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11514" r:id="rId3"/>
    <p:sldId id="11515" r:id="rId4"/>
    <p:sldId id="11516" r:id="rId5"/>
    <p:sldId id="1528" r:id="rId6"/>
    <p:sldId id="11495" r:id="rId7"/>
    <p:sldId id="11517" r:id="rId8"/>
    <p:sldId id="11518" r:id="rId9"/>
    <p:sldId id="351" r:id="rId10"/>
    <p:sldId id="11519" r:id="rId11"/>
    <p:sldId id="11522" r:id="rId12"/>
    <p:sldId id="352" r:id="rId13"/>
    <p:sldId id="11523" r:id="rId14"/>
    <p:sldId id="11525" r:id="rId15"/>
    <p:sldId id="11526" r:id="rId16"/>
    <p:sldId id="11527" r:id="rId17"/>
    <p:sldId id="11528" r:id="rId18"/>
    <p:sldId id="333" r:id="rId19"/>
    <p:sldId id="11529" r:id="rId20"/>
    <p:sldId id="11531" r:id="rId21"/>
    <p:sldId id="11530" r:id="rId22"/>
    <p:sldId id="323" r:id="rId23"/>
    <p:sldId id="436" r:id="rId24"/>
    <p:sldId id="321" r:id="rId25"/>
    <p:sldId id="1153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56"/>
    <a:srgbClr val="FF5D73"/>
    <a:srgbClr val="F97088"/>
    <a:srgbClr val="FF4343"/>
    <a:srgbClr val="FFFFFF"/>
    <a:srgbClr val="EACCD2"/>
    <a:srgbClr val="EC975E"/>
    <a:srgbClr val="F7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3" autoAdjust="0"/>
    <p:restoredTop sz="94662" autoAdjust="0"/>
  </p:normalViewPr>
  <p:slideViewPr>
    <p:cSldViewPr snapToGrid="0">
      <p:cViewPr>
        <p:scale>
          <a:sx n="50" d="100"/>
          <a:sy n="50" d="100"/>
        </p:scale>
        <p:origin x="53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B97E3-B26B-4973-9C51-3B95F5E96F28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8C20-84B0-4C47-90B2-D9535A1B378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36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51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95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4CF511-7F77-4CBC-A659-169E7919B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459F0A-7169-4EB9-9A6C-F9B7C6324A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60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8007D0-D14D-4DDA-AE19-07C9B71E6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C367E3-02F2-4B17-8825-9FDDCD754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9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236FE3-46FE-44AB-AEE5-AF71CD197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35F9B5-02F3-42AD-8D38-47B7E2413F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63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01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06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75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3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30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461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98C20-84B0-4C47-90B2-D9535A1B37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899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2E4AE-8FF1-47F4-B9DE-350536CB9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06B17F-6D9E-418B-9DAB-E726456D0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FE6C9-7D51-424F-B8D3-338198D5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64F-DB37-44E3-B6AC-3D49796F0D1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BD6D1-D016-4690-A7A7-F1A08C9B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333657-DE00-4CC6-8FA4-F9855DEA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5597-8E4D-44DF-A1F2-7205CB14C7B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63604"/>
      </p:ext>
    </p:extLst>
  </p:cSld>
  <p:clrMapOvr>
    <a:masterClrMapping/>
  </p:clrMapOvr>
  <p:transition spd="slow" advClick="0" advTm="20000">
    <p:randomBa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B11D0-B770-4249-B3A1-4C7609EB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21A08C-830D-4B0B-91A2-D60A1A7C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5D25C4-FFA1-4CB8-8271-7E00F118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64F-DB37-44E3-B6AC-3D49796F0D1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9931B0-5197-4B36-BEC4-446DCE76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8BF76-6C6A-4E37-910B-9634444F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5597-8E4D-44DF-A1F2-7205CB14C7B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647365"/>
      </p:ext>
    </p:extLst>
  </p:cSld>
  <p:clrMapOvr>
    <a:masterClrMapping/>
  </p:clrMapOvr>
  <p:transition spd="slow" advClick="0" advTm="20000">
    <p:randomBa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D74F17-FCB3-46A5-83AD-D6626A73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64F-DB37-44E3-B6AC-3D49796F0D1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C20572-F65B-42A2-803D-B10264C5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B91365-64CE-4DC8-B088-7E7955D5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5597-8E4D-44DF-A1F2-7205CB14C7B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740206"/>
      </p:ext>
    </p:extLst>
  </p:cSld>
  <p:clrMapOvr>
    <a:masterClrMapping/>
  </p:clrMapOvr>
  <p:transition spd="slow" advClick="0" advTm="20000">
    <p:randomBar dir="vert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36187999"/>
      </p:ext>
    </p:extLst>
  </p:cSld>
  <p:clrMapOvr>
    <a:masterClrMapping/>
  </p:clrMapOvr>
  <p:transition spd="slow" advClick="0" advTm="20000">
    <p:randomBar dir="vert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C24D0C6-357E-4263-94A4-7A372245D1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79CDA5-5C3E-4AF4-B690-B111F0CCA59E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335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77ADC1-E3DE-422A-BABE-2634141C629E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CC9E6BA6-22E2-4817-A241-D080D6B77029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4076C42-420B-4A26-96E2-74808044EF01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370A60F-9E76-4A2C-BA82-B994F6845929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28E8E250-B88E-4598-A411-2CDC4659D00A}"/>
              </a:ext>
            </a:extLst>
          </p:cNvPr>
          <p:cNvSpPr txBox="1"/>
          <p:nvPr/>
        </p:nvSpPr>
        <p:spPr>
          <a:xfrm>
            <a:off x="1613197" y="5833894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05E26EC5-C0E9-4817-A278-31BE89DBF92F}"/>
              </a:ext>
            </a:extLst>
          </p:cNvPr>
          <p:cNvSpPr txBox="1"/>
          <p:nvPr/>
        </p:nvSpPr>
        <p:spPr>
          <a:xfrm>
            <a:off x="910998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2CE61F04-065E-4ECF-AECD-CB3FA839887A}"/>
              </a:ext>
            </a:extLst>
          </p:cNvPr>
          <p:cNvGrpSpPr/>
          <p:nvPr/>
        </p:nvGrpSpPr>
        <p:grpSpPr>
          <a:xfrm>
            <a:off x="567160" y="5403433"/>
            <a:ext cx="976456" cy="976456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CE09274A-714F-4F5C-8A82-E3F4EAD9088B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07E84383-0FD1-4909-B47C-D1C8BB71AB13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A6793A6-E054-4939-B6F8-30F319391C1A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5A1F7AC-4D0A-409D-88DC-C9A0C0E69A8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1FDC8E1-0DBB-4E93-B814-EEDD0CE85130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87AA026-D41C-4503-8283-CC1FA46D6CFD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80AFEC1-7163-4B9C-AA08-27C1CDA37F57}"/>
              </a:ext>
            </a:extLst>
          </p:cNvPr>
          <p:cNvGrpSpPr/>
          <p:nvPr/>
        </p:nvGrpSpPr>
        <p:grpSpPr>
          <a:xfrm>
            <a:off x="2855927" y="1296681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6CCA2F9-BC62-4BC4-B0DD-83C801AF290A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F17C364-846A-4CD9-9776-731E3DD0306D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448941-E513-46A2-A189-69693EF830F3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E20D0475-ACF9-4706-A183-AF796287E64A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33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6C9B95E-FFA7-4C4F-B0BB-4269234B7DCB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0102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065CFE-B801-4FF3-98B2-886E8B051F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8098" y="1"/>
            <a:ext cx="3770142" cy="3319974"/>
          </a:xfrm>
          <a:custGeom>
            <a:gdLst>
              <a:gd name="connsiteX0" fmla="*/ 0 w 3770142"/>
              <a:gd name="connsiteY0" fmla="*/ 0 h 3319974"/>
              <a:gd name="connsiteX1" fmla="*/ 3770142 w 3770142"/>
              <a:gd name="connsiteY1" fmla="*/ 0 h 3319974"/>
              <a:gd name="connsiteX2" fmla="*/ 3770142 w 3770142"/>
              <a:gd name="connsiteY2" fmla="*/ 3319974 h 3319974"/>
              <a:gd name="connsiteX3" fmla="*/ 0 w 3770142"/>
              <a:gd name="connsiteY3" fmla="*/ 3319974 h 33199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0142" h="3319974">
                <a:moveTo>
                  <a:pt x="0" y="0"/>
                </a:moveTo>
                <a:lnTo>
                  <a:pt x="3770142" y="0"/>
                </a:lnTo>
                <a:lnTo>
                  <a:pt x="3770142" y="3319974"/>
                </a:lnTo>
                <a:lnTo>
                  <a:pt x="0" y="3319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0AECBF-7337-4536-BA1A-7EC0DC8F0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5526" y="1"/>
            <a:ext cx="3146474" cy="6857941"/>
          </a:xfrm>
          <a:custGeom>
            <a:gdLst>
              <a:gd name="connsiteX0" fmla="*/ 0 w 3146474"/>
              <a:gd name="connsiteY0" fmla="*/ 0 h 6857941"/>
              <a:gd name="connsiteX1" fmla="*/ 3146474 w 3146474"/>
              <a:gd name="connsiteY1" fmla="*/ 0 h 6857941"/>
              <a:gd name="connsiteX2" fmla="*/ 3146474 w 3146474"/>
              <a:gd name="connsiteY2" fmla="*/ 6857941 h 6857941"/>
              <a:gd name="connsiteX3" fmla="*/ 0 w 3146474"/>
              <a:gd name="connsiteY3" fmla="*/ 6857941 h 6857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474" h="6857941">
                <a:moveTo>
                  <a:pt x="0" y="0"/>
                </a:moveTo>
                <a:lnTo>
                  <a:pt x="3146474" y="0"/>
                </a:lnTo>
                <a:lnTo>
                  <a:pt x="3146474" y="6857941"/>
                </a:lnTo>
                <a:lnTo>
                  <a:pt x="0" y="6857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217B22-7579-4B62-AE00-A55F952F2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8098" y="3538026"/>
            <a:ext cx="3770142" cy="3319974"/>
          </a:xfrm>
          <a:custGeom>
            <a:gdLst>
              <a:gd name="connsiteX0" fmla="*/ 0 w 3770142"/>
              <a:gd name="connsiteY0" fmla="*/ 0 h 3319974"/>
              <a:gd name="connsiteX1" fmla="*/ 3770142 w 3770142"/>
              <a:gd name="connsiteY1" fmla="*/ 0 h 3319974"/>
              <a:gd name="connsiteX2" fmla="*/ 3770142 w 3770142"/>
              <a:gd name="connsiteY2" fmla="*/ 3319974 h 3319974"/>
              <a:gd name="connsiteX3" fmla="*/ 0 w 3770142"/>
              <a:gd name="connsiteY3" fmla="*/ 3319974 h 33199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0142" h="3319974">
                <a:moveTo>
                  <a:pt x="0" y="0"/>
                </a:moveTo>
                <a:lnTo>
                  <a:pt x="3770142" y="0"/>
                </a:lnTo>
                <a:lnTo>
                  <a:pt x="3770142" y="3319974"/>
                </a:lnTo>
                <a:lnTo>
                  <a:pt x="0" y="3319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57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20F392-C9C1-4BFA-A4A3-304BD16B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6EDBD-0D94-4EC3-9622-A22C1C055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7E77ED-7B35-41F6-81E0-0B48BF75A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264F-DB37-44E3-B6AC-3D49796F0D1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60CF1-4685-462A-AB36-EF475CD1A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55AF31-6E78-4720-9C8E-CE45ECB7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5597-8E4D-44DF-A1F2-7205CB14C7B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4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1" r:id="rId4"/>
    <p:sldLayoutId id="2147483664" r:id="rId5"/>
    <p:sldLayoutId id="2147483669" r:id="rId6"/>
  </p:sldLayoutIdLst>
  <p:transition spd="slow" advClick="0" advTm="20000">
    <p:randomBar dir="vert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Relationship Id="rId5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Relationship Id="rId4" Type="http://schemas.openxmlformats.org/officeDocument/2006/relationships/image" Target="../media/image4.png" /><Relationship Id="rId5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png" /><Relationship Id="rId4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Relationship Id="rId3" Type="http://schemas.microsoft.com/office/2007/relationships/hdphoto" Target="../media/image25.wdp" /><Relationship Id="rId4" Type="http://schemas.microsoft.com/office/2007/relationships/hdphoto" Target="../media/image26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png" /><Relationship Id="rId4" Type="http://schemas.openxmlformats.org/officeDocument/2006/relationships/image" Target="../media/image2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jpeg" /><Relationship Id="rId4" Type="http://schemas.microsoft.com/office/2007/relationships/hdphoto" Target="../media/image7.wdp" /><Relationship Id="rId5" Type="http://schemas.microsoft.com/office/2007/relationships/hdphoto" Target="../media/image8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png" /><Relationship Id="rId4" Type="http://schemas.openxmlformats.org/officeDocument/2006/relationships/image" Target="../media/image4.png" /><Relationship Id="rId5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Relationship Id="rId4" Type="http://schemas.openxmlformats.org/officeDocument/2006/relationships/image" Target="../media/image4.png" /><Relationship Id="rId5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1108D6-283A-1F8D-B8EA-890A58399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44070B-B639-399A-8A71-CE1E93E7A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1"/>
          <a:stretch>
            <a:fillRect/>
          </a:stretch>
        </p:blipFill>
        <p:spPr>
          <a:xfrm flipH="1">
            <a:off x="0" y="0"/>
            <a:ext cx="1905000" cy="6858000"/>
          </a:xfrm>
          <a:prstGeom prst="rect">
            <a:avLst/>
          </a:prstGeom>
        </p:spPr>
      </p:pic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B805278A-3FC3-FF61-5CD6-E4835528EDBC}"/>
              </a:ext>
            </a:extLst>
          </p:cNvPr>
          <p:cNvSpPr/>
          <p:nvPr/>
        </p:nvSpPr>
        <p:spPr>
          <a:xfrm>
            <a:off x="4510104" y="-5524"/>
            <a:ext cx="4804277" cy="1839917"/>
          </a:xfrm>
          <a:custGeom>
            <a:gdLst>
              <a:gd name="connsiteX0" fmla="*/ 4801380 w 4804277"/>
              <a:gd name="connsiteY0" fmla="*/ 0 h 1839917"/>
              <a:gd name="connsiteX1" fmla="*/ 4804277 w 4804277"/>
              <a:gd name="connsiteY1" fmla="*/ 851436 h 1839917"/>
              <a:gd name="connsiteX2" fmla="*/ 4750462 w 4804277"/>
              <a:gd name="connsiteY2" fmla="*/ 854153 h 1839917"/>
              <a:gd name="connsiteX3" fmla="*/ 4380213 w 4804277"/>
              <a:gd name="connsiteY3" fmla="*/ 944045 h 1839917"/>
              <a:gd name="connsiteX4" fmla="*/ 4352515 w 4804277"/>
              <a:gd name="connsiteY4" fmla="*/ 957177 h 1839917"/>
              <a:gd name="connsiteX5" fmla="*/ 4314513 w 4804277"/>
              <a:gd name="connsiteY5" fmla="*/ 959179 h 1839917"/>
              <a:gd name="connsiteX6" fmla="*/ 3271287 w 4804277"/>
              <a:gd name="connsiteY6" fmla="*/ 1627942 h 1839917"/>
              <a:gd name="connsiteX7" fmla="*/ 3297831 w 4804277"/>
              <a:gd name="connsiteY7" fmla="*/ 1765516 h 1839917"/>
              <a:gd name="connsiteX8" fmla="*/ 3338381 w 4804277"/>
              <a:gd name="connsiteY8" fmla="*/ 1833766 h 1839917"/>
              <a:gd name="connsiteX9" fmla="*/ 3161192 w 4804277"/>
              <a:gd name="connsiteY9" fmla="*/ 1839917 h 1839917"/>
              <a:gd name="connsiteX10" fmla="*/ 2596713 w 4804277"/>
              <a:gd name="connsiteY10" fmla="*/ 1693896 h 1839917"/>
              <a:gd name="connsiteX11" fmla="*/ 2174497 w 4804277"/>
              <a:gd name="connsiteY11" fmla="*/ 1077274 h 1839917"/>
              <a:gd name="connsiteX12" fmla="*/ 1675367 w 4804277"/>
              <a:gd name="connsiteY12" fmla="*/ 542133 h 1839917"/>
              <a:gd name="connsiteX13" fmla="*/ 1511053 w 4804277"/>
              <a:gd name="connsiteY13" fmla="*/ 518468 h 1839917"/>
              <a:gd name="connsiteX14" fmla="*/ 524626 w 4804277"/>
              <a:gd name="connsiteY14" fmla="*/ 770711 h 1839917"/>
              <a:gd name="connsiteX15" fmla="*/ 365421 w 4804277"/>
              <a:gd name="connsiteY15" fmla="*/ 748659 h 1839917"/>
              <a:gd name="connsiteX16" fmla="*/ 44053 w 4804277"/>
              <a:gd name="connsiteY16" fmla="*/ 14521 h 18399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4277" h="1839917">
                <a:moveTo>
                  <a:pt x="4801380" y="0"/>
                </a:moveTo>
                <a:lnTo>
                  <a:pt x="4804277" y="851436"/>
                </a:lnTo>
                <a:lnTo>
                  <a:pt x="4750462" y="854153"/>
                </a:lnTo>
                <a:cubicBezTo>
                  <a:pt x="4621020" y="867299"/>
                  <a:pt x="4496791" y="898076"/>
                  <a:pt x="4380213" y="944045"/>
                </a:cubicBezTo>
                <a:lnTo>
                  <a:pt x="4352515" y="957177"/>
                </a:lnTo>
                <a:lnTo>
                  <a:pt x="4314513" y="959179"/>
                </a:lnTo>
                <a:cubicBezTo>
                  <a:pt x="3719145" y="1022832"/>
                  <a:pt x="3271287" y="1298061"/>
                  <a:pt x="3271287" y="1627942"/>
                </a:cubicBezTo>
                <a:cubicBezTo>
                  <a:pt x="3271287" y="1675068"/>
                  <a:pt x="3280427" y="1721078"/>
                  <a:pt x="3297831" y="1765516"/>
                </a:cubicBezTo>
                <a:lnTo>
                  <a:pt x="3338381" y="1833766"/>
                </a:lnTo>
                <a:lnTo>
                  <a:pt x="3161192" y="1839917"/>
                </a:lnTo>
                <a:cubicBezTo>
                  <a:pt x="2957883" y="1839917"/>
                  <a:pt x="2760221" y="1810336"/>
                  <a:pt x="2596713" y="1693896"/>
                </a:cubicBezTo>
                <a:cubicBezTo>
                  <a:pt x="2392866" y="1549758"/>
                  <a:pt x="2287177" y="1302625"/>
                  <a:pt x="2174497" y="1077274"/>
                </a:cubicBezTo>
                <a:cubicBezTo>
                  <a:pt x="2063968" y="851654"/>
                  <a:pt x="1912830" y="616622"/>
                  <a:pt x="1675367" y="542133"/>
                </a:cubicBezTo>
                <a:cubicBezTo>
                  <a:pt x="1620775" y="525729"/>
                  <a:pt x="1566183" y="518468"/>
                  <a:pt x="1511053" y="518468"/>
                </a:cubicBezTo>
                <a:cubicBezTo>
                  <a:pt x="1184306" y="518468"/>
                  <a:pt x="851373" y="770711"/>
                  <a:pt x="524626" y="770711"/>
                </a:cubicBezTo>
                <a:cubicBezTo>
                  <a:pt x="471379" y="770711"/>
                  <a:pt x="418400" y="764257"/>
                  <a:pt x="365421" y="748659"/>
                </a:cubicBezTo>
                <a:cubicBezTo>
                  <a:pt x="77669" y="664489"/>
                  <a:pt x="-83150" y="288008"/>
                  <a:pt x="44053" y="14521"/>
                </a:cubicBezTo>
                <a:close/>
              </a:path>
            </a:pathLst>
          </a:custGeom>
          <a:solidFill>
            <a:srgbClr val="FE5471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DC73A82-8EA2-6EEE-A227-C8A0EC61C8C3}"/>
              </a:ext>
            </a:extLst>
          </p:cNvPr>
          <p:cNvSpPr/>
          <p:nvPr/>
        </p:nvSpPr>
        <p:spPr>
          <a:xfrm rot="9749509">
            <a:off x="-219156" y="-489740"/>
            <a:ext cx="3771854" cy="1484364"/>
          </a:xfrm>
          <a:custGeom>
            <a:gdLst>
              <a:gd name="connsiteX0" fmla="*/ 3399537 w 3771854"/>
              <a:gd name="connsiteY0" fmla="*/ 1484364 h 1484364"/>
              <a:gd name="connsiteX1" fmla="*/ 0 w 3771854"/>
              <a:gd name="connsiteY1" fmla="*/ 411961 h 1484364"/>
              <a:gd name="connsiteX2" fmla="*/ 38826 w 3771854"/>
              <a:gd name="connsiteY2" fmla="*/ 345810 h 1484364"/>
              <a:gd name="connsiteX3" fmla="*/ 369583 w 3771854"/>
              <a:gd name="connsiteY3" fmla="*/ 184292 h 1484364"/>
              <a:gd name="connsiteX4" fmla="*/ 384867 w 3771854"/>
              <a:gd name="connsiteY4" fmla="*/ 184592 h 1484364"/>
              <a:gd name="connsiteX5" fmla="*/ 1403436 w 3771854"/>
              <a:gd name="connsiteY5" fmla="*/ 716791 h 1484364"/>
              <a:gd name="connsiteX6" fmla="*/ 1414523 w 3771854"/>
              <a:gd name="connsiteY6" fmla="*/ 716791 h 1484364"/>
              <a:gd name="connsiteX7" fmla="*/ 1962016 w 3771854"/>
              <a:gd name="connsiteY7" fmla="*/ 414732 h 1484364"/>
              <a:gd name="connsiteX8" fmla="*/ 2478043 w 3771854"/>
              <a:gd name="connsiteY8" fmla="*/ 24273 h 1484364"/>
              <a:gd name="connsiteX9" fmla="*/ 2653049 w 3771854"/>
              <a:gd name="connsiteY9" fmla="*/ 0 h 1484364"/>
              <a:gd name="connsiteX10" fmla="*/ 3269464 w 3771854"/>
              <a:gd name="connsiteY10" fmla="*/ 176800 h 1484364"/>
              <a:gd name="connsiteX11" fmla="*/ 3652945 w 3771854"/>
              <a:gd name="connsiteY11" fmla="*/ 294413 h 1484364"/>
              <a:gd name="connsiteX12" fmla="*/ 3771854 w 3771854"/>
              <a:gd name="connsiteY12" fmla="*/ 304114 h 14843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1854" h="1484364">
                <a:moveTo>
                  <a:pt x="3399537" y="1484364"/>
                </a:moveTo>
                <a:lnTo>
                  <a:pt x="0" y="411961"/>
                </a:lnTo>
                <a:lnTo>
                  <a:pt x="38826" y="345810"/>
                </a:lnTo>
                <a:cubicBezTo>
                  <a:pt x="123257" y="249169"/>
                  <a:pt x="242974" y="184292"/>
                  <a:pt x="369583" y="184292"/>
                </a:cubicBezTo>
                <a:cubicBezTo>
                  <a:pt x="374678" y="184292"/>
                  <a:pt x="379772" y="184592"/>
                  <a:pt x="384867" y="184592"/>
                </a:cubicBezTo>
                <a:cubicBezTo>
                  <a:pt x="775033" y="200773"/>
                  <a:pt x="1012969" y="706003"/>
                  <a:pt x="1403436" y="716791"/>
                </a:cubicBezTo>
                <a:cubicBezTo>
                  <a:pt x="1407032" y="716791"/>
                  <a:pt x="1410628" y="716791"/>
                  <a:pt x="1414523" y="716791"/>
                </a:cubicBezTo>
                <a:cubicBezTo>
                  <a:pt x="1626388" y="716791"/>
                  <a:pt x="1809785" y="566960"/>
                  <a:pt x="1962016" y="414732"/>
                </a:cubicBezTo>
                <a:cubicBezTo>
                  <a:pt x="2117244" y="259507"/>
                  <a:pt x="2269475" y="85703"/>
                  <a:pt x="2478043" y="24273"/>
                </a:cubicBezTo>
                <a:cubicBezTo>
                  <a:pt x="2536179" y="7192"/>
                  <a:pt x="2594613" y="0"/>
                  <a:pt x="2653049" y="0"/>
                </a:cubicBezTo>
                <a:cubicBezTo>
                  <a:pt x="2861318" y="0"/>
                  <a:pt x="3071085" y="93195"/>
                  <a:pt x="3269464" y="176800"/>
                </a:cubicBezTo>
                <a:cubicBezTo>
                  <a:pt x="3390380" y="226919"/>
                  <a:pt x="3521915" y="274003"/>
                  <a:pt x="3652945" y="294413"/>
                </a:cubicBezTo>
                <a:lnTo>
                  <a:pt x="3771854" y="304114"/>
                </a:lnTo>
                <a:close/>
              </a:path>
            </a:pathLst>
          </a:custGeom>
          <a:solidFill>
            <a:srgbClr val="FE5471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grpSp>
        <p:nvGrpSpPr>
          <p:cNvPr id="12" name="Google Shape;915;p35">
            <a:extLst>
              <a:ext uri="{FF2B5EF4-FFF2-40B4-BE49-F238E27FC236}">
                <a16:creationId xmlns:a16="http://schemas.microsoft.com/office/drawing/2014/main" id="{53288F00-BBE1-AC6A-BF4F-F0A0E1279B24}"/>
              </a:ext>
            </a:extLst>
          </p:cNvPr>
          <p:cNvGrpSpPr/>
          <p:nvPr/>
        </p:nvGrpSpPr>
        <p:grpSpPr>
          <a:xfrm>
            <a:off x="3085863" y="730850"/>
            <a:ext cx="2119656" cy="488018"/>
            <a:chOff x="1824075" y="539401"/>
            <a:chExt cx="2119656" cy="488018"/>
          </a:xfrm>
        </p:grpSpPr>
        <p:sp>
          <p:nvSpPr>
            <p:cNvPr id="16" name="Google Shape;916;p35">
              <a:extLst>
                <a:ext uri="{FF2B5EF4-FFF2-40B4-BE49-F238E27FC236}">
                  <a16:creationId xmlns:a16="http://schemas.microsoft.com/office/drawing/2014/main" id="{9FC02B66-6C31-1FA1-BC8D-E5BF5BC3A5BA}"/>
                </a:ext>
              </a:extLst>
            </p:cNvPr>
            <p:cNvSpPr/>
            <p:nvPr/>
          </p:nvSpPr>
          <p:spPr>
            <a:xfrm>
              <a:off x="2459725" y="539401"/>
              <a:ext cx="320100" cy="3201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17;p35">
              <a:extLst>
                <a:ext uri="{FF2B5EF4-FFF2-40B4-BE49-F238E27FC236}">
                  <a16:creationId xmlns:a16="http://schemas.microsoft.com/office/drawing/2014/main" id="{8D840C8C-1071-F389-AA30-7D49A6AECF3E}"/>
                </a:ext>
              </a:extLst>
            </p:cNvPr>
            <p:cNvSpPr/>
            <p:nvPr/>
          </p:nvSpPr>
          <p:spPr>
            <a:xfrm>
              <a:off x="1824075" y="643800"/>
              <a:ext cx="215700" cy="2157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18;p35">
              <a:extLst>
                <a:ext uri="{FF2B5EF4-FFF2-40B4-BE49-F238E27FC236}">
                  <a16:creationId xmlns:a16="http://schemas.microsoft.com/office/drawing/2014/main" id="{29978B2E-D42D-FC73-22EE-BB89DA0D2066}"/>
                </a:ext>
              </a:extLst>
            </p:cNvPr>
            <p:cNvSpPr/>
            <p:nvPr/>
          </p:nvSpPr>
          <p:spPr>
            <a:xfrm>
              <a:off x="3566460" y="707316"/>
              <a:ext cx="377271" cy="320103"/>
            </a:xfrm>
            <a:custGeom>
              <a:rect l="l" t="t" r="r" b="b"/>
              <a:pathLst>
                <a:path w="4783" h="4059" extrusionOk="0">
                  <a:moveTo>
                    <a:pt x="1544" y="1"/>
                  </a:moveTo>
                  <a:cubicBezTo>
                    <a:pt x="1030" y="1"/>
                    <a:pt x="569" y="403"/>
                    <a:pt x="429" y="981"/>
                  </a:cubicBezTo>
                  <a:cubicBezTo>
                    <a:pt x="420" y="1008"/>
                    <a:pt x="420" y="1026"/>
                    <a:pt x="411" y="1052"/>
                  </a:cubicBezTo>
                  <a:cubicBezTo>
                    <a:pt x="411" y="1052"/>
                    <a:pt x="0" y="2533"/>
                    <a:pt x="2204" y="4059"/>
                  </a:cubicBezTo>
                  <a:cubicBezTo>
                    <a:pt x="4746" y="3202"/>
                    <a:pt x="4755" y="1659"/>
                    <a:pt x="4755" y="1659"/>
                  </a:cubicBezTo>
                  <a:cubicBezTo>
                    <a:pt x="4755" y="1632"/>
                    <a:pt x="4755" y="1614"/>
                    <a:pt x="4755" y="1588"/>
                  </a:cubicBezTo>
                  <a:cubicBezTo>
                    <a:pt x="4782" y="945"/>
                    <a:pt x="4389" y="392"/>
                    <a:pt x="3836" y="312"/>
                  </a:cubicBezTo>
                  <a:cubicBezTo>
                    <a:pt x="3792" y="306"/>
                    <a:pt x="3749" y="303"/>
                    <a:pt x="3705" y="303"/>
                  </a:cubicBezTo>
                  <a:cubicBezTo>
                    <a:pt x="3184" y="303"/>
                    <a:pt x="2711" y="736"/>
                    <a:pt x="2587" y="1329"/>
                  </a:cubicBezTo>
                  <a:cubicBezTo>
                    <a:pt x="2641" y="669"/>
                    <a:pt x="2240" y="89"/>
                    <a:pt x="1669" y="9"/>
                  </a:cubicBezTo>
                  <a:cubicBezTo>
                    <a:pt x="1627" y="3"/>
                    <a:pt x="1585" y="1"/>
                    <a:pt x="1544" y="1"/>
                  </a:cubicBezTo>
                  <a:close/>
                </a:path>
              </a:pathLst>
            </a:custGeom>
            <a:solidFill>
              <a:srgbClr val="FE5471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913;p35">
            <a:extLst>
              <a:ext uri="{FF2B5EF4-FFF2-40B4-BE49-F238E27FC236}">
                <a16:creationId xmlns:a16="http://schemas.microsoft.com/office/drawing/2014/main" id="{5F0A0D1E-01E8-672F-9849-1F479A932CF2}"/>
              </a:ext>
            </a:extLst>
          </p:cNvPr>
          <p:cNvSpPr txBox="1"/>
          <p:nvPr/>
        </p:nvSpPr>
        <p:spPr>
          <a:xfrm>
            <a:off x="703058" y="1680007"/>
            <a:ext cx="6792600" cy="219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8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8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8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8000" kern="0" noProof="1">
                <a:solidFill>
                  <a:srgbClr val="FF3356"/>
                </a:solidFill>
              </a:rPr>
              <a:t>Day</a:t>
            </a:r>
            <a:endParaRPr kumimoji="0" lang="es-PE" sz="8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1ADD8BE-40FC-BCDA-54EB-3F931707250D}"/>
              </a:ext>
            </a:extLst>
          </p:cNvPr>
          <p:cNvGrpSpPr/>
          <p:nvPr/>
        </p:nvGrpSpPr>
        <p:grpSpPr>
          <a:xfrm>
            <a:off x="1393217" y="4258367"/>
            <a:ext cx="3385291" cy="596237"/>
            <a:chOff x="6681459" y="801276"/>
            <a:chExt cx="2836739" cy="499623"/>
          </a:xfrm>
          <a:solidFill>
            <a:srgbClr val="FF3356"/>
          </a:solidFill>
        </p:grpSpPr>
        <p:sp>
          <p:nvSpPr>
            <p:cNvPr id="33" name="Diagrama de flujo: retraso 32">
              <a:extLst>
                <a:ext uri="{FF2B5EF4-FFF2-40B4-BE49-F238E27FC236}">
                  <a16:creationId xmlns:a16="http://schemas.microsoft.com/office/drawing/2014/main" id="{B3982063-3695-0480-C888-4FA10AE8BCBB}"/>
                </a:ext>
              </a:extLst>
            </p:cNvPr>
            <p:cNvSpPr/>
            <p:nvPr/>
          </p:nvSpPr>
          <p:spPr>
            <a:xfrm>
              <a:off x="9028004" y="801277"/>
              <a:ext cx="490194" cy="49962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8BF08F11-60CA-2238-BB67-25AD11811202}"/>
                </a:ext>
              </a:extLst>
            </p:cNvPr>
            <p:cNvSpPr/>
            <p:nvPr/>
          </p:nvSpPr>
          <p:spPr>
            <a:xfrm>
              <a:off x="7095626" y="801278"/>
              <a:ext cx="2020094" cy="499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Diagrama de flujo: retraso 34">
              <a:extLst>
                <a:ext uri="{FF2B5EF4-FFF2-40B4-BE49-F238E27FC236}">
                  <a16:creationId xmlns:a16="http://schemas.microsoft.com/office/drawing/2014/main" id="{7FBFC83D-8458-2748-A043-BF2942184F9E}"/>
                </a:ext>
              </a:extLst>
            </p:cNvPr>
            <p:cNvSpPr/>
            <p:nvPr/>
          </p:nvSpPr>
          <p:spPr>
            <a:xfrm rot="10800000">
              <a:off x="6681459" y="801276"/>
              <a:ext cx="490194" cy="49962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6" name="文本框 15">
            <a:extLst>
              <a:ext uri="{FF2B5EF4-FFF2-40B4-BE49-F238E27FC236}">
                <a16:creationId xmlns:a16="http://schemas.microsoft.com/office/drawing/2014/main" id="{10121381-ADFF-EA41-AB51-945BA9DC52E3}"/>
              </a:ext>
            </a:extLst>
          </p:cNvPr>
          <p:cNvSpPr txBox="1"/>
          <p:nvPr/>
        </p:nvSpPr>
        <p:spPr>
          <a:xfrm>
            <a:off x="311762" y="4884735"/>
            <a:ext cx="5808124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r>
              <a:rPr lang="zh-CN" altLang="en-US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endParaRPr lang="zh-CN" altLang="en-US" sz="105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5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endParaRPr lang="zh-CN" altLang="en-US" sz="105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7" name="文本框 11">
            <a:extLst>
              <a:ext uri="{FF2B5EF4-FFF2-40B4-BE49-F238E27FC236}">
                <a16:creationId xmlns:a16="http://schemas.microsoft.com/office/drawing/2014/main" id="{0A98EC2F-7A1D-0D20-3009-5490A532785B}"/>
              </a:ext>
            </a:extLst>
          </p:cNvPr>
          <p:cNvSpPr txBox="1"/>
          <p:nvPr/>
        </p:nvSpPr>
        <p:spPr>
          <a:xfrm>
            <a:off x="1315268" y="4320396"/>
            <a:ext cx="361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2400" spc="600" noProof="1">
                <a:solidFill>
                  <a:schemeClr val="bg1"/>
                </a:solidFill>
                <a:latin typeface="Arial Rounded MT Bold" panose="020f0704030504030204" pitchFamily="34" charset="0"/>
                <a:ea typeface="锐字真言体免费商用" panose="02010600030101010101" pitchFamily="2" charset="-122"/>
              </a:rPr>
              <a:t>Free Template</a:t>
            </a:r>
          </a:p>
        </p:txBody>
      </p:sp>
      <p:grpSp>
        <p:nvGrpSpPr>
          <p:cNvPr id="38" name="Gráfico 10">
            <a:extLst>
              <a:ext uri="{FF2B5EF4-FFF2-40B4-BE49-F238E27FC236}">
                <a16:creationId xmlns:a16="http://schemas.microsoft.com/office/drawing/2014/main" id="{7EB3D9A4-F6B9-282D-E333-CC5333F2A9F8}"/>
              </a:ext>
            </a:extLst>
          </p:cNvPr>
          <p:cNvGrpSpPr/>
          <p:nvPr/>
        </p:nvGrpSpPr>
        <p:grpSpPr>
          <a:xfrm>
            <a:off x="199156" y="231182"/>
            <a:ext cx="751001" cy="751001"/>
            <a:chOff x="8556644" y="4457242"/>
            <a:chExt cx="404914" cy="404914"/>
          </a:xfrm>
        </p:grpSpPr>
        <p:sp>
          <p:nvSpPr>
            <p:cNvPr id="39" name="Forma libre: forma 30">
              <a:extLst>
                <a:ext uri="{FF2B5EF4-FFF2-40B4-BE49-F238E27FC236}">
                  <a16:creationId xmlns:a16="http://schemas.microsoft.com/office/drawing/2014/main" id="{43AD0FC1-36EC-16A1-E231-4D146B2649C2}"/>
                </a:ext>
              </a:extLst>
            </p:cNvPr>
            <p:cNvSpPr/>
            <p:nvPr/>
          </p:nvSpPr>
          <p:spPr>
            <a:xfrm>
              <a:off x="8556644" y="4457242"/>
              <a:ext cx="404914" cy="40491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orma libre: forma 31">
              <a:extLst>
                <a:ext uri="{FF2B5EF4-FFF2-40B4-BE49-F238E27FC236}">
                  <a16:creationId xmlns:a16="http://schemas.microsoft.com/office/drawing/2014/main" id="{6B94B9EC-F988-ABCF-D625-5F2CDD0D4305}"/>
                </a:ext>
              </a:extLst>
            </p:cNvPr>
            <p:cNvSpPr/>
            <p:nvPr/>
          </p:nvSpPr>
          <p:spPr>
            <a:xfrm>
              <a:off x="8608738" y="4506986"/>
              <a:ext cx="315596" cy="305418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3356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1" name="文本框 15">
            <a:extLst>
              <a:ext uri="{FF2B5EF4-FFF2-40B4-BE49-F238E27FC236}">
                <a16:creationId xmlns:a16="http://schemas.microsoft.com/office/drawing/2014/main" id="{9718800D-ED13-DC0C-820C-5FD1E4A9CF2D}"/>
              </a:ext>
            </a:extLst>
          </p:cNvPr>
          <p:cNvSpPr txBox="1"/>
          <p:nvPr/>
        </p:nvSpPr>
        <p:spPr>
          <a:xfrm>
            <a:off x="977737" y="354749"/>
            <a:ext cx="1899882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zh-CN" sz="1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Slidesppt.net</a:t>
            </a:r>
            <a:endParaRPr lang="zh-CN" altLang="en-US" sz="1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42" name="Google Shape;915;p35">
            <a:extLst>
              <a:ext uri="{FF2B5EF4-FFF2-40B4-BE49-F238E27FC236}">
                <a16:creationId xmlns:a16="http://schemas.microsoft.com/office/drawing/2014/main" id="{86B299AB-B659-9907-275A-85BC030FC8B0}"/>
              </a:ext>
            </a:extLst>
          </p:cNvPr>
          <p:cNvGrpSpPr/>
          <p:nvPr/>
        </p:nvGrpSpPr>
        <p:grpSpPr>
          <a:xfrm flipH="1">
            <a:off x="703058" y="5839941"/>
            <a:ext cx="2119656" cy="488018"/>
            <a:chOff x="1824075" y="539401"/>
            <a:chExt cx="2119656" cy="488018"/>
          </a:xfrm>
        </p:grpSpPr>
        <p:sp>
          <p:nvSpPr>
            <p:cNvPr id="43" name="Google Shape;916;p35">
              <a:extLst>
                <a:ext uri="{FF2B5EF4-FFF2-40B4-BE49-F238E27FC236}">
                  <a16:creationId xmlns:a16="http://schemas.microsoft.com/office/drawing/2014/main" id="{331106F8-D954-E708-1126-A0B806E23FE4}"/>
                </a:ext>
              </a:extLst>
            </p:cNvPr>
            <p:cNvSpPr/>
            <p:nvPr/>
          </p:nvSpPr>
          <p:spPr>
            <a:xfrm>
              <a:off x="2459725" y="539401"/>
              <a:ext cx="320100" cy="3201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17;p35">
              <a:extLst>
                <a:ext uri="{FF2B5EF4-FFF2-40B4-BE49-F238E27FC236}">
                  <a16:creationId xmlns:a16="http://schemas.microsoft.com/office/drawing/2014/main" id="{D1E4E928-C861-A640-0D93-0346D27BFF0C}"/>
                </a:ext>
              </a:extLst>
            </p:cNvPr>
            <p:cNvSpPr/>
            <p:nvPr/>
          </p:nvSpPr>
          <p:spPr>
            <a:xfrm>
              <a:off x="1824075" y="643800"/>
              <a:ext cx="215700" cy="2157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18;p35">
              <a:extLst>
                <a:ext uri="{FF2B5EF4-FFF2-40B4-BE49-F238E27FC236}">
                  <a16:creationId xmlns:a16="http://schemas.microsoft.com/office/drawing/2014/main" id="{79C4A54B-DE25-F9D1-CDA2-BD05C87CC905}"/>
                </a:ext>
              </a:extLst>
            </p:cNvPr>
            <p:cNvSpPr/>
            <p:nvPr/>
          </p:nvSpPr>
          <p:spPr>
            <a:xfrm>
              <a:off x="3566460" y="707316"/>
              <a:ext cx="377271" cy="320103"/>
            </a:xfrm>
            <a:custGeom>
              <a:rect l="l" t="t" r="r" b="b"/>
              <a:pathLst>
                <a:path w="4783" h="4059" extrusionOk="0">
                  <a:moveTo>
                    <a:pt x="1544" y="1"/>
                  </a:moveTo>
                  <a:cubicBezTo>
                    <a:pt x="1030" y="1"/>
                    <a:pt x="569" y="403"/>
                    <a:pt x="429" y="981"/>
                  </a:cubicBezTo>
                  <a:cubicBezTo>
                    <a:pt x="420" y="1008"/>
                    <a:pt x="420" y="1026"/>
                    <a:pt x="411" y="1052"/>
                  </a:cubicBezTo>
                  <a:cubicBezTo>
                    <a:pt x="411" y="1052"/>
                    <a:pt x="0" y="2533"/>
                    <a:pt x="2204" y="4059"/>
                  </a:cubicBezTo>
                  <a:cubicBezTo>
                    <a:pt x="4746" y="3202"/>
                    <a:pt x="4755" y="1659"/>
                    <a:pt x="4755" y="1659"/>
                  </a:cubicBezTo>
                  <a:cubicBezTo>
                    <a:pt x="4755" y="1632"/>
                    <a:pt x="4755" y="1614"/>
                    <a:pt x="4755" y="1588"/>
                  </a:cubicBezTo>
                  <a:cubicBezTo>
                    <a:pt x="4782" y="945"/>
                    <a:pt x="4389" y="392"/>
                    <a:pt x="3836" y="312"/>
                  </a:cubicBezTo>
                  <a:cubicBezTo>
                    <a:pt x="3792" y="306"/>
                    <a:pt x="3749" y="303"/>
                    <a:pt x="3705" y="303"/>
                  </a:cubicBezTo>
                  <a:cubicBezTo>
                    <a:pt x="3184" y="303"/>
                    <a:pt x="2711" y="736"/>
                    <a:pt x="2587" y="1329"/>
                  </a:cubicBezTo>
                  <a:cubicBezTo>
                    <a:pt x="2641" y="669"/>
                    <a:pt x="2240" y="89"/>
                    <a:pt x="1669" y="9"/>
                  </a:cubicBezTo>
                  <a:cubicBezTo>
                    <a:pt x="1627" y="3"/>
                    <a:pt x="1585" y="1"/>
                    <a:pt x="1544" y="1"/>
                  </a:cubicBezTo>
                  <a:close/>
                </a:path>
              </a:pathLst>
            </a:custGeom>
            <a:solidFill>
              <a:srgbClr val="FE5471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157423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4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97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4">
            <a:extLst>
              <a:ext uri="{FF2B5EF4-FFF2-40B4-BE49-F238E27FC236}">
                <a16:creationId xmlns:a16="http://schemas.microsoft.com/office/drawing/2014/main" id="{56737EB2-E660-2DE8-2A45-C59E1F6EC14D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B1461B20-86A7-DE78-DF52-7C46DB2CDEBB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4" name="任意多边形 95">
            <a:extLst>
              <a:ext uri="{FF2B5EF4-FFF2-40B4-BE49-F238E27FC236}">
                <a16:creationId xmlns:a16="http://schemas.microsoft.com/office/drawing/2014/main" id="{130D34D0-6F0C-4E3E-EB6F-342639564BCA}"/>
              </a:ext>
            </a:extLst>
          </p:cNvPr>
          <p:cNvSpPr/>
          <p:nvPr/>
        </p:nvSpPr>
        <p:spPr>
          <a:xfrm>
            <a:off x="9807296" y="0"/>
            <a:ext cx="2384705" cy="2441542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5" name="任意多边形 95">
            <a:extLst>
              <a:ext uri="{FF2B5EF4-FFF2-40B4-BE49-F238E27FC236}">
                <a16:creationId xmlns:a16="http://schemas.microsoft.com/office/drawing/2014/main" id="{2CBA8B6A-5736-E918-AEB5-32623A334C40}"/>
              </a:ext>
            </a:extLst>
          </p:cNvPr>
          <p:cNvSpPr/>
          <p:nvPr/>
        </p:nvSpPr>
        <p:spPr>
          <a:xfrm rot="10800000">
            <a:off x="0" y="4656841"/>
            <a:ext cx="2149918" cy="2201159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A3925AE4-6FE7-B471-A6AD-BEF2BD30B92E}"/>
              </a:ext>
            </a:extLst>
          </p:cNvPr>
          <p:cNvSpPr txBox="1"/>
          <p:nvPr/>
        </p:nvSpPr>
        <p:spPr>
          <a:xfrm>
            <a:off x="3793746" y="992707"/>
            <a:ext cx="415302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5" name="Google Shape;913;p35">
            <a:extLst>
              <a:ext uri="{FF2B5EF4-FFF2-40B4-BE49-F238E27FC236}">
                <a16:creationId xmlns:a16="http://schemas.microsoft.com/office/drawing/2014/main" id="{C39CBDF7-0C73-765B-61C1-A06DB003E83C}"/>
              </a:ext>
            </a:extLst>
          </p:cNvPr>
          <p:cNvSpPr txBox="1"/>
          <p:nvPr/>
        </p:nvSpPr>
        <p:spPr>
          <a:xfrm>
            <a:off x="3302380" y="13502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sp>
        <p:nvSpPr>
          <p:cNvPr id="36" name="矩形 1">
            <a:extLst>
              <a:ext uri="{FF2B5EF4-FFF2-40B4-BE49-F238E27FC236}">
                <a16:creationId xmlns:a16="http://schemas.microsoft.com/office/drawing/2014/main" id="{27217114-3698-227A-9314-308692EF4283}"/>
              </a:ext>
            </a:extLst>
          </p:cNvPr>
          <p:cNvSpPr/>
          <p:nvPr/>
        </p:nvSpPr>
        <p:spPr>
          <a:xfrm flipV="1">
            <a:off x="1587" y="4105130"/>
            <a:ext cx="12192000" cy="69724"/>
          </a:xfrm>
          <a:prstGeom prst="rect">
            <a:avLst/>
          </a:prstGeom>
          <a:solidFill>
            <a:srgbClr val="F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80" tIns="57891" rIns="115780" bIns="57891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6" name="椭圆 2">
            <a:extLst>
              <a:ext uri="{FF2B5EF4-FFF2-40B4-BE49-F238E27FC236}">
                <a16:creationId xmlns:a16="http://schemas.microsoft.com/office/drawing/2014/main" id="{89F11372-5FFA-23EB-5E46-DEEAD5824522}"/>
              </a:ext>
            </a:extLst>
          </p:cNvPr>
          <p:cNvSpPr/>
          <p:nvPr/>
        </p:nvSpPr>
        <p:spPr>
          <a:xfrm>
            <a:off x="2708717" y="3710673"/>
            <a:ext cx="778961" cy="779471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47" name="椭圆 3">
            <a:extLst>
              <a:ext uri="{FF2B5EF4-FFF2-40B4-BE49-F238E27FC236}">
                <a16:creationId xmlns:a16="http://schemas.microsoft.com/office/drawing/2014/main" id="{FDD12421-0D54-2DDA-1F55-5861D9B53500}"/>
              </a:ext>
            </a:extLst>
          </p:cNvPr>
          <p:cNvSpPr/>
          <p:nvPr/>
        </p:nvSpPr>
        <p:spPr>
          <a:xfrm>
            <a:off x="4368475" y="3710673"/>
            <a:ext cx="778961" cy="779471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48" name="椭圆 4">
            <a:extLst>
              <a:ext uri="{FF2B5EF4-FFF2-40B4-BE49-F238E27FC236}">
                <a16:creationId xmlns:a16="http://schemas.microsoft.com/office/drawing/2014/main" id="{C28315EF-4146-CA27-4824-340583DBE123}"/>
              </a:ext>
            </a:extLst>
          </p:cNvPr>
          <p:cNvSpPr/>
          <p:nvPr/>
        </p:nvSpPr>
        <p:spPr>
          <a:xfrm>
            <a:off x="6026449" y="3710673"/>
            <a:ext cx="778961" cy="779471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49" name="椭圆 5">
            <a:extLst>
              <a:ext uri="{FF2B5EF4-FFF2-40B4-BE49-F238E27FC236}">
                <a16:creationId xmlns:a16="http://schemas.microsoft.com/office/drawing/2014/main" id="{4DF8406B-F9EE-AA57-FFDF-F18DB98B7658}"/>
              </a:ext>
            </a:extLst>
          </p:cNvPr>
          <p:cNvSpPr/>
          <p:nvPr/>
        </p:nvSpPr>
        <p:spPr>
          <a:xfrm>
            <a:off x="7684421" y="3710673"/>
            <a:ext cx="780748" cy="779471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0" name="椭圆 6">
            <a:extLst>
              <a:ext uri="{FF2B5EF4-FFF2-40B4-BE49-F238E27FC236}">
                <a16:creationId xmlns:a16="http://schemas.microsoft.com/office/drawing/2014/main" id="{BCEF0715-59E8-2ADA-37E5-CD88427F85E5}"/>
              </a:ext>
            </a:extLst>
          </p:cNvPr>
          <p:cNvSpPr/>
          <p:nvPr/>
        </p:nvSpPr>
        <p:spPr>
          <a:xfrm>
            <a:off x="9344183" y="3710673"/>
            <a:ext cx="778961" cy="779471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1" name="椭圆 7">
            <a:extLst>
              <a:ext uri="{FF2B5EF4-FFF2-40B4-BE49-F238E27FC236}">
                <a16:creationId xmlns:a16="http://schemas.microsoft.com/office/drawing/2014/main" id="{8DF8E6E8-E322-D5AB-3C9A-A7586D19CBD0}"/>
              </a:ext>
            </a:extLst>
          </p:cNvPr>
          <p:cNvSpPr/>
          <p:nvPr/>
        </p:nvSpPr>
        <p:spPr>
          <a:xfrm>
            <a:off x="2794474" y="3796485"/>
            <a:ext cx="607447" cy="607844"/>
          </a:xfrm>
          <a:prstGeom prst="ellipse">
            <a:avLst/>
          </a:prstGeom>
          <a:solidFill>
            <a:srgbClr val="FF33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algn="ctr"/>
            <a:r>
              <a:rPr lang="en-US" altLang="zh-CN" sz="2400">
                <a:latin typeface="Avant GardeBook" pitchFamily="50" charset="0"/>
              </a:rPr>
              <a:t>1</a:t>
            </a: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2" name="椭圆 8">
            <a:extLst>
              <a:ext uri="{FF2B5EF4-FFF2-40B4-BE49-F238E27FC236}">
                <a16:creationId xmlns:a16="http://schemas.microsoft.com/office/drawing/2014/main" id="{4D00521C-CBB5-D900-3C82-F701ECB39647}"/>
              </a:ext>
            </a:extLst>
          </p:cNvPr>
          <p:cNvSpPr/>
          <p:nvPr/>
        </p:nvSpPr>
        <p:spPr>
          <a:xfrm>
            <a:off x="4454232" y="3796485"/>
            <a:ext cx="607447" cy="607844"/>
          </a:xfrm>
          <a:prstGeom prst="ellipse">
            <a:avLst/>
          </a:prstGeom>
          <a:solidFill>
            <a:srgbClr val="FF33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latin typeface="Avant GardeBook" pitchFamily="50" charset="0"/>
              </a:rPr>
              <a:t>2</a:t>
            </a: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3" name="椭圆 9">
            <a:extLst>
              <a:ext uri="{FF2B5EF4-FFF2-40B4-BE49-F238E27FC236}">
                <a16:creationId xmlns:a16="http://schemas.microsoft.com/office/drawing/2014/main" id="{7644828E-9386-D427-777D-DBDDE8F60B3C}"/>
              </a:ext>
            </a:extLst>
          </p:cNvPr>
          <p:cNvSpPr/>
          <p:nvPr/>
        </p:nvSpPr>
        <p:spPr>
          <a:xfrm>
            <a:off x="6110420" y="3796485"/>
            <a:ext cx="607447" cy="607844"/>
          </a:xfrm>
          <a:prstGeom prst="ellipse">
            <a:avLst/>
          </a:prstGeom>
          <a:solidFill>
            <a:srgbClr val="FF33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latin typeface="Avant GardeBook" pitchFamily="50" charset="0"/>
              </a:rPr>
              <a:t>3</a:t>
            </a: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4" name="椭圆 10">
            <a:extLst>
              <a:ext uri="{FF2B5EF4-FFF2-40B4-BE49-F238E27FC236}">
                <a16:creationId xmlns:a16="http://schemas.microsoft.com/office/drawing/2014/main" id="{0F2BD88A-1EE7-AE82-0435-CE60183F6F78}"/>
              </a:ext>
            </a:extLst>
          </p:cNvPr>
          <p:cNvSpPr/>
          <p:nvPr/>
        </p:nvSpPr>
        <p:spPr>
          <a:xfrm>
            <a:off x="7768394" y="3796485"/>
            <a:ext cx="607447" cy="607844"/>
          </a:xfrm>
          <a:prstGeom prst="ellipse">
            <a:avLst/>
          </a:prstGeom>
          <a:solidFill>
            <a:srgbClr val="FF33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algn="ctr"/>
            <a:r>
              <a:rPr lang="en-US" altLang="zh-CN" sz="2400">
                <a:latin typeface="Avant GardeBook" pitchFamily="50" charset="0"/>
              </a:rPr>
              <a:t>4</a:t>
            </a: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5" name="椭圆 11">
            <a:extLst>
              <a:ext uri="{FF2B5EF4-FFF2-40B4-BE49-F238E27FC236}">
                <a16:creationId xmlns:a16="http://schemas.microsoft.com/office/drawing/2014/main" id="{17881A1C-BED4-2553-72E9-0F99D154C42C}"/>
              </a:ext>
            </a:extLst>
          </p:cNvPr>
          <p:cNvSpPr/>
          <p:nvPr/>
        </p:nvSpPr>
        <p:spPr>
          <a:xfrm>
            <a:off x="9428152" y="3796485"/>
            <a:ext cx="607447" cy="607844"/>
          </a:xfrm>
          <a:prstGeom prst="ellipse">
            <a:avLst/>
          </a:prstGeom>
          <a:solidFill>
            <a:srgbClr val="FF33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2400">
                <a:latin typeface="Avant GardeBook" pitchFamily="50" charset="0"/>
              </a:rPr>
              <a:t>5</a:t>
            </a:r>
            <a:endParaRPr lang="zh-CN" altLang="en-US" sz="2400">
              <a:latin typeface="Avant GardeBook" pitchFamily="50" charset="0"/>
            </a:endParaRPr>
          </a:p>
        </p:txBody>
      </p:sp>
      <p:sp>
        <p:nvSpPr>
          <p:cNvPr id="56" name="任意多边形 17">
            <a:extLst>
              <a:ext uri="{FF2B5EF4-FFF2-40B4-BE49-F238E27FC236}">
                <a16:creationId xmlns:a16="http://schemas.microsoft.com/office/drawing/2014/main" id="{60CD438A-F92A-CD4E-6D08-C253AD64897B}"/>
              </a:ext>
            </a:extLst>
          </p:cNvPr>
          <p:cNvSpPr/>
          <p:nvPr/>
        </p:nvSpPr>
        <p:spPr>
          <a:xfrm flipH="1" flipV="1">
            <a:off x="3423359" y="4418631"/>
            <a:ext cx="376975" cy="1634027"/>
          </a:xfrm>
          <a:custGeom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19685">
            <a:solidFill>
              <a:srgbClr val="FF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7" name="任意多边形 19">
            <a:extLst>
              <a:ext uri="{FF2B5EF4-FFF2-40B4-BE49-F238E27FC236}">
                <a16:creationId xmlns:a16="http://schemas.microsoft.com/office/drawing/2014/main" id="{3BF3E4EC-BA4B-DDC7-9313-684026FA34E9}"/>
              </a:ext>
            </a:extLst>
          </p:cNvPr>
          <p:cNvSpPr/>
          <p:nvPr/>
        </p:nvSpPr>
        <p:spPr>
          <a:xfrm flipH="1" flipV="1">
            <a:off x="6689281" y="4418631"/>
            <a:ext cx="375188" cy="1634027"/>
          </a:xfrm>
          <a:custGeom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19685">
            <a:solidFill>
              <a:srgbClr val="FF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8" name="任意多边形 20">
            <a:extLst>
              <a:ext uri="{FF2B5EF4-FFF2-40B4-BE49-F238E27FC236}">
                <a16:creationId xmlns:a16="http://schemas.microsoft.com/office/drawing/2014/main" id="{B764CBAA-FA6A-3F7C-1423-C5ADAF158B2B}"/>
              </a:ext>
            </a:extLst>
          </p:cNvPr>
          <p:cNvSpPr/>
          <p:nvPr/>
        </p:nvSpPr>
        <p:spPr>
          <a:xfrm flipH="1" flipV="1">
            <a:off x="10082052" y="4418631"/>
            <a:ext cx="376975" cy="1634027"/>
          </a:xfrm>
          <a:custGeom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19685">
            <a:solidFill>
              <a:srgbClr val="FF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9" name="任意多边形 21">
            <a:extLst>
              <a:ext uri="{FF2B5EF4-FFF2-40B4-BE49-F238E27FC236}">
                <a16:creationId xmlns:a16="http://schemas.microsoft.com/office/drawing/2014/main" id="{7129E078-2B08-46F3-0567-BE91A1C3EC77}"/>
              </a:ext>
            </a:extLst>
          </p:cNvPr>
          <p:cNvSpPr/>
          <p:nvPr/>
        </p:nvSpPr>
        <p:spPr>
          <a:xfrm>
            <a:off x="4229119" y="2033739"/>
            <a:ext cx="375188" cy="1634027"/>
          </a:xfrm>
          <a:custGeom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19685">
            <a:solidFill>
              <a:srgbClr val="FF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" name="任意多边形 22">
            <a:extLst>
              <a:ext uri="{FF2B5EF4-FFF2-40B4-BE49-F238E27FC236}">
                <a16:creationId xmlns:a16="http://schemas.microsoft.com/office/drawing/2014/main" id="{AA6E13D0-AFF0-D156-F372-E20EDDD6C945}"/>
              </a:ext>
            </a:extLst>
          </p:cNvPr>
          <p:cNvSpPr/>
          <p:nvPr/>
        </p:nvSpPr>
        <p:spPr>
          <a:xfrm>
            <a:off x="7496829" y="2033739"/>
            <a:ext cx="375188" cy="1634027"/>
          </a:xfrm>
          <a:custGeom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19685">
            <a:solidFill>
              <a:srgbClr val="FF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B9FA2B1B-49D0-910C-7012-9D0498A9A602}"/>
              </a:ext>
            </a:extLst>
          </p:cNvPr>
          <p:cNvSpPr txBox="1"/>
          <p:nvPr/>
        </p:nvSpPr>
        <p:spPr>
          <a:xfrm>
            <a:off x="1405430" y="5666980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EA1E46AE-C4A6-C29B-1C46-E1BC397ABEBC}"/>
              </a:ext>
            </a:extLst>
          </p:cNvPr>
          <p:cNvSpPr txBox="1"/>
          <p:nvPr/>
        </p:nvSpPr>
        <p:spPr>
          <a:xfrm>
            <a:off x="4514976" y="5714104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D4E47183-501F-6E3C-DD13-3C281D682AD7}"/>
              </a:ext>
            </a:extLst>
          </p:cNvPr>
          <p:cNvSpPr txBox="1"/>
          <p:nvPr/>
        </p:nvSpPr>
        <p:spPr>
          <a:xfrm>
            <a:off x="7897720" y="5666980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42F24B0-44DE-4DF4-A12B-04ECCC0634E1}"/>
              </a:ext>
            </a:extLst>
          </p:cNvPr>
          <p:cNvSpPr txBox="1"/>
          <p:nvPr/>
        </p:nvSpPr>
        <p:spPr>
          <a:xfrm>
            <a:off x="1890518" y="2783701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1014F6F9-642C-84C5-A489-E330FAB40BB0}"/>
              </a:ext>
            </a:extLst>
          </p:cNvPr>
          <p:cNvSpPr txBox="1"/>
          <p:nvPr/>
        </p:nvSpPr>
        <p:spPr>
          <a:xfrm>
            <a:off x="5256557" y="2719757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BC962CEA-EECA-EB76-BCCB-06F142C0CC67}"/>
              </a:ext>
            </a:extLst>
          </p:cNvPr>
          <p:cNvSpPr txBox="1"/>
          <p:nvPr/>
        </p:nvSpPr>
        <p:spPr>
          <a:xfrm>
            <a:off x="9053035" y="2795345"/>
            <a:ext cx="180791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Insert Your Title Here</a:t>
            </a:r>
            <a:endParaRPr lang="zh-CN" altLang="en-US" sz="1200" b="1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  <a:p>
            <a:pPr algn="ctr" defTabSz="914355">
              <a:spcBef>
                <a:spcPct val="2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692FBFAC-1A98-EBE8-25CD-8A46B0968B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18" y="1164873"/>
            <a:ext cx="1784222" cy="178422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7479D40-16F6-3884-798F-4567499F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2" y="1537080"/>
            <a:ext cx="1168375" cy="1168375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2B01EE2B-AA72-D668-0FD3-6CE596CA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183" y="1800148"/>
            <a:ext cx="1035851" cy="1035851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F2ADB617-82A9-4C4F-6290-3D5A2D93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6" y="4716270"/>
            <a:ext cx="929909" cy="929909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C6DFD34D-A5F3-9AB5-AF4E-2B211077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22" y="4599909"/>
            <a:ext cx="1100966" cy="1100966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C35A33A6-7D51-FB67-026C-FF59ACF1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6" y="4335540"/>
            <a:ext cx="1351387" cy="13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1782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accel="50000" decel="50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accel="50000" decel="5000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accel="50000" decel="5000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accel="50000" decel="5000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4" accel="50000" decel="5000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4" accel="50000" decel="5000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36" grpId="4"/>
      <p:bldP spid="46" grpId="5"/>
      <p:bldP spid="47" grpId="6"/>
      <p:bldP spid="48" grpId="7"/>
      <p:bldP spid="49" grpId="8"/>
      <p:bldP spid="50" grpId="9"/>
      <p:bldP spid="51" grpId="10"/>
      <p:bldP spid="52" grpId="11"/>
      <p:bldP spid="53" grpId="12"/>
      <p:bldP spid="54" grpId="13"/>
      <p:bldP spid="55" grpId="14"/>
      <p:bldP spid="56" grpId="15"/>
      <p:bldP spid="57" grpId="16"/>
      <p:bldP spid="58" grpId="17"/>
      <p:bldP spid="59" grpId="18"/>
      <p:bldP spid="60" grpId="19"/>
      <p:bldP spid="61" grpId="20"/>
      <p:bldP spid="62" grpId="21"/>
      <p:bldP spid="63" grpId="22"/>
      <p:bldP spid="64" grpId="23"/>
      <p:bldP spid="65" grpId="24"/>
      <p:bldP spid="66" grpId="2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0092529-3561-F05F-61E4-A894338E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1"/>
          <a:stretch>
            <a:fillRect/>
          </a:stretch>
        </p:blipFill>
        <p:spPr bwMode="auto">
          <a:xfrm>
            <a:off x="0" y="23812"/>
            <a:ext cx="12192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ágrima 1">
            <a:extLst>
              <a:ext uri="{FF2B5EF4-FFF2-40B4-BE49-F238E27FC236}">
                <a16:creationId xmlns:a16="http://schemas.microsoft.com/office/drawing/2014/main" id="{5D5FF10E-7802-4FE3-AFC5-80735E800EE7}"/>
              </a:ext>
            </a:extLst>
          </p:cNvPr>
          <p:cNvSpPr/>
          <p:nvPr/>
        </p:nvSpPr>
        <p:spPr>
          <a:xfrm rot="8100000">
            <a:off x="3382154" y="179139"/>
            <a:ext cx="5426842" cy="5426842"/>
          </a:xfrm>
          <a:prstGeom prst="teardrop">
            <a:avLst/>
          </a:prstGeom>
          <a:solidFill>
            <a:srgbClr val="FF43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任意多边形 55">
            <a:extLst>
              <a:ext uri="{FF2B5EF4-FFF2-40B4-BE49-F238E27FC236}">
                <a16:creationId xmlns:a16="http://schemas.microsoft.com/office/drawing/2014/main" id="{1E9605B4-AE79-46F7-BCFB-ABD1053F0525}"/>
              </a:ext>
            </a:extLst>
          </p:cNvPr>
          <p:cNvSpPr/>
          <p:nvPr/>
        </p:nvSpPr>
        <p:spPr>
          <a:xfrm>
            <a:off x="0" y="4486275"/>
            <a:ext cx="12192000" cy="2371725"/>
          </a:xfrm>
          <a:custGeom>
            <a:gdLst>
              <a:gd name="connsiteX0" fmla="*/ 0 w 12192000"/>
              <a:gd name="connsiteY0" fmla="*/ 0 h 3267839"/>
              <a:gd name="connsiteX1" fmla="*/ 12192000 w 12192000"/>
              <a:gd name="connsiteY1" fmla="*/ 579210 h 3267839"/>
              <a:gd name="connsiteX2" fmla="*/ 12192000 w 12192000"/>
              <a:gd name="connsiteY2" fmla="*/ 3267839 h 3267839"/>
              <a:gd name="connsiteX3" fmla="*/ 0 w 12192000"/>
              <a:gd name="connsiteY3" fmla="*/ 3267839 h 3267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67839">
                <a:moveTo>
                  <a:pt x="0" y="0"/>
                </a:moveTo>
                <a:cubicBezTo>
                  <a:pt x="6096000" y="0"/>
                  <a:pt x="6514818" y="4731026"/>
                  <a:pt x="12192000" y="579210"/>
                </a:cubicBezTo>
                <a:lnTo>
                  <a:pt x="12192000" y="3267839"/>
                </a:lnTo>
                <a:lnTo>
                  <a:pt x="0" y="3267839"/>
                </a:lnTo>
                <a:close/>
              </a:path>
            </a:pathLst>
          </a:custGeom>
          <a:solidFill>
            <a:srgbClr val="FF5D73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3A2D3C1-330A-9F2B-B1FA-21693016684B}"/>
              </a:ext>
            </a:extLst>
          </p:cNvPr>
          <p:cNvSpPr txBox="1"/>
          <p:nvPr/>
        </p:nvSpPr>
        <p:spPr>
          <a:xfrm>
            <a:off x="746905" y="3750611"/>
            <a:ext cx="379133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  <a:sym typeface="字魂59号-创粗黑" panose="00000500000000000000" pitchFamily="2" charset="-122"/>
              </a:rPr>
              <a:t>Giveaways</a:t>
            </a:r>
            <a:endParaRPr lang="zh-CN" altLang="en-US" sz="3600" b="1">
              <a:solidFill>
                <a:schemeClr val="bg1"/>
              </a:solidFill>
              <a:latin typeface="Source Han Sans CN Heavy" panose="020b0500000000000000" pitchFamily="34" charset="-128"/>
              <a:ea typeface="Source Han Sans CN Heavy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0C5EABF6-8604-4022-A039-82A09EAA61A0}"/>
              </a:ext>
            </a:extLst>
          </p:cNvPr>
          <p:cNvSpPr txBox="1"/>
          <p:nvPr/>
        </p:nvSpPr>
        <p:spPr>
          <a:xfrm>
            <a:off x="181537" y="1730605"/>
            <a:ext cx="3677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400" b="1" spc="600">
                <a:solidFill>
                  <a:srgbClr val="FF3356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03</a:t>
            </a:r>
            <a:endParaRPr lang="zh-CN" altLang="en-US" sz="14400" b="1" spc="600">
              <a:solidFill>
                <a:srgbClr val="FF3356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7238A268-D633-C80F-70F7-B1D249A0F3E4}"/>
              </a:ext>
            </a:extLst>
          </p:cNvPr>
          <p:cNvSpPr txBox="1"/>
          <p:nvPr/>
        </p:nvSpPr>
        <p:spPr>
          <a:xfrm>
            <a:off x="22980" y="5415217"/>
            <a:ext cx="459953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4" name="Google Shape;913;p35">
            <a:extLst>
              <a:ext uri="{FF2B5EF4-FFF2-40B4-BE49-F238E27FC236}">
                <a16:creationId xmlns:a16="http://schemas.microsoft.com/office/drawing/2014/main" id="{6B07B394-6288-0A89-D9DE-5C0FC093C0AB}"/>
              </a:ext>
            </a:extLst>
          </p:cNvPr>
          <p:cNvSpPr txBox="1"/>
          <p:nvPr/>
        </p:nvSpPr>
        <p:spPr>
          <a:xfrm>
            <a:off x="181537" y="-113773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2048891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3250">
        <p15:prstTrans prst="origami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47EA3F34-7124-ACA1-8335-15061F825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141" y="1742743"/>
            <a:ext cx="4328578" cy="4634260"/>
          </a:xfrm>
          <a:prstGeom prst="rect">
            <a:avLst/>
          </a:prstGeom>
        </p:spPr>
      </p:pic>
      <p:grpSp>
        <p:nvGrpSpPr>
          <p:cNvPr id="4" name="组合 50">
            <a:extLst>
              <a:ext uri="{FF2B5EF4-FFF2-40B4-BE49-F238E27FC236}">
                <a16:creationId xmlns:a16="http://schemas.microsoft.com/office/drawing/2014/main" id="{9E41E962-A25E-5DC3-DC7C-DBFFCDE1E333}"/>
              </a:ext>
            </a:extLst>
          </p:cNvPr>
          <p:cNvGrpSpPr/>
          <p:nvPr/>
        </p:nvGrpSpPr>
        <p:grpSpPr>
          <a:xfrm>
            <a:off x="8542421" y="2149388"/>
            <a:ext cx="2784999" cy="911278"/>
            <a:chOff x="1541719" y="2349127"/>
            <a:chExt cx="2784999" cy="911277"/>
          </a:xfrm>
        </p:grpSpPr>
        <p:sp>
          <p:nvSpPr>
            <p:cNvPr id="6" name="文本框 51">
              <a:extLst>
                <a:ext uri="{FF2B5EF4-FFF2-40B4-BE49-F238E27FC236}">
                  <a16:creationId xmlns:a16="http://schemas.microsoft.com/office/drawing/2014/main" id="{A098687E-DF8A-7C59-EE04-EFFE6EC042FA}"/>
                </a:ext>
              </a:extLst>
            </p:cNvPr>
            <p:cNvSpPr txBox="1"/>
            <p:nvPr/>
          </p:nvSpPr>
          <p:spPr>
            <a:xfrm>
              <a:off x="1541720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Caption Text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58AC0FCB-2F81-62F2-2FE1-02450DC2B0A0}"/>
                </a:ext>
              </a:extLst>
            </p:cNvPr>
            <p:cNvSpPr txBox="1"/>
            <p:nvPr/>
          </p:nvSpPr>
          <p:spPr>
            <a:xfrm>
              <a:off x="1541719" y="2687683"/>
              <a:ext cx="2784999" cy="572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This is a placeholder. Theme fonts recommended. 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组合 53">
            <a:extLst>
              <a:ext uri="{FF2B5EF4-FFF2-40B4-BE49-F238E27FC236}">
                <a16:creationId xmlns:a16="http://schemas.microsoft.com/office/drawing/2014/main" id="{D6AD4A84-FC86-B643-AFC6-871DF51F4E4C}"/>
              </a:ext>
            </a:extLst>
          </p:cNvPr>
          <p:cNvGrpSpPr/>
          <p:nvPr/>
        </p:nvGrpSpPr>
        <p:grpSpPr>
          <a:xfrm>
            <a:off x="8542421" y="4059873"/>
            <a:ext cx="2784999" cy="911278"/>
            <a:chOff x="1541719" y="2349127"/>
            <a:chExt cx="2784999" cy="911277"/>
          </a:xfrm>
        </p:grpSpPr>
        <p:sp>
          <p:nvSpPr>
            <p:cNvPr id="9" name="文本框 54">
              <a:extLst>
                <a:ext uri="{FF2B5EF4-FFF2-40B4-BE49-F238E27FC236}">
                  <a16:creationId xmlns:a16="http://schemas.microsoft.com/office/drawing/2014/main" id="{F51396E8-AEA1-873A-5A68-B8BB1B9C285B}"/>
                </a:ext>
              </a:extLst>
            </p:cNvPr>
            <p:cNvSpPr txBox="1"/>
            <p:nvPr/>
          </p:nvSpPr>
          <p:spPr>
            <a:xfrm>
              <a:off x="1541720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Caption Text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55">
              <a:extLst>
                <a:ext uri="{FF2B5EF4-FFF2-40B4-BE49-F238E27FC236}">
                  <a16:creationId xmlns:a16="http://schemas.microsoft.com/office/drawing/2014/main" id="{CB31D449-088F-4F27-5D10-90AC18A4FAD1}"/>
                </a:ext>
              </a:extLst>
            </p:cNvPr>
            <p:cNvSpPr txBox="1"/>
            <p:nvPr/>
          </p:nvSpPr>
          <p:spPr>
            <a:xfrm>
              <a:off x="1541719" y="2687683"/>
              <a:ext cx="2784999" cy="572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This is a placeholder. Theme fonts recommended. 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组合 56">
            <a:extLst>
              <a:ext uri="{FF2B5EF4-FFF2-40B4-BE49-F238E27FC236}">
                <a16:creationId xmlns:a16="http://schemas.microsoft.com/office/drawing/2014/main" id="{9FE23B27-0FD8-4C77-77DC-B76C423A786F}"/>
              </a:ext>
            </a:extLst>
          </p:cNvPr>
          <p:cNvGrpSpPr/>
          <p:nvPr/>
        </p:nvGrpSpPr>
        <p:grpSpPr>
          <a:xfrm>
            <a:off x="864580" y="2149388"/>
            <a:ext cx="2784999" cy="911278"/>
            <a:chOff x="1541719" y="2349127"/>
            <a:chExt cx="2784999" cy="911277"/>
          </a:xfrm>
        </p:grpSpPr>
        <p:sp>
          <p:nvSpPr>
            <p:cNvPr id="13" name="文本框 57">
              <a:extLst>
                <a:ext uri="{FF2B5EF4-FFF2-40B4-BE49-F238E27FC236}">
                  <a16:creationId xmlns:a16="http://schemas.microsoft.com/office/drawing/2014/main" id="{9389C4D5-C364-513E-2799-CB8767CDF552}"/>
                </a:ext>
              </a:extLst>
            </p:cNvPr>
            <p:cNvSpPr txBox="1"/>
            <p:nvPr/>
          </p:nvSpPr>
          <p:spPr>
            <a:xfrm>
              <a:off x="2192936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Caption Text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58">
              <a:extLst>
                <a:ext uri="{FF2B5EF4-FFF2-40B4-BE49-F238E27FC236}">
                  <a16:creationId xmlns:a16="http://schemas.microsoft.com/office/drawing/2014/main" id="{8B22145B-8E33-A34C-97AF-0B6E34FAE144}"/>
                </a:ext>
              </a:extLst>
            </p:cNvPr>
            <p:cNvSpPr txBox="1"/>
            <p:nvPr/>
          </p:nvSpPr>
          <p:spPr>
            <a:xfrm>
              <a:off x="1541719" y="2687683"/>
              <a:ext cx="2784999" cy="572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This is a placeholder. Theme fonts recommended. 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59">
            <a:extLst>
              <a:ext uri="{FF2B5EF4-FFF2-40B4-BE49-F238E27FC236}">
                <a16:creationId xmlns:a16="http://schemas.microsoft.com/office/drawing/2014/main" id="{387627A1-E056-BBFB-FD6A-622BED5C367B}"/>
              </a:ext>
            </a:extLst>
          </p:cNvPr>
          <p:cNvGrpSpPr/>
          <p:nvPr/>
        </p:nvGrpSpPr>
        <p:grpSpPr>
          <a:xfrm>
            <a:off x="864580" y="4059873"/>
            <a:ext cx="2784999" cy="911278"/>
            <a:chOff x="1541719" y="2349127"/>
            <a:chExt cx="2784999" cy="911277"/>
          </a:xfrm>
        </p:grpSpPr>
        <p:sp>
          <p:nvSpPr>
            <p:cNvPr id="16" name="文本框 60">
              <a:extLst>
                <a:ext uri="{FF2B5EF4-FFF2-40B4-BE49-F238E27FC236}">
                  <a16:creationId xmlns:a16="http://schemas.microsoft.com/office/drawing/2014/main" id="{FEF03980-7990-147F-0C7C-3205124D92EE}"/>
                </a:ext>
              </a:extLst>
            </p:cNvPr>
            <p:cNvSpPr txBox="1"/>
            <p:nvPr/>
          </p:nvSpPr>
          <p:spPr>
            <a:xfrm>
              <a:off x="2192936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Caption Text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61">
              <a:extLst>
                <a:ext uri="{FF2B5EF4-FFF2-40B4-BE49-F238E27FC236}">
                  <a16:creationId xmlns:a16="http://schemas.microsoft.com/office/drawing/2014/main" id="{8BA787E9-B122-0CC2-5608-666995212A47}"/>
                </a:ext>
              </a:extLst>
            </p:cNvPr>
            <p:cNvSpPr txBox="1"/>
            <p:nvPr/>
          </p:nvSpPr>
          <p:spPr>
            <a:xfrm>
              <a:off x="1541719" y="2687683"/>
              <a:ext cx="2784999" cy="572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This is a placeholder. Theme fonts recommended. 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DF5C687C-9EE5-6077-EE07-CDA1AE025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>
            <a:fillRect/>
          </a:stretch>
        </p:blipFill>
        <p:spPr>
          <a:xfrm>
            <a:off x="3546086" y="1315765"/>
            <a:ext cx="4759819" cy="53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97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4">
            <a:extLst>
              <a:ext uri="{FF2B5EF4-FFF2-40B4-BE49-F238E27FC236}">
                <a16:creationId xmlns:a16="http://schemas.microsoft.com/office/drawing/2014/main" id="{56737EB2-E660-2DE8-2A45-C59E1F6EC14D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B1461B20-86A7-DE78-DF52-7C46DB2CDEBB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4" name="任意多边形 95">
            <a:extLst>
              <a:ext uri="{FF2B5EF4-FFF2-40B4-BE49-F238E27FC236}">
                <a16:creationId xmlns:a16="http://schemas.microsoft.com/office/drawing/2014/main" id="{130D34D0-6F0C-4E3E-EB6F-342639564BCA}"/>
              </a:ext>
            </a:extLst>
          </p:cNvPr>
          <p:cNvSpPr/>
          <p:nvPr/>
        </p:nvSpPr>
        <p:spPr>
          <a:xfrm>
            <a:off x="9807296" y="0"/>
            <a:ext cx="2384705" cy="2441542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5" name="任意多边形 95">
            <a:extLst>
              <a:ext uri="{FF2B5EF4-FFF2-40B4-BE49-F238E27FC236}">
                <a16:creationId xmlns:a16="http://schemas.microsoft.com/office/drawing/2014/main" id="{2CBA8B6A-5736-E918-AEB5-32623A334C40}"/>
              </a:ext>
            </a:extLst>
          </p:cNvPr>
          <p:cNvSpPr/>
          <p:nvPr/>
        </p:nvSpPr>
        <p:spPr>
          <a:xfrm rot="10800000">
            <a:off x="0" y="4656841"/>
            <a:ext cx="2149918" cy="2201159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A3925AE4-6FE7-B471-A6AD-BEF2BD30B92E}"/>
              </a:ext>
            </a:extLst>
          </p:cNvPr>
          <p:cNvSpPr txBox="1"/>
          <p:nvPr/>
        </p:nvSpPr>
        <p:spPr>
          <a:xfrm>
            <a:off x="3793746" y="992707"/>
            <a:ext cx="415302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5" name="Google Shape;913;p35">
            <a:extLst>
              <a:ext uri="{FF2B5EF4-FFF2-40B4-BE49-F238E27FC236}">
                <a16:creationId xmlns:a16="http://schemas.microsoft.com/office/drawing/2014/main" id="{C39CBDF7-0C73-765B-61C1-A06DB003E83C}"/>
              </a:ext>
            </a:extLst>
          </p:cNvPr>
          <p:cNvSpPr txBox="1"/>
          <p:nvPr/>
        </p:nvSpPr>
        <p:spPr>
          <a:xfrm>
            <a:off x="3302380" y="13502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650ABF36-C6EB-E512-DC99-64F685E0D4D9}"/>
              </a:ext>
            </a:extLst>
          </p:cNvPr>
          <p:cNvSpPr/>
          <p:nvPr/>
        </p:nvSpPr>
        <p:spPr bwMode="auto">
          <a:xfrm>
            <a:off x="4278012" y="3822641"/>
            <a:ext cx="2735060" cy="1966868"/>
          </a:xfrm>
          <a:custGeom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0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FF3356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399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65A6AE11-4501-B746-6B2D-2F64DFA9C4FF}"/>
              </a:ext>
            </a:extLst>
          </p:cNvPr>
          <p:cNvSpPr/>
          <p:nvPr/>
        </p:nvSpPr>
        <p:spPr bwMode="auto">
          <a:xfrm>
            <a:off x="5558728" y="3073003"/>
            <a:ext cx="2356530" cy="1710801"/>
          </a:xfrm>
          <a:custGeom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FF5D7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399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5" name="Freeform 28">
            <a:extLst>
              <a:ext uri="{FF2B5EF4-FFF2-40B4-BE49-F238E27FC236}">
                <a16:creationId xmlns:a16="http://schemas.microsoft.com/office/drawing/2014/main" id="{B0158394-FC00-3D83-A5FA-4635F05F7959}"/>
              </a:ext>
            </a:extLst>
          </p:cNvPr>
          <p:cNvSpPr/>
          <p:nvPr/>
        </p:nvSpPr>
        <p:spPr bwMode="auto">
          <a:xfrm>
            <a:off x="4593192" y="2334501"/>
            <a:ext cx="2211799" cy="1577205"/>
          </a:xfrm>
          <a:custGeom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FF5D7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399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67" name="Freeform 31">
            <a:extLst>
              <a:ext uri="{FF2B5EF4-FFF2-40B4-BE49-F238E27FC236}">
                <a16:creationId xmlns:a16="http://schemas.microsoft.com/office/drawing/2014/main" id="{DC9FE615-FE03-4A73-76BD-0489B05BEE92}"/>
              </a:ext>
            </a:extLst>
          </p:cNvPr>
          <p:cNvSpPr/>
          <p:nvPr/>
        </p:nvSpPr>
        <p:spPr bwMode="auto">
          <a:xfrm>
            <a:off x="5665333" y="1746296"/>
            <a:ext cx="1855534" cy="1321142"/>
          </a:xfrm>
          <a:custGeom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FF3356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399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grpSp>
        <p:nvGrpSpPr>
          <p:cNvPr id="68" name="Group 14">
            <a:extLst>
              <a:ext uri="{FF2B5EF4-FFF2-40B4-BE49-F238E27FC236}">
                <a16:creationId xmlns:a16="http://schemas.microsoft.com/office/drawing/2014/main" id="{72FDBBA3-DA1F-6D75-B4EC-7BEF24C38B73}"/>
              </a:ext>
            </a:extLst>
          </p:cNvPr>
          <p:cNvGrpSpPr/>
          <p:nvPr/>
        </p:nvGrpSpPr>
        <p:grpSpPr>
          <a:xfrm>
            <a:off x="6774119" y="2224263"/>
            <a:ext cx="430262" cy="411782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74B9E826-02D3-1876-E37A-EFE2144BA67A}"/>
                </a:ext>
              </a:extLst>
            </p:cNvPr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DBBBAE63-D53E-0D8C-BEEA-0339CE015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3C44AFE2-380D-563C-2CB1-502C09BA6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74708797-8A97-28C6-B58A-8598CA3E9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545355E6-F541-AF73-F1D4-0659BEFCF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3A2F4123-5C66-BC38-5642-E7A538F8D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D9F8B75B-BFA9-EF65-DD89-B8649A1F531C}"/>
                </a:ext>
              </a:extLst>
            </p:cNvPr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975ADCA9-6793-8FC0-CDB4-63C47E11CF58}"/>
                </a:ext>
              </a:extLst>
            </p:cNvPr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069F7A0C-BB02-5808-035C-517C9EE12639}"/>
                </a:ext>
              </a:extLst>
            </p:cNvPr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Group 24">
            <a:extLst>
              <a:ext uri="{FF2B5EF4-FFF2-40B4-BE49-F238E27FC236}">
                <a16:creationId xmlns:a16="http://schemas.microsoft.com/office/drawing/2014/main" id="{3D242FC3-532C-94B1-851C-F4EFF8F76A83}"/>
              </a:ext>
            </a:extLst>
          </p:cNvPr>
          <p:cNvGrpSpPr/>
          <p:nvPr/>
        </p:nvGrpSpPr>
        <p:grpSpPr>
          <a:xfrm>
            <a:off x="4919733" y="2848385"/>
            <a:ext cx="484977" cy="438107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CCE2CA81-1F30-3B03-8634-651BE9F01EC1}"/>
                </a:ext>
              </a:extLst>
            </p:cNvPr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6" name="Oval 26">
              <a:extLst>
                <a:ext uri="{FF2B5EF4-FFF2-40B4-BE49-F238E27FC236}">
                  <a16:creationId xmlns:a16="http://schemas.microsoft.com/office/drawing/2014/main" id="{E244873D-7DAC-6F06-8B71-EA28F429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179410E3-85CE-EB48-2B9C-34E05C0A3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8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AC35C7F7-6561-B657-0D4A-F6A6B43768BB}"/>
                </a:ext>
              </a:extLst>
            </p:cNvPr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221AC452-9D11-7B05-31BF-23D340D8C16C}"/>
                </a:ext>
              </a:extLst>
            </p:cNvPr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683615B6-4C89-3C00-7D8C-76B093FB7AB5}"/>
                </a:ext>
              </a:extLst>
            </p:cNvPr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D77135E7-724E-E5AC-3315-150F5D5876AD}"/>
                </a:ext>
              </a:extLst>
            </p:cNvPr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8BB7F1FB-6146-1488-CBBA-4DE477FD546B}"/>
                </a:ext>
              </a:extLst>
            </p:cNvPr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299E97FF-637A-7A2B-5DDC-7B536CB5E21A}"/>
              </a:ext>
            </a:extLst>
          </p:cNvPr>
          <p:cNvGrpSpPr/>
          <p:nvPr/>
        </p:nvGrpSpPr>
        <p:grpSpPr>
          <a:xfrm>
            <a:off x="7009522" y="3592905"/>
            <a:ext cx="482536" cy="583740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5DC97A37-E290-0A99-8792-0C8ECC8CB0C5}"/>
                </a:ext>
              </a:extLst>
            </p:cNvPr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19F64BDF-62FF-EF3A-0DD9-AF110A0FA40A}"/>
                </a:ext>
              </a:extLst>
            </p:cNvPr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BFDF8F35-0279-790C-8AFA-0F185C8D5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7" name="Group 37">
            <a:extLst>
              <a:ext uri="{FF2B5EF4-FFF2-40B4-BE49-F238E27FC236}">
                <a16:creationId xmlns:a16="http://schemas.microsoft.com/office/drawing/2014/main" id="{44FEC2F3-E13A-AF09-A554-D80ABE771259}"/>
              </a:ext>
            </a:extLst>
          </p:cNvPr>
          <p:cNvGrpSpPr/>
          <p:nvPr/>
        </p:nvGrpSpPr>
        <p:grpSpPr>
          <a:xfrm>
            <a:off x="4660747" y="4425589"/>
            <a:ext cx="486383" cy="508791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47EC271D-CC58-AB7E-9370-496670975C2B}"/>
                </a:ext>
              </a:extLst>
            </p:cNvPr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4BE06680-2F8F-E159-EE43-679462505C9C}"/>
                </a:ext>
              </a:extLst>
            </p:cNvPr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99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0" name="Rectangle 44">
            <a:extLst>
              <a:ext uri="{FF2B5EF4-FFF2-40B4-BE49-F238E27FC236}">
                <a16:creationId xmlns:a16="http://schemas.microsoft.com/office/drawing/2014/main" id="{4BC4BCEC-4E0E-D82B-D7CA-7E36270DC094}"/>
              </a:ext>
            </a:extLst>
          </p:cNvPr>
          <p:cNvSpPr/>
          <p:nvPr/>
        </p:nvSpPr>
        <p:spPr>
          <a:xfrm>
            <a:off x="1227527" y="2396302"/>
            <a:ext cx="3193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</a:t>
            </a:r>
            <a:endParaRPr lang="en-GB" altLang="zh-CN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1" name="Rectangle 44">
            <a:extLst>
              <a:ext uri="{FF2B5EF4-FFF2-40B4-BE49-F238E27FC236}">
                <a16:creationId xmlns:a16="http://schemas.microsoft.com/office/drawing/2014/main" id="{B8BBD264-2589-6279-FD21-E0DB74F356F5}"/>
              </a:ext>
            </a:extLst>
          </p:cNvPr>
          <p:cNvSpPr/>
          <p:nvPr/>
        </p:nvSpPr>
        <p:spPr>
          <a:xfrm>
            <a:off x="8043223" y="1812882"/>
            <a:ext cx="3193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</a:t>
            </a:r>
            <a:endParaRPr lang="en-GB" altLang="zh-CN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2" name="Rectangle 44">
            <a:extLst>
              <a:ext uri="{FF2B5EF4-FFF2-40B4-BE49-F238E27FC236}">
                <a16:creationId xmlns:a16="http://schemas.microsoft.com/office/drawing/2014/main" id="{2CA17145-D609-85CC-65AA-DC6CF3BDB6DA}"/>
              </a:ext>
            </a:extLst>
          </p:cNvPr>
          <p:cNvSpPr/>
          <p:nvPr/>
        </p:nvSpPr>
        <p:spPr>
          <a:xfrm>
            <a:off x="1224747" y="4146498"/>
            <a:ext cx="3193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</a:t>
            </a:r>
            <a:endParaRPr lang="en-GB" altLang="zh-CN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3" name="Rectangle 44">
            <a:extLst>
              <a:ext uri="{FF2B5EF4-FFF2-40B4-BE49-F238E27FC236}">
                <a16:creationId xmlns:a16="http://schemas.microsoft.com/office/drawing/2014/main" id="{5D501689-3C6A-A4CD-568F-52B730E0DA84}"/>
              </a:ext>
            </a:extLst>
          </p:cNvPr>
          <p:cNvSpPr/>
          <p:nvPr/>
        </p:nvSpPr>
        <p:spPr>
          <a:xfrm>
            <a:off x="8069276" y="3207009"/>
            <a:ext cx="3193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</a:t>
            </a:r>
            <a:endParaRPr lang="en-GB" altLang="zh-CN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73CAAD01-E17B-DE70-A55E-A1C3798A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2" y="248030"/>
            <a:ext cx="1755946" cy="1755946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ABDB8A3E-BAE0-6C81-3551-175F039D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64" y="4934380"/>
            <a:ext cx="1755946" cy="17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6078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43" grpId="4"/>
      <p:bldP spid="44" grpId="5"/>
      <p:bldP spid="45" grpId="6"/>
      <p:bldP spid="67" grpId="7"/>
      <p:bldP spid="100" grpId="8"/>
      <p:bldP spid="101" grpId="9"/>
      <p:bldP spid="102" grpId="10"/>
      <p:bldP spid="103" grpId="1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34D0555B-9BA6-A44B-C43C-49A1D2305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727" y="1955083"/>
            <a:ext cx="4328578" cy="46342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8FABB95D-356A-CEB6-51E6-12F6F5D78AED}"/>
              </a:ext>
            </a:extLst>
          </p:cNvPr>
          <p:cNvSpPr/>
          <p:nvPr/>
        </p:nvSpPr>
        <p:spPr>
          <a:xfrm>
            <a:off x="743258" y="2504109"/>
            <a:ext cx="1385537" cy="1385537"/>
          </a:xfrm>
          <a:prstGeom prst="rect">
            <a:avLst/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algn="ctr"/>
            <a:r>
              <a:rPr lang="en-US" altLang="zh-CN" sz="2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411F04E2-4706-CA41-C019-6310F8A99CF4}"/>
              </a:ext>
            </a:extLst>
          </p:cNvPr>
          <p:cNvSpPr/>
          <p:nvPr/>
        </p:nvSpPr>
        <p:spPr>
          <a:xfrm>
            <a:off x="5133217" y="2504109"/>
            <a:ext cx="1385537" cy="1385537"/>
          </a:xfrm>
          <a:prstGeom prst="rect">
            <a:avLst/>
          </a:prstGeom>
          <a:solidFill>
            <a:srgbClr val="F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240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1A0F98D-83ED-3BE7-8BFC-FDD4C943CC9F}"/>
              </a:ext>
            </a:extLst>
          </p:cNvPr>
          <p:cNvSpPr/>
          <p:nvPr/>
        </p:nvSpPr>
        <p:spPr>
          <a:xfrm>
            <a:off x="2206578" y="2504109"/>
            <a:ext cx="1385537" cy="1385537"/>
          </a:xfrm>
          <a:prstGeom prst="rect">
            <a:avLst/>
          </a:prstGeom>
          <a:solidFill>
            <a:srgbClr val="F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240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5B7271A6-237B-B48E-1FA4-77948D4641AE}"/>
              </a:ext>
            </a:extLst>
          </p:cNvPr>
          <p:cNvSpPr/>
          <p:nvPr/>
        </p:nvSpPr>
        <p:spPr>
          <a:xfrm>
            <a:off x="3669897" y="2504109"/>
            <a:ext cx="1385537" cy="1385537"/>
          </a:xfrm>
          <a:prstGeom prst="rect">
            <a:avLst/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lvl="0" algn="ctr"/>
            <a:r>
              <a:rPr lang="en-US" altLang="zh-CN" sz="240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240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C18EFC7C-BA79-B2E0-FC78-13E1055F06F6}"/>
              </a:ext>
            </a:extLst>
          </p:cNvPr>
          <p:cNvSpPr txBox="1"/>
          <p:nvPr/>
        </p:nvSpPr>
        <p:spPr>
          <a:xfrm>
            <a:off x="1121731" y="4040957"/>
            <a:ext cx="5137778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altLang="zh-CN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This is a placeholder. You can key in or paste your texts here. This is a placeholder. You can key in or paste your texts here. </a:t>
            </a:r>
            <a:endParaRPr lang="zh-CN" altLang="en-US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063C2E6-CA25-F9A2-831E-7B53BF479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09" y="2006675"/>
            <a:ext cx="5748791" cy="37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2" grpId="2"/>
      <p:bldP spid="3" grpId="3"/>
      <p:bldP spid="20" grpId="4"/>
      <p:bldP spid="21" grpId="5"/>
      <p:bldP spid="22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8CD842B-28B4-6ACD-E390-3489CD0E08CA}"/>
              </a:ext>
            </a:extLst>
          </p:cNvPr>
          <p:cNvSpPr/>
          <p:nvPr/>
        </p:nvSpPr>
        <p:spPr>
          <a:xfrm>
            <a:off x="2133600" y="1718501"/>
            <a:ext cx="7810500" cy="359009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765A0E-5EFB-FE08-56F5-09170EC7E2D3}"/>
              </a:ext>
            </a:extLst>
          </p:cNvPr>
          <p:cNvSpPr/>
          <p:nvPr/>
        </p:nvSpPr>
        <p:spPr>
          <a:xfrm>
            <a:off x="8327049" y="438150"/>
            <a:ext cx="3677266" cy="2892442"/>
          </a:xfrm>
          <a:prstGeom prst="rect">
            <a:avLst/>
          </a:prstGeom>
          <a:solidFill>
            <a:srgbClr val="FF5D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39FA70C0-7731-E505-66C4-26D8C3A03A44}"/>
              </a:ext>
            </a:extLst>
          </p:cNvPr>
          <p:cNvSpPr txBox="1"/>
          <p:nvPr/>
        </p:nvSpPr>
        <p:spPr>
          <a:xfrm>
            <a:off x="4257364" y="1718501"/>
            <a:ext cx="367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04</a:t>
            </a:r>
            <a:endParaRPr lang="zh-CN" altLang="en-US" sz="10000" b="1" spc="6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文本框 10">
            <a:extLst>
              <a:ext uri="{FF2B5EF4-FFF2-40B4-BE49-F238E27FC236}">
                <a16:creationId xmlns:a16="http://schemas.microsoft.com/office/drawing/2014/main" id="{2744406F-9849-906C-F83F-C67118012D7E}"/>
              </a:ext>
            </a:extLst>
          </p:cNvPr>
          <p:cNvSpPr txBox="1"/>
          <p:nvPr/>
        </p:nvSpPr>
        <p:spPr>
          <a:xfrm>
            <a:off x="2477726" y="4221603"/>
            <a:ext cx="7236542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" name="任意多边形: 形状 14">
            <a:extLst>
              <a:ext uri="{FF2B5EF4-FFF2-40B4-BE49-F238E27FC236}">
                <a16:creationId xmlns:a16="http://schemas.microsoft.com/office/drawing/2014/main" id="{98BF80CC-2417-AA76-D6B8-1C204FC58503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chemeClr val="bg1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C74BAF3-0E15-4C58-007A-643CE441975F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chemeClr val="bg1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C50C68CC-13C3-05E2-F0D9-0E55846823CC}"/>
              </a:ext>
            </a:extLst>
          </p:cNvPr>
          <p:cNvSpPr txBox="1"/>
          <p:nvPr/>
        </p:nvSpPr>
        <p:spPr>
          <a:xfrm>
            <a:off x="7848600" y="5911993"/>
            <a:ext cx="415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3600" spc="600">
                <a:solidFill>
                  <a:schemeClr val="bg1"/>
                </a:solidFill>
                <a:latin typeface="Spicy Rice"/>
                <a:ea typeface="锐字真言体免费商用" panose="02010600030101010101" pitchFamily="2" charset="-122"/>
              </a:rPr>
              <a:t>Slidesppt.net</a:t>
            </a:r>
            <a:endParaRPr lang="zh-CN" altLang="en-US" sz="3600" spc="600">
              <a:solidFill>
                <a:schemeClr val="bg1"/>
              </a:solidFill>
              <a:latin typeface="Spicy Rice"/>
              <a:ea typeface="锐字真言体免费商用" panose="02010600030101010101" pitchFamily="2" charset="-122"/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272D6DCD-44FB-5E63-CC7A-D584F8FAEE2B}"/>
              </a:ext>
            </a:extLst>
          </p:cNvPr>
          <p:cNvSpPr txBox="1"/>
          <p:nvPr/>
        </p:nvSpPr>
        <p:spPr>
          <a:xfrm>
            <a:off x="2556387" y="3330592"/>
            <a:ext cx="7079226" cy="8617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zh-CN" sz="5000" cap="none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Forever </a:t>
            </a:r>
            <a:r>
              <a:rPr lang="es-PE" altLang="zh-CN" sz="50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Kiss</a:t>
            </a:r>
            <a:endParaRPr lang="ko-KR" altLang="en-US" sz="5000" cap="none" spc="600">
              <a:solidFill>
                <a:schemeClr val="bg1"/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sp>
        <p:nvSpPr>
          <p:cNvPr id="8" name="Google Shape;913;p35">
            <a:extLst>
              <a:ext uri="{FF2B5EF4-FFF2-40B4-BE49-F238E27FC236}">
                <a16:creationId xmlns:a16="http://schemas.microsoft.com/office/drawing/2014/main" id="{C8E3F71C-983E-930B-0B79-03FCD451EEDC}"/>
              </a:ext>
            </a:extLst>
          </p:cNvPr>
          <p:cNvSpPr txBox="1"/>
          <p:nvPr/>
        </p:nvSpPr>
        <p:spPr>
          <a:xfrm>
            <a:off x="597280" y="149648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35F7E38-E4E6-77F1-1750-B9002E1A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06" y="645138"/>
            <a:ext cx="3794064" cy="3429000"/>
          </a:xfrm>
          <a:prstGeom prst="rect">
            <a:avLst/>
          </a:prstGeom>
        </p:spPr>
      </p:pic>
      <p:sp>
        <p:nvSpPr>
          <p:cNvPr id="13" name="任意多边形 95">
            <a:extLst>
              <a:ext uri="{FF2B5EF4-FFF2-40B4-BE49-F238E27FC236}">
                <a16:creationId xmlns:a16="http://schemas.microsoft.com/office/drawing/2014/main" id="{116E17BB-8247-E0B9-5290-0B6ABBB860A6}"/>
              </a:ext>
            </a:extLst>
          </p:cNvPr>
          <p:cNvSpPr/>
          <p:nvPr/>
        </p:nvSpPr>
        <p:spPr>
          <a:xfrm rot="10800000">
            <a:off x="0" y="4656841"/>
            <a:ext cx="2149918" cy="2201159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618829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6" grpId="4"/>
      <p:bldP spid="7" grpId="5"/>
      <p:bldP spid="13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47EBAA-3842-4ED6-C810-2BF9B5D5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547" y="2013402"/>
            <a:ext cx="3443219" cy="3486828"/>
          </a:xfrm>
          <a:prstGeom prst="rect">
            <a:avLst/>
          </a:prstGeom>
        </p:spPr>
      </p:pic>
      <p:sp>
        <p:nvSpPr>
          <p:cNvPr id="6" name="矩形 21">
            <a:extLst>
              <a:ext uri="{FF2B5EF4-FFF2-40B4-BE49-F238E27FC236}">
                <a16:creationId xmlns:a16="http://schemas.microsoft.com/office/drawing/2014/main" id="{84B7BA53-9295-182A-932D-67E1FC8A339E}"/>
              </a:ext>
            </a:extLst>
          </p:cNvPr>
          <p:cNvSpPr/>
          <p:nvPr/>
        </p:nvSpPr>
        <p:spPr>
          <a:xfrm>
            <a:off x="1774213" y="1847033"/>
            <a:ext cx="1860494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altLang="zh-CN" sz="105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Theme fonts recommended. This is a placeholder. Theme fonts recommended. </a:t>
            </a:r>
            <a:endParaRPr lang="zh-CN" altLang="en-US" sz="105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7" name="矩形 22">
            <a:extLst>
              <a:ext uri="{FF2B5EF4-FFF2-40B4-BE49-F238E27FC236}">
                <a16:creationId xmlns:a16="http://schemas.microsoft.com/office/drawing/2014/main" id="{FC859A80-A7C4-E301-C953-463310C743FA}"/>
              </a:ext>
            </a:extLst>
          </p:cNvPr>
          <p:cNvSpPr/>
          <p:nvPr/>
        </p:nvSpPr>
        <p:spPr>
          <a:xfrm>
            <a:off x="1774212" y="3561533"/>
            <a:ext cx="1860494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altLang="zh-CN" sz="105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Theme fonts recommended. This is a placeholder. Theme fonts recommended. </a:t>
            </a:r>
            <a:endParaRPr lang="zh-CN" altLang="en-US" sz="105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5FACD82A-D95A-DCF8-1812-5F82E2EFCA0A}"/>
              </a:ext>
            </a:extLst>
          </p:cNvPr>
          <p:cNvSpPr/>
          <p:nvPr/>
        </p:nvSpPr>
        <p:spPr>
          <a:xfrm>
            <a:off x="7917188" y="1750742"/>
            <a:ext cx="1860494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05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Theme fonts recommended. This is a placeholder. Theme fonts recommended. </a:t>
            </a:r>
            <a:endParaRPr lang="zh-CN" altLang="en-US" sz="105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9" name="矩形 24">
            <a:extLst>
              <a:ext uri="{FF2B5EF4-FFF2-40B4-BE49-F238E27FC236}">
                <a16:creationId xmlns:a16="http://schemas.microsoft.com/office/drawing/2014/main" id="{BDCCD7DF-475A-5AC3-0837-1827D96511CB}"/>
              </a:ext>
            </a:extLst>
          </p:cNvPr>
          <p:cNvSpPr/>
          <p:nvPr/>
        </p:nvSpPr>
        <p:spPr>
          <a:xfrm>
            <a:off x="7917188" y="3465242"/>
            <a:ext cx="1860494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05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Theme fonts recommended. This is a placeholder. Theme fonts recommended. </a:t>
            </a:r>
            <a:endParaRPr lang="zh-CN" altLang="en-US" sz="105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776C129B-4637-6193-0B6B-1597916F3815}"/>
              </a:ext>
            </a:extLst>
          </p:cNvPr>
          <p:cNvSpPr/>
          <p:nvPr/>
        </p:nvSpPr>
        <p:spPr>
          <a:xfrm>
            <a:off x="2343150" y="5819778"/>
            <a:ext cx="7505700" cy="708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This is a placeholder. Theme fonts recommended. This is a placeholder. Theme fonts recommended. </a:t>
            </a:r>
            <a:endParaRPr lang="zh-CN" altLang="en-US" sz="1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76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6" grpId="2"/>
      <p:bldP spid="7" grpId="3"/>
      <p:bldP spid="8" grpId="4"/>
      <p:bldP spid="9" grpId="5"/>
      <p:bldP spid="10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69610E57-0AED-C10E-29E4-A127B217EE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F13BB00-170D-4413-995A-7E0566867D32}"/>
              </a:ext>
            </a:extLst>
          </p:cNvPr>
          <p:cNvSpPr/>
          <p:nvPr/>
        </p:nvSpPr>
        <p:spPr>
          <a:xfrm>
            <a:off x="1073058" y="4732299"/>
            <a:ext cx="283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Poppins Medium" panose="00000600000000000000" pitchFamily="2" charset="0"/>
                <a:cs typeface="Poppins Medium" panose="00000600000000000000" pitchFamily="2" charset="0"/>
              </a:rPr>
              <a:t>Something Beautiful to find and simple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2F67F-0247-4384-A4E4-20774F688D8A}"/>
              </a:ext>
            </a:extLst>
          </p:cNvPr>
          <p:cNvSpPr/>
          <p:nvPr/>
        </p:nvSpPr>
        <p:spPr>
          <a:xfrm>
            <a:off x="942534" y="5533133"/>
            <a:ext cx="2968284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</a:rPr>
              <a:t>Lorem Ipsum has been the industry's standard</a:t>
            </a:r>
            <a:endParaRPr lang="en-US" sz="1000">
              <a:latin typeface="Roboto" pitchFamily="2" charset="0"/>
              <a:ea typeface="Roboto" pitchFamily="2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89C2B-8A10-4539-B6F5-0C7B3D6C935B}"/>
              </a:ext>
            </a:extLst>
          </p:cNvPr>
          <p:cNvSpPr/>
          <p:nvPr/>
        </p:nvSpPr>
        <p:spPr>
          <a:xfrm>
            <a:off x="942534" y="5843242"/>
            <a:ext cx="2968284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</a:rPr>
              <a:t>scrambled it to make a type specimen book.</a:t>
            </a:r>
            <a:endParaRPr lang="en-US" sz="100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1B1F9-86DB-4F1D-B64A-D91A87A94085}"/>
              </a:ext>
            </a:extLst>
          </p:cNvPr>
          <p:cNvSpPr/>
          <p:nvPr/>
        </p:nvSpPr>
        <p:spPr>
          <a:xfrm>
            <a:off x="942534" y="6153351"/>
            <a:ext cx="2968284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</a:rPr>
              <a:t>Lorem Ipsum has been the industry's standard</a:t>
            </a:r>
            <a:endParaRPr lang="en-US" sz="100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A7C399-DF29-B890-0738-F38FDFAAC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" y="1507028"/>
            <a:ext cx="3477788" cy="3051759"/>
          </a:xfrm>
          <a:prstGeom prst="rect">
            <a:avLst/>
          </a:prstGeom>
        </p:spPr>
      </p:pic>
      <p:pic>
        <p:nvPicPr>
          <p:cNvPr id="10244" name="Picture 4" descr="Modelo de mujer hermosa joven sopla beso al aire, expresa su amor a su novio, viste suéter a rayas, aislado sobre rosa">
            <a:extLst>
              <a:ext uri="{FF2B5EF4-FFF2-40B4-BE49-F238E27FC236}">
                <a16:creationId xmlns:a16="http://schemas.microsoft.com/office/drawing/2014/main" id="{A2BDDAB0-73C8-6203-CB89-5DB32E1F542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21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loseup hermosos labios femeninos con lápiz labial rojo. Maquillaje de brillo brillante de moda glamour.">
            <a:extLst>
              <a:ext uri="{FF2B5EF4-FFF2-40B4-BE49-F238E27FC236}">
                <a16:creationId xmlns:a16="http://schemas.microsoft.com/office/drawing/2014/main" id="{F4EBE0AC-2875-8E3F-CC8F-71DF6786A54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156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ujer hermosa de mediana edad con una camisa de denim casual de pie sobre un fondo rosado mirando a la cámara soplando un beso en el aire siendo encantadora y sexy expresión de amor">
            <a:extLst>
              <a:ext uri="{FF2B5EF4-FFF2-40B4-BE49-F238E27FC236}">
                <a16:creationId xmlns:a16="http://schemas.microsoft.com/office/drawing/2014/main" id="{9AB64334-0BD7-E04E-FD72-52D8395A7E23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21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11">
            <a:extLst>
              <a:ext uri="{FF2B5EF4-FFF2-40B4-BE49-F238E27FC236}">
                <a16:creationId xmlns:a16="http://schemas.microsoft.com/office/drawing/2014/main" id="{728AEF5D-B69E-4C36-79A7-3EFA92C6DEF1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3" name="任意多边形: 形状 14">
            <a:extLst>
              <a:ext uri="{FF2B5EF4-FFF2-40B4-BE49-F238E27FC236}">
                <a16:creationId xmlns:a16="http://schemas.microsoft.com/office/drawing/2014/main" id="{9DD2031A-3953-7D20-033F-54A1C3B97579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25" name="Google Shape;913;p35">
            <a:extLst>
              <a:ext uri="{FF2B5EF4-FFF2-40B4-BE49-F238E27FC236}">
                <a16:creationId xmlns:a16="http://schemas.microsoft.com/office/drawing/2014/main" id="{CF69511D-4D10-9C8D-A7C2-27380BA68A71}"/>
              </a:ext>
            </a:extLst>
          </p:cNvPr>
          <p:cNvSpPr txBox="1"/>
          <p:nvPr/>
        </p:nvSpPr>
        <p:spPr>
          <a:xfrm>
            <a:off x="470859" y="276692"/>
            <a:ext cx="4537239" cy="8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32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32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32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3200" kern="0" noProof="1">
                <a:solidFill>
                  <a:srgbClr val="FF3356"/>
                </a:solidFill>
              </a:rPr>
              <a:t>Day</a:t>
            </a:r>
            <a:endParaRPr kumimoji="0" lang="es-PE" sz="32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92552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CD6B3D-7AC6-FC71-B410-7130F862D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41"/>
          <a:stretch>
            <a:fillRect/>
          </a:stretch>
        </p:blipFill>
        <p:spPr>
          <a:xfrm>
            <a:off x="3009900" y="0"/>
            <a:ext cx="91821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F0755B-A2BD-6214-5F65-344D2735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370"/>
          <a:stretch>
            <a:fillRect/>
          </a:stretch>
        </p:blipFill>
        <p:spPr>
          <a:xfrm flipH="1">
            <a:off x="0" y="0"/>
            <a:ext cx="3009900" cy="6858000"/>
          </a:xfrm>
          <a:prstGeom prst="rect">
            <a:avLst/>
          </a:prstGeom>
        </p:spPr>
      </p:pic>
      <p:sp>
        <p:nvSpPr>
          <p:cNvPr id="5" name="Google Shape;913;p35">
            <a:extLst>
              <a:ext uri="{FF2B5EF4-FFF2-40B4-BE49-F238E27FC236}">
                <a16:creationId xmlns:a16="http://schemas.microsoft.com/office/drawing/2014/main" id="{829C176D-25A0-BBCD-C453-CAFCC21A31A1}"/>
              </a:ext>
            </a:extLst>
          </p:cNvPr>
          <p:cNvSpPr txBox="1"/>
          <p:nvPr/>
        </p:nvSpPr>
        <p:spPr>
          <a:xfrm>
            <a:off x="385149" y="1123951"/>
            <a:ext cx="4613684" cy="34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lang="es-PE" sz="11500" kern="0" noProof="1">
                <a:solidFill>
                  <a:schemeClr val="bg1"/>
                </a:solidFill>
              </a:rPr>
              <a:t>Thank </a:t>
            </a:r>
            <a:r>
              <a:rPr lang="es-PE" sz="11500" kern="0" noProof="1">
                <a:solidFill>
                  <a:srgbClr val="FF3356"/>
                </a:solidFill>
              </a:rPr>
              <a:t>You!</a:t>
            </a: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7400AF0F-4A10-D47C-CED4-42EA98204DDE}"/>
              </a:ext>
            </a:extLst>
          </p:cNvPr>
          <p:cNvSpPr/>
          <p:nvPr/>
        </p:nvSpPr>
        <p:spPr>
          <a:xfrm>
            <a:off x="747099" y="4413138"/>
            <a:ext cx="413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rPr>
              <a:t>This is a placeholder. You can key in or paste your texts here. This is a placeholder. You can key in or paste your texts here. </a:t>
            </a:r>
            <a:endParaRPr lang="en-GB" altLang="zh-CN" sz="1600">
              <a:solidFill>
                <a:schemeClr val="tx1">
                  <a:lumMod val="75000"/>
                  <a:lumOff val="2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7713872-FEDB-623A-BBA7-CD186F400E39}"/>
              </a:ext>
            </a:extLst>
          </p:cNvPr>
          <p:cNvCxnSpPr/>
          <p:nvPr/>
        </p:nvCxnSpPr>
        <p:spPr>
          <a:xfrm>
            <a:off x="341108" y="457200"/>
            <a:ext cx="1126034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46911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FA2AA04-8778-5E88-307D-3B682CFEC0E3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17FD889-E5D7-F852-51A8-7FBCC4F5E4B5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1CFACB5-6D52-FC2E-F330-79FB7AC3680F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41FDA81-3315-DE9F-91A6-BB48090F63AD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E4BC57E-66ED-3C4E-6B69-5879E3EF7E13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1CA9EA7-2520-B5CD-3A52-C4DDD478C6F3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EB6E65B-0DF9-D1E1-BF81-80E180C6E028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07B569E-239D-5949-4B8B-8CDD62A8D777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https://www.slidesppt.net/what-you-can-and-cannot-do-with-our-templates/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169D53-454A-AE50-57F5-B9E01A36AF29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FF33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823829"/>
      </p:ext>
    </p:extLst>
  </p:cSld>
  <p:clrMapOvr>
    <a:masterClrMapping/>
  </p:clrMapOvr>
  <p:transition spd="slow" advClick="0" advTm="20000">
    <p:randomBa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97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4">
            <a:extLst>
              <a:ext uri="{FF2B5EF4-FFF2-40B4-BE49-F238E27FC236}">
                <a16:creationId xmlns:a16="http://schemas.microsoft.com/office/drawing/2014/main" id="{C1CC8F7E-DE57-D6A9-3415-9DB9E125307A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A2E12DE2-47D0-3D8B-21D5-D61D46972FD5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02420266-802F-EABC-7DD0-BA90950FC5A8}"/>
              </a:ext>
            </a:extLst>
          </p:cNvPr>
          <p:cNvGrpSpPr/>
          <p:nvPr/>
        </p:nvGrpSpPr>
        <p:grpSpPr>
          <a:xfrm>
            <a:off x="5571763" y="1529875"/>
            <a:ext cx="5220027" cy="861774"/>
            <a:chOff x="5043949" y="1543543"/>
            <a:chExt cx="5220027" cy="861774"/>
          </a:xfrm>
        </p:grpSpPr>
        <p:sp>
          <p:nvSpPr>
            <p:cNvPr id="5" name="矩形 5">
              <a:extLst>
                <a:ext uri="{FF2B5EF4-FFF2-40B4-BE49-F238E27FC236}">
                  <a16:creationId xmlns:a16="http://schemas.microsoft.com/office/drawing/2014/main" id="{DBC36FA3-E022-3DB5-73EF-00433AF543CB}"/>
                </a:ext>
              </a:extLst>
            </p:cNvPr>
            <p:cNvSpPr/>
            <p:nvPr/>
          </p:nvSpPr>
          <p:spPr>
            <a:xfrm>
              <a:off x="6544853" y="1967644"/>
              <a:ext cx="3719123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r>
                <a:rPr lang="zh-CN" altLang="en-US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 </a:t>
              </a: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endParaRPr lang="zh-CN" altLang="en-US" sz="13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8EAC9E7E-A9C7-4D4E-89AE-7745C01DA2F5}"/>
                </a:ext>
              </a:extLst>
            </p:cNvPr>
            <p:cNvSpPr txBox="1"/>
            <p:nvPr/>
          </p:nvSpPr>
          <p:spPr>
            <a:xfrm>
              <a:off x="5043949" y="1543543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01.</a:t>
              </a:r>
              <a:endParaRPr lang="zh-CN" altLang="en-US" sz="50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7" name="组合 21">
            <a:extLst>
              <a:ext uri="{FF2B5EF4-FFF2-40B4-BE49-F238E27FC236}">
                <a16:creationId xmlns:a16="http://schemas.microsoft.com/office/drawing/2014/main" id="{2150B766-C442-C386-BCDD-22D895126446}"/>
              </a:ext>
            </a:extLst>
          </p:cNvPr>
          <p:cNvGrpSpPr/>
          <p:nvPr/>
        </p:nvGrpSpPr>
        <p:grpSpPr>
          <a:xfrm>
            <a:off x="5571763" y="3609127"/>
            <a:ext cx="5220027" cy="861774"/>
            <a:chOff x="5043949" y="3494827"/>
            <a:chExt cx="5220027" cy="861774"/>
          </a:xfrm>
        </p:grpSpPr>
        <p:sp>
          <p:nvSpPr>
            <p:cNvPr id="8" name="矩形 9">
              <a:extLst>
                <a:ext uri="{FF2B5EF4-FFF2-40B4-BE49-F238E27FC236}">
                  <a16:creationId xmlns:a16="http://schemas.microsoft.com/office/drawing/2014/main" id="{707D9563-9C4F-D2B5-F303-A465011A07B8}"/>
                </a:ext>
              </a:extLst>
            </p:cNvPr>
            <p:cNvSpPr/>
            <p:nvPr/>
          </p:nvSpPr>
          <p:spPr>
            <a:xfrm>
              <a:off x="6544853" y="3889066"/>
              <a:ext cx="3719123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r>
                <a:rPr lang="zh-CN" altLang="en-US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 </a:t>
              </a: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endParaRPr lang="zh-CN" altLang="en-US" sz="13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99399D78-71D5-844C-C817-A88386AE0711}"/>
                </a:ext>
              </a:extLst>
            </p:cNvPr>
            <p:cNvSpPr txBox="1"/>
            <p:nvPr/>
          </p:nvSpPr>
          <p:spPr>
            <a:xfrm>
              <a:off x="5043949" y="3494827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03.</a:t>
              </a:r>
              <a:endParaRPr lang="zh-CN" altLang="en-US" sz="50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0" name="组合 20">
            <a:extLst>
              <a:ext uri="{FF2B5EF4-FFF2-40B4-BE49-F238E27FC236}">
                <a16:creationId xmlns:a16="http://schemas.microsoft.com/office/drawing/2014/main" id="{BA4EFF53-C584-B8DF-322F-DABE614C2222}"/>
              </a:ext>
            </a:extLst>
          </p:cNvPr>
          <p:cNvGrpSpPr/>
          <p:nvPr/>
        </p:nvGrpSpPr>
        <p:grpSpPr>
          <a:xfrm>
            <a:off x="5571763" y="2562204"/>
            <a:ext cx="5207576" cy="876368"/>
            <a:chOff x="5043949" y="2447904"/>
            <a:chExt cx="5207576" cy="876368"/>
          </a:xfrm>
        </p:grpSpPr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E7BF0A91-9401-0335-E2CA-24479622F453}"/>
                </a:ext>
              </a:extLst>
            </p:cNvPr>
            <p:cNvSpPr txBox="1"/>
            <p:nvPr/>
          </p:nvSpPr>
          <p:spPr>
            <a:xfrm>
              <a:off x="6532403" y="2447904"/>
              <a:ext cx="3634152" cy="4616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es-ES" altLang="zh-CN" sz="2400" cap="none" spc="60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Free Template</a:t>
              </a:r>
              <a:endParaRPr lang="ko-KR" altLang="en-US" sz="2400" cap="none" spc="600">
                <a:solidFill>
                  <a:schemeClr val="bg1"/>
                </a:solidFill>
                <a:latin typeface="锐字真言体免费商用" panose="02010600030101010101" pitchFamily="2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D0702F2F-ABF5-80E3-60CF-83C6F14310AC}"/>
                </a:ext>
              </a:extLst>
            </p:cNvPr>
            <p:cNvSpPr/>
            <p:nvPr/>
          </p:nvSpPr>
          <p:spPr>
            <a:xfrm>
              <a:off x="6532402" y="2886679"/>
              <a:ext cx="3719123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r>
                <a:rPr lang="zh-CN" altLang="en-US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 </a:t>
              </a: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endParaRPr lang="zh-CN" altLang="en-US" sz="13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3" name="文本框 14">
              <a:extLst>
                <a:ext uri="{FF2B5EF4-FFF2-40B4-BE49-F238E27FC236}">
                  <a16:creationId xmlns:a16="http://schemas.microsoft.com/office/drawing/2014/main" id="{8E25F09B-74EA-FF0E-05BC-F578F0061230}"/>
                </a:ext>
              </a:extLst>
            </p:cNvPr>
            <p:cNvSpPr txBox="1"/>
            <p:nvPr/>
          </p:nvSpPr>
          <p:spPr>
            <a:xfrm>
              <a:off x="5043949" y="2462498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02.</a:t>
              </a:r>
              <a:endParaRPr lang="zh-CN" altLang="en-US" sz="50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4" name="组合 22">
            <a:extLst>
              <a:ext uri="{FF2B5EF4-FFF2-40B4-BE49-F238E27FC236}">
                <a16:creationId xmlns:a16="http://schemas.microsoft.com/office/drawing/2014/main" id="{597A06DA-F6DB-F8FA-BDAC-1ED3CFE462FB}"/>
              </a:ext>
            </a:extLst>
          </p:cNvPr>
          <p:cNvGrpSpPr/>
          <p:nvPr/>
        </p:nvGrpSpPr>
        <p:grpSpPr>
          <a:xfrm>
            <a:off x="5571763" y="4685992"/>
            <a:ext cx="5207576" cy="861774"/>
            <a:chOff x="5043949" y="4445673"/>
            <a:chExt cx="5207576" cy="861774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26D61062-F539-1E42-5565-FC3FF5250937}"/>
                </a:ext>
              </a:extLst>
            </p:cNvPr>
            <p:cNvSpPr/>
            <p:nvPr/>
          </p:nvSpPr>
          <p:spPr>
            <a:xfrm>
              <a:off x="6532402" y="4839912"/>
              <a:ext cx="3719123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r>
                <a:rPr lang="zh-CN" altLang="en-US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 </a:t>
              </a:r>
              <a:r>
                <a:rPr lang="en-US" altLang="zh-CN" sz="13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Please enter the title</a:t>
              </a:r>
              <a:endParaRPr lang="zh-CN" altLang="en-US" sz="13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7CF12F5B-C051-296C-4A04-15F11B8F132C}"/>
                </a:ext>
              </a:extLst>
            </p:cNvPr>
            <p:cNvSpPr txBox="1"/>
            <p:nvPr/>
          </p:nvSpPr>
          <p:spPr>
            <a:xfrm>
              <a:off x="5043949" y="4445673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04.</a:t>
              </a:r>
              <a:endParaRPr lang="zh-CN" altLang="en-US" sz="50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sp>
        <p:nvSpPr>
          <p:cNvPr id="17" name="文本框 12">
            <a:extLst>
              <a:ext uri="{FF2B5EF4-FFF2-40B4-BE49-F238E27FC236}">
                <a16:creationId xmlns:a16="http://schemas.microsoft.com/office/drawing/2014/main" id="{94A9A0F2-A52B-A6CE-CF2F-10DA913A4E1B}"/>
              </a:ext>
            </a:extLst>
          </p:cNvPr>
          <p:cNvSpPr txBox="1"/>
          <p:nvPr/>
        </p:nvSpPr>
        <p:spPr>
          <a:xfrm>
            <a:off x="7060216" y="1510105"/>
            <a:ext cx="3634152" cy="4616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es-ES" altLang="zh-CN" sz="2400" cap="none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Free Template</a:t>
            </a:r>
            <a:endParaRPr lang="ko-KR" altLang="en-US" sz="2400" cap="none" spc="600">
              <a:solidFill>
                <a:schemeClr val="bg1"/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94149EE6-FEB6-DD8C-99F2-26BB2F13822E}"/>
              </a:ext>
            </a:extLst>
          </p:cNvPr>
          <p:cNvSpPr txBox="1"/>
          <p:nvPr/>
        </p:nvSpPr>
        <p:spPr>
          <a:xfrm>
            <a:off x="7145187" y="3629022"/>
            <a:ext cx="3634152" cy="4616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es-ES" altLang="zh-CN" sz="2400" cap="none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Free Template</a:t>
            </a:r>
            <a:endParaRPr lang="ko-KR" altLang="en-US" sz="2400" cap="none" spc="600">
              <a:solidFill>
                <a:schemeClr val="bg1"/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A1C52F7A-81BC-4892-D36B-01F4AFF019A2}"/>
              </a:ext>
            </a:extLst>
          </p:cNvPr>
          <p:cNvSpPr txBox="1"/>
          <p:nvPr/>
        </p:nvSpPr>
        <p:spPr>
          <a:xfrm>
            <a:off x="7175505" y="4665528"/>
            <a:ext cx="3634152" cy="4616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es-ES" altLang="zh-CN" sz="2400" cap="none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Free Template</a:t>
            </a:r>
            <a:endParaRPr lang="ko-KR" altLang="en-US" sz="2400" cap="none" spc="600">
              <a:solidFill>
                <a:schemeClr val="bg1"/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grpSp>
        <p:nvGrpSpPr>
          <p:cNvPr id="20" name="Google Shape;915;p35">
            <a:extLst>
              <a:ext uri="{FF2B5EF4-FFF2-40B4-BE49-F238E27FC236}">
                <a16:creationId xmlns:a16="http://schemas.microsoft.com/office/drawing/2014/main" id="{567FDA83-6D72-270A-B0EC-81E0DD1CE095}"/>
              </a:ext>
            </a:extLst>
          </p:cNvPr>
          <p:cNvGrpSpPr/>
          <p:nvPr/>
        </p:nvGrpSpPr>
        <p:grpSpPr>
          <a:xfrm flipH="1">
            <a:off x="703058" y="5839941"/>
            <a:ext cx="2119656" cy="488018"/>
            <a:chOff x="1824075" y="539401"/>
            <a:chExt cx="2119656" cy="488018"/>
          </a:xfrm>
        </p:grpSpPr>
        <p:sp>
          <p:nvSpPr>
            <p:cNvPr id="21" name="Google Shape;916;p35">
              <a:extLst>
                <a:ext uri="{FF2B5EF4-FFF2-40B4-BE49-F238E27FC236}">
                  <a16:creationId xmlns:a16="http://schemas.microsoft.com/office/drawing/2014/main" id="{5AF1B38C-86AC-1EDE-77A5-8B782F057F2D}"/>
                </a:ext>
              </a:extLst>
            </p:cNvPr>
            <p:cNvSpPr/>
            <p:nvPr/>
          </p:nvSpPr>
          <p:spPr>
            <a:xfrm>
              <a:off x="2459725" y="539401"/>
              <a:ext cx="320100" cy="3201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17;p35">
              <a:extLst>
                <a:ext uri="{FF2B5EF4-FFF2-40B4-BE49-F238E27FC236}">
                  <a16:creationId xmlns:a16="http://schemas.microsoft.com/office/drawing/2014/main" id="{9E3AE111-B950-9D07-3BA9-70A88843D2DA}"/>
                </a:ext>
              </a:extLst>
            </p:cNvPr>
            <p:cNvSpPr/>
            <p:nvPr/>
          </p:nvSpPr>
          <p:spPr>
            <a:xfrm>
              <a:off x="1824075" y="643800"/>
              <a:ext cx="215700" cy="2157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18;p35">
              <a:extLst>
                <a:ext uri="{FF2B5EF4-FFF2-40B4-BE49-F238E27FC236}">
                  <a16:creationId xmlns:a16="http://schemas.microsoft.com/office/drawing/2014/main" id="{B4FC3E68-4C6A-2C47-6B7E-729515050A65}"/>
                </a:ext>
              </a:extLst>
            </p:cNvPr>
            <p:cNvSpPr/>
            <p:nvPr/>
          </p:nvSpPr>
          <p:spPr>
            <a:xfrm>
              <a:off x="3566460" y="707316"/>
              <a:ext cx="377271" cy="320103"/>
            </a:xfrm>
            <a:custGeom>
              <a:rect l="l" t="t" r="r" b="b"/>
              <a:pathLst>
                <a:path w="4783" h="4059" extrusionOk="0">
                  <a:moveTo>
                    <a:pt x="1544" y="1"/>
                  </a:moveTo>
                  <a:cubicBezTo>
                    <a:pt x="1030" y="1"/>
                    <a:pt x="569" y="403"/>
                    <a:pt x="429" y="981"/>
                  </a:cubicBezTo>
                  <a:cubicBezTo>
                    <a:pt x="420" y="1008"/>
                    <a:pt x="420" y="1026"/>
                    <a:pt x="411" y="1052"/>
                  </a:cubicBezTo>
                  <a:cubicBezTo>
                    <a:pt x="411" y="1052"/>
                    <a:pt x="0" y="2533"/>
                    <a:pt x="2204" y="4059"/>
                  </a:cubicBezTo>
                  <a:cubicBezTo>
                    <a:pt x="4746" y="3202"/>
                    <a:pt x="4755" y="1659"/>
                    <a:pt x="4755" y="1659"/>
                  </a:cubicBezTo>
                  <a:cubicBezTo>
                    <a:pt x="4755" y="1632"/>
                    <a:pt x="4755" y="1614"/>
                    <a:pt x="4755" y="1588"/>
                  </a:cubicBezTo>
                  <a:cubicBezTo>
                    <a:pt x="4782" y="945"/>
                    <a:pt x="4389" y="392"/>
                    <a:pt x="3836" y="312"/>
                  </a:cubicBezTo>
                  <a:cubicBezTo>
                    <a:pt x="3792" y="306"/>
                    <a:pt x="3749" y="303"/>
                    <a:pt x="3705" y="303"/>
                  </a:cubicBezTo>
                  <a:cubicBezTo>
                    <a:pt x="3184" y="303"/>
                    <a:pt x="2711" y="736"/>
                    <a:pt x="2587" y="1329"/>
                  </a:cubicBezTo>
                  <a:cubicBezTo>
                    <a:pt x="2641" y="669"/>
                    <a:pt x="2240" y="89"/>
                    <a:pt x="1669" y="9"/>
                  </a:cubicBezTo>
                  <a:cubicBezTo>
                    <a:pt x="1627" y="3"/>
                    <a:pt x="1585" y="1"/>
                    <a:pt x="1544" y="1"/>
                  </a:cubicBezTo>
                  <a:close/>
                </a:path>
              </a:pathLst>
            </a:custGeom>
            <a:solidFill>
              <a:srgbClr val="FE5471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矩形 1">
            <a:extLst>
              <a:ext uri="{FF2B5EF4-FFF2-40B4-BE49-F238E27FC236}">
                <a16:creationId xmlns:a16="http://schemas.microsoft.com/office/drawing/2014/main" id="{6BBC15B7-C140-DD3E-B41B-24FFC7A019C2}"/>
              </a:ext>
            </a:extLst>
          </p:cNvPr>
          <p:cNvSpPr/>
          <p:nvPr/>
        </p:nvSpPr>
        <p:spPr>
          <a:xfrm>
            <a:off x="1873045" y="1575619"/>
            <a:ext cx="2369574" cy="3706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">
            <a:extLst>
              <a:ext uri="{FF2B5EF4-FFF2-40B4-BE49-F238E27FC236}">
                <a16:creationId xmlns:a16="http://schemas.microsoft.com/office/drawing/2014/main" id="{28E1B35B-09B6-26B8-90CB-2FDA9A900372}"/>
              </a:ext>
            </a:extLst>
          </p:cNvPr>
          <p:cNvSpPr txBox="1"/>
          <p:nvPr/>
        </p:nvSpPr>
        <p:spPr>
          <a:xfrm>
            <a:off x="2141667" y="1965629"/>
            <a:ext cx="1792657" cy="30469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zh-CN" sz="9600" spc="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KISS</a:t>
            </a:r>
            <a:endParaRPr lang="ko-KR" altLang="en-US" sz="9600" cap="none" spc="600">
              <a:solidFill>
                <a:schemeClr val="bg1"/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A833EAF-1D46-19C9-8244-B676B5D5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43" y="4003366"/>
            <a:ext cx="2854634" cy="2854634"/>
          </a:xfrm>
          <a:prstGeom prst="rect">
            <a:avLst/>
          </a:prstGeom>
        </p:spPr>
      </p:pic>
      <p:sp>
        <p:nvSpPr>
          <p:cNvPr id="30" name="Google Shape;913;p35">
            <a:extLst>
              <a:ext uri="{FF2B5EF4-FFF2-40B4-BE49-F238E27FC236}">
                <a16:creationId xmlns:a16="http://schemas.microsoft.com/office/drawing/2014/main" id="{64BDAC49-FF1D-D99E-2B09-A37A60D1BB20}"/>
              </a:ext>
            </a:extLst>
          </p:cNvPr>
          <p:cNvSpPr txBox="1"/>
          <p:nvPr/>
        </p:nvSpPr>
        <p:spPr>
          <a:xfrm>
            <a:off x="703058" y="210559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2902280162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2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1170321" y="235972"/>
            <a:ext cx="2672391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lang="es-MX" sz="6600" kern="0" noProof="1">
                <a:solidFill>
                  <a:srgbClr val="FF3356"/>
                </a:solidFill>
              </a:rPr>
              <a:t>F</a:t>
            </a:r>
            <a:r>
              <a:rPr lang="es-PE" sz="6600" kern="0" noProof="1">
                <a:solidFill>
                  <a:srgbClr val="FF3356"/>
                </a:solidFill>
              </a:rPr>
              <a:t>uente</a:t>
            </a:r>
            <a:endParaRPr kumimoji="0" lang="es-PE" sz="66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3B703B56-5E50-5367-0B0B-C609DAFCFDE5}"/>
              </a:ext>
            </a:extLst>
          </p:cNvPr>
          <p:cNvSpPr txBox="1"/>
          <p:nvPr/>
        </p:nvSpPr>
        <p:spPr>
          <a:xfrm>
            <a:off x="1170322" y="1991148"/>
            <a:ext cx="5543068" cy="565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121883" rIns="121883" bIns="121883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FF3356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kern="0">
                <a:solidFill>
                  <a:srgbClr val="FF3356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290E7F2-84C1-A105-2C14-B0585254900E}"/>
              </a:ext>
            </a:extLst>
          </p:cNvPr>
          <p:cNvGrpSpPr/>
          <p:nvPr/>
        </p:nvGrpSpPr>
        <p:grpSpPr>
          <a:xfrm>
            <a:off x="1170321" y="2996903"/>
            <a:ext cx="3985235" cy="2125895"/>
            <a:chOff x="877741" y="2247677"/>
            <a:chExt cx="2988926" cy="1594421"/>
          </a:xfrm>
        </p:grpSpPr>
        <p:sp>
          <p:nvSpPr>
            <p:cNvPr id="11" name="Google Shape;272;p42">
              <a:extLst>
                <a:ext uri="{FF2B5EF4-FFF2-40B4-BE49-F238E27FC236}">
                  <a16:creationId xmlns:a16="http://schemas.microsoft.com/office/drawing/2014/main" id="{4D0BEB70-CBDF-039F-AEF6-07D237618A58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3" tIns="121883" rIns="121883" bIns="121883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FF3356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13" name="Google Shape;273;p42">
              <a:extLst>
                <a:ext uri="{FF2B5EF4-FFF2-40B4-BE49-F238E27FC236}">
                  <a16:creationId xmlns:a16="http://schemas.microsoft.com/office/drawing/2014/main" id="{BFF67532-419F-B750-F020-1F57093F03F8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3" tIns="121883" rIns="121883" bIns="121883" anchor="t" anchorCtr="0" compatLnSpc="1">
              <a:noAutofit/>
            </a:bodyPr>
            <a:lstStyle/>
            <a:p>
              <a:pPr marL="380941" indent="-380941" defTabSz="121917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380941" indent="-380941" defTabSz="121917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380990" indent="-380990" defTabSz="121917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</p:txBody>
        </p:sp>
      </p:grpSp>
      <p:sp>
        <p:nvSpPr>
          <p:cNvPr id="14" name="Google Shape;274;p42">
            <a:extLst>
              <a:ext uri="{FF2B5EF4-FFF2-40B4-BE49-F238E27FC236}">
                <a16:creationId xmlns:a16="http://schemas.microsoft.com/office/drawing/2014/main" id="{03792F11-2D09-301A-1839-08DFDA23AA3C}"/>
              </a:ext>
            </a:extLst>
          </p:cNvPr>
          <p:cNvSpPr txBox="1"/>
          <p:nvPr/>
        </p:nvSpPr>
        <p:spPr>
          <a:xfrm>
            <a:off x="1170322" y="4483486"/>
            <a:ext cx="2822557" cy="4115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121883" rIns="121883" bIns="121883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FF3356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5" name="Google Shape;275;p42">
            <a:extLst>
              <a:ext uri="{FF2B5EF4-FFF2-40B4-BE49-F238E27FC236}">
                <a16:creationId xmlns:a16="http://schemas.microsoft.com/office/drawing/2014/main" id="{90EE2A01-50E2-1124-D936-B30522C16EF7}"/>
              </a:ext>
            </a:extLst>
          </p:cNvPr>
          <p:cNvSpPr txBox="1"/>
          <p:nvPr/>
        </p:nvSpPr>
        <p:spPr>
          <a:xfrm>
            <a:off x="1170321" y="4894954"/>
            <a:ext cx="3526864" cy="91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121883" rIns="121883" bIns="121883" anchor="t" anchorCtr="0" compatLnSpc="1">
            <a:noAutofit/>
          </a:bodyPr>
          <a:lstStyle/>
          <a:p>
            <a:pPr marL="380941" indent="-380941" defTabSz="121917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err="1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Spicy Rice</a:t>
            </a:r>
          </a:p>
          <a:p>
            <a:pPr marL="380941" indent="-380941" defTabSz="121917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err="1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Source Han Sans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D55CA45-B2B0-1155-92B8-562C4A7F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14" y="0"/>
            <a:ext cx="328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986AE7-ACF9-41D7-B4FE-E47B7B3FB7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4133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8283412-FDB9-4F03-8F6E-BE24B891489A}"/>
              </a:ext>
            </a:extLst>
          </p:cNvPr>
          <p:cNvSpPr/>
          <p:nvPr/>
        </p:nvSpPr>
        <p:spPr>
          <a:xfrm>
            <a:off x="6112069" y="1492324"/>
            <a:ext cx="523097" cy="524645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A5542B1D-78A8-4A3D-BF6A-C0ADD04FD1AF}"/>
              </a:ext>
            </a:extLst>
          </p:cNvPr>
          <p:cNvSpPr/>
          <p:nvPr/>
        </p:nvSpPr>
        <p:spPr>
          <a:xfrm>
            <a:off x="5273394" y="1562843"/>
            <a:ext cx="523097" cy="383596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33DA72E5-0182-4D21-A047-C308ABA5FC94}"/>
              </a:ext>
            </a:extLst>
          </p:cNvPr>
          <p:cNvSpPr/>
          <p:nvPr/>
        </p:nvSpPr>
        <p:spPr>
          <a:xfrm>
            <a:off x="6114154" y="4520111"/>
            <a:ext cx="313103" cy="70784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1252396-3666-43B7-8379-0D177C14A910}"/>
              </a:ext>
            </a:extLst>
          </p:cNvPr>
          <p:cNvSpPr/>
          <p:nvPr/>
        </p:nvSpPr>
        <p:spPr>
          <a:xfrm rot="18900010">
            <a:off x="9585442" y="3654551"/>
            <a:ext cx="225649" cy="502688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2CE7B85-36E7-40B7-9178-274EB2873E44}"/>
              </a:ext>
            </a:extLst>
          </p:cNvPr>
          <p:cNvSpPr/>
          <p:nvPr/>
        </p:nvSpPr>
        <p:spPr>
          <a:xfrm flipH="1">
            <a:off x="5267102" y="4641799"/>
            <a:ext cx="464453" cy="464453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BB7875B-BCF2-48AD-B2D6-EE4E87DF912A}"/>
              </a:ext>
            </a:extLst>
          </p:cNvPr>
          <p:cNvSpPr/>
          <p:nvPr/>
        </p:nvSpPr>
        <p:spPr>
          <a:xfrm>
            <a:off x="7745273" y="3642493"/>
            <a:ext cx="460735" cy="453347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14ADFE99-BA08-4104-943E-AF0265364E9F}"/>
              </a:ext>
            </a:extLst>
          </p:cNvPr>
          <p:cNvSpPr/>
          <p:nvPr/>
        </p:nvSpPr>
        <p:spPr>
          <a:xfrm>
            <a:off x="11063264" y="3600553"/>
            <a:ext cx="464453" cy="463088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A5511DB-B3B5-4B48-B7C0-42790AFDE1E7}"/>
              </a:ext>
            </a:extLst>
          </p:cNvPr>
          <p:cNvSpPr/>
          <p:nvPr/>
        </p:nvSpPr>
        <p:spPr>
          <a:xfrm>
            <a:off x="6950756" y="1518879"/>
            <a:ext cx="471525" cy="47152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930A896-4CEE-4583-AC88-BAC542414848}"/>
              </a:ext>
            </a:extLst>
          </p:cNvPr>
          <p:cNvSpPr/>
          <p:nvPr/>
        </p:nvSpPr>
        <p:spPr>
          <a:xfrm rot="5400013">
            <a:off x="7737531" y="1518892"/>
            <a:ext cx="472159" cy="471525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F7B0112F-F952-441E-9C67-D228C9D49BC6}"/>
              </a:ext>
            </a:extLst>
          </p:cNvPr>
          <p:cNvSpPr/>
          <p:nvPr/>
        </p:nvSpPr>
        <p:spPr>
          <a:xfrm>
            <a:off x="6809865" y="4618877"/>
            <a:ext cx="513136" cy="510296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773A104-F404-404E-9D03-315F5CCC07DC}"/>
              </a:ext>
            </a:extLst>
          </p:cNvPr>
          <p:cNvSpPr/>
          <p:nvPr/>
        </p:nvSpPr>
        <p:spPr>
          <a:xfrm rot="16200004">
            <a:off x="8525153" y="1470777"/>
            <a:ext cx="567355" cy="567732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3DA0A71-CEEF-49B4-972A-0E9B8BB231DB}"/>
              </a:ext>
            </a:extLst>
          </p:cNvPr>
          <p:cNvSpPr/>
          <p:nvPr/>
        </p:nvSpPr>
        <p:spPr>
          <a:xfrm>
            <a:off x="9408261" y="1424477"/>
            <a:ext cx="473256" cy="660343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2D620E0E-22FB-423C-AD52-AB76293A5655}"/>
              </a:ext>
            </a:extLst>
          </p:cNvPr>
          <p:cNvSpPr/>
          <p:nvPr/>
        </p:nvSpPr>
        <p:spPr>
          <a:xfrm>
            <a:off x="7705612" y="4600857"/>
            <a:ext cx="385755" cy="546347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73388067-8542-4D8F-BE53-D491CF1130AF}"/>
              </a:ext>
            </a:extLst>
          </p:cNvPr>
          <p:cNvSpPr/>
          <p:nvPr/>
        </p:nvSpPr>
        <p:spPr>
          <a:xfrm rot="20700014">
            <a:off x="6137524" y="3634193"/>
            <a:ext cx="548627" cy="469940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43521E9-9F03-4406-A860-1FE7BF69B832}"/>
              </a:ext>
            </a:extLst>
          </p:cNvPr>
          <p:cNvSpPr/>
          <p:nvPr/>
        </p:nvSpPr>
        <p:spPr>
          <a:xfrm>
            <a:off x="4401324" y="3545237"/>
            <a:ext cx="527291" cy="49359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DC3134A-232F-4FF6-A997-35AE046B7D6D}"/>
              </a:ext>
            </a:extLst>
          </p:cNvPr>
          <p:cNvSpPr/>
          <p:nvPr/>
        </p:nvSpPr>
        <p:spPr>
          <a:xfrm>
            <a:off x="4376392" y="4613320"/>
            <a:ext cx="508113" cy="508113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98E177D-843F-4173-9AAE-8F8EC39DC659}"/>
              </a:ext>
            </a:extLst>
          </p:cNvPr>
          <p:cNvSpPr/>
          <p:nvPr/>
        </p:nvSpPr>
        <p:spPr>
          <a:xfrm rot="18805988">
            <a:off x="10126350" y="1539513"/>
            <a:ext cx="551797" cy="546043"/>
          </a:xfrm>
          <a:custGeom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413A3B3-7B46-483E-B114-8C9CB21726D3}"/>
              </a:ext>
            </a:extLst>
          </p:cNvPr>
          <p:cNvSpPr/>
          <p:nvPr/>
        </p:nvSpPr>
        <p:spPr>
          <a:xfrm>
            <a:off x="10932407" y="1539582"/>
            <a:ext cx="544531" cy="547005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8A69CA0-B1D8-4624-BDD4-D069D4725CE5}"/>
              </a:ext>
            </a:extLst>
          </p:cNvPr>
          <p:cNvSpPr/>
          <p:nvPr/>
        </p:nvSpPr>
        <p:spPr>
          <a:xfrm>
            <a:off x="9363187" y="4577925"/>
            <a:ext cx="478108" cy="569268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78CDE62B-59A1-4F8A-9235-517178021D20}"/>
              </a:ext>
            </a:extLst>
          </p:cNvPr>
          <p:cNvSpPr/>
          <p:nvPr/>
        </p:nvSpPr>
        <p:spPr>
          <a:xfrm>
            <a:off x="8488229" y="4577925"/>
            <a:ext cx="478108" cy="569268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BD58F8A-8972-4903-B5DD-60CF62169774}"/>
              </a:ext>
            </a:extLst>
          </p:cNvPr>
          <p:cNvSpPr/>
          <p:nvPr/>
        </p:nvSpPr>
        <p:spPr>
          <a:xfrm>
            <a:off x="10238159" y="4577925"/>
            <a:ext cx="478108" cy="569268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A1806F8A-1C61-43FB-8222-76594A50D47A}"/>
              </a:ext>
            </a:extLst>
          </p:cNvPr>
          <p:cNvSpPr/>
          <p:nvPr/>
        </p:nvSpPr>
        <p:spPr>
          <a:xfrm>
            <a:off x="11113130" y="4577925"/>
            <a:ext cx="478108" cy="569268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4493419-769B-48A5-B6AA-B6C108F80397}"/>
              </a:ext>
            </a:extLst>
          </p:cNvPr>
          <p:cNvSpPr/>
          <p:nvPr/>
        </p:nvSpPr>
        <p:spPr>
          <a:xfrm>
            <a:off x="4351349" y="1478937"/>
            <a:ext cx="604199" cy="616427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D33FD952-D6FE-449D-905D-9F27767CFF1D}"/>
              </a:ext>
            </a:extLst>
          </p:cNvPr>
          <p:cNvGrpSpPr/>
          <p:nvPr/>
        </p:nvGrpSpPr>
        <p:grpSpPr>
          <a:xfrm>
            <a:off x="9367529" y="5419734"/>
            <a:ext cx="404116" cy="560185"/>
            <a:chOff x="7025646" y="4064800"/>
            <a:chExt cx="303087" cy="420139"/>
          </a:xfrm>
          <a:solidFill>
            <a:srgbClr val="FF5D73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FE92E5D-9BC7-45A0-9A7B-83F12DBC0E96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915BFA15-6363-4906-9AE1-A943420FF9D7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2E66F5F-8654-445A-885A-8EB35D4D0B37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80F189B-1EBC-4389-AA2F-C781FE1934CC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DE6AE273-2F46-4ABF-A2A0-F5531DD82E4C}"/>
              </a:ext>
            </a:extLst>
          </p:cNvPr>
          <p:cNvGrpSpPr/>
          <p:nvPr/>
        </p:nvGrpSpPr>
        <p:grpSpPr>
          <a:xfrm>
            <a:off x="4313956" y="2400983"/>
            <a:ext cx="644139" cy="640968"/>
            <a:chOff x="3235467" y="1800737"/>
            <a:chExt cx="483104" cy="480726"/>
          </a:xfrm>
          <a:solidFill>
            <a:srgbClr val="FF5D73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40B413B9-3A09-4286-ACEB-E87B79483119}"/>
                </a:ext>
              </a:extLst>
            </p:cNvPr>
            <p:cNvSpPr/>
            <p:nvPr/>
          </p:nvSpPr>
          <p:spPr>
            <a:xfrm>
              <a:off x="3235467" y="1800737"/>
              <a:ext cx="386251" cy="385035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F973505-F81B-4A18-8C8D-A0417994D57E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0A5CF002-F0B5-437C-A9B6-C2A789DF398A}"/>
              </a:ext>
            </a:extLst>
          </p:cNvPr>
          <p:cNvGrpSpPr/>
          <p:nvPr/>
        </p:nvGrpSpPr>
        <p:grpSpPr>
          <a:xfrm>
            <a:off x="4400032" y="5618732"/>
            <a:ext cx="495361" cy="442033"/>
            <a:chOff x="3300023" y="4214048"/>
            <a:chExt cx="371521" cy="331525"/>
          </a:xfrm>
          <a:solidFill>
            <a:srgbClr val="FF5D73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75726C3F-8164-4E2D-BB5C-31631433666B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34C72C71-A904-4A6B-814E-7080F19E095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1F1BCAE8-C1A7-4A37-B082-2F5B76AC303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FDE09F64-B388-4CFC-9269-DD7B21B90182}"/>
              </a:ext>
            </a:extLst>
          </p:cNvPr>
          <p:cNvGrpSpPr/>
          <p:nvPr/>
        </p:nvGrpSpPr>
        <p:grpSpPr>
          <a:xfrm>
            <a:off x="8432500" y="5501786"/>
            <a:ext cx="496505" cy="485791"/>
            <a:chOff x="6324374" y="4126339"/>
            <a:chExt cx="372379" cy="364343"/>
          </a:xfrm>
          <a:solidFill>
            <a:srgbClr val="FF5D73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5D53A4E5-EE13-4E3A-8B03-C712887737FA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936C2550-DD41-47E1-8382-A86E62B2E0DD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B3AAD0AB-AEE4-4081-B613-5389E691A62B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A2781294-EFE9-455C-A1A3-0F845CF8560A}"/>
              </a:ext>
            </a:extLst>
          </p:cNvPr>
          <p:cNvGrpSpPr/>
          <p:nvPr/>
        </p:nvGrpSpPr>
        <p:grpSpPr>
          <a:xfrm>
            <a:off x="5285621" y="5542544"/>
            <a:ext cx="469648" cy="475645"/>
            <a:chOff x="3964216" y="4156908"/>
            <a:chExt cx="352236" cy="356734"/>
          </a:xfrm>
          <a:solidFill>
            <a:srgbClr val="FF5D73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A2F9D1AD-BF4F-418B-9854-0CB3FFBE4DCC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CE15EA5-2F08-4783-A440-CB651F4DA926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6FDEACC9-E640-403E-A3F1-1967C42BDF23}"/>
              </a:ext>
            </a:extLst>
          </p:cNvPr>
          <p:cNvGrpSpPr/>
          <p:nvPr/>
        </p:nvGrpSpPr>
        <p:grpSpPr>
          <a:xfrm>
            <a:off x="10220883" y="5564501"/>
            <a:ext cx="486899" cy="443520"/>
            <a:chOff x="7665662" y="4173376"/>
            <a:chExt cx="365174" cy="332640"/>
          </a:xfrm>
          <a:solidFill>
            <a:srgbClr val="FF5D73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72CA1F80-E2FD-41B2-BDF6-02E3E890EDF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9F6291FC-1DE6-4E53-B1C2-C24A6F7ED69F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EFB8FF3F-7047-4D1E-9574-ACDE90D50E2C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90609E9-EF05-418D-B8F8-1F33C21E39F3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1D6883CA-D323-4A6F-A42F-D56FBB4AF9D3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C5B6C433-76BA-4A87-8924-114EA84FDE07}"/>
                </a:ext>
              </a:extLst>
            </p:cNvPr>
            <p:cNvSpPr/>
            <p:nvPr/>
          </p:nvSpPr>
          <p:spPr>
            <a:xfrm>
              <a:off x="7786783" y="4411970"/>
              <a:ext cx="218751" cy="94036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C70E7CEC-09FD-4D9C-938D-C4496A921907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E073C4E3-A5C7-4B1A-873D-272511F2DFCF}"/>
              </a:ext>
            </a:extLst>
          </p:cNvPr>
          <p:cNvSpPr/>
          <p:nvPr/>
        </p:nvSpPr>
        <p:spPr>
          <a:xfrm>
            <a:off x="6077469" y="5543421"/>
            <a:ext cx="412199" cy="486899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C921E53B-89DB-4B26-864D-555B6A00B0C6}"/>
              </a:ext>
            </a:extLst>
          </p:cNvPr>
          <p:cNvGrpSpPr/>
          <p:nvPr/>
        </p:nvGrpSpPr>
        <p:grpSpPr>
          <a:xfrm>
            <a:off x="11104827" y="5520904"/>
            <a:ext cx="476072" cy="484497"/>
            <a:chOff x="8328620" y="4140677"/>
            <a:chExt cx="357054" cy="363373"/>
          </a:xfrm>
          <a:solidFill>
            <a:srgbClr val="FF5D73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1E0AFA95-F1A5-44F8-8C93-320389F5D982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CE8245DF-6804-4D39-9BEB-11FB6651A24C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7A15674-4EAA-4286-9ACC-63D41BB9F185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5E7898EE-75B6-4AD6-8059-3A7DB9AA1D1A}"/>
              </a:ext>
            </a:extLst>
          </p:cNvPr>
          <p:cNvGrpSpPr/>
          <p:nvPr/>
        </p:nvGrpSpPr>
        <p:grpSpPr>
          <a:xfrm>
            <a:off x="6834933" y="5544617"/>
            <a:ext cx="486900" cy="484497"/>
            <a:chOff x="5126199" y="4158462"/>
            <a:chExt cx="365175" cy="363373"/>
          </a:xfrm>
          <a:solidFill>
            <a:srgbClr val="FF5D73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756CF15-2D54-4FFB-822F-990E983624FE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989D6754-64E6-40FB-BAD8-6CB98029D84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0A5604FA-C05D-40F0-8EBB-CE5C18608791}"/>
                </a:ext>
              </a:extLst>
            </p:cNvPr>
            <p:cNvSpPr/>
            <p:nvPr/>
          </p:nvSpPr>
          <p:spPr>
            <a:xfrm>
              <a:off x="5223830" y="4158462"/>
              <a:ext cx="169950" cy="103080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EE5E50B9-F52F-4046-A5F2-35CDF1FC6D78}"/>
                </a:ext>
              </a:extLst>
            </p:cNvPr>
            <p:cNvSpPr/>
            <p:nvPr/>
          </p:nvSpPr>
          <p:spPr>
            <a:xfrm>
              <a:off x="5126199" y="4160620"/>
              <a:ext cx="170837" cy="168715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387C1683-0A7E-4B0E-9A08-0232C1E30623}"/>
              </a:ext>
            </a:extLst>
          </p:cNvPr>
          <p:cNvGrpSpPr/>
          <p:nvPr/>
        </p:nvGrpSpPr>
        <p:grpSpPr>
          <a:xfrm>
            <a:off x="7643921" y="5591141"/>
            <a:ext cx="483303" cy="378451"/>
            <a:chOff x="5732940" y="4193356"/>
            <a:chExt cx="362477" cy="283838"/>
          </a:xfrm>
          <a:solidFill>
            <a:srgbClr val="FF5D73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D56F5FC-57BC-4C62-B4D0-5E8531E328C6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376A6A2-15D7-4034-A137-3ED3955B8D11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6278E58-C1AE-45BC-BF2D-6E9CA83FDC15}"/>
              </a:ext>
            </a:extLst>
          </p:cNvPr>
          <p:cNvGrpSpPr/>
          <p:nvPr/>
        </p:nvGrpSpPr>
        <p:grpSpPr>
          <a:xfrm>
            <a:off x="5231563" y="2522403"/>
            <a:ext cx="480632" cy="552907"/>
            <a:chOff x="3923672" y="1891802"/>
            <a:chExt cx="360474" cy="414680"/>
          </a:xfrm>
          <a:solidFill>
            <a:srgbClr val="FF5D73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51C0ABF8-DE74-40B4-9AD9-1F194BD698DD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7814119F-3994-4BC0-B916-E59ECEAA45A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49DF2A8E-9719-4925-84DE-7E47FA1AAD36}"/>
                </a:ext>
              </a:extLst>
            </p:cNvPr>
            <p:cNvSpPr/>
            <p:nvPr/>
          </p:nvSpPr>
          <p:spPr>
            <a:xfrm>
              <a:off x="4060640" y="1891802"/>
              <a:ext cx="82414" cy="53574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177FBA8E-C07D-4DF5-B274-6E238E05D46E}"/>
              </a:ext>
            </a:extLst>
          </p:cNvPr>
          <p:cNvGrpSpPr/>
          <p:nvPr/>
        </p:nvGrpSpPr>
        <p:grpSpPr>
          <a:xfrm>
            <a:off x="9324357" y="2518317"/>
            <a:ext cx="554783" cy="553432"/>
            <a:chOff x="6993267" y="1888738"/>
            <a:chExt cx="416087" cy="415074"/>
          </a:xfrm>
          <a:solidFill>
            <a:srgbClr val="FF5D73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B39B7DBA-9D57-46AD-AA3C-E430D427EABD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2C25705-5429-49AF-928A-39AF4553227F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8A74BCC2-B217-472D-AB7E-80019CC6B92F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BB34E70C-DE14-4B85-8B22-7F9B102FEF81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07422C0A-F7DC-4FC5-9338-4FB2A5524A7E}"/>
              </a:ext>
            </a:extLst>
          </p:cNvPr>
          <p:cNvGrpSpPr/>
          <p:nvPr/>
        </p:nvGrpSpPr>
        <p:grpSpPr>
          <a:xfrm>
            <a:off x="6093085" y="2522404"/>
            <a:ext cx="640896" cy="553417"/>
            <a:chOff x="4569814" y="1891802"/>
            <a:chExt cx="480672" cy="415063"/>
          </a:xfrm>
          <a:solidFill>
            <a:srgbClr val="FF5D73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DF0F56CD-3D6F-48E8-8831-7D1FEAF8B751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658279BC-BA45-4A5F-ADA4-9500404744C9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8B9E8AE2-1C6B-4F15-863B-55F8FEDF3659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6DD29585-69A9-4DE4-B520-0C84A9961CC8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B51ACB4-2214-4AF9-AD66-2A99723C4305}"/>
              </a:ext>
            </a:extLst>
          </p:cNvPr>
          <p:cNvGrpSpPr/>
          <p:nvPr/>
        </p:nvGrpSpPr>
        <p:grpSpPr>
          <a:xfrm>
            <a:off x="10113191" y="2490106"/>
            <a:ext cx="562440" cy="552577"/>
            <a:chOff x="7584893" y="1867579"/>
            <a:chExt cx="421830" cy="414433"/>
          </a:xfrm>
          <a:solidFill>
            <a:srgbClr val="FF5D73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694F184-C5F0-4F33-8B92-25E43FE288A9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600A3CDD-69F3-45BA-9002-06F6ACB40AD4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3DB64708-9A6D-42DC-94A4-0D643C3F24CC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2B08083F-F002-4247-8043-3F003E06E6D8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A1AE551B-6825-44DB-B916-C491B38C7ED8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796E2A54-46D6-4BD4-B8CB-A8C7433B80B9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D29C69AD-B0BB-42FF-A978-1BD9E91AF864}"/>
              </a:ext>
            </a:extLst>
          </p:cNvPr>
          <p:cNvSpPr/>
          <p:nvPr/>
        </p:nvSpPr>
        <p:spPr>
          <a:xfrm>
            <a:off x="6935711" y="2523501"/>
            <a:ext cx="543836" cy="551236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A4EFDE1-CA98-431C-ABE4-5BDDF15A7B90}"/>
              </a:ext>
            </a:extLst>
          </p:cNvPr>
          <p:cNvGrpSpPr/>
          <p:nvPr/>
        </p:nvGrpSpPr>
        <p:grpSpPr>
          <a:xfrm>
            <a:off x="10973470" y="2490399"/>
            <a:ext cx="553420" cy="503992"/>
            <a:chOff x="8230102" y="1867799"/>
            <a:chExt cx="415065" cy="377994"/>
          </a:xfrm>
          <a:solidFill>
            <a:srgbClr val="FF5D73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7790035E-70F4-419A-A6B8-739CECC3A0D2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8143CFE4-F91A-48D9-826C-3C3D4D1FB45B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F144C5BE-9D03-4DAB-9462-FDF271CBFC53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1C8C98DD-E229-439E-8628-4FBB307D701C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B7CF935E-BCDC-4667-8445-5F82A9C299E3}"/>
              </a:ext>
            </a:extLst>
          </p:cNvPr>
          <p:cNvGrpSpPr/>
          <p:nvPr/>
        </p:nvGrpSpPr>
        <p:grpSpPr>
          <a:xfrm>
            <a:off x="7701856" y="2496544"/>
            <a:ext cx="553456" cy="553113"/>
            <a:chOff x="5776392" y="1872407"/>
            <a:chExt cx="415092" cy="414835"/>
          </a:xfrm>
          <a:solidFill>
            <a:srgbClr val="FF5D73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9B6E110C-F0E8-491F-8EFA-25A60937AE0A}"/>
                </a:ext>
              </a:extLst>
            </p:cNvPr>
            <p:cNvSpPr/>
            <p:nvPr/>
          </p:nvSpPr>
          <p:spPr>
            <a:xfrm>
              <a:off x="5776392" y="1946318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D7E37150-0073-4480-9911-DBD2C7DF2543}"/>
                </a:ext>
              </a:extLst>
            </p:cNvPr>
            <p:cNvSpPr/>
            <p:nvPr/>
          </p:nvSpPr>
          <p:spPr>
            <a:xfrm>
              <a:off x="6136858" y="1946318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48B8EAD-82F4-4DDC-A1ED-36DF4DD3A9E6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EC2E2FAB-EB8E-4EDE-8F72-A8F0C7741C30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8A6CA612-70C8-46D7-A177-A6E19EFFD69A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C6AB66CC-4437-49C2-9767-356EC2978EF8}"/>
              </a:ext>
            </a:extLst>
          </p:cNvPr>
          <p:cNvGrpSpPr/>
          <p:nvPr/>
        </p:nvGrpSpPr>
        <p:grpSpPr>
          <a:xfrm>
            <a:off x="8529133" y="2475233"/>
            <a:ext cx="557564" cy="550724"/>
            <a:chOff x="6396849" y="1856424"/>
            <a:chExt cx="418173" cy="413043"/>
          </a:xfrm>
          <a:solidFill>
            <a:srgbClr val="FF5D73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62CAAB3E-0815-44DA-9ED2-A9BCC00BA4A5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318E63D-1295-432C-8772-3E98300C571E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C295E88-321D-4C66-85C7-8059A677F292}"/>
              </a:ext>
            </a:extLst>
          </p:cNvPr>
          <p:cNvGrpSpPr/>
          <p:nvPr/>
        </p:nvGrpSpPr>
        <p:grpSpPr>
          <a:xfrm>
            <a:off x="5180807" y="3466331"/>
            <a:ext cx="669036" cy="669036"/>
            <a:chOff x="3885605" y="2599748"/>
            <a:chExt cx="501777" cy="501777"/>
          </a:xfrm>
          <a:solidFill>
            <a:srgbClr val="FF5D73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E7DB97BB-7016-4393-9F48-A74FDC69709C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8F9302E-ED14-43CE-8110-31837020117B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1D2698DD-EC27-454B-9115-C2B0EA2C5356}"/>
              </a:ext>
            </a:extLst>
          </p:cNvPr>
          <p:cNvGrpSpPr/>
          <p:nvPr/>
        </p:nvGrpSpPr>
        <p:grpSpPr>
          <a:xfrm>
            <a:off x="6907609" y="3560856"/>
            <a:ext cx="526657" cy="526656"/>
            <a:chOff x="5180706" y="2670642"/>
            <a:chExt cx="394993" cy="394992"/>
          </a:xfrm>
          <a:solidFill>
            <a:srgbClr val="FF5D73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0D5058F-351C-40A2-82CA-2A36B196AC02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7195708B-C66C-4DC6-9B7A-893D1A44B0F9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102FC425-A016-4E64-878B-FBF09C07D989}"/>
              </a:ext>
            </a:extLst>
          </p:cNvPr>
          <p:cNvGrpSpPr/>
          <p:nvPr/>
        </p:nvGrpSpPr>
        <p:grpSpPr>
          <a:xfrm>
            <a:off x="10124030" y="3635874"/>
            <a:ext cx="588349" cy="379231"/>
            <a:chOff x="7593022" y="2726905"/>
            <a:chExt cx="441262" cy="284423"/>
          </a:xfrm>
          <a:solidFill>
            <a:srgbClr val="FF5D73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DD236348-E33D-4A13-B1CB-E37F77A89C7C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2C6814FF-AA8A-4900-A6BE-3D7BD2DB3920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DCA6284B-E97B-43D3-BA41-F5AF98793C4F}"/>
              </a:ext>
            </a:extLst>
          </p:cNvPr>
          <p:cNvGrpSpPr/>
          <p:nvPr/>
        </p:nvGrpSpPr>
        <p:grpSpPr>
          <a:xfrm>
            <a:off x="8576328" y="3664391"/>
            <a:ext cx="451872" cy="423623"/>
            <a:chOff x="6432246" y="2748293"/>
            <a:chExt cx="338904" cy="317717"/>
          </a:xfrm>
          <a:solidFill>
            <a:srgbClr val="FF5D73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62C20B8F-227D-4240-918D-A60C1A6BD041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86242F1E-1FD8-4449-B28D-CB505CCB8761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A306BC7-5A70-4C96-899D-64F45BE7E3D7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1C85D8BF-93C4-4624-85EE-76687CAA85E9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D019D090-C5B2-428C-ADFF-3B002CC8B06A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3B324807-2D78-46A6-BE58-7391C053F96C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02232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3044A-6534-43C8-AEFD-7CEA126D99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4133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4E23596A-8AFC-42FB-8BCB-CFEEC2C567C4}"/>
              </a:ext>
            </a:extLst>
          </p:cNvPr>
          <p:cNvSpPr/>
          <p:nvPr/>
        </p:nvSpPr>
        <p:spPr>
          <a:xfrm>
            <a:off x="6041087" y="1656745"/>
            <a:ext cx="553821" cy="652235"/>
          </a:xfrm>
          <a:custGeom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84EC89D-F1DB-44B7-9305-FA832214DC61}"/>
              </a:ext>
            </a:extLst>
          </p:cNvPr>
          <p:cNvSpPr/>
          <p:nvPr/>
        </p:nvSpPr>
        <p:spPr>
          <a:xfrm>
            <a:off x="6965131" y="1671267"/>
            <a:ext cx="581740" cy="623205"/>
          </a:xfrm>
          <a:custGeom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24761585-8B3A-4FA9-93C2-382CAFB86C34}"/>
              </a:ext>
            </a:extLst>
          </p:cNvPr>
          <p:cNvGrpSpPr/>
          <p:nvPr/>
        </p:nvGrpSpPr>
        <p:grpSpPr>
          <a:xfrm>
            <a:off x="5116324" y="1656745"/>
            <a:ext cx="553821" cy="652235"/>
            <a:chOff x="3837243" y="1242559"/>
            <a:chExt cx="415366" cy="489176"/>
          </a:xfrm>
          <a:solidFill>
            <a:srgbClr val="FF5D73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B64F6DDD-8FA4-45E6-8C7A-6B53AF92F747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BF2B358B-F7DD-4204-988C-F7374FC81C4C}"/>
                </a:ext>
              </a:extLst>
            </p:cNvPr>
            <p:cNvSpPr/>
            <p:nvPr/>
          </p:nvSpPr>
          <p:spPr>
            <a:xfrm rot="18100528">
              <a:off x="3983042" y="1232588"/>
              <a:ext cx="217654" cy="304495"/>
            </a:xfrm>
            <a:custGeom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A194AD08-C756-4D97-9172-1A7C5AEDEAAA}"/>
              </a:ext>
            </a:extLst>
          </p:cNvPr>
          <p:cNvSpPr/>
          <p:nvPr/>
        </p:nvSpPr>
        <p:spPr>
          <a:xfrm>
            <a:off x="4210385" y="1692139"/>
            <a:ext cx="496324" cy="581448"/>
          </a:xfrm>
          <a:custGeom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D778A1F-596B-49DB-99FD-86EF0354EB26}"/>
              </a:ext>
            </a:extLst>
          </p:cNvPr>
          <p:cNvSpPr/>
          <p:nvPr/>
        </p:nvSpPr>
        <p:spPr>
          <a:xfrm>
            <a:off x="11311555" y="1671291"/>
            <a:ext cx="584679" cy="623132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F88583E-ABB3-4922-B421-83A9D81B3B3C}"/>
              </a:ext>
            </a:extLst>
          </p:cNvPr>
          <p:cNvSpPr/>
          <p:nvPr/>
        </p:nvSpPr>
        <p:spPr>
          <a:xfrm>
            <a:off x="5106717" y="5441631"/>
            <a:ext cx="573036" cy="610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0920D46-7F10-4B71-AD90-38306D8F3D32}"/>
              </a:ext>
            </a:extLst>
          </p:cNvPr>
          <p:cNvSpPr/>
          <p:nvPr/>
        </p:nvSpPr>
        <p:spPr>
          <a:xfrm>
            <a:off x="4171992" y="5441631"/>
            <a:ext cx="573096" cy="610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F1D11D17-5F71-4756-9228-EFDAA88405AC}"/>
              </a:ext>
            </a:extLst>
          </p:cNvPr>
          <p:cNvSpPr/>
          <p:nvPr/>
        </p:nvSpPr>
        <p:spPr>
          <a:xfrm>
            <a:off x="6969483" y="5441631"/>
            <a:ext cx="573036" cy="610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5D7E884-532A-4E4D-AD49-D47DBCA6C87C}"/>
              </a:ext>
            </a:extLst>
          </p:cNvPr>
          <p:cNvSpPr/>
          <p:nvPr/>
        </p:nvSpPr>
        <p:spPr>
          <a:xfrm>
            <a:off x="6031479" y="5441631"/>
            <a:ext cx="573036" cy="610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C739FAE-DEBE-4FC7-984D-1A266A6E4099}"/>
              </a:ext>
            </a:extLst>
          </p:cNvPr>
          <p:cNvSpPr/>
          <p:nvPr/>
        </p:nvSpPr>
        <p:spPr>
          <a:xfrm>
            <a:off x="7924483" y="5429219"/>
            <a:ext cx="575084" cy="623132"/>
          </a:xfrm>
          <a:custGeom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46A2A8B-967B-46CA-8269-FEAB35DAA5AC}"/>
              </a:ext>
            </a:extLst>
          </p:cNvPr>
          <p:cNvSpPr/>
          <p:nvPr/>
        </p:nvSpPr>
        <p:spPr>
          <a:xfrm>
            <a:off x="8814353" y="5472135"/>
            <a:ext cx="539105" cy="58021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B42C0C21-0515-4689-9406-4141E9455385}"/>
              </a:ext>
            </a:extLst>
          </p:cNvPr>
          <p:cNvGrpSpPr/>
          <p:nvPr/>
        </p:nvGrpSpPr>
        <p:grpSpPr>
          <a:xfrm>
            <a:off x="10468319" y="5417441"/>
            <a:ext cx="547749" cy="583776"/>
            <a:chOff x="7851239" y="4063081"/>
            <a:chExt cx="410812" cy="437832"/>
          </a:xfrm>
          <a:solidFill>
            <a:srgbClr val="FF5D73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69888CBB-D8D3-4891-AF64-BCB11ECF2003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AC3AC0F1-F4B5-4A7E-A8C6-FA20745BF201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F3242A0-FD5E-45EB-A5BB-265AE26D1DCD}"/>
              </a:ext>
            </a:extLst>
          </p:cNvPr>
          <p:cNvGrpSpPr/>
          <p:nvPr/>
        </p:nvGrpSpPr>
        <p:grpSpPr>
          <a:xfrm>
            <a:off x="5311530" y="3702795"/>
            <a:ext cx="523633" cy="508064"/>
            <a:chOff x="3983647" y="2777096"/>
            <a:chExt cx="392725" cy="381048"/>
          </a:xfrm>
          <a:solidFill>
            <a:srgbClr val="FF5D73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2C836A4D-4844-4290-9F37-E48BA828A6A4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9A638990-4625-48E2-B7A6-E89DF421172C}"/>
                </a:ext>
              </a:extLst>
            </p:cNvPr>
            <p:cNvSpPr/>
            <p:nvPr/>
          </p:nvSpPr>
          <p:spPr>
            <a:xfrm>
              <a:off x="4059853" y="2859347"/>
              <a:ext cx="239335" cy="218660"/>
            </a:xfrm>
            <a:custGeom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D1913C30-C501-40E3-ABEA-59D0F0ED5DF5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E852B9B-7B26-43B9-861A-F4E8DFCC25E6}"/>
              </a:ext>
            </a:extLst>
          </p:cNvPr>
          <p:cNvGrpSpPr/>
          <p:nvPr/>
        </p:nvGrpSpPr>
        <p:grpSpPr>
          <a:xfrm>
            <a:off x="6104278" y="3669049"/>
            <a:ext cx="523633" cy="546969"/>
            <a:chOff x="4578208" y="2751786"/>
            <a:chExt cx="392725" cy="410227"/>
          </a:xfrm>
          <a:solidFill>
            <a:srgbClr val="FF5D73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58C95857-69EA-4EC7-A5CA-1169DE88F727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7B34F5D9-99CC-439A-A44B-3090C9D07F57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8ADC14B0-5120-4735-9EB0-A5E4D70F8659}"/>
                </a:ext>
              </a:extLst>
            </p:cNvPr>
            <p:cNvSpPr/>
            <p:nvPr/>
          </p:nvSpPr>
          <p:spPr>
            <a:xfrm>
              <a:off x="4885913" y="2752837"/>
              <a:ext cx="85020" cy="209278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10F6097-2168-4958-AACB-916714059AF7}"/>
              </a:ext>
            </a:extLst>
          </p:cNvPr>
          <p:cNvGrpSpPr/>
          <p:nvPr/>
        </p:nvGrpSpPr>
        <p:grpSpPr>
          <a:xfrm>
            <a:off x="9506541" y="3681070"/>
            <a:ext cx="479511" cy="494677"/>
            <a:chOff x="7129905" y="2760802"/>
            <a:chExt cx="359633" cy="371008"/>
          </a:xfrm>
          <a:solidFill>
            <a:srgbClr val="FF5D73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5B8E701C-8849-4441-9F40-F91F5438ED26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FC2B9A2-5AC9-4451-9AF8-9DC7046E0F8C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F058328D-5102-47FB-9D2B-EE1416195145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D6DB5B8A-08BC-4F41-B084-F8807C955956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AA6935C8-4FDC-4413-9908-DED046A9B1AB}"/>
              </a:ext>
            </a:extLst>
          </p:cNvPr>
          <p:cNvGrpSpPr/>
          <p:nvPr/>
        </p:nvGrpSpPr>
        <p:grpSpPr>
          <a:xfrm>
            <a:off x="8537814" y="1572987"/>
            <a:ext cx="687287" cy="724607"/>
            <a:chOff x="6403360" y="1179740"/>
            <a:chExt cx="515465" cy="543455"/>
          </a:xfrm>
          <a:solidFill>
            <a:srgbClr val="FF5D73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B5BBB9DA-1A90-4FAE-9F4D-240CF62217E5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D15FEFE1-5D48-478C-8555-76407B3A1B80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AA845B3C-B96B-40F6-8B7E-9D3F9722B54D}"/>
              </a:ext>
            </a:extLst>
          </p:cNvPr>
          <p:cNvSpPr/>
          <p:nvPr/>
        </p:nvSpPr>
        <p:spPr>
          <a:xfrm>
            <a:off x="6972569" y="3640872"/>
            <a:ext cx="527511" cy="556003"/>
          </a:xfrm>
          <a:custGeom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BCA62D24-67D0-4564-A8FB-C39982E8508E}"/>
              </a:ext>
            </a:extLst>
          </p:cNvPr>
          <p:cNvGrpSpPr/>
          <p:nvPr/>
        </p:nvGrpSpPr>
        <p:grpSpPr>
          <a:xfrm>
            <a:off x="11298644" y="2764243"/>
            <a:ext cx="467489" cy="505845"/>
            <a:chOff x="8473982" y="2073182"/>
            <a:chExt cx="350617" cy="379384"/>
          </a:xfrm>
          <a:solidFill>
            <a:srgbClr val="FF5D73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F95A58C7-4EE2-44E3-9921-E9D3EF8B8104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392784FA-7A4D-4CFF-AA9C-658AC0627E5B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9544FE30-E9F7-4782-B7D6-DF6EE3CFA460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AA99FF4-E99A-4F15-AB3A-482FE9DA1F47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FB3CB9D9-9D61-417B-90E0-0B0961A890C5}"/>
                </a:ext>
              </a:extLst>
            </p:cNvPr>
            <p:cNvSpPr/>
            <p:nvPr/>
          </p:nvSpPr>
          <p:spPr>
            <a:xfrm>
              <a:off x="8721620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380DF35B-6969-4B42-BF04-6CBE2C47B225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D6EFACC-58C2-4DE3-AC50-9E82D55FF6D4}"/>
              </a:ext>
            </a:extLst>
          </p:cNvPr>
          <p:cNvGrpSpPr/>
          <p:nvPr/>
        </p:nvGrpSpPr>
        <p:grpSpPr>
          <a:xfrm>
            <a:off x="7821558" y="1613953"/>
            <a:ext cx="570207" cy="713999"/>
            <a:chOff x="5866168" y="1210464"/>
            <a:chExt cx="427655" cy="535499"/>
          </a:xfrm>
          <a:solidFill>
            <a:srgbClr val="FF5D73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7AF930B-6400-46B7-A311-70DCECDFE884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F5E2B894-6B7A-4087-8170-B9958F153A5C}"/>
                </a:ext>
              </a:extLst>
            </p:cNvPr>
            <p:cNvSpPr/>
            <p:nvPr/>
          </p:nvSpPr>
          <p:spPr>
            <a:xfrm>
              <a:off x="5901062" y="1710028"/>
              <a:ext cx="360346" cy="35935"/>
            </a:xfrm>
            <a:custGeom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B59237B0-7DDD-491E-8330-3AF23C13C46B}"/>
                </a:ext>
              </a:extLst>
            </p:cNvPr>
            <p:cNvSpPr/>
            <p:nvPr/>
          </p:nvSpPr>
          <p:spPr>
            <a:xfrm>
              <a:off x="5964658" y="1210464"/>
              <a:ext cx="229395" cy="279074"/>
            </a:xfrm>
            <a:custGeom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5059B524-DF21-4AF1-BD92-3F78A0CD4D83}"/>
              </a:ext>
            </a:extLst>
          </p:cNvPr>
          <p:cNvGrpSpPr/>
          <p:nvPr/>
        </p:nvGrpSpPr>
        <p:grpSpPr>
          <a:xfrm>
            <a:off x="7924483" y="3640434"/>
            <a:ext cx="523620" cy="557893"/>
            <a:chOff x="5943362" y="2730325"/>
            <a:chExt cx="392715" cy="418420"/>
          </a:xfrm>
          <a:solidFill>
            <a:srgbClr val="FF5D73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7CAEBBE7-A4AD-4151-8E37-CC2B5912B8B0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B6643CB4-7DA1-48E3-B102-94EE00E8227C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E9A13E3-D3E0-44E3-B160-8E57D815E443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A4DD903E-0D65-42FA-90FF-99CE99046A9F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493332E7-B7BC-4688-9A46-D942911EDBF8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8E9F9D37-ED96-4053-B626-D70175C4820A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A7E4CAA4-8551-44A3-81FB-0866F4F858E5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E324838D-6321-4D48-B1F2-293ACBCE6500}"/>
              </a:ext>
            </a:extLst>
          </p:cNvPr>
          <p:cNvGrpSpPr/>
          <p:nvPr/>
        </p:nvGrpSpPr>
        <p:grpSpPr>
          <a:xfrm>
            <a:off x="9424685" y="1631947"/>
            <a:ext cx="683921" cy="722229"/>
            <a:chOff x="7068513" y="1223960"/>
            <a:chExt cx="512941" cy="541672"/>
          </a:xfrm>
          <a:solidFill>
            <a:srgbClr val="FF5D73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0A3F8505-9478-4BDC-94D1-185F4FFF9863}"/>
                </a:ext>
              </a:extLst>
            </p:cNvPr>
            <p:cNvSpPr/>
            <p:nvPr/>
          </p:nvSpPr>
          <p:spPr>
            <a:xfrm>
              <a:off x="7203387" y="1223960"/>
              <a:ext cx="378067" cy="392926"/>
            </a:xfrm>
            <a:custGeom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87DD766-1247-4B60-8B5B-5BD462B71622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DA2DCDC4-490A-4872-959A-71D790BF1C41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7630C9E-807F-4A24-94D7-653D36F8F65D}"/>
              </a:ext>
            </a:extLst>
          </p:cNvPr>
          <p:cNvGrpSpPr/>
          <p:nvPr/>
        </p:nvGrpSpPr>
        <p:grpSpPr>
          <a:xfrm>
            <a:off x="4276002" y="3638727"/>
            <a:ext cx="523633" cy="559491"/>
            <a:chOff x="3207001" y="2729045"/>
            <a:chExt cx="392725" cy="419618"/>
          </a:xfrm>
          <a:solidFill>
            <a:srgbClr val="FF5D73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E95B694-DE6F-446F-AE6C-79FD113C05F5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9F3E622-60BA-48CC-837B-C0130D05DBAD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9CE426E-F281-49B9-8A1C-C23455D32C3B}"/>
              </a:ext>
            </a:extLst>
          </p:cNvPr>
          <p:cNvSpPr/>
          <p:nvPr/>
        </p:nvSpPr>
        <p:spPr>
          <a:xfrm>
            <a:off x="8747723" y="3717584"/>
            <a:ext cx="526231" cy="437301"/>
          </a:xfrm>
          <a:custGeom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55A22E78-10FF-41DD-AAB4-553619C79725}"/>
              </a:ext>
            </a:extLst>
          </p:cNvPr>
          <p:cNvGrpSpPr/>
          <p:nvPr/>
        </p:nvGrpSpPr>
        <p:grpSpPr>
          <a:xfrm>
            <a:off x="10482486" y="3656965"/>
            <a:ext cx="479548" cy="504931"/>
            <a:chOff x="7861864" y="2742724"/>
            <a:chExt cx="359661" cy="378698"/>
          </a:xfrm>
          <a:solidFill>
            <a:srgbClr val="FF5D73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14FF442-6F3C-434B-BE34-3F95047F47EC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47F6504-7BF1-4085-96E7-A7C8672BF110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E721964F-BE04-450A-983B-351EAE72F941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E0D6C43A-AE80-47B5-884D-48AC4819243A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4182BCDF-44D4-408B-9609-CDA6C8124C75}"/>
              </a:ext>
            </a:extLst>
          </p:cNvPr>
          <p:cNvGrpSpPr/>
          <p:nvPr/>
        </p:nvGrpSpPr>
        <p:grpSpPr>
          <a:xfrm>
            <a:off x="5114044" y="4622500"/>
            <a:ext cx="422587" cy="511161"/>
            <a:chOff x="3835533" y="3466874"/>
            <a:chExt cx="316940" cy="383371"/>
          </a:xfrm>
          <a:solidFill>
            <a:srgbClr val="FF5D73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DFE95AA5-CC25-4251-9742-2AE59A788A13}"/>
                </a:ext>
              </a:extLst>
            </p:cNvPr>
            <p:cNvSpPr/>
            <p:nvPr/>
          </p:nvSpPr>
          <p:spPr>
            <a:xfrm>
              <a:off x="3940213" y="3647541"/>
              <a:ext cx="105658" cy="6757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4D25914-2948-4743-9140-079A21119A9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694A42CA-8823-46FA-B21A-131B0221DF5E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84ED651-B412-4487-AE61-DC636D66DEE3}"/>
              </a:ext>
            </a:extLst>
          </p:cNvPr>
          <p:cNvGrpSpPr/>
          <p:nvPr/>
        </p:nvGrpSpPr>
        <p:grpSpPr>
          <a:xfrm>
            <a:off x="6965448" y="4627377"/>
            <a:ext cx="486643" cy="480449"/>
            <a:chOff x="5224086" y="3470532"/>
            <a:chExt cx="364982" cy="360337"/>
          </a:xfrm>
          <a:solidFill>
            <a:srgbClr val="FF5D73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227E69E1-F818-419F-AC4F-7F487DFCC21B}"/>
                </a:ext>
              </a:extLst>
            </p:cNvPr>
            <p:cNvSpPr/>
            <p:nvPr/>
          </p:nvSpPr>
          <p:spPr>
            <a:xfrm>
              <a:off x="5224086" y="3470532"/>
              <a:ext cx="364982" cy="291748"/>
            </a:xfrm>
            <a:custGeom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C64A6C1-CF8C-469F-AB6F-D04A7D9C847A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A60AA609-73CC-40A2-95D9-6E866503CB65}"/>
              </a:ext>
            </a:extLst>
          </p:cNvPr>
          <p:cNvGrpSpPr/>
          <p:nvPr/>
        </p:nvGrpSpPr>
        <p:grpSpPr>
          <a:xfrm>
            <a:off x="7899293" y="4585533"/>
            <a:ext cx="480267" cy="511820"/>
            <a:chOff x="5924470" y="3439149"/>
            <a:chExt cx="360200" cy="383865"/>
          </a:xfrm>
          <a:solidFill>
            <a:srgbClr val="FF5D73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7BFBE88E-0D62-4540-9BD0-6A8C84730A0B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AE552C81-471B-4817-894B-08796E52D5B3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3803FE2-6FDE-4B6C-A036-6BD75D8E707F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B57F9C9D-8914-4943-9027-1CEE672A8C42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4BD62ABA-71A2-46F4-BB6A-589E258AB504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E7563EEE-5548-4B06-8854-4F3D08D9F849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5B569E6-7332-416B-9BAB-C7FED7C65DAB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C7E911BE-BDF2-4E2B-8A97-B68596EBD18F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B25CF762-8A07-4D6D-B39F-57E4D47EE934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C8DA56A-5FA8-4895-8398-BF32E318E931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BB735C93-AD59-42B8-AFB8-A83D30D136DB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B509D7F5-60E6-4E10-AE75-67A56B381E03}"/>
                </a:ext>
              </a:extLst>
            </p:cNvPr>
            <p:cNvSpPr/>
            <p:nvPr/>
          </p:nvSpPr>
          <p:spPr>
            <a:xfrm>
              <a:off x="6029151" y="3439149"/>
              <a:ext cx="148882" cy="9009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9CD7D0F-8257-468B-8FDA-09FADA56FD71}"/>
              </a:ext>
            </a:extLst>
          </p:cNvPr>
          <p:cNvGrpSpPr/>
          <p:nvPr/>
        </p:nvGrpSpPr>
        <p:grpSpPr>
          <a:xfrm>
            <a:off x="11369808" y="3665341"/>
            <a:ext cx="345984" cy="483424"/>
            <a:chOff x="8527356" y="2749006"/>
            <a:chExt cx="259488" cy="362568"/>
          </a:xfrm>
          <a:solidFill>
            <a:srgbClr val="FF5D73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DE9B2C21-7F2A-4347-800C-E13388D3EC77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A0EF2BB3-EEC3-4B40-B50A-C52608B77D69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01E017E-E7C3-466F-A5A1-4464470D26FC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F015BC2-FCFA-43E8-A05D-5FD3CEBD5D7D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B406752-8D70-4584-A03B-5CD137455FC0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8DCA0386-2FC7-49EF-88EE-694080D1389E}"/>
              </a:ext>
            </a:extLst>
          </p:cNvPr>
          <p:cNvGrpSpPr/>
          <p:nvPr/>
        </p:nvGrpSpPr>
        <p:grpSpPr>
          <a:xfrm>
            <a:off x="8779435" y="4641652"/>
            <a:ext cx="481535" cy="451787"/>
            <a:chOff x="6584576" y="3481239"/>
            <a:chExt cx="361151" cy="338840"/>
          </a:xfrm>
          <a:solidFill>
            <a:srgbClr val="FF5D73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E7C46AA-18FD-43D3-A699-80574ECB679B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6D6AF9DC-827E-4D80-A4AD-BA3A94F0A1E3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723F8D85-3BB9-4024-8AE3-398520FFFFD1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223A798F-AAD9-4DD6-92E8-76872D03B5D6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AD8DB97-4D61-450E-87C4-6446AE7DF0B8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02751FFD-72C9-461B-9803-6B62E2586383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8893B01C-B043-4155-8D91-F15A54861A73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1A58FB9B-8877-4B31-9E75-20FAEFC9C759}"/>
              </a:ext>
            </a:extLst>
          </p:cNvPr>
          <p:cNvGrpSpPr/>
          <p:nvPr/>
        </p:nvGrpSpPr>
        <p:grpSpPr>
          <a:xfrm>
            <a:off x="4176565" y="4547250"/>
            <a:ext cx="480217" cy="509076"/>
            <a:chOff x="3132423" y="3410437"/>
            <a:chExt cx="360163" cy="381807"/>
          </a:xfrm>
          <a:solidFill>
            <a:srgbClr val="FF5D73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10D082C6-8766-4EE6-84CF-AF564193D4BC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E5EC2A6-A773-4253-8690-BA0DC26AB288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EBBC5CF-D9AB-4EE5-95BF-93FCE9314675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1D396A0F-3668-4C86-907E-0F6D49253435}"/>
                </a:ext>
              </a:extLst>
            </p:cNvPr>
            <p:cNvSpPr/>
            <p:nvPr/>
          </p:nvSpPr>
          <p:spPr>
            <a:xfrm>
              <a:off x="3295698" y="3647898"/>
              <a:ext cx="125839" cy="133072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A7AD0035-8873-411F-BEA1-BF7DA07D6195}"/>
                </a:ext>
              </a:extLst>
            </p:cNvPr>
            <p:cNvSpPr/>
            <p:nvPr/>
          </p:nvSpPr>
          <p:spPr>
            <a:xfrm>
              <a:off x="3369646" y="3585453"/>
              <a:ext cx="109499" cy="115726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B52C9DC6-743B-40F6-AE24-7673A0EA5F77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EED939AE-1152-4F67-812E-DE2B4E32B995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6C05B35E-7209-4A88-83E3-374AF7C7BFEB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2CBDD76D-5BD5-4F5D-B8FF-9150FEEB4D88}"/>
              </a:ext>
            </a:extLst>
          </p:cNvPr>
          <p:cNvGrpSpPr/>
          <p:nvPr/>
        </p:nvGrpSpPr>
        <p:grpSpPr>
          <a:xfrm>
            <a:off x="9515063" y="4558954"/>
            <a:ext cx="482828" cy="515940"/>
            <a:chOff x="7136297" y="3419215"/>
            <a:chExt cx="362121" cy="386955"/>
          </a:xfrm>
          <a:solidFill>
            <a:srgbClr val="FF5D73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79B55BF5-9FFE-4A59-8131-FE15D341A065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0BBF831C-572F-49AA-83C1-11EC6EB61A76}"/>
                </a:ext>
              </a:extLst>
            </p:cNvPr>
            <p:cNvSpPr/>
            <p:nvPr/>
          </p:nvSpPr>
          <p:spPr>
            <a:xfrm>
              <a:off x="7177601" y="3646444"/>
              <a:ext cx="149861" cy="159718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041F137D-2E33-4360-9769-69D6B5C4651B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C0BC1AF3-606E-401B-A689-3CE5ABADF8F3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0D8E63B-D698-4E23-BAC5-43746ECA172A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5B44F1E0-45A8-48C4-84E2-6D5CF3E0E8FF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50514808-021D-406C-86C9-E09D0D7F3365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F5812A0F-F48D-4C16-A431-9F75A43B6CBB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C525A8E7-437B-4133-951C-EA9E8B9A3EF2}"/>
              </a:ext>
            </a:extLst>
          </p:cNvPr>
          <p:cNvGrpSpPr/>
          <p:nvPr/>
        </p:nvGrpSpPr>
        <p:grpSpPr>
          <a:xfrm>
            <a:off x="9486681" y="5286145"/>
            <a:ext cx="709575" cy="701187"/>
            <a:chOff x="7115010" y="3964609"/>
            <a:chExt cx="532181" cy="525890"/>
          </a:xfrm>
          <a:solidFill>
            <a:srgbClr val="FF5D73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5012DE6-6DBD-4D6C-AB67-8B77E3309B6E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25EAB4EE-9665-4BF3-BC0C-84982A368B22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9CBA1092-5C11-4E1E-A65D-17EC092F78E8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083C1DBB-77E8-4C33-AD48-E0B6643E29A3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D0AE3DC-D3DF-46FA-8761-1D4C06622663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2F9E5BCF-16DD-41F2-8F8F-349A759C628E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479CB197-2193-410B-A52C-E92D6522D28E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4C8EB82-1FED-4D18-9A30-E64483796447}"/>
              </a:ext>
            </a:extLst>
          </p:cNvPr>
          <p:cNvGrpSpPr/>
          <p:nvPr/>
        </p:nvGrpSpPr>
        <p:grpSpPr>
          <a:xfrm>
            <a:off x="11313944" y="4449482"/>
            <a:ext cx="551077" cy="587349"/>
            <a:chOff x="8485458" y="3337111"/>
            <a:chExt cx="413308" cy="440512"/>
          </a:xfrm>
          <a:solidFill>
            <a:srgbClr val="FF5D73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9095254-AF7F-44DE-ACE4-140E3925B1C8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EAED203D-754D-48FA-9E1F-81EE5A7A5C3B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D683F170-5355-416A-926E-039B670A0FFC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6A43A3E9-71EE-40EC-9219-A70BB49DA960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3821D3AB-DDCF-4179-8BD7-9E3F4C748C0E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697A596D-0E60-46D0-B3DF-046DF95986C4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6629E8ED-0C64-4574-A8CC-DD1C19C3B127}"/>
              </a:ext>
            </a:extLst>
          </p:cNvPr>
          <p:cNvGrpSpPr/>
          <p:nvPr/>
        </p:nvGrpSpPr>
        <p:grpSpPr>
          <a:xfrm>
            <a:off x="6024700" y="4673718"/>
            <a:ext cx="482816" cy="513209"/>
            <a:chOff x="4518525" y="3505288"/>
            <a:chExt cx="362112" cy="384907"/>
          </a:xfrm>
          <a:solidFill>
            <a:srgbClr val="FF5D73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A5DA3BE-B2AE-400B-AFD1-9940A9D402A1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23AEC45A-3F76-46DB-9E7D-5D3E7694E75F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75FAD332-668B-46BF-B63C-C3F01A670637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83FD9E66-BAF9-4101-A48C-F26F6813E7D8}"/>
              </a:ext>
            </a:extLst>
          </p:cNvPr>
          <p:cNvGrpSpPr/>
          <p:nvPr/>
        </p:nvGrpSpPr>
        <p:grpSpPr>
          <a:xfrm>
            <a:off x="10481632" y="4540276"/>
            <a:ext cx="453347" cy="480448"/>
            <a:chOff x="7861224" y="3405207"/>
            <a:chExt cx="340010" cy="360336"/>
          </a:xfrm>
          <a:solidFill>
            <a:srgbClr val="FF5D73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4F464FD8-A8A1-4067-A666-004A898BC7E4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D6D994E7-4355-4034-96EB-C2282E07A014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D552E238-6B73-4BA9-9B72-E7760EF820BF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5AC2348B-981B-41C3-9192-DBC2889EDF1E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D9CB457C-8EC7-4A8B-9FF9-4540A78FE83E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43D7E19-128B-42C1-9BF9-7516046D87BD}"/>
              </a:ext>
            </a:extLst>
          </p:cNvPr>
          <p:cNvGrpSpPr/>
          <p:nvPr/>
        </p:nvGrpSpPr>
        <p:grpSpPr>
          <a:xfrm>
            <a:off x="10373746" y="2606173"/>
            <a:ext cx="630351" cy="670011"/>
            <a:chOff x="7780309" y="1954630"/>
            <a:chExt cx="472763" cy="502508"/>
          </a:xfrm>
          <a:solidFill>
            <a:srgbClr val="FF5D73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7CE2AF17-FEAB-4384-85D9-8211521978EC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59F284AA-AF74-4DD3-812E-F3D5E2491BEE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953D47C7-D729-493F-913B-7C67FC7E4AB2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3B8F7770-0FE5-453F-A514-220D0A0FF820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10A3FE52-325A-46B1-935C-20905AA1D548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2864572-5E5B-4585-8773-CF50BABB0F52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918A604C-6A24-4381-964E-A753BD3EAAA8}"/>
              </a:ext>
            </a:extLst>
          </p:cNvPr>
          <p:cNvGrpSpPr/>
          <p:nvPr/>
        </p:nvGrpSpPr>
        <p:grpSpPr>
          <a:xfrm>
            <a:off x="5049354" y="2654394"/>
            <a:ext cx="627009" cy="669997"/>
            <a:chOff x="3787015" y="1990795"/>
            <a:chExt cx="470257" cy="502498"/>
          </a:xfrm>
          <a:solidFill>
            <a:srgbClr val="FF5D73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71E5CF99-0CFA-4539-B2AE-8CC7F769D2F6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3E5FFEA5-0B1F-4E28-95F5-2C19896626A5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1AFD166-EEEF-42E1-A436-B454F3700D3F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3831589F-CA3B-4108-8C7B-52AD22764F6C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C6CA1442-DDAD-4268-9E84-84BAAFCF8FC2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1E30B0A-79D9-4B7C-8F3C-84AC47F23E6D}"/>
              </a:ext>
            </a:extLst>
          </p:cNvPr>
          <p:cNvGrpSpPr/>
          <p:nvPr/>
        </p:nvGrpSpPr>
        <p:grpSpPr>
          <a:xfrm>
            <a:off x="9500214" y="2659940"/>
            <a:ext cx="406309" cy="670011"/>
            <a:chOff x="7125160" y="1994955"/>
            <a:chExt cx="304732" cy="502508"/>
          </a:xfrm>
          <a:solidFill>
            <a:srgbClr val="FF5D73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08748243-373B-44AD-A3C2-146BECE34F2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7F0557B2-E8FD-4A45-8AB2-A05F7AFCABF8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C2833A6A-D84B-40E8-AA98-AA3EE48BB0D6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99F8C89-FE31-47D2-8039-4DBA777D9DBC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69B5E75-5B64-43F6-9D55-EFB325711C2E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862BC23-5061-4152-B06E-A04E8129735B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EDFE60A-5927-4CF8-9960-8890EF0C8BBC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6339E821-4442-48BC-929C-16783950DD7E}"/>
              </a:ext>
            </a:extLst>
          </p:cNvPr>
          <p:cNvGrpSpPr/>
          <p:nvPr/>
        </p:nvGrpSpPr>
        <p:grpSpPr>
          <a:xfrm>
            <a:off x="6018203" y="2642165"/>
            <a:ext cx="626948" cy="666439"/>
            <a:chOff x="4513652" y="1981623"/>
            <a:chExt cx="470211" cy="499829"/>
          </a:xfrm>
          <a:solidFill>
            <a:srgbClr val="FF5D73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74ECB8C-67A7-4540-93A4-03E43803D3F4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BAC6C323-54CC-46E5-B82E-FBDD7F03D6B7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A676FC6B-CD5D-4089-BAEA-AD2E0C6699C7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089561C8-0667-46E4-9A0D-B17025D78D31}"/>
                </a:ext>
              </a:extLst>
            </p:cNvPr>
            <p:cNvSpPr/>
            <p:nvPr/>
          </p:nvSpPr>
          <p:spPr>
            <a:xfrm>
              <a:off x="4650318" y="2069799"/>
              <a:ext cx="194374" cy="11897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5D03B041-50A5-4B57-A5D1-6D1523B575A3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F5017667-17ED-487A-BD30-9AA43A85CE5A}"/>
              </a:ext>
            </a:extLst>
          </p:cNvPr>
          <p:cNvGrpSpPr/>
          <p:nvPr/>
        </p:nvGrpSpPr>
        <p:grpSpPr>
          <a:xfrm>
            <a:off x="6910985" y="2653467"/>
            <a:ext cx="628656" cy="672376"/>
            <a:chOff x="5183239" y="1990100"/>
            <a:chExt cx="471492" cy="504282"/>
          </a:xfrm>
          <a:solidFill>
            <a:srgbClr val="FF5D73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2F824D7B-9FAB-4AB1-A724-288093BDDF33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C5527ED2-232E-4F67-9EFC-5CA18006898B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442BF53-E60E-469E-B06C-1DD7C1273A81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E81A3281-5499-48E4-B0C0-29295E206645}"/>
                </a:ext>
              </a:extLst>
            </p:cNvPr>
            <p:cNvSpPr/>
            <p:nvPr/>
          </p:nvSpPr>
          <p:spPr>
            <a:xfrm>
              <a:off x="5365031" y="2256730"/>
              <a:ext cx="106619" cy="58832"/>
            </a:xfrm>
            <a:custGeom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9C6D62C1-AC15-45AB-BB1C-163FF6F0DC2F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48D4591B-6403-4EB4-96E9-61C4268350BB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004211FA-5EBB-4A95-AC46-BC529B565B5A}"/>
              </a:ext>
            </a:extLst>
          </p:cNvPr>
          <p:cNvGrpSpPr/>
          <p:nvPr/>
        </p:nvGrpSpPr>
        <p:grpSpPr>
          <a:xfrm>
            <a:off x="4171993" y="2668999"/>
            <a:ext cx="628655" cy="669999"/>
            <a:chOff x="3128994" y="2001749"/>
            <a:chExt cx="471491" cy="502499"/>
          </a:xfrm>
          <a:solidFill>
            <a:srgbClr val="FF5D73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94308ED-AD8D-4382-AD75-548B1107E442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C10312F-1EAA-4F8F-9D2F-C01A6B6ABDBC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5C716D86-D89A-40EE-A1AA-B80F72A2B01D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8F7D6AB-B5F4-4D2F-A46F-B03EFB1D194B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E80E7C14-56BD-4116-8499-1C21D9AC2B0E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E7B47F5-3E60-46D2-801B-B55E28E0237E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90FBA93-2786-4931-A8D9-095A7661257B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E6028ED6-BF53-408C-BA7F-97FACFF59A82}"/>
                </a:ext>
              </a:extLst>
            </p:cNvPr>
            <p:cNvSpPr/>
            <p:nvPr/>
          </p:nvSpPr>
          <p:spPr>
            <a:xfrm>
              <a:off x="3128994" y="2142055"/>
              <a:ext cx="216941" cy="184471"/>
            </a:xfrm>
            <a:custGeom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B7ED433C-847D-4037-BD14-1C5B09EB1E38}"/>
              </a:ext>
            </a:extLst>
          </p:cNvPr>
          <p:cNvGrpSpPr/>
          <p:nvPr/>
        </p:nvGrpSpPr>
        <p:grpSpPr>
          <a:xfrm>
            <a:off x="7859572" y="2653942"/>
            <a:ext cx="588544" cy="667231"/>
            <a:chOff x="5894679" y="1990456"/>
            <a:chExt cx="441408" cy="500423"/>
          </a:xfrm>
          <a:solidFill>
            <a:srgbClr val="FF5D73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CC1DA0BD-49D6-4AC2-88CA-DFB9139E171A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EF0E14EF-0168-45F0-894C-43F52F1DF04B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F1AA750C-EC01-4804-B5C4-EA751B60FD1C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F8283AEE-4C1D-4E0D-B007-817BBDDCE3EB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BDCE2413-67C3-4F02-B0B6-49277500DA92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740205C-13B0-4E4F-9659-28422EDDE33F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B894F8B-EB63-46F1-B506-1D09C9F212A2}"/>
                </a:ext>
              </a:extLst>
            </p:cNvPr>
            <p:cNvSpPr/>
            <p:nvPr/>
          </p:nvSpPr>
          <p:spPr>
            <a:xfrm>
              <a:off x="6250792" y="2080250"/>
              <a:ext cx="58942" cy="45473"/>
            </a:xfrm>
            <a:custGeom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4D4C119C-4EB8-415E-8B9C-E068ACBEDE04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082C8040-1C68-4004-A6D6-ACA8F0B392AC}"/>
              </a:ext>
            </a:extLst>
          </p:cNvPr>
          <p:cNvGrpSpPr/>
          <p:nvPr/>
        </p:nvGrpSpPr>
        <p:grpSpPr>
          <a:xfrm>
            <a:off x="8602248" y="2653724"/>
            <a:ext cx="638677" cy="668193"/>
            <a:chOff x="6451686" y="1990292"/>
            <a:chExt cx="479008" cy="501145"/>
          </a:xfrm>
          <a:solidFill>
            <a:srgbClr val="FF5D73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274FD57-5508-49BB-8995-80336EDF68EA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77A83D7-5717-4C64-9C4E-95CC12204BA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D61DB55C-A804-490A-BFAA-6B4855884497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4CF5212-45D4-491F-AFAE-34DFC1F412DA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7D5D4332-A404-4E54-BFFA-3A865BB9FC33}"/>
              </a:ext>
            </a:extLst>
          </p:cNvPr>
          <p:cNvGrpSpPr/>
          <p:nvPr/>
        </p:nvGrpSpPr>
        <p:grpSpPr>
          <a:xfrm>
            <a:off x="11384134" y="5555164"/>
            <a:ext cx="437204" cy="432169"/>
            <a:chOff x="8538100" y="4166372"/>
            <a:chExt cx="327903" cy="324127"/>
          </a:xfrm>
          <a:solidFill>
            <a:srgbClr val="FF5D73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08CC50A8-B737-4C9A-96D3-AFB58D012AF7}"/>
                </a:ext>
              </a:extLst>
            </p:cNvPr>
            <p:cNvSpPr/>
            <p:nvPr/>
          </p:nvSpPr>
          <p:spPr>
            <a:xfrm>
              <a:off x="8643439" y="4252371"/>
              <a:ext cx="222564" cy="238128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C3EF01C-81FE-4055-81D2-28359E94CF08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53F4A21-5A32-49DE-B48C-E7C8E657AEEB}"/>
                </a:ext>
              </a:extLst>
            </p:cNvPr>
            <p:cNvSpPr/>
            <p:nvPr/>
          </p:nvSpPr>
          <p:spPr>
            <a:xfrm>
              <a:off x="8538959" y="4255992"/>
              <a:ext cx="118926" cy="68817"/>
            </a:xfrm>
            <a:custGeom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2DA9BFD7-3DAA-4BF9-A2B5-20E0D93FAE3E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86182234-4E47-4F27-8048-0EE9B7AB0D5C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BA15D406-93F2-4DB1-91DD-FBFB6140AD5A}"/>
              </a:ext>
            </a:extLst>
          </p:cNvPr>
          <p:cNvGrpSpPr/>
          <p:nvPr/>
        </p:nvGrpSpPr>
        <p:grpSpPr>
          <a:xfrm>
            <a:off x="10413016" y="1752331"/>
            <a:ext cx="593957" cy="634643"/>
            <a:chOff x="7809762" y="1314248"/>
            <a:chExt cx="445468" cy="475982"/>
          </a:xfrm>
          <a:solidFill>
            <a:srgbClr val="FF5D73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872D8E72-0892-4099-A01E-3107D48AFFBC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417C1D09-7DBB-47CC-A46E-902169E0AD68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486AF1ED-4D9E-4A2F-A756-9B2B40F5053C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51607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C41626-8E71-4F63-BEC6-D9685E57E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689" y="166555"/>
            <a:ext cx="11572195" cy="724180"/>
          </a:xfrm>
        </p:spPr>
        <p:txBody>
          <a:bodyPr anchor="ctr" anchorCtr="1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4133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B904A73E-41A2-4222-AE1B-474FF7DE0350}"/>
              </a:ext>
            </a:extLst>
          </p:cNvPr>
          <p:cNvSpPr/>
          <p:nvPr/>
        </p:nvSpPr>
        <p:spPr>
          <a:xfrm rot="10799991">
            <a:off x="8393814" y="4492607"/>
            <a:ext cx="249692" cy="777568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A71F14E-8BA5-4FC6-A0DC-1F87CD2F043E}"/>
              </a:ext>
            </a:extLst>
          </p:cNvPr>
          <p:cNvSpPr/>
          <p:nvPr/>
        </p:nvSpPr>
        <p:spPr>
          <a:xfrm>
            <a:off x="9031443" y="4582375"/>
            <a:ext cx="598992" cy="598029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5C6C3AD-B3BE-4662-B4B3-2C3D572CDE37}"/>
              </a:ext>
            </a:extLst>
          </p:cNvPr>
          <p:cNvSpPr/>
          <p:nvPr/>
        </p:nvSpPr>
        <p:spPr>
          <a:xfrm>
            <a:off x="10920082" y="4647957"/>
            <a:ext cx="578473" cy="466868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C5F5DDC9-59C9-43F7-B6C5-57D3F3CA78B6}"/>
              </a:ext>
            </a:extLst>
          </p:cNvPr>
          <p:cNvSpPr/>
          <p:nvPr/>
        </p:nvSpPr>
        <p:spPr>
          <a:xfrm>
            <a:off x="10978627" y="5849270"/>
            <a:ext cx="664061" cy="486655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90DCD72D-03AC-48D2-94A5-AB09C619BAFC}"/>
              </a:ext>
            </a:extLst>
          </p:cNvPr>
          <p:cNvSpPr/>
          <p:nvPr/>
        </p:nvSpPr>
        <p:spPr>
          <a:xfrm>
            <a:off x="4185477" y="4555834"/>
            <a:ext cx="651113" cy="651113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62932D01-FF48-447D-83FC-CC4E7B5FF14A}"/>
              </a:ext>
            </a:extLst>
          </p:cNvPr>
          <p:cNvSpPr/>
          <p:nvPr/>
        </p:nvSpPr>
        <p:spPr>
          <a:xfrm>
            <a:off x="6671158" y="5636276"/>
            <a:ext cx="548615" cy="705477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177C8BD-B461-4958-B23E-F42EBBAA606B}"/>
              </a:ext>
            </a:extLst>
          </p:cNvPr>
          <p:cNvSpPr/>
          <p:nvPr/>
        </p:nvSpPr>
        <p:spPr>
          <a:xfrm>
            <a:off x="7508528" y="5806635"/>
            <a:ext cx="574669" cy="568647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78B42219-61EB-400F-8011-1E5071F66199}"/>
              </a:ext>
            </a:extLst>
          </p:cNvPr>
          <p:cNvSpPr/>
          <p:nvPr/>
        </p:nvSpPr>
        <p:spPr>
          <a:xfrm>
            <a:off x="5130296" y="5700723"/>
            <a:ext cx="395373" cy="571195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09D10934-D056-4958-A932-54802EB3F49C}"/>
              </a:ext>
            </a:extLst>
          </p:cNvPr>
          <p:cNvSpPr/>
          <p:nvPr/>
        </p:nvSpPr>
        <p:spPr>
          <a:xfrm>
            <a:off x="8354469" y="5742980"/>
            <a:ext cx="515843" cy="571195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5A485F2C-B1DB-4057-B040-CE0014B9FEC4}"/>
              </a:ext>
            </a:extLst>
          </p:cNvPr>
          <p:cNvSpPr/>
          <p:nvPr/>
        </p:nvSpPr>
        <p:spPr>
          <a:xfrm>
            <a:off x="10081188" y="5778082"/>
            <a:ext cx="565281" cy="57958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37E8084E-8186-4EC3-A794-C9573384F16E}"/>
              </a:ext>
            </a:extLst>
          </p:cNvPr>
          <p:cNvSpPr/>
          <p:nvPr/>
        </p:nvSpPr>
        <p:spPr>
          <a:xfrm>
            <a:off x="4995671" y="4686337"/>
            <a:ext cx="695224" cy="470916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0CD81678-F86C-4DD9-BBF0-6D468B58CA24}"/>
              </a:ext>
            </a:extLst>
          </p:cNvPr>
          <p:cNvSpPr/>
          <p:nvPr/>
        </p:nvSpPr>
        <p:spPr>
          <a:xfrm>
            <a:off x="4385317" y="5548091"/>
            <a:ext cx="357676" cy="876445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EED9685-7C6A-4365-BD6A-BD4DBE477466}"/>
              </a:ext>
            </a:extLst>
          </p:cNvPr>
          <p:cNvSpPr/>
          <p:nvPr/>
        </p:nvSpPr>
        <p:spPr>
          <a:xfrm>
            <a:off x="9093647" y="5778081"/>
            <a:ext cx="655380" cy="518160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AB63EA-7124-415D-80FA-2ED1F0A1C612}"/>
              </a:ext>
            </a:extLst>
          </p:cNvPr>
          <p:cNvSpPr/>
          <p:nvPr/>
        </p:nvSpPr>
        <p:spPr>
          <a:xfrm>
            <a:off x="5899135" y="5752161"/>
            <a:ext cx="539568" cy="544068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9DF73B8A-B431-4676-8C9D-340573D684FF}"/>
              </a:ext>
            </a:extLst>
          </p:cNvPr>
          <p:cNvSpPr/>
          <p:nvPr/>
        </p:nvSpPr>
        <p:spPr>
          <a:xfrm>
            <a:off x="10018373" y="4572354"/>
            <a:ext cx="513771" cy="618073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27" tIns="45720" rIns="91427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7BC95266-4AFF-4ACA-AA00-B4D41DE50B4A}"/>
              </a:ext>
            </a:extLst>
          </p:cNvPr>
          <p:cNvGrpSpPr/>
          <p:nvPr/>
        </p:nvGrpSpPr>
        <p:grpSpPr>
          <a:xfrm>
            <a:off x="10947647" y="1235501"/>
            <a:ext cx="566807" cy="566415"/>
            <a:chOff x="8210735" y="926625"/>
            <a:chExt cx="425105" cy="424811"/>
          </a:xfrm>
          <a:solidFill>
            <a:srgbClr val="FF5D73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9D212D56-8654-42D1-95AF-CFD1DE4029DA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205A1805-CC0F-48FD-A61B-C41F9BB456A4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9CFA8ED9-53EA-4AA6-8D48-AA7AD96B106C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B5F26C5-FB01-4971-B98D-19A1BD271A53}"/>
                </a:ext>
              </a:extLst>
            </p:cNvPr>
            <p:cNvSpPr/>
            <p:nvPr/>
          </p:nvSpPr>
          <p:spPr>
            <a:xfrm>
              <a:off x="8286347" y="1078315"/>
              <a:ext cx="226899" cy="271960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17183EA-1CD5-4A64-838C-077E3DED7295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94B05CF1-715A-4BF8-8070-2EDDB84F87C6}"/>
              </a:ext>
            </a:extLst>
          </p:cNvPr>
          <p:cNvGrpSpPr/>
          <p:nvPr/>
        </p:nvGrpSpPr>
        <p:grpSpPr>
          <a:xfrm>
            <a:off x="9993222" y="2304824"/>
            <a:ext cx="552028" cy="550565"/>
            <a:chOff x="7494916" y="1728618"/>
            <a:chExt cx="414021" cy="412924"/>
          </a:xfrm>
          <a:solidFill>
            <a:srgbClr val="FF5D73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7FE7002-7F65-4CC4-B5C5-FB952E1A6289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BCC897D-C7A3-4A3B-9931-3829A14CEE8E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A243CC45-464F-4F1F-8A93-71C0A84E5EB7}"/>
                </a:ext>
              </a:extLst>
            </p:cNvPr>
            <p:cNvSpPr/>
            <p:nvPr/>
          </p:nvSpPr>
          <p:spPr>
            <a:xfrm>
              <a:off x="7494916" y="2045521"/>
              <a:ext cx="194209" cy="96021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5571FA1F-0A95-4B6B-8FEB-E787F4270A53}"/>
                </a:ext>
              </a:extLst>
            </p:cNvPr>
            <p:cNvSpPr/>
            <p:nvPr/>
          </p:nvSpPr>
          <p:spPr>
            <a:xfrm>
              <a:off x="7762725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3E30DA42-613A-4D72-8052-898E70953E54}"/>
                </a:ext>
              </a:extLst>
            </p:cNvPr>
            <p:cNvSpPr/>
            <p:nvPr/>
          </p:nvSpPr>
          <p:spPr>
            <a:xfrm>
              <a:off x="7713631" y="2045521"/>
              <a:ext cx="195306" cy="96021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1DFA5D4-E890-402B-8A00-AFF039DD5D0F}"/>
              </a:ext>
            </a:extLst>
          </p:cNvPr>
          <p:cNvGrpSpPr/>
          <p:nvPr/>
        </p:nvGrpSpPr>
        <p:grpSpPr>
          <a:xfrm>
            <a:off x="5913595" y="4643933"/>
            <a:ext cx="508808" cy="563015"/>
            <a:chOff x="4435196" y="3482949"/>
            <a:chExt cx="381606" cy="422261"/>
          </a:xfrm>
          <a:solidFill>
            <a:srgbClr val="FF5D73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DBA15D18-2FE5-491D-BEAF-85D9A6FFAB4E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17B9204-34CA-4E6A-A00E-BC34DBDEB4A6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460CA98A-9BA5-467D-9059-99C80BC2C8AE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8838D1C5-5A40-4302-AA6C-7B6E6040AA1B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8C61263-7B35-4527-9058-BF61FE1079A6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98FC483B-250E-46DB-BDBC-7E8C7E90C2AE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EE87E81F-2D06-44EF-96CD-2F3617482F7E}"/>
              </a:ext>
            </a:extLst>
          </p:cNvPr>
          <p:cNvGrpSpPr/>
          <p:nvPr/>
        </p:nvGrpSpPr>
        <p:grpSpPr>
          <a:xfrm>
            <a:off x="4974690" y="1314919"/>
            <a:ext cx="498055" cy="497080"/>
            <a:chOff x="3731017" y="986189"/>
            <a:chExt cx="373541" cy="372810"/>
          </a:xfrm>
          <a:solidFill>
            <a:srgbClr val="FF5D73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1569F587-92BC-45EE-99FA-4A1A6B15DE3B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7FF64281-E584-4530-A0CF-E165E4E0A914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6B822D0-68C6-4E01-9176-924B092D64C2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33C86C3-C8AC-44C4-9311-4CF043F0EC2D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17B8D771-0798-430A-A33C-BFEE74CA6655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2BF9943-5E3B-4552-9EFD-A860C76FED32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2EA06246-B926-494A-9812-14F6190A13FE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BAA937C7-302B-412C-90B3-0A399A82F9E2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0B41393-D47D-4A41-99D2-D9E452C7B43D}"/>
              </a:ext>
            </a:extLst>
          </p:cNvPr>
          <p:cNvGrpSpPr/>
          <p:nvPr/>
        </p:nvGrpSpPr>
        <p:grpSpPr>
          <a:xfrm>
            <a:off x="10919093" y="3411175"/>
            <a:ext cx="604832" cy="605760"/>
            <a:chOff x="8189320" y="2558381"/>
            <a:chExt cx="453624" cy="454320"/>
          </a:xfrm>
          <a:solidFill>
            <a:srgbClr val="FF5D73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F9C96F7-6513-41BB-8688-BEF2817777D5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91AAE538-2D80-4E31-8161-081B5AAC9815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E1AACCBD-ED93-49FA-B4D9-B232B65C1561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857713F4-BB22-4C84-9D01-F91EEAF098F5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F6A4A4D-08F0-4AB0-96D8-56B2F6B87103}"/>
              </a:ext>
            </a:extLst>
          </p:cNvPr>
          <p:cNvGrpSpPr/>
          <p:nvPr/>
        </p:nvGrpSpPr>
        <p:grpSpPr>
          <a:xfrm>
            <a:off x="4203046" y="1247205"/>
            <a:ext cx="499908" cy="600505"/>
            <a:chOff x="3152284" y="935403"/>
            <a:chExt cx="374931" cy="450379"/>
          </a:xfrm>
          <a:solidFill>
            <a:srgbClr val="FF5D73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26460FC2-0C22-4CB0-A1D9-61A08D45D7E9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AEC86DD6-D663-4292-98C8-5AAEE156020F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628A3D5-3C71-458D-BF7F-C77EF3186317}"/>
                </a:ext>
              </a:extLst>
            </p:cNvPr>
            <p:cNvSpPr/>
            <p:nvPr/>
          </p:nvSpPr>
          <p:spPr>
            <a:xfrm>
              <a:off x="3441993" y="1319991"/>
              <a:ext cx="85222" cy="39017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4055A442-B1D3-44CB-BC3C-B59A6756B604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26958E6-F601-4CD1-BDAF-96C292104F40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9A1D578-952F-4802-AA40-24522ED3A0E7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EF71F4FD-8B4E-4E5F-A4BD-1CDF2A42117C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0DF18409-8979-48FB-86E8-2C8694B52D0F}"/>
              </a:ext>
            </a:extLst>
          </p:cNvPr>
          <p:cNvGrpSpPr/>
          <p:nvPr/>
        </p:nvGrpSpPr>
        <p:grpSpPr>
          <a:xfrm>
            <a:off x="8170127" y="1211481"/>
            <a:ext cx="600504" cy="600504"/>
            <a:chOff x="6127595" y="908611"/>
            <a:chExt cx="450378" cy="450378"/>
          </a:xfrm>
          <a:solidFill>
            <a:srgbClr val="FF5D73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6976897A-6250-4B87-B08D-776FCD7B45C1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97D4387-E74E-4EE8-A7FB-BCB38CF6B6E3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B36D740-7468-46F0-8E3B-A6ED19AF143A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2E3644A-3892-4D05-9CB0-5360000533EA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CCA5CFE4-D36A-4996-A227-099C20EEF2B9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09BE61C1-7ED0-4A71-98DD-52C0A9745301}"/>
              </a:ext>
            </a:extLst>
          </p:cNvPr>
          <p:cNvGrpSpPr/>
          <p:nvPr/>
        </p:nvGrpSpPr>
        <p:grpSpPr>
          <a:xfrm>
            <a:off x="8926348" y="1222004"/>
            <a:ext cx="606989" cy="598859"/>
            <a:chOff x="6694761" y="916503"/>
            <a:chExt cx="455242" cy="449144"/>
          </a:xfrm>
          <a:solidFill>
            <a:srgbClr val="FF5D73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828627A-E066-4899-ADE7-DF0A973420FF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5BBC7396-C00A-469B-85BB-15F52E45A20C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D0FA4CF7-D186-40DC-8DD8-B1F9495236A4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E0AF944-D7E4-4D0E-A345-E8BF983C3D2A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4D06A6C-BA2B-4875-9BCD-C5CC1016A436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BADC4EC7-E881-4E7D-A151-0C43DCAAF7AC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3FDB2C5-35AD-4793-8254-47C2FE04586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57FB433A-E305-417A-A292-6D6611567F1E}"/>
              </a:ext>
            </a:extLst>
          </p:cNvPr>
          <p:cNvGrpSpPr/>
          <p:nvPr/>
        </p:nvGrpSpPr>
        <p:grpSpPr>
          <a:xfrm>
            <a:off x="5860182" y="1222711"/>
            <a:ext cx="580985" cy="600516"/>
            <a:chOff x="4395136" y="917033"/>
            <a:chExt cx="435739" cy="450387"/>
          </a:xfrm>
          <a:solidFill>
            <a:srgbClr val="FF5D73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225D5E0A-7105-4A76-B562-7956DF0E5EDE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94C82AA0-8743-48C2-9FFE-E98B5826F04A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AF1D2464-3781-4F75-BE52-35F0C3A32C10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C68FA176-FDDA-4D92-85ED-A9781C77B8F1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94954B3-2697-4872-82E3-B3FC74BC4B2C}"/>
              </a:ext>
            </a:extLst>
          </p:cNvPr>
          <p:cNvGrpSpPr/>
          <p:nvPr/>
        </p:nvGrpSpPr>
        <p:grpSpPr>
          <a:xfrm>
            <a:off x="9993209" y="1222005"/>
            <a:ext cx="571304" cy="601332"/>
            <a:chOff x="7494907" y="916503"/>
            <a:chExt cx="428478" cy="450999"/>
          </a:xfrm>
          <a:solidFill>
            <a:srgbClr val="FF5D73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B2918FF-2A26-47C9-BEEF-39831B6F708A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5C425743-50B0-413F-A7DA-D259CAFE1500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09D67D6E-45EF-41A6-8575-6F9014EFE154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00FF856-7E1C-4256-BCDA-12D2E70ABEA5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CCB479D8-5153-4016-8F8C-40FBA1C73ED9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780B2BD6-60E9-4782-9C7C-EDBA8D512F23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2CC4A4B3-5AF8-468A-B940-38ED25ABA068}"/>
                </a:ext>
              </a:extLst>
            </p:cNvPr>
            <p:cNvSpPr/>
            <p:nvPr/>
          </p:nvSpPr>
          <p:spPr>
            <a:xfrm>
              <a:off x="7494907" y="945123"/>
              <a:ext cx="158236" cy="306744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9EE66B9-D229-4D4B-9453-5EC75ADC9C7A}"/>
              </a:ext>
            </a:extLst>
          </p:cNvPr>
          <p:cNvGrpSpPr/>
          <p:nvPr/>
        </p:nvGrpSpPr>
        <p:grpSpPr>
          <a:xfrm>
            <a:off x="6627534" y="1222711"/>
            <a:ext cx="564757" cy="600516"/>
            <a:chOff x="4970650" y="917033"/>
            <a:chExt cx="423568" cy="450387"/>
          </a:xfrm>
          <a:solidFill>
            <a:srgbClr val="FF5D73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280E07D1-706B-41ED-9894-33A0C9BDF024}"/>
                </a:ext>
              </a:extLst>
            </p:cNvPr>
            <p:cNvSpPr/>
            <p:nvPr/>
          </p:nvSpPr>
          <p:spPr>
            <a:xfrm>
              <a:off x="5050962" y="1206706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F0EFC415-63E5-4C12-A3A2-5106C4A87B46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EEED548A-CDF5-4F86-80C2-A50E2EEA04D0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98C3576C-B0C2-4495-9F98-629D3939EDDD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7B4EAE9-0841-440D-98B9-F1613291F4F8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313EC54-6BE1-4A29-BD48-641AAB95EA10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3DCA80F9-93F0-4CD0-84CD-13B1B5A6497B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898162EC-0AC7-4B34-BC7F-D80B29C8EF79}"/>
              </a:ext>
            </a:extLst>
          </p:cNvPr>
          <p:cNvGrpSpPr/>
          <p:nvPr/>
        </p:nvGrpSpPr>
        <p:grpSpPr>
          <a:xfrm>
            <a:off x="7353604" y="1222284"/>
            <a:ext cx="608600" cy="601381"/>
            <a:chOff x="5515203" y="916713"/>
            <a:chExt cx="456450" cy="451036"/>
          </a:xfrm>
          <a:solidFill>
            <a:srgbClr val="FF5D73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55C7D1B-1E43-4C12-95E6-044FAF6D2D48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AD97AF2C-E6A6-487D-B0C7-292BC38C328F}"/>
                </a:ext>
              </a:extLst>
            </p:cNvPr>
            <p:cNvSpPr/>
            <p:nvPr/>
          </p:nvSpPr>
          <p:spPr>
            <a:xfrm>
              <a:off x="5561444" y="1011134"/>
              <a:ext cx="118103" cy="113733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F5CDFCB2-067F-43FB-8141-A7D8C0779E79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08596FF9-730C-4B45-98D2-074906B7047B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01E9A91A-95EE-49B3-93A8-0BF650881B4C}"/>
              </a:ext>
            </a:extLst>
          </p:cNvPr>
          <p:cNvGrpSpPr/>
          <p:nvPr/>
        </p:nvGrpSpPr>
        <p:grpSpPr>
          <a:xfrm>
            <a:off x="10893991" y="2239560"/>
            <a:ext cx="664744" cy="661805"/>
            <a:chOff x="8170493" y="1679670"/>
            <a:chExt cx="498558" cy="496354"/>
          </a:xfrm>
          <a:solidFill>
            <a:srgbClr val="FF5D73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7C45FDD-44AB-46BE-868F-754CC2D289CB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ADC220A-1D47-4DBE-8EF9-397D3BCA0C73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E61854F2-652E-49B6-ABB7-C1274793E9E9}"/>
              </a:ext>
            </a:extLst>
          </p:cNvPr>
          <p:cNvSpPr/>
          <p:nvPr/>
        </p:nvSpPr>
        <p:spPr>
          <a:xfrm>
            <a:off x="5795491" y="2277307"/>
            <a:ext cx="593567" cy="595140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D330860F-DBA5-4F8A-9F74-2C2137818A31}"/>
              </a:ext>
            </a:extLst>
          </p:cNvPr>
          <p:cNvGrpSpPr/>
          <p:nvPr/>
        </p:nvGrpSpPr>
        <p:grpSpPr>
          <a:xfrm>
            <a:off x="6543543" y="2275295"/>
            <a:ext cx="614391" cy="598908"/>
            <a:chOff x="4907657" y="1706471"/>
            <a:chExt cx="460793" cy="449181"/>
          </a:xfrm>
          <a:solidFill>
            <a:srgbClr val="FF5D73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38B4391-2EE8-4E18-A216-24D3A16CC26D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0833A87E-BEE0-4402-9C62-45967D839DE3}"/>
                </a:ext>
              </a:extLst>
            </p:cNvPr>
            <p:cNvSpPr/>
            <p:nvPr/>
          </p:nvSpPr>
          <p:spPr>
            <a:xfrm>
              <a:off x="4908874" y="1940055"/>
              <a:ext cx="220178" cy="214755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668DFDE4-8A29-4277-A5BE-6E14AC6694A2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897F9948-766D-4254-8081-F247511BB11D}"/>
              </a:ext>
            </a:extLst>
          </p:cNvPr>
          <p:cNvGrpSpPr/>
          <p:nvPr/>
        </p:nvGrpSpPr>
        <p:grpSpPr>
          <a:xfrm>
            <a:off x="7300387" y="2275563"/>
            <a:ext cx="599980" cy="598359"/>
            <a:chOff x="5475290" y="1706672"/>
            <a:chExt cx="449985" cy="448769"/>
          </a:xfrm>
          <a:solidFill>
            <a:srgbClr val="FF5D73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C93592A1-BBF1-4220-B5A1-3D42C2ABF6C7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0DE3706-E857-40F7-9C9E-87C31FC9B28F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3016490E-519B-4A4B-B0E0-DAA7EF49AE8D}"/>
              </a:ext>
            </a:extLst>
          </p:cNvPr>
          <p:cNvGrpSpPr/>
          <p:nvPr/>
        </p:nvGrpSpPr>
        <p:grpSpPr>
          <a:xfrm>
            <a:off x="4197303" y="2301141"/>
            <a:ext cx="595140" cy="596787"/>
            <a:chOff x="3147977" y="1725856"/>
            <a:chExt cx="446355" cy="447590"/>
          </a:xfrm>
          <a:solidFill>
            <a:srgbClr val="FF5D73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D1BD9E4A-08AC-4D87-A4B7-7DF5D3C13AAA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BEAAE35-42F9-4C7F-BB6A-282DD1099AF9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1590B5D7-569D-4BF6-A9C7-E952BEA58502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3E891322-BF41-42E9-8B5A-45C58B86C806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DBE52A6-3B57-4725-B661-F0722EAA4D55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34B9DF0-E023-4B01-A4C0-16115559000C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285D9D30-ABC9-4096-BF07-45DDFA21C440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F193862-8F00-42AD-81AF-2AC15DCA01FF}"/>
                </a:ext>
              </a:extLst>
            </p:cNvPr>
            <p:cNvSpPr/>
            <p:nvPr/>
          </p:nvSpPr>
          <p:spPr>
            <a:xfrm>
              <a:off x="3411461" y="1895478"/>
              <a:ext cx="78208" cy="27673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33FBFD3-93C6-4E4A-BBC8-E083605BC768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512045E-FDAD-4860-BEBA-3CD861750D9B}"/>
              </a:ext>
            </a:extLst>
          </p:cNvPr>
          <p:cNvGrpSpPr/>
          <p:nvPr/>
        </p:nvGrpSpPr>
        <p:grpSpPr>
          <a:xfrm>
            <a:off x="8143487" y="2267066"/>
            <a:ext cx="593567" cy="593519"/>
            <a:chOff x="6107615" y="1700299"/>
            <a:chExt cx="445175" cy="445139"/>
          </a:xfrm>
          <a:solidFill>
            <a:srgbClr val="FF5D73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2C5E84C-D639-4D56-9CF3-3C3C5617DA02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290F21D9-B417-4E6F-8A62-F9EBBE620FB8}"/>
                </a:ext>
              </a:extLst>
            </p:cNvPr>
            <p:cNvSpPr/>
            <p:nvPr/>
          </p:nvSpPr>
          <p:spPr>
            <a:xfrm>
              <a:off x="6211098" y="1804961"/>
              <a:ext cx="239426" cy="235613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A0E589B8-C275-4EEE-9DDA-0AD1752856CA}"/>
              </a:ext>
            </a:extLst>
          </p:cNvPr>
          <p:cNvGrpSpPr/>
          <p:nvPr/>
        </p:nvGrpSpPr>
        <p:grpSpPr>
          <a:xfrm>
            <a:off x="5042135" y="2277381"/>
            <a:ext cx="625645" cy="594737"/>
            <a:chOff x="3781601" y="1708035"/>
            <a:chExt cx="469234" cy="446053"/>
          </a:xfrm>
          <a:solidFill>
            <a:srgbClr val="FF5D73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F08B824D-D961-4B34-890E-0835246CC77B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A853FF4-1B96-4B50-BBC1-B42DD7D9716A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99F73D81-4A17-4693-B7FA-709D5D1CE471}"/>
              </a:ext>
            </a:extLst>
          </p:cNvPr>
          <p:cNvGrpSpPr/>
          <p:nvPr/>
        </p:nvGrpSpPr>
        <p:grpSpPr>
          <a:xfrm>
            <a:off x="8973543" y="2276417"/>
            <a:ext cx="595140" cy="593567"/>
            <a:chOff x="6730157" y="1707312"/>
            <a:chExt cx="446355" cy="445175"/>
          </a:xfrm>
          <a:solidFill>
            <a:srgbClr val="FF5D73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181BC2C6-ECFD-416A-81E2-33BA670C89E6}"/>
                </a:ext>
              </a:extLst>
            </p:cNvPr>
            <p:cNvSpPr/>
            <p:nvPr/>
          </p:nvSpPr>
          <p:spPr>
            <a:xfrm>
              <a:off x="6809545" y="1786701"/>
              <a:ext cx="287578" cy="28517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E84657D8-83FD-4452-ACBC-76EDD839CD85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6D0BAE1E-0111-402D-9F7B-125E16AB05BE}"/>
              </a:ext>
            </a:extLst>
          </p:cNvPr>
          <p:cNvSpPr/>
          <p:nvPr/>
        </p:nvSpPr>
        <p:spPr>
          <a:xfrm>
            <a:off x="5786397" y="3436132"/>
            <a:ext cx="601321" cy="617512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B244F28B-F008-49C9-85AE-B7F091198CE5}"/>
              </a:ext>
            </a:extLst>
          </p:cNvPr>
          <p:cNvSpPr/>
          <p:nvPr/>
        </p:nvSpPr>
        <p:spPr>
          <a:xfrm>
            <a:off x="6505797" y="3532656"/>
            <a:ext cx="611952" cy="520976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5D73"/>
          </a:solidFill>
          <a:ln cap="flat">
            <a:noFill/>
            <a:prstDash val="solid"/>
          </a:ln>
        </p:spPr>
        <p:txBody>
          <a:bodyPr vert="horz" wrap="square" lIns="91415" tIns="91415" rIns="91415" bIns="9141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3EAEA31-BAC1-4FA6-A11D-06C0E269B9E2}"/>
              </a:ext>
            </a:extLst>
          </p:cNvPr>
          <p:cNvGrpSpPr/>
          <p:nvPr/>
        </p:nvGrpSpPr>
        <p:grpSpPr>
          <a:xfrm>
            <a:off x="7369004" y="3452311"/>
            <a:ext cx="615001" cy="615964"/>
            <a:chOff x="5526752" y="2589233"/>
            <a:chExt cx="461251" cy="461973"/>
          </a:xfrm>
          <a:solidFill>
            <a:srgbClr val="FF5D73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C9A1FFBF-BA16-420D-842E-082C0CC3B131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ED0132CB-838D-4F75-918A-A69EA4167F54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744097E4-71D2-41C2-8047-08473C795E86}"/>
              </a:ext>
            </a:extLst>
          </p:cNvPr>
          <p:cNvGrpSpPr/>
          <p:nvPr/>
        </p:nvGrpSpPr>
        <p:grpSpPr>
          <a:xfrm>
            <a:off x="9804818" y="3428804"/>
            <a:ext cx="621036" cy="619024"/>
            <a:chOff x="7353613" y="2571603"/>
            <a:chExt cx="465777" cy="464268"/>
          </a:xfrm>
          <a:solidFill>
            <a:srgbClr val="FF5D73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80C3D74-C14E-44F6-942D-7CB6AAB902AD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9B019115-FB3D-461F-BBD3-EA2FF7D1F47F}"/>
                </a:ext>
              </a:extLst>
            </p:cNvPr>
            <p:cNvSpPr/>
            <p:nvPr/>
          </p:nvSpPr>
          <p:spPr>
            <a:xfrm>
              <a:off x="7353613" y="2571603"/>
              <a:ext cx="359642" cy="363199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AEBF91-9859-443D-BC3B-3ED4E92D653E}"/>
              </a:ext>
            </a:extLst>
          </p:cNvPr>
          <p:cNvGrpSpPr/>
          <p:nvPr/>
        </p:nvGrpSpPr>
        <p:grpSpPr>
          <a:xfrm>
            <a:off x="6535096" y="4660282"/>
            <a:ext cx="541665" cy="545164"/>
            <a:chOff x="4901321" y="3495211"/>
            <a:chExt cx="406249" cy="408873"/>
          </a:xfrm>
          <a:solidFill>
            <a:srgbClr val="FF5D73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BF1209E-DB64-4951-BC52-161AF3CBF01F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9143748F-DAA0-4444-A4EE-4C784A59153B}"/>
                </a:ext>
              </a:extLst>
            </p:cNvPr>
            <p:cNvSpPr/>
            <p:nvPr/>
          </p:nvSpPr>
          <p:spPr>
            <a:xfrm>
              <a:off x="4979136" y="3822694"/>
              <a:ext cx="249631" cy="8139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217ACC74-CF39-4DA0-A884-EC48F88E29EF}"/>
              </a:ext>
            </a:extLst>
          </p:cNvPr>
          <p:cNvGrpSpPr/>
          <p:nvPr/>
        </p:nvGrpSpPr>
        <p:grpSpPr>
          <a:xfrm>
            <a:off x="8197572" y="3444021"/>
            <a:ext cx="363857" cy="615951"/>
            <a:chOff x="6148178" y="2583015"/>
            <a:chExt cx="272893" cy="461963"/>
          </a:xfrm>
          <a:solidFill>
            <a:srgbClr val="FF5D73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99583C23-C39C-43A6-9DB4-CC012283D3F1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3B2CFD08-FD1C-49BA-BA77-EC0E90E252F1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D67863A-0E26-4733-8BFD-2A1150CDFD24}"/>
              </a:ext>
            </a:extLst>
          </p:cNvPr>
          <p:cNvGrpSpPr/>
          <p:nvPr/>
        </p:nvGrpSpPr>
        <p:grpSpPr>
          <a:xfrm>
            <a:off x="5061497" y="3472659"/>
            <a:ext cx="605868" cy="616731"/>
            <a:chOff x="3796122" y="2604494"/>
            <a:chExt cx="454401" cy="462548"/>
          </a:xfrm>
          <a:solidFill>
            <a:srgbClr val="FF5D73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812ADF46-070D-4F6D-BA5D-E00E224B0AB2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DBB8330F-A971-41F5-8BF7-9B7966967412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0E600E2-95F8-4E9D-ADE5-BB56A5EE49AF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76A5B4AC-0537-4193-864E-81D0F324E623}"/>
              </a:ext>
            </a:extLst>
          </p:cNvPr>
          <p:cNvGrpSpPr/>
          <p:nvPr/>
        </p:nvGrpSpPr>
        <p:grpSpPr>
          <a:xfrm>
            <a:off x="8940126" y="3435035"/>
            <a:ext cx="608916" cy="619024"/>
            <a:chOff x="6705094" y="2576276"/>
            <a:chExt cx="456687" cy="464268"/>
          </a:xfrm>
          <a:solidFill>
            <a:srgbClr val="FF5D73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8E57BE4C-D3B7-42B9-9778-6D0784F3B870}"/>
                </a:ext>
              </a:extLst>
            </p:cNvPr>
            <p:cNvSpPr/>
            <p:nvPr/>
          </p:nvSpPr>
          <p:spPr>
            <a:xfrm>
              <a:off x="6981398" y="2578580"/>
              <a:ext cx="180383" cy="271649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4B523E63-24F1-4FC2-AD69-6BCA8D42292A}"/>
                </a:ext>
              </a:extLst>
            </p:cNvPr>
            <p:cNvSpPr/>
            <p:nvPr/>
          </p:nvSpPr>
          <p:spPr>
            <a:xfrm>
              <a:off x="6767895" y="2980761"/>
              <a:ext cx="391600" cy="59783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1223FC68-3DFB-4221-B4D8-7B806A77CF20}"/>
                </a:ext>
              </a:extLst>
            </p:cNvPr>
            <p:cNvSpPr/>
            <p:nvPr/>
          </p:nvSpPr>
          <p:spPr>
            <a:xfrm>
              <a:off x="6705094" y="2576276"/>
              <a:ext cx="397325" cy="431368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86D2765-3D67-4C4A-BBB2-137196A2196F}"/>
              </a:ext>
            </a:extLst>
          </p:cNvPr>
          <p:cNvGrpSpPr/>
          <p:nvPr/>
        </p:nvGrpSpPr>
        <p:grpSpPr>
          <a:xfrm>
            <a:off x="7423673" y="4697956"/>
            <a:ext cx="656428" cy="517209"/>
            <a:chOff x="5567754" y="3523466"/>
            <a:chExt cx="492321" cy="387907"/>
          </a:xfrm>
          <a:solidFill>
            <a:srgbClr val="FF5D73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CEEE80D1-2944-49FA-B3AD-367E265662E1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B3094C54-BDC5-4A7A-A3E8-461A431C524F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2A26A875-27EF-471E-932E-3DDE35D3E5A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BA7C750-E65E-498E-90BB-F7E5CB5D819A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D414447-6715-4BB4-AA89-9B0B3927F52E}"/>
                </a:ext>
              </a:extLst>
            </p:cNvPr>
            <p:cNvSpPr/>
            <p:nvPr/>
          </p:nvSpPr>
          <p:spPr>
            <a:xfrm>
              <a:off x="5663555" y="3690948"/>
              <a:ext cx="303077" cy="220425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ECE5590F-5ADD-42CF-8360-EE73F14085AF}"/>
              </a:ext>
            </a:extLst>
          </p:cNvPr>
          <p:cNvGrpSpPr/>
          <p:nvPr/>
        </p:nvGrpSpPr>
        <p:grpSpPr>
          <a:xfrm>
            <a:off x="4104107" y="3461126"/>
            <a:ext cx="741871" cy="609769"/>
            <a:chOff x="3078080" y="2595844"/>
            <a:chExt cx="556403" cy="457327"/>
          </a:xfrm>
          <a:solidFill>
            <a:srgbClr val="FF5D73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5FF2ADF9-157E-4E2A-9839-54286F413C06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B7D03DB-874F-40EF-B868-A92AF6DA5EFF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33A61A1-DB66-46DA-8B98-61324610165A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6E16CC86-C96A-42D4-8C23-790937791F3A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CA9AA6E-249D-4767-95A1-B0A9EDB43D81}"/>
                </a:ext>
              </a:extLst>
            </p:cNvPr>
            <p:cNvSpPr/>
            <p:nvPr/>
          </p:nvSpPr>
          <p:spPr>
            <a:xfrm>
              <a:off x="3078080" y="2841287"/>
              <a:ext cx="190039" cy="162580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85923DE-0369-4A0B-9254-F06490E53163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5" tIns="91415" rIns="91415" bIns="9141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98755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2CD4EC-869A-2A49-98F1-2089B0C12666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82767F-A3F3-B58D-5735-9F3CC2258C76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235039EC-AD67-BEDE-9774-C6E0CFF37097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5CE7CED9-EB71-DA45-3B5C-6CCEC4806AE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CD4CE89-4FC0-623A-71B0-08FAD755F73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C816FE7-475F-BD68-2294-AC20F8345DB2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6074"/>
      </p:ext>
    </p:extLst>
  </p:cSld>
  <p:clrMapOvr>
    <a:masterClrMapping/>
  </p:clrMapOvr>
  <p:transition spd="slow" advClick="0" advTm="20000">
    <p:randomBa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73B84C-3A79-4DB2-C222-F2D8ED8D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5D36F664-D383-5925-B152-4E7256030D4C}"/>
              </a:ext>
            </a:extLst>
          </p:cNvPr>
          <p:cNvSpPr/>
          <p:nvPr/>
        </p:nvSpPr>
        <p:spPr>
          <a:xfrm>
            <a:off x="1730758" y="3257551"/>
            <a:ext cx="8730484" cy="3600451"/>
          </a:xfrm>
          <a:custGeom>
            <a:gdLst>
              <a:gd name="connsiteX0" fmla="*/ 4365243 w 8730484"/>
              <a:gd name="connsiteY0" fmla="*/ 0 h 3600451"/>
              <a:gd name="connsiteX1" fmla="*/ 8723046 w 8730484"/>
              <a:gd name="connsiteY1" fmla="*/ 3551713 h 3600451"/>
              <a:gd name="connsiteX2" fmla="*/ 8730484 w 8730484"/>
              <a:gd name="connsiteY2" fmla="*/ 3600451 h 3600451"/>
              <a:gd name="connsiteX3" fmla="*/ 0 w 8730484"/>
              <a:gd name="connsiteY3" fmla="*/ 3600451 h 3600451"/>
              <a:gd name="connsiteX4" fmla="*/ 7438 w 8730484"/>
              <a:gd name="connsiteY4" fmla="*/ 3551713 h 3600451"/>
              <a:gd name="connsiteX5" fmla="*/ 4365243 w 8730484"/>
              <a:gd name="connsiteY5" fmla="*/ 0 h 36004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0484" h="3600451">
                <a:moveTo>
                  <a:pt x="4365243" y="0"/>
                </a:moveTo>
                <a:cubicBezTo>
                  <a:pt x="6514820" y="0"/>
                  <a:pt x="8308270" y="1524755"/>
                  <a:pt x="8723046" y="3551713"/>
                </a:cubicBezTo>
                <a:lnTo>
                  <a:pt x="8730484" y="3600451"/>
                </a:lnTo>
                <a:lnTo>
                  <a:pt x="0" y="3600451"/>
                </a:lnTo>
                <a:lnTo>
                  <a:pt x="7438" y="3551713"/>
                </a:lnTo>
                <a:cubicBezTo>
                  <a:pt x="422214" y="1524755"/>
                  <a:pt x="2215666" y="0"/>
                  <a:pt x="4365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3B84C34D-1337-3B61-C3A8-2C311536B49A}"/>
              </a:ext>
            </a:extLst>
          </p:cNvPr>
          <p:cNvSpPr txBox="1"/>
          <p:nvPr/>
        </p:nvSpPr>
        <p:spPr>
          <a:xfrm>
            <a:off x="2596857" y="4741189"/>
            <a:ext cx="7079226" cy="76944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zh-CN" sz="4400" cap="none" spc="600">
                <a:solidFill>
                  <a:schemeClr val="tx1">
                    <a:lumMod val="85000"/>
                    <a:lumOff val="1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Forever</a:t>
            </a:r>
            <a:endParaRPr lang="ko-KR" altLang="en-US" sz="4400" cap="none" spc="600">
              <a:solidFill>
                <a:schemeClr val="tx1">
                  <a:lumMod val="85000"/>
                  <a:lumOff val="15000"/>
                </a:schemeClr>
              </a:solidFill>
              <a:latin typeface="锐字真言体免费商用" panose="02010600030101010101" pitchFamily="2" charset="-122"/>
              <a:ea typeface="思源黑体 Normal" panose="020b0400000000000000" pitchFamily="34" charset="-122"/>
            </a:endParaRPr>
          </a:p>
        </p:txBody>
      </p:sp>
      <p:sp>
        <p:nvSpPr>
          <p:cNvPr id="4" name="文本框 10">
            <a:extLst>
              <a:ext uri="{FF2B5EF4-FFF2-40B4-BE49-F238E27FC236}">
                <a16:creationId xmlns:a16="http://schemas.microsoft.com/office/drawing/2014/main" id="{B8244C0D-6AA8-BFFB-5D75-B6AA521BDEC3}"/>
              </a:ext>
            </a:extLst>
          </p:cNvPr>
          <p:cNvSpPr txBox="1"/>
          <p:nvPr/>
        </p:nvSpPr>
        <p:spPr>
          <a:xfrm>
            <a:off x="4669620" y="5423970"/>
            <a:ext cx="2933700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8" name="Google Shape;913;p35">
            <a:extLst>
              <a:ext uri="{FF2B5EF4-FFF2-40B4-BE49-F238E27FC236}">
                <a16:creationId xmlns:a16="http://schemas.microsoft.com/office/drawing/2014/main" id="{B714ABC0-7147-14EE-1058-B0DD7111BAFA}"/>
              </a:ext>
            </a:extLst>
          </p:cNvPr>
          <p:cNvSpPr txBox="1"/>
          <p:nvPr/>
        </p:nvSpPr>
        <p:spPr>
          <a:xfrm>
            <a:off x="3523412" y="3937096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2264897459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4E8ACE48-0D9B-4180-B840-5804828F5CB8}"/>
              </a:ext>
            </a:extLst>
          </p:cNvPr>
          <p:cNvSpPr/>
          <p:nvPr/>
        </p:nvSpPr>
        <p:spPr>
          <a:xfrm>
            <a:off x="1256261" y="1851365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50%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5785848-7C94-49E0-878C-E2314FE7F5F7}"/>
              </a:ext>
            </a:extLst>
          </p:cNvPr>
          <p:cNvSpPr/>
          <p:nvPr/>
        </p:nvSpPr>
        <p:spPr>
          <a:xfrm>
            <a:off x="4586378" y="1851365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60%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1C6BC3D2-1628-4707-9CCB-6F2D1DB71D8D}"/>
              </a:ext>
            </a:extLst>
          </p:cNvPr>
          <p:cNvGrpSpPr/>
          <p:nvPr/>
        </p:nvGrpSpPr>
        <p:grpSpPr>
          <a:xfrm>
            <a:off x="321518" y="2879552"/>
            <a:ext cx="3062467" cy="987312"/>
            <a:chOff x="3941551" y="767212"/>
            <a:chExt cx="1869485" cy="987312"/>
          </a:xfrm>
        </p:grpSpPr>
        <p:sp>
          <p:nvSpPr>
            <p:cNvPr id="14" name="TextBox 81">
              <a:extLst>
                <a:ext uri="{FF2B5EF4-FFF2-40B4-BE49-F238E27FC236}">
                  <a16:creationId xmlns:a16="http://schemas.microsoft.com/office/drawing/2014/main" id="{4D8E974F-F8FD-47F0-8063-8E5F6442118E}"/>
                </a:ext>
              </a:extLst>
            </p:cNvPr>
            <p:cNvSpPr txBox="1"/>
            <p:nvPr/>
          </p:nvSpPr>
          <p:spPr>
            <a:xfrm>
              <a:off x="3990362" y="767212"/>
              <a:ext cx="177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Subtitle Here</a:t>
              </a:r>
              <a:endParaRPr lang="zh-CN" altLang="en-US" sz="16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TextBox 82">
              <a:extLst>
                <a:ext uri="{FF2B5EF4-FFF2-40B4-BE49-F238E27FC236}">
                  <a16:creationId xmlns:a16="http://schemas.microsoft.com/office/drawing/2014/main" id="{C858DE59-2636-49D8-87C9-C2D8759E211A}"/>
                </a:ext>
              </a:extLst>
            </p:cNvPr>
            <p:cNvSpPr txBox="1"/>
            <p:nvPr/>
          </p:nvSpPr>
          <p:spPr>
            <a:xfrm>
              <a:off x="3941551" y="1046060"/>
              <a:ext cx="1869485" cy="7084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en-US" altLang="zh-CN" sz="14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texts and adjust font sizes based on your need. </a:t>
              </a:r>
              <a:endParaRPr lang="zh-CN" altLang="en-US" sz="1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24">
            <a:extLst>
              <a:ext uri="{FF2B5EF4-FFF2-40B4-BE49-F238E27FC236}">
                <a16:creationId xmlns:a16="http://schemas.microsoft.com/office/drawing/2014/main" id="{539EFFCD-0034-4C3E-9F99-ED4E358C6475}"/>
              </a:ext>
            </a:extLst>
          </p:cNvPr>
          <p:cNvGrpSpPr/>
          <p:nvPr/>
        </p:nvGrpSpPr>
        <p:grpSpPr>
          <a:xfrm>
            <a:off x="3765691" y="2879552"/>
            <a:ext cx="2955843" cy="987312"/>
            <a:chOff x="3557466" y="767212"/>
            <a:chExt cx="2955844" cy="987312"/>
          </a:xfrm>
        </p:grpSpPr>
        <p:sp>
          <p:nvSpPr>
            <p:cNvPr id="17" name="TextBox 81">
              <a:extLst>
                <a:ext uri="{FF2B5EF4-FFF2-40B4-BE49-F238E27FC236}">
                  <a16:creationId xmlns:a16="http://schemas.microsoft.com/office/drawing/2014/main" id="{BE932C11-A454-4660-840E-7A5402523591}"/>
                </a:ext>
              </a:extLst>
            </p:cNvPr>
            <p:cNvSpPr txBox="1"/>
            <p:nvPr/>
          </p:nvSpPr>
          <p:spPr>
            <a:xfrm>
              <a:off x="3990362" y="767212"/>
              <a:ext cx="177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Subtitle Here</a:t>
              </a:r>
              <a:endParaRPr lang="zh-CN" altLang="en-US" sz="16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TextBox 82">
              <a:extLst>
                <a:ext uri="{FF2B5EF4-FFF2-40B4-BE49-F238E27FC236}">
                  <a16:creationId xmlns:a16="http://schemas.microsoft.com/office/drawing/2014/main" id="{D82FF43D-AA76-409E-BB98-1DC1CAFA9D7D}"/>
                </a:ext>
              </a:extLst>
            </p:cNvPr>
            <p:cNvSpPr txBox="1"/>
            <p:nvPr/>
          </p:nvSpPr>
          <p:spPr>
            <a:xfrm>
              <a:off x="3557466" y="1046060"/>
              <a:ext cx="2955844" cy="7084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en-US" altLang="zh-CN" sz="14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texts and adjust font sizes based on your need. </a:t>
              </a:r>
              <a:endParaRPr lang="zh-CN" altLang="en-US" sz="1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8" name="椭圆 21">
            <a:extLst>
              <a:ext uri="{FF2B5EF4-FFF2-40B4-BE49-F238E27FC236}">
                <a16:creationId xmlns:a16="http://schemas.microsoft.com/office/drawing/2014/main" id="{097A0A11-A3DD-4A73-894E-38DBA8A24CCD}"/>
              </a:ext>
            </a:extLst>
          </p:cNvPr>
          <p:cNvSpPr/>
          <p:nvPr/>
        </p:nvSpPr>
        <p:spPr>
          <a:xfrm>
            <a:off x="1484861" y="4102629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50%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9" name="椭圆 24">
            <a:extLst>
              <a:ext uri="{FF2B5EF4-FFF2-40B4-BE49-F238E27FC236}">
                <a16:creationId xmlns:a16="http://schemas.microsoft.com/office/drawing/2014/main" id="{BEAF90EC-9AAA-4CA6-BAB0-9AA2C13AC19D}"/>
              </a:ext>
            </a:extLst>
          </p:cNvPr>
          <p:cNvSpPr/>
          <p:nvPr/>
        </p:nvSpPr>
        <p:spPr>
          <a:xfrm>
            <a:off x="4586378" y="4102629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60%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E5FD3E-71A4-7F5D-DF22-3878DEF0D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10" y="665154"/>
            <a:ext cx="6603801" cy="6421784"/>
          </a:xfrm>
          <a:prstGeom prst="rect">
            <a:avLst/>
          </a:prstGeom>
        </p:spPr>
      </p:pic>
      <p:grpSp>
        <p:nvGrpSpPr>
          <p:cNvPr id="6" name="组合 24">
            <a:extLst>
              <a:ext uri="{FF2B5EF4-FFF2-40B4-BE49-F238E27FC236}">
                <a16:creationId xmlns:a16="http://schemas.microsoft.com/office/drawing/2014/main" id="{13CAE2B5-E681-BA6E-60F0-569F7B22228C}"/>
              </a:ext>
            </a:extLst>
          </p:cNvPr>
          <p:cNvGrpSpPr/>
          <p:nvPr/>
        </p:nvGrpSpPr>
        <p:grpSpPr>
          <a:xfrm>
            <a:off x="311385" y="5181240"/>
            <a:ext cx="3062467" cy="987312"/>
            <a:chOff x="3941551" y="767212"/>
            <a:chExt cx="1869485" cy="987312"/>
          </a:xfrm>
        </p:grpSpPr>
        <p:sp>
          <p:nvSpPr>
            <p:cNvPr id="7" name="TextBox 81">
              <a:extLst>
                <a:ext uri="{FF2B5EF4-FFF2-40B4-BE49-F238E27FC236}">
                  <a16:creationId xmlns:a16="http://schemas.microsoft.com/office/drawing/2014/main" id="{DB041FD8-A741-3441-9882-A52818877EA4}"/>
                </a:ext>
              </a:extLst>
            </p:cNvPr>
            <p:cNvSpPr txBox="1"/>
            <p:nvPr/>
          </p:nvSpPr>
          <p:spPr>
            <a:xfrm>
              <a:off x="3990362" y="767212"/>
              <a:ext cx="177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Subtitle Here</a:t>
              </a:r>
              <a:endParaRPr lang="zh-CN" altLang="en-US" sz="16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TextBox 82">
              <a:extLst>
                <a:ext uri="{FF2B5EF4-FFF2-40B4-BE49-F238E27FC236}">
                  <a16:creationId xmlns:a16="http://schemas.microsoft.com/office/drawing/2014/main" id="{106474F1-38CC-349F-804C-E2EF5E246327}"/>
                </a:ext>
              </a:extLst>
            </p:cNvPr>
            <p:cNvSpPr txBox="1"/>
            <p:nvPr/>
          </p:nvSpPr>
          <p:spPr>
            <a:xfrm>
              <a:off x="3941551" y="1046060"/>
              <a:ext cx="1869485" cy="7084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en-US" altLang="zh-CN" sz="14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texts and adjust font sizes based on your need. </a:t>
              </a:r>
              <a:endParaRPr lang="zh-CN" altLang="en-US" sz="1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24">
            <a:extLst>
              <a:ext uri="{FF2B5EF4-FFF2-40B4-BE49-F238E27FC236}">
                <a16:creationId xmlns:a16="http://schemas.microsoft.com/office/drawing/2014/main" id="{B585F761-9B95-3B83-4233-A0C7B7F1DAD6}"/>
              </a:ext>
            </a:extLst>
          </p:cNvPr>
          <p:cNvGrpSpPr/>
          <p:nvPr/>
        </p:nvGrpSpPr>
        <p:grpSpPr>
          <a:xfrm>
            <a:off x="3755558" y="5181240"/>
            <a:ext cx="2955843" cy="987312"/>
            <a:chOff x="3557466" y="767212"/>
            <a:chExt cx="2955844" cy="987312"/>
          </a:xfrm>
        </p:grpSpPr>
        <p:sp>
          <p:nvSpPr>
            <p:cNvPr id="10" name="TextBox 81">
              <a:extLst>
                <a:ext uri="{FF2B5EF4-FFF2-40B4-BE49-F238E27FC236}">
                  <a16:creationId xmlns:a16="http://schemas.microsoft.com/office/drawing/2014/main" id="{A7720D41-ED5C-47AE-F0B7-DE936DE9603B}"/>
                </a:ext>
              </a:extLst>
            </p:cNvPr>
            <p:cNvSpPr txBox="1"/>
            <p:nvPr/>
          </p:nvSpPr>
          <p:spPr>
            <a:xfrm>
              <a:off x="3990362" y="767212"/>
              <a:ext cx="177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Subtitle Here</a:t>
              </a:r>
              <a:endParaRPr lang="zh-CN" altLang="en-US" sz="16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TextBox 82">
              <a:extLst>
                <a:ext uri="{FF2B5EF4-FFF2-40B4-BE49-F238E27FC236}">
                  <a16:creationId xmlns:a16="http://schemas.microsoft.com/office/drawing/2014/main" id="{AB45EE90-C150-D657-92E1-45B544CF3BE3}"/>
                </a:ext>
              </a:extLst>
            </p:cNvPr>
            <p:cNvSpPr txBox="1"/>
            <p:nvPr/>
          </p:nvSpPr>
          <p:spPr>
            <a:xfrm>
              <a:off x="3557466" y="1046060"/>
              <a:ext cx="2955844" cy="7084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en-US" altLang="zh-CN" sz="140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texts and adjust font sizes based on your need. </a:t>
              </a:r>
              <a:endParaRPr lang="zh-CN" altLang="en-US" sz="140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1260697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1"/>
      <p:bldP spid="28" grpId="2"/>
      <p:bldP spid="29" grpId="3"/>
      <p:bldP spid="36" grpId="4"/>
      <p:bldP spid="37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31A39-87F7-EB63-D062-DE784267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878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2157AE3-1173-B57B-0DBD-A34E49AB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87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12">
            <a:extLst>
              <a:ext uri="{FF2B5EF4-FFF2-40B4-BE49-F238E27FC236}">
                <a16:creationId xmlns:a16="http://schemas.microsoft.com/office/drawing/2014/main" id="{10A223E5-A7AA-49AA-9544-5EEFD320D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015" y="2523557"/>
            <a:ext cx="891933" cy="1577762"/>
          </a:xfrm>
          <a:custGeom>
            <a:gdLst>
              <a:gd name="T0" fmla="*/ 0 w 498"/>
              <a:gd name="T1" fmla="*/ 0 h 994"/>
              <a:gd name="T2" fmla="*/ 498 w 498"/>
              <a:gd name="T3" fmla="*/ 498 h 994"/>
              <a:gd name="T4" fmla="*/ 0 w 498"/>
              <a:gd name="T5" fmla="*/ 994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rgbClr val="FF335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91418" tIns="45709" rIns="91418" bIns="45709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4E87222A-4F44-4345-9EDB-2764AD94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26" y="4188621"/>
            <a:ext cx="787188" cy="1577762"/>
          </a:xfrm>
          <a:custGeom>
            <a:gdLst>
              <a:gd name="T0" fmla="*/ 496 w 496"/>
              <a:gd name="T1" fmla="*/ 994 h 994"/>
              <a:gd name="T2" fmla="*/ 0 w 496"/>
              <a:gd name="T3" fmla="*/ 498 h 994"/>
              <a:gd name="T4" fmla="*/ 496 w 496"/>
              <a:gd name="T5" fmla="*/ 0 h 994"/>
              <a:gd name="T6" fmla="*/ 496 w 496"/>
              <a:gd name="T7" fmla="*/ 994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solidFill>
            <a:srgbClr val="FF335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91418" tIns="45709" rIns="91418" bIns="45709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1" name="TextBox 341">
            <a:extLst>
              <a:ext uri="{FF2B5EF4-FFF2-40B4-BE49-F238E27FC236}">
                <a16:creationId xmlns:a16="http://schemas.microsoft.com/office/drawing/2014/main" id="{54D86496-0754-46CB-BCA7-2BCD9A2E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888" y="2962349"/>
            <a:ext cx="1021390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rgbClr val="FF434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rgbClr val="FF434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2" name="矩形 11">
            <a:extLst>
              <a:ext uri="{FF2B5EF4-FFF2-40B4-BE49-F238E27FC236}">
                <a16:creationId xmlns:a16="http://schemas.microsoft.com/office/drawing/2014/main" id="{0B2223BA-0E45-4283-9CEF-BE2461A51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10" y="3159828"/>
            <a:ext cx="3091616" cy="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3" name="TextBox 682">
            <a:extLst>
              <a:ext uri="{FF2B5EF4-FFF2-40B4-BE49-F238E27FC236}">
                <a16:creationId xmlns:a16="http://schemas.microsoft.com/office/drawing/2014/main" id="{63CF03B7-F237-45D4-966E-9468588DB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242" y="3020110"/>
            <a:ext cx="660714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4" name="TextBox 344">
            <a:extLst>
              <a:ext uri="{FF2B5EF4-FFF2-40B4-BE49-F238E27FC236}">
                <a16:creationId xmlns:a16="http://schemas.microsoft.com/office/drawing/2014/main" id="{67C1C452-3C48-4D9F-8A2C-490BD4C0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299" y="4689651"/>
            <a:ext cx="1021390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5" name="矩形 14">
            <a:extLst>
              <a:ext uri="{FF2B5EF4-FFF2-40B4-BE49-F238E27FC236}">
                <a16:creationId xmlns:a16="http://schemas.microsoft.com/office/drawing/2014/main" id="{140F1FDA-0DCD-4745-8A30-E1CF8C30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523" y="4902618"/>
            <a:ext cx="3093201" cy="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FF434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200">
              <a:solidFill>
                <a:srgbClr val="FF434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6" name="TextBox 682">
            <a:extLst>
              <a:ext uri="{FF2B5EF4-FFF2-40B4-BE49-F238E27FC236}">
                <a16:creationId xmlns:a16="http://schemas.microsoft.com/office/drawing/2014/main" id="{5C43853C-8781-4417-B3BB-935619B8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874" y="4689652"/>
            <a:ext cx="660714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Here</a:t>
            </a:r>
            <a:endParaRPr lang="zh-CN" altLang="en-US" sz="160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8" name="文本框 6">
            <a:extLst>
              <a:ext uri="{FF2B5EF4-FFF2-40B4-BE49-F238E27FC236}">
                <a16:creationId xmlns:a16="http://schemas.microsoft.com/office/drawing/2014/main" id="{4F537763-9ECE-4810-BDB0-64D3E30C0829}"/>
              </a:ext>
            </a:extLst>
          </p:cNvPr>
          <p:cNvSpPr txBox="1"/>
          <p:nvPr/>
        </p:nvSpPr>
        <p:spPr>
          <a:xfrm>
            <a:off x="4878565" y="963363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3356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  <a:sym typeface="字魂59号-创粗黑" panose="00000500000000000000" pitchFamily="2" charset="-122"/>
              </a:rPr>
              <a:t>Theme</a:t>
            </a:r>
            <a:endParaRPr lang="zh-CN" altLang="en-US" sz="3200" b="1">
              <a:solidFill>
                <a:srgbClr val="FF3356"/>
              </a:solidFill>
              <a:latin typeface="Source Han Sans CN Heavy" panose="020b0500000000000000" pitchFamily="34" charset="-128"/>
              <a:ea typeface="Source Han Sans CN Heavy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5" name="Google Shape;913;p35">
            <a:extLst>
              <a:ext uri="{FF2B5EF4-FFF2-40B4-BE49-F238E27FC236}">
                <a16:creationId xmlns:a16="http://schemas.microsoft.com/office/drawing/2014/main" id="{2B91D2B0-0E82-2612-6A62-141CFF6C12F5}"/>
              </a:ext>
            </a:extLst>
          </p:cNvPr>
          <p:cNvSpPr txBox="1"/>
          <p:nvPr/>
        </p:nvSpPr>
        <p:spPr>
          <a:xfrm>
            <a:off x="3188080" y="7787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1"/>
      <p:bldP spid="51" grpId="2"/>
      <p:bldP spid="52" grpId="3"/>
      <p:bldP spid="53" grpId="4"/>
      <p:bldP spid="54" grpId="5"/>
      <p:bldP spid="55" grpId="6"/>
      <p:bldP spid="56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901111E6-751E-1E76-93BA-2EBBD4F8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26" y="305571"/>
            <a:ext cx="4005173" cy="6552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cxnSp>
        <p:nvCxnSpPr>
          <p:cNvPr id="2" name="Straight Connector 45">
            <a:extLst>
              <a:ext uri="{FF2B5EF4-FFF2-40B4-BE49-F238E27FC236}">
                <a16:creationId xmlns:a16="http://schemas.microsoft.com/office/drawing/2014/main" id="{74424F3B-DE3A-2D4E-DC5C-A76F4535FA88}"/>
              </a:ext>
            </a:extLst>
          </p:cNvPr>
          <p:cNvCxnSpPr/>
          <p:nvPr/>
        </p:nvCxnSpPr>
        <p:spPr>
          <a:xfrm>
            <a:off x="1285086" y="2711336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46">
            <a:extLst>
              <a:ext uri="{FF2B5EF4-FFF2-40B4-BE49-F238E27FC236}">
                <a16:creationId xmlns:a16="http://schemas.microsoft.com/office/drawing/2014/main" id="{C5BE3341-71AC-C12D-0E55-FDAC809B0362}"/>
              </a:ext>
            </a:extLst>
          </p:cNvPr>
          <p:cNvCxnSpPr/>
          <p:nvPr/>
        </p:nvCxnSpPr>
        <p:spPr>
          <a:xfrm>
            <a:off x="1285086" y="5113850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9">
            <a:extLst>
              <a:ext uri="{FF2B5EF4-FFF2-40B4-BE49-F238E27FC236}">
                <a16:creationId xmlns:a16="http://schemas.microsoft.com/office/drawing/2014/main" id="{E5E748B3-9243-672E-1ED8-190EAFA7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046" y="3077823"/>
            <a:ext cx="420653" cy="390050"/>
          </a:xfrm>
          <a:custGeom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schemeClr val="bg1"/>
              </a:solidFill>
              <a:latin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id="{DDB9B6C8-E3E7-4B2E-A727-8966C4A0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43" y="1887351"/>
            <a:ext cx="420653" cy="380835"/>
          </a:xfrm>
          <a:custGeom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schemeClr val="bg1"/>
              </a:solidFill>
              <a:latin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23" name="Straight Connector 72">
            <a:extLst>
              <a:ext uri="{FF2B5EF4-FFF2-40B4-BE49-F238E27FC236}">
                <a16:creationId xmlns:a16="http://schemas.microsoft.com/office/drawing/2014/main" id="{B4BD8D00-47B4-E45D-B318-C7972C471987}"/>
              </a:ext>
            </a:extLst>
          </p:cNvPr>
          <p:cNvCxnSpPr/>
          <p:nvPr/>
        </p:nvCxnSpPr>
        <p:spPr>
          <a:xfrm>
            <a:off x="1285086" y="3925413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57">
            <a:extLst>
              <a:ext uri="{FF2B5EF4-FFF2-40B4-BE49-F238E27FC236}">
                <a16:creationId xmlns:a16="http://schemas.microsoft.com/office/drawing/2014/main" id="{FB8A533B-D3BE-3FA1-BD51-3F530123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957" y="4244276"/>
            <a:ext cx="420650" cy="368550"/>
          </a:xfrm>
          <a:custGeom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schemeClr val="bg1"/>
              </a:solidFill>
              <a:latin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DA91E315-8CBD-8BD4-645F-1010D07B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239" y="5454230"/>
            <a:ext cx="408368" cy="408478"/>
          </a:xfrm>
          <a:custGeom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schemeClr val="bg1"/>
              </a:solidFill>
              <a:latin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Straight Connector 46">
            <a:extLst>
              <a:ext uri="{FF2B5EF4-FFF2-40B4-BE49-F238E27FC236}">
                <a16:creationId xmlns:a16="http://schemas.microsoft.com/office/drawing/2014/main" id="{7FB0B654-0679-E79F-19BC-BEEA6AC0BD92}"/>
              </a:ext>
            </a:extLst>
          </p:cNvPr>
          <p:cNvCxnSpPr/>
          <p:nvPr/>
        </p:nvCxnSpPr>
        <p:spPr>
          <a:xfrm>
            <a:off x="1285086" y="6286435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41">
            <a:extLst>
              <a:ext uri="{FF2B5EF4-FFF2-40B4-BE49-F238E27FC236}">
                <a16:creationId xmlns:a16="http://schemas.microsoft.com/office/drawing/2014/main" id="{4552E4BF-0089-2D7C-3FC1-102FCF90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816" y="1835659"/>
            <a:ext cx="1021389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>
                <a:solidFill>
                  <a:srgbClr val="F7707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rgbClr val="F7707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2" name="矩形 11">
            <a:extLst>
              <a:ext uri="{FF2B5EF4-FFF2-40B4-BE49-F238E27FC236}">
                <a16:creationId xmlns:a16="http://schemas.microsoft.com/office/drawing/2014/main" id="{798BB404-DAA6-3C71-01D1-6BEEB60A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816" y="2099955"/>
            <a:ext cx="3091616" cy="5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3" name="TextBox 341">
            <a:extLst>
              <a:ext uri="{FF2B5EF4-FFF2-40B4-BE49-F238E27FC236}">
                <a16:creationId xmlns:a16="http://schemas.microsoft.com/office/drawing/2014/main" id="{0EE7F04F-B379-06AB-5586-2EC219F1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066" y="2980271"/>
            <a:ext cx="1021389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>
                <a:solidFill>
                  <a:srgbClr val="F7707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rgbClr val="F7707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4" name="矩形 11">
            <a:extLst>
              <a:ext uri="{FF2B5EF4-FFF2-40B4-BE49-F238E27FC236}">
                <a16:creationId xmlns:a16="http://schemas.microsoft.com/office/drawing/2014/main" id="{C0B0F9E9-C169-14F5-F60F-056408D2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066" y="3244567"/>
            <a:ext cx="3091616" cy="5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5" name="TextBox 341">
            <a:extLst>
              <a:ext uri="{FF2B5EF4-FFF2-40B4-BE49-F238E27FC236}">
                <a16:creationId xmlns:a16="http://schemas.microsoft.com/office/drawing/2014/main" id="{3924AD0F-832D-88B1-47C7-6B92D77D6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609" y="4152399"/>
            <a:ext cx="1021389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>
                <a:solidFill>
                  <a:srgbClr val="F7707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rgbClr val="F7707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8" name="矩形 11">
            <a:extLst>
              <a:ext uri="{FF2B5EF4-FFF2-40B4-BE49-F238E27FC236}">
                <a16:creationId xmlns:a16="http://schemas.microsoft.com/office/drawing/2014/main" id="{5F9A1714-CF22-D8AF-E061-EAB9D2C2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609" y="4416695"/>
            <a:ext cx="3091616" cy="5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39" name="TextBox 341">
            <a:extLst>
              <a:ext uri="{FF2B5EF4-FFF2-40B4-BE49-F238E27FC236}">
                <a16:creationId xmlns:a16="http://schemas.microsoft.com/office/drawing/2014/main" id="{37BED62D-5A80-B320-6F65-6C7CA1336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570" y="5307400"/>
            <a:ext cx="1021389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b="1">
                <a:solidFill>
                  <a:srgbClr val="F7707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Text Title</a:t>
            </a:r>
            <a:endParaRPr lang="zh-CN" altLang="en-US" sz="1600" b="1">
              <a:solidFill>
                <a:srgbClr val="F7707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40" name="矩形 11">
            <a:extLst>
              <a:ext uri="{FF2B5EF4-FFF2-40B4-BE49-F238E27FC236}">
                <a16:creationId xmlns:a16="http://schemas.microsoft.com/office/drawing/2014/main" id="{4F4B6C80-7EA2-2E66-975A-B59C63003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570" y="5571696"/>
            <a:ext cx="3091616" cy="5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rPr>
              <a:t>Click to Insert Click to Insert Click to Insert Click to Insert Click to Insert Click to Insert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47EA3F34-7124-ACA1-8335-15061F825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727" y="1955083"/>
            <a:ext cx="4328578" cy="46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20" grpId="2"/>
      <p:bldP spid="21" grpId="3"/>
      <p:bldP spid="24" grpId="4"/>
      <p:bldP spid="26" grpId="5"/>
      <p:bldP spid="31" grpId="6"/>
      <p:bldP spid="32" grpId="7"/>
      <p:bldP spid="33" grpId="8"/>
      <p:bldP spid="34" grpId="9"/>
      <p:bldP spid="35" grpId="10"/>
      <p:bldP spid="38" grpId="11"/>
      <p:bldP spid="39" grpId="12"/>
      <p:bldP spid="40" grpId="1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97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4">
            <a:extLst>
              <a:ext uri="{FF2B5EF4-FFF2-40B4-BE49-F238E27FC236}">
                <a16:creationId xmlns:a16="http://schemas.microsoft.com/office/drawing/2014/main" id="{56737EB2-E660-2DE8-2A45-C59E1F6EC14D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B1461B20-86A7-DE78-DF52-7C46DB2CDEBB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F3356">
              <a:alpha val="20000"/>
            </a:srgbClr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4" name="任意多边形 95">
            <a:extLst>
              <a:ext uri="{FF2B5EF4-FFF2-40B4-BE49-F238E27FC236}">
                <a16:creationId xmlns:a16="http://schemas.microsoft.com/office/drawing/2014/main" id="{130D34D0-6F0C-4E3E-EB6F-342639564BCA}"/>
              </a:ext>
            </a:extLst>
          </p:cNvPr>
          <p:cNvSpPr/>
          <p:nvPr/>
        </p:nvSpPr>
        <p:spPr>
          <a:xfrm>
            <a:off x="9807296" y="0"/>
            <a:ext cx="2384705" cy="2441542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5" name="任意多边形 95">
            <a:extLst>
              <a:ext uri="{FF2B5EF4-FFF2-40B4-BE49-F238E27FC236}">
                <a16:creationId xmlns:a16="http://schemas.microsoft.com/office/drawing/2014/main" id="{2CBA8B6A-5736-E918-AEB5-32623A334C40}"/>
              </a:ext>
            </a:extLst>
          </p:cNvPr>
          <p:cNvSpPr/>
          <p:nvPr/>
        </p:nvSpPr>
        <p:spPr>
          <a:xfrm rot="10800000">
            <a:off x="0" y="4656841"/>
            <a:ext cx="2149918" cy="2201159"/>
          </a:xfrm>
          <a:custGeom>
            <a:gdLst>
              <a:gd name="connsiteX0" fmla="*/ 2131 w 2892635"/>
              <a:gd name="connsiteY0" fmla="*/ 0 h 2961578"/>
              <a:gd name="connsiteX1" fmla="*/ 2892635 w 2892635"/>
              <a:gd name="connsiteY1" fmla="*/ 0 h 2961578"/>
              <a:gd name="connsiteX2" fmla="*/ 2892635 w 2892635"/>
              <a:gd name="connsiteY2" fmla="*/ 2961578 h 2961578"/>
              <a:gd name="connsiteX3" fmla="*/ 2769810 w 2892635"/>
              <a:gd name="connsiteY3" fmla="*/ 2958473 h 2961578"/>
              <a:gd name="connsiteX4" fmla="*/ 0 w 2892635"/>
              <a:gd name="connsiteY4" fmla="*/ 42195 h 29615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635" h="2961578">
                <a:moveTo>
                  <a:pt x="2131" y="0"/>
                </a:moveTo>
                <a:lnTo>
                  <a:pt x="2892635" y="0"/>
                </a:lnTo>
                <a:lnTo>
                  <a:pt x="2892635" y="2961578"/>
                </a:lnTo>
                <a:lnTo>
                  <a:pt x="2769810" y="2958473"/>
                </a:lnTo>
                <a:cubicBezTo>
                  <a:pt x="1226930" y="2880264"/>
                  <a:pt x="0" y="1604512"/>
                  <a:pt x="0" y="42195"/>
                </a:cubicBezTo>
                <a:close/>
              </a:path>
            </a:pathLst>
          </a:custGeom>
          <a:solidFill>
            <a:srgbClr val="EACCD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6" name="ïṣlïḑe">
            <a:extLst>
              <a:ext uri="{FF2B5EF4-FFF2-40B4-BE49-F238E27FC236}">
                <a16:creationId xmlns:a16="http://schemas.microsoft.com/office/drawing/2014/main" id="{A072C955-E7F6-82DE-48D6-8E527127E98C}"/>
              </a:ext>
            </a:extLst>
          </p:cNvPr>
          <p:cNvSpPr/>
          <p:nvPr/>
        </p:nvSpPr>
        <p:spPr>
          <a:xfrm>
            <a:off x="4498927" y="4082059"/>
            <a:ext cx="1147634" cy="956314"/>
          </a:xfrm>
          <a:prstGeom prst="hexagon">
            <a:avLst/>
          </a:prstGeom>
          <a:solidFill>
            <a:srgbClr val="FF5D7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$ḻîdè">
            <a:extLst>
              <a:ext uri="{FF2B5EF4-FFF2-40B4-BE49-F238E27FC236}">
                <a16:creationId xmlns:a16="http://schemas.microsoft.com/office/drawing/2014/main" id="{33671DC6-B5EF-2270-6413-9835314415D4}"/>
              </a:ext>
            </a:extLst>
          </p:cNvPr>
          <p:cNvSpPr/>
          <p:nvPr/>
        </p:nvSpPr>
        <p:spPr bwMode="auto">
          <a:xfrm>
            <a:off x="4848464" y="4351240"/>
            <a:ext cx="448560" cy="417952"/>
          </a:xfrm>
          <a:custGeom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slíḓê">
            <a:extLst>
              <a:ext uri="{FF2B5EF4-FFF2-40B4-BE49-F238E27FC236}">
                <a16:creationId xmlns:a16="http://schemas.microsoft.com/office/drawing/2014/main" id="{85045DFE-BBEA-BCA9-148C-551205345285}"/>
              </a:ext>
            </a:extLst>
          </p:cNvPr>
          <p:cNvSpPr/>
          <p:nvPr/>
        </p:nvSpPr>
        <p:spPr>
          <a:xfrm>
            <a:off x="6550435" y="4082059"/>
            <a:ext cx="1147634" cy="956314"/>
          </a:xfrm>
          <a:prstGeom prst="hexagon">
            <a:avLst/>
          </a:prstGeom>
          <a:solidFill>
            <a:srgbClr val="FF33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îšḻîḍê">
            <a:extLst>
              <a:ext uri="{FF2B5EF4-FFF2-40B4-BE49-F238E27FC236}">
                <a16:creationId xmlns:a16="http://schemas.microsoft.com/office/drawing/2014/main" id="{8D0402CD-1A38-9A7B-409F-89B93EB11EAE}"/>
              </a:ext>
            </a:extLst>
          </p:cNvPr>
          <p:cNvSpPr/>
          <p:nvPr/>
        </p:nvSpPr>
        <p:spPr bwMode="auto">
          <a:xfrm>
            <a:off x="6899973" y="4368578"/>
            <a:ext cx="448558" cy="383276"/>
          </a:xfrm>
          <a:custGeom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îsḻïḋê">
            <a:extLst>
              <a:ext uri="{FF2B5EF4-FFF2-40B4-BE49-F238E27FC236}">
                <a16:creationId xmlns:a16="http://schemas.microsoft.com/office/drawing/2014/main" id="{B8E805ED-D273-679A-A74E-AC4112ADEAE5}"/>
              </a:ext>
            </a:extLst>
          </p:cNvPr>
          <p:cNvSpPr/>
          <p:nvPr/>
        </p:nvSpPr>
        <p:spPr>
          <a:xfrm>
            <a:off x="3473173" y="3524497"/>
            <a:ext cx="1147634" cy="956314"/>
          </a:xfrm>
          <a:prstGeom prst="hexagon">
            <a:avLst/>
          </a:prstGeom>
          <a:solidFill>
            <a:srgbClr val="FF33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ïSļíḋé">
            <a:extLst>
              <a:ext uri="{FF2B5EF4-FFF2-40B4-BE49-F238E27FC236}">
                <a16:creationId xmlns:a16="http://schemas.microsoft.com/office/drawing/2014/main" id="{4E83B14B-211F-DBC5-3D21-0A06156E03DF}"/>
              </a:ext>
            </a:extLst>
          </p:cNvPr>
          <p:cNvSpPr/>
          <p:nvPr/>
        </p:nvSpPr>
        <p:spPr bwMode="auto">
          <a:xfrm>
            <a:off x="3823393" y="3797204"/>
            <a:ext cx="447194" cy="410900"/>
          </a:xfrm>
          <a:custGeom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íṧľíḓé">
            <a:extLst>
              <a:ext uri="{FF2B5EF4-FFF2-40B4-BE49-F238E27FC236}">
                <a16:creationId xmlns:a16="http://schemas.microsoft.com/office/drawing/2014/main" id="{EBC6173E-3E5C-DA71-6416-F17D3CEF32AB}"/>
              </a:ext>
            </a:extLst>
          </p:cNvPr>
          <p:cNvSpPr/>
          <p:nvPr/>
        </p:nvSpPr>
        <p:spPr>
          <a:xfrm>
            <a:off x="7576189" y="3524497"/>
            <a:ext cx="1147634" cy="956314"/>
          </a:xfrm>
          <a:prstGeom prst="hexagon">
            <a:avLst/>
          </a:prstGeom>
          <a:solidFill>
            <a:srgbClr val="FF5D7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$líḍè">
            <a:extLst>
              <a:ext uri="{FF2B5EF4-FFF2-40B4-BE49-F238E27FC236}">
                <a16:creationId xmlns:a16="http://schemas.microsoft.com/office/drawing/2014/main" id="{CBDA4081-0411-56C7-7052-F330C6AD444F}"/>
              </a:ext>
            </a:extLst>
          </p:cNvPr>
          <p:cNvSpPr/>
          <p:nvPr/>
        </p:nvSpPr>
        <p:spPr bwMode="auto">
          <a:xfrm>
            <a:off x="7969038" y="3816032"/>
            <a:ext cx="361936" cy="373244"/>
          </a:xfrm>
          <a:custGeom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20">
            <a:extLst>
              <a:ext uri="{FF2B5EF4-FFF2-40B4-BE49-F238E27FC236}">
                <a16:creationId xmlns:a16="http://schemas.microsoft.com/office/drawing/2014/main" id="{7C1AA95C-6A7A-FE75-84FE-327DCD3FE163}"/>
              </a:ext>
            </a:extLst>
          </p:cNvPr>
          <p:cNvGrpSpPr/>
          <p:nvPr/>
        </p:nvGrpSpPr>
        <p:grpSpPr>
          <a:xfrm>
            <a:off x="1189966" y="3906922"/>
            <a:ext cx="2070164" cy="1028356"/>
            <a:chOff x="5420121" y="1010094"/>
            <a:chExt cx="2070163" cy="1028356"/>
          </a:xfrm>
        </p:grpSpPr>
        <p:sp>
          <p:nvSpPr>
            <p:cNvPr id="15" name="椭圆 21">
              <a:extLst>
                <a:ext uri="{FF2B5EF4-FFF2-40B4-BE49-F238E27FC236}">
                  <a16:creationId xmlns:a16="http://schemas.microsoft.com/office/drawing/2014/main" id="{E55AAB99-622E-10D2-A822-E11B47D30F83}"/>
                </a:ext>
              </a:extLst>
            </p:cNvPr>
            <p:cNvSpPr/>
            <p:nvPr/>
          </p:nvSpPr>
          <p:spPr bwMode="auto">
            <a:xfrm>
              <a:off x="7310284" y="1057718"/>
              <a:ext cx="180000" cy="180000"/>
            </a:xfrm>
            <a:prstGeom prst="ellipse">
              <a:avLst/>
            </a:prstGeom>
            <a:solidFill>
              <a:srgbClr val="FF3356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grpSp>
          <p:nvGrpSpPr>
            <p:cNvPr id="16" name="说明文字">
              <a:extLst>
                <a:ext uri="{FF2B5EF4-FFF2-40B4-BE49-F238E27FC236}">
                  <a16:creationId xmlns:a16="http://schemas.microsoft.com/office/drawing/2014/main" id="{BC812E1A-79D4-7C31-3739-7F72ABD45CF0}"/>
                </a:ext>
              </a:extLst>
            </p:cNvPr>
            <p:cNvGrpSpPr/>
            <p:nvPr/>
          </p:nvGrpSpPr>
          <p:grpSpPr>
            <a:xfrm>
              <a:off x="5420121" y="1010094"/>
              <a:ext cx="1840453" cy="1028356"/>
              <a:chOff x="857516" y="1379053"/>
              <a:chExt cx="1907652" cy="1065900"/>
            </a:xfrm>
          </p:grpSpPr>
          <p:sp>
            <p:nvSpPr>
              <p:cNvPr id="17" name="TextBox 35">
                <a:extLst>
                  <a:ext uri="{FF2B5EF4-FFF2-40B4-BE49-F238E27FC236}">
                    <a16:creationId xmlns:a16="http://schemas.microsoft.com/office/drawing/2014/main" id="{EC4429B2-E08E-5829-453F-3D1CDCBE91A0}"/>
                  </a:ext>
                </a:extLst>
              </p:cNvPr>
              <p:cNvSpPr txBox="1"/>
              <p:nvPr/>
            </p:nvSpPr>
            <p:spPr>
              <a:xfrm>
                <a:off x="909041" y="1379053"/>
                <a:ext cx="1856127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Subtitle Here</a:t>
                </a:r>
                <a:endParaRPr lang="zh-CN" altLang="en-US" sz="120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TextBox 36">
                <a:extLst>
                  <a:ext uri="{FF2B5EF4-FFF2-40B4-BE49-F238E27FC236}">
                    <a16:creationId xmlns:a16="http://schemas.microsoft.com/office/drawing/2014/main" id="{2331ADC5-7ECA-8D61-1A8D-C1ACCDFC82FF}"/>
                  </a:ext>
                </a:extLst>
              </p:cNvPr>
              <p:cNvSpPr txBox="1"/>
              <p:nvPr/>
            </p:nvSpPr>
            <p:spPr>
              <a:xfrm>
                <a:off x="857516" y="1619041"/>
                <a:ext cx="1907652" cy="82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Click to insert texts and adjust font sizes based on your need.</a:t>
                </a:r>
                <a:endParaRPr lang="zh-CN" altLang="en-US" sz="105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9" name="组合 20">
            <a:extLst>
              <a:ext uri="{FF2B5EF4-FFF2-40B4-BE49-F238E27FC236}">
                <a16:creationId xmlns:a16="http://schemas.microsoft.com/office/drawing/2014/main" id="{172CBD52-DC3C-DD5F-4502-5CB4787EE6B6}"/>
              </a:ext>
            </a:extLst>
          </p:cNvPr>
          <p:cNvGrpSpPr/>
          <p:nvPr/>
        </p:nvGrpSpPr>
        <p:grpSpPr>
          <a:xfrm>
            <a:off x="3131624" y="5144469"/>
            <a:ext cx="2070164" cy="1028356"/>
            <a:chOff x="5420121" y="1010094"/>
            <a:chExt cx="2070163" cy="1028356"/>
          </a:xfrm>
        </p:grpSpPr>
        <p:sp>
          <p:nvSpPr>
            <p:cNvPr id="20" name="椭圆 21">
              <a:extLst>
                <a:ext uri="{FF2B5EF4-FFF2-40B4-BE49-F238E27FC236}">
                  <a16:creationId xmlns:a16="http://schemas.microsoft.com/office/drawing/2014/main" id="{5CEAB1B5-F2B2-29CD-0CBB-BDF8C1CB9860}"/>
                </a:ext>
              </a:extLst>
            </p:cNvPr>
            <p:cNvSpPr/>
            <p:nvPr/>
          </p:nvSpPr>
          <p:spPr bwMode="auto">
            <a:xfrm>
              <a:off x="7310284" y="1057718"/>
              <a:ext cx="180000" cy="180000"/>
            </a:xfrm>
            <a:prstGeom prst="ellipse">
              <a:avLst/>
            </a:prstGeom>
            <a:solidFill>
              <a:srgbClr val="FF5D73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grpSp>
          <p:nvGrpSpPr>
            <p:cNvPr id="21" name="说明文字">
              <a:extLst>
                <a:ext uri="{FF2B5EF4-FFF2-40B4-BE49-F238E27FC236}">
                  <a16:creationId xmlns:a16="http://schemas.microsoft.com/office/drawing/2014/main" id="{B2053C42-C42A-AE7E-1B48-97008736FDA4}"/>
                </a:ext>
              </a:extLst>
            </p:cNvPr>
            <p:cNvGrpSpPr/>
            <p:nvPr/>
          </p:nvGrpSpPr>
          <p:grpSpPr>
            <a:xfrm>
              <a:off x="5420121" y="1010094"/>
              <a:ext cx="1840453" cy="1028356"/>
              <a:chOff x="857516" y="1379053"/>
              <a:chExt cx="1907652" cy="1065900"/>
            </a:xfrm>
          </p:grpSpPr>
          <p:sp>
            <p:nvSpPr>
              <p:cNvPr id="22" name="TextBox 35">
                <a:extLst>
                  <a:ext uri="{FF2B5EF4-FFF2-40B4-BE49-F238E27FC236}">
                    <a16:creationId xmlns:a16="http://schemas.microsoft.com/office/drawing/2014/main" id="{CF8346E8-CC48-8811-0197-1B60A946E70E}"/>
                  </a:ext>
                </a:extLst>
              </p:cNvPr>
              <p:cNvSpPr txBox="1"/>
              <p:nvPr/>
            </p:nvSpPr>
            <p:spPr>
              <a:xfrm>
                <a:off x="909041" y="1379053"/>
                <a:ext cx="1856127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Subtitle Here</a:t>
                </a:r>
                <a:endParaRPr lang="zh-CN" altLang="en-US" sz="120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TextBox 36">
                <a:extLst>
                  <a:ext uri="{FF2B5EF4-FFF2-40B4-BE49-F238E27FC236}">
                    <a16:creationId xmlns:a16="http://schemas.microsoft.com/office/drawing/2014/main" id="{00B55224-7E91-B1FB-F7EA-CE7E9F20BE3F}"/>
                  </a:ext>
                </a:extLst>
              </p:cNvPr>
              <p:cNvSpPr txBox="1"/>
              <p:nvPr/>
            </p:nvSpPr>
            <p:spPr>
              <a:xfrm>
                <a:off x="857516" y="1619041"/>
                <a:ext cx="1907652" cy="82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Click to insert texts and adjust font sizes based on your need.</a:t>
                </a:r>
                <a:endParaRPr lang="zh-CN" altLang="en-US" sz="105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4" name="组合 9">
            <a:extLst>
              <a:ext uri="{FF2B5EF4-FFF2-40B4-BE49-F238E27FC236}">
                <a16:creationId xmlns:a16="http://schemas.microsoft.com/office/drawing/2014/main" id="{58DB8B12-5E7B-43EC-7DB3-3BFEDB058ADA}"/>
              </a:ext>
            </a:extLst>
          </p:cNvPr>
          <p:cNvGrpSpPr/>
          <p:nvPr/>
        </p:nvGrpSpPr>
        <p:grpSpPr>
          <a:xfrm>
            <a:off x="7052657" y="5115018"/>
            <a:ext cx="2033209" cy="1028355"/>
            <a:chOff x="5243359" y="1010094"/>
            <a:chExt cx="2033209" cy="1028355"/>
          </a:xfrm>
        </p:grpSpPr>
        <p:sp>
          <p:nvSpPr>
            <p:cNvPr id="25" name="椭圆 10">
              <a:extLst>
                <a:ext uri="{FF2B5EF4-FFF2-40B4-BE49-F238E27FC236}">
                  <a16:creationId xmlns:a16="http://schemas.microsoft.com/office/drawing/2014/main" id="{B5B57955-FB4F-6E33-18A5-F036E146F160}"/>
                </a:ext>
              </a:extLst>
            </p:cNvPr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FF3356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grpSp>
          <p:nvGrpSpPr>
            <p:cNvPr id="26" name="说明文字">
              <a:extLst>
                <a:ext uri="{FF2B5EF4-FFF2-40B4-BE49-F238E27FC236}">
                  <a16:creationId xmlns:a16="http://schemas.microsoft.com/office/drawing/2014/main" id="{F91C4A35-C572-9CCD-EA07-5071ED4C47F2}"/>
                </a:ext>
              </a:extLst>
            </p:cNvPr>
            <p:cNvGrpSpPr/>
            <p:nvPr/>
          </p:nvGrpSpPr>
          <p:grpSpPr>
            <a:xfrm>
              <a:off x="5466165" y="1010094"/>
              <a:ext cx="1810403" cy="1028355"/>
              <a:chOff x="905241" y="1379053"/>
              <a:chExt cx="1876504" cy="1065899"/>
            </a:xfrm>
          </p:grpSpPr>
          <p:sp>
            <p:nvSpPr>
              <p:cNvPr id="27" name="TextBox 35">
                <a:extLst>
                  <a:ext uri="{FF2B5EF4-FFF2-40B4-BE49-F238E27FC236}">
                    <a16:creationId xmlns:a16="http://schemas.microsoft.com/office/drawing/2014/main" id="{735A1650-69D9-D186-8165-B18428854110}"/>
                  </a:ext>
                </a:extLst>
              </p:cNvPr>
              <p:cNvSpPr txBox="1"/>
              <p:nvPr/>
            </p:nvSpPr>
            <p:spPr>
              <a:xfrm>
                <a:off x="909042" y="1379053"/>
                <a:ext cx="1872703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Subtitle Here</a:t>
                </a:r>
                <a:endParaRPr lang="zh-CN" altLang="en-US" sz="120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TextBox 36">
                <a:extLst>
                  <a:ext uri="{FF2B5EF4-FFF2-40B4-BE49-F238E27FC236}">
                    <a16:creationId xmlns:a16="http://schemas.microsoft.com/office/drawing/2014/main" id="{41F438C0-93F6-4528-D971-1B5445918EEB}"/>
                  </a:ext>
                </a:extLst>
              </p:cNvPr>
              <p:cNvSpPr txBox="1"/>
              <p:nvPr/>
            </p:nvSpPr>
            <p:spPr>
              <a:xfrm>
                <a:off x="905241" y="1619040"/>
                <a:ext cx="1876502" cy="82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Click to insert texts and adjust font sizes based on your need.</a:t>
                </a:r>
                <a:endParaRPr lang="zh-CN" altLang="en-US" sz="105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9" name="组合 9">
            <a:extLst>
              <a:ext uri="{FF2B5EF4-FFF2-40B4-BE49-F238E27FC236}">
                <a16:creationId xmlns:a16="http://schemas.microsoft.com/office/drawing/2014/main" id="{30711281-6CBC-7CFD-E098-1E35060F2C72}"/>
              </a:ext>
            </a:extLst>
          </p:cNvPr>
          <p:cNvGrpSpPr/>
          <p:nvPr/>
        </p:nvGrpSpPr>
        <p:grpSpPr>
          <a:xfrm>
            <a:off x="8895027" y="3846392"/>
            <a:ext cx="2033209" cy="1028355"/>
            <a:chOff x="5243359" y="1010094"/>
            <a:chExt cx="2033209" cy="1028355"/>
          </a:xfrm>
        </p:grpSpPr>
        <p:sp>
          <p:nvSpPr>
            <p:cNvPr id="30" name="椭圆 10">
              <a:extLst>
                <a:ext uri="{FF2B5EF4-FFF2-40B4-BE49-F238E27FC236}">
                  <a16:creationId xmlns:a16="http://schemas.microsoft.com/office/drawing/2014/main" id="{2EB4CF7D-9FA3-8382-7168-32E6CA59862D}"/>
                </a:ext>
              </a:extLst>
            </p:cNvPr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FF5D73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  <p:grpSp>
          <p:nvGrpSpPr>
            <p:cNvPr id="31" name="说明文字">
              <a:extLst>
                <a:ext uri="{FF2B5EF4-FFF2-40B4-BE49-F238E27FC236}">
                  <a16:creationId xmlns:a16="http://schemas.microsoft.com/office/drawing/2014/main" id="{5D71B85F-22CC-5A9F-A30B-5A6EAA28B21F}"/>
                </a:ext>
              </a:extLst>
            </p:cNvPr>
            <p:cNvGrpSpPr/>
            <p:nvPr/>
          </p:nvGrpSpPr>
          <p:grpSpPr>
            <a:xfrm>
              <a:off x="5466165" y="1010094"/>
              <a:ext cx="1810403" cy="1028355"/>
              <a:chOff x="905241" y="1379053"/>
              <a:chExt cx="1876504" cy="1065899"/>
            </a:xfrm>
          </p:grpSpPr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43903C67-5E4F-0E61-ED4D-9723A8EA45BA}"/>
                  </a:ext>
                </a:extLst>
              </p:cNvPr>
              <p:cNvSpPr txBox="1"/>
              <p:nvPr/>
            </p:nvSpPr>
            <p:spPr>
              <a:xfrm>
                <a:off x="909042" y="1379053"/>
                <a:ext cx="1872703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Subtitle Here</a:t>
                </a:r>
                <a:endParaRPr lang="zh-CN" altLang="en-US" sz="120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7F68C236-ACAB-1470-B37A-0C4A410CC525}"/>
                  </a:ext>
                </a:extLst>
              </p:cNvPr>
              <p:cNvSpPr txBox="1"/>
              <p:nvPr/>
            </p:nvSpPr>
            <p:spPr>
              <a:xfrm>
                <a:off x="905241" y="1619040"/>
                <a:ext cx="1876502" cy="82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Source Han Sans CN Medium" panose="020b0500000000000000" pitchFamily="34" charset="-128"/>
                    <a:ea typeface="Source Han Sans CN Medium" panose="020b0500000000000000" pitchFamily="34" charset="-128"/>
                    <a:sym typeface="字魂59号-创粗黑" panose="00000500000000000000" pitchFamily="2" charset="-122"/>
                  </a:rPr>
                  <a:t>Click to insert texts and adjust font sizes based on your need.</a:t>
                </a:r>
                <a:endParaRPr lang="zh-CN" altLang="en-US" sz="105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4" name="文本框 11">
            <a:extLst>
              <a:ext uri="{FF2B5EF4-FFF2-40B4-BE49-F238E27FC236}">
                <a16:creationId xmlns:a16="http://schemas.microsoft.com/office/drawing/2014/main" id="{A3925AE4-6FE7-B471-A6AD-BEF2BD30B92E}"/>
              </a:ext>
            </a:extLst>
          </p:cNvPr>
          <p:cNvSpPr txBox="1"/>
          <p:nvPr/>
        </p:nvSpPr>
        <p:spPr>
          <a:xfrm>
            <a:off x="3793746" y="992707"/>
            <a:ext cx="415302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5" name="Google Shape;913;p35">
            <a:extLst>
              <a:ext uri="{FF2B5EF4-FFF2-40B4-BE49-F238E27FC236}">
                <a16:creationId xmlns:a16="http://schemas.microsoft.com/office/drawing/2014/main" id="{C39CBDF7-0C73-765B-61C1-A06DB003E83C}"/>
              </a:ext>
            </a:extLst>
          </p:cNvPr>
          <p:cNvSpPr txBox="1"/>
          <p:nvPr/>
        </p:nvSpPr>
        <p:spPr>
          <a:xfrm>
            <a:off x="3302380" y="13502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43E8FDA8-8A11-511B-E833-50CE38DF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71" y="1510735"/>
            <a:ext cx="3637838" cy="2491919"/>
          </a:xfrm>
          <a:prstGeom prst="rect">
            <a:avLst/>
          </a:prstGeom>
        </p:spPr>
      </p:pic>
      <p:grpSp>
        <p:nvGrpSpPr>
          <p:cNvPr id="38" name="Google Shape;915;p35">
            <a:extLst>
              <a:ext uri="{FF2B5EF4-FFF2-40B4-BE49-F238E27FC236}">
                <a16:creationId xmlns:a16="http://schemas.microsoft.com/office/drawing/2014/main" id="{F4956EF6-6F54-AD5C-A535-A419BB8CBF95}"/>
              </a:ext>
            </a:extLst>
          </p:cNvPr>
          <p:cNvGrpSpPr/>
          <p:nvPr/>
        </p:nvGrpSpPr>
        <p:grpSpPr>
          <a:xfrm flipH="1">
            <a:off x="1239676" y="2340728"/>
            <a:ext cx="2119656" cy="488018"/>
            <a:chOff x="1824075" y="539401"/>
            <a:chExt cx="2119656" cy="488018"/>
          </a:xfrm>
        </p:grpSpPr>
        <p:sp>
          <p:nvSpPr>
            <p:cNvPr id="39" name="Google Shape;916;p35">
              <a:extLst>
                <a:ext uri="{FF2B5EF4-FFF2-40B4-BE49-F238E27FC236}">
                  <a16:creationId xmlns:a16="http://schemas.microsoft.com/office/drawing/2014/main" id="{E706EEBF-20B0-0880-0D8D-9D4BD691AE00}"/>
                </a:ext>
              </a:extLst>
            </p:cNvPr>
            <p:cNvSpPr/>
            <p:nvPr/>
          </p:nvSpPr>
          <p:spPr>
            <a:xfrm>
              <a:off x="2459725" y="539401"/>
              <a:ext cx="320100" cy="3201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17;p35">
              <a:extLst>
                <a:ext uri="{FF2B5EF4-FFF2-40B4-BE49-F238E27FC236}">
                  <a16:creationId xmlns:a16="http://schemas.microsoft.com/office/drawing/2014/main" id="{BF99273D-F695-B182-158C-3E3056419384}"/>
                </a:ext>
              </a:extLst>
            </p:cNvPr>
            <p:cNvSpPr/>
            <p:nvPr/>
          </p:nvSpPr>
          <p:spPr>
            <a:xfrm>
              <a:off x="1824075" y="643800"/>
              <a:ext cx="215700" cy="2157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18;p35">
              <a:extLst>
                <a:ext uri="{FF2B5EF4-FFF2-40B4-BE49-F238E27FC236}">
                  <a16:creationId xmlns:a16="http://schemas.microsoft.com/office/drawing/2014/main" id="{75D0B998-A3B0-91DF-7BA2-0F80D071E9B3}"/>
                </a:ext>
              </a:extLst>
            </p:cNvPr>
            <p:cNvSpPr/>
            <p:nvPr/>
          </p:nvSpPr>
          <p:spPr>
            <a:xfrm>
              <a:off x="3566460" y="707316"/>
              <a:ext cx="377271" cy="320103"/>
            </a:xfrm>
            <a:custGeom>
              <a:rect l="l" t="t" r="r" b="b"/>
              <a:pathLst>
                <a:path w="4783" h="4059" extrusionOk="0">
                  <a:moveTo>
                    <a:pt x="1544" y="1"/>
                  </a:moveTo>
                  <a:cubicBezTo>
                    <a:pt x="1030" y="1"/>
                    <a:pt x="569" y="403"/>
                    <a:pt x="429" y="981"/>
                  </a:cubicBezTo>
                  <a:cubicBezTo>
                    <a:pt x="420" y="1008"/>
                    <a:pt x="420" y="1026"/>
                    <a:pt x="411" y="1052"/>
                  </a:cubicBezTo>
                  <a:cubicBezTo>
                    <a:pt x="411" y="1052"/>
                    <a:pt x="0" y="2533"/>
                    <a:pt x="2204" y="4059"/>
                  </a:cubicBezTo>
                  <a:cubicBezTo>
                    <a:pt x="4746" y="3202"/>
                    <a:pt x="4755" y="1659"/>
                    <a:pt x="4755" y="1659"/>
                  </a:cubicBezTo>
                  <a:cubicBezTo>
                    <a:pt x="4755" y="1632"/>
                    <a:pt x="4755" y="1614"/>
                    <a:pt x="4755" y="1588"/>
                  </a:cubicBezTo>
                  <a:cubicBezTo>
                    <a:pt x="4782" y="945"/>
                    <a:pt x="4389" y="392"/>
                    <a:pt x="3836" y="312"/>
                  </a:cubicBezTo>
                  <a:cubicBezTo>
                    <a:pt x="3792" y="306"/>
                    <a:pt x="3749" y="303"/>
                    <a:pt x="3705" y="303"/>
                  </a:cubicBezTo>
                  <a:cubicBezTo>
                    <a:pt x="3184" y="303"/>
                    <a:pt x="2711" y="736"/>
                    <a:pt x="2587" y="1329"/>
                  </a:cubicBezTo>
                  <a:cubicBezTo>
                    <a:pt x="2641" y="669"/>
                    <a:pt x="2240" y="89"/>
                    <a:pt x="1669" y="9"/>
                  </a:cubicBezTo>
                  <a:cubicBezTo>
                    <a:pt x="1627" y="3"/>
                    <a:pt x="1585" y="1"/>
                    <a:pt x="1544" y="1"/>
                  </a:cubicBezTo>
                  <a:close/>
                </a:path>
              </a:pathLst>
            </a:custGeom>
            <a:solidFill>
              <a:srgbClr val="FE5471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915;p35">
            <a:extLst>
              <a:ext uri="{FF2B5EF4-FFF2-40B4-BE49-F238E27FC236}">
                <a16:creationId xmlns:a16="http://schemas.microsoft.com/office/drawing/2014/main" id="{CAD070FB-16A6-BC79-1FB3-329485018865}"/>
              </a:ext>
            </a:extLst>
          </p:cNvPr>
          <p:cNvGrpSpPr/>
          <p:nvPr/>
        </p:nvGrpSpPr>
        <p:grpSpPr>
          <a:xfrm>
            <a:off x="8150006" y="2283031"/>
            <a:ext cx="2119656" cy="488018"/>
            <a:chOff x="1824075" y="539401"/>
            <a:chExt cx="2119656" cy="488018"/>
          </a:xfrm>
        </p:grpSpPr>
        <p:sp>
          <p:nvSpPr>
            <p:cNvPr id="43" name="Google Shape;916;p35">
              <a:extLst>
                <a:ext uri="{FF2B5EF4-FFF2-40B4-BE49-F238E27FC236}">
                  <a16:creationId xmlns:a16="http://schemas.microsoft.com/office/drawing/2014/main" id="{069CBA10-9DEE-DDFA-65AB-CEE758CD1C62}"/>
                </a:ext>
              </a:extLst>
            </p:cNvPr>
            <p:cNvSpPr/>
            <p:nvPr/>
          </p:nvSpPr>
          <p:spPr>
            <a:xfrm>
              <a:off x="2459725" y="539401"/>
              <a:ext cx="320100" cy="3201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17;p35">
              <a:extLst>
                <a:ext uri="{FF2B5EF4-FFF2-40B4-BE49-F238E27FC236}">
                  <a16:creationId xmlns:a16="http://schemas.microsoft.com/office/drawing/2014/main" id="{3425E8DC-D4DE-1C80-4838-43109094540A}"/>
                </a:ext>
              </a:extLst>
            </p:cNvPr>
            <p:cNvSpPr/>
            <p:nvPr/>
          </p:nvSpPr>
          <p:spPr>
            <a:xfrm>
              <a:off x="1824075" y="643800"/>
              <a:ext cx="215700" cy="215700"/>
            </a:xfrm>
            <a:prstGeom prst="star4">
              <a:avLst>
                <a:gd name="adj" fmla="val 19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18;p35">
              <a:extLst>
                <a:ext uri="{FF2B5EF4-FFF2-40B4-BE49-F238E27FC236}">
                  <a16:creationId xmlns:a16="http://schemas.microsoft.com/office/drawing/2014/main" id="{4D7FE6B7-8C39-1A8F-B1E7-BA2BAEA58EE8}"/>
                </a:ext>
              </a:extLst>
            </p:cNvPr>
            <p:cNvSpPr/>
            <p:nvPr/>
          </p:nvSpPr>
          <p:spPr>
            <a:xfrm>
              <a:off x="3566460" y="707316"/>
              <a:ext cx="377271" cy="320103"/>
            </a:xfrm>
            <a:custGeom>
              <a:rect l="l" t="t" r="r" b="b"/>
              <a:pathLst>
                <a:path w="4783" h="4059" extrusionOk="0">
                  <a:moveTo>
                    <a:pt x="1544" y="1"/>
                  </a:moveTo>
                  <a:cubicBezTo>
                    <a:pt x="1030" y="1"/>
                    <a:pt x="569" y="403"/>
                    <a:pt x="429" y="981"/>
                  </a:cubicBezTo>
                  <a:cubicBezTo>
                    <a:pt x="420" y="1008"/>
                    <a:pt x="420" y="1026"/>
                    <a:pt x="411" y="1052"/>
                  </a:cubicBezTo>
                  <a:cubicBezTo>
                    <a:pt x="411" y="1052"/>
                    <a:pt x="0" y="2533"/>
                    <a:pt x="2204" y="4059"/>
                  </a:cubicBezTo>
                  <a:cubicBezTo>
                    <a:pt x="4746" y="3202"/>
                    <a:pt x="4755" y="1659"/>
                    <a:pt x="4755" y="1659"/>
                  </a:cubicBezTo>
                  <a:cubicBezTo>
                    <a:pt x="4755" y="1632"/>
                    <a:pt x="4755" y="1614"/>
                    <a:pt x="4755" y="1588"/>
                  </a:cubicBezTo>
                  <a:cubicBezTo>
                    <a:pt x="4782" y="945"/>
                    <a:pt x="4389" y="392"/>
                    <a:pt x="3836" y="312"/>
                  </a:cubicBezTo>
                  <a:cubicBezTo>
                    <a:pt x="3792" y="306"/>
                    <a:pt x="3749" y="303"/>
                    <a:pt x="3705" y="303"/>
                  </a:cubicBezTo>
                  <a:cubicBezTo>
                    <a:pt x="3184" y="303"/>
                    <a:pt x="2711" y="736"/>
                    <a:pt x="2587" y="1329"/>
                  </a:cubicBezTo>
                  <a:cubicBezTo>
                    <a:pt x="2641" y="669"/>
                    <a:pt x="2240" y="89"/>
                    <a:pt x="1669" y="9"/>
                  </a:cubicBezTo>
                  <a:cubicBezTo>
                    <a:pt x="1627" y="3"/>
                    <a:pt x="1585" y="1"/>
                    <a:pt x="1544" y="1"/>
                  </a:cubicBezTo>
                  <a:close/>
                </a:path>
              </a:pathLst>
            </a:custGeom>
            <a:solidFill>
              <a:srgbClr val="FE5471">
                <a:alpha val="8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736923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6" grpId="4"/>
      <p:bldP spid="7" grpId="5"/>
      <p:bldP spid="8" grpId="6"/>
      <p:bldP spid="9" grpId="7"/>
      <p:bldP spid="10" grpId="8"/>
      <p:bldP spid="11" grpId="9"/>
      <p:bldP spid="12" grpId="10"/>
      <p:bldP spid="13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FCF7410-DD1F-E360-B846-37677A7F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5"/>
          <a:stretch>
            <a:fillRect/>
          </a:stretch>
        </p:blipFill>
        <p:spPr bwMode="auto">
          <a:xfrm>
            <a:off x="0" y="-19641"/>
            <a:ext cx="12214980" cy="68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任意多边形 55">
            <a:extLst>
              <a:ext uri="{FF2B5EF4-FFF2-40B4-BE49-F238E27FC236}">
                <a16:creationId xmlns:a16="http://schemas.microsoft.com/office/drawing/2014/main" id="{8BB0ABA5-011A-4698-A89B-4A055039764A}"/>
              </a:ext>
            </a:extLst>
          </p:cNvPr>
          <p:cNvSpPr/>
          <p:nvPr/>
        </p:nvSpPr>
        <p:spPr>
          <a:xfrm>
            <a:off x="0" y="4838631"/>
            <a:ext cx="12192000" cy="2019369"/>
          </a:xfrm>
          <a:custGeom>
            <a:gdLst>
              <a:gd name="connsiteX0" fmla="*/ 0 w 12192000"/>
              <a:gd name="connsiteY0" fmla="*/ 0 h 3267839"/>
              <a:gd name="connsiteX1" fmla="*/ 12192000 w 12192000"/>
              <a:gd name="connsiteY1" fmla="*/ 579210 h 3267839"/>
              <a:gd name="connsiteX2" fmla="*/ 12192000 w 12192000"/>
              <a:gd name="connsiteY2" fmla="*/ 3267839 h 3267839"/>
              <a:gd name="connsiteX3" fmla="*/ 0 w 12192000"/>
              <a:gd name="connsiteY3" fmla="*/ 3267839 h 3267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67839">
                <a:moveTo>
                  <a:pt x="0" y="0"/>
                </a:moveTo>
                <a:cubicBezTo>
                  <a:pt x="6096000" y="0"/>
                  <a:pt x="6514818" y="4731026"/>
                  <a:pt x="12192000" y="579210"/>
                </a:cubicBezTo>
                <a:lnTo>
                  <a:pt x="12192000" y="3267839"/>
                </a:lnTo>
                <a:lnTo>
                  <a:pt x="0" y="32678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17DA5F8-B417-4E72-AF23-B721F7C02649}"/>
              </a:ext>
            </a:extLst>
          </p:cNvPr>
          <p:cNvSpPr txBox="1"/>
          <p:nvPr/>
        </p:nvSpPr>
        <p:spPr>
          <a:xfrm>
            <a:off x="-53195" y="3750611"/>
            <a:ext cx="379133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5D73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Subject </a:t>
            </a:r>
            <a:r>
              <a:rPr lang="en-US" sz="3600" b="0" i="0" u="none" strike="noStrike" kern="1200" cap="none" spc="0" baseline="0">
                <a:solidFill>
                  <a:srgbClr val="FF5D73"/>
                </a:solidFill>
                <a:uFillTx/>
                <a:latin typeface="Poppins SemiBold"/>
                <a:ea typeface="Arial Unicode MS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3" name="任意多边形 55">
            <a:extLst>
              <a:ext uri="{FF2B5EF4-FFF2-40B4-BE49-F238E27FC236}">
                <a16:creationId xmlns:a16="http://schemas.microsoft.com/office/drawing/2014/main" id="{3605EFED-1DCA-44FC-82BF-2A4960066C84}"/>
              </a:ext>
            </a:extLst>
          </p:cNvPr>
          <p:cNvSpPr/>
          <p:nvPr/>
        </p:nvSpPr>
        <p:spPr>
          <a:xfrm>
            <a:off x="22980" y="5013970"/>
            <a:ext cx="12192000" cy="1881737"/>
          </a:xfrm>
          <a:custGeom>
            <a:gdLst>
              <a:gd name="connsiteX0" fmla="*/ 0 w 12192000"/>
              <a:gd name="connsiteY0" fmla="*/ 0 h 3267839"/>
              <a:gd name="connsiteX1" fmla="*/ 12192000 w 12192000"/>
              <a:gd name="connsiteY1" fmla="*/ 579210 h 3267839"/>
              <a:gd name="connsiteX2" fmla="*/ 12192000 w 12192000"/>
              <a:gd name="connsiteY2" fmla="*/ 3267839 h 3267839"/>
              <a:gd name="connsiteX3" fmla="*/ 0 w 12192000"/>
              <a:gd name="connsiteY3" fmla="*/ 3267839 h 3267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67839">
                <a:moveTo>
                  <a:pt x="0" y="0"/>
                </a:moveTo>
                <a:cubicBezTo>
                  <a:pt x="6096000" y="0"/>
                  <a:pt x="6514818" y="4731026"/>
                  <a:pt x="12192000" y="579210"/>
                </a:cubicBezTo>
                <a:lnTo>
                  <a:pt x="12192000" y="3267839"/>
                </a:lnTo>
                <a:lnTo>
                  <a:pt x="0" y="3267839"/>
                </a:lnTo>
                <a:close/>
              </a:path>
            </a:pathLst>
          </a:custGeom>
          <a:solidFill>
            <a:srgbClr val="FF5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1B651F-2324-4C2D-92DC-CEA09BED4C58}"/>
              </a:ext>
            </a:extLst>
          </p:cNvPr>
          <p:cNvSpPr txBox="1"/>
          <p:nvPr/>
        </p:nvSpPr>
        <p:spPr>
          <a:xfrm>
            <a:off x="181537" y="1730605"/>
            <a:ext cx="3677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400" b="1" spc="600">
                <a:solidFill>
                  <a:srgbClr val="FF3356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02</a:t>
            </a:r>
            <a:endParaRPr lang="zh-CN" altLang="en-US" sz="14400" b="1" spc="600">
              <a:solidFill>
                <a:srgbClr val="FF3356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F66F86-DA3F-4DB7-9D89-0D13C1996186}"/>
              </a:ext>
            </a:extLst>
          </p:cNvPr>
          <p:cNvSpPr txBox="1"/>
          <p:nvPr/>
        </p:nvSpPr>
        <p:spPr>
          <a:xfrm>
            <a:off x="22980" y="5700967"/>
            <a:ext cx="459953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 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31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3250">
        <p15:prstTrans prst="origami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1"/>
      <p:bldP spid="10" grpId="2"/>
      <p:bldP spid="11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Pareja casi besándose">
            <a:extLst>
              <a:ext uri="{FF2B5EF4-FFF2-40B4-BE49-F238E27FC236}">
                <a16:creationId xmlns:a16="http://schemas.microsoft.com/office/drawing/2014/main" id="{3D7CB058-785F-9446-A48A-8653E3F5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9"/>
          <a:stretch>
            <a:fillRect/>
          </a:stretch>
        </p:blipFill>
        <p:spPr bwMode="auto">
          <a:xfrm>
            <a:off x="4340290" y="1701801"/>
            <a:ext cx="3501420" cy="27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A07DBF-6C53-4980-9364-4A988C3A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154382"/>
            <a:ext cx="1428750" cy="826227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34A5712-08B9-482C-AFD7-51EDA8204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781" y="1109681"/>
            <a:ext cx="5516562" cy="0"/>
          </a:xfrm>
          <a:prstGeom prst="line">
            <a:avLst/>
          </a:prstGeom>
          <a:noFill/>
          <a:ln w="9525" algn="ctr">
            <a:solidFill>
              <a:srgbClr val="FF33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4EE2494-0EA5-45C5-B41B-7FE80F5985FD}"/>
              </a:ext>
            </a:extLst>
          </p:cNvPr>
          <p:cNvSpPr txBox="1"/>
          <p:nvPr/>
        </p:nvSpPr>
        <p:spPr>
          <a:xfrm>
            <a:off x="467781" y="1150529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r>
              <a: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Please enter the title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6" name="任意多边形: 形状 14">
            <a:extLst>
              <a:ext uri="{FF2B5EF4-FFF2-40B4-BE49-F238E27FC236}">
                <a16:creationId xmlns:a16="http://schemas.microsoft.com/office/drawing/2014/main" id="{E0142B6D-CA1D-4877-A988-A1EC9893BBF1}"/>
              </a:ext>
            </a:extLst>
          </p:cNvPr>
          <p:cNvSpPr/>
          <p:nvPr/>
        </p:nvSpPr>
        <p:spPr>
          <a:xfrm rot="5400000" flipH="1">
            <a:off x="12700" y="-127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7" name="任意多边形: 形状 14">
            <a:extLst>
              <a:ext uri="{FF2B5EF4-FFF2-40B4-BE49-F238E27FC236}">
                <a16:creationId xmlns:a16="http://schemas.microsoft.com/office/drawing/2014/main" id="{BB0D4680-BA5C-4A0D-9D67-ED593B35C6D3}"/>
              </a:ext>
            </a:extLst>
          </p:cNvPr>
          <p:cNvSpPr/>
          <p:nvPr/>
        </p:nvSpPr>
        <p:spPr>
          <a:xfrm rot="16200000" flipH="1">
            <a:off x="10629900" y="5295900"/>
            <a:ext cx="1549400" cy="1574800"/>
          </a:xfrm>
          <a:custGeom>
            <a:gdLst>
              <a:gd name="connsiteX0" fmla="*/ 4579383 w 4579383"/>
              <a:gd name="connsiteY0" fmla="*/ 4773110 h 4773110"/>
              <a:gd name="connsiteX1" fmla="*/ 4579383 w 4579383"/>
              <a:gd name="connsiteY1" fmla="*/ 0 h 4773110"/>
              <a:gd name="connsiteX2" fmla="*/ 4526952 w 4579383"/>
              <a:gd name="connsiteY2" fmla="*/ 55671 h 4773110"/>
              <a:gd name="connsiteX3" fmla="*/ 4312537 w 4579383"/>
              <a:gd name="connsiteY3" fmla="*/ 340722 h 4773110"/>
              <a:gd name="connsiteX4" fmla="*/ 3744474 w 4579383"/>
              <a:gd name="connsiteY4" fmla="*/ 2621342 h 4773110"/>
              <a:gd name="connsiteX5" fmla="*/ 661045 w 4579383"/>
              <a:gd name="connsiteY5" fmla="*/ 4116520 h 4773110"/>
              <a:gd name="connsiteX6" fmla="*/ 182481 w 4579383"/>
              <a:gd name="connsiteY6" fmla="*/ 4553975 h 4773110"/>
              <a:gd name="connsiteX7" fmla="*/ 0 w 4579383"/>
              <a:gd name="connsiteY7" fmla="*/ 4773110 h 477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383" h="4773110">
                <a:moveTo>
                  <a:pt x="4579383" y="4773110"/>
                </a:moveTo>
                <a:lnTo>
                  <a:pt x="4579383" y="0"/>
                </a:lnTo>
                <a:lnTo>
                  <a:pt x="4526952" y="55671"/>
                </a:lnTo>
                <a:cubicBezTo>
                  <a:pt x="4446623" y="147271"/>
                  <a:pt x="4374598" y="242740"/>
                  <a:pt x="4312537" y="340722"/>
                </a:cubicBezTo>
                <a:cubicBezTo>
                  <a:pt x="3922463" y="999845"/>
                  <a:pt x="4187702" y="2051372"/>
                  <a:pt x="3744474" y="2621342"/>
                </a:cubicBezTo>
                <a:cubicBezTo>
                  <a:pt x="3053057" y="3583186"/>
                  <a:pt x="1511819" y="3422032"/>
                  <a:pt x="661045" y="4116520"/>
                </a:cubicBezTo>
                <a:cubicBezTo>
                  <a:pt x="480488" y="4255637"/>
                  <a:pt x="321380" y="4401936"/>
                  <a:pt x="182481" y="4553975"/>
                </a:cubicBezTo>
                <a:lnTo>
                  <a:pt x="0" y="4773110"/>
                </a:lnTo>
                <a:close/>
              </a:path>
            </a:pathLst>
          </a:custGeom>
          <a:solidFill>
            <a:srgbClr val="F97088"/>
          </a:solidFill>
          <a:ln w="63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19" name="Google Shape;913;p35">
            <a:extLst>
              <a:ext uri="{FF2B5EF4-FFF2-40B4-BE49-F238E27FC236}">
                <a16:creationId xmlns:a16="http://schemas.microsoft.com/office/drawing/2014/main" id="{DBB28329-7AD5-F7B3-F141-5BCFDFDDAAA5}"/>
              </a:ext>
            </a:extLst>
          </p:cNvPr>
          <p:cNvSpPr txBox="1"/>
          <p:nvPr/>
        </p:nvSpPr>
        <p:spPr>
          <a:xfrm>
            <a:off x="470859" y="162392"/>
            <a:ext cx="6112198" cy="9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60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Spicy Rice"/>
              <a:buNone/>
              <a:defRPr sz="5200" b="0" i="0" u="none" strike="noStrike" cap="none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72C43"/>
              </a:buClr>
              <a:buSzPts val="5200"/>
              <a:buFont typeface="Spicy Rice"/>
              <a:buNone/>
              <a:defRPr/>
            </a:pP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97088"/>
                </a:solidFill>
                <a:effectLst/>
                <a:uLnTx/>
                <a:uFillTx/>
                <a:latin typeface="Spicy Rice"/>
                <a:sym typeface="Spicy Rice"/>
              </a:rPr>
              <a:t>International 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rgbClr val="FF3356"/>
                </a:solidFill>
                <a:effectLst/>
                <a:uLnTx/>
                <a:uFillTx/>
                <a:latin typeface="Spicy Rice"/>
                <a:sym typeface="Spicy Rice"/>
              </a:rPr>
              <a:t>Kiss</a:t>
            </a:r>
            <a:r>
              <a:rPr kumimoji="0" lang="es-PE" sz="4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icy Rice"/>
                <a:sym typeface="Spicy Rice"/>
              </a:rPr>
              <a:t> </a:t>
            </a:r>
            <a:r>
              <a:rPr lang="es-PE" sz="4000" kern="0" noProof="1">
                <a:solidFill>
                  <a:srgbClr val="FF3356"/>
                </a:solidFill>
              </a:rPr>
              <a:t>Day</a:t>
            </a:r>
            <a:endParaRPr kumimoji="0" lang="es-PE" sz="4000" b="0" i="0" u="none" strike="noStrike" kern="0" cap="none" spc="0" normalizeH="0" baseline="0" noProof="1">
              <a:ln>
                <a:noFill/>
              </a:ln>
              <a:solidFill>
                <a:srgbClr val="FF3356"/>
              </a:solidFill>
              <a:effectLst/>
              <a:uLnTx/>
              <a:uFillTx/>
              <a:latin typeface="Spicy Rice"/>
              <a:sym typeface="Spicy Rice"/>
            </a:endParaRPr>
          </a:p>
        </p:txBody>
      </p:sp>
      <p:sp>
        <p:nvSpPr>
          <p:cNvPr id="9" name="任意多边形: 形状 17">
            <a:extLst>
              <a:ext uri="{FF2B5EF4-FFF2-40B4-BE49-F238E27FC236}">
                <a16:creationId xmlns:a16="http://schemas.microsoft.com/office/drawing/2014/main" id="{715623D1-91E0-7E9C-FC56-6C13CE348744}"/>
              </a:ext>
            </a:extLst>
          </p:cNvPr>
          <p:cNvSpPr/>
          <p:nvPr/>
        </p:nvSpPr>
        <p:spPr bwMode="auto">
          <a:xfrm>
            <a:off x="7107270" y="1981466"/>
            <a:ext cx="614660" cy="614660"/>
          </a:xfrm>
          <a:custGeom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FF3356"/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11" name="矩形: 圆角 29">
            <a:extLst>
              <a:ext uri="{FF2B5EF4-FFF2-40B4-BE49-F238E27FC236}">
                <a16:creationId xmlns:a16="http://schemas.microsoft.com/office/drawing/2014/main" id="{160BB513-BDB1-8F31-1039-236DD82186CA}"/>
              </a:ext>
            </a:extLst>
          </p:cNvPr>
          <p:cNvSpPr/>
          <p:nvPr/>
        </p:nvSpPr>
        <p:spPr bwMode="auto">
          <a:xfrm>
            <a:off x="1121769" y="4664528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FF3356"/>
          </a:solidFill>
          <a:ln w="19050"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13" name="任意多边形: 形状 32">
            <a:extLst>
              <a:ext uri="{FF2B5EF4-FFF2-40B4-BE49-F238E27FC236}">
                <a16:creationId xmlns:a16="http://schemas.microsoft.com/office/drawing/2014/main" id="{D6B4A9FD-9421-4E60-DD87-5041DF9B359C}"/>
              </a:ext>
            </a:extLst>
          </p:cNvPr>
          <p:cNvSpPr>
            <a:spLocks noChangeAspect="1"/>
          </p:cNvSpPr>
          <p:nvPr/>
        </p:nvSpPr>
        <p:spPr bwMode="auto">
          <a:xfrm>
            <a:off x="1205313" y="4755873"/>
            <a:ext cx="336969" cy="321365"/>
          </a:xfrm>
          <a:custGeom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6D0BCFE1-4351-7D2C-9ADA-9965AE237156}"/>
              </a:ext>
            </a:extLst>
          </p:cNvPr>
          <p:cNvGrpSpPr/>
          <p:nvPr/>
        </p:nvGrpSpPr>
        <p:grpSpPr>
          <a:xfrm>
            <a:off x="1649355" y="4628187"/>
            <a:ext cx="2415273" cy="558503"/>
            <a:chOff x="1649354" y="4293211"/>
            <a:chExt cx="2415273" cy="558503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693BEC1-E398-9B0F-2E58-D0D87CC75BA1}"/>
                </a:ext>
              </a:extLst>
            </p:cNvPr>
            <p:cNvSpPr txBox="1"/>
            <p:nvPr/>
          </p:nvSpPr>
          <p:spPr>
            <a:xfrm>
              <a:off x="1658980" y="4293211"/>
              <a:ext cx="2067284" cy="339176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Arial" panose="020b0604020202020204" pitchFamily="34" charset="0"/>
                  <a:sym typeface="字魂59号-创粗黑" panose="00000500000000000000" pitchFamily="2" charset="-122"/>
                </a:rPr>
                <a:t>Click to Insert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AA37C10B-C5AD-AB1D-C854-9BE4AA5DE3AE}"/>
                </a:ext>
              </a:extLst>
            </p:cNvPr>
            <p:cNvSpPr txBox="1"/>
            <p:nvPr/>
          </p:nvSpPr>
          <p:spPr>
            <a:xfrm>
              <a:off x="1649354" y="4596175"/>
              <a:ext cx="2415273" cy="255539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defTabSz="914377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zh-CN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Click to Insert</a:t>
              </a:r>
              <a:r>
                <a:rPr lang="zh-CN" altLang="en-US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 </a:t>
              </a:r>
              <a:endParaRPr lang="en-US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7" name="矩形: 圆角 25">
            <a:extLst>
              <a:ext uri="{FF2B5EF4-FFF2-40B4-BE49-F238E27FC236}">
                <a16:creationId xmlns:a16="http://schemas.microsoft.com/office/drawing/2014/main" id="{051201D2-0693-4D51-C01B-342AA064C170}"/>
              </a:ext>
            </a:extLst>
          </p:cNvPr>
          <p:cNvSpPr/>
          <p:nvPr/>
        </p:nvSpPr>
        <p:spPr bwMode="auto">
          <a:xfrm>
            <a:off x="4801679" y="4664529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FF3356"/>
          </a:solidFill>
          <a:ln w="19050"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22" name="任意多边形: 形状 28">
            <a:extLst>
              <a:ext uri="{FF2B5EF4-FFF2-40B4-BE49-F238E27FC236}">
                <a16:creationId xmlns:a16="http://schemas.microsoft.com/office/drawing/2014/main" id="{BF8B41C8-4490-66B0-4CC0-1CD1D9447C89}"/>
              </a:ext>
            </a:extLst>
          </p:cNvPr>
          <p:cNvSpPr>
            <a:spLocks noChangeAspect="1"/>
          </p:cNvSpPr>
          <p:nvPr/>
        </p:nvSpPr>
        <p:spPr bwMode="auto">
          <a:xfrm>
            <a:off x="4885223" y="4748307"/>
            <a:ext cx="336969" cy="336499"/>
          </a:xfrm>
          <a:custGeom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grpSp>
        <p:nvGrpSpPr>
          <p:cNvPr id="25" name="组合 36">
            <a:extLst>
              <a:ext uri="{FF2B5EF4-FFF2-40B4-BE49-F238E27FC236}">
                <a16:creationId xmlns:a16="http://schemas.microsoft.com/office/drawing/2014/main" id="{6390D585-16D9-910F-DE06-27F34525F980}"/>
              </a:ext>
            </a:extLst>
          </p:cNvPr>
          <p:cNvGrpSpPr/>
          <p:nvPr/>
        </p:nvGrpSpPr>
        <p:grpSpPr>
          <a:xfrm>
            <a:off x="5409163" y="4664529"/>
            <a:ext cx="2415273" cy="558503"/>
            <a:chOff x="1649354" y="4293211"/>
            <a:chExt cx="2415273" cy="558503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536735E2-CCAE-DE26-B8EE-A95EF1AA30BB}"/>
                </a:ext>
              </a:extLst>
            </p:cNvPr>
            <p:cNvSpPr txBox="1"/>
            <p:nvPr/>
          </p:nvSpPr>
          <p:spPr>
            <a:xfrm>
              <a:off x="1658980" y="4293211"/>
              <a:ext cx="2067284" cy="339176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Arial" panose="020b0604020202020204" pitchFamily="34" charset="0"/>
                  <a:sym typeface="字魂59号-创粗黑" panose="00000500000000000000" pitchFamily="2" charset="-122"/>
                </a:rPr>
                <a:t>Click to Insert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8E9EB8B-41DA-E891-B31E-E88429303327}"/>
                </a:ext>
              </a:extLst>
            </p:cNvPr>
            <p:cNvSpPr txBox="1"/>
            <p:nvPr/>
          </p:nvSpPr>
          <p:spPr>
            <a:xfrm>
              <a:off x="1649354" y="4596175"/>
              <a:ext cx="2415273" cy="255539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defTabSz="914377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zh-CN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Click to Insert</a:t>
              </a:r>
              <a:r>
                <a:rPr lang="zh-CN" altLang="en-US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 </a:t>
              </a:r>
              <a:endParaRPr lang="en-US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: 圆角 21">
            <a:extLst>
              <a:ext uri="{FF2B5EF4-FFF2-40B4-BE49-F238E27FC236}">
                <a16:creationId xmlns:a16="http://schemas.microsoft.com/office/drawing/2014/main" id="{4DDE5270-5D35-797E-F657-2538F64C049F}"/>
              </a:ext>
            </a:extLst>
          </p:cNvPr>
          <p:cNvSpPr/>
          <p:nvPr/>
        </p:nvSpPr>
        <p:spPr bwMode="auto">
          <a:xfrm>
            <a:off x="8460678" y="4664528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FF3356"/>
          </a:solidFill>
          <a:ln w="19050"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42" name="任意多边形: 形状 24">
            <a:extLst>
              <a:ext uri="{FF2B5EF4-FFF2-40B4-BE49-F238E27FC236}">
                <a16:creationId xmlns:a16="http://schemas.microsoft.com/office/drawing/2014/main" id="{50F6F500-0CA1-8754-C0FB-0E4FAA61CDC4}"/>
              </a:ext>
            </a:extLst>
          </p:cNvPr>
          <p:cNvSpPr>
            <a:spLocks noChangeAspect="1"/>
          </p:cNvSpPr>
          <p:nvPr/>
        </p:nvSpPr>
        <p:spPr bwMode="auto">
          <a:xfrm>
            <a:off x="8564106" y="4748071"/>
            <a:ext cx="297201" cy="336969"/>
          </a:xfrm>
          <a:custGeom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字魂59号-创粗黑" panose="00000500000000000000" pitchFamily="2" charset="-122"/>
            </a:endParaRPr>
          </a:p>
        </p:txBody>
      </p:sp>
      <p:grpSp>
        <p:nvGrpSpPr>
          <p:cNvPr id="44" name="组合 39">
            <a:extLst>
              <a:ext uri="{FF2B5EF4-FFF2-40B4-BE49-F238E27FC236}">
                <a16:creationId xmlns:a16="http://schemas.microsoft.com/office/drawing/2014/main" id="{07E9798F-F34D-3C92-7EAC-338575FCBBFB}"/>
              </a:ext>
            </a:extLst>
          </p:cNvPr>
          <p:cNvGrpSpPr/>
          <p:nvPr/>
        </p:nvGrpSpPr>
        <p:grpSpPr>
          <a:xfrm>
            <a:off x="9013651" y="4651899"/>
            <a:ext cx="2415274" cy="558503"/>
            <a:chOff x="1649354" y="4293211"/>
            <a:chExt cx="2415273" cy="558503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37AD2D45-48E9-0392-E7AF-9BEFABF4D4B2}"/>
                </a:ext>
              </a:extLst>
            </p:cNvPr>
            <p:cNvSpPr txBox="1"/>
            <p:nvPr/>
          </p:nvSpPr>
          <p:spPr>
            <a:xfrm>
              <a:off x="1658980" y="4293211"/>
              <a:ext cx="2067284" cy="339176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Arial" panose="020b0604020202020204" pitchFamily="34" charset="0"/>
                  <a:sym typeface="字魂59号-创粗黑" panose="00000500000000000000" pitchFamily="2" charset="-122"/>
                </a:rPr>
                <a:t>Click to Insert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8B30F58-DD2D-536D-CC4B-29F0C36A0364}"/>
                </a:ext>
              </a:extLst>
            </p:cNvPr>
            <p:cNvSpPr txBox="1"/>
            <p:nvPr/>
          </p:nvSpPr>
          <p:spPr>
            <a:xfrm>
              <a:off x="1649354" y="4596175"/>
              <a:ext cx="2415273" cy="255539"/>
            </a:xfrm>
            <a:prstGeom prst="rect">
              <a:avLst/>
            </a:prstGeom>
          </p:spPr>
          <p:txBody>
            <a:bodyPr vert="horz" lIns="91427" tIns="45715" rIns="91427" bIns="45715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defTabSz="914377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zh-CN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Click to Insert Click to Insert</a:t>
              </a:r>
              <a:r>
                <a:rPr lang="zh-CN" altLang="en-US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字魂59号-创粗黑" panose="00000500000000000000" pitchFamily="2" charset="-122"/>
                </a:rPr>
                <a:t> </a:t>
              </a:r>
              <a:endParaRPr lang="en-US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7" name="TextBox 13">
            <a:extLst>
              <a:ext uri="{FF2B5EF4-FFF2-40B4-BE49-F238E27FC236}">
                <a16:creationId xmlns:a16="http://schemas.microsoft.com/office/drawing/2014/main" id="{FB280F4D-2667-7C59-3437-FEAC2046BBD3}"/>
              </a:ext>
            </a:extLst>
          </p:cNvPr>
          <p:cNvSpPr txBox="1"/>
          <p:nvPr/>
        </p:nvSpPr>
        <p:spPr>
          <a:xfrm>
            <a:off x="1658981" y="5307997"/>
            <a:ext cx="2076910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 sed do eiusmod tempor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47A05E65-7262-D217-A466-252F4FF3E719}"/>
              </a:ext>
            </a:extLst>
          </p:cNvPr>
          <p:cNvSpPr txBox="1"/>
          <p:nvPr/>
        </p:nvSpPr>
        <p:spPr>
          <a:xfrm>
            <a:off x="5418789" y="5306669"/>
            <a:ext cx="2076910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 sed do eiusmod tempor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5AD40EA8-D83C-716A-C125-5760C1850AF0}"/>
              </a:ext>
            </a:extLst>
          </p:cNvPr>
          <p:cNvSpPr txBox="1"/>
          <p:nvPr/>
        </p:nvSpPr>
        <p:spPr>
          <a:xfrm>
            <a:off x="9023277" y="5306669"/>
            <a:ext cx="2076910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 sed do eiusmod tempor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79BB9912-4406-C074-284B-B3449F0C2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" y="1793522"/>
            <a:ext cx="2683183" cy="2683183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555550F-60C8-55A8-91AC-0D8E9B319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7048" y="1707796"/>
            <a:ext cx="2854634" cy="28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5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2000" p14:dur="125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FIRST_PUBLISH" val="1"/>
  <p:tag name="ISPRING_PRESENTATION_TITLE" val="PowerPoint 2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Panorámica</PresentationFormat>
  <Paragraphs>182</Paragraphs>
  <Slides>24</Slides>
  <Notes>13</Notes>
  <TotalTime>1003</TotalTime>
  <HiddenSlides>0</HiddenSlides>
  <MMClips>0</MMClips>
  <ScaleCrop>0</ScaleCrop>
  <HeadingPairs>
    <vt:vector baseType="variant" size="6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54">
      <vt:lpstr>Arial</vt:lpstr>
      <vt:lpstr>等线 Light</vt:lpstr>
      <vt:lpstr>等线</vt:lpstr>
      <vt:lpstr>맑은 고딕</vt:lpstr>
      <vt:lpstr>Spicy Rice</vt:lpstr>
      <vt:lpstr>思源黑体 Normal</vt:lpstr>
      <vt:lpstr>Arial Rounded MT Bold</vt:lpstr>
      <vt:lpstr>锐字真言体免费商用</vt:lpstr>
      <vt:lpstr>思源黑体</vt:lpstr>
      <vt:lpstr>Source Han Sans CN Medium</vt:lpstr>
      <vt:lpstr>字魂59号-创粗黑</vt:lpstr>
      <vt:lpstr>Calibri</vt:lpstr>
      <vt:lpstr>宋体</vt:lpstr>
      <vt:lpstr>Source Han Sans CN Heavy</vt:lpstr>
      <vt:lpstr>Poppins Light</vt:lpstr>
      <vt:lpstr>Arial Unicode MS</vt:lpstr>
      <vt:lpstr>Poppins SemiBold</vt:lpstr>
      <vt:lpstr>Avant GardeBook</vt:lpstr>
      <vt:lpstr>Noto Sans S Chinese Thin</vt:lpstr>
      <vt:lpstr>Poppins Medium</vt:lpstr>
      <vt:lpstr>Roboto</vt:lpstr>
      <vt:lpstr>Open Sans</vt:lpstr>
      <vt:lpstr>Source Sans Pro</vt:lpstr>
      <vt:lpstr>Rubik</vt:lpstr>
      <vt:lpstr>Montserrat</vt:lpstr>
      <vt:lpstr>Assistant Light</vt:lpstr>
      <vt:lpstr>Kanit Light</vt:lpstr>
      <vt:lpstr>Barlow</vt:lpstr>
      <vt:lpstr>Bahnschrift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del día internacional del beso</dc:title>
  <cp:category>slidesppt.net</cp:category>
  <dc:creator>slidesppt.net</dc:creator>
  <cp:lastModifiedBy>Franklin</cp:lastModifiedBy>
  <cp:revision>67</cp:revision>
  <dcterms:created xsi:type="dcterms:W3CDTF">2019-01-23T13:20:10Z</dcterms:created>
  <dcterms:modified xsi:type="dcterms:W3CDTF">2024-04-05T17:52:16Z</dcterms:modified>
</cp:coreProperties>
</file>