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svg" ContentType="image/sv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2-->
<p:presentation xmlns:r="http://schemas.openxmlformats.org/officeDocument/2006/relationships" xmlns:a="http://schemas.openxmlformats.org/drawingml/2006/main" xmlns:p="http://schemas.openxmlformats.org/presentationml/2006/main" saveSubsetFonts="1">
  <p:sldMasterIdLst>
    <p:sldMasterId id="2147483648" r:id="rId1"/>
  </p:sldMasterIdLst>
  <p:notesMasterIdLst>
    <p:notesMasterId r:id="rId2"/>
  </p:notesMasterIdLst>
  <p:sldIdLst>
    <p:sldId id="1082" r:id="rId3"/>
    <p:sldId id="258" r:id="rId4"/>
    <p:sldId id="259" r:id="rId5"/>
    <p:sldId id="286" r:id="rId6"/>
    <p:sldId id="260" r:id="rId7"/>
    <p:sldId id="287" r:id="rId8"/>
    <p:sldId id="261" r:id="rId9"/>
    <p:sldId id="288" r:id="rId10"/>
    <p:sldId id="292" r:id="rId11"/>
    <p:sldId id="293" r:id="rId12"/>
    <p:sldId id="295" r:id="rId13"/>
    <p:sldId id="296" r:id="rId14"/>
    <p:sldId id="1086" r:id="rId15"/>
    <p:sldId id="265" r:id="rId16"/>
    <p:sldId id="267" r:id="rId17"/>
    <p:sldId id="268" r:id="rId18"/>
    <p:sldId id="271" r:id="rId19"/>
    <p:sldId id="1084" r:id="rId20"/>
    <p:sldId id="1085" r:id="rId21"/>
    <p:sldId id="1087" r:id="rId22"/>
    <p:sldId id="1079" r:id="rId23"/>
    <p:sldId id="1071" r:id="rId24"/>
    <p:sldId id="323" r:id="rId25"/>
    <p:sldId id="436" r:id="rId26"/>
    <p:sldId id="437" r:id="rId27"/>
    <p:sldId id="1078" r:id="rId28"/>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A468"/>
    <a:srgbClr val="97010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126" autoAdjust="0"/>
  </p:normalViewPr>
  <p:slideViewPr>
    <p:cSldViewPr snapToGrid="0">
      <p:cViewPr varScale="1">
        <p:scale>
          <a:sx n="65" d="100"/>
          <a:sy n="65" d="100"/>
        </p:scale>
        <p:origin x="858" y="72"/>
      </p:cViewPr>
      <p:guideLst/>
    </p:cSldViewPr>
  </p:slideViewPr>
  <p:notesTextViewPr>
    <p:cViewPr>
      <p:scale>
        <a:sx n="1" d="1"/>
        <a:sy n="1" d="1"/>
      </p:scale>
      <p:origin x="0" y="0"/>
    </p:cViewPr>
  </p:notesTextViewPr>
  <p:sorterViewPr>
    <p:cViewPr>
      <p:scale>
        <a:sx n="57" d="100"/>
        <a:sy n="57" d="100"/>
      </p:scale>
      <p:origin x="0" y="0"/>
    </p:cViewPr>
  </p:sorterViewPr>
  <p:notesViewPr>
    <p:cSldViewPr>
      <p:cViewPr>
        <p:scale>
          <a:sx n="1" d="100"/>
          <a:sy n="1" d="100"/>
        </p:scale>
        <p:origin x="0" y="0"/>
      </p:cViewPr>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tags" Target="tags/tag1.xml" /><Relationship Id="rId3" Type="http://schemas.openxmlformats.org/officeDocument/2006/relationships/slide" Target="slides/slide1.xml" /><Relationship Id="rId30" Type="http://schemas.openxmlformats.org/officeDocument/2006/relationships/presProps" Target="presProps.xml" /><Relationship Id="rId31" Type="http://schemas.openxmlformats.org/officeDocument/2006/relationships/viewProps" Target="viewProps.xml" /><Relationship Id="rId32" Type="http://schemas.openxmlformats.org/officeDocument/2006/relationships/theme" Target="theme/theme1.xml" /><Relationship Id="rId33" Type="http://schemas.openxmlformats.org/officeDocument/2006/relationships/tableStyles" Target="tableStyles.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B9CBA-32EF-4352-9348-509E3FEA47F8}" type="datetimeFigureOut">
              <a:rPr lang="en-US" smtClean="0"/>
              <a:t>4/10/2024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A870B3-955B-4D7F-B706-D10F3871A091}" type="slidenum">
              <a:rPr lang="en-US" smtClean="0"/>
              <a:t>‹Nº›</a:t>
            </a:fld>
            <a:endParaRPr lang="en-US"/>
          </a:p>
        </p:txBody>
      </p:sp>
    </p:spTree>
    <p:extLst>
      <p:ext uri="{BB962C8B-B14F-4D97-AF65-F5344CB8AC3E}">
        <p14:creationId xmlns:p14="http://schemas.microsoft.com/office/powerpoint/2010/main" val="286346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p:txBody>
      </p:sp>
      <p:sp>
        <p:nvSpPr>
          <p:cNvPr id="4" name="Marcador de número de diapositiva 3"/>
          <p:cNvSpPr>
            <a:spLocks noGrp="1"/>
          </p:cNvSpPr>
          <p:nvPr>
            <p:ph type="sldNum" sz="quarter" idx="5"/>
          </p:nvPr>
        </p:nvSpPr>
        <p:spPr/>
        <p:txBody>
          <a:bodyPr/>
          <a:lstStyle/>
          <a:p>
            <a:fld id="{7FA870B3-955B-4D7F-B706-D10F3871A091}" type="slidenum">
              <a:rPr lang="en-US" smtClean="0"/>
              <a:t>1</a:t>
            </a:fld>
            <a:endParaRPr lang="en-US"/>
          </a:p>
        </p:txBody>
      </p:sp>
    </p:spTree>
    <p:extLst>
      <p:ext uri="{BB962C8B-B14F-4D97-AF65-F5344CB8AC3E}">
        <p14:creationId xmlns:p14="http://schemas.microsoft.com/office/powerpoint/2010/main" val="248212907"/>
      </p:ext>
    </p:extLst>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a:solidFill>
                  <a:schemeClr val="bg1"/>
                </a:solidFill>
                <a:effectLst/>
                <a:latin typeface="Arial" panose="020b0604020202020204" pitchFamily="34" charset="0"/>
              </a:rPr>
              <a:t>slidesppt.net</a:t>
            </a:r>
            <a:endParaRPr lang="en-US" sz="1200" b="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7FA870B3-955B-4D7F-B706-D10F3871A091}" type="slidenum">
              <a:rPr lang="en-US" smtClean="0"/>
              <a:t>11</a:t>
            </a:fld>
            <a:endParaRPr lang="en-US"/>
          </a:p>
        </p:txBody>
      </p:sp>
    </p:spTree>
    <p:extLst>
      <p:ext uri="{BB962C8B-B14F-4D97-AF65-F5344CB8AC3E}">
        <p14:creationId xmlns:p14="http://schemas.microsoft.com/office/powerpoint/2010/main" val="3553431381"/>
      </p:ext>
    </p:extLst>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7FA870B3-955B-4D7F-B706-D10F3871A091}" type="slidenum">
              <a:rPr lang="en-US" smtClean="0"/>
              <a:t>13</a:t>
            </a:fld>
            <a:endParaRPr lang="en-US"/>
          </a:p>
        </p:txBody>
      </p:sp>
    </p:spTree>
    <p:extLst>
      <p:ext uri="{BB962C8B-B14F-4D97-AF65-F5344CB8AC3E}">
        <p14:creationId xmlns:p14="http://schemas.microsoft.com/office/powerpoint/2010/main" val="4244264862"/>
      </p:ext>
    </p:extLst>
  </p:cSld>
  <p:clrMapOvr>
    <a:masterClrMapping/>
  </p:clrMapOvr>
</p:notes>
</file>

<file path=ppt/notesSlides/notesSlide1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a:solidFill>
                  <a:schemeClr val="bg1"/>
                </a:solidFill>
                <a:effectLst/>
                <a:latin typeface="Arial" panose="020b0604020202020204" pitchFamily="34" charset="0"/>
              </a:rPr>
              <a:t>slidesppt.net</a:t>
            </a:r>
            <a:endParaRPr lang="en-US" sz="1200" b="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7FA870B3-955B-4D7F-B706-D10F3871A091}" type="slidenum">
              <a:rPr lang="en-US" smtClean="0"/>
              <a:t>14</a:t>
            </a:fld>
            <a:endParaRPr lang="en-US"/>
          </a:p>
        </p:txBody>
      </p:sp>
    </p:spTree>
    <p:extLst>
      <p:ext uri="{BB962C8B-B14F-4D97-AF65-F5344CB8AC3E}">
        <p14:creationId xmlns:p14="http://schemas.microsoft.com/office/powerpoint/2010/main" val="2544690961"/>
      </p:ext>
    </p:extLst>
  </p:cSld>
  <p:clrMapOvr>
    <a:masterClrMapping/>
  </p:clrMapOvr>
</p:notes>
</file>

<file path=ppt/notesSlides/notesSlide1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a:solidFill>
                  <a:schemeClr val="bg1"/>
                </a:solidFill>
                <a:effectLst/>
                <a:latin typeface="Arial" panose="020b0604020202020204" pitchFamily="34" charset="0"/>
              </a:rPr>
              <a:t>slidesppt.net</a:t>
            </a:r>
            <a:endParaRPr lang="en-US" sz="1200" b="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7FA870B3-955B-4D7F-B706-D10F3871A091}" type="slidenum">
              <a:rPr lang="en-US" smtClean="0"/>
              <a:t>15</a:t>
            </a:fld>
            <a:endParaRPr lang="en-US"/>
          </a:p>
        </p:txBody>
      </p:sp>
    </p:spTree>
    <p:extLst>
      <p:ext uri="{BB962C8B-B14F-4D97-AF65-F5344CB8AC3E}">
        <p14:creationId xmlns:p14="http://schemas.microsoft.com/office/powerpoint/2010/main" val="2552317992"/>
      </p:ext>
    </p:extLst>
  </p:cSld>
  <p:clrMapOvr>
    <a:masterClrMapping/>
  </p:clrMapOvr>
</p:notes>
</file>

<file path=ppt/notesSlides/notesSlide1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a:solidFill>
                  <a:schemeClr val="bg1"/>
                </a:solidFill>
                <a:effectLst/>
                <a:latin typeface="Arial" panose="020b0604020202020204" pitchFamily="34" charset="0"/>
              </a:rPr>
              <a:t>slidesppt.net</a:t>
            </a:r>
            <a:endParaRPr lang="en-US" sz="1200" b="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7FA870B3-955B-4D7F-B706-D10F3871A091}" type="slidenum">
              <a:rPr lang="en-US" smtClean="0"/>
              <a:t>16</a:t>
            </a:fld>
            <a:endParaRPr lang="en-US"/>
          </a:p>
        </p:txBody>
      </p:sp>
    </p:spTree>
    <p:extLst>
      <p:ext uri="{BB962C8B-B14F-4D97-AF65-F5344CB8AC3E}">
        <p14:creationId xmlns:p14="http://schemas.microsoft.com/office/powerpoint/2010/main" val="4051665489"/>
      </p:ext>
    </p:extLst>
  </p:cSld>
  <p:clrMapOvr>
    <a:masterClrMapping/>
  </p:clrMapOvr>
</p:notes>
</file>

<file path=ppt/notesSlides/notesSlide1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a:solidFill>
                  <a:schemeClr val="bg1"/>
                </a:solidFill>
                <a:effectLst/>
                <a:latin typeface="Arial" panose="020b0604020202020204" pitchFamily="34" charset="0"/>
              </a:rPr>
              <a:t>slidesppt.net</a:t>
            </a:r>
            <a:endParaRPr lang="en-US" sz="1200" b="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7FA870B3-955B-4D7F-B706-D10F3871A091}" type="slidenum">
              <a:rPr lang="en-US" smtClean="0"/>
              <a:t>17</a:t>
            </a:fld>
            <a:endParaRPr lang="en-US"/>
          </a:p>
        </p:txBody>
      </p:sp>
    </p:spTree>
    <p:extLst>
      <p:ext uri="{BB962C8B-B14F-4D97-AF65-F5344CB8AC3E}">
        <p14:creationId xmlns:p14="http://schemas.microsoft.com/office/powerpoint/2010/main" val="2720628133"/>
      </p:ext>
    </p:extLst>
  </p:cSld>
  <p:clrMapOvr>
    <a:masterClrMapping/>
  </p:clrMapOvr>
</p:notes>
</file>

<file path=ppt/notesSlides/notesSlide1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7FA870B3-955B-4D7F-B706-D10F3871A091}" type="slidenum">
              <a:rPr lang="en-US" smtClean="0"/>
              <a:t>19</a:t>
            </a:fld>
            <a:endParaRPr lang="en-US"/>
          </a:p>
        </p:txBody>
      </p:sp>
    </p:spTree>
    <p:extLst>
      <p:ext uri="{BB962C8B-B14F-4D97-AF65-F5344CB8AC3E}">
        <p14:creationId xmlns:p14="http://schemas.microsoft.com/office/powerpoint/2010/main" val="2211979936"/>
      </p:ext>
    </p:extLst>
  </p:cSld>
  <p:clrMapOvr>
    <a:masterClrMapping/>
  </p:clrMapOvr>
</p:notes>
</file>

<file path=ppt/notesSlides/notesSlide1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7FA870B3-955B-4D7F-B706-D10F3871A091}" type="slidenum">
              <a:rPr lang="en-US" smtClean="0"/>
              <a:t>20</a:t>
            </a:fld>
            <a:endParaRPr lang="en-US"/>
          </a:p>
        </p:txBody>
      </p:sp>
    </p:spTree>
    <p:extLst>
      <p:ext uri="{BB962C8B-B14F-4D97-AF65-F5344CB8AC3E}">
        <p14:creationId xmlns:p14="http://schemas.microsoft.com/office/powerpoint/2010/main" val="1102986102"/>
      </p:ext>
    </p:extLst>
  </p:cSld>
  <p:clrMapOvr>
    <a:masterClrMapping/>
  </p:clrMapOvr>
</p:notes>
</file>

<file path=ppt/notesSlides/notesSlide1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21</a:t>
            </a:fld>
            <a:endParaRPr lang="zh-CN" altLang="en-US"/>
          </a:p>
        </p:txBody>
      </p:sp>
    </p:spTree>
    <p:extLst>
      <p:ext uri="{BB962C8B-B14F-4D97-AF65-F5344CB8AC3E}">
        <p14:creationId xmlns:p14="http://schemas.microsoft.com/office/powerpoint/2010/main" val="2522158818"/>
      </p:ext>
    </p:extLst>
  </p:cSld>
  <p:clrMapOvr>
    <a:masterClrMapping/>
  </p:clrMapOvr>
</p:notes>
</file>

<file path=ppt/notesSlides/notesSlide1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ct val="0"/>
              </a:spcBef>
              <a:spcAft>
                <a:spcPct val="0"/>
              </a:spcAft>
              <a:buClr>
                <a:srgbClr val="000000"/>
              </a:buClr>
              <a:buSzPts val="1100"/>
              <a:buFont typeface="Arial"/>
              <a:buNone/>
              <a:defRPr/>
            </a:pPr>
            <a:r>
              <a:rPr lang="en-US" altLang="ko-KR" sz="1100">
                <a:solidFill>
                  <a:srgbClr val="143A78"/>
                </a:solidFill>
                <a:latin typeface="Arial" panose="020b0604020202020204" pitchFamily="34" charset="0"/>
                <a:cs typeface="Arial" panose="020b0604020202020204" pitchFamily="34" charset="0"/>
              </a:rPr>
              <a:t>slidesppt.net</a:t>
            </a:r>
            <a:endParaRPr lang="ko-KR" altLang="en-US" sz="1100">
              <a:solidFill>
                <a:srgbClr val="143A78"/>
              </a:solidFill>
              <a:latin typeface="Arial" panose="020b0604020202020204" pitchFamily="34" charset="0"/>
              <a:cs typeface="Arial" panose="020b0604020202020204" pitchFamily="34" charset="0"/>
            </a:endParaRPr>
          </a:p>
          <a:p>
            <a:pPr marL="158750" indent="0">
              <a:buNone/>
            </a:pPr>
            <a:endParaRPr lang="es-PE"/>
          </a:p>
        </p:txBody>
      </p:sp>
    </p:spTree>
    <p:extLst>
      <p:ext uri="{BB962C8B-B14F-4D97-AF65-F5344CB8AC3E}">
        <p14:creationId xmlns:p14="http://schemas.microsoft.com/office/powerpoint/2010/main" val="956165925"/>
      </p:ext>
    </p:extLst>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7FA870B3-955B-4D7F-B706-D10F3871A091}" type="slidenum">
              <a:rPr lang="en-US" smtClean="0"/>
              <a:t>3</a:t>
            </a:fld>
            <a:endParaRPr lang="en-US"/>
          </a:p>
        </p:txBody>
      </p:sp>
    </p:spTree>
    <p:extLst>
      <p:ext uri="{BB962C8B-B14F-4D97-AF65-F5344CB8AC3E}">
        <p14:creationId xmlns:p14="http://schemas.microsoft.com/office/powerpoint/2010/main" val="369092563"/>
      </p:ext>
    </p:extLst>
  </p:cSld>
  <p:clrMapOvr>
    <a:masterClrMapping/>
  </p:clrMapOvr>
</p:notes>
</file>

<file path=ppt/notesSlides/notesSlide2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23</a:t>
            </a:fld>
            <a:endParaRPr lang="es-ES"/>
          </a:p>
        </p:txBody>
      </p:sp>
    </p:spTree>
    <p:extLst>
      <p:ext uri="{BB962C8B-B14F-4D97-AF65-F5344CB8AC3E}">
        <p14:creationId xmlns:p14="http://schemas.microsoft.com/office/powerpoint/2010/main" val="4156858159"/>
      </p:ext>
    </p:extLst>
  </p:cSld>
  <p:clrMapOvr>
    <a:masterClrMapping/>
  </p:clrMapOvr>
</p:notes>
</file>

<file path=ppt/notesSlides/notesSlide2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latin typeface="Arial" panose="020b0604020202020204" pitchFamily="34" charset="0"/>
                <a:cs typeface="Arial" panose="020b0604020202020204" pitchFamily="34" charset="0"/>
              </a:rPr>
              <a:t>slidesppt.net</a:t>
            </a:r>
            <a:endParaRPr lang="ko-KR" altLang="en-US" sz="1200">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86940C13-4458-439A-B49C-8C0231ABA990}" type="slidenum">
              <a:rPr lang="en-US" smtClean="0"/>
              <a:t>24</a:t>
            </a:fld>
            <a:endParaRPr lang="en-US"/>
          </a:p>
        </p:txBody>
      </p:sp>
    </p:spTree>
    <p:extLst>
      <p:ext uri="{BB962C8B-B14F-4D97-AF65-F5344CB8AC3E}">
        <p14:creationId xmlns:p14="http://schemas.microsoft.com/office/powerpoint/2010/main" val="1756813247"/>
      </p:ext>
    </p:extLst>
  </p:cSld>
  <p:clrMapOvr>
    <a:masterClrMapping/>
  </p:clrMapOvr>
</p:notes>
</file>

<file path=ppt/notesSlides/notesSlide2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altLang="ko-KR" sz="1200">
                <a:solidFill>
                  <a:srgbClr val="0070C0"/>
                </a:solidFill>
                <a:latin typeface="Arial" panose="020b0604020202020204" pitchFamily="34" charset="0"/>
                <a:cs typeface="Arial" panose="020b0604020202020204" pitchFamily="34" charset="0"/>
              </a:rPr>
              <a:t>slidesppt.net</a:t>
            </a:r>
            <a:endParaRPr lang="ko-KR" altLang="en-US" sz="1200">
              <a:solidFill>
                <a:srgbClr val="0070C0"/>
              </a:solidFill>
              <a:latin typeface="Arial" panose="020b0604020202020204" pitchFamily="34" charset="0"/>
              <a:cs typeface="Arial" panose="020b0604020202020204" pitchFamily="34" charset="0"/>
            </a:endParaRPr>
          </a:p>
          <a:p>
            <a:endParaRPr lang="es-ES"/>
          </a:p>
        </p:txBody>
      </p:sp>
      <p:sp>
        <p:nvSpPr>
          <p:cNvPr id="4" name="Marcador de número de diapositiva 3"/>
          <p:cNvSpPr>
            <a:spLocks noGrp="1"/>
          </p:cNvSpPr>
          <p:nvPr>
            <p:ph type="sldNum" sz="quarter" idx="5"/>
          </p:nvPr>
        </p:nvSpPr>
        <p:spPr/>
        <p:txBody>
          <a:bodyPr/>
          <a:lstStyle/>
          <a:p>
            <a:fld id="{C86476D3-4409-4859-9F3C-9276BE6813F2}" type="slidenum">
              <a:rPr lang="es-ES" smtClean="0"/>
              <a:t>25</a:t>
            </a:fld>
            <a:endParaRPr lang="es-ES"/>
          </a:p>
        </p:txBody>
      </p:sp>
    </p:spTree>
    <p:extLst>
      <p:ext uri="{BB962C8B-B14F-4D97-AF65-F5344CB8AC3E}">
        <p14:creationId xmlns:p14="http://schemas.microsoft.com/office/powerpoint/2010/main" val="2405156821"/>
      </p:ext>
    </p:extLst>
  </p:cSld>
  <p:clrMapOvr>
    <a:masterClrMapping/>
  </p:clrMapOvr>
</p:notes>
</file>

<file path=ppt/notesSlides/notesSlide2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26</a:t>
            </a:fld>
            <a:endParaRPr lang="zh-CN" altLang="en-US"/>
          </a:p>
        </p:txBody>
      </p:sp>
    </p:spTree>
    <p:extLst>
      <p:ext uri="{BB962C8B-B14F-4D97-AF65-F5344CB8AC3E}">
        <p14:creationId xmlns:p14="http://schemas.microsoft.com/office/powerpoint/2010/main" val="3683351023"/>
      </p:ext>
    </p:extLst>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a:solidFill>
                  <a:schemeClr val="bg1"/>
                </a:solidFill>
                <a:effectLst/>
                <a:latin typeface="Arial" panose="020b0604020202020204" pitchFamily="34" charset="0"/>
              </a:rPr>
              <a:t>slidesppt.net</a:t>
            </a:r>
            <a:endParaRPr lang="en-US" sz="1200" b="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7FA870B3-955B-4D7F-B706-D10F3871A091}" type="slidenum">
              <a:rPr lang="en-US" smtClean="0"/>
              <a:t>4</a:t>
            </a:fld>
            <a:endParaRPr lang="en-US"/>
          </a:p>
        </p:txBody>
      </p:sp>
    </p:spTree>
    <p:extLst>
      <p:ext uri="{BB962C8B-B14F-4D97-AF65-F5344CB8AC3E}">
        <p14:creationId xmlns:p14="http://schemas.microsoft.com/office/powerpoint/2010/main" val="906966537"/>
      </p:ext>
    </p:extLst>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7FA870B3-955B-4D7F-B706-D10F3871A091}" type="slidenum">
              <a:rPr lang="en-US" smtClean="0"/>
              <a:t>5</a:t>
            </a:fld>
            <a:endParaRPr lang="en-US"/>
          </a:p>
        </p:txBody>
      </p:sp>
    </p:spTree>
    <p:extLst>
      <p:ext uri="{BB962C8B-B14F-4D97-AF65-F5344CB8AC3E}">
        <p14:creationId xmlns:p14="http://schemas.microsoft.com/office/powerpoint/2010/main" val="350349652"/>
      </p:ext>
    </p:extLst>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a:solidFill>
                  <a:schemeClr val="bg1"/>
                </a:solidFill>
                <a:effectLst/>
                <a:latin typeface="Arial" panose="020b0604020202020204" pitchFamily="34" charset="0"/>
              </a:rPr>
              <a:t>slidesppt.net</a:t>
            </a:r>
            <a:endParaRPr lang="en-US" sz="1200" b="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7FA870B3-955B-4D7F-B706-D10F3871A091}" type="slidenum">
              <a:rPr lang="en-US" smtClean="0"/>
              <a:t>6</a:t>
            </a:fld>
            <a:endParaRPr lang="en-US"/>
          </a:p>
        </p:txBody>
      </p:sp>
    </p:spTree>
    <p:extLst>
      <p:ext uri="{BB962C8B-B14F-4D97-AF65-F5344CB8AC3E}">
        <p14:creationId xmlns:p14="http://schemas.microsoft.com/office/powerpoint/2010/main" val="1296166573"/>
      </p:ext>
    </p:extLst>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7FA870B3-955B-4D7F-B706-D10F3871A091}" type="slidenum">
              <a:rPr lang="en-US" smtClean="0"/>
              <a:t>7</a:t>
            </a:fld>
            <a:endParaRPr lang="en-US"/>
          </a:p>
        </p:txBody>
      </p:sp>
    </p:spTree>
    <p:extLst>
      <p:ext uri="{BB962C8B-B14F-4D97-AF65-F5344CB8AC3E}">
        <p14:creationId xmlns:p14="http://schemas.microsoft.com/office/powerpoint/2010/main" val="3475383484"/>
      </p:ext>
    </p:extLst>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a:solidFill>
                  <a:schemeClr val="bg1"/>
                </a:solidFill>
                <a:effectLst/>
                <a:latin typeface="Arial" panose="020b0604020202020204" pitchFamily="34" charset="0"/>
              </a:rPr>
              <a:t>slidesppt.net</a:t>
            </a:r>
            <a:endParaRPr lang="en-US" sz="1200" b="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7FA870B3-955B-4D7F-B706-D10F3871A091}" type="slidenum">
              <a:rPr lang="en-US" smtClean="0"/>
              <a:t>8</a:t>
            </a:fld>
            <a:endParaRPr lang="en-US"/>
          </a:p>
        </p:txBody>
      </p:sp>
    </p:spTree>
    <p:extLst>
      <p:ext uri="{BB962C8B-B14F-4D97-AF65-F5344CB8AC3E}">
        <p14:creationId xmlns:p14="http://schemas.microsoft.com/office/powerpoint/2010/main" val="146740563"/>
      </p:ext>
    </p:extLst>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s-MX"/>
              <a:t>slidesppt.net</a:t>
            </a:r>
            <a:endParaRPr lang="es-PE"/>
          </a:p>
          <a:p>
            <a:endParaRPr lang="es-PE"/>
          </a:p>
        </p:txBody>
      </p:sp>
      <p:sp>
        <p:nvSpPr>
          <p:cNvPr id="4" name="Marcador de número de diapositiva 3"/>
          <p:cNvSpPr>
            <a:spLocks noGrp="1"/>
          </p:cNvSpPr>
          <p:nvPr>
            <p:ph type="sldNum" sz="quarter" idx="5"/>
          </p:nvPr>
        </p:nvSpPr>
        <p:spPr/>
        <p:txBody>
          <a:bodyPr/>
          <a:lstStyle/>
          <a:p>
            <a:fld id="{7FA870B3-955B-4D7F-B706-D10F3871A091}" type="slidenum">
              <a:rPr lang="en-US" smtClean="0"/>
              <a:t>9</a:t>
            </a:fld>
            <a:endParaRPr lang="en-US"/>
          </a:p>
        </p:txBody>
      </p:sp>
    </p:spTree>
    <p:extLst>
      <p:ext uri="{BB962C8B-B14F-4D97-AF65-F5344CB8AC3E}">
        <p14:creationId xmlns:p14="http://schemas.microsoft.com/office/powerpoint/2010/main" val="3861309360"/>
      </p:ext>
    </p:extLst>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en-US" sz="1200" b="0" i="0">
                <a:solidFill>
                  <a:schemeClr val="bg1"/>
                </a:solidFill>
                <a:effectLst/>
                <a:latin typeface="Arial" panose="020b0604020202020204" pitchFamily="34" charset="0"/>
              </a:rPr>
              <a:t>slidesppt.net</a:t>
            </a:r>
            <a:endParaRPr lang="en-US" sz="1200" b="0">
              <a:solidFill>
                <a:schemeClr val="bg1"/>
              </a:solidFill>
            </a:endParaRPr>
          </a:p>
          <a:p>
            <a:endParaRPr lang="LID4096"/>
          </a:p>
        </p:txBody>
      </p:sp>
      <p:sp>
        <p:nvSpPr>
          <p:cNvPr id="4" name="Marcador de número de diapositiva 3"/>
          <p:cNvSpPr>
            <a:spLocks noGrp="1"/>
          </p:cNvSpPr>
          <p:nvPr>
            <p:ph type="sldNum" sz="quarter" idx="5"/>
          </p:nvPr>
        </p:nvSpPr>
        <p:spPr/>
        <p:txBody>
          <a:bodyPr/>
          <a:lstStyle/>
          <a:p>
            <a:fld id="{7FA870B3-955B-4D7F-B706-D10F3871A091}" type="slidenum">
              <a:rPr lang="en-US" smtClean="0"/>
              <a:t>10</a:t>
            </a:fld>
            <a:endParaRPr lang="en-US"/>
          </a:p>
        </p:txBody>
      </p:sp>
    </p:spTree>
    <p:extLst>
      <p:ext uri="{BB962C8B-B14F-4D97-AF65-F5344CB8AC3E}">
        <p14:creationId xmlns:p14="http://schemas.microsoft.com/office/powerpoint/2010/main" val="3965366860"/>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30F9C148-6DC4-4EA3-FBA2-A18488410253}"/>
              </a:ext>
            </a:extLst>
          </p:cNvPr>
          <p:cNvSpPr>
            <a:spLocks noGrp="1"/>
          </p:cNvSpPr>
          <p:nvPr>
            <p:ph type="dt" sz="half" idx="10"/>
          </p:nvPr>
        </p:nvSpPr>
        <p:spPr/>
        <p:txBody>
          <a:bodyPr/>
          <a:lstStyle/>
          <a:p>
            <a:fld id="{4BD316A1-65C9-4DD7-9014-C1CAA02950FF}" type="datetimeFigureOut">
              <a:rPr lang="en-US" smtClean="0"/>
              <a:t>4/10/2024</a:t>
            </a:fld>
            <a:endParaRPr lang="en-US"/>
          </a:p>
        </p:txBody>
      </p:sp>
      <p:sp>
        <p:nvSpPr>
          <p:cNvPr id="3" name="Footer Placeholder 2">
            <a:extLst>
              <a:ext uri="{FF2B5EF4-FFF2-40B4-BE49-F238E27FC236}">
                <a16:creationId xmlns:a16="http://schemas.microsoft.com/office/drawing/2014/main" id="{875ACA9E-8A80-D0AE-0E7A-2F071F9215E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FF72FB-1AE0-8B94-1B80-CED0B7B026C2}"/>
              </a:ext>
            </a:extLst>
          </p:cNvPr>
          <p:cNvSpPr>
            <a:spLocks noGrp="1"/>
          </p:cNvSpPr>
          <p:nvPr>
            <p:ph type="sldNum" sz="quarter" idx="12"/>
          </p:nvPr>
        </p:nvSpPr>
        <p:spPr/>
        <p:txBody>
          <a:bodyPr/>
          <a:lstStyle/>
          <a:p>
            <a:fld id="{7764F9D4-A576-486E-8BB4-65E05C062904}" type="slidenum">
              <a:rPr lang="en-US" smtClean="0"/>
              <a:t>‹Nº›</a:t>
            </a:fld>
            <a:endParaRPr lang="en-US"/>
          </a:p>
        </p:txBody>
      </p:sp>
    </p:spTree>
    <p:extLst>
      <p:ext uri="{BB962C8B-B14F-4D97-AF65-F5344CB8AC3E}">
        <p14:creationId xmlns:p14="http://schemas.microsoft.com/office/powerpoint/2010/main" val="23293592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name="仅标题">
    <p:spTree>
      <p:nvGrpSpPr>
        <p:cNvPr id="1" name=""/>
        <p:cNvGrpSpPr/>
        <p:nvPr/>
      </p:nvGrpSpPr>
      <p:grpSpPr>
        <a:xfrm>
          <a:off x="0" y="0"/>
          <a:ext cx="0" cy="0"/>
        </a:xfrm>
      </p:grpSpPr>
    </p:spTree>
    <p:extLst>
      <p:ext uri="{BB962C8B-B14F-4D97-AF65-F5344CB8AC3E}">
        <p14:creationId xmlns:p14="http://schemas.microsoft.com/office/powerpoint/2010/main" val="329308847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matchingName="Title + 1 column" userDrawn="1">
  <p:cSld name="Title + 1 column">
    <p:spTree>
      <p:nvGrpSpPr>
        <p:cNvPr id="1" name="Shape 24"/>
        <p:cNvGrpSpPr/>
        <p:nvPr/>
      </p:nvGrpSpPr>
      <p:grpSpPr>
        <a:xfrm>
          <a:off x="0" y="0"/>
          <a:ext cx="0" cy="0"/>
        </a:xfrm>
      </p:grpSpPr>
      <p:sp>
        <p:nvSpPr>
          <p:cNvPr id="2" name="Google Shape;12;p2"/>
          <p:cNvSpPr txBox="1">
            <a:spLocks noGrp="1"/>
          </p:cNvSpPr>
          <p:nvPr>
            <p:ph type="ctrTitle"/>
          </p:nvPr>
        </p:nvSpPr>
        <p:spPr>
          <a:xfrm>
            <a:off x="1317426" y="131813"/>
            <a:ext cx="9559077" cy="865721"/>
          </a:xfrm>
          <a:prstGeom prst="rect">
            <a:avLst/>
          </a:prstGeom>
        </p:spPr>
        <p:txBody>
          <a:bodyPr spcFirstLastPara="1" wrap="square" lIns="0" tIns="0" rIns="0" bIns="0" anchor="ctr" anchorCtr="0">
            <a:noAutofit/>
          </a:bodyPr>
          <a:lstStyle>
            <a:lvl1pPr lvl="0" algn="ctr">
              <a:lnSpc>
                <a:spcPct val="80000"/>
              </a:lnSpc>
              <a:spcBef>
                <a:spcPct val="0"/>
              </a:spcBef>
              <a:spcAft>
                <a:spcPct val="0"/>
              </a:spcAft>
              <a:buSzPts val="4800"/>
              <a:buNone/>
              <a:defRPr sz="4800">
                <a:solidFill>
                  <a:srgbClr val="27348B"/>
                </a:solidFill>
              </a:defRPr>
            </a:lvl1pPr>
            <a:lvl2pPr lvl="1">
              <a:lnSpc>
                <a:spcPct val="80000"/>
              </a:lnSpc>
              <a:spcBef>
                <a:spcPct val="0"/>
              </a:spcBef>
              <a:spcAft>
                <a:spcPct val="0"/>
              </a:spcAft>
              <a:buSzPts val="4800"/>
              <a:buNone/>
              <a:defRPr sz="6400"/>
            </a:lvl2pPr>
            <a:lvl3pPr lvl="2">
              <a:lnSpc>
                <a:spcPct val="80000"/>
              </a:lnSpc>
              <a:spcBef>
                <a:spcPct val="0"/>
              </a:spcBef>
              <a:spcAft>
                <a:spcPct val="0"/>
              </a:spcAft>
              <a:buSzPts val="4800"/>
              <a:buNone/>
              <a:defRPr sz="6400"/>
            </a:lvl3pPr>
            <a:lvl4pPr lvl="3">
              <a:lnSpc>
                <a:spcPct val="80000"/>
              </a:lnSpc>
              <a:spcBef>
                <a:spcPct val="0"/>
              </a:spcBef>
              <a:spcAft>
                <a:spcPct val="0"/>
              </a:spcAft>
              <a:buSzPts val="4800"/>
              <a:buNone/>
              <a:defRPr sz="6400"/>
            </a:lvl4pPr>
            <a:lvl5pPr lvl="4">
              <a:lnSpc>
                <a:spcPct val="80000"/>
              </a:lnSpc>
              <a:spcBef>
                <a:spcPct val="0"/>
              </a:spcBef>
              <a:spcAft>
                <a:spcPct val="0"/>
              </a:spcAft>
              <a:buSzPts val="4800"/>
              <a:buNone/>
              <a:defRPr sz="6400"/>
            </a:lvl5pPr>
            <a:lvl6pPr lvl="5">
              <a:lnSpc>
                <a:spcPct val="80000"/>
              </a:lnSpc>
              <a:spcBef>
                <a:spcPct val="0"/>
              </a:spcBef>
              <a:spcAft>
                <a:spcPct val="0"/>
              </a:spcAft>
              <a:buSzPts val="4800"/>
              <a:buNone/>
              <a:defRPr sz="6400"/>
            </a:lvl6pPr>
            <a:lvl7pPr lvl="6">
              <a:lnSpc>
                <a:spcPct val="80000"/>
              </a:lnSpc>
              <a:spcBef>
                <a:spcPct val="0"/>
              </a:spcBef>
              <a:spcAft>
                <a:spcPct val="0"/>
              </a:spcAft>
              <a:buSzPts val="4800"/>
              <a:buNone/>
              <a:defRPr sz="6400"/>
            </a:lvl7pPr>
            <a:lvl8pPr lvl="7">
              <a:lnSpc>
                <a:spcPct val="80000"/>
              </a:lnSpc>
              <a:spcBef>
                <a:spcPct val="0"/>
              </a:spcBef>
              <a:spcAft>
                <a:spcPct val="0"/>
              </a:spcAft>
              <a:buSzPts val="4800"/>
              <a:buNone/>
              <a:defRPr sz="6400"/>
            </a:lvl8pPr>
            <a:lvl9pPr lvl="8">
              <a:lnSpc>
                <a:spcPct val="80000"/>
              </a:lnSpc>
              <a:spcBef>
                <a:spcPct val="0"/>
              </a:spcBef>
              <a:spcAft>
                <a:spcPct val="0"/>
              </a:spcAft>
              <a:buSzPts val="4800"/>
              <a:buNone/>
              <a:defRPr sz="6400"/>
            </a:lvl9pPr>
          </a:lstStyle>
          <a:p>
            <a:endParaRPr/>
          </a:p>
        </p:txBody>
      </p:sp>
    </p:spTree>
    <p:extLst>
      <p:ext uri="{BB962C8B-B14F-4D97-AF65-F5344CB8AC3E}">
        <p14:creationId xmlns:p14="http://schemas.microsoft.com/office/powerpoint/2010/main" val="1225559900"/>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userDrawn="1">
  <p:cSld name="9_Icon sets layout">
    <p:spTree>
      <p:nvGrpSpPr>
        <p:cNvPr id="1" name=""/>
        <p:cNvGrpSpPr/>
        <p:nvPr/>
      </p:nvGrpSpPr>
      <p:grpSpPr>
        <a:xfrm>
          <a:off x="0" y="0"/>
          <a:ext cx="0" cy="0"/>
        </a:xfrm>
      </p:grpSpPr>
      <p:sp>
        <p:nvSpPr>
          <p:cNvPr id="2" name="Text Placeholder 9"/>
          <p:cNvSpPr>
            <a:spLocks noGrp="1"/>
          </p:cNvSpPr>
          <p:nvPr>
            <p:ph type="body" sz="quarter" idx="10" hasCustomPrompt="1"/>
          </p:nvPr>
        </p:nvSpPr>
        <p:spPr>
          <a:xfrm>
            <a:off x="323530" y="123484"/>
            <a:ext cx="11573197" cy="724247"/>
          </a:xfrm>
          <a:prstGeom prst="rect">
            <a:avLst/>
          </a:prstGeom>
        </p:spPr>
        <p:txBody>
          <a:bodyPr anchor="ctr"/>
          <a:lstStyle>
            <a:lvl1pPr marL="0" indent="0" algn="ctr">
              <a:buNone/>
              <a:defRPr sz="5400" b="0" baseline="0">
                <a:solidFill>
                  <a:srgbClr val="000000"/>
                </a:solidFill>
                <a:latin typeface="+mj-lt"/>
                <a:cs typeface="Arial" panose="020b0604020202020204" pitchFamily="34" charset="0"/>
              </a:defRPr>
            </a:lvl1pPr>
          </a:lstStyle>
          <a:p>
            <a:pPr lvl="0"/>
            <a:r>
              <a:rPr lang="en-US" altLang="ko-KR"/>
              <a:t>BASIC LAYOUT</a:t>
            </a:r>
          </a:p>
        </p:txBody>
      </p:sp>
      <p:sp>
        <p:nvSpPr>
          <p:cNvPr id="3" name="Rounded Rectangle 2"/>
          <p:cNvSpPr/>
          <p:nvPr userDrawn="1"/>
        </p:nvSpPr>
        <p:spPr>
          <a:xfrm>
            <a:off x="354015" y="1131597"/>
            <a:ext cx="3560767" cy="5402561"/>
          </a:xfrm>
          <a:prstGeom prst="roundRect">
            <a:avLst>
              <a:gd name="adj" fmla="val 3968"/>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rgbClr val="5E4028"/>
              </a:solidFill>
            </a:endParaRPr>
          </a:p>
        </p:txBody>
      </p:sp>
      <p:sp>
        <p:nvSpPr>
          <p:cNvPr id="4" name="Rounded Rectangle 3"/>
          <p:cNvSpPr/>
          <p:nvPr userDrawn="1"/>
        </p:nvSpPr>
        <p:spPr>
          <a:xfrm>
            <a:off x="456479" y="1296675"/>
            <a:ext cx="130875" cy="4265764"/>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6" name="Grupo 5"/>
          <p:cNvGrpSpPr/>
          <p:nvPr userDrawn="1"/>
        </p:nvGrpSpPr>
        <p:grpSpPr>
          <a:xfrm>
            <a:off x="1396049" y="1837564"/>
            <a:ext cx="2232248" cy="1861364"/>
            <a:chOff x="1476865" y="1876876"/>
            <a:chExt cx="2232248" cy="1316119"/>
          </a:xfrm>
        </p:grpSpPr>
        <p:sp>
          <p:nvSpPr>
            <p:cNvPr id="58" name="TextBox 57">
              <a:extLst>
                <a:ext uri="{FF2B5EF4-FFF2-40B4-BE49-F238E27FC236}">
                  <a16:creationId xmlns:a16="http://schemas.microsoft.com/office/drawing/2014/main" id="{5644E8BB-F13A-4AE0-889E-633DE4143787}"/>
                </a:ext>
              </a:extLst>
            </p:cNvPr>
            <p:cNvSpPr txBox="1"/>
            <p:nvPr userDrawn="1"/>
          </p:nvSpPr>
          <p:spPr>
            <a:xfrm>
              <a:off x="1476865" y="1876876"/>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Resize without losing quality</a:t>
              </a:r>
              <a:endParaRPr lang="ko-KR" altLang="en-US" sz="2000" b="1">
                <a:solidFill>
                  <a:srgbClr val="FFFFFF"/>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1476865" y="2474848"/>
              <a:ext cx="2232248" cy="718147"/>
            </a:xfrm>
            <a:prstGeom prst="rect">
              <a:avLst/>
            </a:prstGeom>
            <a:noFill/>
          </p:spPr>
          <p:txBody>
            <a:bodyPr wrap="square" rtlCol="0" anchor="ctr">
              <a:spAutoFit/>
            </a:bodyPr>
            <a:lstStyle/>
            <a:p>
              <a:pPr algn="r"/>
              <a:r>
                <a:rPr lang="en-US" altLang="ko-KR" sz="2000" b="1">
                  <a:solidFill>
                    <a:srgbClr val="FFFFFF"/>
                  </a:solidFill>
                  <a:latin typeface="Arial" panose="020b0604020202020204" pitchFamily="34" charset="0"/>
                  <a:cs typeface="Arial" panose="020b0604020202020204" pitchFamily="34" charset="0"/>
                </a:rPr>
                <a:t>You can Change Fill Color &amp;</a:t>
              </a:r>
            </a:p>
            <a:p>
              <a:pPr algn="r"/>
              <a:r>
                <a:rPr lang="en-US" altLang="ko-KR" sz="2000" b="1">
                  <a:solidFill>
                    <a:srgbClr val="FFFFFF"/>
                  </a:solidFill>
                  <a:latin typeface="Arial" panose="020b0604020202020204" pitchFamily="34" charset="0"/>
                  <a:cs typeface="Arial" panose="020b0604020202020204" pitchFamily="34" charset="0"/>
                </a:rPr>
                <a:t>Line Color</a:t>
              </a:r>
              <a:endParaRPr lang="ko-KR" altLang="en-US" sz="2000" b="1">
                <a:solidFill>
                  <a:srgbClr val="FFFFFF"/>
                </a:solidFill>
                <a:latin typeface="Arial" panose="020b0604020202020204" pitchFamily="34" charset="0"/>
                <a:cs typeface="Arial" panose="020b0604020202020204" pitchFamily="34" charset="0"/>
              </a:endParaRPr>
            </a:p>
          </p:txBody>
        </p:sp>
      </p:grpSp>
      <p:sp>
        <p:nvSpPr>
          <p:cNvPr id="60" name="TextBox 59">
            <a:extLst>
              <a:ext uri="{FF2B5EF4-FFF2-40B4-BE49-F238E27FC236}">
                <a16:creationId xmlns:a16="http://schemas.microsoft.com/office/drawing/2014/main" id="{962A52DF-2523-4479-BFA3-B5ACE9887E1C}"/>
              </a:ext>
            </a:extLst>
          </p:cNvPr>
          <p:cNvSpPr txBox="1"/>
          <p:nvPr userDrawn="1"/>
        </p:nvSpPr>
        <p:spPr>
          <a:xfrm>
            <a:off x="1613195" y="5849290"/>
            <a:ext cx="2232000" cy="369332"/>
          </a:xfrm>
          <a:prstGeom prst="rect">
            <a:avLst/>
          </a:prstGeom>
          <a:noFill/>
        </p:spPr>
        <p:txBody>
          <a:bodyPr wrap="square" rtlCol="0" anchor="ctr">
            <a:spAutoFit/>
          </a:bodyPr>
          <a:lstStyle/>
          <a:p>
            <a:r>
              <a:rPr lang="en-US" altLang="ko-KR" sz="1800">
                <a:solidFill>
                  <a:srgbClr val="FFFFFF"/>
                </a:solidFill>
                <a:latin typeface="Arial" panose="020b0604020202020204" pitchFamily="34" charset="0"/>
                <a:cs typeface="Arial" panose="020b0604020202020204" pitchFamily="34" charset="0"/>
              </a:rPr>
              <a:t>www.slidesppt.net</a:t>
            </a:r>
            <a:endParaRPr lang="ko-KR" altLang="en-US" sz="1800">
              <a:solidFill>
                <a:srgbClr val="FFFFFF"/>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911001" y="4221970"/>
            <a:ext cx="2717296" cy="1569660"/>
          </a:xfrm>
          <a:prstGeom prst="rect">
            <a:avLst/>
          </a:prstGeom>
          <a:noFill/>
        </p:spPr>
        <p:txBody>
          <a:bodyPr wrap="square" rtlCol="0" anchor="ctr">
            <a:spAutoFit/>
          </a:bodyPr>
          <a:lstStyle/>
          <a:p>
            <a:pPr algn="r"/>
            <a:r>
              <a:rPr lang="en-US" altLang="ko-KR" sz="2400" b="1">
                <a:solidFill>
                  <a:srgbClr val="FFFFFF"/>
                </a:solidFill>
                <a:latin typeface="+mn-lt"/>
                <a:ea typeface="+mn-ea"/>
                <a:cs typeface="Arial" panose="020b0604020202020204" pitchFamily="34" charset="0"/>
              </a:rPr>
              <a:t>GOOGLE </a:t>
            </a:r>
            <a:r>
              <a:rPr lang="en-US" altLang="ko-KR" sz="2400" b="1" baseline="0">
                <a:solidFill>
                  <a:srgbClr val="FFFFFF"/>
                </a:solidFill>
                <a:latin typeface="+mn-lt"/>
                <a:ea typeface="+mn-ea"/>
                <a:cs typeface="Arial" panose="020b0604020202020204" pitchFamily="34" charset="0"/>
              </a:rPr>
              <a:t>SLIDES AND </a:t>
            </a:r>
            <a:r>
              <a:rPr lang="en-US" altLang="ko-KR" sz="2400" b="1">
                <a:solidFill>
                  <a:srgbClr val="FFFFFF"/>
                </a:solidFill>
                <a:latin typeface="+mn-lt"/>
                <a:ea typeface="+mn-ea"/>
                <a:cs typeface="Arial" panose="020b0604020202020204" pitchFamily="34" charset="0"/>
              </a:rPr>
              <a:t>FREE </a:t>
            </a:r>
          </a:p>
          <a:p>
            <a:pPr algn="r"/>
            <a:r>
              <a:rPr lang="en-US" altLang="ko-KR" sz="2400" b="1">
                <a:solidFill>
                  <a:srgbClr val="FFFFFF"/>
                </a:solidFill>
                <a:latin typeface="+mn-lt"/>
                <a:ea typeface="+mn-ea"/>
                <a:cs typeface="Arial" panose="020b0604020202020204" pitchFamily="34" charset="0"/>
              </a:rPr>
              <a:t>PPT </a:t>
            </a:r>
          </a:p>
          <a:p>
            <a:pPr algn="r"/>
            <a:r>
              <a:rPr lang="en-US" altLang="ko-KR" sz="2400" b="1">
                <a:solidFill>
                  <a:srgbClr val="FFFFFF"/>
                </a:solidFill>
                <a:latin typeface="+mn-lt"/>
                <a:ea typeface="+mn-ea"/>
                <a:cs typeface="Arial" panose="020b0604020202020204" pitchFamily="34" charset="0"/>
              </a:rPr>
              <a:t>TEMPLATES  </a:t>
            </a:r>
          </a:p>
        </p:txBody>
      </p:sp>
      <p:grpSp>
        <p:nvGrpSpPr>
          <p:cNvPr id="7" name="Grupo 6"/>
          <p:cNvGrpSpPr/>
          <p:nvPr userDrawn="1"/>
        </p:nvGrpSpPr>
        <p:grpSpPr>
          <a:xfrm>
            <a:off x="567163" y="5403430"/>
            <a:ext cx="976455" cy="976455"/>
            <a:chOff x="732029" y="4897834"/>
            <a:chExt cx="1307592" cy="1307592"/>
          </a:xfrm>
        </p:grpSpPr>
        <p:sp>
          <p:nvSpPr>
            <p:cNvPr id="16" name="Lágrima 15"/>
            <p:cNvSpPr/>
            <p:nvPr userDrawn="1"/>
          </p:nvSpPr>
          <p:spPr>
            <a:xfrm rot="10800000">
              <a:off x="732029" y="4897834"/>
              <a:ext cx="1307592" cy="1307592"/>
            </a:xfrm>
            <a:prstGeom prst="teardrop">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grpSp>
          <p:nvGrpSpPr>
            <p:cNvPr id="17" name="Grupo 16"/>
            <p:cNvGrpSpPr/>
            <p:nvPr userDrawn="1"/>
          </p:nvGrpSpPr>
          <p:grpSpPr>
            <a:xfrm>
              <a:off x="958579" y="5110772"/>
              <a:ext cx="887548" cy="859140"/>
              <a:chOff x="5915025" y="2417763"/>
              <a:chExt cx="3471863" cy="3360738"/>
            </a:xfrm>
          </p:grpSpPr>
          <p:sp>
            <p:nvSpPr>
              <p:cNvPr id="19" name="Freeform 14"/>
              <p:cNvSpPr/>
              <p:nvPr userDrawn="1"/>
            </p:nvSpPr>
            <p:spPr bwMode="auto">
              <a:xfrm>
                <a:off x="5915025" y="2417763"/>
                <a:ext cx="2009775" cy="3360738"/>
              </a:xfrm>
              <a:custGeom>
                <a:gdLst>
                  <a:gd name="T0" fmla="*/ 0 w 669"/>
                  <a:gd name="T1" fmla="*/ 112 h 1118"/>
                  <a:gd name="T2" fmla="*/ 0 w 669"/>
                  <a:gd name="T3" fmla="*/ 1005 h 1118"/>
                  <a:gd name="T4" fmla="*/ 669 w 669"/>
                  <a:gd name="T5" fmla="*/ 1118 h 1118"/>
                  <a:gd name="T6" fmla="*/ 669 w 669"/>
                  <a:gd name="T7" fmla="*/ 0 h 1118"/>
                  <a:gd name="T8" fmla="*/ 0 w 669"/>
                  <a:gd name="T9" fmla="*/ 112 h 1118"/>
                </a:gdLst>
                <a:cxnLst>
                  <a:cxn ang="0">
                    <a:pos x="T0" y="T1"/>
                  </a:cxn>
                  <a:cxn ang="0">
                    <a:pos x="T2" y="T3"/>
                  </a:cxn>
                  <a:cxn ang="0">
                    <a:pos x="T4" y="T5"/>
                  </a:cxn>
                  <a:cxn ang="0">
                    <a:pos x="T6" y="T7"/>
                  </a:cxn>
                  <a:cxn ang="0">
                    <a:pos x="T8" y="T9"/>
                  </a:cxn>
                </a:cxnLst>
                <a:rect l="0" t="0" r="r" b="b"/>
                <a:pathLst>
                  <a:path w="669" h="1118">
                    <a:moveTo>
                      <a:pt x="0" y="112"/>
                    </a:moveTo>
                    <a:cubicBezTo>
                      <a:pt x="0" y="410"/>
                      <a:pt x="0" y="707"/>
                      <a:pt x="0" y="1005"/>
                    </a:cubicBezTo>
                    <a:cubicBezTo>
                      <a:pt x="223" y="1043"/>
                      <a:pt x="446" y="1080"/>
                      <a:pt x="669" y="1118"/>
                    </a:cubicBezTo>
                    <a:cubicBezTo>
                      <a:pt x="669" y="745"/>
                      <a:pt x="669" y="372"/>
                      <a:pt x="669" y="0"/>
                    </a:cubicBezTo>
                    <a:cubicBezTo>
                      <a:pt x="446" y="37"/>
                      <a:pt x="223" y="74"/>
                      <a:pt x="0" y="1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0" name="Freeform 15"/>
              <p:cNvSpPr/>
              <p:nvPr userDrawn="1"/>
            </p:nvSpPr>
            <p:spPr bwMode="auto">
              <a:xfrm>
                <a:off x="8004175" y="3059113"/>
                <a:ext cx="1382713" cy="1671638"/>
              </a:xfrm>
              <a:custGeom>
                <a:gdLst>
                  <a:gd name="T0" fmla="*/ 0 w 460"/>
                  <a:gd name="T1" fmla="*/ 0 h 556"/>
                  <a:gd name="T2" fmla="*/ 0 w 460"/>
                  <a:gd name="T3" fmla="*/ 53 h 556"/>
                  <a:gd name="T4" fmla="*/ 406 w 460"/>
                  <a:gd name="T5" fmla="*/ 53 h 556"/>
                  <a:gd name="T6" fmla="*/ 406 w 460"/>
                  <a:gd name="T7" fmla="*/ 556 h 556"/>
                  <a:gd name="T8" fmla="*/ 460 w 460"/>
                  <a:gd name="T9" fmla="*/ 556 h 556"/>
                  <a:gd name="T10" fmla="*/ 460 w 460"/>
                  <a:gd name="T11" fmla="*/ 0 h 556"/>
                  <a:gd name="T12" fmla="*/ 0 w 460"/>
                  <a:gd name="T13" fmla="*/ 0 h 556"/>
                </a:gdLst>
                <a:cxnLst>
                  <a:cxn ang="0">
                    <a:pos x="T0" y="T1"/>
                  </a:cxn>
                  <a:cxn ang="0">
                    <a:pos x="T2" y="T3"/>
                  </a:cxn>
                  <a:cxn ang="0">
                    <a:pos x="T4" y="T5"/>
                  </a:cxn>
                  <a:cxn ang="0">
                    <a:pos x="T6" y="T7"/>
                  </a:cxn>
                  <a:cxn ang="0">
                    <a:pos x="T8" y="T9"/>
                  </a:cxn>
                  <a:cxn ang="0">
                    <a:pos x="T10" y="T11"/>
                  </a:cxn>
                  <a:cxn ang="0">
                    <a:pos x="T12" y="T13"/>
                  </a:cxn>
                </a:cxnLst>
                <a:rect l="0" t="0" r="r" b="b"/>
                <a:pathLst>
                  <a:path w="460" h="556">
                    <a:moveTo>
                      <a:pt x="0" y="0"/>
                    </a:moveTo>
                    <a:cubicBezTo>
                      <a:pt x="0" y="17"/>
                      <a:pt x="0" y="35"/>
                      <a:pt x="0" y="53"/>
                    </a:cubicBezTo>
                    <a:cubicBezTo>
                      <a:pt x="135" y="53"/>
                      <a:pt x="270" y="53"/>
                      <a:pt x="406" y="53"/>
                    </a:cubicBezTo>
                    <a:cubicBezTo>
                      <a:pt x="406" y="221"/>
                      <a:pt x="406" y="388"/>
                      <a:pt x="406" y="556"/>
                    </a:cubicBezTo>
                    <a:cubicBezTo>
                      <a:pt x="424" y="556"/>
                      <a:pt x="442" y="556"/>
                      <a:pt x="460" y="556"/>
                    </a:cubicBezTo>
                    <a:cubicBezTo>
                      <a:pt x="460" y="370"/>
                      <a:pt x="460" y="185"/>
                      <a:pt x="460" y="0"/>
                    </a:cubicBezTo>
                    <a:cubicBezTo>
                      <a:pt x="307" y="0"/>
                      <a:pt x="153"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sp>
            <p:nvSpPr>
              <p:cNvPr id="21" name="Freeform 16"/>
              <p:cNvSpPr/>
              <p:nvPr userDrawn="1"/>
            </p:nvSpPr>
            <p:spPr bwMode="auto">
              <a:xfrm>
                <a:off x="8004175" y="3298826"/>
                <a:ext cx="1135063" cy="1822450"/>
              </a:xfrm>
              <a:custGeom>
                <a:gdLst>
                  <a:gd name="T0" fmla="*/ 0 w 378"/>
                  <a:gd name="T1" fmla="*/ 0 h 606"/>
                  <a:gd name="T2" fmla="*/ 0 w 378"/>
                  <a:gd name="T3" fmla="*/ 70 h 606"/>
                  <a:gd name="T4" fmla="*/ 26 w 378"/>
                  <a:gd name="T5" fmla="*/ 67 h 606"/>
                  <a:gd name="T6" fmla="*/ 51 w 378"/>
                  <a:gd name="T7" fmla="*/ 65 h 606"/>
                  <a:gd name="T8" fmla="*/ 51 w 378"/>
                  <a:gd name="T9" fmla="*/ 208 h 606"/>
                  <a:gd name="T10" fmla="*/ 198 w 378"/>
                  <a:gd name="T11" fmla="*/ 208 h 606"/>
                  <a:gd name="T12" fmla="*/ 173 w 378"/>
                  <a:gd name="T13" fmla="*/ 289 h 606"/>
                  <a:gd name="T14" fmla="*/ 101 w 378"/>
                  <a:gd name="T15" fmla="*/ 340 h 606"/>
                  <a:gd name="T16" fmla="*/ 41 w 378"/>
                  <a:gd name="T17" fmla="*/ 347 h 606"/>
                  <a:gd name="T18" fmla="*/ 0 w 378"/>
                  <a:gd name="T19" fmla="*/ 342 h 606"/>
                  <a:gd name="T20" fmla="*/ 0 w 378"/>
                  <a:gd name="T21" fmla="*/ 395 h 606"/>
                  <a:gd name="T22" fmla="*/ 262 w 378"/>
                  <a:gd name="T23" fmla="*/ 395 h 606"/>
                  <a:gd name="T24" fmla="*/ 262 w 378"/>
                  <a:gd name="T25" fmla="*/ 445 h 606"/>
                  <a:gd name="T26" fmla="*/ 0 w 378"/>
                  <a:gd name="T27" fmla="*/ 445 h 606"/>
                  <a:gd name="T28" fmla="*/ 0 w 378"/>
                  <a:gd name="T29" fmla="*/ 492 h 606"/>
                  <a:gd name="T30" fmla="*/ 261 w 378"/>
                  <a:gd name="T31" fmla="*/ 492 h 606"/>
                  <a:gd name="T32" fmla="*/ 261 w 378"/>
                  <a:gd name="T33" fmla="*/ 545 h 606"/>
                  <a:gd name="T34" fmla="*/ 0 w 378"/>
                  <a:gd name="T35" fmla="*/ 545 h 606"/>
                  <a:gd name="T36" fmla="*/ 0 w 378"/>
                  <a:gd name="T37" fmla="*/ 606 h 606"/>
                  <a:gd name="T38" fmla="*/ 378 w 378"/>
                  <a:gd name="T39" fmla="*/ 606 h 606"/>
                  <a:gd name="T40" fmla="*/ 378 w 378"/>
                  <a:gd name="T41" fmla="*/ 0 h 606"/>
                  <a:gd name="T42" fmla="*/ 0 w 378"/>
                  <a:gd name="T43" fmla="*/ 0 h 6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78" h="606">
                    <a:moveTo>
                      <a:pt x="0" y="0"/>
                    </a:moveTo>
                    <a:cubicBezTo>
                      <a:pt x="0" y="23"/>
                      <a:pt x="0" y="47"/>
                      <a:pt x="0" y="70"/>
                    </a:cubicBezTo>
                    <a:cubicBezTo>
                      <a:pt x="4" y="69"/>
                      <a:pt x="16" y="68"/>
                      <a:pt x="26" y="67"/>
                    </a:cubicBezTo>
                    <a:cubicBezTo>
                      <a:pt x="37" y="66"/>
                      <a:pt x="47" y="65"/>
                      <a:pt x="51" y="65"/>
                    </a:cubicBezTo>
                    <a:cubicBezTo>
                      <a:pt x="51" y="113"/>
                      <a:pt x="51" y="160"/>
                      <a:pt x="51" y="208"/>
                    </a:cubicBezTo>
                    <a:cubicBezTo>
                      <a:pt x="100" y="208"/>
                      <a:pt x="149" y="208"/>
                      <a:pt x="198" y="208"/>
                    </a:cubicBezTo>
                    <a:cubicBezTo>
                      <a:pt x="198" y="221"/>
                      <a:pt x="197" y="255"/>
                      <a:pt x="173" y="289"/>
                    </a:cubicBezTo>
                    <a:cubicBezTo>
                      <a:pt x="170" y="293"/>
                      <a:pt x="146" y="326"/>
                      <a:pt x="101" y="340"/>
                    </a:cubicBezTo>
                    <a:cubicBezTo>
                      <a:pt x="78" y="347"/>
                      <a:pt x="57" y="347"/>
                      <a:pt x="41" y="347"/>
                    </a:cubicBezTo>
                    <a:cubicBezTo>
                      <a:pt x="24" y="346"/>
                      <a:pt x="10" y="344"/>
                      <a:pt x="0" y="342"/>
                    </a:cubicBezTo>
                    <a:cubicBezTo>
                      <a:pt x="0" y="360"/>
                      <a:pt x="0" y="377"/>
                      <a:pt x="0" y="395"/>
                    </a:cubicBezTo>
                    <a:cubicBezTo>
                      <a:pt x="87" y="395"/>
                      <a:pt x="175" y="395"/>
                      <a:pt x="262" y="395"/>
                    </a:cubicBezTo>
                    <a:cubicBezTo>
                      <a:pt x="262" y="412"/>
                      <a:pt x="262" y="428"/>
                      <a:pt x="262" y="445"/>
                    </a:cubicBezTo>
                    <a:cubicBezTo>
                      <a:pt x="175" y="445"/>
                      <a:pt x="87" y="445"/>
                      <a:pt x="0" y="445"/>
                    </a:cubicBezTo>
                    <a:cubicBezTo>
                      <a:pt x="0" y="461"/>
                      <a:pt x="0" y="476"/>
                      <a:pt x="0" y="492"/>
                    </a:cubicBezTo>
                    <a:cubicBezTo>
                      <a:pt x="87" y="492"/>
                      <a:pt x="174" y="492"/>
                      <a:pt x="261" y="492"/>
                    </a:cubicBezTo>
                    <a:cubicBezTo>
                      <a:pt x="261" y="509"/>
                      <a:pt x="261" y="527"/>
                      <a:pt x="261" y="545"/>
                    </a:cubicBezTo>
                    <a:cubicBezTo>
                      <a:pt x="174" y="545"/>
                      <a:pt x="87" y="545"/>
                      <a:pt x="0" y="545"/>
                    </a:cubicBezTo>
                    <a:cubicBezTo>
                      <a:pt x="0" y="565"/>
                      <a:pt x="0" y="586"/>
                      <a:pt x="0" y="606"/>
                    </a:cubicBezTo>
                    <a:cubicBezTo>
                      <a:pt x="126" y="606"/>
                      <a:pt x="252" y="606"/>
                      <a:pt x="378" y="606"/>
                    </a:cubicBezTo>
                    <a:cubicBezTo>
                      <a:pt x="378" y="404"/>
                      <a:pt x="378" y="202"/>
                      <a:pt x="378" y="0"/>
                    </a:cubicBezTo>
                    <a:cubicBezTo>
                      <a:pt x="252" y="0"/>
                      <a:pt x="126"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a:p>
            </p:txBody>
          </p:sp>
        </p:grpSp>
      </p:grpSp>
      <p:sp>
        <p:nvSpPr>
          <p:cNvPr id="25" name="Rounded Rectangle 3"/>
          <p:cNvSpPr/>
          <p:nvPr userDrawn="1"/>
        </p:nvSpPr>
        <p:spPr>
          <a:xfrm rot="5400000">
            <a:off x="2598578" y="5216749"/>
            <a:ext cx="101647" cy="2224625"/>
          </a:xfrm>
          <a:prstGeom prst="roundRect">
            <a:avLst>
              <a:gd name="adj" fmla="val 50000"/>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nvGrpSpPr>
          <p:cNvPr id="15" name="Grupo 14">
            <a:extLst>
              <a:ext uri="{FF2B5EF4-FFF2-40B4-BE49-F238E27FC236}">
                <a16:creationId xmlns:a16="http://schemas.microsoft.com/office/drawing/2014/main" id="{7EDC76E3-3725-C0E3-A193-518C5F245457}"/>
              </a:ext>
            </a:extLst>
          </p:cNvPr>
          <p:cNvGrpSpPr/>
          <p:nvPr userDrawn="1"/>
        </p:nvGrpSpPr>
        <p:grpSpPr>
          <a:xfrm>
            <a:off x="2855938" y="1296678"/>
            <a:ext cx="905777" cy="910369"/>
            <a:chOff x="2844390" y="1337313"/>
            <a:chExt cx="905777" cy="910369"/>
          </a:xfrm>
          <a:solidFill>
            <a:srgbClr val="FFFFFF"/>
          </a:solidFill>
        </p:grpSpPr>
        <p:sp>
          <p:nvSpPr>
            <p:cNvPr id="34" name="Rounded Rectangle 3"/>
            <p:cNvSpPr/>
            <p:nvPr userDrawn="1"/>
          </p:nvSpPr>
          <p:spPr>
            <a:xfrm rot="10800000">
              <a:off x="3620828" y="1341905"/>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35" name="Rounded Rectangle 3"/>
            <p:cNvSpPr/>
            <p:nvPr userDrawn="1"/>
          </p:nvSpPr>
          <p:spPr>
            <a:xfrm rot="5400000">
              <a:off x="3232609" y="949094"/>
              <a:ext cx="129339" cy="90577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grpSp>
      <p:grpSp>
        <p:nvGrpSpPr>
          <p:cNvPr id="30" name="Gráfico 10">
            <a:extLst>
              <a:ext uri="{FF2B5EF4-FFF2-40B4-BE49-F238E27FC236}">
                <a16:creationId xmlns:a16="http://schemas.microsoft.com/office/drawing/2014/main" id="{82FAC501-FB66-3E3F-60D9-EA0A65847E86}"/>
              </a:ext>
            </a:extLst>
          </p:cNvPr>
          <p:cNvGrpSpPr/>
          <p:nvPr userDrawn="1"/>
        </p:nvGrpSpPr>
        <p:grpSpPr>
          <a:xfrm>
            <a:off x="627242" y="5458039"/>
            <a:ext cx="849367" cy="849367"/>
            <a:chOff x="627235" y="5458033"/>
            <a:chExt cx="849367" cy="849367"/>
          </a:xfrm>
          <a:solidFill>
            <a:srgbClr val="00BFF3"/>
          </a:solidFill>
        </p:grpSpPr>
        <p:sp>
          <p:nvSpPr>
            <p:cNvPr id="31" name="Forma libre: forma 30">
              <a:extLst>
                <a:ext uri="{FF2B5EF4-FFF2-40B4-BE49-F238E27FC236}">
                  <a16:creationId xmlns:a16="http://schemas.microsoft.com/office/drawing/2014/main" id="{7022B209-1E5D-0665-E040-D2BA4E84999B}"/>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gradFill>
              <a:gsLst>
                <a:gs pos="0">
                  <a:srgbClr val="28A468"/>
                </a:gs>
                <a:gs pos="97000">
                  <a:srgbClr val="00B050"/>
                </a:gs>
              </a:gsLst>
              <a:path path="circle">
                <a:fillToRect l="50000" t="50000" r="50000" b="50000"/>
              </a:path>
            </a:gradFill>
            <a:ln w="2285" cap="flat">
              <a:noFill/>
              <a:prstDash val="solid"/>
              <a:miter/>
            </a:ln>
          </p:spPr>
          <p:txBody>
            <a:bodyPr rtlCol="0" anchor="ctr"/>
            <a:lstStyle/>
            <a:p>
              <a:endParaRPr lang="es-PE" sz="1400"/>
            </a:p>
          </p:txBody>
        </p:sp>
        <p:sp>
          <p:nvSpPr>
            <p:cNvPr id="32" name="Forma libre: forma 31">
              <a:extLst>
                <a:ext uri="{FF2B5EF4-FFF2-40B4-BE49-F238E27FC236}">
                  <a16:creationId xmlns:a16="http://schemas.microsoft.com/office/drawing/2014/main" id="{8B0D07CF-E8E0-010A-8592-7A5C1AEE458B}"/>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141980600"/>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406B7CBA-6F8A-4381-A99D-E9A55573B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0DF3759-CB70-6152-1632-FC35136945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0A3BF-791B-AB3C-A81F-D7D6884AE7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D316A1-65C9-4DD7-9014-C1CAA02950FF}" type="datetimeFigureOut">
              <a:rPr lang="en-US" smtClean="0"/>
              <a:t>4/10/2024</a:t>
            </a:fld>
            <a:endParaRPr lang="en-US"/>
          </a:p>
        </p:txBody>
      </p:sp>
      <p:sp>
        <p:nvSpPr>
          <p:cNvPr id="5" name="Footer Placeholder 4">
            <a:extLst>
              <a:ext uri="{FF2B5EF4-FFF2-40B4-BE49-F238E27FC236}">
                <a16:creationId xmlns:a16="http://schemas.microsoft.com/office/drawing/2014/main" id="{2EDF2090-8EE2-DAEC-68F8-D225A79842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D86253-7B03-78B1-BE8A-E0F4677439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64F9D4-A576-486E-8BB4-65E05C062904}" type="slidenum">
              <a:rPr lang="en-US" smtClean="0"/>
              <a:t>‹Nº›</a:t>
            </a:fld>
            <a:endParaRPr lang="en-US"/>
          </a:p>
        </p:txBody>
      </p:sp>
    </p:spTree>
    <p:extLst>
      <p:ext uri="{BB962C8B-B14F-4D97-AF65-F5344CB8AC3E}">
        <p14:creationId xmlns:p14="http://schemas.microsoft.com/office/powerpoint/2010/main" val="527430896"/>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1" r:id="rId3"/>
    <p:sldLayoutId id="2147483662" r:id="rId4"/>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1.png" /><Relationship Id="rId4" Type="http://schemas.openxmlformats.org/officeDocument/2006/relationships/image" Target="../media/image2.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image" Target="../media/image13.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image" Target="../media/image14.png" /><Relationship Id="rId4" Type="http://schemas.microsoft.com/office/2007/relationships/hdphoto" Target="../media/image15.wdp" /><Relationship Id="rId5" Type="http://schemas.openxmlformats.org/officeDocument/2006/relationships/image" Target="../media/image16.jpeg" /><Relationship Id="rId6" Type="http://schemas.openxmlformats.org/officeDocument/2006/relationships/image" Target="../media/image4.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7.jpeg" /><Relationship Id="rId3" Type="http://schemas.openxmlformats.org/officeDocument/2006/relationships/image" Target="../media/image18.png" /><Relationship Id="rId4" Type="http://schemas.microsoft.com/office/2007/relationships/hdphoto" Target="../media/image19.wdp"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 Id="rId3" Type="http://schemas.openxmlformats.org/officeDocument/2006/relationships/image" Target="../media/image20.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2.xml" /><Relationship Id="rId3" Type="http://schemas.openxmlformats.org/officeDocument/2006/relationships/image" Target="../media/image21.png" /><Relationship Id="rId4" Type="http://schemas.openxmlformats.org/officeDocument/2006/relationships/image" Target="../media/image22.svg" /><Relationship Id="rId5" Type="http://schemas.openxmlformats.org/officeDocument/2006/relationships/image" Target="../media/image4.png" /><Relationship Id="rId6" Type="http://schemas.openxmlformats.org/officeDocument/2006/relationships/image" Target="../media/image23.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3.xml" /><Relationship Id="rId3" Type="http://schemas.openxmlformats.org/officeDocument/2006/relationships/image" Target="../media/image24.jpeg" /><Relationship Id="rId4" Type="http://schemas.openxmlformats.org/officeDocument/2006/relationships/image" Target="../media/image18.png" /><Relationship Id="rId5" Type="http://schemas.microsoft.com/office/2007/relationships/hdphoto" Target="../media/image25.wdp"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4.xml" /><Relationship Id="rId3" Type="http://schemas.openxmlformats.org/officeDocument/2006/relationships/image" Target="../media/image26.jpeg" /><Relationship Id="rId4" Type="http://schemas.openxmlformats.org/officeDocument/2006/relationships/image" Target="../media/image21.png" /><Relationship Id="rId5" Type="http://schemas.openxmlformats.org/officeDocument/2006/relationships/image" Target="../media/image27.svg" /><Relationship Id="rId6" Type="http://schemas.openxmlformats.org/officeDocument/2006/relationships/image" Target="../media/image4.pn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5.xml" /><Relationship Id="rId3" Type="http://schemas.openxmlformats.org/officeDocument/2006/relationships/image" Target="../media/image4.pn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28.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3.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7.xml" /><Relationship Id="rId3" Type="http://schemas.openxmlformats.org/officeDocument/2006/relationships/image" Target="../media/image1.png" /><Relationship Id="rId4" Type="http://schemas.openxmlformats.org/officeDocument/2006/relationships/image" Target="../media/image29.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hyperlink" Target="https://www.slidesppt.net/what-you-can-and-cannot-do-with-our-templates/" TargetMode="External" /><Relationship Id="rId4" Type="http://schemas.openxmlformats.org/officeDocument/2006/relationships/hyperlink" Target="https://www.slidesppt.net/frequently-asked-questions/" TargetMode="External" /><Relationship Id="rId5" Type="http://schemas.openxmlformats.org/officeDocument/2006/relationships/hyperlink" Target="https://www.slidesppt.net/tutorials-and-tips/" TargetMode="Externa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 Id="rId3" Type="http://schemas.openxmlformats.org/officeDocument/2006/relationships/image" Target="../media/image30.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0.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notesSlide" Target="../notesSlides/notesSlide22.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 Id="rId3" Type="http://schemas.openxmlformats.org/officeDocument/2006/relationships/hyperlink" Target="https://www.slidesppt.net/" TargetMode="Externa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image" Target="../media/image4.png" /><Relationship Id="rId4" Type="http://schemas.openxmlformats.org/officeDocument/2006/relationships/image" Target="../media/image5.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image" Target="../media/image4.png" /><Relationship Id="rId4" Type="http://schemas.openxmlformats.org/officeDocument/2006/relationships/image" Target="../media/image6.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image" Target="../media/image7.png" /><Relationship Id="rId4"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image" Target="../media/image8.png" /><Relationship Id="rId4" Type="http://schemas.openxmlformats.org/officeDocument/2006/relationships/image" Target="../media/image9.png" /><Relationship Id="rId5" Type="http://schemas.openxmlformats.org/officeDocument/2006/relationships/image" Target="../media/image4.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image" Target="../media/image4.png" /><Relationship Id="rId4" Type="http://schemas.openxmlformats.org/officeDocument/2006/relationships/image" Target="../media/image10.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image" Target="../media/image11.jpeg" /><Relationship Id="rId4" Type="http://schemas.openxmlformats.org/officeDocument/2006/relationships/image" Target="../media/image4.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image" Target="../media/image12.png" /><Relationship Id="rId4"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Imagen 6">
            <a:extLst>
              <a:ext uri="{FF2B5EF4-FFF2-40B4-BE49-F238E27FC236}">
                <a16:creationId xmlns:a16="http://schemas.microsoft.com/office/drawing/2014/main" id="{10E02CCC-3747-1D8F-378D-D37E1C5E5BD9}"/>
              </a:ext>
            </a:extLst>
          </p:cNvPr>
          <p:cNvPicPr>
            <a:picLocks noChangeAspect="1"/>
          </p:cNvPicPr>
          <p:nvPr/>
        </p:nvPicPr>
        <p:blipFill>
          <a:blip r:embed="rId3"/>
          <a:srcRect r="1509" b="15583"/>
          <a:stretch>
            <a:fillRect/>
          </a:stretch>
        </p:blipFill>
        <p:spPr>
          <a:xfrm>
            <a:off x="0" y="0"/>
            <a:ext cx="12192000" cy="6858000"/>
          </a:xfrm>
          <a:prstGeom prst="rect">
            <a:avLst/>
          </a:prstGeom>
        </p:spPr>
      </p:pic>
      <p:pic>
        <p:nvPicPr>
          <p:cNvPr id="3" name="Imagen 2">
            <a:extLst>
              <a:ext uri="{FF2B5EF4-FFF2-40B4-BE49-F238E27FC236}">
                <a16:creationId xmlns:a16="http://schemas.microsoft.com/office/drawing/2014/main" id="{13A63AC7-B599-2DAB-B5A7-40B05962EE9D}"/>
              </a:ext>
            </a:extLst>
          </p:cNvPr>
          <p:cNvPicPr>
            <a:picLocks noChangeAspect="1"/>
          </p:cNvPicPr>
          <p:nvPr/>
        </p:nvPicPr>
        <p:blipFill>
          <a:blip r:embed="rId4"/>
          <a:srcRect l="9819" t="19444" r="12435"/>
          <a:stretch>
            <a:fillRect/>
          </a:stretch>
        </p:blipFill>
        <p:spPr>
          <a:xfrm flipH="1">
            <a:off x="0" y="1333500"/>
            <a:ext cx="7981950" cy="5524500"/>
          </a:xfrm>
          <a:prstGeom prst="rect">
            <a:avLst/>
          </a:prstGeom>
        </p:spPr>
      </p:pic>
      <p:sp>
        <p:nvSpPr>
          <p:cNvPr id="11" name="TextBox 12">
            <a:extLst>
              <a:ext uri="{FF2B5EF4-FFF2-40B4-BE49-F238E27FC236}">
                <a16:creationId xmlns:a16="http://schemas.microsoft.com/office/drawing/2014/main" id="{AECF3673-E81D-9D5E-0F20-625160650B8B}"/>
              </a:ext>
            </a:extLst>
          </p:cNvPr>
          <p:cNvSpPr txBox="1"/>
          <p:nvPr/>
        </p:nvSpPr>
        <p:spPr>
          <a:xfrm>
            <a:off x="6089800" y="2502068"/>
            <a:ext cx="5721200" cy="1200329"/>
          </a:xfrm>
          <a:prstGeom prst="rect">
            <a:avLst/>
          </a:prstGeom>
          <a:noFill/>
        </p:spPr>
        <p:txBody>
          <a:bodyPr wrap="square">
            <a:spAutoFit/>
          </a:bodyPr>
          <a:lstStyle/>
          <a:p>
            <a:pPr algn="ctr"/>
            <a:r>
              <a:rPr lang="en-US" sz="7200" b="1" i="0">
                <a:solidFill>
                  <a:srgbClr val="28A468"/>
                </a:solidFill>
                <a:effectLst/>
                <a:latin typeface="Chewy" panose="02000000000000000000" pitchFamily="2" charset="0"/>
              </a:rPr>
              <a:t>MOTHER </a:t>
            </a:r>
            <a:r>
              <a:rPr lang="en-US" sz="7200" b="1" i="0">
                <a:solidFill>
                  <a:srgbClr val="00B050"/>
                </a:solidFill>
                <a:effectLst/>
                <a:latin typeface="Chewy" panose="02000000000000000000" pitchFamily="2" charset="0"/>
              </a:rPr>
              <a:t>EARTH</a:t>
            </a:r>
            <a:endParaRPr lang="en-US" sz="7200" b="1">
              <a:solidFill>
                <a:srgbClr val="00B050"/>
              </a:solidFill>
              <a:latin typeface="Chewy" panose="02000000000000000000" pitchFamily="2" charset="0"/>
            </a:endParaRPr>
          </a:p>
        </p:txBody>
      </p:sp>
      <p:sp>
        <p:nvSpPr>
          <p:cNvPr id="12" name="TextBox 12">
            <a:extLst>
              <a:ext uri="{FF2B5EF4-FFF2-40B4-BE49-F238E27FC236}">
                <a16:creationId xmlns:a16="http://schemas.microsoft.com/office/drawing/2014/main" id="{5FEB0FF6-267E-1AF5-71F9-68BA1C94E536}"/>
              </a:ext>
            </a:extLst>
          </p:cNvPr>
          <p:cNvSpPr txBox="1"/>
          <p:nvPr/>
        </p:nvSpPr>
        <p:spPr>
          <a:xfrm>
            <a:off x="6032650" y="1995249"/>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sp>
        <p:nvSpPr>
          <p:cNvPr id="13" name="TextBox 23">
            <a:extLst>
              <a:ext uri="{FF2B5EF4-FFF2-40B4-BE49-F238E27FC236}">
                <a16:creationId xmlns:a16="http://schemas.microsoft.com/office/drawing/2014/main" id="{9E3BE4D0-40AF-0726-4B04-B743272EB9FB}"/>
              </a:ext>
            </a:extLst>
          </p:cNvPr>
          <p:cNvSpPr txBox="1"/>
          <p:nvPr/>
        </p:nvSpPr>
        <p:spPr>
          <a:xfrm>
            <a:off x="8874200" y="3528801"/>
            <a:ext cx="3133725"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cs typeface="Arial" panose="020b0604020202020204" pitchFamily="34" charset="0"/>
              </a:rPr>
              <a:t>Free Template</a:t>
            </a:r>
            <a:endParaRPr lang="en-US" sz="4000" b="1">
              <a:solidFill>
                <a:schemeClr val="tx1">
                  <a:lumMod val="95000"/>
                  <a:lumOff val="5000"/>
                </a:schemeClr>
              </a:solidFill>
              <a:latin typeface="Edwardian Script ITC" panose="030303020407070d0804" pitchFamily="66" charset="0"/>
              <a:cs typeface="Arial" panose="020b0604020202020204" pitchFamily="34" charset="0"/>
            </a:endParaRPr>
          </a:p>
        </p:txBody>
      </p:sp>
      <p:sp>
        <p:nvSpPr>
          <p:cNvPr id="14" name="TextBox 14">
            <a:extLst>
              <a:ext uri="{FF2B5EF4-FFF2-40B4-BE49-F238E27FC236}">
                <a16:creationId xmlns:a16="http://schemas.microsoft.com/office/drawing/2014/main" id="{E374A39B-4A55-EA76-BD9A-3B10A0CDD534}"/>
              </a:ext>
            </a:extLst>
          </p:cNvPr>
          <p:cNvSpPr txBox="1"/>
          <p:nvPr/>
        </p:nvSpPr>
        <p:spPr>
          <a:xfrm>
            <a:off x="7675598" y="4467520"/>
            <a:ext cx="3598882" cy="523220"/>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Earth is known for its influencing countless musicians and musical genres.</a:t>
            </a:r>
          </a:p>
        </p:txBody>
      </p:sp>
      <p:sp>
        <p:nvSpPr>
          <p:cNvPr id="15" name="Freeform: Shape 28">
            <a:extLst>
              <a:ext uri="{FF2B5EF4-FFF2-40B4-BE49-F238E27FC236}">
                <a16:creationId xmlns:a16="http://schemas.microsoft.com/office/drawing/2014/main" id="{882177FC-926E-7F78-914E-9E48C44CEBEC}"/>
              </a:ext>
            </a:extLst>
          </p:cNvPr>
          <p:cNvSpPr/>
          <p:nvPr/>
        </p:nvSpPr>
        <p:spPr>
          <a:xfrm>
            <a:off x="8248651" y="5391877"/>
            <a:ext cx="3943350" cy="645886"/>
          </a:xfrm>
          <a:custGeom>
            <a:gdLst>
              <a:gd name="connsiteX0" fmla="*/ 152403 w 2743180"/>
              <a:gd name="connsiteY0" fmla="*/ 0 h 914400"/>
              <a:gd name="connsiteX1" fmla="*/ 2743180 w 2743180"/>
              <a:gd name="connsiteY1" fmla="*/ 0 h 914400"/>
              <a:gd name="connsiteX2" fmla="*/ 2743180 w 2743180"/>
              <a:gd name="connsiteY2" fmla="*/ 914400 h 914400"/>
              <a:gd name="connsiteX3" fmla="*/ 152403 w 2743180"/>
              <a:gd name="connsiteY3" fmla="*/ 914400 h 914400"/>
              <a:gd name="connsiteX4" fmla="*/ 0 w 2743180"/>
              <a:gd name="connsiteY4" fmla="*/ 761997 h 914400"/>
              <a:gd name="connsiteX5" fmla="*/ 0 w 2743180"/>
              <a:gd name="connsiteY5" fmla="*/ 152403 h 914400"/>
              <a:gd name="connsiteX6" fmla="*/ 152403 w 2743180"/>
              <a:gd name="connsiteY6" fmla="*/ 0 h 914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180" h="914400">
                <a:moveTo>
                  <a:pt x="152403" y="0"/>
                </a:moveTo>
                <a:lnTo>
                  <a:pt x="2743180" y="0"/>
                </a:lnTo>
                <a:lnTo>
                  <a:pt x="2743180" y="914400"/>
                </a:lnTo>
                <a:lnTo>
                  <a:pt x="152403" y="914400"/>
                </a:lnTo>
                <a:cubicBezTo>
                  <a:pt x="68233" y="914400"/>
                  <a:pt x="0" y="846167"/>
                  <a:pt x="0" y="761997"/>
                </a:cubicBezTo>
                <a:lnTo>
                  <a:pt x="0" y="152403"/>
                </a:lnTo>
                <a:cubicBezTo>
                  <a:pt x="0" y="68233"/>
                  <a:pt x="68233" y="0"/>
                  <a:pt x="152403" y="0"/>
                </a:cubicBezTo>
                <a:close/>
              </a:path>
            </a:pathLst>
          </a:custGeom>
          <a:gradFill flip="none" rotWithShape="1">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3200" b="1" i="0">
                <a:solidFill>
                  <a:schemeClr val="bg1"/>
                </a:solidFill>
                <a:effectLst/>
                <a:latin typeface="Arial" panose="020b0604020202020204" pitchFamily="34" charset="0"/>
              </a:rPr>
              <a:t>SLIDESPPT.NET</a:t>
            </a:r>
            <a:endParaRPr lang="en-US" sz="3200" b="1">
              <a:solidFill>
                <a:schemeClr val="bg1"/>
              </a:solidFill>
            </a:endParaRPr>
          </a:p>
        </p:txBody>
      </p:sp>
      <p:grpSp>
        <p:nvGrpSpPr>
          <p:cNvPr id="16" name="Gráfico 10">
            <a:extLst>
              <a:ext uri="{FF2B5EF4-FFF2-40B4-BE49-F238E27FC236}">
                <a16:creationId xmlns:a16="http://schemas.microsoft.com/office/drawing/2014/main" id="{1E2B7622-6D14-F161-7ED4-0698FEBA7F68}"/>
              </a:ext>
            </a:extLst>
          </p:cNvPr>
          <p:cNvGrpSpPr/>
          <p:nvPr/>
        </p:nvGrpSpPr>
        <p:grpSpPr>
          <a:xfrm>
            <a:off x="355952" y="286901"/>
            <a:ext cx="1046599" cy="1046599"/>
            <a:chOff x="627235" y="5458033"/>
            <a:chExt cx="849367" cy="849367"/>
          </a:xfrm>
          <a:solidFill>
            <a:srgbClr val="00BFF3"/>
          </a:solidFill>
        </p:grpSpPr>
        <p:sp>
          <p:nvSpPr>
            <p:cNvPr id="17" name="Forma libre: forma 30">
              <a:extLst>
                <a:ext uri="{FF2B5EF4-FFF2-40B4-BE49-F238E27FC236}">
                  <a16:creationId xmlns:a16="http://schemas.microsoft.com/office/drawing/2014/main" id="{5224E446-8F2D-1FD7-6434-A64EF1D435E8}"/>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gradFill>
              <a:gsLst>
                <a:gs pos="0">
                  <a:srgbClr val="28A468"/>
                </a:gs>
                <a:gs pos="97000">
                  <a:srgbClr val="00B050"/>
                </a:gs>
              </a:gsLst>
              <a:path path="circle">
                <a:fillToRect l="50000" t="50000" r="50000" b="50000"/>
              </a:path>
            </a:gradFill>
            <a:ln w="2285" cap="flat">
              <a:noFill/>
              <a:prstDash val="solid"/>
              <a:miter/>
            </a:ln>
          </p:spPr>
          <p:txBody>
            <a:bodyPr rtlCol="0" anchor="ctr"/>
            <a:lstStyle/>
            <a:p>
              <a:endParaRPr lang="es-PE" sz="1400"/>
            </a:p>
          </p:txBody>
        </p:sp>
        <p:sp>
          <p:nvSpPr>
            <p:cNvPr id="18" name="Forma libre: forma 31">
              <a:extLst>
                <a:ext uri="{FF2B5EF4-FFF2-40B4-BE49-F238E27FC236}">
                  <a16:creationId xmlns:a16="http://schemas.microsoft.com/office/drawing/2014/main" id="{5E47066C-748D-41D4-17F3-AD3744D48618}"/>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Tree>
    <p:extLst>
      <p:ext uri="{BB962C8B-B14F-4D97-AF65-F5344CB8AC3E}">
        <p14:creationId xmlns:p14="http://schemas.microsoft.com/office/powerpoint/2010/main" val="2827754523"/>
      </p:ext>
    </p:extLst>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Rectangle 4">
            <a:extLst>
              <a:ext uri="{FF2B5EF4-FFF2-40B4-BE49-F238E27FC236}">
                <a16:creationId xmlns:a16="http://schemas.microsoft.com/office/drawing/2014/main" id="{541D0231-EF95-6A8D-4B4B-7A519DC705BE}"/>
              </a:ext>
            </a:extLst>
          </p:cNvPr>
          <p:cNvSpPr/>
          <p:nvPr/>
        </p:nvSpPr>
        <p:spPr>
          <a:xfrm>
            <a:off x="0" y="2190750"/>
            <a:ext cx="9372600" cy="4667250"/>
          </a:xfrm>
          <a:prstGeom prst="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7D4878D-B6EC-737F-4841-4885C6DD9EE1}"/>
              </a:ext>
            </a:extLst>
          </p:cNvPr>
          <p:cNvSpPr txBox="1"/>
          <p:nvPr/>
        </p:nvSpPr>
        <p:spPr>
          <a:xfrm>
            <a:off x="1221442" y="2850455"/>
            <a:ext cx="6096000" cy="3347840"/>
          </a:xfrm>
          <a:prstGeom prst="rect">
            <a:avLst/>
          </a:prstGeom>
          <a:noFill/>
        </p:spPr>
        <p:txBody>
          <a:bodyPr wrap="square">
            <a:spAutoFit/>
          </a:bodyPr>
          <a:lstStyle/>
          <a:p>
            <a:pPr algn="l">
              <a:lnSpc>
                <a:spcPct val="150000"/>
              </a:lnSpc>
            </a:pPr>
            <a:r>
              <a:rPr lang="en-US" sz="2400" b="0" i="0">
                <a:solidFill>
                  <a:schemeClr val="bg1"/>
                </a:solidFill>
                <a:effectLst/>
                <a:latin typeface="Arial" panose="020b0604020202020204" pitchFamily="34" charset="0"/>
                <a:cs typeface="Arial" panose="020b0604020202020204" pitchFamily="34" charset="0"/>
              </a:rPr>
              <a:t>Jazz recordings capture the spirit of live performances and allow listeners to enjoy the music at home or on the go. Jazz recordings are available on various formats, including vinyl, CDs, and digital downloads</a:t>
            </a:r>
            <a:endParaRPr lang="en-US" sz="2400">
              <a:solidFill>
                <a:schemeClr val="bg1"/>
              </a:solidFill>
              <a:latin typeface="Arial" panose="020b0604020202020204" pitchFamily="34" charset="0"/>
              <a:cs typeface="Arial" panose="020b0604020202020204" pitchFamily="34" charset="0"/>
            </a:endParaRPr>
          </a:p>
        </p:txBody>
      </p:sp>
      <p:sp>
        <p:nvSpPr>
          <p:cNvPr id="2" name="TextBox 12">
            <a:extLst>
              <a:ext uri="{FF2B5EF4-FFF2-40B4-BE49-F238E27FC236}">
                <a16:creationId xmlns:a16="http://schemas.microsoft.com/office/drawing/2014/main" id="{1E14AFFC-C960-18E2-37C4-3CAADABB06CF}"/>
              </a:ext>
            </a:extLst>
          </p:cNvPr>
          <p:cNvSpPr txBox="1"/>
          <p:nvPr/>
        </p:nvSpPr>
        <p:spPr>
          <a:xfrm>
            <a:off x="172054" y="909113"/>
            <a:ext cx="5721200" cy="1200329"/>
          </a:xfrm>
          <a:prstGeom prst="rect">
            <a:avLst/>
          </a:prstGeom>
          <a:noFill/>
        </p:spPr>
        <p:txBody>
          <a:bodyPr wrap="square">
            <a:spAutoFit/>
          </a:bodyPr>
          <a:lstStyle/>
          <a:p>
            <a:pPr algn="ctr"/>
            <a:r>
              <a:rPr lang="en-US" sz="7200" b="1" i="0">
                <a:solidFill>
                  <a:srgbClr val="28A468"/>
                </a:solidFill>
                <a:effectLst/>
                <a:latin typeface="Chewy" panose="02000000000000000000" pitchFamily="2" charset="0"/>
              </a:rPr>
              <a:t>MOTHER </a:t>
            </a:r>
            <a:r>
              <a:rPr lang="en-US" sz="7200" b="1" i="0">
                <a:solidFill>
                  <a:srgbClr val="00B050"/>
                </a:solidFill>
                <a:effectLst/>
                <a:latin typeface="Chewy" panose="02000000000000000000" pitchFamily="2" charset="0"/>
              </a:rPr>
              <a:t>EARTH</a:t>
            </a:r>
            <a:endParaRPr lang="en-US" sz="7200" b="1">
              <a:solidFill>
                <a:srgbClr val="00B050"/>
              </a:solidFill>
              <a:latin typeface="Chewy" panose="02000000000000000000" pitchFamily="2" charset="0"/>
            </a:endParaRPr>
          </a:p>
        </p:txBody>
      </p:sp>
      <p:sp>
        <p:nvSpPr>
          <p:cNvPr id="4" name="TextBox 12">
            <a:extLst>
              <a:ext uri="{FF2B5EF4-FFF2-40B4-BE49-F238E27FC236}">
                <a16:creationId xmlns:a16="http://schemas.microsoft.com/office/drawing/2014/main" id="{9F30FE8F-D42A-D248-1EC3-7F1AE4B549DC}"/>
              </a:ext>
            </a:extLst>
          </p:cNvPr>
          <p:cNvSpPr txBox="1"/>
          <p:nvPr/>
        </p:nvSpPr>
        <p:spPr>
          <a:xfrm>
            <a:off x="114904" y="402294"/>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pic>
        <p:nvPicPr>
          <p:cNvPr id="1026" name="Picture 2">
            <a:extLst>
              <a:ext uri="{FF2B5EF4-FFF2-40B4-BE49-F238E27FC236}">
                <a16:creationId xmlns:a16="http://schemas.microsoft.com/office/drawing/2014/main" id="{37417552-1881-A331-3C5F-055B6CC5A4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7763" y="0"/>
            <a:ext cx="46942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054600"/>
      </p:ext>
    </p:extLst>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Rectangle 3">
            <a:extLst>
              <a:ext uri="{FF2B5EF4-FFF2-40B4-BE49-F238E27FC236}">
                <a16:creationId xmlns:a16="http://schemas.microsoft.com/office/drawing/2014/main" id="{8566D924-8329-1359-7BF4-6C25240E9714}"/>
              </a:ext>
            </a:extLst>
          </p:cNvPr>
          <p:cNvSpPr/>
          <p:nvPr/>
        </p:nvSpPr>
        <p:spPr>
          <a:xfrm>
            <a:off x="0" y="221467"/>
            <a:ext cx="8672052" cy="6651523"/>
          </a:xfrm>
          <a:custGeom>
            <a:gdLst>
              <a:gd name="connsiteX0" fmla="*/ 0 w 4833257"/>
              <a:gd name="connsiteY0" fmla="*/ 0 h 3026229"/>
              <a:gd name="connsiteX1" fmla="*/ 1799771 w 4833257"/>
              <a:gd name="connsiteY1" fmla="*/ 1915885 h 3026229"/>
              <a:gd name="connsiteX2" fmla="*/ 4833257 w 4833257"/>
              <a:gd name="connsiteY2" fmla="*/ 3026229 h 3026229"/>
              <a:gd name="connsiteX3" fmla="*/ 0 w 4833257"/>
              <a:gd name="connsiteY3" fmla="*/ 3026229 h 3026229"/>
              <a:gd name="connsiteX4" fmla="*/ 0 w 4833257"/>
              <a:gd name="connsiteY4" fmla="*/ 0 h 30262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33257" h="3026229">
                <a:moveTo>
                  <a:pt x="0" y="0"/>
                </a:moveTo>
                <a:cubicBezTo>
                  <a:pt x="537028" y="701524"/>
                  <a:pt x="1872343" y="-19353"/>
                  <a:pt x="1799771" y="1915885"/>
                </a:cubicBezTo>
                <a:cubicBezTo>
                  <a:pt x="3106057" y="1279675"/>
                  <a:pt x="3759200" y="2719010"/>
                  <a:pt x="4833257" y="3026229"/>
                </a:cubicBezTo>
                <a:lnTo>
                  <a:pt x="0" y="3026229"/>
                </a:lnTo>
                <a:lnTo>
                  <a:pt x="0" y="0"/>
                </a:lnTo>
                <a:close/>
              </a:path>
            </a:pathLst>
          </a:cu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CBB4537-62FF-1A7A-493F-6EFA035AF456}"/>
              </a:ext>
            </a:extLst>
          </p:cNvPr>
          <p:cNvSpPr txBox="1"/>
          <p:nvPr/>
        </p:nvSpPr>
        <p:spPr>
          <a:xfrm>
            <a:off x="6775596" y="2878639"/>
            <a:ext cx="4711554" cy="2343655"/>
          </a:xfrm>
          <a:prstGeom prst="rect">
            <a:avLst/>
          </a:prstGeom>
          <a:noFill/>
        </p:spPr>
        <p:txBody>
          <a:bodyPr wrap="square">
            <a:spAutoFit/>
          </a:bodyPr>
          <a:lstStyle/>
          <a:p>
            <a:pPr>
              <a:lnSpc>
                <a:spcPct val="150000"/>
              </a:lnSpc>
            </a:pPr>
            <a:r>
              <a:rPr lang="en-US" sz="2000" b="0" i="0">
                <a:solidFill>
                  <a:schemeClr val="tx1">
                    <a:lumMod val="85000"/>
                    <a:lumOff val="15000"/>
                  </a:schemeClr>
                </a:solidFill>
                <a:effectLst/>
                <a:latin typeface="Arial" panose="020b0604020202020204" pitchFamily="34" charset="0"/>
                <a:cs typeface="Arial" panose="020b0604020202020204" pitchFamily="34" charset="0"/>
              </a:rPr>
              <a:t>Jazz music is often celebrated in community events, such as block parties, parades, and cultural festivals. These events may feature live music, food, and other cultural activities.</a:t>
            </a:r>
            <a:endParaRPr lang="en-US" sz="2000">
              <a:solidFill>
                <a:schemeClr val="tx1">
                  <a:lumMod val="85000"/>
                  <a:lumOff val="15000"/>
                </a:schemeClr>
              </a:solidFill>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9BD48608-B561-2DD7-609E-8C7DDA607175}"/>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rot="16200000" flipV="1">
            <a:off x="4770099" y="2091693"/>
            <a:ext cx="284714" cy="284714"/>
          </a:xfrm>
          <a:prstGeom prst="rect">
            <a:avLst/>
          </a:prstGeom>
        </p:spPr>
      </p:pic>
      <p:grpSp>
        <p:nvGrpSpPr>
          <p:cNvPr id="2" name="Group 1">
            <a:extLst>
              <a:ext uri="{FF2B5EF4-FFF2-40B4-BE49-F238E27FC236}">
                <a16:creationId xmlns:a16="http://schemas.microsoft.com/office/drawing/2014/main" id="{E19D14A9-EAD3-A230-6A34-E29B3587E2F0}"/>
              </a:ext>
            </a:extLst>
          </p:cNvPr>
          <p:cNvGrpSpPr/>
          <p:nvPr/>
        </p:nvGrpSpPr>
        <p:grpSpPr>
          <a:xfrm>
            <a:off x="10872950" y="-2233"/>
            <a:ext cx="1322446" cy="1223662"/>
            <a:chOff x="10046732" y="-8067"/>
            <a:chExt cx="2141558" cy="1981587"/>
          </a:xfrm>
          <a:gradFill>
            <a:gsLst>
              <a:gs pos="0">
                <a:srgbClr val="28A468"/>
              </a:gs>
              <a:gs pos="97000">
                <a:srgbClr val="00B050"/>
              </a:gs>
            </a:gsLst>
            <a:path path="circle">
              <a:fillToRect l="50000" t="50000" r="50000" b="50000"/>
            </a:path>
          </a:gradFill>
        </p:grpSpPr>
        <p:sp>
          <p:nvSpPr>
            <p:cNvPr id="4" name="Freeform: Shape 3">
              <a:extLst>
                <a:ext uri="{FF2B5EF4-FFF2-40B4-BE49-F238E27FC236}">
                  <a16:creationId xmlns:a16="http://schemas.microsoft.com/office/drawing/2014/main" id="{C582D9FF-B804-2C5D-8B7C-115C9E0E27B6}"/>
                </a:ext>
              </a:extLst>
            </p:cNvPr>
            <p:cNvSpPr/>
            <p:nvPr/>
          </p:nvSpPr>
          <p:spPr>
            <a:xfrm rot="16200000">
              <a:off x="10408537" y="-88262"/>
              <a:ext cx="781257" cy="941649"/>
            </a:xfrm>
            <a:custGeom>
              <a:gdLst>
                <a:gd name="connsiteX0" fmla="*/ 781257 w 781257"/>
                <a:gd name="connsiteY0" fmla="*/ 468653 h 941649"/>
                <a:gd name="connsiteX1" fmla="*/ 781257 w 781257"/>
                <a:gd name="connsiteY1" fmla="*/ 941649 h 941649"/>
                <a:gd name="connsiteX2" fmla="*/ 57701 w 781257"/>
                <a:gd name="connsiteY2" fmla="*/ 310003 h 941649"/>
                <a:gd name="connsiteX3" fmla="*/ 41574 w 781257"/>
                <a:gd name="connsiteY3" fmla="*/ 72211 h 941649"/>
                <a:gd name="connsiteX4" fmla="*/ 54242 w 781257"/>
                <a:gd name="connsiteY4" fmla="*/ 57700 h 941649"/>
                <a:gd name="connsiteX5" fmla="*/ 292033 w 781257"/>
                <a:gd name="connsiteY5" fmla="*/ 41573 h 941649"/>
                <a:gd name="connsiteX6" fmla="*/ 781257 w 781257"/>
                <a:gd name="connsiteY6" fmla="*/ 468653 h 941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57" h="941649">
                  <a:moveTo>
                    <a:pt x="781257" y="468653"/>
                  </a:moveTo>
                  <a:lnTo>
                    <a:pt x="781257" y="941649"/>
                  </a:lnTo>
                  <a:lnTo>
                    <a:pt x="57701" y="310003"/>
                  </a:lnTo>
                  <a:cubicBezTo>
                    <a:pt x="-12417" y="248791"/>
                    <a:pt x="-19637" y="142329"/>
                    <a:pt x="41574" y="72211"/>
                  </a:cubicBezTo>
                  <a:lnTo>
                    <a:pt x="54242" y="57700"/>
                  </a:lnTo>
                  <a:cubicBezTo>
                    <a:pt x="115453" y="-12418"/>
                    <a:pt x="221915" y="-19638"/>
                    <a:pt x="292033" y="41573"/>
                  </a:cubicBezTo>
                  <a:lnTo>
                    <a:pt x="781257" y="4686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FCF454C3-63C7-F93E-7D58-153257A3EF14}"/>
                </a:ext>
              </a:extLst>
            </p:cNvPr>
            <p:cNvSpPr/>
            <p:nvPr/>
          </p:nvSpPr>
          <p:spPr>
            <a:xfrm rot="16200000">
              <a:off x="10062423" y="-23758"/>
              <a:ext cx="1796882" cy="1828264"/>
            </a:xfrm>
            <a:custGeom>
              <a:gdLst>
                <a:gd name="connsiteX0" fmla="*/ 1796882 w 1796882"/>
                <a:gd name="connsiteY0" fmla="*/ 1355268 h 1828264"/>
                <a:gd name="connsiteX1" fmla="*/ 1796882 w 1796882"/>
                <a:gd name="connsiteY1" fmla="*/ 1828264 h 1828264"/>
                <a:gd name="connsiteX2" fmla="*/ 57701 w 1796882"/>
                <a:gd name="connsiteY2" fmla="*/ 310003 h 1828264"/>
                <a:gd name="connsiteX3" fmla="*/ 41574 w 1796882"/>
                <a:gd name="connsiteY3" fmla="*/ 72211 h 1828264"/>
                <a:gd name="connsiteX4" fmla="*/ 54242 w 1796882"/>
                <a:gd name="connsiteY4" fmla="*/ 57700 h 1828264"/>
                <a:gd name="connsiteX5" fmla="*/ 292033 w 1796882"/>
                <a:gd name="connsiteY5" fmla="*/ 41573 h 1828264"/>
                <a:gd name="connsiteX6" fmla="*/ 1796882 w 1796882"/>
                <a:gd name="connsiteY6" fmla="*/ 1355268 h 1828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882" h="1828263">
                  <a:moveTo>
                    <a:pt x="1796882" y="1355268"/>
                  </a:moveTo>
                  <a:lnTo>
                    <a:pt x="1796882" y="1828264"/>
                  </a:lnTo>
                  <a:lnTo>
                    <a:pt x="57701" y="310003"/>
                  </a:lnTo>
                  <a:cubicBezTo>
                    <a:pt x="-12417" y="248791"/>
                    <a:pt x="-19638" y="142329"/>
                    <a:pt x="41574" y="72211"/>
                  </a:cubicBezTo>
                  <a:lnTo>
                    <a:pt x="54242" y="57700"/>
                  </a:lnTo>
                  <a:cubicBezTo>
                    <a:pt x="115453" y="-12418"/>
                    <a:pt x="221915" y="-19638"/>
                    <a:pt x="292033" y="41573"/>
                  </a:cubicBezTo>
                  <a:lnTo>
                    <a:pt x="1796882" y="13552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1013E155-6F04-9B8B-F0B0-D3DCB522E8BB}"/>
                </a:ext>
              </a:extLst>
            </p:cNvPr>
            <p:cNvSpPr/>
            <p:nvPr/>
          </p:nvSpPr>
          <p:spPr>
            <a:xfrm rot="16200000">
              <a:off x="11021130" y="77435"/>
              <a:ext cx="1252662" cy="1081658"/>
            </a:xfrm>
            <a:custGeom>
              <a:gdLst>
                <a:gd name="connsiteX0" fmla="*/ 1252662 w 1252662"/>
                <a:gd name="connsiteY0" fmla="*/ 880178 h 1081658"/>
                <a:gd name="connsiteX1" fmla="*/ 1252662 w 1252662"/>
                <a:gd name="connsiteY1" fmla="*/ 1081658 h 1081658"/>
                <a:gd name="connsiteX2" fmla="*/ 941637 w 1252662"/>
                <a:gd name="connsiteY2" fmla="*/ 1081658 h 1081658"/>
                <a:gd name="connsiteX3" fmla="*/ 57701 w 1252662"/>
                <a:gd name="connsiteY3" fmla="*/ 310003 h 1081658"/>
                <a:gd name="connsiteX4" fmla="*/ 41574 w 1252662"/>
                <a:gd name="connsiteY4" fmla="*/ 72211 h 1081658"/>
                <a:gd name="connsiteX5" fmla="*/ 54242 w 1252662"/>
                <a:gd name="connsiteY5" fmla="*/ 57700 h 1081658"/>
                <a:gd name="connsiteX6" fmla="*/ 292033 w 1252662"/>
                <a:gd name="connsiteY6" fmla="*/ 41573 h 1081658"/>
                <a:gd name="connsiteX7" fmla="*/ 1252662 w 1252662"/>
                <a:gd name="connsiteY7" fmla="*/ 880178 h 10816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662" h="1081658">
                  <a:moveTo>
                    <a:pt x="1252662" y="880178"/>
                  </a:moveTo>
                  <a:lnTo>
                    <a:pt x="1252662" y="1081658"/>
                  </a:lnTo>
                  <a:lnTo>
                    <a:pt x="941637" y="1081658"/>
                  </a:lnTo>
                  <a:lnTo>
                    <a:pt x="57701" y="310003"/>
                  </a:lnTo>
                  <a:cubicBezTo>
                    <a:pt x="-12417" y="248791"/>
                    <a:pt x="-19638" y="142329"/>
                    <a:pt x="41574" y="72211"/>
                  </a:cubicBezTo>
                  <a:lnTo>
                    <a:pt x="54242" y="57700"/>
                  </a:lnTo>
                  <a:cubicBezTo>
                    <a:pt x="115453" y="-12418"/>
                    <a:pt x="221915" y="-19638"/>
                    <a:pt x="292033" y="41573"/>
                  </a:cubicBezTo>
                  <a:lnTo>
                    <a:pt x="1252662" y="880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F051A010-059C-9408-9ED0-7442AA4F9605}"/>
                </a:ext>
              </a:extLst>
            </p:cNvPr>
            <p:cNvSpPr/>
            <p:nvPr/>
          </p:nvSpPr>
          <p:spPr>
            <a:xfrm rot="16200000">
              <a:off x="10905733" y="690963"/>
              <a:ext cx="1483456" cy="1081657"/>
            </a:xfrm>
            <a:custGeom>
              <a:gdLst>
                <a:gd name="connsiteX0" fmla="*/ 1483456 w 1483456"/>
                <a:gd name="connsiteY0" fmla="*/ 1081657 h 1081657"/>
                <a:gd name="connsiteX1" fmla="*/ 941635 w 1483456"/>
                <a:gd name="connsiteY1" fmla="*/ 1081657 h 1081657"/>
                <a:gd name="connsiteX2" fmla="*/ 57700 w 1483456"/>
                <a:gd name="connsiteY2" fmla="*/ 310003 h 1081657"/>
                <a:gd name="connsiteX3" fmla="*/ 41573 w 1483456"/>
                <a:gd name="connsiteY3" fmla="*/ 72211 h 1081657"/>
                <a:gd name="connsiteX4" fmla="*/ 54241 w 1483456"/>
                <a:gd name="connsiteY4" fmla="*/ 57700 h 1081657"/>
                <a:gd name="connsiteX5" fmla="*/ 292032 w 1483456"/>
                <a:gd name="connsiteY5" fmla="*/ 41573 h 1081657"/>
                <a:gd name="connsiteX6" fmla="*/ 1483456 w 1483456"/>
                <a:gd name="connsiteY6" fmla="*/ 1081657 h 10816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456" h="1081657">
                  <a:moveTo>
                    <a:pt x="1483456" y="1081657"/>
                  </a:moveTo>
                  <a:lnTo>
                    <a:pt x="941635" y="1081657"/>
                  </a:lnTo>
                  <a:lnTo>
                    <a:pt x="57700" y="310003"/>
                  </a:lnTo>
                  <a:cubicBezTo>
                    <a:pt x="-12418" y="248791"/>
                    <a:pt x="-19639" y="142329"/>
                    <a:pt x="41573" y="72211"/>
                  </a:cubicBezTo>
                  <a:lnTo>
                    <a:pt x="54241" y="57700"/>
                  </a:lnTo>
                  <a:cubicBezTo>
                    <a:pt x="115452" y="-12418"/>
                    <a:pt x="221914" y="-19638"/>
                    <a:pt x="292032" y="41573"/>
                  </a:cubicBezTo>
                  <a:lnTo>
                    <a:pt x="1483456" y="1081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8" name="Oval 74">
            <a:extLst>
              <a:ext uri="{FF2B5EF4-FFF2-40B4-BE49-F238E27FC236}">
                <a16:creationId xmlns:a16="http://schemas.microsoft.com/office/drawing/2014/main" id="{6F1666C8-650B-407D-BB5C-597D0C266185}"/>
              </a:ext>
            </a:extLst>
          </p:cNvPr>
          <p:cNvSpPr/>
          <p:nvPr/>
        </p:nvSpPr>
        <p:spPr>
          <a:xfrm flipH="1">
            <a:off x="3339345" y="1707241"/>
            <a:ext cx="1961795" cy="1961795"/>
          </a:xfrm>
          <a:prstGeom prst="ellipse">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3">
            <a:extLst>
              <a:ext uri="{FF2B5EF4-FFF2-40B4-BE49-F238E27FC236}">
                <a16:creationId xmlns:a16="http://schemas.microsoft.com/office/drawing/2014/main" id="{3049BF6D-9B13-4C05-9540-C7F9129DE0DC}"/>
              </a:ext>
            </a:extLst>
          </p:cNvPr>
          <p:cNvSpPr/>
          <p:nvPr/>
        </p:nvSpPr>
        <p:spPr>
          <a:xfrm>
            <a:off x="0" y="1707241"/>
            <a:ext cx="6793336" cy="5210535"/>
          </a:xfrm>
          <a:custGeom>
            <a:gdLst>
              <a:gd name="connsiteX0" fmla="*/ 0 w 4833257"/>
              <a:gd name="connsiteY0" fmla="*/ 0 h 3026229"/>
              <a:gd name="connsiteX1" fmla="*/ 1799771 w 4833257"/>
              <a:gd name="connsiteY1" fmla="*/ 1915885 h 3026229"/>
              <a:gd name="connsiteX2" fmla="*/ 4833257 w 4833257"/>
              <a:gd name="connsiteY2" fmla="*/ 3026229 h 3026229"/>
              <a:gd name="connsiteX3" fmla="*/ 0 w 4833257"/>
              <a:gd name="connsiteY3" fmla="*/ 3026229 h 3026229"/>
              <a:gd name="connsiteX4" fmla="*/ 0 w 4833257"/>
              <a:gd name="connsiteY4" fmla="*/ 0 h 3026229"/>
            </a:gdLst>
            <a:cxnLst>
              <a:cxn ang="0">
                <a:pos x="connsiteX0" y="connsiteY0"/>
              </a:cxn>
              <a:cxn ang="0">
                <a:pos x="connsiteX1" y="connsiteY1"/>
              </a:cxn>
              <a:cxn ang="0">
                <a:pos x="connsiteX2" y="connsiteY2"/>
              </a:cxn>
              <a:cxn ang="0">
                <a:pos x="connsiteX3" y="connsiteY3"/>
              </a:cxn>
              <a:cxn ang="0">
                <a:pos x="connsiteX4" y="connsiteY4"/>
              </a:cxn>
            </a:cxnLst>
            <a:rect l="l" t="t" r="r" b="b"/>
            <a:pathLst>
              <a:path w="4833257" h="3026229">
                <a:moveTo>
                  <a:pt x="0" y="0"/>
                </a:moveTo>
                <a:cubicBezTo>
                  <a:pt x="537028" y="701524"/>
                  <a:pt x="1872343" y="-19353"/>
                  <a:pt x="1799771" y="1915885"/>
                </a:cubicBezTo>
                <a:cubicBezTo>
                  <a:pt x="3106057" y="1279675"/>
                  <a:pt x="3759200" y="2719010"/>
                  <a:pt x="4833257" y="3026229"/>
                </a:cubicBezTo>
                <a:lnTo>
                  <a:pt x="0" y="3026229"/>
                </a:lnTo>
                <a:lnTo>
                  <a:pt x="0" y="0"/>
                </a:lnTo>
                <a:close/>
              </a:path>
            </a:pathLst>
          </a:custGeom>
          <a:blipFill dpi="0" rotWithShape="1">
            <a:blip r:embed="rId5"/>
            <a:stretch>
              <a:fillRect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2">
            <a:extLst>
              <a:ext uri="{FF2B5EF4-FFF2-40B4-BE49-F238E27FC236}">
                <a16:creationId xmlns:a16="http://schemas.microsoft.com/office/drawing/2014/main" id="{B37A7E00-CA0A-03B7-3304-501C26DA932B}"/>
              </a:ext>
            </a:extLst>
          </p:cNvPr>
          <p:cNvSpPr txBox="1"/>
          <p:nvPr/>
        </p:nvSpPr>
        <p:spPr>
          <a:xfrm>
            <a:off x="6080647" y="1890542"/>
            <a:ext cx="5721200" cy="1015663"/>
          </a:xfrm>
          <a:prstGeom prst="rect">
            <a:avLst/>
          </a:prstGeom>
          <a:noFill/>
        </p:spPr>
        <p:txBody>
          <a:bodyPr wrap="square">
            <a:spAutoFit/>
          </a:bodyPr>
          <a:lstStyle/>
          <a:p>
            <a:pPr algn="ctr"/>
            <a:r>
              <a:rPr lang="en-US" sz="6000" b="1" i="0">
                <a:solidFill>
                  <a:srgbClr val="28A468"/>
                </a:solidFill>
                <a:effectLst/>
                <a:latin typeface="Chewy" panose="02000000000000000000" pitchFamily="2" charset="0"/>
              </a:rPr>
              <a:t>MOTHER </a:t>
            </a:r>
            <a:r>
              <a:rPr lang="en-US" sz="6000" b="1" i="0">
                <a:solidFill>
                  <a:srgbClr val="00B050"/>
                </a:solidFill>
                <a:effectLst/>
                <a:latin typeface="Chewy" panose="02000000000000000000" pitchFamily="2" charset="0"/>
              </a:rPr>
              <a:t>EARTH</a:t>
            </a:r>
            <a:endParaRPr lang="en-US" sz="6000" b="1">
              <a:solidFill>
                <a:srgbClr val="00B050"/>
              </a:solidFill>
              <a:latin typeface="Chewy" panose="02000000000000000000" pitchFamily="2" charset="0"/>
            </a:endParaRPr>
          </a:p>
        </p:txBody>
      </p:sp>
      <p:sp>
        <p:nvSpPr>
          <p:cNvPr id="12" name="TextBox 12">
            <a:extLst>
              <a:ext uri="{FF2B5EF4-FFF2-40B4-BE49-F238E27FC236}">
                <a16:creationId xmlns:a16="http://schemas.microsoft.com/office/drawing/2014/main" id="{E80D3B97-130C-C0DB-28DF-FD1F1C43DFCC}"/>
              </a:ext>
            </a:extLst>
          </p:cNvPr>
          <p:cNvSpPr txBox="1"/>
          <p:nvPr/>
        </p:nvSpPr>
        <p:spPr>
          <a:xfrm>
            <a:off x="6499747" y="1440873"/>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grpSp>
        <p:nvGrpSpPr>
          <p:cNvPr id="13" name="Grupo 12">
            <a:extLst>
              <a:ext uri="{FF2B5EF4-FFF2-40B4-BE49-F238E27FC236}">
                <a16:creationId xmlns:a16="http://schemas.microsoft.com/office/drawing/2014/main" id="{2770B232-CF80-0B84-3D11-337B6DD8991B}"/>
              </a:ext>
            </a:extLst>
          </p:cNvPr>
          <p:cNvGrpSpPr/>
          <p:nvPr/>
        </p:nvGrpSpPr>
        <p:grpSpPr>
          <a:xfrm flipH="1">
            <a:off x="3703768" y="1890542"/>
            <a:ext cx="1232949" cy="1583241"/>
            <a:chOff x="3581530" y="268665"/>
            <a:chExt cx="1204619" cy="1546863"/>
          </a:xfrm>
        </p:grpSpPr>
        <p:grpSp>
          <p:nvGrpSpPr>
            <p:cNvPr id="14" name="Grupo 13">
              <a:extLst>
                <a:ext uri="{FF2B5EF4-FFF2-40B4-BE49-F238E27FC236}">
                  <a16:creationId xmlns:a16="http://schemas.microsoft.com/office/drawing/2014/main" id="{617BE6E1-2463-3FDF-E74A-104F67868CC9}"/>
                </a:ext>
              </a:extLst>
            </p:cNvPr>
            <p:cNvGrpSpPr/>
            <p:nvPr/>
          </p:nvGrpSpPr>
          <p:grpSpPr>
            <a:xfrm>
              <a:off x="3803121" y="873321"/>
              <a:ext cx="714251" cy="721017"/>
              <a:chOff x="6951468" y="-1127051"/>
              <a:chExt cx="1116474" cy="1127051"/>
            </a:xfrm>
          </p:grpSpPr>
          <p:sp>
            <p:nvSpPr>
              <p:cNvPr id="23" name="Forma libre: forma 22">
                <a:extLst>
                  <a:ext uri="{FF2B5EF4-FFF2-40B4-BE49-F238E27FC236}">
                    <a16:creationId xmlns:a16="http://schemas.microsoft.com/office/drawing/2014/main" id="{79869EBF-68CD-AD12-B23B-271171B2379D}"/>
                  </a:ext>
                </a:extLst>
              </p:cNvPr>
              <p:cNvSpPr/>
              <p:nvPr/>
            </p:nvSpPr>
            <p:spPr>
              <a:xfrm>
                <a:off x="6951468" y="-766566"/>
                <a:ext cx="1116474" cy="766566"/>
              </a:xfrm>
              <a:custGeom>
                <a:gdLst>
                  <a:gd name="connsiteX0" fmla="*/ 560419 w 1116474"/>
                  <a:gd name="connsiteY0" fmla="*/ 193 h 766566"/>
                  <a:gd name="connsiteX1" fmla="*/ 783497 w 1116474"/>
                  <a:gd name="connsiteY1" fmla="*/ 342 h 766566"/>
                  <a:gd name="connsiteX2" fmla="*/ 898458 w 1116474"/>
                  <a:gd name="connsiteY2" fmla="*/ 125200 h 766566"/>
                  <a:gd name="connsiteX3" fmla="*/ 880154 w 1116474"/>
                  <a:gd name="connsiteY3" fmla="*/ 291429 h 766566"/>
                  <a:gd name="connsiteX4" fmla="*/ 904560 w 1116474"/>
                  <a:gd name="connsiteY4" fmla="*/ 329377 h 766566"/>
                  <a:gd name="connsiteX5" fmla="*/ 953967 w 1116474"/>
                  <a:gd name="connsiteY5" fmla="*/ 345598 h 766566"/>
                  <a:gd name="connsiteX6" fmla="*/ 1053377 w 1116474"/>
                  <a:gd name="connsiteY6" fmla="*/ 293215 h 766566"/>
                  <a:gd name="connsiteX7" fmla="*/ 1017512 w 1116474"/>
                  <a:gd name="connsiteY7" fmla="*/ 213895 h 766566"/>
                  <a:gd name="connsiteX8" fmla="*/ 968552 w 1116474"/>
                  <a:gd name="connsiteY8" fmla="*/ 229744 h 766566"/>
                  <a:gd name="connsiteX9" fmla="*/ 976885 w 1116474"/>
                  <a:gd name="connsiteY9" fmla="*/ 274761 h 766566"/>
                  <a:gd name="connsiteX10" fmla="*/ 993404 w 1116474"/>
                  <a:gd name="connsiteY10" fmla="*/ 320299 h 766566"/>
                  <a:gd name="connsiteX11" fmla="*/ 937449 w 1116474"/>
                  <a:gd name="connsiteY11" fmla="*/ 319779 h 766566"/>
                  <a:gd name="connsiteX12" fmla="*/ 912819 w 1116474"/>
                  <a:gd name="connsiteY12" fmla="*/ 203701 h 766566"/>
                  <a:gd name="connsiteX13" fmla="*/ 1033957 w 1116474"/>
                  <a:gd name="connsiteY13" fmla="*/ 155633 h 766566"/>
                  <a:gd name="connsiteX14" fmla="*/ 1115732 w 1116474"/>
                  <a:gd name="connsiteY14" fmla="*/ 283318 h 766566"/>
                  <a:gd name="connsiteX15" fmla="*/ 997571 w 1116474"/>
                  <a:gd name="connsiteY15" fmla="*/ 404307 h 766566"/>
                  <a:gd name="connsiteX16" fmla="*/ 913266 w 1116474"/>
                  <a:gd name="connsiteY16" fmla="*/ 395303 h 766566"/>
                  <a:gd name="connsiteX17" fmla="*/ 864751 w 1116474"/>
                  <a:gd name="connsiteY17" fmla="*/ 425811 h 766566"/>
                  <a:gd name="connsiteX18" fmla="*/ 838410 w 1116474"/>
                  <a:gd name="connsiteY18" fmla="*/ 647326 h 766566"/>
                  <a:gd name="connsiteX19" fmla="*/ 711097 w 1116474"/>
                  <a:gd name="connsiteY19" fmla="*/ 763924 h 766566"/>
                  <a:gd name="connsiteX20" fmla="*/ 421052 w 1116474"/>
                  <a:gd name="connsiteY20" fmla="*/ 766231 h 766566"/>
                  <a:gd name="connsiteX21" fmla="*/ 276997 w 1116474"/>
                  <a:gd name="connsiteY21" fmla="*/ 633263 h 766566"/>
                  <a:gd name="connsiteX22" fmla="*/ 252219 w 1116474"/>
                  <a:gd name="connsiteY22" fmla="*/ 422835 h 766566"/>
                  <a:gd name="connsiteX23" fmla="*/ 205267 w 1116474"/>
                  <a:gd name="connsiteY23" fmla="*/ 393369 h 766566"/>
                  <a:gd name="connsiteX24" fmla="*/ 32489 w 1116474"/>
                  <a:gd name="connsiteY24" fmla="*/ 356090 h 766566"/>
                  <a:gd name="connsiteX25" fmla="*/ 57045 w 1116474"/>
                  <a:gd name="connsiteY25" fmla="*/ 168357 h 766566"/>
                  <a:gd name="connsiteX26" fmla="*/ 172601 w 1116474"/>
                  <a:gd name="connsiteY26" fmla="*/ 169175 h 766566"/>
                  <a:gd name="connsiteX27" fmla="*/ 213303 w 1116474"/>
                  <a:gd name="connsiteY27" fmla="*/ 262781 h 766566"/>
                  <a:gd name="connsiteX28" fmla="*/ 153776 w 1116474"/>
                  <a:gd name="connsiteY28" fmla="*/ 331461 h 766566"/>
                  <a:gd name="connsiteX29" fmla="*/ 121706 w 1116474"/>
                  <a:gd name="connsiteY29" fmla="*/ 318737 h 766566"/>
                  <a:gd name="connsiteX30" fmla="*/ 126394 w 1116474"/>
                  <a:gd name="connsiteY30" fmla="*/ 285104 h 766566"/>
                  <a:gd name="connsiteX31" fmla="*/ 147302 w 1116474"/>
                  <a:gd name="connsiteY31" fmla="*/ 229298 h 766566"/>
                  <a:gd name="connsiteX32" fmla="*/ 91198 w 1116474"/>
                  <a:gd name="connsiteY32" fmla="*/ 217615 h 766566"/>
                  <a:gd name="connsiteX33" fmla="*/ 61286 w 1116474"/>
                  <a:gd name="connsiteY33" fmla="*/ 290462 h 766566"/>
                  <a:gd name="connsiteX34" fmla="*/ 155487 w 1116474"/>
                  <a:gd name="connsiteY34" fmla="*/ 346863 h 766566"/>
                  <a:gd name="connsiteX35" fmla="*/ 166351 w 1116474"/>
                  <a:gd name="connsiteY35" fmla="*/ 344259 h 766566"/>
                  <a:gd name="connsiteX36" fmla="*/ 230342 w 1116474"/>
                  <a:gd name="connsiteY36" fmla="*/ 249239 h 766566"/>
                  <a:gd name="connsiteX37" fmla="*/ 214568 w 1116474"/>
                  <a:gd name="connsiteY37" fmla="*/ 123786 h 766566"/>
                  <a:gd name="connsiteX38" fmla="*/ 314945 w 1116474"/>
                  <a:gd name="connsiteY38" fmla="*/ 4509 h 766566"/>
                  <a:gd name="connsiteX39" fmla="*/ 560419 w 1116474"/>
                  <a:gd name="connsiteY39" fmla="*/ 193 h 766566"/>
                  <a:gd name="connsiteX40" fmla="*/ 591895 w 1116474"/>
                  <a:gd name="connsiteY40" fmla="*/ 512051 h 766566"/>
                  <a:gd name="connsiteX41" fmla="*/ 669428 w 1116474"/>
                  <a:gd name="connsiteY41" fmla="*/ 597472 h 766566"/>
                  <a:gd name="connsiteX42" fmla="*/ 681334 w 1116474"/>
                  <a:gd name="connsiteY42" fmla="*/ 613470 h 766566"/>
                  <a:gd name="connsiteX43" fmla="*/ 695248 w 1116474"/>
                  <a:gd name="connsiteY43" fmla="*/ 599035 h 766566"/>
                  <a:gd name="connsiteX44" fmla="*/ 699936 w 1116474"/>
                  <a:gd name="connsiteY44" fmla="*/ 573512 h 766566"/>
                  <a:gd name="connsiteX45" fmla="*/ 744433 w 1116474"/>
                  <a:gd name="connsiteY45" fmla="*/ 189786 h 766566"/>
                  <a:gd name="connsiteX46" fmla="*/ 709535 w 1116474"/>
                  <a:gd name="connsiteY46" fmla="*/ 148862 h 766566"/>
                  <a:gd name="connsiteX47" fmla="*/ 408477 w 1116474"/>
                  <a:gd name="connsiteY47" fmla="*/ 148787 h 766566"/>
                  <a:gd name="connsiteX48" fmla="*/ 369933 w 1116474"/>
                  <a:gd name="connsiteY48" fmla="*/ 190679 h 766566"/>
                  <a:gd name="connsiteX49" fmla="*/ 420606 w 1116474"/>
                  <a:gd name="connsiteY49" fmla="*/ 588692 h 766566"/>
                  <a:gd name="connsiteX50" fmla="*/ 433181 w 1116474"/>
                  <a:gd name="connsiteY50" fmla="*/ 610717 h 766566"/>
                  <a:gd name="connsiteX51" fmla="*/ 442258 w 1116474"/>
                  <a:gd name="connsiteY51" fmla="*/ 588915 h 766566"/>
                  <a:gd name="connsiteX52" fmla="*/ 517634 w 1116474"/>
                  <a:gd name="connsiteY52" fmla="*/ 511232 h 766566"/>
                  <a:gd name="connsiteX53" fmla="*/ 523067 w 1116474"/>
                  <a:gd name="connsiteY53" fmla="*/ 506991 h 766566"/>
                  <a:gd name="connsiteX54" fmla="*/ 509599 w 1116474"/>
                  <a:gd name="connsiteY54" fmla="*/ 343366 h 766566"/>
                  <a:gd name="connsiteX55" fmla="*/ 604395 w 1116474"/>
                  <a:gd name="connsiteY55" fmla="*/ 344110 h 766566"/>
                  <a:gd name="connsiteX56" fmla="*/ 629545 w 1116474"/>
                  <a:gd name="connsiteY56" fmla="*/ 389500 h 766566"/>
                  <a:gd name="connsiteX57" fmla="*/ 610869 w 1116474"/>
                  <a:gd name="connsiteY57" fmla="*/ 484668 h 766566"/>
                  <a:gd name="connsiteX58" fmla="*/ 591895 w 1116474"/>
                  <a:gd name="connsiteY58" fmla="*/ 511902 h 7665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16474" h="766566">
                    <a:moveTo>
                      <a:pt x="560419" y="193"/>
                    </a:moveTo>
                    <a:cubicBezTo>
                      <a:pt x="644576" y="193"/>
                      <a:pt x="713999" y="-328"/>
                      <a:pt x="783497" y="342"/>
                    </a:cubicBezTo>
                    <a:cubicBezTo>
                      <a:pt x="864453" y="1160"/>
                      <a:pt x="905081" y="44764"/>
                      <a:pt x="898458" y="125200"/>
                    </a:cubicBezTo>
                    <a:cubicBezTo>
                      <a:pt x="893919" y="180783"/>
                      <a:pt x="887669" y="236218"/>
                      <a:pt x="880154" y="291429"/>
                    </a:cubicBezTo>
                    <a:cubicBezTo>
                      <a:pt x="877178" y="313305"/>
                      <a:pt x="884544" y="323797"/>
                      <a:pt x="904560" y="329377"/>
                    </a:cubicBezTo>
                    <a:cubicBezTo>
                      <a:pt x="921227" y="333991"/>
                      <a:pt x="937225" y="341431"/>
                      <a:pt x="953967" y="345598"/>
                    </a:cubicBezTo>
                    <a:cubicBezTo>
                      <a:pt x="995264" y="355792"/>
                      <a:pt x="1038645" y="332428"/>
                      <a:pt x="1053377" y="293215"/>
                    </a:cubicBezTo>
                    <a:cubicBezTo>
                      <a:pt x="1065060" y="262186"/>
                      <a:pt x="1048095" y="223940"/>
                      <a:pt x="1017512" y="213895"/>
                    </a:cubicBezTo>
                    <a:cubicBezTo>
                      <a:pt x="997794" y="207421"/>
                      <a:pt x="980531" y="211886"/>
                      <a:pt x="968552" y="229744"/>
                    </a:cubicBezTo>
                    <a:cubicBezTo>
                      <a:pt x="956795" y="247156"/>
                      <a:pt x="959771" y="262558"/>
                      <a:pt x="976885" y="274761"/>
                    </a:cubicBezTo>
                    <a:cubicBezTo>
                      <a:pt x="992957" y="286295"/>
                      <a:pt x="1008509" y="299837"/>
                      <a:pt x="993404" y="320299"/>
                    </a:cubicBezTo>
                    <a:cubicBezTo>
                      <a:pt x="976364" y="343292"/>
                      <a:pt x="955381" y="331535"/>
                      <a:pt x="937449" y="319779"/>
                    </a:cubicBezTo>
                    <a:cubicBezTo>
                      <a:pt x="900616" y="295745"/>
                      <a:pt x="890497" y="245816"/>
                      <a:pt x="912819" y="203701"/>
                    </a:cubicBezTo>
                    <a:cubicBezTo>
                      <a:pt x="934993" y="161809"/>
                      <a:pt x="990130" y="139933"/>
                      <a:pt x="1033957" y="155633"/>
                    </a:cubicBezTo>
                    <a:cubicBezTo>
                      <a:pt x="1088275" y="175202"/>
                      <a:pt x="1121982" y="227735"/>
                      <a:pt x="1115732" y="283318"/>
                    </a:cubicBezTo>
                    <a:cubicBezTo>
                      <a:pt x="1108737" y="345450"/>
                      <a:pt x="1058140" y="397684"/>
                      <a:pt x="997571" y="404307"/>
                    </a:cubicBezTo>
                    <a:cubicBezTo>
                      <a:pt x="968998" y="407432"/>
                      <a:pt x="940797" y="405274"/>
                      <a:pt x="913266" y="395303"/>
                    </a:cubicBezTo>
                    <a:cubicBezTo>
                      <a:pt x="871597" y="380198"/>
                      <a:pt x="870555" y="380570"/>
                      <a:pt x="864751" y="425811"/>
                    </a:cubicBezTo>
                    <a:cubicBezTo>
                      <a:pt x="855301" y="499550"/>
                      <a:pt x="846298" y="573364"/>
                      <a:pt x="838410" y="647326"/>
                    </a:cubicBezTo>
                    <a:cubicBezTo>
                      <a:pt x="829333" y="732226"/>
                      <a:pt x="796072" y="760725"/>
                      <a:pt x="711097" y="763924"/>
                    </a:cubicBezTo>
                    <a:cubicBezTo>
                      <a:pt x="614366" y="767570"/>
                      <a:pt x="517709" y="766454"/>
                      <a:pt x="421052" y="766231"/>
                    </a:cubicBezTo>
                    <a:cubicBezTo>
                      <a:pt x="317624" y="766008"/>
                      <a:pt x="286819" y="735426"/>
                      <a:pt x="276997" y="633263"/>
                    </a:cubicBezTo>
                    <a:cubicBezTo>
                      <a:pt x="270225" y="562946"/>
                      <a:pt x="259213" y="493076"/>
                      <a:pt x="252219" y="422835"/>
                    </a:cubicBezTo>
                    <a:cubicBezTo>
                      <a:pt x="248945" y="389723"/>
                      <a:pt x="238304" y="380496"/>
                      <a:pt x="205267" y="393369"/>
                    </a:cubicBezTo>
                    <a:cubicBezTo>
                      <a:pt x="140605" y="418593"/>
                      <a:pt x="80781" y="410632"/>
                      <a:pt x="32489" y="356090"/>
                    </a:cubicBezTo>
                    <a:cubicBezTo>
                      <a:pt x="-19299" y="297530"/>
                      <a:pt x="-7766" y="209356"/>
                      <a:pt x="57045" y="168357"/>
                    </a:cubicBezTo>
                    <a:cubicBezTo>
                      <a:pt x="95439" y="144025"/>
                      <a:pt x="134653" y="144769"/>
                      <a:pt x="172601" y="169175"/>
                    </a:cubicBezTo>
                    <a:cubicBezTo>
                      <a:pt x="206606" y="191051"/>
                      <a:pt x="217097" y="224386"/>
                      <a:pt x="213303" y="262781"/>
                    </a:cubicBezTo>
                    <a:cubicBezTo>
                      <a:pt x="210029" y="295745"/>
                      <a:pt x="182126" y="326699"/>
                      <a:pt x="153776" y="331461"/>
                    </a:cubicBezTo>
                    <a:cubicBezTo>
                      <a:pt x="140233" y="333767"/>
                      <a:pt x="128849" y="331163"/>
                      <a:pt x="121706" y="318737"/>
                    </a:cubicBezTo>
                    <a:cubicBezTo>
                      <a:pt x="114711" y="306608"/>
                      <a:pt x="115381" y="294405"/>
                      <a:pt x="126394" y="285104"/>
                    </a:cubicBezTo>
                    <a:cubicBezTo>
                      <a:pt x="144028" y="270148"/>
                      <a:pt x="170220" y="258019"/>
                      <a:pt x="147302" y="229298"/>
                    </a:cubicBezTo>
                    <a:cubicBezTo>
                      <a:pt x="132793" y="211067"/>
                      <a:pt x="112479" y="203850"/>
                      <a:pt x="91198" y="217615"/>
                    </a:cubicBezTo>
                    <a:cubicBezTo>
                      <a:pt x="65006" y="234506"/>
                      <a:pt x="50869" y="258168"/>
                      <a:pt x="61286" y="290462"/>
                    </a:cubicBezTo>
                    <a:cubicBezTo>
                      <a:pt x="73638" y="328559"/>
                      <a:pt x="115976" y="353486"/>
                      <a:pt x="155487" y="346863"/>
                    </a:cubicBezTo>
                    <a:cubicBezTo>
                      <a:pt x="159133" y="346268"/>
                      <a:pt x="162705" y="345152"/>
                      <a:pt x="166351" y="344259"/>
                    </a:cubicBezTo>
                    <a:cubicBezTo>
                      <a:pt x="238379" y="325210"/>
                      <a:pt x="240387" y="321936"/>
                      <a:pt x="230342" y="249239"/>
                    </a:cubicBezTo>
                    <a:cubicBezTo>
                      <a:pt x="224613" y="207496"/>
                      <a:pt x="219405" y="165678"/>
                      <a:pt x="214568" y="123786"/>
                    </a:cubicBezTo>
                    <a:cubicBezTo>
                      <a:pt x="206606" y="55776"/>
                      <a:pt x="246935" y="10536"/>
                      <a:pt x="314945" y="4509"/>
                    </a:cubicBezTo>
                    <a:cubicBezTo>
                      <a:pt x="401706" y="-3230"/>
                      <a:pt x="488466" y="2797"/>
                      <a:pt x="560419" y="193"/>
                    </a:cubicBezTo>
                    <a:close/>
                    <a:moveTo>
                      <a:pt x="591895" y="512051"/>
                    </a:moveTo>
                    <a:cubicBezTo>
                      <a:pt x="661541" y="500220"/>
                      <a:pt x="679176" y="536978"/>
                      <a:pt x="669428" y="597472"/>
                    </a:cubicBezTo>
                    <a:cubicBezTo>
                      <a:pt x="668312" y="604615"/>
                      <a:pt x="672033" y="612726"/>
                      <a:pt x="681334" y="613470"/>
                    </a:cubicBezTo>
                    <a:cubicBezTo>
                      <a:pt x="691007" y="614214"/>
                      <a:pt x="693388" y="606178"/>
                      <a:pt x="695248" y="599035"/>
                    </a:cubicBezTo>
                    <a:cubicBezTo>
                      <a:pt x="697406" y="590701"/>
                      <a:pt x="698968" y="582069"/>
                      <a:pt x="699936" y="573512"/>
                    </a:cubicBezTo>
                    <a:cubicBezTo>
                      <a:pt x="714743" y="445604"/>
                      <a:pt x="728806" y="317621"/>
                      <a:pt x="744433" y="189786"/>
                    </a:cubicBezTo>
                    <a:cubicBezTo>
                      <a:pt x="747930" y="160916"/>
                      <a:pt x="739893" y="148638"/>
                      <a:pt x="709535" y="148862"/>
                    </a:cubicBezTo>
                    <a:cubicBezTo>
                      <a:pt x="609157" y="149755"/>
                      <a:pt x="508780" y="149903"/>
                      <a:pt x="408477" y="148787"/>
                    </a:cubicBezTo>
                    <a:cubicBezTo>
                      <a:pt x="377374" y="148415"/>
                      <a:pt x="365841" y="159576"/>
                      <a:pt x="369933" y="190679"/>
                    </a:cubicBezTo>
                    <a:cubicBezTo>
                      <a:pt x="387196" y="323276"/>
                      <a:pt x="403492" y="456021"/>
                      <a:pt x="420606" y="588692"/>
                    </a:cubicBezTo>
                    <a:cubicBezTo>
                      <a:pt x="421721" y="597249"/>
                      <a:pt x="418373" y="612056"/>
                      <a:pt x="433181" y="610717"/>
                    </a:cubicBezTo>
                    <a:cubicBezTo>
                      <a:pt x="443672" y="609749"/>
                      <a:pt x="441440" y="597174"/>
                      <a:pt x="442258" y="588915"/>
                    </a:cubicBezTo>
                    <a:cubicBezTo>
                      <a:pt x="446820" y="542685"/>
                      <a:pt x="471947" y="516791"/>
                      <a:pt x="517634" y="511232"/>
                    </a:cubicBezTo>
                    <a:cubicBezTo>
                      <a:pt x="519644" y="511009"/>
                      <a:pt x="521355" y="508405"/>
                      <a:pt x="523067" y="506991"/>
                    </a:cubicBezTo>
                    <a:cubicBezTo>
                      <a:pt x="465846" y="434368"/>
                      <a:pt x="464135" y="412938"/>
                      <a:pt x="509599" y="343366"/>
                    </a:cubicBezTo>
                    <a:cubicBezTo>
                      <a:pt x="545091" y="288973"/>
                      <a:pt x="568456" y="289048"/>
                      <a:pt x="604395" y="344110"/>
                    </a:cubicBezTo>
                    <a:cubicBezTo>
                      <a:pt x="613845" y="358545"/>
                      <a:pt x="622551" y="373725"/>
                      <a:pt x="629545" y="389500"/>
                    </a:cubicBezTo>
                    <a:cubicBezTo>
                      <a:pt x="645320" y="425141"/>
                      <a:pt x="638474" y="456988"/>
                      <a:pt x="610869" y="484668"/>
                    </a:cubicBezTo>
                    <a:cubicBezTo>
                      <a:pt x="604246" y="491291"/>
                      <a:pt x="593308" y="494565"/>
                      <a:pt x="591895" y="511902"/>
                    </a:cubicBezTo>
                    <a:close/>
                  </a:path>
                </a:pathLst>
              </a:custGeom>
              <a:solidFill>
                <a:schemeClr val="bg1"/>
              </a:solidFill>
              <a:ln w="7436" cap="flat">
                <a:noFill/>
                <a:prstDash val="solid"/>
                <a:miter/>
              </a:ln>
            </p:spPr>
            <p:txBody>
              <a:bodyPr rtlCol="0" anchor="ctr"/>
              <a:lstStyle/>
              <a:p>
                <a:endParaRPr lang="LID4096"/>
              </a:p>
            </p:txBody>
          </p:sp>
          <p:sp>
            <p:nvSpPr>
              <p:cNvPr id="24" name="Forma libre: forma 23">
                <a:extLst>
                  <a:ext uri="{FF2B5EF4-FFF2-40B4-BE49-F238E27FC236}">
                    <a16:creationId xmlns:a16="http://schemas.microsoft.com/office/drawing/2014/main" id="{8A20C8D6-4D70-15C6-DDF2-B24F7F80C728}"/>
                  </a:ext>
                </a:extLst>
              </p:cNvPr>
              <p:cNvSpPr/>
              <p:nvPr/>
            </p:nvSpPr>
            <p:spPr>
              <a:xfrm>
                <a:off x="7212675" y="-1127051"/>
                <a:ext cx="589215" cy="332333"/>
              </a:xfrm>
              <a:custGeom>
                <a:gdLst>
                  <a:gd name="connsiteX0" fmla="*/ 433669 w 589215"/>
                  <a:gd name="connsiteY0" fmla="*/ 331584 h 332333"/>
                  <a:gd name="connsiteX1" fmla="*/ 44065 w 589215"/>
                  <a:gd name="connsiteY1" fmla="*/ 331361 h 332333"/>
                  <a:gd name="connsiteX2" fmla="*/ 2916 w 589215"/>
                  <a:gd name="connsiteY2" fmla="*/ 321986 h 332333"/>
                  <a:gd name="connsiteX3" fmla="*/ 19361 w 589215"/>
                  <a:gd name="connsiteY3" fmla="*/ 280242 h 332333"/>
                  <a:gd name="connsiteX4" fmla="*/ 173610 w 589215"/>
                  <a:gd name="connsiteY4" fmla="*/ 169299 h 332333"/>
                  <a:gd name="connsiteX5" fmla="*/ 204564 w 589215"/>
                  <a:gd name="connsiteY5" fmla="*/ 119222 h 332333"/>
                  <a:gd name="connsiteX6" fmla="*/ 285223 w 589215"/>
                  <a:gd name="connsiteY6" fmla="*/ 986 h 332333"/>
                  <a:gd name="connsiteX7" fmla="*/ 385749 w 589215"/>
                  <a:gd name="connsiteY7" fmla="*/ 114534 h 332333"/>
                  <a:gd name="connsiteX8" fmla="*/ 420275 w 589215"/>
                  <a:gd name="connsiteY8" fmla="*/ 170341 h 332333"/>
                  <a:gd name="connsiteX9" fmla="*/ 576459 w 589215"/>
                  <a:gd name="connsiteY9" fmla="*/ 284930 h 332333"/>
                  <a:gd name="connsiteX10" fmla="*/ 586579 w 589215"/>
                  <a:gd name="connsiteY10" fmla="*/ 318042 h 332333"/>
                  <a:gd name="connsiteX11" fmla="*/ 556146 w 589215"/>
                  <a:gd name="connsiteY11" fmla="*/ 326450 h 332333"/>
                  <a:gd name="connsiteX12" fmla="*/ 433594 w 589215"/>
                  <a:gd name="connsiteY12" fmla="*/ 326599 h 332333"/>
                  <a:gd name="connsiteX13" fmla="*/ 433594 w 589215"/>
                  <a:gd name="connsiteY13" fmla="*/ 331659 h 3323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215" h="332333">
                    <a:moveTo>
                      <a:pt x="433669" y="331584"/>
                    </a:moveTo>
                    <a:cubicBezTo>
                      <a:pt x="303825" y="331584"/>
                      <a:pt x="173908" y="331733"/>
                      <a:pt x="44065" y="331361"/>
                    </a:cubicBezTo>
                    <a:cubicBezTo>
                      <a:pt x="29778" y="331361"/>
                      <a:pt x="11325" y="336793"/>
                      <a:pt x="2916" y="321986"/>
                    </a:cubicBezTo>
                    <a:cubicBezTo>
                      <a:pt x="-6906" y="304574"/>
                      <a:pt x="10506" y="292668"/>
                      <a:pt x="19361" y="280242"/>
                    </a:cubicBezTo>
                    <a:cubicBezTo>
                      <a:pt x="58128" y="225924"/>
                      <a:pt x="111925" y="191249"/>
                      <a:pt x="173610" y="169299"/>
                    </a:cubicBezTo>
                    <a:cubicBezTo>
                      <a:pt x="199728" y="159998"/>
                      <a:pt x="211559" y="150771"/>
                      <a:pt x="204564" y="119222"/>
                    </a:cubicBezTo>
                    <a:cubicBezTo>
                      <a:pt x="193849" y="70856"/>
                      <a:pt x="237006" y="11924"/>
                      <a:pt x="285223" y="986"/>
                    </a:cubicBezTo>
                    <a:cubicBezTo>
                      <a:pt x="330315" y="-9208"/>
                      <a:pt x="397134" y="61778"/>
                      <a:pt x="385749" y="114534"/>
                    </a:cubicBezTo>
                    <a:cubicBezTo>
                      <a:pt x="378011" y="150325"/>
                      <a:pt x="388726" y="160370"/>
                      <a:pt x="420275" y="170341"/>
                    </a:cubicBezTo>
                    <a:cubicBezTo>
                      <a:pt x="484490" y="190580"/>
                      <a:pt x="535758" y="231356"/>
                      <a:pt x="576459" y="284930"/>
                    </a:cubicBezTo>
                    <a:cubicBezTo>
                      <a:pt x="583677" y="294380"/>
                      <a:pt x="594168" y="304797"/>
                      <a:pt x="586579" y="318042"/>
                    </a:cubicBezTo>
                    <a:cubicBezTo>
                      <a:pt x="580031" y="329501"/>
                      <a:pt x="566860" y="326301"/>
                      <a:pt x="556146" y="326450"/>
                    </a:cubicBezTo>
                    <a:cubicBezTo>
                      <a:pt x="515295" y="326822"/>
                      <a:pt x="474444" y="326599"/>
                      <a:pt x="433594" y="326599"/>
                    </a:cubicBezTo>
                    <a:lnTo>
                      <a:pt x="433594" y="331659"/>
                    </a:lnTo>
                    <a:close/>
                  </a:path>
                </a:pathLst>
              </a:custGeom>
              <a:solidFill>
                <a:schemeClr val="bg1"/>
              </a:solidFill>
              <a:ln w="7436" cap="flat">
                <a:noFill/>
                <a:prstDash val="solid"/>
                <a:miter/>
              </a:ln>
            </p:spPr>
            <p:txBody>
              <a:bodyPr rtlCol="0" anchor="ctr"/>
              <a:lstStyle/>
              <a:p>
                <a:endParaRPr lang="LID4096"/>
              </a:p>
            </p:txBody>
          </p:sp>
        </p:grpSp>
        <p:pic>
          <p:nvPicPr>
            <p:cNvPr id="19" name="Imagen 18">
              <a:extLst>
                <a:ext uri="{FF2B5EF4-FFF2-40B4-BE49-F238E27FC236}">
                  <a16:creationId xmlns:a16="http://schemas.microsoft.com/office/drawing/2014/main" id="{DD05F29A-8D3E-1450-D48A-65B31CD4F9F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1530" y="268665"/>
              <a:ext cx="1204619" cy="1546863"/>
            </a:xfrm>
            <a:prstGeom prst="rect">
              <a:avLst/>
            </a:prstGeom>
          </p:spPr>
        </p:pic>
      </p:grpSp>
    </p:spTree>
    <p:extLst>
      <p:ext uri="{BB962C8B-B14F-4D97-AF65-F5344CB8AC3E}">
        <p14:creationId xmlns:p14="http://schemas.microsoft.com/office/powerpoint/2010/main" val="455362553"/>
      </p:ext>
    </p:extLst>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28A468"/>
            </a:gs>
            <a:gs pos="97000">
              <a:srgbClr val="00B050"/>
            </a:gs>
          </a:gsLst>
          <a:path path="circle">
            <a:fillToRect l="50000" t="50000" r="50000" b="50000"/>
          </a:path>
        </a:gradFill>
        <a:effectLst/>
      </p:bgPr>
    </p:bg>
    <p:spTree>
      <p:nvGrpSpPr>
        <p:cNvPr id="1" name=""/>
        <p:cNvGrpSpPr/>
        <p:nvPr/>
      </p:nvGrpSpPr>
      <p:grpSpPr>
        <a:xfrm>
          <a:off x="0" y="0"/>
          <a:ext cx="0" cy="0"/>
        </a:xfrm>
      </p:grpSpPr>
      <p:sp>
        <p:nvSpPr>
          <p:cNvPr id="11" name="Rectangle 10">
            <a:extLst>
              <a:ext uri="{FF2B5EF4-FFF2-40B4-BE49-F238E27FC236}">
                <a16:creationId xmlns:a16="http://schemas.microsoft.com/office/drawing/2014/main" id="{59224014-AD9F-7DBF-B0D2-21D41A6581E4}"/>
              </a:ext>
            </a:extLst>
          </p:cNvPr>
          <p:cNvSpPr/>
          <p:nvPr/>
        </p:nvSpPr>
        <p:spPr>
          <a:xfrm>
            <a:off x="0" y="6224454"/>
            <a:ext cx="1060994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3F6C7EE8-DF81-8EFB-3905-D7452B57A74F}"/>
              </a:ext>
            </a:extLst>
          </p:cNvPr>
          <p:cNvSpPr/>
          <p:nvPr/>
        </p:nvSpPr>
        <p:spPr>
          <a:xfrm>
            <a:off x="10804150" y="5750199"/>
            <a:ext cx="994228" cy="99422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8C82B61-12DF-4504-2743-9957E437C974}"/>
              </a:ext>
            </a:extLst>
          </p:cNvPr>
          <p:cNvSpPr txBox="1"/>
          <p:nvPr/>
        </p:nvSpPr>
        <p:spPr>
          <a:xfrm>
            <a:off x="396500" y="2721789"/>
            <a:ext cx="4766050" cy="2534027"/>
          </a:xfrm>
          <a:prstGeom prst="rect">
            <a:avLst/>
          </a:prstGeom>
          <a:noFill/>
        </p:spPr>
        <p:txBody>
          <a:bodyPr wrap="square">
            <a:spAutoFit/>
          </a:bodyPr>
          <a:lstStyle/>
          <a:p>
            <a:pPr>
              <a:lnSpc>
                <a:spcPct val="150000"/>
              </a:lnSpc>
            </a:pPr>
            <a:r>
              <a:rPr lang="en-US" b="0" i="0">
                <a:solidFill>
                  <a:schemeClr val="bg1"/>
                </a:solidFill>
                <a:effectLst/>
                <a:latin typeface="Arial" panose="020b0604020202020204" pitchFamily="34" charset="0"/>
                <a:cs typeface="Arial" panose="020b0604020202020204" pitchFamily="34" charset="0"/>
              </a:rPr>
              <a:t>Jazz Appreciation Month is celebrated annually in April in the United States. The month-long celebration includes concerts, educational programs, and other events that promote awareness and appreciation of jazz music.</a:t>
            </a:r>
            <a:endParaRPr lang="en-US">
              <a:solidFill>
                <a:schemeClr val="bg1"/>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92CA7ABC-B751-7BF7-78CE-0D9F4EBD24E6}"/>
              </a:ext>
            </a:extLst>
          </p:cNvPr>
          <p:cNvGrpSpPr/>
          <p:nvPr/>
        </p:nvGrpSpPr>
        <p:grpSpPr>
          <a:xfrm>
            <a:off x="10931581" y="-19000"/>
            <a:ext cx="1276394" cy="1181050"/>
            <a:chOff x="10046732" y="-8067"/>
            <a:chExt cx="2141558" cy="1981587"/>
          </a:xfrm>
          <a:solidFill>
            <a:schemeClr val="bg1"/>
          </a:solidFill>
        </p:grpSpPr>
        <p:sp>
          <p:nvSpPr>
            <p:cNvPr id="4" name="Freeform: Shape 3">
              <a:extLst>
                <a:ext uri="{FF2B5EF4-FFF2-40B4-BE49-F238E27FC236}">
                  <a16:creationId xmlns:a16="http://schemas.microsoft.com/office/drawing/2014/main" id="{26585E9C-019A-FC82-C71F-637268C0BC0C}"/>
                </a:ext>
              </a:extLst>
            </p:cNvPr>
            <p:cNvSpPr/>
            <p:nvPr/>
          </p:nvSpPr>
          <p:spPr>
            <a:xfrm rot="16200000">
              <a:off x="10408537" y="-88262"/>
              <a:ext cx="781257" cy="941649"/>
            </a:xfrm>
            <a:custGeom>
              <a:gdLst>
                <a:gd name="connsiteX0" fmla="*/ 781257 w 781257"/>
                <a:gd name="connsiteY0" fmla="*/ 468653 h 941649"/>
                <a:gd name="connsiteX1" fmla="*/ 781257 w 781257"/>
                <a:gd name="connsiteY1" fmla="*/ 941649 h 941649"/>
                <a:gd name="connsiteX2" fmla="*/ 57701 w 781257"/>
                <a:gd name="connsiteY2" fmla="*/ 310003 h 941649"/>
                <a:gd name="connsiteX3" fmla="*/ 41574 w 781257"/>
                <a:gd name="connsiteY3" fmla="*/ 72211 h 941649"/>
                <a:gd name="connsiteX4" fmla="*/ 54242 w 781257"/>
                <a:gd name="connsiteY4" fmla="*/ 57700 h 941649"/>
                <a:gd name="connsiteX5" fmla="*/ 292033 w 781257"/>
                <a:gd name="connsiteY5" fmla="*/ 41573 h 941649"/>
                <a:gd name="connsiteX6" fmla="*/ 781257 w 781257"/>
                <a:gd name="connsiteY6" fmla="*/ 468653 h 941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57" h="941649">
                  <a:moveTo>
                    <a:pt x="781257" y="468653"/>
                  </a:moveTo>
                  <a:lnTo>
                    <a:pt x="781257" y="941649"/>
                  </a:lnTo>
                  <a:lnTo>
                    <a:pt x="57701" y="310003"/>
                  </a:lnTo>
                  <a:cubicBezTo>
                    <a:pt x="-12417" y="248791"/>
                    <a:pt x="-19637" y="142329"/>
                    <a:pt x="41574" y="72211"/>
                  </a:cubicBezTo>
                  <a:lnTo>
                    <a:pt x="54242" y="57700"/>
                  </a:lnTo>
                  <a:cubicBezTo>
                    <a:pt x="115453" y="-12418"/>
                    <a:pt x="221915" y="-19638"/>
                    <a:pt x="292033" y="41573"/>
                  </a:cubicBezTo>
                  <a:lnTo>
                    <a:pt x="781257" y="4686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D8E43D92-DC2F-7AB7-3616-F912F75E38B0}"/>
                </a:ext>
              </a:extLst>
            </p:cNvPr>
            <p:cNvSpPr/>
            <p:nvPr/>
          </p:nvSpPr>
          <p:spPr>
            <a:xfrm rot="16200000">
              <a:off x="10062423" y="-23758"/>
              <a:ext cx="1796882" cy="1828264"/>
            </a:xfrm>
            <a:custGeom>
              <a:gdLst>
                <a:gd name="connsiteX0" fmla="*/ 1796882 w 1796882"/>
                <a:gd name="connsiteY0" fmla="*/ 1355268 h 1828264"/>
                <a:gd name="connsiteX1" fmla="*/ 1796882 w 1796882"/>
                <a:gd name="connsiteY1" fmla="*/ 1828264 h 1828264"/>
                <a:gd name="connsiteX2" fmla="*/ 57701 w 1796882"/>
                <a:gd name="connsiteY2" fmla="*/ 310003 h 1828264"/>
                <a:gd name="connsiteX3" fmla="*/ 41574 w 1796882"/>
                <a:gd name="connsiteY3" fmla="*/ 72211 h 1828264"/>
                <a:gd name="connsiteX4" fmla="*/ 54242 w 1796882"/>
                <a:gd name="connsiteY4" fmla="*/ 57700 h 1828264"/>
                <a:gd name="connsiteX5" fmla="*/ 292033 w 1796882"/>
                <a:gd name="connsiteY5" fmla="*/ 41573 h 1828264"/>
                <a:gd name="connsiteX6" fmla="*/ 1796882 w 1796882"/>
                <a:gd name="connsiteY6" fmla="*/ 1355268 h 1828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882" h="1828263">
                  <a:moveTo>
                    <a:pt x="1796882" y="1355268"/>
                  </a:moveTo>
                  <a:lnTo>
                    <a:pt x="1796882" y="1828264"/>
                  </a:lnTo>
                  <a:lnTo>
                    <a:pt x="57701" y="310003"/>
                  </a:lnTo>
                  <a:cubicBezTo>
                    <a:pt x="-12417" y="248791"/>
                    <a:pt x="-19638" y="142329"/>
                    <a:pt x="41574" y="72211"/>
                  </a:cubicBezTo>
                  <a:lnTo>
                    <a:pt x="54242" y="57700"/>
                  </a:lnTo>
                  <a:cubicBezTo>
                    <a:pt x="115453" y="-12418"/>
                    <a:pt x="221915" y="-19638"/>
                    <a:pt x="292033" y="41573"/>
                  </a:cubicBezTo>
                  <a:lnTo>
                    <a:pt x="1796882" y="13552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8CEBD9DC-27BD-BBB4-E048-92CA8190AFCE}"/>
                </a:ext>
              </a:extLst>
            </p:cNvPr>
            <p:cNvSpPr/>
            <p:nvPr/>
          </p:nvSpPr>
          <p:spPr>
            <a:xfrm rot="16200000">
              <a:off x="11021130" y="77435"/>
              <a:ext cx="1252662" cy="1081658"/>
            </a:xfrm>
            <a:custGeom>
              <a:gdLst>
                <a:gd name="connsiteX0" fmla="*/ 1252662 w 1252662"/>
                <a:gd name="connsiteY0" fmla="*/ 880178 h 1081658"/>
                <a:gd name="connsiteX1" fmla="*/ 1252662 w 1252662"/>
                <a:gd name="connsiteY1" fmla="*/ 1081658 h 1081658"/>
                <a:gd name="connsiteX2" fmla="*/ 941637 w 1252662"/>
                <a:gd name="connsiteY2" fmla="*/ 1081658 h 1081658"/>
                <a:gd name="connsiteX3" fmla="*/ 57701 w 1252662"/>
                <a:gd name="connsiteY3" fmla="*/ 310003 h 1081658"/>
                <a:gd name="connsiteX4" fmla="*/ 41574 w 1252662"/>
                <a:gd name="connsiteY4" fmla="*/ 72211 h 1081658"/>
                <a:gd name="connsiteX5" fmla="*/ 54242 w 1252662"/>
                <a:gd name="connsiteY5" fmla="*/ 57700 h 1081658"/>
                <a:gd name="connsiteX6" fmla="*/ 292033 w 1252662"/>
                <a:gd name="connsiteY6" fmla="*/ 41573 h 1081658"/>
                <a:gd name="connsiteX7" fmla="*/ 1252662 w 1252662"/>
                <a:gd name="connsiteY7" fmla="*/ 880178 h 10816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662" h="1081658">
                  <a:moveTo>
                    <a:pt x="1252662" y="880178"/>
                  </a:moveTo>
                  <a:lnTo>
                    <a:pt x="1252662" y="1081658"/>
                  </a:lnTo>
                  <a:lnTo>
                    <a:pt x="941637" y="1081658"/>
                  </a:lnTo>
                  <a:lnTo>
                    <a:pt x="57701" y="310003"/>
                  </a:lnTo>
                  <a:cubicBezTo>
                    <a:pt x="-12417" y="248791"/>
                    <a:pt x="-19638" y="142329"/>
                    <a:pt x="41574" y="72211"/>
                  </a:cubicBezTo>
                  <a:lnTo>
                    <a:pt x="54242" y="57700"/>
                  </a:lnTo>
                  <a:cubicBezTo>
                    <a:pt x="115453" y="-12418"/>
                    <a:pt x="221915" y="-19638"/>
                    <a:pt x="292033" y="41573"/>
                  </a:cubicBezTo>
                  <a:lnTo>
                    <a:pt x="1252662" y="880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0E7EDD49-27D0-38CC-5B35-29A03ABBC2D4}"/>
                </a:ext>
              </a:extLst>
            </p:cNvPr>
            <p:cNvSpPr/>
            <p:nvPr/>
          </p:nvSpPr>
          <p:spPr>
            <a:xfrm rot="16200000">
              <a:off x="10905733" y="690963"/>
              <a:ext cx="1483456" cy="1081657"/>
            </a:xfrm>
            <a:custGeom>
              <a:gdLst>
                <a:gd name="connsiteX0" fmla="*/ 1483456 w 1483456"/>
                <a:gd name="connsiteY0" fmla="*/ 1081657 h 1081657"/>
                <a:gd name="connsiteX1" fmla="*/ 941635 w 1483456"/>
                <a:gd name="connsiteY1" fmla="*/ 1081657 h 1081657"/>
                <a:gd name="connsiteX2" fmla="*/ 57700 w 1483456"/>
                <a:gd name="connsiteY2" fmla="*/ 310003 h 1081657"/>
                <a:gd name="connsiteX3" fmla="*/ 41573 w 1483456"/>
                <a:gd name="connsiteY3" fmla="*/ 72211 h 1081657"/>
                <a:gd name="connsiteX4" fmla="*/ 54241 w 1483456"/>
                <a:gd name="connsiteY4" fmla="*/ 57700 h 1081657"/>
                <a:gd name="connsiteX5" fmla="*/ 292032 w 1483456"/>
                <a:gd name="connsiteY5" fmla="*/ 41573 h 1081657"/>
                <a:gd name="connsiteX6" fmla="*/ 1483456 w 1483456"/>
                <a:gd name="connsiteY6" fmla="*/ 1081657 h 10816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456" h="1081657">
                  <a:moveTo>
                    <a:pt x="1483456" y="1081657"/>
                  </a:moveTo>
                  <a:lnTo>
                    <a:pt x="941635" y="1081657"/>
                  </a:lnTo>
                  <a:lnTo>
                    <a:pt x="57700" y="310003"/>
                  </a:lnTo>
                  <a:cubicBezTo>
                    <a:pt x="-12418" y="248791"/>
                    <a:pt x="-19639" y="142329"/>
                    <a:pt x="41573" y="72211"/>
                  </a:cubicBezTo>
                  <a:lnTo>
                    <a:pt x="54241" y="57700"/>
                  </a:lnTo>
                  <a:cubicBezTo>
                    <a:pt x="115452" y="-12418"/>
                    <a:pt x="221914" y="-19638"/>
                    <a:pt x="292032" y="41573"/>
                  </a:cubicBezTo>
                  <a:lnTo>
                    <a:pt x="1483456" y="1081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0" name="Elipse 9">
            <a:extLst>
              <a:ext uri="{FF2B5EF4-FFF2-40B4-BE49-F238E27FC236}">
                <a16:creationId xmlns:a16="http://schemas.microsoft.com/office/drawing/2014/main" id="{61693EE5-D173-4888-9959-C055E6C86FB5}"/>
              </a:ext>
            </a:extLst>
          </p:cNvPr>
          <p:cNvSpPr/>
          <p:nvPr/>
        </p:nvSpPr>
        <p:spPr>
          <a:xfrm>
            <a:off x="6065638" y="446640"/>
            <a:ext cx="5446058" cy="5446058"/>
          </a:xfrm>
          <a:prstGeom prst="ellipse">
            <a:avLst/>
          </a:prstGeom>
          <a:blipFill dpi="0" rotWithShape="1">
            <a:blip r:embed="rId2"/>
            <a:stretch>
              <a:fillRect l="-18000" r="-1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9" name="Circle: Hollow 8">
            <a:extLst>
              <a:ext uri="{FF2B5EF4-FFF2-40B4-BE49-F238E27FC236}">
                <a16:creationId xmlns:a16="http://schemas.microsoft.com/office/drawing/2014/main" id="{B241AF0E-EEDB-B087-901D-B3A504B55573}"/>
              </a:ext>
            </a:extLst>
          </p:cNvPr>
          <p:cNvSpPr/>
          <p:nvPr/>
        </p:nvSpPr>
        <p:spPr>
          <a:xfrm>
            <a:off x="7090150" y="2400280"/>
            <a:ext cx="3352819" cy="3352819"/>
          </a:xfrm>
          <a:prstGeom prst="donut">
            <a:avLst>
              <a:gd name="adj" fmla="val 26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2">
            <a:extLst>
              <a:ext uri="{FF2B5EF4-FFF2-40B4-BE49-F238E27FC236}">
                <a16:creationId xmlns:a16="http://schemas.microsoft.com/office/drawing/2014/main" id="{05A0B2AC-D051-3AD0-D098-58CA2A8F452F}"/>
              </a:ext>
            </a:extLst>
          </p:cNvPr>
          <p:cNvSpPr txBox="1"/>
          <p:nvPr/>
        </p:nvSpPr>
        <p:spPr>
          <a:xfrm>
            <a:off x="-141337" y="1726019"/>
            <a:ext cx="5721200" cy="1015663"/>
          </a:xfrm>
          <a:prstGeom prst="rect">
            <a:avLst/>
          </a:prstGeom>
          <a:noFill/>
        </p:spPr>
        <p:txBody>
          <a:bodyPr wrap="square">
            <a:spAutoFit/>
          </a:bodyPr>
          <a:lstStyle/>
          <a:p>
            <a:pPr algn="ctr"/>
            <a:r>
              <a:rPr lang="en-US" sz="6000" b="1" i="0">
                <a:solidFill>
                  <a:schemeClr val="bg1"/>
                </a:solidFill>
                <a:effectLst/>
                <a:latin typeface="Chewy" panose="02000000000000000000" pitchFamily="2" charset="0"/>
              </a:rPr>
              <a:t>MOTHER </a:t>
            </a:r>
            <a:r>
              <a:rPr lang="en-US" sz="6000" b="1" i="0">
                <a:solidFill>
                  <a:schemeClr val="accent5">
                    <a:lumMod val="50000"/>
                  </a:schemeClr>
                </a:solidFill>
                <a:effectLst/>
                <a:latin typeface="Chewy" panose="02000000000000000000" pitchFamily="2" charset="0"/>
              </a:rPr>
              <a:t>EARTH</a:t>
            </a:r>
            <a:endParaRPr lang="en-US" sz="6000" b="1">
              <a:solidFill>
                <a:schemeClr val="accent5">
                  <a:lumMod val="50000"/>
                </a:schemeClr>
              </a:solidFill>
              <a:latin typeface="Chewy" panose="02000000000000000000" pitchFamily="2" charset="0"/>
            </a:endParaRPr>
          </a:p>
        </p:txBody>
      </p:sp>
      <p:sp>
        <p:nvSpPr>
          <p:cNvPr id="15" name="TextBox 12">
            <a:extLst>
              <a:ext uri="{FF2B5EF4-FFF2-40B4-BE49-F238E27FC236}">
                <a16:creationId xmlns:a16="http://schemas.microsoft.com/office/drawing/2014/main" id="{6C471B7D-7FC0-8540-7BBA-69CB1F570337}"/>
              </a:ext>
            </a:extLst>
          </p:cNvPr>
          <p:cNvSpPr txBox="1"/>
          <p:nvPr/>
        </p:nvSpPr>
        <p:spPr>
          <a:xfrm>
            <a:off x="258713" y="1162050"/>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pic>
        <p:nvPicPr>
          <p:cNvPr id="19" name="Imagen 18">
            <a:extLst>
              <a:ext uri="{FF2B5EF4-FFF2-40B4-BE49-F238E27FC236}">
                <a16:creationId xmlns:a16="http://schemas.microsoft.com/office/drawing/2014/main" id="{E09731CF-1B06-2943-832B-44DA75823C59}"/>
              </a:ext>
            </a:extLst>
          </p:cNvPr>
          <p:cNvPicPr>
            <a:picLocks noChangeAspect="1"/>
          </p:cNvPicPr>
          <p:nvPr/>
        </p:nvPicPr>
        <p:blipFill>
          <a:blip r:embed="rId3">
            <a:duotone>
              <a:schemeClr val="bg2">
                <a:shade val="45000"/>
                <a:satMod val="135000"/>
              </a:schemeClr>
              <a:prstClr val="white"/>
            </a:duotone>
            <a:extLst>
              <a:ext uri="{BEBA8EAE-BF5A-486C-A8C5-ECC9F3942E4B}">
                <a14:imgProps xmlns:a14="http://schemas.microsoft.com/office/drawing/2010/main">
                  <a14:imgLayer r:embed="rId4">
                    <a14:imgEffect>
                      <a14:artisticPhotocopy/>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0636912" y="5217610"/>
            <a:ext cx="1232950" cy="1583240"/>
          </a:xfrm>
          <a:prstGeom prst="rect">
            <a:avLst/>
          </a:prstGeom>
        </p:spPr>
      </p:pic>
    </p:spTree>
    <p:extLst>
      <p:ext uri="{BB962C8B-B14F-4D97-AF65-F5344CB8AC3E}">
        <p14:creationId xmlns:p14="http://schemas.microsoft.com/office/powerpoint/2010/main" val="3072636913"/>
      </p:ext>
    </p:extLst>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0" name="Group 6">
            <a:extLst>
              <a:ext uri="{FF2B5EF4-FFF2-40B4-BE49-F238E27FC236}">
                <a16:creationId xmlns:a16="http://schemas.microsoft.com/office/drawing/2014/main" id="{5B77FD14-338D-2B47-37D4-E5371192692A}"/>
              </a:ext>
            </a:extLst>
          </p:cNvPr>
          <p:cNvGrpSpPr/>
          <p:nvPr/>
        </p:nvGrpSpPr>
        <p:grpSpPr>
          <a:xfrm>
            <a:off x="10046732" y="-8067"/>
            <a:ext cx="2141558" cy="1981587"/>
            <a:chOff x="10046732" y="-8067"/>
            <a:chExt cx="2141558" cy="1981587"/>
          </a:xfrm>
          <a:gradFill>
            <a:gsLst>
              <a:gs pos="0">
                <a:srgbClr val="28A468"/>
              </a:gs>
              <a:gs pos="97000">
                <a:srgbClr val="00B050"/>
              </a:gs>
            </a:gsLst>
            <a:path path="circle">
              <a:fillToRect l="50000" t="50000" r="50000" b="50000"/>
            </a:path>
          </a:gradFill>
        </p:grpSpPr>
        <p:sp>
          <p:nvSpPr>
            <p:cNvPr id="41" name="Freeform: Shape 7">
              <a:extLst>
                <a:ext uri="{FF2B5EF4-FFF2-40B4-BE49-F238E27FC236}">
                  <a16:creationId xmlns:a16="http://schemas.microsoft.com/office/drawing/2014/main" id="{7EDF43B5-B21F-49C6-D6D5-5DC1EA7DB5A5}"/>
                </a:ext>
              </a:extLst>
            </p:cNvPr>
            <p:cNvSpPr/>
            <p:nvPr/>
          </p:nvSpPr>
          <p:spPr>
            <a:xfrm rot="16200000">
              <a:off x="10408537" y="-88262"/>
              <a:ext cx="781257" cy="941649"/>
            </a:xfrm>
            <a:custGeom>
              <a:gdLst>
                <a:gd name="connsiteX0" fmla="*/ 781257 w 781257"/>
                <a:gd name="connsiteY0" fmla="*/ 468653 h 941649"/>
                <a:gd name="connsiteX1" fmla="*/ 781257 w 781257"/>
                <a:gd name="connsiteY1" fmla="*/ 941649 h 941649"/>
                <a:gd name="connsiteX2" fmla="*/ 57701 w 781257"/>
                <a:gd name="connsiteY2" fmla="*/ 310003 h 941649"/>
                <a:gd name="connsiteX3" fmla="*/ 41574 w 781257"/>
                <a:gd name="connsiteY3" fmla="*/ 72211 h 941649"/>
                <a:gd name="connsiteX4" fmla="*/ 54242 w 781257"/>
                <a:gd name="connsiteY4" fmla="*/ 57700 h 941649"/>
                <a:gd name="connsiteX5" fmla="*/ 292033 w 781257"/>
                <a:gd name="connsiteY5" fmla="*/ 41573 h 941649"/>
                <a:gd name="connsiteX6" fmla="*/ 781257 w 781257"/>
                <a:gd name="connsiteY6" fmla="*/ 468653 h 941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57" h="941649">
                  <a:moveTo>
                    <a:pt x="781257" y="468653"/>
                  </a:moveTo>
                  <a:lnTo>
                    <a:pt x="781257" y="941649"/>
                  </a:lnTo>
                  <a:lnTo>
                    <a:pt x="57701" y="310003"/>
                  </a:lnTo>
                  <a:cubicBezTo>
                    <a:pt x="-12417" y="248791"/>
                    <a:pt x="-19637" y="142329"/>
                    <a:pt x="41574" y="72211"/>
                  </a:cubicBezTo>
                  <a:lnTo>
                    <a:pt x="54242" y="57700"/>
                  </a:lnTo>
                  <a:cubicBezTo>
                    <a:pt x="115453" y="-12418"/>
                    <a:pt x="221915" y="-19638"/>
                    <a:pt x="292033" y="41573"/>
                  </a:cubicBezTo>
                  <a:lnTo>
                    <a:pt x="781257" y="4686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8">
              <a:extLst>
                <a:ext uri="{FF2B5EF4-FFF2-40B4-BE49-F238E27FC236}">
                  <a16:creationId xmlns:a16="http://schemas.microsoft.com/office/drawing/2014/main" id="{6C145BEA-11BC-0D32-31E3-D8C5E592ECB0}"/>
                </a:ext>
              </a:extLst>
            </p:cNvPr>
            <p:cNvSpPr/>
            <p:nvPr/>
          </p:nvSpPr>
          <p:spPr>
            <a:xfrm rot="16200000">
              <a:off x="10062423" y="-23758"/>
              <a:ext cx="1796882" cy="1828264"/>
            </a:xfrm>
            <a:custGeom>
              <a:gdLst>
                <a:gd name="connsiteX0" fmla="*/ 1796882 w 1796882"/>
                <a:gd name="connsiteY0" fmla="*/ 1355268 h 1828264"/>
                <a:gd name="connsiteX1" fmla="*/ 1796882 w 1796882"/>
                <a:gd name="connsiteY1" fmla="*/ 1828264 h 1828264"/>
                <a:gd name="connsiteX2" fmla="*/ 57701 w 1796882"/>
                <a:gd name="connsiteY2" fmla="*/ 310003 h 1828264"/>
                <a:gd name="connsiteX3" fmla="*/ 41574 w 1796882"/>
                <a:gd name="connsiteY3" fmla="*/ 72211 h 1828264"/>
                <a:gd name="connsiteX4" fmla="*/ 54242 w 1796882"/>
                <a:gd name="connsiteY4" fmla="*/ 57700 h 1828264"/>
                <a:gd name="connsiteX5" fmla="*/ 292033 w 1796882"/>
                <a:gd name="connsiteY5" fmla="*/ 41573 h 1828264"/>
                <a:gd name="connsiteX6" fmla="*/ 1796882 w 1796882"/>
                <a:gd name="connsiteY6" fmla="*/ 1355268 h 1828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882" h="1828263">
                  <a:moveTo>
                    <a:pt x="1796882" y="1355268"/>
                  </a:moveTo>
                  <a:lnTo>
                    <a:pt x="1796882" y="1828264"/>
                  </a:lnTo>
                  <a:lnTo>
                    <a:pt x="57701" y="310003"/>
                  </a:lnTo>
                  <a:cubicBezTo>
                    <a:pt x="-12417" y="248791"/>
                    <a:pt x="-19638" y="142329"/>
                    <a:pt x="41574" y="72211"/>
                  </a:cubicBezTo>
                  <a:lnTo>
                    <a:pt x="54242" y="57700"/>
                  </a:lnTo>
                  <a:cubicBezTo>
                    <a:pt x="115453" y="-12418"/>
                    <a:pt x="221915" y="-19638"/>
                    <a:pt x="292033" y="41573"/>
                  </a:cubicBezTo>
                  <a:lnTo>
                    <a:pt x="1796882" y="13552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Shape 9">
              <a:extLst>
                <a:ext uri="{FF2B5EF4-FFF2-40B4-BE49-F238E27FC236}">
                  <a16:creationId xmlns:a16="http://schemas.microsoft.com/office/drawing/2014/main" id="{CF2AB4E0-9639-3B61-BE1F-EDA46A2F9143}"/>
                </a:ext>
              </a:extLst>
            </p:cNvPr>
            <p:cNvSpPr/>
            <p:nvPr/>
          </p:nvSpPr>
          <p:spPr>
            <a:xfrm rot="16200000">
              <a:off x="11021130" y="77435"/>
              <a:ext cx="1252662" cy="1081658"/>
            </a:xfrm>
            <a:custGeom>
              <a:gdLst>
                <a:gd name="connsiteX0" fmla="*/ 1252662 w 1252662"/>
                <a:gd name="connsiteY0" fmla="*/ 880178 h 1081658"/>
                <a:gd name="connsiteX1" fmla="*/ 1252662 w 1252662"/>
                <a:gd name="connsiteY1" fmla="*/ 1081658 h 1081658"/>
                <a:gd name="connsiteX2" fmla="*/ 941637 w 1252662"/>
                <a:gd name="connsiteY2" fmla="*/ 1081658 h 1081658"/>
                <a:gd name="connsiteX3" fmla="*/ 57701 w 1252662"/>
                <a:gd name="connsiteY3" fmla="*/ 310003 h 1081658"/>
                <a:gd name="connsiteX4" fmla="*/ 41574 w 1252662"/>
                <a:gd name="connsiteY4" fmla="*/ 72211 h 1081658"/>
                <a:gd name="connsiteX5" fmla="*/ 54242 w 1252662"/>
                <a:gd name="connsiteY5" fmla="*/ 57700 h 1081658"/>
                <a:gd name="connsiteX6" fmla="*/ 292033 w 1252662"/>
                <a:gd name="connsiteY6" fmla="*/ 41573 h 1081658"/>
                <a:gd name="connsiteX7" fmla="*/ 1252662 w 1252662"/>
                <a:gd name="connsiteY7" fmla="*/ 880178 h 10816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662" h="1081658">
                  <a:moveTo>
                    <a:pt x="1252662" y="880178"/>
                  </a:moveTo>
                  <a:lnTo>
                    <a:pt x="1252662" y="1081658"/>
                  </a:lnTo>
                  <a:lnTo>
                    <a:pt x="941637" y="1081658"/>
                  </a:lnTo>
                  <a:lnTo>
                    <a:pt x="57701" y="310003"/>
                  </a:lnTo>
                  <a:cubicBezTo>
                    <a:pt x="-12417" y="248791"/>
                    <a:pt x="-19638" y="142329"/>
                    <a:pt x="41574" y="72211"/>
                  </a:cubicBezTo>
                  <a:lnTo>
                    <a:pt x="54242" y="57700"/>
                  </a:lnTo>
                  <a:cubicBezTo>
                    <a:pt x="115453" y="-12418"/>
                    <a:pt x="221915" y="-19638"/>
                    <a:pt x="292033" y="41573"/>
                  </a:cubicBezTo>
                  <a:lnTo>
                    <a:pt x="1252662" y="880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10">
              <a:extLst>
                <a:ext uri="{FF2B5EF4-FFF2-40B4-BE49-F238E27FC236}">
                  <a16:creationId xmlns:a16="http://schemas.microsoft.com/office/drawing/2014/main" id="{FBD022FA-C3F3-D4CF-08C4-EA770102CF68}"/>
                </a:ext>
              </a:extLst>
            </p:cNvPr>
            <p:cNvSpPr/>
            <p:nvPr/>
          </p:nvSpPr>
          <p:spPr>
            <a:xfrm rot="16200000">
              <a:off x="10905733" y="690963"/>
              <a:ext cx="1483456" cy="1081657"/>
            </a:xfrm>
            <a:custGeom>
              <a:gdLst>
                <a:gd name="connsiteX0" fmla="*/ 1483456 w 1483456"/>
                <a:gd name="connsiteY0" fmla="*/ 1081657 h 1081657"/>
                <a:gd name="connsiteX1" fmla="*/ 941635 w 1483456"/>
                <a:gd name="connsiteY1" fmla="*/ 1081657 h 1081657"/>
                <a:gd name="connsiteX2" fmla="*/ 57700 w 1483456"/>
                <a:gd name="connsiteY2" fmla="*/ 310003 h 1081657"/>
                <a:gd name="connsiteX3" fmla="*/ 41573 w 1483456"/>
                <a:gd name="connsiteY3" fmla="*/ 72211 h 1081657"/>
                <a:gd name="connsiteX4" fmla="*/ 54241 w 1483456"/>
                <a:gd name="connsiteY4" fmla="*/ 57700 h 1081657"/>
                <a:gd name="connsiteX5" fmla="*/ 292032 w 1483456"/>
                <a:gd name="connsiteY5" fmla="*/ 41573 h 1081657"/>
                <a:gd name="connsiteX6" fmla="*/ 1483456 w 1483456"/>
                <a:gd name="connsiteY6" fmla="*/ 1081657 h 10816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456" h="1081657">
                  <a:moveTo>
                    <a:pt x="1483456" y="1081657"/>
                  </a:moveTo>
                  <a:lnTo>
                    <a:pt x="941635" y="1081657"/>
                  </a:lnTo>
                  <a:lnTo>
                    <a:pt x="57700" y="310003"/>
                  </a:lnTo>
                  <a:cubicBezTo>
                    <a:pt x="-12418" y="248791"/>
                    <a:pt x="-19639" y="142329"/>
                    <a:pt x="41573" y="72211"/>
                  </a:cubicBezTo>
                  <a:lnTo>
                    <a:pt x="54241" y="57700"/>
                  </a:lnTo>
                  <a:cubicBezTo>
                    <a:pt x="115452" y="-12418"/>
                    <a:pt x="221914" y="-19638"/>
                    <a:pt x="292032" y="41573"/>
                  </a:cubicBezTo>
                  <a:lnTo>
                    <a:pt x="1483456" y="1081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riángulo isósceles 1">
            <a:extLst>
              <a:ext uri="{FF2B5EF4-FFF2-40B4-BE49-F238E27FC236}">
                <a16:creationId xmlns:a16="http://schemas.microsoft.com/office/drawing/2014/main" id="{107A149E-F247-D9AE-4633-ED79D35AB15D}"/>
              </a:ext>
            </a:extLst>
          </p:cNvPr>
          <p:cNvSpPr/>
          <p:nvPr/>
        </p:nvSpPr>
        <p:spPr>
          <a:xfrm rot="16200000">
            <a:off x="7740494" y="1617473"/>
            <a:ext cx="4914900" cy="4027092"/>
          </a:xfrm>
          <a:prstGeom prst="triangle">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4" name="Grupo 3">
            <a:extLst>
              <a:ext uri="{FF2B5EF4-FFF2-40B4-BE49-F238E27FC236}">
                <a16:creationId xmlns:a16="http://schemas.microsoft.com/office/drawing/2014/main" id="{CF576183-7296-EF1B-C03B-312C300EB37D}"/>
              </a:ext>
            </a:extLst>
          </p:cNvPr>
          <p:cNvGrpSpPr/>
          <p:nvPr/>
        </p:nvGrpSpPr>
        <p:grpSpPr>
          <a:xfrm rot="16200000">
            <a:off x="874307" y="2239126"/>
            <a:ext cx="518800" cy="522936"/>
            <a:chOff x="2512470" y="1035890"/>
            <a:chExt cx="666311" cy="671622"/>
          </a:xfrm>
          <a:solidFill>
            <a:srgbClr val="9ED633"/>
          </a:solidFill>
        </p:grpSpPr>
        <p:sp>
          <p:nvSpPr>
            <p:cNvPr id="5" name="Lágrima 4">
              <a:extLst>
                <a:ext uri="{FF2B5EF4-FFF2-40B4-BE49-F238E27FC236}">
                  <a16:creationId xmlns:a16="http://schemas.microsoft.com/office/drawing/2014/main" id="{DC7F8D5D-D51C-E51D-AF57-E9E3EA2C15D8}"/>
                </a:ext>
              </a:extLst>
            </p:cNvPr>
            <p:cNvSpPr/>
            <p:nvPr/>
          </p:nvSpPr>
          <p:spPr>
            <a:xfrm rot="8100000">
              <a:off x="2512470" y="1035890"/>
              <a:ext cx="666311" cy="666311"/>
            </a:xfrm>
            <a:prstGeom prst="teardrop">
              <a:avLst/>
            </a:pr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chemeClr val="bg1"/>
                </a:solidFill>
              </a:endParaRPr>
            </a:p>
          </p:txBody>
        </p:sp>
        <p:sp>
          <p:nvSpPr>
            <p:cNvPr id="6" name="CuadroTexto 5">
              <a:extLst>
                <a:ext uri="{FF2B5EF4-FFF2-40B4-BE49-F238E27FC236}">
                  <a16:creationId xmlns:a16="http://schemas.microsoft.com/office/drawing/2014/main" id="{5B07E76F-1C41-374A-3F11-E0D893B3CB15}"/>
                </a:ext>
              </a:extLst>
            </p:cNvPr>
            <p:cNvSpPr txBox="1"/>
            <p:nvPr/>
          </p:nvSpPr>
          <p:spPr>
            <a:xfrm rot="5400000">
              <a:off x="2531053" y="1130064"/>
              <a:ext cx="641023" cy="513874"/>
            </a:xfrm>
            <a:prstGeom prst="rect">
              <a:avLst/>
            </a:prstGeom>
            <a:noFill/>
          </p:spPr>
          <p:txBody>
            <a:bodyPr wrap="square" rtlCol="0">
              <a:spAutoFit/>
            </a:bodyPr>
            <a:lstStyle/>
            <a:p>
              <a:pPr algn="ctr"/>
              <a:r>
                <a:rPr lang="es-ES" sz="2000" b="1">
                  <a:solidFill>
                    <a:schemeClr val="bg1"/>
                  </a:solidFill>
                </a:rPr>
                <a:t>1</a:t>
              </a:r>
            </a:p>
          </p:txBody>
        </p:sp>
      </p:grpSp>
      <p:sp>
        <p:nvSpPr>
          <p:cNvPr id="7" name="CuadroTexto 6">
            <a:extLst>
              <a:ext uri="{FF2B5EF4-FFF2-40B4-BE49-F238E27FC236}">
                <a16:creationId xmlns:a16="http://schemas.microsoft.com/office/drawing/2014/main" id="{4A4F1309-01DD-83AF-4EC4-3C262411FE0D}"/>
              </a:ext>
            </a:extLst>
          </p:cNvPr>
          <p:cNvSpPr txBox="1"/>
          <p:nvPr/>
        </p:nvSpPr>
        <p:spPr>
          <a:xfrm>
            <a:off x="1598471" y="2331317"/>
            <a:ext cx="2394408" cy="338554"/>
          </a:xfrm>
          <a:prstGeom prst="rect">
            <a:avLst/>
          </a:prstGeom>
          <a:noFill/>
        </p:spPr>
        <p:txBody>
          <a:bodyPr wrap="square" rtlCol="0">
            <a:spAutoFit/>
          </a:bodyPr>
          <a:lstStyle/>
          <a:p>
            <a:r>
              <a:rPr lang="es-ES" sz="1600" b="1" noProof="1">
                <a:solidFill>
                  <a:schemeClr val="tx1">
                    <a:lumMod val="75000"/>
                    <a:lumOff val="25000"/>
                  </a:schemeClr>
                </a:solidFill>
              </a:rPr>
              <a:t>People in the world</a:t>
            </a:r>
          </a:p>
        </p:txBody>
      </p:sp>
      <p:sp>
        <p:nvSpPr>
          <p:cNvPr id="8" name="CuadroTexto 7">
            <a:extLst>
              <a:ext uri="{FF2B5EF4-FFF2-40B4-BE49-F238E27FC236}">
                <a16:creationId xmlns:a16="http://schemas.microsoft.com/office/drawing/2014/main" id="{7638F354-76A0-C631-B00B-4E3A7540FFB9}"/>
              </a:ext>
            </a:extLst>
          </p:cNvPr>
          <p:cNvSpPr txBox="1"/>
          <p:nvPr/>
        </p:nvSpPr>
        <p:spPr>
          <a:xfrm>
            <a:off x="1598471" y="2668672"/>
            <a:ext cx="2704588" cy="546368"/>
          </a:xfrm>
          <a:prstGeom prst="rect">
            <a:avLst/>
          </a:prstGeom>
          <a:noFill/>
        </p:spPr>
        <p:txBody>
          <a:bodyPr wrap="square" rtlCol="0">
            <a:spAutoFit/>
          </a:bodyPr>
          <a:lstStyle/>
          <a:p>
            <a:pPr>
              <a:lnSpc>
                <a:spcPct val="150000"/>
              </a:lnSpc>
            </a:pPr>
            <a:r>
              <a:rPr lang="es-ES" sz="1050"/>
              <a:t>They contain  vitamins and minerals. Can lower colesterol. Help digestion</a:t>
            </a:r>
          </a:p>
        </p:txBody>
      </p:sp>
      <p:grpSp>
        <p:nvGrpSpPr>
          <p:cNvPr id="9" name="Grupo 8">
            <a:extLst>
              <a:ext uri="{FF2B5EF4-FFF2-40B4-BE49-F238E27FC236}">
                <a16:creationId xmlns:a16="http://schemas.microsoft.com/office/drawing/2014/main" id="{4CEC58EA-E09C-99B3-CE5B-11DA80A14F92}"/>
              </a:ext>
            </a:extLst>
          </p:cNvPr>
          <p:cNvGrpSpPr/>
          <p:nvPr/>
        </p:nvGrpSpPr>
        <p:grpSpPr>
          <a:xfrm rot="16200000">
            <a:off x="850481" y="3667594"/>
            <a:ext cx="518801" cy="522939"/>
            <a:chOff x="2512470" y="1035890"/>
            <a:chExt cx="666311" cy="671624"/>
          </a:xfrm>
          <a:solidFill>
            <a:srgbClr val="9ED633"/>
          </a:solidFill>
        </p:grpSpPr>
        <p:sp>
          <p:nvSpPr>
            <p:cNvPr id="10" name="Lágrima 9">
              <a:extLst>
                <a:ext uri="{FF2B5EF4-FFF2-40B4-BE49-F238E27FC236}">
                  <a16:creationId xmlns:a16="http://schemas.microsoft.com/office/drawing/2014/main" id="{F7179E88-3376-A07E-7700-8AECE41911FD}"/>
                </a:ext>
              </a:extLst>
            </p:cNvPr>
            <p:cNvSpPr/>
            <p:nvPr/>
          </p:nvSpPr>
          <p:spPr>
            <a:xfrm rot="8100000">
              <a:off x="2512470" y="1035890"/>
              <a:ext cx="666311" cy="66631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p>
          </p:txBody>
        </p:sp>
        <p:sp>
          <p:nvSpPr>
            <p:cNvPr id="11" name="CuadroTexto 10">
              <a:extLst>
                <a:ext uri="{FF2B5EF4-FFF2-40B4-BE49-F238E27FC236}">
                  <a16:creationId xmlns:a16="http://schemas.microsoft.com/office/drawing/2014/main" id="{53C05007-36B9-72C2-2D54-4C050D5C395A}"/>
                </a:ext>
              </a:extLst>
            </p:cNvPr>
            <p:cNvSpPr txBox="1"/>
            <p:nvPr/>
          </p:nvSpPr>
          <p:spPr>
            <a:xfrm rot="5400000">
              <a:off x="2531058" y="1130066"/>
              <a:ext cx="641022" cy="513873"/>
            </a:xfrm>
            <a:prstGeom prst="rect">
              <a:avLst/>
            </a:prstGeom>
            <a:noFill/>
          </p:spPr>
          <p:txBody>
            <a:bodyPr wrap="square" rtlCol="0">
              <a:spAutoFit/>
            </a:bodyPr>
            <a:lstStyle/>
            <a:p>
              <a:pPr algn="ctr"/>
              <a:r>
                <a:rPr lang="es-ES" sz="2000" b="1">
                  <a:solidFill>
                    <a:schemeClr val="bg1"/>
                  </a:solidFill>
                </a:rPr>
                <a:t>2</a:t>
              </a:r>
            </a:p>
          </p:txBody>
        </p:sp>
      </p:grpSp>
      <p:sp>
        <p:nvSpPr>
          <p:cNvPr id="12" name="CuadroTexto 11">
            <a:extLst>
              <a:ext uri="{FF2B5EF4-FFF2-40B4-BE49-F238E27FC236}">
                <a16:creationId xmlns:a16="http://schemas.microsoft.com/office/drawing/2014/main" id="{B84B8D90-4297-11E7-50D4-26F0E053B0BA}"/>
              </a:ext>
            </a:extLst>
          </p:cNvPr>
          <p:cNvSpPr txBox="1"/>
          <p:nvPr/>
        </p:nvSpPr>
        <p:spPr>
          <a:xfrm>
            <a:off x="1598471" y="3748734"/>
            <a:ext cx="2394408" cy="338554"/>
          </a:xfrm>
          <a:prstGeom prst="rect">
            <a:avLst/>
          </a:prstGeom>
          <a:noFill/>
        </p:spPr>
        <p:txBody>
          <a:bodyPr wrap="square" rtlCol="0">
            <a:spAutoFit/>
          </a:bodyPr>
          <a:lstStyle/>
          <a:p>
            <a:r>
              <a:rPr lang="es-ES" sz="1600" b="1" noProof="1">
                <a:solidFill>
                  <a:schemeClr val="tx1">
                    <a:lumMod val="75000"/>
                    <a:lumOff val="25000"/>
                  </a:schemeClr>
                </a:solidFill>
              </a:rPr>
              <a:t>Starchy</a:t>
            </a:r>
          </a:p>
        </p:txBody>
      </p:sp>
      <p:sp>
        <p:nvSpPr>
          <p:cNvPr id="13" name="CuadroTexto 12">
            <a:extLst>
              <a:ext uri="{FF2B5EF4-FFF2-40B4-BE49-F238E27FC236}">
                <a16:creationId xmlns:a16="http://schemas.microsoft.com/office/drawing/2014/main" id="{6D3996DE-7CAC-871D-9912-683BB3E2266B}"/>
              </a:ext>
            </a:extLst>
          </p:cNvPr>
          <p:cNvSpPr txBox="1"/>
          <p:nvPr/>
        </p:nvSpPr>
        <p:spPr>
          <a:xfrm>
            <a:off x="1598471" y="4086089"/>
            <a:ext cx="2704588" cy="788742"/>
          </a:xfrm>
          <a:prstGeom prst="rect">
            <a:avLst/>
          </a:prstGeom>
          <a:noFill/>
        </p:spPr>
        <p:txBody>
          <a:bodyPr wrap="square" rtlCol="0">
            <a:spAutoFit/>
          </a:bodyPr>
          <a:lstStyle/>
          <a:p>
            <a:pPr>
              <a:lnSpc>
                <a:spcPct val="150000"/>
              </a:lnSpc>
            </a:pPr>
            <a:r>
              <a:rPr lang="es-ES" sz="1050"/>
              <a:t>Potatoes, bread, rice and pasta. Source of energy and essential fibre, calcium, iron and vitamins</a:t>
            </a:r>
          </a:p>
        </p:txBody>
      </p:sp>
      <p:grpSp>
        <p:nvGrpSpPr>
          <p:cNvPr id="14" name="Grupo 13">
            <a:extLst>
              <a:ext uri="{FF2B5EF4-FFF2-40B4-BE49-F238E27FC236}">
                <a16:creationId xmlns:a16="http://schemas.microsoft.com/office/drawing/2014/main" id="{823C0D85-E5E3-7F90-527B-5458F36E2E09}"/>
              </a:ext>
            </a:extLst>
          </p:cNvPr>
          <p:cNvGrpSpPr/>
          <p:nvPr/>
        </p:nvGrpSpPr>
        <p:grpSpPr>
          <a:xfrm rot="16200000">
            <a:off x="850482" y="5199017"/>
            <a:ext cx="518800" cy="522938"/>
            <a:chOff x="2512470" y="1035890"/>
            <a:chExt cx="666311" cy="671624"/>
          </a:xfrm>
          <a:solidFill>
            <a:srgbClr val="9ED633"/>
          </a:solidFill>
        </p:grpSpPr>
        <p:sp>
          <p:nvSpPr>
            <p:cNvPr id="15" name="Lágrima 14">
              <a:extLst>
                <a:ext uri="{FF2B5EF4-FFF2-40B4-BE49-F238E27FC236}">
                  <a16:creationId xmlns:a16="http://schemas.microsoft.com/office/drawing/2014/main" id="{9AC764DE-9032-CDB1-C39D-D799DC5E0570}"/>
                </a:ext>
              </a:extLst>
            </p:cNvPr>
            <p:cNvSpPr/>
            <p:nvPr/>
          </p:nvSpPr>
          <p:spPr>
            <a:xfrm rot="8100000">
              <a:off x="2512470" y="1035890"/>
              <a:ext cx="666311" cy="666311"/>
            </a:xfrm>
            <a:prstGeom prst="teardrop">
              <a:avLst/>
            </a:pr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chemeClr val="bg1"/>
                </a:solidFill>
              </a:endParaRPr>
            </a:p>
          </p:txBody>
        </p:sp>
        <p:sp>
          <p:nvSpPr>
            <p:cNvPr id="16" name="CuadroTexto 15">
              <a:extLst>
                <a:ext uri="{FF2B5EF4-FFF2-40B4-BE49-F238E27FC236}">
                  <a16:creationId xmlns:a16="http://schemas.microsoft.com/office/drawing/2014/main" id="{B3E17CA6-2EC1-0A63-5AE0-0F3A5927EA09}"/>
                </a:ext>
              </a:extLst>
            </p:cNvPr>
            <p:cNvSpPr txBox="1"/>
            <p:nvPr/>
          </p:nvSpPr>
          <p:spPr>
            <a:xfrm rot="5400000">
              <a:off x="2531056" y="1130065"/>
              <a:ext cx="641024" cy="513874"/>
            </a:xfrm>
            <a:prstGeom prst="rect">
              <a:avLst/>
            </a:prstGeom>
            <a:noFill/>
          </p:spPr>
          <p:txBody>
            <a:bodyPr wrap="square" rtlCol="0">
              <a:spAutoFit/>
            </a:bodyPr>
            <a:lstStyle/>
            <a:p>
              <a:pPr algn="ctr"/>
              <a:r>
                <a:rPr lang="es-ES" sz="2000" b="1">
                  <a:solidFill>
                    <a:schemeClr val="bg1"/>
                  </a:solidFill>
                </a:rPr>
                <a:t>3</a:t>
              </a:r>
            </a:p>
          </p:txBody>
        </p:sp>
      </p:grpSp>
      <p:sp>
        <p:nvSpPr>
          <p:cNvPr id="17" name="CuadroTexto 16">
            <a:extLst>
              <a:ext uri="{FF2B5EF4-FFF2-40B4-BE49-F238E27FC236}">
                <a16:creationId xmlns:a16="http://schemas.microsoft.com/office/drawing/2014/main" id="{49DEC44D-B38D-B625-02C2-D30F30ADDE3C}"/>
              </a:ext>
            </a:extLst>
          </p:cNvPr>
          <p:cNvSpPr txBox="1"/>
          <p:nvPr/>
        </p:nvSpPr>
        <p:spPr>
          <a:xfrm>
            <a:off x="1598471" y="5284445"/>
            <a:ext cx="2394408" cy="338554"/>
          </a:xfrm>
          <a:prstGeom prst="rect">
            <a:avLst/>
          </a:prstGeom>
          <a:noFill/>
        </p:spPr>
        <p:txBody>
          <a:bodyPr wrap="square" rtlCol="0">
            <a:spAutoFit/>
          </a:bodyPr>
          <a:lstStyle/>
          <a:p>
            <a:r>
              <a:rPr lang="es-ES" sz="1600" b="1">
                <a:solidFill>
                  <a:schemeClr val="tx1">
                    <a:lumMod val="75000"/>
                    <a:lumOff val="25000"/>
                  </a:schemeClr>
                </a:solidFill>
              </a:rPr>
              <a:t>Dairy</a:t>
            </a:r>
          </a:p>
        </p:txBody>
      </p:sp>
      <p:sp>
        <p:nvSpPr>
          <p:cNvPr id="18" name="CuadroTexto 17">
            <a:extLst>
              <a:ext uri="{FF2B5EF4-FFF2-40B4-BE49-F238E27FC236}">
                <a16:creationId xmlns:a16="http://schemas.microsoft.com/office/drawing/2014/main" id="{B7D30522-F571-DFC1-BA92-D6A1C17DBFC3}"/>
              </a:ext>
            </a:extLst>
          </p:cNvPr>
          <p:cNvSpPr txBox="1"/>
          <p:nvPr/>
        </p:nvSpPr>
        <p:spPr>
          <a:xfrm>
            <a:off x="1598471" y="5621800"/>
            <a:ext cx="2704588" cy="546368"/>
          </a:xfrm>
          <a:prstGeom prst="rect">
            <a:avLst/>
          </a:prstGeom>
          <a:noFill/>
        </p:spPr>
        <p:txBody>
          <a:bodyPr wrap="square" rtlCol="0">
            <a:spAutoFit/>
          </a:bodyPr>
          <a:lstStyle/>
          <a:p>
            <a:pPr>
              <a:lnSpc>
                <a:spcPct val="150000"/>
              </a:lnSpc>
            </a:pPr>
            <a:r>
              <a:rPr lang="es-ES" sz="1050"/>
              <a:t>Dairy and dairy alternatives are good sources of protein and vitamins. </a:t>
            </a:r>
          </a:p>
        </p:txBody>
      </p:sp>
      <p:grpSp>
        <p:nvGrpSpPr>
          <p:cNvPr id="19" name="Grupo 18">
            <a:extLst>
              <a:ext uri="{FF2B5EF4-FFF2-40B4-BE49-F238E27FC236}">
                <a16:creationId xmlns:a16="http://schemas.microsoft.com/office/drawing/2014/main" id="{74D3AE82-6B4E-CDB7-DED9-05A5230225F1}"/>
              </a:ext>
            </a:extLst>
          </p:cNvPr>
          <p:cNvGrpSpPr/>
          <p:nvPr/>
        </p:nvGrpSpPr>
        <p:grpSpPr>
          <a:xfrm rot="16200000">
            <a:off x="4755645" y="2239126"/>
            <a:ext cx="518800" cy="522936"/>
            <a:chOff x="2512470" y="1035890"/>
            <a:chExt cx="666311" cy="671622"/>
          </a:xfrm>
          <a:solidFill>
            <a:srgbClr val="9ED633"/>
          </a:solidFill>
        </p:grpSpPr>
        <p:sp>
          <p:nvSpPr>
            <p:cNvPr id="20" name="Lágrima 19">
              <a:extLst>
                <a:ext uri="{FF2B5EF4-FFF2-40B4-BE49-F238E27FC236}">
                  <a16:creationId xmlns:a16="http://schemas.microsoft.com/office/drawing/2014/main" id="{7E9F41E3-D493-B250-F753-4AE6E58E3727}"/>
                </a:ext>
              </a:extLst>
            </p:cNvPr>
            <p:cNvSpPr/>
            <p:nvPr/>
          </p:nvSpPr>
          <p:spPr>
            <a:xfrm rot="8100000">
              <a:off x="2512470" y="1035890"/>
              <a:ext cx="666311" cy="66631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chemeClr val="bg1"/>
                </a:solidFill>
              </a:endParaRPr>
            </a:p>
          </p:txBody>
        </p:sp>
        <p:sp>
          <p:nvSpPr>
            <p:cNvPr id="21" name="CuadroTexto 20">
              <a:extLst>
                <a:ext uri="{FF2B5EF4-FFF2-40B4-BE49-F238E27FC236}">
                  <a16:creationId xmlns:a16="http://schemas.microsoft.com/office/drawing/2014/main" id="{81063FF4-EE5C-1EB8-F5CC-557E2B961D96}"/>
                </a:ext>
              </a:extLst>
            </p:cNvPr>
            <p:cNvSpPr txBox="1"/>
            <p:nvPr/>
          </p:nvSpPr>
          <p:spPr>
            <a:xfrm rot="5400000">
              <a:off x="2531053" y="1130064"/>
              <a:ext cx="641023" cy="513874"/>
            </a:xfrm>
            <a:prstGeom prst="rect">
              <a:avLst/>
            </a:prstGeom>
            <a:noFill/>
          </p:spPr>
          <p:txBody>
            <a:bodyPr wrap="square" rtlCol="0">
              <a:spAutoFit/>
            </a:bodyPr>
            <a:lstStyle/>
            <a:p>
              <a:pPr algn="ctr"/>
              <a:r>
                <a:rPr lang="es-ES" sz="2000" b="1">
                  <a:solidFill>
                    <a:schemeClr val="bg1"/>
                  </a:solidFill>
                </a:rPr>
                <a:t>4</a:t>
              </a:r>
            </a:p>
          </p:txBody>
        </p:sp>
      </p:grpSp>
      <p:sp>
        <p:nvSpPr>
          <p:cNvPr id="22" name="CuadroTexto 21">
            <a:extLst>
              <a:ext uri="{FF2B5EF4-FFF2-40B4-BE49-F238E27FC236}">
                <a16:creationId xmlns:a16="http://schemas.microsoft.com/office/drawing/2014/main" id="{FF38C5B4-3310-92B9-C082-BC350EBDA2B0}"/>
              </a:ext>
            </a:extLst>
          </p:cNvPr>
          <p:cNvSpPr txBox="1"/>
          <p:nvPr/>
        </p:nvSpPr>
        <p:spPr>
          <a:xfrm>
            <a:off x="5479809" y="2331317"/>
            <a:ext cx="2394408" cy="338554"/>
          </a:xfrm>
          <a:prstGeom prst="rect">
            <a:avLst/>
          </a:prstGeom>
          <a:noFill/>
        </p:spPr>
        <p:txBody>
          <a:bodyPr wrap="square" rtlCol="0">
            <a:spAutoFit/>
          </a:bodyPr>
          <a:lstStyle/>
          <a:p>
            <a:r>
              <a:rPr lang="es-ES" sz="1600" b="1">
                <a:solidFill>
                  <a:schemeClr val="tx1">
                    <a:lumMod val="75000"/>
                    <a:lumOff val="25000"/>
                  </a:schemeClr>
                </a:solidFill>
              </a:rPr>
              <a:t>Protein</a:t>
            </a:r>
          </a:p>
        </p:txBody>
      </p:sp>
      <p:sp>
        <p:nvSpPr>
          <p:cNvPr id="23" name="CuadroTexto 22">
            <a:extLst>
              <a:ext uri="{FF2B5EF4-FFF2-40B4-BE49-F238E27FC236}">
                <a16:creationId xmlns:a16="http://schemas.microsoft.com/office/drawing/2014/main" id="{DE89D941-6B35-AB5B-612F-A68AD02FF98F}"/>
              </a:ext>
            </a:extLst>
          </p:cNvPr>
          <p:cNvSpPr txBox="1"/>
          <p:nvPr/>
        </p:nvSpPr>
        <p:spPr>
          <a:xfrm>
            <a:off x="5479809" y="2668672"/>
            <a:ext cx="2704588" cy="2000612"/>
          </a:xfrm>
          <a:prstGeom prst="rect">
            <a:avLst/>
          </a:prstGeom>
          <a:noFill/>
        </p:spPr>
        <p:txBody>
          <a:bodyPr wrap="square" rtlCol="0">
            <a:spAutoFit/>
          </a:bodyPr>
          <a:lstStyle/>
          <a:p>
            <a:pPr>
              <a:lnSpc>
                <a:spcPct val="150000"/>
              </a:lnSpc>
            </a:pPr>
            <a:r>
              <a:rPr lang="es-ES" sz="1050"/>
              <a:t>Beans, peas and lentils. Also fish is a great source of protein, vitamins and minerals… Eggs are a good source of protein, vitamins and minerals. Meat is  one of the main sources of vitamin B12. Red meat includes beef, lamb, venison and pork, all of which can form part of a healthy diet</a:t>
            </a:r>
          </a:p>
        </p:txBody>
      </p:sp>
      <p:grpSp>
        <p:nvGrpSpPr>
          <p:cNvPr id="24" name="Grupo 23">
            <a:extLst>
              <a:ext uri="{FF2B5EF4-FFF2-40B4-BE49-F238E27FC236}">
                <a16:creationId xmlns:a16="http://schemas.microsoft.com/office/drawing/2014/main" id="{E7478A67-BA0F-04A6-E497-7073989151CD}"/>
              </a:ext>
            </a:extLst>
          </p:cNvPr>
          <p:cNvGrpSpPr/>
          <p:nvPr/>
        </p:nvGrpSpPr>
        <p:grpSpPr>
          <a:xfrm rot="16200000">
            <a:off x="4731819" y="5253735"/>
            <a:ext cx="518801" cy="522939"/>
            <a:chOff x="2512470" y="1035890"/>
            <a:chExt cx="666311" cy="671624"/>
          </a:xfrm>
          <a:solidFill>
            <a:srgbClr val="9ED633"/>
          </a:solidFill>
        </p:grpSpPr>
        <p:sp>
          <p:nvSpPr>
            <p:cNvPr id="25" name="Lágrima 24">
              <a:extLst>
                <a:ext uri="{FF2B5EF4-FFF2-40B4-BE49-F238E27FC236}">
                  <a16:creationId xmlns:a16="http://schemas.microsoft.com/office/drawing/2014/main" id="{F930F23E-CD28-8642-FBD0-60BC2FF21622}"/>
                </a:ext>
              </a:extLst>
            </p:cNvPr>
            <p:cNvSpPr/>
            <p:nvPr/>
          </p:nvSpPr>
          <p:spPr>
            <a:xfrm rot="8100000">
              <a:off x="2512470" y="1035890"/>
              <a:ext cx="666311" cy="666311"/>
            </a:xfrm>
            <a:prstGeom prst="teardrop">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a:solidFill>
                  <a:schemeClr val="bg1"/>
                </a:solidFill>
              </a:endParaRPr>
            </a:p>
          </p:txBody>
        </p:sp>
        <p:sp>
          <p:nvSpPr>
            <p:cNvPr id="26" name="CuadroTexto 25">
              <a:extLst>
                <a:ext uri="{FF2B5EF4-FFF2-40B4-BE49-F238E27FC236}">
                  <a16:creationId xmlns:a16="http://schemas.microsoft.com/office/drawing/2014/main" id="{1594415C-47F8-ED27-CFC0-3C5FC9CFA9C5}"/>
                </a:ext>
              </a:extLst>
            </p:cNvPr>
            <p:cNvSpPr txBox="1"/>
            <p:nvPr/>
          </p:nvSpPr>
          <p:spPr>
            <a:xfrm rot="5400000">
              <a:off x="2531058" y="1130066"/>
              <a:ext cx="641022" cy="513873"/>
            </a:xfrm>
            <a:prstGeom prst="rect">
              <a:avLst/>
            </a:prstGeom>
            <a:noFill/>
          </p:spPr>
          <p:txBody>
            <a:bodyPr wrap="square" rtlCol="0">
              <a:spAutoFit/>
            </a:bodyPr>
            <a:lstStyle/>
            <a:p>
              <a:pPr algn="ctr"/>
              <a:r>
                <a:rPr lang="es-ES" sz="2000" b="1">
                  <a:solidFill>
                    <a:schemeClr val="bg1"/>
                  </a:solidFill>
                </a:rPr>
                <a:t>5</a:t>
              </a:r>
            </a:p>
          </p:txBody>
        </p:sp>
      </p:grpSp>
      <p:sp>
        <p:nvSpPr>
          <p:cNvPr id="27" name="CuadroTexto 26">
            <a:extLst>
              <a:ext uri="{FF2B5EF4-FFF2-40B4-BE49-F238E27FC236}">
                <a16:creationId xmlns:a16="http://schemas.microsoft.com/office/drawing/2014/main" id="{895C3EB7-3E49-2F60-287F-695E82DB0C45}"/>
              </a:ext>
            </a:extLst>
          </p:cNvPr>
          <p:cNvSpPr txBox="1"/>
          <p:nvPr/>
        </p:nvSpPr>
        <p:spPr>
          <a:xfrm>
            <a:off x="5479809" y="5334875"/>
            <a:ext cx="2394408" cy="338554"/>
          </a:xfrm>
          <a:prstGeom prst="rect">
            <a:avLst/>
          </a:prstGeom>
          <a:noFill/>
        </p:spPr>
        <p:txBody>
          <a:bodyPr wrap="square" rtlCol="0">
            <a:spAutoFit/>
          </a:bodyPr>
          <a:lstStyle/>
          <a:p>
            <a:r>
              <a:rPr lang="es-ES" sz="1600" b="1">
                <a:solidFill>
                  <a:schemeClr val="tx1">
                    <a:lumMod val="75000"/>
                    <a:lumOff val="25000"/>
                  </a:schemeClr>
                </a:solidFill>
              </a:rPr>
              <a:t>Fat</a:t>
            </a:r>
          </a:p>
        </p:txBody>
      </p:sp>
      <p:sp>
        <p:nvSpPr>
          <p:cNvPr id="28" name="CuadroTexto 27">
            <a:extLst>
              <a:ext uri="{FF2B5EF4-FFF2-40B4-BE49-F238E27FC236}">
                <a16:creationId xmlns:a16="http://schemas.microsoft.com/office/drawing/2014/main" id="{44DBACF8-6202-D7F9-03AF-5F0D50191AAA}"/>
              </a:ext>
            </a:extLst>
          </p:cNvPr>
          <p:cNvSpPr txBox="1"/>
          <p:nvPr/>
        </p:nvSpPr>
        <p:spPr>
          <a:xfrm>
            <a:off x="5479809" y="5672230"/>
            <a:ext cx="2704588" cy="546368"/>
          </a:xfrm>
          <a:prstGeom prst="rect">
            <a:avLst/>
          </a:prstGeom>
          <a:noFill/>
        </p:spPr>
        <p:txBody>
          <a:bodyPr wrap="square" rtlCol="0">
            <a:spAutoFit/>
          </a:bodyPr>
          <a:lstStyle/>
          <a:p>
            <a:pPr>
              <a:lnSpc>
                <a:spcPct val="150000"/>
              </a:lnSpc>
            </a:pPr>
            <a:r>
              <a:rPr lang="es-ES" sz="1050"/>
              <a:t>Oils and spreads. Some fat in our diet is essential but most of us eat too much.</a:t>
            </a:r>
          </a:p>
        </p:txBody>
      </p:sp>
      <p:cxnSp>
        <p:nvCxnSpPr>
          <p:cNvPr id="29" name="Conector recto de flecha 28">
            <a:extLst>
              <a:ext uri="{FF2B5EF4-FFF2-40B4-BE49-F238E27FC236}">
                <a16:creationId xmlns:a16="http://schemas.microsoft.com/office/drawing/2014/main" id="{83161E08-EB89-38C8-739E-18A0014C6BE0}"/>
              </a:ext>
            </a:extLst>
          </p:cNvPr>
          <p:cNvCxnSpPr/>
          <p:nvPr/>
        </p:nvCxnSpPr>
        <p:spPr>
          <a:xfrm>
            <a:off x="1089498" y="3429000"/>
            <a:ext cx="3213561" cy="0"/>
          </a:xfrm>
          <a:prstGeom prst="straightConnector1">
            <a:avLst/>
          </a:prstGeom>
          <a:ln>
            <a:solidFill>
              <a:srgbClr val="28A468"/>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97612D54-B893-A8A8-27CD-E4B991E8909D}"/>
              </a:ext>
            </a:extLst>
          </p:cNvPr>
          <p:cNvCxnSpPr/>
          <p:nvPr/>
        </p:nvCxnSpPr>
        <p:spPr>
          <a:xfrm>
            <a:off x="1089498" y="5000017"/>
            <a:ext cx="3356042" cy="0"/>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31" name="Imagen 30">
            <a:extLst>
              <a:ext uri="{FF2B5EF4-FFF2-40B4-BE49-F238E27FC236}">
                <a16:creationId xmlns:a16="http://schemas.microsoft.com/office/drawing/2014/main" id="{1D66AAF8-F796-5F0A-2C71-262A7ECE30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20860" y="80822"/>
            <a:ext cx="3407319" cy="6962783"/>
          </a:xfrm>
          <a:prstGeom prst="rect">
            <a:avLst/>
          </a:prstGeom>
        </p:spPr>
      </p:pic>
      <p:sp>
        <p:nvSpPr>
          <p:cNvPr id="32" name="TextBox 12">
            <a:extLst>
              <a:ext uri="{FF2B5EF4-FFF2-40B4-BE49-F238E27FC236}">
                <a16:creationId xmlns:a16="http://schemas.microsoft.com/office/drawing/2014/main" id="{ECF8A129-9D08-E8D2-F216-720C3850CEB7}"/>
              </a:ext>
            </a:extLst>
          </p:cNvPr>
          <p:cNvSpPr txBox="1"/>
          <p:nvPr/>
        </p:nvSpPr>
        <p:spPr>
          <a:xfrm>
            <a:off x="565194" y="775835"/>
            <a:ext cx="5721200" cy="1200329"/>
          </a:xfrm>
          <a:prstGeom prst="rect">
            <a:avLst/>
          </a:prstGeom>
          <a:noFill/>
        </p:spPr>
        <p:txBody>
          <a:bodyPr wrap="square">
            <a:spAutoFit/>
          </a:bodyPr>
          <a:lstStyle/>
          <a:p>
            <a:pPr algn="ctr"/>
            <a:r>
              <a:rPr lang="en-US" sz="7200" b="1" i="0">
                <a:solidFill>
                  <a:srgbClr val="28A468"/>
                </a:solidFill>
                <a:effectLst/>
                <a:latin typeface="Chewy" panose="02000000000000000000" pitchFamily="2" charset="0"/>
              </a:rPr>
              <a:t>MOTHER </a:t>
            </a:r>
            <a:r>
              <a:rPr lang="en-US" sz="7200" b="1" i="0">
                <a:solidFill>
                  <a:srgbClr val="00B050"/>
                </a:solidFill>
                <a:effectLst/>
                <a:latin typeface="Chewy" panose="02000000000000000000" pitchFamily="2" charset="0"/>
              </a:rPr>
              <a:t>EARTH</a:t>
            </a:r>
            <a:endParaRPr lang="en-US" sz="7200" b="1">
              <a:solidFill>
                <a:srgbClr val="00B050"/>
              </a:solidFill>
              <a:latin typeface="Chewy" panose="02000000000000000000" pitchFamily="2" charset="0"/>
            </a:endParaRPr>
          </a:p>
        </p:txBody>
      </p:sp>
      <p:sp>
        <p:nvSpPr>
          <p:cNvPr id="33" name="TextBox 12">
            <a:extLst>
              <a:ext uri="{FF2B5EF4-FFF2-40B4-BE49-F238E27FC236}">
                <a16:creationId xmlns:a16="http://schemas.microsoft.com/office/drawing/2014/main" id="{DF3A50D7-51AF-E853-3AD6-79CC9FCEE964}"/>
              </a:ext>
            </a:extLst>
          </p:cNvPr>
          <p:cNvSpPr txBox="1"/>
          <p:nvPr/>
        </p:nvSpPr>
        <p:spPr>
          <a:xfrm>
            <a:off x="508044" y="269016"/>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spTree>
    <p:extLst>
      <p:ext uri="{BB962C8B-B14F-4D97-AF65-F5344CB8AC3E}">
        <p14:creationId xmlns:p14="http://schemas.microsoft.com/office/powerpoint/2010/main" val="102458903"/>
      </p:ext>
    </p:extLst>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Rectangle 5">
            <a:extLst>
              <a:ext uri="{FF2B5EF4-FFF2-40B4-BE49-F238E27FC236}">
                <a16:creationId xmlns:a16="http://schemas.microsoft.com/office/drawing/2014/main" id="{78ED9A2C-2BDF-F95F-5A98-A92ECC316936}"/>
              </a:ext>
            </a:extLst>
          </p:cNvPr>
          <p:cNvSpPr/>
          <p:nvPr/>
        </p:nvSpPr>
        <p:spPr>
          <a:xfrm>
            <a:off x="0" y="0"/>
            <a:ext cx="3390900" cy="4431030"/>
          </a:xfrm>
          <a:prstGeom prst="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DC96746-B5B7-9BD8-B31D-58089885179B}"/>
              </a:ext>
            </a:extLst>
          </p:cNvPr>
          <p:cNvSpPr/>
          <p:nvPr/>
        </p:nvSpPr>
        <p:spPr>
          <a:xfrm>
            <a:off x="2544856" y="6267450"/>
            <a:ext cx="4438650" cy="590549"/>
          </a:xfrm>
          <a:prstGeom prst="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5975B5E-2EB9-E269-43B9-C78BF08DC790}"/>
              </a:ext>
            </a:extLst>
          </p:cNvPr>
          <p:cNvSpPr/>
          <p:nvPr/>
        </p:nvSpPr>
        <p:spPr>
          <a:xfrm>
            <a:off x="1" y="6267450"/>
            <a:ext cx="10918450" cy="67673"/>
          </a:xfrm>
          <a:prstGeom prst="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EA6C152-976B-7BF8-99EF-D5EFD7C39DEA}"/>
              </a:ext>
            </a:extLst>
          </p:cNvPr>
          <p:cNvSpPr txBox="1"/>
          <p:nvPr/>
        </p:nvSpPr>
        <p:spPr>
          <a:xfrm>
            <a:off x="7305082" y="2184723"/>
            <a:ext cx="4256789" cy="2949525"/>
          </a:xfrm>
          <a:prstGeom prst="rect">
            <a:avLst/>
          </a:prstGeom>
          <a:noFill/>
        </p:spPr>
        <p:txBody>
          <a:bodyPr wrap="square">
            <a:spAutoFit/>
          </a:bodyPr>
          <a:lstStyle/>
          <a:p>
            <a:pPr>
              <a:lnSpc>
                <a:spcPct val="150000"/>
              </a:lnSpc>
            </a:pPr>
            <a:r>
              <a:rPr lang="en-US" b="0" i="0">
                <a:solidFill>
                  <a:srgbClr val="374151"/>
                </a:solidFill>
                <a:effectLst/>
                <a:latin typeface="Arial" panose="020b0604020202020204" pitchFamily="34" charset="0"/>
                <a:cs typeface="Arial" panose="020b0604020202020204" pitchFamily="34" charset="0"/>
              </a:rPr>
              <a:t>Jazz music emerged as a way for African American musicians to express their cultural identity, but it quickly spread to other cultures and became a symbol of cultural integration. Jazz music helped to break down racial barriers in music and society.</a:t>
            </a:r>
            <a:endParaRPr lang="en-US">
              <a:latin typeface="Arial" panose="020b0604020202020204" pitchFamily="34" charset="0"/>
              <a:cs typeface="Arial" panose="020b0604020202020204" pitchFamily="34" charset="0"/>
            </a:endParaRPr>
          </a:p>
        </p:txBody>
      </p:sp>
      <p:pic>
        <p:nvPicPr>
          <p:cNvPr id="16" name="Gráfico 15">
            <a:extLst>
              <a:ext uri="{FF2B5EF4-FFF2-40B4-BE49-F238E27FC236}">
                <a16:creationId xmlns:a16="http://schemas.microsoft.com/office/drawing/2014/main" id="{DF4404D2-110B-470F-A366-1A222BDEEA6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1016808" y="6078849"/>
            <a:ext cx="797513" cy="377202"/>
          </a:xfrm>
          <a:prstGeom prst="rect">
            <a:avLst/>
          </a:prstGeom>
        </p:spPr>
      </p:pic>
      <p:pic>
        <p:nvPicPr>
          <p:cNvPr id="2" name="Imagen 1">
            <a:extLst>
              <a:ext uri="{FF2B5EF4-FFF2-40B4-BE49-F238E27FC236}">
                <a16:creationId xmlns:a16="http://schemas.microsoft.com/office/drawing/2014/main" id="{698092E2-25F0-3057-9C52-4F2A3D77F3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9165" y="5259289"/>
            <a:ext cx="1204619" cy="1546863"/>
          </a:xfrm>
          <a:prstGeom prst="rect">
            <a:avLst/>
          </a:prstGeom>
        </p:spPr>
      </p:pic>
      <p:pic>
        <p:nvPicPr>
          <p:cNvPr id="2050" name="Picture 2" descr="manos de niños sosteniendo una pequeña tierra verde">
            <a:extLst>
              <a:ext uri="{FF2B5EF4-FFF2-40B4-BE49-F238E27FC236}">
                <a16:creationId xmlns:a16="http://schemas.microsoft.com/office/drawing/2014/main" id="{A503C1B4-BA2C-46D5-B45C-9FE3BCC3E8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371" b="19637"/>
          <a:stretch>
            <a:fillRect/>
          </a:stretch>
        </p:blipFill>
        <p:spPr bwMode="auto">
          <a:xfrm>
            <a:off x="0" y="2051664"/>
            <a:ext cx="6983505" cy="37186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2">
            <a:extLst>
              <a:ext uri="{FF2B5EF4-FFF2-40B4-BE49-F238E27FC236}">
                <a16:creationId xmlns:a16="http://schemas.microsoft.com/office/drawing/2014/main" id="{1B7C4EEA-11C7-A9AD-752E-837557641522}"/>
              </a:ext>
            </a:extLst>
          </p:cNvPr>
          <p:cNvSpPr txBox="1"/>
          <p:nvPr/>
        </p:nvSpPr>
        <p:spPr>
          <a:xfrm>
            <a:off x="5397706" y="851335"/>
            <a:ext cx="5721200" cy="1200329"/>
          </a:xfrm>
          <a:prstGeom prst="rect">
            <a:avLst/>
          </a:prstGeom>
          <a:noFill/>
        </p:spPr>
        <p:txBody>
          <a:bodyPr wrap="square">
            <a:spAutoFit/>
          </a:bodyPr>
          <a:lstStyle/>
          <a:p>
            <a:pPr algn="ctr"/>
            <a:r>
              <a:rPr lang="en-US" sz="7200" b="1" i="0">
                <a:solidFill>
                  <a:srgbClr val="28A468"/>
                </a:solidFill>
                <a:effectLst/>
                <a:latin typeface="Chewy" panose="02000000000000000000" pitchFamily="2" charset="0"/>
              </a:rPr>
              <a:t>MOTHER </a:t>
            </a:r>
            <a:r>
              <a:rPr lang="en-US" sz="7200" b="1" i="0">
                <a:solidFill>
                  <a:srgbClr val="00B050"/>
                </a:solidFill>
                <a:effectLst/>
                <a:latin typeface="Chewy" panose="02000000000000000000" pitchFamily="2" charset="0"/>
              </a:rPr>
              <a:t>EARTH</a:t>
            </a:r>
            <a:endParaRPr lang="en-US" sz="7200" b="1">
              <a:solidFill>
                <a:srgbClr val="00B050"/>
              </a:solidFill>
              <a:latin typeface="Chewy" panose="02000000000000000000" pitchFamily="2" charset="0"/>
            </a:endParaRPr>
          </a:p>
        </p:txBody>
      </p:sp>
      <p:sp>
        <p:nvSpPr>
          <p:cNvPr id="9" name="TextBox 12">
            <a:extLst>
              <a:ext uri="{FF2B5EF4-FFF2-40B4-BE49-F238E27FC236}">
                <a16:creationId xmlns:a16="http://schemas.microsoft.com/office/drawing/2014/main" id="{4303C9E0-0F47-7C02-1D10-4BEB4824A4F0}"/>
              </a:ext>
            </a:extLst>
          </p:cNvPr>
          <p:cNvSpPr txBox="1"/>
          <p:nvPr/>
        </p:nvSpPr>
        <p:spPr>
          <a:xfrm>
            <a:off x="5340556" y="344516"/>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spTree>
    <p:extLst>
      <p:ext uri="{BB962C8B-B14F-4D97-AF65-F5344CB8AC3E}">
        <p14:creationId xmlns:p14="http://schemas.microsoft.com/office/powerpoint/2010/main" val="2086598132"/>
      </p:ext>
    </p:extLst>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28A468"/>
            </a:gs>
            <a:gs pos="97000">
              <a:srgbClr val="00B050"/>
            </a:gs>
          </a:gsLst>
          <a:path path="circle">
            <a:fillToRect l="50000" t="50000" r="50000" b="50000"/>
          </a:path>
        </a:gradFill>
        <a:effectLst/>
      </p:bgPr>
    </p:bg>
    <p:spTree>
      <p:nvGrpSpPr>
        <p:cNvPr id="1" name=""/>
        <p:cNvGrpSpPr/>
        <p:nvPr/>
      </p:nvGrpSpPr>
      <p:grpSpPr>
        <a:xfrm>
          <a:off x="0" y="0"/>
          <a:ext cx="0" cy="0"/>
        </a:xfrm>
      </p:grpSpPr>
      <p:sp>
        <p:nvSpPr>
          <p:cNvPr id="13" name="Rectangle 12">
            <a:extLst>
              <a:ext uri="{FF2B5EF4-FFF2-40B4-BE49-F238E27FC236}">
                <a16:creationId xmlns:a16="http://schemas.microsoft.com/office/drawing/2014/main" id="{58B3EFBA-AE22-0359-8585-6C7822C78D1B}"/>
              </a:ext>
            </a:extLst>
          </p:cNvPr>
          <p:cNvSpPr/>
          <p:nvPr/>
        </p:nvSpPr>
        <p:spPr>
          <a:xfrm>
            <a:off x="0" y="6224454"/>
            <a:ext cx="1060994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8D3B6DA9-2334-B6CD-66DE-42AE30D52AE1}"/>
              </a:ext>
            </a:extLst>
          </p:cNvPr>
          <p:cNvGrpSpPr/>
          <p:nvPr/>
        </p:nvGrpSpPr>
        <p:grpSpPr>
          <a:xfrm>
            <a:off x="6063255" y="1709783"/>
            <a:ext cx="4546688" cy="3663406"/>
            <a:chOff x="5398226" y="1674630"/>
            <a:chExt cx="4546688" cy="3663406"/>
          </a:xfrm>
        </p:grpSpPr>
        <p:sp>
          <p:nvSpPr>
            <p:cNvPr id="2" name="TextBox 1">
              <a:extLst>
                <a:ext uri="{FF2B5EF4-FFF2-40B4-BE49-F238E27FC236}">
                  <a16:creationId xmlns:a16="http://schemas.microsoft.com/office/drawing/2014/main" id="{AFAF87BE-4E88-DB6E-C604-E046F47AB2E7}"/>
                </a:ext>
              </a:extLst>
            </p:cNvPr>
            <p:cNvSpPr txBox="1"/>
            <p:nvPr/>
          </p:nvSpPr>
          <p:spPr>
            <a:xfrm>
              <a:off x="5398226" y="1674630"/>
              <a:ext cx="3848893" cy="1569660"/>
            </a:xfrm>
            <a:prstGeom prst="rect">
              <a:avLst/>
            </a:prstGeom>
            <a:noFill/>
          </p:spPr>
          <p:txBody>
            <a:bodyPr wrap="square">
              <a:spAutoFit/>
            </a:bodyPr>
            <a:lstStyle/>
            <a:p>
              <a:r>
                <a:rPr lang="en-US" sz="4800" b="1" i="0">
                  <a:solidFill>
                    <a:schemeClr val="accent5">
                      <a:lumMod val="50000"/>
                    </a:schemeClr>
                  </a:solidFill>
                  <a:effectLst/>
                  <a:latin typeface="Chewy" panose="02000000000000000000" pitchFamily="2" charset="0"/>
                  <a:cs typeface="Arial" panose="020b0604020202020204" pitchFamily="34" charset="0"/>
                </a:rPr>
                <a:t>International</a:t>
              </a:r>
              <a:r>
                <a:rPr lang="en-US" sz="4800" b="1" i="0">
                  <a:solidFill>
                    <a:schemeClr val="bg1"/>
                  </a:solidFill>
                  <a:effectLst/>
                  <a:latin typeface="Chewy" panose="02000000000000000000" pitchFamily="2" charset="0"/>
                  <a:cs typeface="Arial" panose="020b0604020202020204" pitchFamily="34" charset="0"/>
                </a:rPr>
                <a:t> Diplomacy</a:t>
              </a:r>
              <a:endParaRPr lang="en-US" sz="4800" b="1">
                <a:solidFill>
                  <a:schemeClr val="bg1"/>
                </a:solidFill>
                <a:latin typeface="Chewy" panose="02000000000000000000" pitchFamily="2" charset="0"/>
                <a:cs typeface="Arial" panose="020b0604020202020204" pitchFamily="34" charset="0"/>
              </a:endParaRPr>
            </a:p>
          </p:txBody>
        </p:sp>
        <p:sp>
          <p:nvSpPr>
            <p:cNvPr id="18" name="TextBox 17">
              <a:extLst>
                <a:ext uri="{FF2B5EF4-FFF2-40B4-BE49-F238E27FC236}">
                  <a16:creationId xmlns:a16="http://schemas.microsoft.com/office/drawing/2014/main" id="{90B0A390-5554-79D7-68BD-1DB78580AB1A}"/>
                </a:ext>
              </a:extLst>
            </p:cNvPr>
            <p:cNvSpPr txBox="1"/>
            <p:nvPr/>
          </p:nvSpPr>
          <p:spPr>
            <a:xfrm>
              <a:off x="5398226" y="3219507"/>
              <a:ext cx="4546688" cy="2118529"/>
            </a:xfrm>
            <a:prstGeom prst="rect">
              <a:avLst/>
            </a:prstGeom>
            <a:noFill/>
          </p:spPr>
          <p:txBody>
            <a:bodyPr wrap="square">
              <a:spAutoFit/>
            </a:bodyPr>
            <a:lstStyle/>
            <a:p>
              <a:pPr>
                <a:lnSpc>
                  <a:spcPct val="150000"/>
                </a:lnSpc>
              </a:pPr>
              <a:r>
                <a:rPr lang="en-US" b="0" i="0">
                  <a:solidFill>
                    <a:schemeClr val="bg1"/>
                  </a:solidFill>
                  <a:effectLst/>
                  <a:latin typeface="Arial" panose="020b0604020202020204" pitchFamily="34" charset="0"/>
                  <a:cs typeface="Arial" panose="020b0604020202020204" pitchFamily="34" charset="0"/>
                </a:rPr>
                <a:t>Jazz has served as a means of promoting cultural exchange and understanding, bringing together musicians and audiences from around the world to celebrate the rich diversity of global culture.</a:t>
              </a:r>
              <a:endParaRPr lang="en-US">
                <a:solidFill>
                  <a:schemeClr val="bg1"/>
                </a:solidFill>
                <a:latin typeface="Arial" panose="020b0604020202020204" pitchFamily="34" charset="0"/>
                <a:cs typeface="Arial" panose="020b0604020202020204" pitchFamily="34" charset="0"/>
              </a:endParaRPr>
            </a:p>
          </p:txBody>
        </p:sp>
      </p:grpSp>
      <p:pic>
        <p:nvPicPr>
          <p:cNvPr id="5122" name="Picture 2" descr="Suelo fresco con nuevo brote de planta verde pequeño en manos de mujer">
            <a:extLst>
              <a:ext uri="{FF2B5EF4-FFF2-40B4-BE49-F238E27FC236}">
                <a16:creationId xmlns:a16="http://schemas.microsoft.com/office/drawing/2014/main" id="{D72306A1-B6DC-140A-A4EE-40C26AF18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4167" r="27357"/>
          <a:stretch>
            <a:fillRect/>
          </a:stretch>
        </p:blipFill>
        <p:spPr bwMode="auto">
          <a:xfrm>
            <a:off x="860612" y="495420"/>
            <a:ext cx="4663734" cy="6362580"/>
          </a:xfrm>
          <a:prstGeom prst="rect">
            <a:avLst/>
          </a:prstGeom>
          <a:noFill/>
          <a:extLst>
            <a:ext uri="{909E8E84-426E-40DD-AFC4-6F175D3DCCD1}">
              <a14:hiddenFill xmlns:a14="http://schemas.microsoft.com/office/drawing/2010/main">
                <a:solidFill>
                  <a:srgbClr val="FFFFFF"/>
                </a:solidFill>
              </a14:hiddenFill>
            </a:ext>
          </a:extLst>
        </p:spPr>
      </p:pic>
      <p:sp>
        <p:nvSpPr>
          <p:cNvPr id="3" name="Oval 12">
            <a:extLst>
              <a:ext uri="{FF2B5EF4-FFF2-40B4-BE49-F238E27FC236}">
                <a16:creationId xmlns:a16="http://schemas.microsoft.com/office/drawing/2014/main" id="{FEA41882-C904-D3EC-D383-AE692589225D}"/>
              </a:ext>
            </a:extLst>
          </p:cNvPr>
          <p:cNvSpPr/>
          <p:nvPr/>
        </p:nvSpPr>
        <p:spPr>
          <a:xfrm>
            <a:off x="10804150" y="5750199"/>
            <a:ext cx="994228" cy="994228"/>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E9FA6D68-A70C-8CEF-08EE-A64050AC6242}"/>
              </a:ext>
            </a:extLst>
          </p:cNvPr>
          <p:cNvPicPr>
            <a:picLocks noChangeAspect="1"/>
          </p:cNvPicPr>
          <p:nvPr/>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artisticPhotocopy/>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flipH="1">
            <a:off x="10636912" y="5217610"/>
            <a:ext cx="1232950" cy="1583240"/>
          </a:xfrm>
          <a:prstGeom prst="rect">
            <a:avLst/>
          </a:prstGeom>
        </p:spPr>
      </p:pic>
      <p:grpSp>
        <p:nvGrpSpPr>
          <p:cNvPr id="6" name="Group 2">
            <a:extLst>
              <a:ext uri="{FF2B5EF4-FFF2-40B4-BE49-F238E27FC236}">
                <a16:creationId xmlns:a16="http://schemas.microsoft.com/office/drawing/2014/main" id="{0D4F85E6-4218-61A0-6982-B55AC5EF30F5}"/>
              </a:ext>
            </a:extLst>
          </p:cNvPr>
          <p:cNvGrpSpPr/>
          <p:nvPr/>
        </p:nvGrpSpPr>
        <p:grpSpPr>
          <a:xfrm>
            <a:off x="10931581" y="-19000"/>
            <a:ext cx="1276394" cy="1181050"/>
            <a:chOff x="10046732" y="-8067"/>
            <a:chExt cx="2141558" cy="1981587"/>
          </a:xfrm>
          <a:solidFill>
            <a:schemeClr val="bg1"/>
          </a:solidFill>
        </p:grpSpPr>
        <p:sp>
          <p:nvSpPr>
            <p:cNvPr id="7" name="Freeform: Shape 3">
              <a:extLst>
                <a:ext uri="{FF2B5EF4-FFF2-40B4-BE49-F238E27FC236}">
                  <a16:creationId xmlns:a16="http://schemas.microsoft.com/office/drawing/2014/main" id="{71EA33D4-1691-4C4C-BDAA-BE2B28265F71}"/>
                </a:ext>
              </a:extLst>
            </p:cNvPr>
            <p:cNvSpPr/>
            <p:nvPr/>
          </p:nvSpPr>
          <p:spPr>
            <a:xfrm rot="16200000">
              <a:off x="10408537" y="-88262"/>
              <a:ext cx="781257" cy="941649"/>
            </a:xfrm>
            <a:custGeom>
              <a:gdLst>
                <a:gd name="connsiteX0" fmla="*/ 781257 w 781257"/>
                <a:gd name="connsiteY0" fmla="*/ 468653 h 941649"/>
                <a:gd name="connsiteX1" fmla="*/ 781257 w 781257"/>
                <a:gd name="connsiteY1" fmla="*/ 941649 h 941649"/>
                <a:gd name="connsiteX2" fmla="*/ 57701 w 781257"/>
                <a:gd name="connsiteY2" fmla="*/ 310003 h 941649"/>
                <a:gd name="connsiteX3" fmla="*/ 41574 w 781257"/>
                <a:gd name="connsiteY3" fmla="*/ 72211 h 941649"/>
                <a:gd name="connsiteX4" fmla="*/ 54242 w 781257"/>
                <a:gd name="connsiteY4" fmla="*/ 57700 h 941649"/>
                <a:gd name="connsiteX5" fmla="*/ 292033 w 781257"/>
                <a:gd name="connsiteY5" fmla="*/ 41573 h 941649"/>
                <a:gd name="connsiteX6" fmla="*/ 781257 w 781257"/>
                <a:gd name="connsiteY6" fmla="*/ 468653 h 941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57" h="941649">
                  <a:moveTo>
                    <a:pt x="781257" y="468653"/>
                  </a:moveTo>
                  <a:lnTo>
                    <a:pt x="781257" y="941649"/>
                  </a:lnTo>
                  <a:lnTo>
                    <a:pt x="57701" y="310003"/>
                  </a:lnTo>
                  <a:cubicBezTo>
                    <a:pt x="-12417" y="248791"/>
                    <a:pt x="-19637" y="142329"/>
                    <a:pt x="41574" y="72211"/>
                  </a:cubicBezTo>
                  <a:lnTo>
                    <a:pt x="54242" y="57700"/>
                  </a:lnTo>
                  <a:cubicBezTo>
                    <a:pt x="115453" y="-12418"/>
                    <a:pt x="221915" y="-19638"/>
                    <a:pt x="292033" y="41573"/>
                  </a:cubicBezTo>
                  <a:lnTo>
                    <a:pt x="781257" y="4686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4">
              <a:extLst>
                <a:ext uri="{FF2B5EF4-FFF2-40B4-BE49-F238E27FC236}">
                  <a16:creationId xmlns:a16="http://schemas.microsoft.com/office/drawing/2014/main" id="{08249F45-F373-51B7-B247-C48EA44404FF}"/>
                </a:ext>
              </a:extLst>
            </p:cNvPr>
            <p:cNvSpPr/>
            <p:nvPr/>
          </p:nvSpPr>
          <p:spPr>
            <a:xfrm rot="16200000">
              <a:off x="10062423" y="-23758"/>
              <a:ext cx="1796882" cy="1828264"/>
            </a:xfrm>
            <a:custGeom>
              <a:gdLst>
                <a:gd name="connsiteX0" fmla="*/ 1796882 w 1796882"/>
                <a:gd name="connsiteY0" fmla="*/ 1355268 h 1828264"/>
                <a:gd name="connsiteX1" fmla="*/ 1796882 w 1796882"/>
                <a:gd name="connsiteY1" fmla="*/ 1828264 h 1828264"/>
                <a:gd name="connsiteX2" fmla="*/ 57701 w 1796882"/>
                <a:gd name="connsiteY2" fmla="*/ 310003 h 1828264"/>
                <a:gd name="connsiteX3" fmla="*/ 41574 w 1796882"/>
                <a:gd name="connsiteY3" fmla="*/ 72211 h 1828264"/>
                <a:gd name="connsiteX4" fmla="*/ 54242 w 1796882"/>
                <a:gd name="connsiteY4" fmla="*/ 57700 h 1828264"/>
                <a:gd name="connsiteX5" fmla="*/ 292033 w 1796882"/>
                <a:gd name="connsiteY5" fmla="*/ 41573 h 1828264"/>
                <a:gd name="connsiteX6" fmla="*/ 1796882 w 1796882"/>
                <a:gd name="connsiteY6" fmla="*/ 1355268 h 1828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882" h="1828263">
                  <a:moveTo>
                    <a:pt x="1796882" y="1355268"/>
                  </a:moveTo>
                  <a:lnTo>
                    <a:pt x="1796882" y="1828264"/>
                  </a:lnTo>
                  <a:lnTo>
                    <a:pt x="57701" y="310003"/>
                  </a:lnTo>
                  <a:cubicBezTo>
                    <a:pt x="-12417" y="248791"/>
                    <a:pt x="-19638" y="142329"/>
                    <a:pt x="41574" y="72211"/>
                  </a:cubicBezTo>
                  <a:lnTo>
                    <a:pt x="54242" y="57700"/>
                  </a:lnTo>
                  <a:cubicBezTo>
                    <a:pt x="115453" y="-12418"/>
                    <a:pt x="221915" y="-19638"/>
                    <a:pt x="292033" y="41573"/>
                  </a:cubicBezTo>
                  <a:lnTo>
                    <a:pt x="1796882" y="13552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5">
              <a:extLst>
                <a:ext uri="{FF2B5EF4-FFF2-40B4-BE49-F238E27FC236}">
                  <a16:creationId xmlns:a16="http://schemas.microsoft.com/office/drawing/2014/main" id="{CD789699-6CD6-F183-EC59-F3DB66DC9832}"/>
                </a:ext>
              </a:extLst>
            </p:cNvPr>
            <p:cNvSpPr/>
            <p:nvPr/>
          </p:nvSpPr>
          <p:spPr>
            <a:xfrm rot="16200000">
              <a:off x="11021130" y="77435"/>
              <a:ext cx="1252662" cy="1081658"/>
            </a:xfrm>
            <a:custGeom>
              <a:gdLst>
                <a:gd name="connsiteX0" fmla="*/ 1252662 w 1252662"/>
                <a:gd name="connsiteY0" fmla="*/ 880178 h 1081658"/>
                <a:gd name="connsiteX1" fmla="*/ 1252662 w 1252662"/>
                <a:gd name="connsiteY1" fmla="*/ 1081658 h 1081658"/>
                <a:gd name="connsiteX2" fmla="*/ 941637 w 1252662"/>
                <a:gd name="connsiteY2" fmla="*/ 1081658 h 1081658"/>
                <a:gd name="connsiteX3" fmla="*/ 57701 w 1252662"/>
                <a:gd name="connsiteY3" fmla="*/ 310003 h 1081658"/>
                <a:gd name="connsiteX4" fmla="*/ 41574 w 1252662"/>
                <a:gd name="connsiteY4" fmla="*/ 72211 h 1081658"/>
                <a:gd name="connsiteX5" fmla="*/ 54242 w 1252662"/>
                <a:gd name="connsiteY5" fmla="*/ 57700 h 1081658"/>
                <a:gd name="connsiteX6" fmla="*/ 292033 w 1252662"/>
                <a:gd name="connsiteY6" fmla="*/ 41573 h 1081658"/>
                <a:gd name="connsiteX7" fmla="*/ 1252662 w 1252662"/>
                <a:gd name="connsiteY7" fmla="*/ 880178 h 10816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662" h="1081658">
                  <a:moveTo>
                    <a:pt x="1252662" y="880178"/>
                  </a:moveTo>
                  <a:lnTo>
                    <a:pt x="1252662" y="1081658"/>
                  </a:lnTo>
                  <a:lnTo>
                    <a:pt x="941637" y="1081658"/>
                  </a:lnTo>
                  <a:lnTo>
                    <a:pt x="57701" y="310003"/>
                  </a:lnTo>
                  <a:cubicBezTo>
                    <a:pt x="-12417" y="248791"/>
                    <a:pt x="-19638" y="142329"/>
                    <a:pt x="41574" y="72211"/>
                  </a:cubicBezTo>
                  <a:lnTo>
                    <a:pt x="54242" y="57700"/>
                  </a:lnTo>
                  <a:cubicBezTo>
                    <a:pt x="115453" y="-12418"/>
                    <a:pt x="221915" y="-19638"/>
                    <a:pt x="292033" y="41573"/>
                  </a:cubicBezTo>
                  <a:lnTo>
                    <a:pt x="1252662" y="880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6">
              <a:extLst>
                <a:ext uri="{FF2B5EF4-FFF2-40B4-BE49-F238E27FC236}">
                  <a16:creationId xmlns:a16="http://schemas.microsoft.com/office/drawing/2014/main" id="{E1656812-A26C-DE4A-421D-6AB91FF341A0}"/>
                </a:ext>
              </a:extLst>
            </p:cNvPr>
            <p:cNvSpPr/>
            <p:nvPr/>
          </p:nvSpPr>
          <p:spPr>
            <a:xfrm rot="16200000">
              <a:off x="10905733" y="690963"/>
              <a:ext cx="1483456" cy="1081657"/>
            </a:xfrm>
            <a:custGeom>
              <a:gdLst>
                <a:gd name="connsiteX0" fmla="*/ 1483456 w 1483456"/>
                <a:gd name="connsiteY0" fmla="*/ 1081657 h 1081657"/>
                <a:gd name="connsiteX1" fmla="*/ 941635 w 1483456"/>
                <a:gd name="connsiteY1" fmla="*/ 1081657 h 1081657"/>
                <a:gd name="connsiteX2" fmla="*/ 57700 w 1483456"/>
                <a:gd name="connsiteY2" fmla="*/ 310003 h 1081657"/>
                <a:gd name="connsiteX3" fmla="*/ 41573 w 1483456"/>
                <a:gd name="connsiteY3" fmla="*/ 72211 h 1081657"/>
                <a:gd name="connsiteX4" fmla="*/ 54241 w 1483456"/>
                <a:gd name="connsiteY4" fmla="*/ 57700 h 1081657"/>
                <a:gd name="connsiteX5" fmla="*/ 292032 w 1483456"/>
                <a:gd name="connsiteY5" fmla="*/ 41573 h 1081657"/>
                <a:gd name="connsiteX6" fmla="*/ 1483456 w 1483456"/>
                <a:gd name="connsiteY6" fmla="*/ 1081657 h 10816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456" h="1081657">
                  <a:moveTo>
                    <a:pt x="1483456" y="1081657"/>
                  </a:moveTo>
                  <a:lnTo>
                    <a:pt x="941635" y="1081657"/>
                  </a:lnTo>
                  <a:lnTo>
                    <a:pt x="57700" y="310003"/>
                  </a:lnTo>
                  <a:cubicBezTo>
                    <a:pt x="-12418" y="248791"/>
                    <a:pt x="-19639" y="142329"/>
                    <a:pt x="41573" y="72211"/>
                  </a:cubicBezTo>
                  <a:lnTo>
                    <a:pt x="54241" y="57700"/>
                  </a:lnTo>
                  <a:cubicBezTo>
                    <a:pt x="115452" y="-12418"/>
                    <a:pt x="221914" y="-19638"/>
                    <a:pt x="292032" y="41573"/>
                  </a:cubicBezTo>
                  <a:lnTo>
                    <a:pt x="1483456" y="1081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10865283"/>
      </p:ext>
    </p:extLst>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 name="Rectangle: Rounded Corners 6">
            <a:extLst>
              <a:ext uri="{FF2B5EF4-FFF2-40B4-BE49-F238E27FC236}">
                <a16:creationId xmlns:a16="http://schemas.microsoft.com/office/drawing/2014/main" id="{7425E675-E0F7-5FB8-FF80-420E4EAF09C2}"/>
              </a:ext>
            </a:extLst>
          </p:cNvPr>
          <p:cNvSpPr/>
          <p:nvPr/>
        </p:nvSpPr>
        <p:spPr>
          <a:xfrm>
            <a:off x="633329" y="577280"/>
            <a:ext cx="6525117" cy="3111018"/>
          </a:xfrm>
          <a:prstGeom prst="round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087330E-6355-570E-4F79-F41A33B1F9F4}"/>
              </a:ext>
            </a:extLst>
          </p:cNvPr>
          <p:cNvGrpSpPr/>
          <p:nvPr/>
        </p:nvGrpSpPr>
        <p:grpSpPr>
          <a:xfrm>
            <a:off x="10872950" y="-2233"/>
            <a:ext cx="1322446" cy="1223662"/>
            <a:chOff x="10046732" y="-8067"/>
            <a:chExt cx="2141558" cy="1981587"/>
          </a:xfrm>
          <a:gradFill>
            <a:gsLst>
              <a:gs pos="0">
                <a:srgbClr val="28A468"/>
              </a:gs>
              <a:gs pos="97000">
                <a:srgbClr val="00B050"/>
              </a:gs>
            </a:gsLst>
            <a:path path="circle">
              <a:fillToRect l="50000" t="50000" r="50000" b="50000"/>
            </a:path>
          </a:gradFill>
        </p:grpSpPr>
        <p:sp>
          <p:nvSpPr>
            <p:cNvPr id="11" name="Freeform: Shape 10">
              <a:extLst>
                <a:ext uri="{FF2B5EF4-FFF2-40B4-BE49-F238E27FC236}">
                  <a16:creationId xmlns:a16="http://schemas.microsoft.com/office/drawing/2014/main" id="{96B9B0BA-3EE1-4209-E362-FE001D4949BA}"/>
                </a:ext>
              </a:extLst>
            </p:cNvPr>
            <p:cNvSpPr/>
            <p:nvPr/>
          </p:nvSpPr>
          <p:spPr>
            <a:xfrm rot="16200000">
              <a:off x="10408537" y="-88262"/>
              <a:ext cx="781257" cy="941649"/>
            </a:xfrm>
            <a:custGeom>
              <a:gdLst>
                <a:gd name="connsiteX0" fmla="*/ 781257 w 781257"/>
                <a:gd name="connsiteY0" fmla="*/ 468653 h 941649"/>
                <a:gd name="connsiteX1" fmla="*/ 781257 w 781257"/>
                <a:gd name="connsiteY1" fmla="*/ 941649 h 941649"/>
                <a:gd name="connsiteX2" fmla="*/ 57701 w 781257"/>
                <a:gd name="connsiteY2" fmla="*/ 310003 h 941649"/>
                <a:gd name="connsiteX3" fmla="*/ 41574 w 781257"/>
                <a:gd name="connsiteY3" fmla="*/ 72211 h 941649"/>
                <a:gd name="connsiteX4" fmla="*/ 54242 w 781257"/>
                <a:gd name="connsiteY4" fmla="*/ 57700 h 941649"/>
                <a:gd name="connsiteX5" fmla="*/ 292033 w 781257"/>
                <a:gd name="connsiteY5" fmla="*/ 41573 h 941649"/>
                <a:gd name="connsiteX6" fmla="*/ 781257 w 781257"/>
                <a:gd name="connsiteY6" fmla="*/ 468653 h 941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57" h="941649">
                  <a:moveTo>
                    <a:pt x="781257" y="468653"/>
                  </a:moveTo>
                  <a:lnTo>
                    <a:pt x="781257" y="941649"/>
                  </a:lnTo>
                  <a:lnTo>
                    <a:pt x="57701" y="310003"/>
                  </a:lnTo>
                  <a:cubicBezTo>
                    <a:pt x="-12417" y="248791"/>
                    <a:pt x="-19637" y="142329"/>
                    <a:pt x="41574" y="72211"/>
                  </a:cubicBezTo>
                  <a:lnTo>
                    <a:pt x="54242" y="57700"/>
                  </a:lnTo>
                  <a:cubicBezTo>
                    <a:pt x="115453" y="-12418"/>
                    <a:pt x="221915" y="-19638"/>
                    <a:pt x="292033" y="41573"/>
                  </a:cubicBezTo>
                  <a:lnTo>
                    <a:pt x="781257" y="4686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F3325840-F2F8-2896-8007-5B7681EF242D}"/>
                </a:ext>
              </a:extLst>
            </p:cNvPr>
            <p:cNvSpPr/>
            <p:nvPr/>
          </p:nvSpPr>
          <p:spPr>
            <a:xfrm rot="16200000">
              <a:off x="10062423" y="-23758"/>
              <a:ext cx="1796882" cy="1828264"/>
            </a:xfrm>
            <a:custGeom>
              <a:gdLst>
                <a:gd name="connsiteX0" fmla="*/ 1796882 w 1796882"/>
                <a:gd name="connsiteY0" fmla="*/ 1355268 h 1828264"/>
                <a:gd name="connsiteX1" fmla="*/ 1796882 w 1796882"/>
                <a:gd name="connsiteY1" fmla="*/ 1828264 h 1828264"/>
                <a:gd name="connsiteX2" fmla="*/ 57701 w 1796882"/>
                <a:gd name="connsiteY2" fmla="*/ 310003 h 1828264"/>
                <a:gd name="connsiteX3" fmla="*/ 41574 w 1796882"/>
                <a:gd name="connsiteY3" fmla="*/ 72211 h 1828264"/>
                <a:gd name="connsiteX4" fmla="*/ 54242 w 1796882"/>
                <a:gd name="connsiteY4" fmla="*/ 57700 h 1828264"/>
                <a:gd name="connsiteX5" fmla="*/ 292033 w 1796882"/>
                <a:gd name="connsiteY5" fmla="*/ 41573 h 1828264"/>
                <a:gd name="connsiteX6" fmla="*/ 1796882 w 1796882"/>
                <a:gd name="connsiteY6" fmla="*/ 1355268 h 1828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882" h="1828263">
                  <a:moveTo>
                    <a:pt x="1796882" y="1355268"/>
                  </a:moveTo>
                  <a:lnTo>
                    <a:pt x="1796882" y="1828264"/>
                  </a:lnTo>
                  <a:lnTo>
                    <a:pt x="57701" y="310003"/>
                  </a:lnTo>
                  <a:cubicBezTo>
                    <a:pt x="-12417" y="248791"/>
                    <a:pt x="-19638" y="142329"/>
                    <a:pt x="41574" y="72211"/>
                  </a:cubicBezTo>
                  <a:lnTo>
                    <a:pt x="54242" y="57700"/>
                  </a:lnTo>
                  <a:cubicBezTo>
                    <a:pt x="115453" y="-12418"/>
                    <a:pt x="221915" y="-19638"/>
                    <a:pt x="292033" y="41573"/>
                  </a:cubicBezTo>
                  <a:lnTo>
                    <a:pt x="1796882" y="13552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0909CE72-2F07-8105-40E1-A74F62B973A0}"/>
                </a:ext>
              </a:extLst>
            </p:cNvPr>
            <p:cNvSpPr/>
            <p:nvPr/>
          </p:nvSpPr>
          <p:spPr>
            <a:xfrm rot="16200000">
              <a:off x="11021130" y="77435"/>
              <a:ext cx="1252662" cy="1081658"/>
            </a:xfrm>
            <a:custGeom>
              <a:gdLst>
                <a:gd name="connsiteX0" fmla="*/ 1252662 w 1252662"/>
                <a:gd name="connsiteY0" fmla="*/ 880178 h 1081658"/>
                <a:gd name="connsiteX1" fmla="*/ 1252662 w 1252662"/>
                <a:gd name="connsiteY1" fmla="*/ 1081658 h 1081658"/>
                <a:gd name="connsiteX2" fmla="*/ 941637 w 1252662"/>
                <a:gd name="connsiteY2" fmla="*/ 1081658 h 1081658"/>
                <a:gd name="connsiteX3" fmla="*/ 57701 w 1252662"/>
                <a:gd name="connsiteY3" fmla="*/ 310003 h 1081658"/>
                <a:gd name="connsiteX4" fmla="*/ 41574 w 1252662"/>
                <a:gd name="connsiteY4" fmla="*/ 72211 h 1081658"/>
                <a:gd name="connsiteX5" fmla="*/ 54242 w 1252662"/>
                <a:gd name="connsiteY5" fmla="*/ 57700 h 1081658"/>
                <a:gd name="connsiteX6" fmla="*/ 292033 w 1252662"/>
                <a:gd name="connsiteY6" fmla="*/ 41573 h 1081658"/>
                <a:gd name="connsiteX7" fmla="*/ 1252662 w 1252662"/>
                <a:gd name="connsiteY7" fmla="*/ 880178 h 10816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662" h="1081658">
                  <a:moveTo>
                    <a:pt x="1252662" y="880178"/>
                  </a:moveTo>
                  <a:lnTo>
                    <a:pt x="1252662" y="1081658"/>
                  </a:lnTo>
                  <a:lnTo>
                    <a:pt x="941637" y="1081658"/>
                  </a:lnTo>
                  <a:lnTo>
                    <a:pt x="57701" y="310003"/>
                  </a:lnTo>
                  <a:cubicBezTo>
                    <a:pt x="-12417" y="248791"/>
                    <a:pt x="-19638" y="142329"/>
                    <a:pt x="41574" y="72211"/>
                  </a:cubicBezTo>
                  <a:lnTo>
                    <a:pt x="54242" y="57700"/>
                  </a:lnTo>
                  <a:cubicBezTo>
                    <a:pt x="115453" y="-12418"/>
                    <a:pt x="221915" y="-19638"/>
                    <a:pt x="292033" y="41573"/>
                  </a:cubicBezTo>
                  <a:lnTo>
                    <a:pt x="1252662" y="880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649272ED-021E-9275-9AAD-05AC6CBE3F6C}"/>
                </a:ext>
              </a:extLst>
            </p:cNvPr>
            <p:cNvSpPr/>
            <p:nvPr/>
          </p:nvSpPr>
          <p:spPr>
            <a:xfrm rot="16200000">
              <a:off x="10905733" y="690963"/>
              <a:ext cx="1483456" cy="1081657"/>
            </a:xfrm>
            <a:custGeom>
              <a:gdLst>
                <a:gd name="connsiteX0" fmla="*/ 1483456 w 1483456"/>
                <a:gd name="connsiteY0" fmla="*/ 1081657 h 1081657"/>
                <a:gd name="connsiteX1" fmla="*/ 941635 w 1483456"/>
                <a:gd name="connsiteY1" fmla="*/ 1081657 h 1081657"/>
                <a:gd name="connsiteX2" fmla="*/ 57700 w 1483456"/>
                <a:gd name="connsiteY2" fmla="*/ 310003 h 1081657"/>
                <a:gd name="connsiteX3" fmla="*/ 41573 w 1483456"/>
                <a:gd name="connsiteY3" fmla="*/ 72211 h 1081657"/>
                <a:gd name="connsiteX4" fmla="*/ 54241 w 1483456"/>
                <a:gd name="connsiteY4" fmla="*/ 57700 h 1081657"/>
                <a:gd name="connsiteX5" fmla="*/ 292032 w 1483456"/>
                <a:gd name="connsiteY5" fmla="*/ 41573 h 1081657"/>
                <a:gd name="connsiteX6" fmla="*/ 1483456 w 1483456"/>
                <a:gd name="connsiteY6" fmla="*/ 1081657 h 10816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456" h="1081657">
                  <a:moveTo>
                    <a:pt x="1483456" y="1081657"/>
                  </a:moveTo>
                  <a:lnTo>
                    <a:pt x="941635" y="1081657"/>
                  </a:lnTo>
                  <a:lnTo>
                    <a:pt x="57700" y="310003"/>
                  </a:lnTo>
                  <a:cubicBezTo>
                    <a:pt x="-12418" y="248791"/>
                    <a:pt x="-19639" y="142329"/>
                    <a:pt x="41573" y="72211"/>
                  </a:cubicBezTo>
                  <a:lnTo>
                    <a:pt x="54241" y="57700"/>
                  </a:lnTo>
                  <a:cubicBezTo>
                    <a:pt x="115452" y="-12418"/>
                    <a:pt x="221914" y="-19638"/>
                    <a:pt x="292032" y="41573"/>
                  </a:cubicBezTo>
                  <a:lnTo>
                    <a:pt x="1483456" y="1081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2" name="TextBox 21">
            <a:extLst>
              <a:ext uri="{FF2B5EF4-FFF2-40B4-BE49-F238E27FC236}">
                <a16:creationId xmlns:a16="http://schemas.microsoft.com/office/drawing/2014/main" id="{3C609CA5-D675-A746-D368-9A9EFE66BE59}"/>
              </a:ext>
            </a:extLst>
          </p:cNvPr>
          <p:cNvSpPr txBox="1"/>
          <p:nvPr/>
        </p:nvSpPr>
        <p:spPr>
          <a:xfrm>
            <a:off x="393622" y="3944415"/>
            <a:ext cx="9997287" cy="2118529"/>
          </a:xfrm>
          <a:prstGeom prst="rect">
            <a:avLst/>
          </a:prstGeom>
          <a:noFill/>
        </p:spPr>
        <p:txBody>
          <a:bodyPr wrap="square">
            <a:spAutoFit/>
          </a:bodyPr>
          <a:lstStyle/>
          <a:p>
            <a:pPr>
              <a:lnSpc>
                <a:spcPct val="150000"/>
              </a:lnSpc>
            </a:pPr>
            <a:r>
              <a:rPr lang="en-US" b="0" i="0">
                <a:solidFill>
                  <a:srgbClr val="374151"/>
                </a:solidFill>
                <a:effectLst/>
                <a:latin typeface="Arial" panose="020b0604020202020204" pitchFamily="34" charset="0"/>
                <a:cs typeface="Arial" panose="020b0604020202020204" pitchFamily="34" charset="0"/>
              </a:rPr>
              <a:t>International Jazz Day celebrates the creative expression and artistic innovation that is at the heart of jazz music. Jazz has always been a genre that values individuality, improvisation, and creativity, allowing musicians to express themselves freely and explore new musical territories. Through its unique sound and innovative approach, jazz has influenced and inspired countless musicians and artists across a wide range of genres and disciplines. </a:t>
            </a:r>
            <a:endParaRPr lang="en-US">
              <a:latin typeface="Arial" panose="020b0604020202020204" pitchFamily="34" charset="0"/>
              <a:cs typeface="Arial" panose="020b0604020202020204" pitchFamily="34" charset="0"/>
            </a:endParaRPr>
          </a:p>
        </p:txBody>
      </p:sp>
      <p:sp>
        <p:nvSpPr>
          <p:cNvPr id="15" name="Rectangle: Rounded Corners 6">
            <a:extLst>
              <a:ext uri="{FF2B5EF4-FFF2-40B4-BE49-F238E27FC236}">
                <a16:creationId xmlns:a16="http://schemas.microsoft.com/office/drawing/2014/main" id="{A297DB7E-0FBF-4C6C-817C-B1197B0C684F}"/>
              </a:ext>
            </a:extLst>
          </p:cNvPr>
          <p:cNvSpPr/>
          <p:nvPr/>
        </p:nvSpPr>
        <p:spPr>
          <a:xfrm>
            <a:off x="767337" y="736943"/>
            <a:ext cx="6219938" cy="2771711"/>
          </a:xfrm>
          <a:prstGeom prst="roundRect">
            <a:avLst/>
          </a:prstGeom>
          <a:blipFill dpi="0" rotWithShape="1">
            <a:blip r:embed="rId3"/>
            <a:stretch>
              <a:fillRect t="-16000" b="-19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6">
            <a:extLst>
              <a:ext uri="{FF2B5EF4-FFF2-40B4-BE49-F238E27FC236}">
                <a16:creationId xmlns:a16="http://schemas.microsoft.com/office/drawing/2014/main" id="{CA11751B-2635-B18F-C5B1-DA52596ED77E}"/>
              </a:ext>
            </a:extLst>
          </p:cNvPr>
          <p:cNvSpPr/>
          <p:nvPr/>
        </p:nvSpPr>
        <p:spPr>
          <a:xfrm>
            <a:off x="2544856" y="6267450"/>
            <a:ext cx="4438650" cy="590549"/>
          </a:xfrm>
          <a:prstGeom prst="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9">
            <a:extLst>
              <a:ext uri="{FF2B5EF4-FFF2-40B4-BE49-F238E27FC236}">
                <a16:creationId xmlns:a16="http://schemas.microsoft.com/office/drawing/2014/main" id="{DE9F4D66-98DA-F33D-9F0C-67F4DE19944B}"/>
              </a:ext>
            </a:extLst>
          </p:cNvPr>
          <p:cNvSpPr/>
          <p:nvPr/>
        </p:nvSpPr>
        <p:spPr>
          <a:xfrm>
            <a:off x="1" y="6267450"/>
            <a:ext cx="10918450" cy="67673"/>
          </a:xfrm>
          <a:prstGeom prst="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áfico 4">
            <a:extLst>
              <a:ext uri="{FF2B5EF4-FFF2-40B4-BE49-F238E27FC236}">
                <a16:creationId xmlns:a16="http://schemas.microsoft.com/office/drawing/2014/main" id="{1D6A475E-4656-C1A4-4626-6D5A569B1FCF}"/>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16808" y="6078849"/>
            <a:ext cx="797513" cy="377202"/>
          </a:xfrm>
          <a:prstGeom prst="rect">
            <a:avLst/>
          </a:prstGeom>
        </p:spPr>
      </p:pic>
      <p:pic>
        <p:nvPicPr>
          <p:cNvPr id="6" name="Imagen 5">
            <a:extLst>
              <a:ext uri="{FF2B5EF4-FFF2-40B4-BE49-F238E27FC236}">
                <a16:creationId xmlns:a16="http://schemas.microsoft.com/office/drawing/2014/main" id="{5324E9A3-3651-2D5E-3E0A-4CF3E69999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99165" y="5259289"/>
            <a:ext cx="1204619" cy="1546863"/>
          </a:xfrm>
          <a:prstGeom prst="rect">
            <a:avLst/>
          </a:prstGeom>
        </p:spPr>
      </p:pic>
      <p:sp>
        <p:nvSpPr>
          <p:cNvPr id="8" name="TextBox 12">
            <a:extLst>
              <a:ext uri="{FF2B5EF4-FFF2-40B4-BE49-F238E27FC236}">
                <a16:creationId xmlns:a16="http://schemas.microsoft.com/office/drawing/2014/main" id="{F6DC3048-4863-1BF2-C151-5539AD6DAC9A}"/>
              </a:ext>
            </a:extLst>
          </p:cNvPr>
          <p:cNvSpPr txBox="1"/>
          <p:nvPr/>
        </p:nvSpPr>
        <p:spPr>
          <a:xfrm>
            <a:off x="6747397" y="1830760"/>
            <a:ext cx="5721200" cy="1015663"/>
          </a:xfrm>
          <a:prstGeom prst="rect">
            <a:avLst/>
          </a:prstGeom>
          <a:noFill/>
        </p:spPr>
        <p:txBody>
          <a:bodyPr wrap="square">
            <a:spAutoFit/>
          </a:bodyPr>
          <a:lstStyle/>
          <a:p>
            <a:pPr algn="ctr"/>
            <a:r>
              <a:rPr lang="en-US" sz="6000" b="1" i="0">
                <a:solidFill>
                  <a:srgbClr val="28A468"/>
                </a:solidFill>
                <a:effectLst/>
                <a:latin typeface="Chewy" panose="02000000000000000000" pitchFamily="2" charset="0"/>
              </a:rPr>
              <a:t>MOTHER </a:t>
            </a:r>
            <a:r>
              <a:rPr lang="en-US" sz="6000" b="1" i="0">
                <a:solidFill>
                  <a:srgbClr val="00B050"/>
                </a:solidFill>
                <a:effectLst/>
                <a:latin typeface="Chewy" panose="02000000000000000000" pitchFamily="2" charset="0"/>
              </a:rPr>
              <a:t>EARTH</a:t>
            </a:r>
            <a:endParaRPr lang="en-US" sz="6000" b="1">
              <a:solidFill>
                <a:srgbClr val="00B050"/>
              </a:solidFill>
              <a:latin typeface="Chewy" panose="02000000000000000000" pitchFamily="2" charset="0"/>
            </a:endParaRPr>
          </a:p>
        </p:txBody>
      </p:sp>
      <p:sp>
        <p:nvSpPr>
          <p:cNvPr id="9" name="TextBox 12">
            <a:extLst>
              <a:ext uri="{FF2B5EF4-FFF2-40B4-BE49-F238E27FC236}">
                <a16:creationId xmlns:a16="http://schemas.microsoft.com/office/drawing/2014/main" id="{1B3F518B-C250-037E-AE56-17EF276F5683}"/>
              </a:ext>
            </a:extLst>
          </p:cNvPr>
          <p:cNvSpPr txBox="1"/>
          <p:nvPr/>
        </p:nvSpPr>
        <p:spPr>
          <a:xfrm>
            <a:off x="7166497" y="1381091"/>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spTree>
    <p:extLst>
      <p:ext uri="{BB962C8B-B14F-4D97-AF65-F5344CB8AC3E}">
        <p14:creationId xmlns:p14="http://schemas.microsoft.com/office/powerpoint/2010/main" val="4025329885"/>
      </p:ext>
    </p:extLst>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Rectangle: Diagonal Corners Snipped 2">
            <a:extLst>
              <a:ext uri="{FF2B5EF4-FFF2-40B4-BE49-F238E27FC236}">
                <a16:creationId xmlns:a16="http://schemas.microsoft.com/office/drawing/2014/main" id="{8B7065BC-F083-3E22-AE65-45CE42263401}"/>
              </a:ext>
            </a:extLst>
          </p:cNvPr>
          <p:cNvSpPr/>
          <p:nvPr/>
        </p:nvSpPr>
        <p:spPr>
          <a:xfrm>
            <a:off x="4726570" y="419559"/>
            <a:ext cx="6894476" cy="5467350"/>
          </a:xfrm>
          <a:prstGeom prst="snip2Diag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855FFCC2-E14A-BEBC-412B-E37F76CB5D0C}"/>
              </a:ext>
            </a:extLst>
          </p:cNvPr>
          <p:cNvGrpSpPr/>
          <p:nvPr/>
        </p:nvGrpSpPr>
        <p:grpSpPr>
          <a:xfrm>
            <a:off x="5690023" y="2566601"/>
            <a:ext cx="5643487" cy="369332"/>
            <a:chOff x="5872431" y="2624082"/>
            <a:chExt cx="5643487" cy="369332"/>
          </a:xfrm>
        </p:grpSpPr>
        <p:sp>
          <p:nvSpPr>
            <p:cNvPr id="12" name="TextBox 11">
              <a:extLst>
                <a:ext uri="{FF2B5EF4-FFF2-40B4-BE49-F238E27FC236}">
                  <a16:creationId xmlns:a16="http://schemas.microsoft.com/office/drawing/2014/main" id="{520F5B1A-B994-9E63-AC44-E3DC2774CE68}"/>
                </a:ext>
              </a:extLst>
            </p:cNvPr>
            <p:cNvSpPr txBox="1"/>
            <p:nvPr/>
          </p:nvSpPr>
          <p:spPr>
            <a:xfrm>
              <a:off x="6423237" y="2624082"/>
              <a:ext cx="5092681" cy="369332"/>
            </a:xfrm>
            <a:prstGeom prst="rect">
              <a:avLst/>
            </a:prstGeom>
            <a:noFill/>
          </p:spPr>
          <p:txBody>
            <a:bodyPr wrap="square">
              <a:spAutoFit/>
            </a:bodyPr>
            <a:lstStyle/>
            <a:p>
              <a:r>
                <a:rPr lang="en-US" b="0" i="0">
                  <a:solidFill>
                    <a:schemeClr val="bg1"/>
                  </a:solidFill>
                  <a:effectLst/>
                  <a:latin typeface="Arial" panose="020b0604020202020204" pitchFamily="34" charset="0"/>
                  <a:cs typeface="Arial" panose="020b0604020202020204" pitchFamily="34" charset="0"/>
                </a:rPr>
                <a:t>Promotes cultural exchange and understanding</a:t>
              </a:r>
              <a:endParaRPr lang="en-US">
                <a:solidFill>
                  <a:schemeClr val="bg1"/>
                </a:solidFill>
                <a:latin typeface="Arial" panose="020b0604020202020204" pitchFamily="34" charset="0"/>
                <a:cs typeface="Arial" panose="020b0604020202020204" pitchFamily="34" charset="0"/>
              </a:endParaRPr>
            </a:p>
          </p:txBody>
        </p:sp>
        <p:grpSp>
          <p:nvGrpSpPr>
            <p:cNvPr id="41" name="Group 40">
              <a:extLst>
                <a:ext uri="{FF2B5EF4-FFF2-40B4-BE49-F238E27FC236}">
                  <a16:creationId xmlns:a16="http://schemas.microsoft.com/office/drawing/2014/main" id="{489B879C-3ABB-B2BF-0B69-E7CBB3274FAA}"/>
                </a:ext>
              </a:extLst>
            </p:cNvPr>
            <p:cNvGrpSpPr/>
            <p:nvPr/>
          </p:nvGrpSpPr>
          <p:grpSpPr>
            <a:xfrm>
              <a:off x="5872431" y="2696964"/>
              <a:ext cx="223569" cy="223569"/>
              <a:chOff x="3070704" y="2581551"/>
              <a:chExt cx="223569" cy="223569"/>
            </a:xfrm>
          </p:grpSpPr>
          <p:sp>
            <p:nvSpPr>
              <p:cNvPr id="39" name="Oval 38">
                <a:extLst>
                  <a:ext uri="{FF2B5EF4-FFF2-40B4-BE49-F238E27FC236}">
                    <a16:creationId xmlns:a16="http://schemas.microsoft.com/office/drawing/2014/main" id="{D94A3448-D61C-5919-43E8-DB7958998B4D}"/>
                  </a:ext>
                </a:extLst>
              </p:cNvPr>
              <p:cNvSpPr/>
              <p:nvPr/>
            </p:nvSpPr>
            <p:spPr>
              <a:xfrm>
                <a:off x="3070704" y="2581551"/>
                <a:ext cx="223569" cy="223569"/>
              </a:xfrm>
              <a:prstGeom prst="ellipse">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Isosceles Triangle 39">
                <a:extLst>
                  <a:ext uri="{FF2B5EF4-FFF2-40B4-BE49-F238E27FC236}">
                    <a16:creationId xmlns:a16="http://schemas.microsoft.com/office/drawing/2014/main" id="{C3646B57-C9EA-07A7-FADE-A8B62F726828}"/>
                  </a:ext>
                </a:extLst>
              </p:cNvPr>
              <p:cNvSpPr/>
              <p:nvPr/>
            </p:nvSpPr>
            <p:spPr>
              <a:xfrm rot="5400000">
                <a:off x="3145425" y="2661385"/>
                <a:ext cx="74126" cy="639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grpSp>
        <p:nvGrpSpPr>
          <p:cNvPr id="57" name="Group 56">
            <a:extLst>
              <a:ext uri="{FF2B5EF4-FFF2-40B4-BE49-F238E27FC236}">
                <a16:creationId xmlns:a16="http://schemas.microsoft.com/office/drawing/2014/main" id="{694E45C9-6D13-74B9-88AD-48D7DF823A0E}"/>
              </a:ext>
            </a:extLst>
          </p:cNvPr>
          <p:cNvGrpSpPr/>
          <p:nvPr/>
        </p:nvGrpSpPr>
        <p:grpSpPr>
          <a:xfrm>
            <a:off x="5690023" y="3537531"/>
            <a:ext cx="5643487" cy="369332"/>
            <a:chOff x="5872431" y="4681038"/>
            <a:chExt cx="5643487" cy="369332"/>
          </a:xfrm>
        </p:grpSpPr>
        <p:sp>
          <p:nvSpPr>
            <p:cNvPr id="18" name="TextBox 17">
              <a:extLst>
                <a:ext uri="{FF2B5EF4-FFF2-40B4-BE49-F238E27FC236}">
                  <a16:creationId xmlns:a16="http://schemas.microsoft.com/office/drawing/2014/main" id="{0796AC42-9B07-FA30-83CE-26A61828122D}"/>
                </a:ext>
              </a:extLst>
            </p:cNvPr>
            <p:cNvSpPr txBox="1"/>
            <p:nvPr/>
          </p:nvSpPr>
          <p:spPr>
            <a:xfrm>
              <a:off x="6423237" y="4681038"/>
              <a:ext cx="5092681" cy="369332"/>
            </a:xfrm>
            <a:prstGeom prst="rect">
              <a:avLst/>
            </a:prstGeom>
            <a:noFill/>
          </p:spPr>
          <p:txBody>
            <a:bodyPr wrap="square">
              <a:spAutoFit/>
            </a:bodyPr>
            <a:lstStyle/>
            <a:p>
              <a:r>
                <a:rPr lang="en-US" b="0" i="0">
                  <a:solidFill>
                    <a:schemeClr val="bg1"/>
                  </a:solidFill>
                  <a:effectLst/>
                  <a:latin typeface="Arial" panose="020b0604020202020204" pitchFamily="34" charset="0"/>
                  <a:cs typeface="Arial" panose="020b0604020202020204" pitchFamily="34" charset="0"/>
                </a:rPr>
                <a:t>Boosts local economies</a:t>
              </a:r>
              <a:endParaRPr lang="en-US">
                <a:solidFill>
                  <a:schemeClr val="bg1"/>
                </a:solidFill>
                <a:latin typeface="Arial" panose="020b0604020202020204" pitchFamily="34" charset="0"/>
                <a:cs typeface="Arial" panose="020b0604020202020204" pitchFamily="34" charset="0"/>
              </a:endParaRPr>
            </a:p>
          </p:txBody>
        </p:sp>
        <p:grpSp>
          <p:nvGrpSpPr>
            <p:cNvPr id="48" name="Group 47">
              <a:extLst>
                <a:ext uri="{FF2B5EF4-FFF2-40B4-BE49-F238E27FC236}">
                  <a16:creationId xmlns:a16="http://schemas.microsoft.com/office/drawing/2014/main" id="{DCCEBA00-E9DC-CAA2-881C-CC8F4B4B21F5}"/>
                </a:ext>
              </a:extLst>
            </p:cNvPr>
            <p:cNvGrpSpPr/>
            <p:nvPr/>
          </p:nvGrpSpPr>
          <p:grpSpPr>
            <a:xfrm>
              <a:off x="5872431" y="4753920"/>
              <a:ext cx="223569" cy="223569"/>
              <a:chOff x="3070704" y="2581551"/>
              <a:chExt cx="223569" cy="223569"/>
            </a:xfrm>
          </p:grpSpPr>
          <p:sp>
            <p:nvSpPr>
              <p:cNvPr id="49" name="Oval 48">
                <a:extLst>
                  <a:ext uri="{FF2B5EF4-FFF2-40B4-BE49-F238E27FC236}">
                    <a16:creationId xmlns:a16="http://schemas.microsoft.com/office/drawing/2014/main" id="{7D5A37BF-C0C0-6BA4-A04B-9A81F26194DF}"/>
                  </a:ext>
                </a:extLst>
              </p:cNvPr>
              <p:cNvSpPr/>
              <p:nvPr/>
            </p:nvSpPr>
            <p:spPr>
              <a:xfrm>
                <a:off x="3070704" y="2581551"/>
                <a:ext cx="223569" cy="223569"/>
              </a:xfrm>
              <a:prstGeom prst="ellipse">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Isosceles Triangle 49">
                <a:extLst>
                  <a:ext uri="{FF2B5EF4-FFF2-40B4-BE49-F238E27FC236}">
                    <a16:creationId xmlns:a16="http://schemas.microsoft.com/office/drawing/2014/main" id="{6861004E-E8CD-B836-A890-B780DD893BB0}"/>
                  </a:ext>
                </a:extLst>
              </p:cNvPr>
              <p:cNvSpPr/>
              <p:nvPr/>
            </p:nvSpPr>
            <p:spPr>
              <a:xfrm rot="5400000">
                <a:off x="3145425" y="2661385"/>
                <a:ext cx="74126" cy="639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58" name="Group 57">
            <a:extLst>
              <a:ext uri="{FF2B5EF4-FFF2-40B4-BE49-F238E27FC236}">
                <a16:creationId xmlns:a16="http://schemas.microsoft.com/office/drawing/2014/main" id="{97469867-F687-8BA3-7555-A7B5963905C0}"/>
              </a:ext>
            </a:extLst>
          </p:cNvPr>
          <p:cNvGrpSpPr/>
          <p:nvPr/>
        </p:nvGrpSpPr>
        <p:grpSpPr>
          <a:xfrm>
            <a:off x="5690023" y="4508462"/>
            <a:ext cx="5643487" cy="369332"/>
            <a:chOff x="5872431" y="5359900"/>
            <a:chExt cx="5643487" cy="369332"/>
          </a:xfrm>
        </p:grpSpPr>
        <p:sp>
          <p:nvSpPr>
            <p:cNvPr id="20" name="TextBox 19">
              <a:extLst>
                <a:ext uri="{FF2B5EF4-FFF2-40B4-BE49-F238E27FC236}">
                  <a16:creationId xmlns:a16="http://schemas.microsoft.com/office/drawing/2014/main" id="{6A01E024-7DCA-FDE1-366B-7FFEE19BCF46}"/>
                </a:ext>
              </a:extLst>
            </p:cNvPr>
            <p:cNvSpPr txBox="1"/>
            <p:nvPr/>
          </p:nvSpPr>
          <p:spPr>
            <a:xfrm>
              <a:off x="6423237" y="5359900"/>
              <a:ext cx="5092681" cy="369332"/>
            </a:xfrm>
            <a:prstGeom prst="rect">
              <a:avLst/>
            </a:prstGeom>
            <a:noFill/>
          </p:spPr>
          <p:txBody>
            <a:bodyPr wrap="square">
              <a:spAutoFit/>
            </a:bodyPr>
            <a:lstStyle/>
            <a:p>
              <a:r>
                <a:rPr lang="en-US" b="0" i="0">
                  <a:solidFill>
                    <a:schemeClr val="bg1"/>
                  </a:solidFill>
                  <a:effectLst/>
                  <a:latin typeface="Arial" panose="020b0604020202020204" pitchFamily="34" charset="0"/>
                  <a:cs typeface="Arial" panose="020b0604020202020204" pitchFamily="34" charset="0"/>
                </a:rPr>
                <a:t>Celebrates the contributions of jazz musicians</a:t>
              </a:r>
              <a:endParaRPr lang="en-US">
                <a:solidFill>
                  <a:schemeClr val="bg1"/>
                </a:solidFill>
                <a:latin typeface="Arial" panose="020b0604020202020204" pitchFamily="34" charset="0"/>
                <a:cs typeface="Arial" panose="020b0604020202020204" pitchFamily="34" charset="0"/>
              </a:endParaRPr>
            </a:p>
          </p:txBody>
        </p:sp>
        <p:grpSp>
          <p:nvGrpSpPr>
            <p:cNvPr id="51" name="Group 50">
              <a:extLst>
                <a:ext uri="{FF2B5EF4-FFF2-40B4-BE49-F238E27FC236}">
                  <a16:creationId xmlns:a16="http://schemas.microsoft.com/office/drawing/2014/main" id="{C8887F11-80DB-732C-AC46-77BEDCB80761}"/>
                </a:ext>
              </a:extLst>
            </p:cNvPr>
            <p:cNvGrpSpPr/>
            <p:nvPr/>
          </p:nvGrpSpPr>
          <p:grpSpPr>
            <a:xfrm>
              <a:off x="5872431" y="5432782"/>
              <a:ext cx="223569" cy="223569"/>
              <a:chOff x="3070704" y="2581551"/>
              <a:chExt cx="223569" cy="223569"/>
            </a:xfrm>
          </p:grpSpPr>
          <p:sp>
            <p:nvSpPr>
              <p:cNvPr id="52" name="Oval 51">
                <a:extLst>
                  <a:ext uri="{FF2B5EF4-FFF2-40B4-BE49-F238E27FC236}">
                    <a16:creationId xmlns:a16="http://schemas.microsoft.com/office/drawing/2014/main" id="{B50985FB-74E0-7A84-BDF7-60B6857C50B4}"/>
                  </a:ext>
                </a:extLst>
              </p:cNvPr>
              <p:cNvSpPr/>
              <p:nvPr/>
            </p:nvSpPr>
            <p:spPr>
              <a:xfrm>
                <a:off x="3070704" y="2581551"/>
                <a:ext cx="223569" cy="223569"/>
              </a:xfrm>
              <a:prstGeom prst="ellipse">
                <a:avLst/>
              </a:prstGeom>
              <a:solidFill>
                <a:schemeClr val="bg1"/>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Isosceles Triangle 52">
                <a:extLst>
                  <a:ext uri="{FF2B5EF4-FFF2-40B4-BE49-F238E27FC236}">
                    <a16:creationId xmlns:a16="http://schemas.microsoft.com/office/drawing/2014/main" id="{04291643-7FDA-ACF6-642A-1F9CFEA82AAB}"/>
                  </a:ext>
                </a:extLst>
              </p:cNvPr>
              <p:cNvSpPr/>
              <p:nvPr/>
            </p:nvSpPr>
            <p:spPr>
              <a:xfrm rot="5400000">
                <a:off x="3145425" y="2661385"/>
                <a:ext cx="74126" cy="639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grpSp>
        <p:nvGrpSpPr>
          <p:cNvPr id="62" name="Group 61">
            <a:extLst>
              <a:ext uri="{FF2B5EF4-FFF2-40B4-BE49-F238E27FC236}">
                <a16:creationId xmlns:a16="http://schemas.microsoft.com/office/drawing/2014/main" id="{9C0BEAC6-D666-8A3A-36AC-547B41417F45}"/>
              </a:ext>
            </a:extLst>
          </p:cNvPr>
          <p:cNvGrpSpPr/>
          <p:nvPr/>
        </p:nvGrpSpPr>
        <p:grpSpPr>
          <a:xfrm rot="16200000">
            <a:off x="-43543" y="42794"/>
            <a:ext cx="1201602" cy="1111844"/>
            <a:chOff x="10046732" y="-8067"/>
            <a:chExt cx="2141558" cy="1981587"/>
          </a:xfrm>
          <a:gradFill>
            <a:gsLst>
              <a:gs pos="0">
                <a:srgbClr val="28A468"/>
              </a:gs>
              <a:gs pos="97000">
                <a:srgbClr val="00B050"/>
              </a:gs>
            </a:gsLst>
            <a:path path="circle">
              <a:fillToRect l="50000" t="50000" r="50000" b="50000"/>
            </a:path>
          </a:gradFill>
        </p:grpSpPr>
        <p:sp>
          <p:nvSpPr>
            <p:cNvPr id="63" name="Freeform: Shape 62">
              <a:extLst>
                <a:ext uri="{FF2B5EF4-FFF2-40B4-BE49-F238E27FC236}">
                  <a16:creationId xmlns:a16="http://schemas.microsoft.com/office/drawing/2014/main" id="{030BFD75-77C2-58FE-4A3C-45B02D62723C}"/>
                </a:ext>
              </a:extLst>
            </p:cNvPr>
            <p:cNvSpPr/>
            <p:nvPr/>
          </p:nvSpPr>
          <p:spPr>
            <a:xfrm rot="16200000">
              <a:off x="10408537" y="-88262"/>
              <a:ext cx="781257" cy="941649"/>
            </a:xfrm>
            <a:custGeom>
              <a:gdLst>
                <a:gd name="connsiteX0" fmla="*/ 781257 w 781257"/>
                <a:gd name="connsiteY0" fmla="*/ 468653 h 941649"/>
                <a:gd name="connsiteX1" fmla="*/ 781257 w 781257"/>
                <a:gd name="connsiteY1" fmla="*/ 941649 h 941649"/>
                <a:gd name="connsiteX2" fmla="*/ 57701 w 781257"/>
                <a:gd name="connsiteY2" fmla="*/ 310003 h 941649"/>
                <a:gd name="connsiteX3" fmla="*/ 41574 w 781257"/>
                <a:gd name="connsiteY3" fmla="*/ 72211 h 941649"/>
                <a:gd name="connsiteX4" fmla="*/ 54242 w 781257"/>
                <a:gd name="connsiteY4" fmla="*/ 57700 h 941649"/>
                <a:gd name="connsiteX5" fmla="*/ 292033 w 781257"/>
                <a:gd name="connsiteY5" fmla="*/ 41573 h 941649"/>
                <a:gd name="connsiteX6" fmla="*/ 781257 w 781257"/>
                <a:gd name="connsiteY6" fmla="*/ 468653 h 941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57" h="941649">
                  <a:moveTo>
                    <a:pt x="781257" y="468653"/>
                  </a:moveTo>
                  <a:lnTo>
                    <a:pt x="781257" y="941649"/>
                  </a:lnTo>
                  <a:lnTo>
                    <a:pt x="57701" y="310003"/>
                  </a:lnTo>
                  <a:cubicBezTo>
                    <a:pt x="-12417" y="248791"/>
                    <a:pt x="-19637" y="142329"/>
                    <a:pt x="41574" y="72211"/>
                  </a:cubicBezTo>
                  <a:lnTo>
                    <a:pt x="54242" y="57700"/>
                  </a:lnTo>
                  <a:cubicBezTo>
                    <a:pt x="115453" y="-12418"/>
                    <a:pt x="221915" y="-19638"/>
                    <a:pt x="292033" y="41573"/>
                  </a:cubicBezTo>
                  <a:lnTo>
                    <a:pt x="781257" y="4686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3CF54EFE-384C-D8D0-B5D1-A3B3813EF14A}"/>
                </a:ext>
              </a:extLst>
            </p:cNvPr>
            <p:cNvSpPr/>
            <p:nvPr/>
          </p:nvSpPr>
          <p:spPr>
            <a:xfrm rot="16200000">
              <a:off x="10062423" y="-23758"/>
              <a:ext cx="1796882" cy="1828264"/>
            </a:xfrm>
            <a:custGeom>
              <a:gdLst>
                <a:gd name="connsiteX0" fmla="*/ 1796882 w 1796882"/>
                <a:gd name="connsiteY0" fmla="*/ 1355268 h 1828264"/>
                <a:gd name="connsiteX1" fmla="*/ 1796882 w 1796882"/>
                <a:gd name="connsiteY1" fmla="*/ 1828264 h 1828264"/>
                <a:gd name="connsiteX2" fmla="*/ 57701 w 1796882"/>
                <a:gd name="connsiteY2" fmla="*/ 310003 h 1828264"/>
                <a:gd name="connsiteX3" fmla="*/ 41574 w 1796882"/>
                <a:gd name="connsiteY3" fmla="*/ 72211 h 1828264"/>
                <a:gd name="connsiteX4" fmla="*/ 54242 w 1796882"/>
                <a:gd name="connsiteY4" fmla="*/ 57700 h 1828264"/>
                <a:gd name="connsiteX5" fmla="*/ 292033 w 1796882"/>
                <a:gd name="connsiteY5" fmla="*/ 41573 h 1828264"/>
                <a:gd name="connsiteX6" fmla="*/ 1796882 w 1796882"/>
                <a:gd name="connsiteY6" fmla="*/ 1355268 h 1828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882" h="1828263">
                  <a:moveTo>
                    <a:pt x="1796882" y="1355268"/>
                  </a:moveTo>
                  <a:lnTo>
                    <a:pt x="1796882" y="1828264"/>
                  </a:lnTo>
                  <a:lnTo>
                    <a:pt x="57701" y="310003"/>
                  </a:lnTo>
                  <a:cubicBezTo>
                    <a:pt x="-12417" y="248791"/>
                    <a:pt x="-19638" y="142329"/>
                    <a:pt x="41574" y="72211"/>
                  </a:cubicBezTo>
                  <a:lnTo>
                    <a:pt x="54242" y="57700"/>
                  </a:lnTo>
                  <a:cubicBezTo>
                    <a:pt x="115453" y="-12418"/>
                    <a:pt x="221915" y="-19638"/>
                    <a:pt x="292033" y="41573"/>
                  </a:cubicBezTo>
                  <a:lnTo>
                    <a:pt x="1796882" y="13552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6528EB00-A24C-4769-BBC4-33A1D7F10448}"/>
                </a:ext>
              </a:extLst>
            </p:cNvPr>
            <p:cNvSpPr/>
            <p:nvPr/>
          </p:nvSpPr>
          <p:spPr>
            <a:xfrm rot="16200000">
              <a:off x="11021130" y="77435"/>
              <a:ext cx="1252662" cy="1081658"/>
            </a:xfrm>
            <a:custGeom>
              <a:gdLst>
                <a:gd name="connsiteX0" fmla="*/ 1252662 w 1252662"/>
                <a:gd name="connsiteY0" fmla="*/ 880178 h 1081658"/>
                <a:gd name="connsiteX1" fmla="*/ 1252662 w 1252662"/>
                <a:gd name="connsiteY1" fmla="*/ 1081658 h 1081658"/>
                <a:gd name="connsiteX2" fmla="*/ 941637 w 1252662"/>
                <a:gd name="connsiteY2" fmla="*/ 1081658 h 1081658"/>
                <a:gd name="connsiteX3" fmla="*/ 57701 w 1252662"/>
                <a:gd name="connsiteY3" fmla="*/ 310003 h 1081658"/>
                <a:gd name="connsiteX4" fmla="*/ 41574 w 1252662"/>
                <a:gd name="connsiteY4" fmla="*/ 72211 h 1081658"/>
                <a:gd name="connsiteX5" fmla="*/ 54242 w 1252662"/>
                <a:gd name="connsiteY5" fmla="*/ 57700 h 1081658"/>
                <a:gd name="connsiteX6" fmla="*/ 292033 w 1252662"/>
                <a:gd name="connsiteY6" fmla="*/ 41573 h 1081658"/>
                <a:gd name="connsiteX7" fmla="*/ 1252662 w 1252662"/>
                <a:gd name="connsiteY7" fmla="*/ 880178 h 10816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662" h="1081658">
                  <a:moveTo>
                    <a:pt x="1252662" y="880178"/>
                  </a:moveTo>
                  <a:lnTo>
                    <a:pt x="1252662" y="1081658"/>
                  </a:lnTo>
                  <a:lnTo>
                    <a:pt x="941637" y="1081658"/>
                  </a:lnTo>
                  <a:lnTo>
                    <a:pt x="57701" y="310003"/>
                  </a:lnTo>
                  <a:cubicBezTo>
                    <a:pt x="-12417" y="248791"/>
                    <a:pt x="-19638" y="142329"/>
                    <a:pt x="41574" y="72211"/>
                  </a:cubicBezTo>
                  <a:lnTo>
                    <a:pt x="54242" y="57700"/>
                  </a:lnTo>
                  <a:cubicBezTo>
                    <a:pt x="115453" y="-12418"/>
                    <a:pt x="221915" y="-19638"/>
                    <a:pt x="292033" y="41573"/>
                  </a:cubicBezTo>
                  <a:lnTo>
                    <a:pt x="1252662" y="880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6" name="Freeform: Shape 65">
              <a:extLst>
                <a:ext uri="{FF2B5EF4-FFF2-40B4-BE49-F238E27FC236}">
                  <a16:creationId xmlns:a16="http://schemas.microsoft.com/office/drawing/2014/main" id="{45818CAF-5527-54B5-F035-E96AF9EDCC92}"/>
                </a:ext>
              </a:extLst>
            </p:cNvPr>
            <p:cNvSpPr/>
            <p:nvPr/>
          </p:nvSpPr>
          <p:spPr>
            <a:xfrm rot="16200000">
              <a:off x="10905733" y="690963"/>
              <a:ext cx="1483456" cy="1081657"/>
            </a:xfrm>
            <a:custGeom>
              <a:gdLst>
                <a:gd name="connsiteX0" fmla="*/ 1483456 w 1483456"/>
                <a:gd name="connsiteY0" fmla="*/ 1081657 h 1081657"/>
                <a:gd name="connsiteX1" fmla="*/ 941635 w 1483456"/>
                <a:gd name="connsiteY1" fmla="*/ 1081657 h 1081657"/>
                <a:gd name="connsiteX2" fmla="*/ 57700 w 1483456"/>
                <a:gd name="connsiteY2" fmla="*/ 310003 h 1081657"/>
                <a:gd name="connsiteX3" fmla="*/ 41573 w 1483456"/>
                <a:gd name="connsiteY3" fmla="*/ 72211 h 1081657"/>
                <a:gd name="connsiteX4" fmla="*/ 54241 w 1483456"/>
                <a:gd name="connsiteY4" fmla="*/ 57700 h 1081657"/>
                <a:gd name="connsiteX5" fmla="*/ 292032 w 1483456"/>
                <a:gd name="connsiteY5" fmla="*/ 41573 h 1081657"/>
                <a:gd name="connsiteX6" fmla="*/ 1483456 w 1483456"/>
                <a:gd name="connsiteY6" fmla="*/ 1081657 h 10816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456" h="1081657">
                  <a:moveTo>
                    <a:pt x="1483456" y="1081657"/>
                  </a:moveTo>
                  <a:lnTo>
                    <a:pt x="941635" y="1081657"/>
                  </a:lnTo>
                  <a:lnTo>
                    <a:pt x="57700" y="310003"/>
                  </a:lnTo>
                  <a:cubicBezTo>
                    <a:pt x="-12418" y="248791"/>
                    <a:pt x="-19639" y="142329"/>
                    <a:pt x="41573" y="72211"/>
                  </a:cubicBezTo>
                  <a:lnTo>
                    <a:pt x="54241" y="57700"/>
                  </a:lnTo>
                  <a:cubicBezTo>
                    <a:pt x="115452" y="-12418"/>
                    <a:pt x="221914" y="-19638"/>
                    <a:pt x="292032" y="41573"/>
                  </a:cubicBezTo>
                  <a:lnTo>
                    <a:pt x="1483456" y="1081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 name="TextBox 12">
            <a:extLst>
              <a:ext uri="{FF2B5EF4-FFF2-40B4-BE49-F238E27FC236}">
                <a16:creationId xmlns:a16="http://schemas.microsoft.com/office/drawing/2014/main" id="{D86008A0-92B7-6F22-7D6C-BB78F437D2FC}"/>
              </a:ext>
            </a:extLst>
          </p:cNvPr>
          <p:cNvSpPr txBox="1"/>
          <p:nvPr/>
        </p:nvSpPr>
        <p:spPr>
          <a:xfrm>
            <a:off x="5005397" y="1364612"/>
            <a:ext cx="5721200" cy="1015663"/>
          </a:xfrm>
          <a:prstGeom prst="rect">
            <a:avLst/>
          </a:prstGeom>
          <a:noFill/>
        </p:spPr>
        <p:txBody>
          <a:bodyPr wrap="square">
            <a:spAutoFit/>
          </a:bodyPr>
          <a:lstStyle/>
          <a:p>
            <a:pPr algn="ctr"/>
            <a:r>
              <a:rPr lang="en-US" sz="6000" b="1" i="0">
                <a:solidFill>
                  <a:schemeClr val="bg1"/>
                </a:solidFill>
                <a:effectLst/>
                <a:latin typeface="Chewy" panose="02000000000000000000" pitchFamily="2" charset="0"/>
              </a:rPr>
              <a:t>MOTHER </a:t>
            </a:r>
            <a:r>
              <a:rPr lang="en-US" sz="6000" b="1" i="0">
                <a:solidFill>
                  <a:schemeClr val="accent5">
                    <a:lumMod val="50000"/>
                  </a:schemeClr>
                </a:solidFill>
                <a:effectLst/>
                <a:latin typeface="Chewy" panose="02000000000000000000" pitchFamily="2" charset="0"/>
              </a:rPr>
              <a:t>EARTH</a:t>
            </a:r>
            <a:endParaRPr lang="en-US" sz="6000" b="1">
              <a:solidFill>
                <a:schemeClr val="accent5">
                  <a:lumMod val="50000"/>
                </a:schemeClr>
              </a:solidFill>
              <a:latin typeface="Chewy" panose="02000000000000000000" pitchFamily="2" charset="0"/>
            </a:endParaRPr>
          </a:p>
        </p:txBody>
      </p:sp>
      <p:sp>
        <p:nvSpPr>
          <p:cNvPr id="7" name="TextBox 12">
            <a:extLst>
              <a:ext uri="{FF2B5EF4-FFF2-40B4-BE49-F238E27FC236}">
                <a16:creationId xmlns:a16="http://schemas.microsoft.com/office/drawing/2014/main" id="{7D6C2B63-5D40-537C-8DBA-40962C9D944F}"/>
              </a:ext>
            </a:extLst>
          </p:cNvPr>
          <p:cNvSpPr txBox="1"/>
          <p:nvPr/>
        </p:nvSpPr>
        <p:spPr>
          <a:xfrm>
            <a:off x="5405447" y="800643"/>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sp>
        <p:nvSpPr>
          <p:cNvPr id="8" name="Rectangle 23">
            <a:extLst>
              <a:ext uri="{FF2B5EF4-FFF2-40B4-BE49-F238E27FC236}">
                <a16:creationId xmlns:a16="http://schemas.microsoft.com/office/drawing/2014/main" id="{0296C5DA-AD0B-7EF0-E654-BCA6A9B071FE}"/>
              </a:ext>
            </a:extLst>
          </p:cNvPr>
          <p:cNvSpPr/>
          <p:nvPr/>
        </p:nvSpPr>
        <p:spPr>
          <a:xfrm>
            <a:off x="971550" y="6224454"/>
            <a:ext cx="10609943" cy="45719"/>
          </a:xfrm>
          <a:prstGeom prst="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upo 8">
            <a:extLst>
              <a:ext uri="{FF2B5EF4-FFF2-40B4-BE49-F238E27FC236}">
                <a16:creationId xmlns:a16="http://schemas.microsoft.com/office/drawing/2014/main" id="{70C8B1DF-8804-C763-0F2C-05D5D6676E2A}"/>
              </a:ext>
            </a:extLst>
          </p:cNvPr>
          <p:cNvGrpSpPr/>
          <p:nvPr/>
        </p:nvGrpSpPr>
        <p:grpSpPr>
          <a:xfrm flipH="1">
            <a:off x="215731" y="5508969"/>
            <a:ext cx="896363" cy="1151028"/>
            <a:chOff x="3581530" y="268665"/>
            <a:chExt cx="1204619" cy="1546863"/>
          </a:xfrm>
        </p:grpSpPr>
        <p:grpSp>
          <p:nvGrpSpPr>
            <p:cNvPr id="10" name="Grupo 9">
              <a:extLst>
                <a:ext uri="{FF2B5EF4-FFF2-40B4-BE49-F238E27FC236}">
                  <a16:creationId xmlns:a16="http://schemas.microsoft.com/office/drawing/2014/main" id="{E4DC0DA4-E094-E07B-ED50-4DFA2E9C55E7}"/>
                </a:ext>
              </a:extLst>
            </p:cNvPr>
            <p:cNvGrpSpPr/>
            <p:nvPr/>
          </p:nvGrpSpPr>
          <p:grpSpPr>
            <a:xfrm>
              <a:off x="3803121" y="873321"/>
              <a:ext cx="714251" cy="721017"/>
              <a:chOff x="6951468" y="-1127051"/>
              <a:chExt cx="1116474" cy="1127051"/>
            </a:xfrm>
          </p:grpSpPr>
          <p:sp>
            <p:nvSpPr>
              <p:cNvPr id="13" name="Forma libre: forma 12">
                <a:extLst>
                  <a:ext uri="{FF2B5EF4-FFF2-40B4-BE49-F238E27FC236}">
                    <a16:creationId xmlns:a16="http://schemas.microsoft.com/office/drawing/2014/main" id="{A51C2A14-3CF3-3273-FBEF-3CCE0CC58569}"/>
                  </a:ext>
                </a:extLst>
              </p:cNvPr>
              <p:cNvSpPr/>
              <p:nvPr/>
            </p:nvSpPr>
            <p:spPr>
              <a:xfrm>
                <a:off x="6951468" y="-766566"/>
                <a:ext cx="1116474" cy="766566"/>
              </a:xfrm>
              <a:custGeom>
                <a:gdLst>
                  <a:gd name="connsiteX0" fmla="*/ 560419 w 1116474"/>
                  <a:gd name="connsiteY0" fmla="*/ 193 h 766566"/>
                  <a:gd name="connsiteX1" fmla="*/ 783497 w 1116474"/>
                  <a:gd name="connsiteY1" fmla="*/ 342 h 766566"/>
                  <a:gd name="connsiteX2" fmla="*/ 898458 w 1116474"/>
                  <a:gd name="connsiteY2" fmla="*/ 125200 h 766566"/>
                  <a:gd name="connsiteX3" fmla="*/ 880154 w 1116474"/>
                  <a:gd name="connsiteY3" fmla="*/ 291429 h 766566"/>
                  <a:gd name="connsiteX4" fmla="*/ 904560 w 1116474"/>
                  <a:gd name="connsiteY4" fmla="*/ 329377 h 766566"/>
                  <a:gd name="connsiteX5" fmla="*/ 953967 w 1116474"/>
                  <a:gd name="connsiteY5" fmla="*/ 345598 h 766566"/>
                  <a:gd name="connsiteX6" fmla="*/ 1053377 w 1116474"/>
                  <a:gd name="connsiteY6" fmla="*/ 293215 h 766566"/>
                  <a:gd name="connsiteX7" fmla="*/ 1017512 w 1116474"/>
                  <a:gd name="connsiteY7" fmla="*/ 213895 h 766566"/>
                  <a:gd name="connsiteX8" fmla="*/ 968552 w 1116474"/>
                  <a:gd name="connsiteY8" fmla="*/ 229744 h 766566"/>
                  <a:gd name="connsiteX9" fmla="*/ 976885 w 1116474"/>
                  <a:gd name="connsiteY9" fmla="*/ 274761 h 766566"/>
                  <a:gd name="connsiteX10" fmla="*/ 993404 w 1116474"/>
                  <a:gd name="connsiteY10" fmla="*/ 320299 h 766566"/>
                  <a:gd name="connsiteX11" fmla="*/ 937449 w 1116474"/>
                  <a:gd name="connsiteY11" fmla="*/ 319779 h 766566"/>
                  <a:gd name="connsiteX12" fmla="*/ 912819 w 1116474"/>
                  <a:gd name="connsiteY12" fmla="*/ 203701 h 766566"/>
                  <a:gd name="connsiteX13" fmla="*/ 1033957 w 1116474"/>
                  <a:gd name="connsiteY13" fmla="*/ 155633 h 766566"/>
                  <a:gd name="connsiteX14" fmla="*/ 1115732 w 1116474"/>
                  <a:gd name="connsiteY14" fmla="*/ 283318 h 766566"/>
                  <a:gd name="connsiteX15" fmla="*/ 997571 w 1116474"/>
                  <a:gd name="connsiteY15" fmla="*/ 404307 h 766566"/>
                  <a:gd name="connsiteX16" fmla="*/ 913266 w 1116474"/>
                  <a:gd name="connsiteY16" fmla="*/ 395303 h 766566"/>
                  <a:gd name="connsiteX17" fmla="*/ 864751 w 1116474"/>
                  <a:gd name="connsiteY17" fmla="*/ 425811 h 766566"/>
                  <a:gd name="connsiteX18" fmla="*/ 838410 w 1116474"/>
                  <a:gd name="connsiteY18" fmla="*/ 647326 h 766566"/>
                  <a:gd name="connsiteX19" fmla="*/ 711097 w 1116474"/>
                  <a:gd name="connsiteY19" fmla="*/ 763924 h 766566"/>
                  <a:gd name="connsiteX20" fmla="*/ 421052 w 1116474"/>
                  <a:gd name="connsiteY20" fmla="*/ 766231 h 766566"/>
                  <a:gd name="connsiteX21" fmla="*/ 276997 w 1116474"/>
                  <a:gd name="connsiteY21" fmla="*/ 633263 h 766566"/>
                  <a:gd name="connsiteX22" fmla="*/ 252219 w 1116474"/>
                  <a:gd name="connsiteY22" fmla="*/ 422835 h 766566"/>
                  <a:gd name="connsiteX23" fmla="*/ 205267 w 1116474"/>
                  <a:gd name="connsiteY23" fmla="*/ 393369 h 766566"/>
                  <a:gd name="connsiteX24" fmla="*/ 32489 w 1116474"/>
                  <a:gd name="connsiteY24" fmla="*/ 356090 h 766566"/>
                  <a:gd name="connsiteX25" fmla="*/ 57045 w 1116474"/>
                  <a:gd name="connsiteY25" fmla="*/ 168357 h 766566"/>
                  <a:gd name="connsiteX26" fmla="*/ 172601 w 1116474"/>
                  <a:gd name="connsiteY26" fmla="*/ 169175 h 766566"/>
                  <a:gd name="connsiteX27" fmla="*/ 213303 w 1116474"/>
                  <a:gd name="connsiteY27" fmla="*/ 262781 h 766566"/>
                  <a:gd name="connsiteX28" fmla="*/ 153776 w 1116474"/>
                  <a:gd name="connsiteY28" fmla="*/ 331461 h 766566"/>
                  <a:gd name="connsiteX29" fmla="*/ 121706 w 1116474"/>
                  <a:gd name="connsiteY29" fmla="*/ 318737 h 766566"/>
                  <a:gd name="connsiteX30" fmla="*/ 126394 w 1116474"/>
                  <a:gd name="connsiteY30" fmla="*/ 285104 h 766566"/>
                  <a:gd name="connsiteX31" fmla="*/ 147302 w 1116474"/>
                  <a:gd name="connsiteY31" fmla="*/ 229298 h 766566"/>
                  <a:gd name="connsiteX32" fmla="*/ 91198 w 1116474"/>
                  <a:gd name="connsiteY32" fmla="*/ 217615 h 766566"/>
                  <a:gd name="connsiteX33" fmla="*/ 61286 w 1116474"/>
                  <a:gd name="connsiteY33" fmla="*/ 290462 h 766566"/>
                  <a:gd name="connsiteX34" fmla="*/ 155487 w 1116474"/>
                  <a:gd name="connsiteY34" fmla="*/ 346863 h 766566"/>
                  <a:gd name="connsiteX35" fmla="*/ 166351 w 1116474"/>
                  <a:gd name="connsiteY35" fmla="*/ 344259 h 766566"/>
                  <a:gd name="connsiteX36" fmla="*/ 230342 w 1116474"/>
                  <a:gd name="connsiteY36" fmla="*/ 249239 h 766566"/>
                  <a:gd name="connsiteX37" fmla="*/ 214568 w 1116474"/>
                  <a:gd name="connsiteY37" fmla="*/ 123786 h 766566"/>
                  <a:gd name="connsiteX38" fmla="*/ 314945 w 1116474"/>
                  <a:gd name="connsiteY38" fmla="*/ 4509 h 766566"/>
                  <a:gd name="connsiteX39" fmla="*/ 560419 w 1116474"/>
                  <a:gd name="connsiteY39" fmla="*/ 193 h 766566"/>
                  <a:gd name="connsiteX40" fmla="*/ 591895 w 1116474"/>
                  <a:gd name="connsiteY40" fmla="*/ 512051 h 766566"/>
                  <a:gd name="connsiteX41" fmla="*/ 669428 w 1116474"/>
                  <a:gd name="connsiteY41" fmla="*/ 597472 h 766566"/>
                  <a:gd name="connsiteX42" fmla="*/ 681334 w 1116474"/>
                  <a:gd name="connsiteY42" fmla="*/ 613470 h 766566"/>
                  <a:gd name="connsiteX43" fmla="*/ 695248 w 1116474"/>
                  <a:gd name="connsiteY43" fmla="*/ 599035 h 766566"/>
                  <a:gd name="connsiteX44" fmla="*/ 699936 w 1116474"/>
                  <a:gd name="connsiteY44" fmla="*/ 573512 h 766566"/>
                  <a:gd name="connsiteX45" fmla="*/ 744433 w 1116474"/>
                  <a:gd name="connsiteY45" fmla="*/ 189786 h 766566"/>
                  <a:gd name="connsiteX46" fmla="*/ 709535 w 1116474"/>
                  <a:gd name="connsiteY46" fmla="*/ 148862 h 766566"/>
                  <a:gd name="connsiteX47" fmla="*/ 408477 w 1116474"/>
                  <a:gd name="connsiteY47" fmla="*/ 148787 h 766566"/>
                  <a:gd name="connsiteX48" fmla="*/ 369933 w 1116474"/>
                  <a:gd name="connsiteY48" fmla="*/ 190679 h 766566"/>
                  <a:gd name="connsiteX49" fmla="*/ 420606 w 1116474"/>
                  <a:gd name="connsiteY49" fmla="*/ 588692 h 766566"/>
                  <a:gd name="connsiteX50" fmla="*/ 433181 w 1116474"/>
                  <a:gd name="connsiteY50" fmla="*/ 610717 h 766566"/>
                  <a:gd name="connsiteX51" fmla="*/ 442258 w 1116474"/>
                  <a:gd name="connsiteY51" fmla="*/ 588915 h 766566"/>
                  <a:gd name="connsiteX52" fmla="*/ 517634 w 1116474"/>
                  <a:gd name="connsiteY52" fmla="*/ 511232 h 766566"/>
                  <a:gd name="connsiteX53" fmla="*/ 523067 w 1116474"/>
                  <a:gd name="connsiteY53" fmla="*/ 506991 h 766566"/>
                  <a:gd name="connsiteX54" fmla="*/ 509599 w 1116474"/>
                  <a:gd name="connsiteY54" fmla="*/ 343366 h 766566"/>
                  <a:gd name="connsiteX55" fmla="*/ 604395 w 1116474"/>
                  <a:gd name="connsiteY55" fmla="*/ 344110 h 766566"/>
                  <a:gd name="connsiteX56" fmla="*/ 629545 w 1116474"/>
                  <a:gd name="connsiteY56" fmla="*/ 389500 h 766566"/>
                  <a:gd name="connsiteX57" fmla="*/ 610869 w 1116474"/>
                  <a:gd name="connsiteY57" fmla="*/ 484668 h 766566"/>
                  <a:gd name="connsiteX58" fmla="*/ 591895 w 1116474"/>
                  <a:gd name="connsiteY58" fmla="*/ 511902 h 7665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16474" h="766566">
                    <a:moveTo>
                      <a:pt x="560419" y="193"/>
                    </a:moveTo>
                    <a:cubicBezTo>
                      <a:pt x="644576" y="193"/>
                      <a:pt x="713999" y="-328"/>
                      <a:pt x="783497" y="342"/>
                    </a:cubicBezTo>
                    <a:cubicBezTo>
                      <a:pt x="864453" y="1160"/>
                      <a:pt x="905081" y="44764"/>
                      <a:pt x="898458" y="125200"/>
                    </a:cubicBezTo>
                    <a:cubicBezTo>
                      <a:pt x="893919" y="180783"/>
                      <a:pt x="887669" y="236218"/>
                      <a:pt x="880154" y="291429"/>
                    </a:cubicBezTo>
                    <a:cubicBezTo>
                      <a:pt x="877178" y="313305"/>
                      <a:pt x="884544" y="323797"/>
                      <a:pt x="904560" y="329377"/>
                    </a:cubicBezTo>
                    <a:cubicBezTo>
                      <a:pt x="921227" y="333991"/>
                      <a:pt x="937225" y="341431"/>
                      <a:pt x="953967" y="345598"/>
                    </a:cubicBezTo>
                    <a:cubicBezTo>
                      <a:pt x="995264" y="355792"/>
                      <a:pt x="1038645" y="332428"/>
                      <a:pt x="1053377" y="293215"/>
                    </a:cubicBezTo>
                    <a:cubicBezTo>
                      <a:pt x="1065060" y="262186"/>
                      <a:pt x="1048095" y="223940"/>
                      <a:pt x="1017512" y="213895"/>
                    </a:cubicBezTo>
                    <a:cubicBezTo>
                      <a:pt x="997794" y="207421"/>
                      <a:pt x="980531" y="211886"/>
                      <a:pt x="968552" y="229744"/>
                    </a:cubicBezTo>
                    <a:cubicBezTo>
                      <a:pt x="956795" y="247156"/>
                      <a:pt x="959771" y="262558"/>
                      <a:pt x="976885" y="274761"/>
                    </a:cubicBezTo>
                    <a:cubicBezTo>
                      <a:pt x="992957" y="286295"/>
                      <a:pt x="1008509" y="299837"/>
                      <a:pt x="993404" y="320299"/>
                    </a:cubicBezTo>
                    <a:cubicBezTo>
                      <a:pt x="976364" y="343292"/>
                      <a:pt x="955381" y="331535"/>
                      <a:pt x="937449" y="319779"/>
                    </a:cubicBezTo>
                    <a:cubicBezTo>
                      <a:pt x="900616" y="295745"/>
                      <a:pt x="890497" y="245816"/>
                      <a:pt x="912819" y="203701"/>
                    </a:cubicBezTo>
                    <a:cubicBezTo>
                      <a:pt x="934993" y="161809"/>
                      <a:pt x="990130" y="139933"/>
                      <a:pt x="1033957" y="155633"/>
                    </a:cubicBezTo>
                    <a:cubicBezTo>
                      <a:pt x="1088275" y="175202"/>
                      <a:pt x="1121982" y="227735"/>
                      <a:pt x="1115732" y="283318"/>
                    </a:cubicBezTo>
                    <a:cubicBezTo>
                      <a:pt x="1108737" y="345450"/>
                      <a:pt x="1058140" y="397684"/>
                      <a:pt x="997571" y="404307"/>
                    </a:cubicBezTo>
                    <a:cubicBezTo>
                      <a:pt x="968998" y="407432"/>
                      <a:pt x="940797" y="405274"/>
                      <a:pt x="913266" y="395303"/>
                    </a:cubicBezTo>
                    <a:cubicBezTo>
                      <a:pt x="871597" y="380198"/>
                      <a:pt x="870555" y="380570"/>
                      <a:pt x="864751" y="425811"/>
                    </a:cubicBezTo>
                    <a:cubicBezTo>
                      <a:pt x="855301" y="499550"/>
                      <a:pt x="846298" y="573364"/>
                      <a:pt x="838410" y="647326"/>
                    </a:cubicBezTo>
                    <a:cubicBezTo>
                      <a:pt x="829333" y="732226"/>
                      <a:pt x="796072" y="760725"/>
                      <a:pt x="711097" y="763924"/>
                    </a:cubicBezTo>
                    <a:cubicBezTo>
                      <a:pt x="614366" y="767570"/>
                      <a:pt x="517709" y="766454"/>
                      <a:pt x="421052" y="766231"/>
                    </a:cubicBezTo>
                    <a:cubicBezTo>
                      <a:pt x="317624" y="766008"/>
                      <a:pt x="286819" y="735426"/>
                      <a:pt x="276997" y="633263"/>
                    </a:cubicBezTo>
                    <a:cubicBezTo>
                      <a:pt x="270225" y="562946"/>
                      <a:pt x="259213" y="493076"/>
                      <a:pt x="252219" y="422835"/>
                    </a:cubicBezTo>
                    <a:cubicBezTo>
                      <a:pt x="248945" y="389723"/>
                      <a:pt x="238304" y="380496"/>
                      <a:pt x="205267" y="393369"/>
                    </a:cubicBezTo>
                    <a:cubicBezTo>
                      <a:pt x="140605" y="418593"/>
                      <a:pt x="80781" y="410632"/>
                      <a:pt x="32489" y="356090"/>
                    </a:cubicBezTo>
                    <a:cubicBezTo>
                      <a:pt x="-19299" y="297530"/>
                      <a:pt x="-7766" y="209356"/>
                      <a:pt x="57045" y="168357"/>
                    </a:cubicBezTo>
                    <a:cubicBezTo>
                      <a:pt x="95439" y="144025"/>
                      <a:pt x="134653" y="144769"/>
                      <a:pt x="172601" y="169175"/>
                    </a:cubicBezTo>
                    <a:cubicBezTo>
                      <a:pt x="206606" y="191051"/>
                      <a:pt x="217097" y="224386"/>
                      <a:pt x="213303" y="262781"/>
                    </a:cubicBezTo>
                    <a:cubicBezTo>
                      <a:pt x="210029" y="295745"/>
                      <a:pt x="182126" y="326699"/>
                      <a:pt x="153776" y="331461"/>
                    </a:cubicBezTo>
                    <a:cubicBezTo>
                      <a:pt x="140233" y="333767"/>
                      <a:pt x="128849" y="331163"/>
                      <a:pt x="121706" y="318737"/>
                    </a:cubicBezTo>
                    <a:cubicBezTo>
                      <a:pt x="114711" y="306608"/>
                      <a:pt x="115381" y="294405"/>
                      <a:pt x="126394" y="285104"/>
                    </a:cubicBezTo>
                    <a:cubicBezTo>
                      <a:pt x="144028" y="270148"/>
                      <a:pt x="170220" y="258019"/>
                      <a:pt x="147302" y="229298"/>
                    </a:cubicBezTo>
                    <a:cubicBezTo>
                      <a:pt x="132793" y="211067"/>
                      <a:pt x="112479" y="203850"/>
                      <a:pt x="91198" y="217615"/>
                    </a:cubicBezTo>
                    <a:cubicBezTo>
                      <a:pt x="65006" y="234506"/>
                      <a:pt x="50869" y="258168"/>
                      <a:pt x="61286" y="290462"/>
                    </a:cubicBezTo>
                    <a:cubicBezTo>
                      <a:pt x="73638" y="328559"/>
                      <a:pt x="115976" y="353486"/>
                      <a:pt x="155487" y="346863"/>
                    </a:cubicBezTo>
                    <a:cubicBezTo>
                      <a:pt x="159133" y="346268"/>
                      <a:pt x="162705" y="345152"/>
                      <a:pt x="166351" y="344259"/>
                    </a:cubicBezTo>
                    <a:cubicBezTo>
                      <a:pt x="238379" y="325210"/>
                      <a:pt x="240387" y="321936"/>
                      <a:pt x="230342" y="249239"/>
                    </a:cubicBezTo>
                    <a:cubicBezTo>
                      <a:pt x="224613" y="207496"/>
                      <a:pt x="219405" y="165678"/>
                      <a:pt x="214568" y="123786"/>
                    </a:cubicBezTo>
                    <a:cubicBezTo>
                      <a:pt x="206606" y="55776"/>
                      <a:pt x="246935" y="10536"/>
                      <a:pt x="314945" y="4509"/>
                    </a:cubicBezTo>
                    <a:cubicBezTo>
                      <a:pt x="401706" y="-3230"/>
                      <a:pt x="488466" y="2797"/>
                      <a:pt x="560419" y="193"/>
                    </a:cubicBezTo>
                    <a:close/>
                    <a:moveTo>
                      <a:pt x="591895" y="512051"/>
                    </a:moveTo>
                    <a:cubicBezTo>
                      <a:pt x="661541" y="500220"/>
                      <a:pt x="679176" y="536978"/>
                      <a:pt x="669428" y="597472"/>
                    </a:cubicBezTo>
                    <a:cubicBezTo>
                      <a:pt x="668312" y="604615"/>
                      <a:pt x="672033" y="612726"/>
                      <a:pt x="681334" y="613470"/>
                    </a:cubicBezTo>
                    <a:cubicBezTo>
                      <a:pt x="691007" y="614214"/>
                      <a:pt x="693388" y="606178"/>
                      <a:pt x="695248" y="599035"/>
                    </a:cubicBezTo>
                    <a:cubicBezTo>
                      <a:pt x="697406" y="590701"/>
                      <a:pt x="698968" y="582069"/>
                      <a:pt x="699936" y="573512"/>
                    </a:cubicBezTo>
                    <a:cubicBezTo>
                      <a:pt x="714743" y="445604"/>
                      <a:pt x="728806" y="317621"/>
                      <a:pt x="744433" y="189786"/>
                    </a:cubicBezTo>
                    <a:cubicBezTo>
                      <a:pt x="747930" y="160916"/>
                      <a:pt x="739893" y="148638"/>
                      <a:pt x="709535" y="148862"/>
                    </a:cubicBezTo>
                    <a:cubicBezTo>
                      <a:pt x="609157" y="149755"/>
                      <a:pt x="508780" y="149903"/>
                      <a:pt x="408477" y="148787"/>
                    </a:cubicBezTo>
                    <a:cubicBezTo>
                      <a:pt x="377374" y="148415"/>
                      <a:pt x="365841" y="159576"/>
                      <a:pt x="369933" y="190679"/>
                    </a:cubicBezTo>
                    <a:cubicBezTo>
                      <a:pt x="387196" y="323276"/>
                      <a:pt x="403492" y="456021"/>
                      <a:pt x="420606" y="588692"/>
                    </a:cubicBezTo>
                    <a:cubicBezTo>
                      <a:pt x="421721" y="597249"/>
                      <a:pt x="418373" y="612056"/>
                      <a:pt x="433181" y="610717"/>
                    </a:cubicBezTo>
                    <a:cubicBezTo>
                      <a:pt x="443672" y="609749"/>
                      <a:pt x="441440" y="597174"/>
                      <a:pt x="442258" y="588915"/>
                    </a:cubicBezTo>
                    <a:cubicBezTo>
                      <a:pt x="446820" y="542685"/>
                      <a:pt x="471947" y="516791"/>
                      <a:pt x="517634" y="511232"/>
                    </a:cubicBezTo>
                    <a:cubicBezTo>
                      <a:pt x="519644" y="511009"/>
                      <a:pt x="521355" y="508405"/>
                      <a:pt x="523067" y="506991"/>
                    </a:cubicBezTo>
                    <a:cubicBezTo>
                      <a:pt x="465846" y="434368"/>
                      <a:pt x="464135" y="412938"/>
                      <a:pt x="509599" y="343366"/>
                    </a:cubicBezTo>
                    <a:cubicBezTo>
                      <a:pt x="545091" y="288973"/>
                      <a:pt x="568456" y="289048"/>
                      <a:pt x="604395" y="344110"/>
                    </a:cubicBezTo>
                    <a:cubicBezTo>
                      <a:pt x="613845" y="358545"/>
                      <a:pt x="622551" y="373725"/>
                      <a:pt x="629545" y="389500"/>
                    </a:cubicBezTo>
                    <a:cubicBezTo>
                      <a:pt x="645320" y="425141"/>
                      <a:pt x="638474" y="456988"/>
                      <a:pt x="610869" y="484668"/>
                    </a:cubicBezTo>
                    <a:cubicBezTo>
                      <a:pt x="604246" y="491291"/>
                      <a:pt x="593308" y="494565"/>
                      <a:pt x="591895" y="511902"/>
                    </a:cubicBezTo>
                    <a:close/>
                  </a:path>
                </a:pathLst>
              </a:custGeom>
              <a:solidFill>
                <a:schemeClr val="bg1"/>
              </a:solidFill>
              <a:ln w="7436" cap="flat">
                <a:noFill/>
                <a:prstDash val="solid"/>
                <a:miter/>
              </a:ln>
            </p:spPr>
            <p:txBody>
              <a:bodyPr rtlCol="0" anchor="ctr"/>
              <a:lstStyle/>
              <a:p>
                <a:endParaRPr lang="LID4096"/>
              </a:p>
            </p:txBody>
          </p:sp>
          <p:sp>
            <p:nvSpPr>
              <p:cNvPr id="14" name="Forma libre: forma 13">
                <a:extLst>
                  <a:ext uri="{FF2B5EF4-FFF2-40B4-BE49-F238E27FC236}">
                    <a16:creationId xmlns:a16="http://schemas.microsoft.com/office/drawing/2014/main" id="{F446AA1C-61A8-AB14-3BE2-A57DD7E870EA}"/>
                  </a:ext>
                </a:extLst>
              </p:cNvPr>
              <p:cNvSpPr/>
              <p:nvPr/>
            </p:nvSpPr>
            <p:spPr>
              <a:xfrm>
                <a:off x="7212675" y="-1127051"/>
                <a:ext cx="589215" cy="332333"/>
              </a:xfrm>
              <a:custGeom>
                <a:gdLst>
                  <a:gd name="connsiteX0" fmla="*/ 433669 w 589215"/>
                  <a:gd name="connsiteY0" fmla="*/ 331584 h 332333"/>
                  <a:gd name="connsiteX1" fmla="*/ 44065 w 589215"/>
                  <a:gd name="connsiteY1" fmla="*/ 331361 h 332333"/>
                  <a:gd name="connsiteX2" fmla="*/ 2916 w 589215"/>
                  <a:gd name="connsiteY2" fmla="*/ 321986 h 332333"/>
                  <a:gd name="connsiteX3" fmla="*/ 19361 w 589215"/>
                  <a:gd name="connsiteY3" fmla="*/ 280242 h 332333"/>
                  <a:gd name="connsiteX4" fmla="*/ 173610 w 589215"/>
                  <a:gd name="connsiteY4" fmla="*/ 169299 h 332333"/>
                  <a:gd name="connsiteX5" fmla="*/ 204564 w 589215"/>
                  <a:gd name="connsiteY5" fmla="*/ 119222 h 332333"/>
                  <a:gd name="connsiteX6" fmla="*/ 285223 w 589215"/>
                  <a:gd name="connsiteY6" fmla="*/ 986 h 332333"/>
                  <a:gd name="connsiteX7" fmla="*/ 385749 w 589215"/>
                  <a:gd name="connsiteY7" fmla="*/ 114534 h 332333"/>
                  <a:gd name="connsiteX8" fmla="*/ 420275 w 589215"/>
                  <a:gd name="connsiteY8" fmla="*/ 170341 h 332333"/>
                  <a:gd name="connsiteX9" fmla="*/ 576459 w 589215"/>
                  <a:gd name="connsiteY9" fmla="*/ 284930 h 332333"/>
                  <a:gd name="connsiteX10" fmla="*/ 586579 w 589215"/>
                  <a:gd name="connsiteY10" fmla="*/ 318042 h 332333"/>
                  <a:gd name="connsiteX11" fmla="*/ 556146 w 589215"/>
                  <a:gd name="connsiteY11" fmla="*/ 326450 h 332333"/>
                  <a:gd name="connsiteX12" fmla="*/ 433594 w 589215"/>
                  <a:gd name="connsiteY12" fmla="*/ 326599 h 332333"/>
                  <a:gd name="connsiteX13" fmla="*/ 433594 w 589215"/>
                  <a:gd name="connsiteY13" fmla="*/ 331659 h 3323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215" h="332333">
                    <a:moveTo>
                      <a:pt x="433669" y="331584"/>
                    </a:moveTo>
                    <a:cubicBezTo>
                      <a:pt x="303825" y="331584"/>
                      <a:pt x="173908" y="331733"/>
                      <a:pt x="44065" y="331361"/>
                    </a:cubicBezTo>
                    <a:cubicBezTo>
                      <a:pt x="29778" y="331361"/>
                      <a:pt x="11325" y="336793"/>
                      <a:pt x="2916" y="321986"/>
                    </a:cubicBezTo>
                    <a:cubicBezTo>
                      <a:pt x="-6906" y="304574"/>
                      <a:pt x="10506" y="292668"/>
                      <a:pt x="19361" y="280242"/>
                    </a:cubicBezTo>
                    <a:cubicBezTo>
                      <a:pt x="58128" y="225924"/>
                      <a:pt x="111925" y="191249"/>
                      <a:pt x="173610" y="169299"/>
                    </a:cubicBezTo>
                    <a:cubicBezTo>
                      <a:pt x="199728" y="159998"/>
                      <a:pt x="211559" y="150771"/>
                      <a:pt x="204564" y="119222"/>
                    </a:cubicBezTo>
                    <a:cubicBezTo>
                      <a:pt x="193849" y="70856"/>
                      <a:pt x="237006" y="11924"/>
                      <a:pt x="285223" y="986"/>
                    </a:cubicBezTo>
                    <a:cubicBezTo>
                      <a:pt x="330315" y="-9208"/>
                      <a:pt x="397134" y="61778"/>
                      <a:pt x="385749" y="114534"/>
                    </a:cubicBezTo>
                    <a:cubicBezTo>
                      <a:pt x="378011" y="150325"/>
                      <a:pt x="388726" y="160370"/>
                      <a:pt x="420275" y="170341"/>
                    </a:cubicBezTo>
                    <a:cubicBezTo>
                      <a:pt x="484490" y="190580"/>
                      <a:pt x="535758" y="231356"/>
                      <a:pt x="576459" y="284930"/>
                    </a:cubicBezTo>
                    <a:cubicBezTo>
                      <a:pt x="583677" y="294380"/>
                      <a:pt x="594168" y="304797"/>
                      <a:pt x="586579" y="318042"/>
                    </a:cubicBezTo>
                    <a:cubicBezTo>
                      <a:pt x="580031" y="329501"/>
                      <a:pt x="566860" y="326301"/>
                      <a:pt x="556146" y="326450"/>
                    </a:cubicBezTo>
                    <a:cubicBezTo>
                      <a:pt x="515295" y="326822"/>
                      <a:pt x="474444" y="326599"/>
                      <a:pt x="433594" y="326599"/>
                    </a:cubicBezTo>
                    <a:lnTo>
                      <a:pt x="433594" y="331659"/>
                    </a:lnTo>
                    <a:close/>
                  </a:path>
                </a:pathLst>
              </a:custGeom>
              <a:solidFill>
                <a:schemeClr val="bg1"/>
              </a:solidFill>
              <a:ln w="7436" cap="flat">
                <a:noFill/>
                <a:prstDash val="solid"/>
                <a:miter/>
              </a:ln>
            </p:spPr>
            <p:txBody>
              <a:bodyPr rtlCol="0" anchor="ctr"/>
              <a:lstStyle/>
              <a:p>
                <a:endParaRPr lang="LID4096"/>
              </a:p>
            </p:txBody>
          </p:sp>
        </p:grpSp>
        <p:pic>
          <p:nvPicPr>
            <p:cNvPr id="11" name="Imagen 10">
              <a:extLst>
                <a:ext uri="{FF2B5EF4-FFF2-40B4-BE49-F238E27FC236}">
                  <a16:creationId xmlns:a16="http://schemas.microsoft.com/office/drawing/2014/main" id="{5F34D665-8180-EED3-44E1-0AF3A7C740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530" y="268665"/>
              <a:ext cx="1204619" cy="1546863"/>
            </a:xfrm>
            <a:prstGeom prst="rect">
              <a:avLst/>
            </a:prstGeom>
          </p:spPr>
        </p:pic>
      </p:grpSp>
      <p:grpSp>
        <p:nvGrpSpPr>
          <p:cNvPr id="31" name="Group 62">
            <a:extLst>
              <a:ext uri="{FF2B5EF4-FFF2-40B4-BE49-F238E27FC236}">
                <a16:creationId xmlns:a16="http://schemas.microsoft.com/office/drawing/2014/main" id="{24233E49-AAC8-6285-39AE-1248D446623B}"/>
              </a:ext>
            </a:extLst>
          </p:cNvPr>
          <p:cNvGrpSpPr/>
          <p:nvPr/>
        </p:nvGrpSpPr>
        <p:grpSpPr>
          <a:xfrm>
            <a:off x="311496" y="491648"/>
            <a:ext cx="5092681" cy="6216230"/>
            <a:chOff x="3618140" y="89170"/>
            <a:chExt cx="5385408" cy="6573539"/>
          </a:xfrm>
        </p:grpSpPr>
        <p:grpSp>
          <p:nvGrpSpPr>
            <p:cNvPr id="32" name="Group 2">
              <a:extLst>
                <a:ext uri="{FF2B5EF4-FFF2-40B4-BE49-F238E27FC236}">
                  <a16:creationId xmlns:a16="http://schemas.microsoft.com/office/drawing/2014/main" id="{95697BEB-8DF3-757B-04F0-E70A19D909EF}"/>
                </a:ext>
              </a:extLst>
            </p:cNvPr>
            <p:cNvGrpSpPr/>
            <p:nvPr/>
          </p:nvGrpSpPr>
          <p:grpSpPr>
            <a:xfrm>
              <a:off x="6435137" y="3458617"/>
              <a:ext cx="2568411" cy="3176464"/>
              <a:chOff x="6435137" y="3413352"/>
              <a:chExt cx="2568411" cy="3176464"/>
            </a:xfrm>
          </p:grpSpPr>
          <p:sp>
            <p:nvSpPr>
              <p:cNvPr id="47" name="Freeform: Shape 3">
                <a:extLst>
                  <a:ext uri="{FF2B5EF4-FFF2-40B4-BE49-F238E27FC236}">
                    <a16:creationId xmlns:a16="http://schemas.microsoft.com/office/drawing/2014/main" id="{89688EF6-EAA6-14AA-B31C-7D9C00A206F9}"/>
                  </a:ext>
                </a:extLst>
              </p:cNvPr>
              <p:cNvSpPr/>
              <p:nvPr/>
            </p:nvSpPr>
            <p:spPr>
              <a:xfrm>
                <a:off x="7581387" y="4206251"/>
                <a:ext cx="532031" cy="840899"/>
              </a:xfrm>
              <a:custGeom>
                <a:gdLst>
                  <a:gd name="connsiteX0" fmla="*/ 519833 w 532031"/>
                  <a:gd name="connsiteY0" fmla="*/ 391502 h 840899"/>
                  <a:gd name="connsiteX1" fmla="*/ 363026 w 532031"/>
                  <a:gd name="connsiteY1" fmla="*/ 611769 h 840899"/>
                  <a:gd name="connsiteX2" fmla="*/ 227433 w 532031"/>
                  <a:gd name="connsiteY2" fmla="*/ 714265 h 840899"/>
                  <a:gd name="connsiteX3" fmla="*/ 107116 w 532031"/>
                  <a:gd name="connsiteY3" fmla="*/ 787341 h 840899"/>
                  <a:gd name="connsiteX4" fmla="*/ 0 w 532031"/>
                  <a:gd name="connsiteY4" fmla="*/ 840899 h 840899"/>
                  <a:gd name="connsiteX5" fmla="*/ 121354 w 532031"/>
                  <a:gd name="connsiteY5" fmla="*/ 605828 h 840899"/>
                  <a:gd name="connsiteX6" fmla="*/ 209800 w 532031"/>
                  <a:gd name="connsiteY6" fmla="*/ 414321 h 840899"/>
                  <a:gd name="connsiteX7" fmla="*/ 227527 w 532031"/>
                  <a:gd name="connsiteY7" fmla="*/ 228659 h 840899"/>
                  <a:gd name="connsiteX8" fmla="*/ 472781 w 532031"/>
                  <a:gd name="connsiteY8" fmla="*/ 0 h 840899"/>
                  <a:gd name="connsiteX9" fmla="*/ 530677 w 532031"/>
                  <a:gd name="connsiteY9" fmla="*/ 298812 h 840899"/>
                  <a:gd name="connsiteX10" fmla="*/ 519833 w 532031"/>
                  <a:gd name="connsiteY10" fmla="*/ 391502 h 840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2031" h="840899">
                    <a:moveTo>
                      <a:pt x="519833" y="391502"/>
                    </a:moveTo>
                    <a:cubicBezTo>
                      <a:pt x="496166" y="450340"/>
                      <a:pt x="427521" y="558777"/>
                      <a:pt x="363026" y="611769"/>
                    </a:cubicBezTo>
                    <a:cubicBezTo>
                      <a:pt x="319085" y="647883"/>
                      <a:pt x="276559" y="685600"/>
                      <a:pt x="227433" y="714265"/>
                    </a:cubicBezTo>
                    <a:cubicBezTo>
                      <a:pt x="183964" y="739629"/>
                      <a:pt x="151527" y="763674"/>
                      <a:pt x="107116" y="787341"/>
                    </a:cubicBezTo>
                    <a:cubicBezTo>
                      <a:pt x="76659" y="803560"/>
                      <a:pt x="57707" y="817986"/>
                      <a:pt x="0" y="840899"/>
                    </a:cubicBezTo>
                    <a:cubicBezTo>
                      <a:pt x="73359" y="723222"/>
                      <a:pt x="98535" y="657783"/>
                      <a:pt x="121354" y="605828"/>
                    </a:cubicBezTo>
                    <a:cubicBezTo>
                      <a:pt x="152565" y="534732"/>
                      <a:pt x="179532" y="485794"/>
                      <a:pt x="209800" y="414321"/>
                    </a:cubicBezTo>
                    <a:cubicBezTo>
                      <a:pt x="236202" y="351899"/>
                      <a:pt x="213383" y="294946"/>
                      <a:pt x="227527" y="228659"/>
                    </a:cubicBezTo>
                    <a:cubicBezTo>
                      <a:pt x="269016" y="186605"/>
                      <a:pt x="429407" y="35642"/>
                      <a:pt x="472781" y="0"/>
                    </a:cubicBezTo>
                    <a:cubicBezTo>
                      <a:pt x="504652" y="101742"/>
                      <a:pt x="519833" y="192639"/>
                      <a:pt x="530677" y="298812"/>
                    </a:cubicBezTo>
                    <a:cubicBezTo>
                      <a:pt x="535203" y="344827"/>
                      <a:pt x="527565" y="372172"/>
                      <a:pt x="519833" y="391502"/>
                    </a:cubicBezTo>
                    <a:close/>
                  </a:path>
                </a:pathLst>
              </a:custGeom>
              <a:solidFill>
                <a:srgbClr val="EBB09A"/>
              </a:solidFill>
              <a:ln w="9429"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cs typeface="Arial"/>
                </a:endParaRPr>
              </a:p>
            </p:txBody>
          </p:sp>
          <p:sp>
            <p:nvSpPr>
              <p:cNvPr id="55" name="Freeform: Shape 4">
                <a:extLst>
                  <a:ext uri="{FF2B5EF4-FFF2-40B4-BE49-F238E27FC236}">
                    <a16:creationId xmlns:a16="http://schemas.microsoft.com/office/drawing/2014/main" id="{FA20F921-CE21-84F1-342A-1357CE58F907}"/>
                  </a:ext>
                </a:extLst>
              </p:cNvPr>
              <p:cNvSpPr/>
              <p:nvPr/>
            </p:nvSpPr>
            <p:spPr>
              <a:xfrm>
                <a:off x="7393403" y="4587381"/>
                <a:ext cx="295117" cy="525108"/>
              </a:xfrm>
              <a:custGeom>
                <a:gdLst>
                  <a:gd name="connsiteX0" fmla="*/ 187984 w 295117"/>
                  <a:gd name="connsiteY0" fmla="*/ 459769 h 525108"/>
                  <a:gd name="connsiteX1" fmla="*/ 123111 w 295117"/>
                  <a:gd name="connsiteY1" fmla="*/ 495789 h 525108"/>
                  <a:gd name="connsiteX2" fmla="*/ 35608 w 295117"/>
                  <a:gd name="connsiteY2" fmla="*/ 522380 h 525108"/>
                  <a:gd name="connsiteX3" fmla="*/ 3454 w 295117"/>
                  <a:gd name="connsiteY3" fmla="*/ 488811 h 525108"/>
                  <a:gd name="connsiteX4" fmla="*/ 53618 w 295117"/>
                  <a:gd name="connsiteY4" fmla="*/ 383204 h 525108"/>
                  <a:gd name="connsiteX5" fmla="*/ 272187 w 295117"/>
                  <a:gd name="connsiteY5" fmla="*/ 0 h 525108"/>
                  <a:gd name="connsiteX6" fmla="*/ 286991 w 295117"/>
                  <a:gd name="connsiteY6" fmla="*/ 75057 h 525108"/>
                  <a:gd name="connsiteX7" fmla="*/ 295100 w 295117"/>
                  <a:gd name="connsiteY7" fmla="*/ 243651 h 525108"/>
                  <a:gd name="connsiteX8" fmla="*/ 187984 w 295117"/>
                  <a:gd name="connsiteY8" fmla="*/ 459769 h 5251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117" h="525108">
                    <a:moveTo>
                      <a:pt x="187984" y="459769"/>
                    </a:moveTo>
                    <a:cubicBezTo>
                      <a:pt x="178555" y="477496"/>
                      <a:pt x="141970" y="488246"/>
                      <a:pt x="123111" y="495789"/>
                    </a:cubicBezTo>
                    <a:cubicBezTo>
                      <a:pt x="93880" y="507481"/>
                      <a:pt x="66253" y="514742"/>
                      <a:pt x="35608" y="522380"/>
                    </a:cubicBezTo>
                    <a:cubicBezTo>
                      <a:pt x="3926" y="530300"/>
                      <a:pt x="-6069" y="521531"/>
                      <a:pt x="3454" y="488811"/>
                    </a:cubicBezTo>
                    <a:cubicBezTo>
                      <a:pt x="13355" y="454583"/>
                      <a:pt x="39851" y="416112"/>
                      <a:pt x="53618" y="383204"/>
                    </a:cubicBezTo>
                    <a:cubicBezTo>
                      <a:pt x="106233" y="257041"/>
                      <a:pt x="205711" y="119468"/>
                      <a:pt x="272187" y="0"/>
                    </a:cubicBezTo>
                    <a:cubicBezTo>
                      <a:pt x="285859" y="3583"/>
                      <a:pt x="283880" y="44694"/>
                      <a:pt x="286991" y="75057"/>
                    </a:cubicBezTo>
                    <a:cubicBezTo>
                      <a:pt x="289349" y="129275"/>
                      <a:pt x="295477" y="165860"/>
                      <a:pt x="295100" y="243651"/>
                    </a:cubicBezTo>
                    <a:cubicBezTo>
                      <a:pt x="294817" y="304376"/>
                      <a:pt x="216555" y="405929"/>
                      <a:pt x="187984" y="459769"/>
                    </a:cubicBezTo>
                    <a:close/>
                  </a:path>
                </a:pathLst>
              </a:custGeom>
              <a:solidFill>
                <a:srgbClr val="E3A193"/>
              </a:solidFill>
              <a:ln w="9429"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cs typeface="Arial"/>
                </a:endParaRPr>
              </a:p>
            </p:txBody>
          </p:sp>
          <p:sp>
            <p:nvSpPr>
              <p:cNvPr id="56" name="Freeform: Shape 5">
                <a:extLst>
                  <a:ext uri="{FF2B5EF4-FFF2-40B4-BE49-F238E27FC236}">
                    <a16:creationId xmlns:a16="http://schemas.microsoft.com/office/drawing/2014/main" id="{A8374352-8F32-CEEC-2225-B1509140460D}"/>
                  </a:ext>
                </a:extLst>
              </p:cNvPr>
              <p:cNvSpPr/>
              <p:nvPr/>
            </p:nvSpPr>
            <p:spPr>
              <a:xfrm>
                <a:off x="6435137" y="3413352"/>
                <a:ext cx="2568411" cy="3176464"/>
              </a:xfrm>
              <a:custGeom>
                <a:gdLst>
                  <a:gd name="connsiteX0" fmla="*/ 2350080 w 2568411"/>
                  <a:gd name="connsiteY0" fmla="*/ 907276 h 3176464"/>
                  <a:gd name="connsiteX1" fmla="*/ 2042970 w 2568411"/>
                  <a:gd name="connsiteY1" fmla="*/ 1335269 h 3176464"/>
                  <a:gd name="connsiteX2" fmla="*/ 1456943 w 2568411"/>
                  <a:gd name="connsiteY2" fmla="*/ 1877355 h 3176464"/>
                  <a:gd name="connsiteX3" fmla="*/ 892603 w 2568411"/>
                  <a:gd name="connsiteY3" fmla="*/ 2361924 h 3176464"/>
                  <a:gd name="connsiteX4" fmla="*/ 610197 w 2568411"/>
                  <a:gd name="connsiteY4" fmla="*/ 2852715 h 3176464"/>
                  <a:gd name="connsiteX5" fmla="*/ 585964 w 2568411"/>
                  <a:gd name="connsiteY5" fmla="*/ 3071002 h 3176464"/>
                  <a:gd name="connsiteX6" fmla="*/ 574649 w 2568411"/>
                  <a:gd name="connsiteY6" fmla="*/ 3172838 h 3176464"/>
                  <a:gd name="connsiteX7" fmla="*/ 368432 w 2568411"/>
                  <a:gd name="connsiteY7" fmla="*/ 3098158 h 3176464"/>
                  <a:gd name="connsiteX8" fmla="*/ 115351 w 2568411"/>
                  <a:gd name="connsiteY8" fmla="*/ 2900333 h 3176464"/>
                  <a:gd name="connsiteX9" fmla="*/ 6726 w 2568411"/>
                  <a:gd name="connsiteY9" fmla="*/ 2488275 h 3176464"/>
                  <a:gd name="connsiteX10" fmla="*/ 482431 w 2568411"/>
                  <a:gd name="connsiteY10" fmla="*/ 1442668 h 3176464"/>
                  <a:gd name="connsiteX11" fmla="*/ 923908 w 2568411"/>
                  <a:gd name="connsiteY11" fmla="*/ 1020521 h 3176464"/>
                  <a:gd name="connsiteX12" fmla="*/ 1412719 w 2568411"/>
                  <a:gd name="connsiteY12" fmla="*/ 599223 h 3176464"/>
                  <a:gd name="connsiteX13" fmla="*/ 1622332 w 2568411"/>
                  <a:gd name="connsiteY13" fmla="*/ 505307 h 3176464"/>
                  <a:gd name="connsiteX14" fmla="*/ 1775651 w 2568411"/>
                  <a:gd name="connsiteY14" fmla="*/ 514643 h 3176464"/>
                  <a:gd name="connsiteX15" fmla="*/ 1685130 w 2568411"/>
                  <a:gd name="connsiteY15" fmla="*/ 725292 h 3176464"/>
                  <a:gd name="connsiteX16" fmla="*/ 1414983 w 2568411"/>
                  <a:gd name="connsiteY16" fmla="*/ 982049 h 3176464"/>
                  <a:gd name="connsiteX17" fmla="*/ 1278353 w 2568411"/>
                  <a:gd name="connsiteY17" fmla="*/ 1114342 h 3176464"/>
                  <a:gd name="connsiteX18" fmla="*/ 1187832 w 2568411"/>
                  <a:gd name="connsiteY18" fmla="*/ 1247954 h 3176464"/>
                  <a:gd name="connsiteX19" fmla="*/ 983501 w 2568411"/>
                  <a:gd name="connsiteY19" fmla="*/ 1623521 h 3176464"/>
                  <a:gd name="connsiteX20" fmla="*/ 975015 w 2568411"/>
                  <a:gd name="connsiteY20" fmla="*/ 1684999 h 3176464"/>
                  <a:gd name="connsiteX21" fmla="*/ 1238279 w 2568411"/>
                  <a:gd name="connsiteY21" fmla="*/ 1581466 h 3176464"/>
                  <a:gd name="connsiteX22" fmla="*/ 1665989 w 2568411"/>
                  <a:gd name="connsiteY22" fmla="*/ 1184495 h 3176464"/>
                  <a:gd name="connsiteX23" fmla="*/ 1813179 w 2568411"/>
                  <a:gd name="connsiteY23" fmla="*/ 709545 h 3176464"/>
                  <a:gd name="connsiteX24" fmla="*/ 1865040 w 2568411"/>
                  <a:gd name="connsiteY24" fmla="*/ 195840 h 3176464"/>
                  <a:gd name="connsiteX25" fmla="*/ 1945754 w 2568411"/>
                  <a:gd name="connsiteY25" fmla="*/ 2635 h 3176464"/>
                  <a:gd name="connsiteX26" fmla="*/ 2033540 w 2568411"/>
                  <a:gd name="connsiteY26" fmla="*/ 51667 h 3176464"/>
                  <a:gd name="connsiteX27" fmla="*/ 2067391 w 2568411"/>
                  <a:gd name="connsiteY27" fmla="*/ 423462 h 3176464"/>
                  <a:gd name="connsiteX28" fmla="*/ 2084552 w 2568411"/>
                  <a:gd name="connsiteY28" fmla="*/ 783187 h 3176464"/>
                  <a:gd name="connsiteX29" fmla="*/ 2086627 w 2568411"/>
                  <a:gd name="connsiteY29" fmla="*/ 797991 h 3176464"/>
                  <a:gd name="connsiteX30" fmla="*/ 2130190 w 2568411"/>
                  <a:gd name="connsiteY30" fmla="*/ 732175 h 3176464"/>
                  <a:gd name="connsiteX31" fmla="*/ 2558371 w 2568411"/>
                  <a:gd name="connsiteY31" fmla="*/ 250530 h 3176464"/>
                  <a:gd name="connsiteX32" fmla="*/ 2563935 w 2568411"/>
                  <a:gd name="connsiteY32" fmla="*/ 298147 h 3176464"/>
                  <a:gd name="connsiteX33" fmla="*/ 2429757 w 2568411"/>
                  <a:gd name="connsiteY33" fmla="*/ 664379 h 3176464"/>
                  <a:gd name="connsiteX34" fmla="*/ 2350080 w 2568411"/>
                  <a:gd name="connsiteY34" fmla="*/ 907276 h 31764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68411" h="3176464">
                    <a:moveTo>
                      <a:pt x="2350080" y="907276"/>
                    </a:moveTo>
                    <a:cubicBezTo>
                      <a:pt x="2286810" y="1071344"/>
                      <a:pt x="2161590" y="1207785"/>
                      <a:pt x="2042970" y="1335269"/>
                    </a:cubicBezTo>
                    <a:cubicBezTo>
                      <a:pt x="1863437" y="1528191"/>
                      <a:pt x="1668818" y="1720642"/>
                      <a:pt x="1456943" y="1877355"/>
                    </a:cubicBezTo>
                    <a:cubicBezTo>
                      <a:pt x="1257703" y="2024829"/>
                      <a:pt x="1058935" y="2176922"/>
                      <a:pt x="892603" y="2361924"/>
                    </a:cubicBezTo>
                    <a:cubicBezTo>
                      <a:pt x="764177" y="2504776"/>
                      <a:pt x="651498" y="2662339"/>
                      <a:pt x="610197" y="2852715"/>
                    </a:cubicBezTo>
                    <a:cubicBezTo>
                      <a:pt x="594545" y="2924566"/>
                      <a:pt x="588510" y="2997643"/>
                      <a:pt x="585964" y="3071002"/>
                    </a:cubicBezTo>
                    <a:cubicBezTo>
                      <a:pt x="585210" y="3091746"/>
                      <a:pt x="594168" y="3157563"/>
                      <a:pt x="574649" y="3172838"/>
                    </a:cubicBezTo>
                    <a:cubicBezTo>
                      <a:pt x="546644" y="3194620"/>
                      <a:pt x="397003" y="3111736"/>
                      <a:pt x="368432" y="3098158"/>
                    </a:cubicBezTo>
                    <a:cubicBezTo>
                      <a:pt x="265842" y="3049220"/>
                      <a:pt x="193143" y="2981142"/>
                      <a:pt x="115351" y="2900333"/>
                    </a:cubicBezTo>
                    <a:cubicBezTo>
                      <a:pt x="17758" y="2779167"/>
                      <a:pt x="-15810" y="2639992"/>
                      <a:pt x="6726" y="2488275"/>
                    </a:cubicBezTo>
                    <a:cubicBezTo>
                      <a:pt x="63207" y="2108749"/>
                      <a:pt x="246795" y="1740914"/>
                      <a:pt x="482431" y="1442668"/>
                    </a:cubicBezTo>
                    <a:cubicBezTo>
                      <a:pt x="611423" y="1279353"/>
                      <a:pt x="773040" y="1160828"/>
                      <a:pt x="923908" y="1020521"/>
                    </a:cubicBezTo>
                    <a:cubicBezTo>
                      <a:pt x="1081377" y="874085"/>
                      <a:pt x="1235827" y="722463"/>
                      <a:pt x="1412719" y="599223"/>
                    </a:cubicBezTo>
                    <a:cubicBezTo>
                      <a:pt x="1475613" y="555377"/>
                      <a:pt x="1546615" y="520017"/>
                      <a:pt x="1622332" y="505307"/>
                    </a:cubicBezTo>
                    <a:cubicBezTo>
                      <a:pt x="1660897" y="497858"/>
                      <a:pt x="1743686" y="484374"/>
                      <a:pt x="1775651" y="514643"/>
                    </a:cubicBezTo>
                    <a:cubicBezTo>
                      <a:pt x="1825720" y="562166"/>
                      <a:pt x="1715775" y="692289"/>
                      <a:pt x="1685130" y="725292"/>
                    </a:cubicBezTo>
                    <a:cubicBezTo>
                      <a:pt x="1600456" y="816378"/>
                      <a:pt x="1506446" y="897941"/>
                      <a:pt x="1414983" y="982049"/>
                    </a:cubicBezTo>
                    <a:cubicBezTo>
                      <a:pt x="1368308" y="1024953"/>
                      <a:pt x="1322199" y="1068516"/>
                      <a:pt x="1278353" y="1114342"/>
                    </a:cubicBezTo>
                    <a:cubicBezTo>
                      <a:pt x="1236770" y="1157811"/>
                      <a:pt x="1215554" y="1195905"/>
                      <a:pt x="1187832" y="1247954"/>
                    </a:cubicBezTo>
                    <a:cubicBezTo>
                      <a:pt x="1119376" y="1376380"/>
                      <a:pt x="1035079" y="1487268"/>
                      <a:pt x="983501" y="1623521"/>
                    </a:cubicBezTo>
                    <a:cubicBezTo>
                      <a:pt x="976052" y="1643227"/>
                      <a:pt x="957099" y="1667932"/>
                      <a:pt x="975015" y="1684999"/>
                    </a:cubicBezTo>
                    <a:cubicBezTo>
                      <a:pt x="1013957" y="1722150"/>
                      <a:pt x="1199996" y="1601267"/>
                      <a:pt x="1238279" y="1581466"/>
                    </a:cubicBezTo>
                    <a:cubicBezTo>
                      <a:pt x="1418849" y="1488305"/>
                      <a:pt x="1580843" y="1376003"/>
                      <a:pt x="1665989" y="1184495"/>
                    </a:cubicBezTo>
                    <a:cubicBezTo>
                      <a:pt x="1733502" y="1032684"/>
                      <a:pt x="1782911" y="872953"/>
                      <a:pt x="1813179" y="709545"/>
                    </a:cubicBezTo>
                    <a:cubicBezTo>
                      <a:pt x="1844673" y="539536"/>
                      <a:pt x="1847030" y="367358"/>
                      <a:pt x="1865040" y="195840"/>
                    </a:cubicBezTo>
                    <a:cubicBezTo>
                      <a:pt x="1870886" y="140490"/>
                      <a:pt x="1879467" y="22531"/>
                      <a:pt x="1945754" y="2635"/>
                    </a:cubicBezTo>
                    <a:cubicBezTo>
                      <a:pt x="1979605" y="-7454"/>
                      <a:pt x="2033729" y="11970"/>
                      <a:pt x="2033540" y="51667"/>
                    </a:cubicBezTo>
                    <a:cubicBezTo>
                      <a:pt x="2032975" y="176416"/>
                      <a:pt x="2051833" y="300033"/>
                      <a:pt x="2067391" y="423462"/>
                    </a:cubicBezTo>
                    <a:cubicBezTo>
                      <a:pt x="2082573" y="543967"/>
                      <a:pt x="2078141" y="662304"/>
                      <a:pt x="2084552" y="783187"/>
                    </a:cubicBezTo>
                    <a:cubicBezTo>
                      <a:pt x="2084741" y="787147"/>
                      <a:pt x="2085684" y="791107"/>
                      <a:pt x="2086627" y="797991"/>
                    </a:cubicBezTo>
                    <a:cubicBezTo>
                      <a:pt x="2114066" y="782621"/>
                      <a:pt x="2119346" y="754145"/>
                      <a:pt x="2130190" y="732175"/>
                    </a:cubicBezTo>
                    <a:cubicBezTo>
                      <a:pt x="2160835" y="669942"/>
                      <a:pt x="2468888" y="150391"/>
                      <a:pt x="2558371" y="250530"/>
                    </a:cubicBezTo>
                    <a:cubicBezTo>
                      <a:pt x="2572044" y="265805"/>
                      <a:pt x="2569498" y="284286"/>
                      <a:pt x="2563935" y="298147"/>
                    </a:cubicBezTo>
                    <a:cubicBezTo>
                      <a:pt x="2515092" y="418653"/>
                      <a:pt x="2472094" y="541516"/>
                      <a:pt x="2429757" y="664379"/>
                    </a:cubicBezTo>
                    <a:cubicBezTo>
                      <a:pt x="2402978" y="741887"/>
                      <a:pt x="2380725" y="827599"/>
                      <a:pt x="2350080" y="907276"/>
                    </a:cubicBezTo>
                    <a:close/>
                  </a:path>
                </a:pathLst>
              </a:custGeom>
              <a:solidFill>
                <a:srgbClr val="F7CAB0"/>
              </a:solidFill>
              <a:ln w="9429"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cs typeface="Arial"/>
                </a:endParaRPr>
              </a:p>
            </p:txBody>
          </p:sp>
        </p:grpSp>
        <p:grpSp>
          <p:nvGrpSpPr>
            <p:cNvPr id="33" name="Group 6">
              <a:extLst>
                <a:ext uri="{FF2B5EF4-FFF2-40B4-BE49-F238E27FC236}">
                  <a16:creationId xmlns:a16="http://schemas.microsoft.com/office/drawing/2014/main" id="{2EBB021D-5BAB-3044-A5FE-B213150009CC}"/>
                </a:ext>
              </a:extLst>
            </p:cNvPr>
            <p:cNvGrpSpPr/>
            <p:nvPr/>
          </p:nvGrpSpPr>
          <p:grpSpPr>
            <a:xfrm>
              <a:off x="3618140" y="3486245"/>
              <a:ext cx="2568411" cy="3176464"/>
              <a:chOff x="3618140" y="3440980"/>
              <a:chExt cx="2568411" cy="3176464"/>
            </a:xfrm>
          </p:grpSpPr>
          <p:sp>
            <p:nvSpPr>
              <p:cNvPr id="44" name="Freeform: Shape 7">
                <a:extLst>
                  <a:ext uri="{FF2B5EF4-FFF2-40B4-BE49-F238E27FC236}">
                    <a16:creationId xmlns:a16="http://schemas.microsoft.com/office/drawing/2014/main" id="{3C375F0C-001E-7A01-4170-9C755199A5BA}"/>
                  </a:ext>
                </a:extLst>
              </p:cNvPr>
              <p:cNvSpPr/>
              <p:nvPr/>
            </p:nvSpPr>
            <p:spPr>
              <a:xfrm>
                <a:off x="4508319" y="4233973"/>
                <a:ext cx="532078" cy="840899"/>
              </a:xfrm>
              <a:custGeom>
                <a:gdLst>
                  <a:gd name="connsiteX0" fmla="*/ 12245 w 532078"/>
                  <a:gd name="connsiteY0" fmla="*/ 391408 h 840899"/>
                  <a:gd name="connsiteX1" fmla="*/ 169053 w 532078"/>
                  <a:gd name="connsiteY1" fmla="*/ 611674 h 840899"/>
                  <a:gd name="connsiteX2" fmla="*/ 304645 w 532078"/>
                  <a:gd name="connsiteY2" fmla="*/ 714265 h 840899"/>
                  <a:gd name="connsiteX3" fmla="*/ 424962 w 532078"/>
                  <a:gd name="connsiteY3" fmla="*/ 787341 h 840899"/>
                  <a:gd name="connsiteX4" fmla="*/ 532078 w 532078"/>
                  <a:gd name="connsiteY4" fmla="*/ 840899 h 840899"/>
                  <a:gd name="connsiteX5" fmla="*/ 410724 w 532078"/>
                  <a:gd name="connsiteY5" fmla="*/ 605828 h 840899"/>
                  <a:gd name="connsiteX6" fmla="*/ 322278 w 532078"/>
                  <a:gd name="connsiteY6" fmla="*/ 414321 h 840899"/>
                  <a:gd name="connsiteX7" fmla="*/ 304551 w 532078"/>
                  <a:gd name="connsiteY7" fmla="*/ 228659 h 840899"/>
                  <a:gd name="connsiteX8" fmla="*/ 59296 w 532078"/>
                  <a:gd name="connsiteY8" fmla="*/ 0 h 840899"/>
                  <a:gd name="connsiteX9" fmla="*/ 1401 w 532078"/>
                  <a:gd name="connsiteY9" fmla="*/ 298812 h 840899"/>
                  <a:gd name="connsiteX10" fmla="*/ 12245 w 532078"/>
                  <a:gd name="connsiteY10" fmla="*/ 391408 h 84089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2078" h="840899">
                    <a:moveTo>
                      <a:pt x="12245" y="391408"/>
                    </a:moveTo>
                    <a:cubicBezTo>
                      <a:pt x="35912" y="450246"/>
                      <a:pt x="104557" y="558682"/>
                      <a:pt x="169053" y="611674"/>
                    </a:cubicBezTo>
                    <a:cubicBezTo>
                      <a:pt x="212993" y="647789"/>
                      <a:pt x="255519" y="685505"/>
                      <a:pt x="304645" y="714265"/>
                    </a:cubicBezTo>
                    <a:cubicBezTo>
                      <a:pt x="348114" y="739629"/>
                      <a:pt x="380550" y="763674"/>
                      <a:pt x="424962" y="787341"/>
                    </a:cubicBezTo>
                    <a:cubicBezTo>
                      <a:pt x="455418" y="803560"/>
                      <a:pt x="474371" y="817986"/>
                      <a:pt x="532078" y="840899"/>
                    </a:cubicBezTo>
                    <a:cubicBezTo>
                      <a:pt x="458719" y="723222"/>
                      <a:pt x="433543" y="657783"/>
                      <a:pt x="410724" y="605828"/>
                    </a:cubicBezTo>
                    <a:cubicBezTo>
                      <a:pt x="379513" y="534732"/>
                      <a:pt x="352546" y="485794"/>
                      <a:pt x="322278" y="414321"/>
                    </a:cubicBezTo>
                    <a:cubicBezTo>
                      <a:pt x="295876" y="351899"/>
                      <a:pt x="318695" y="294946"/>
                      <a:pt x="304551" y="228659"/>
                    </a:cubicBezTo>
                    <a:cubicBezTo>
                      <a:pt x="263062" y="186605"/>
                      <a:pt x="102671" y="35642"/>
                      <a:pt x="59296" y="0"/>
                    </a:cubicBezTo>
                    <a:cubicBezTo>
                      <a:pt x="27426" y="101742"/>
                      <a:pt x="12245" y="192639"/>
                      <a:pt x="1401" y="298812"/>
                    </a:cubicBezTo>
                    <a:cubicBezTo>
                      <a:pt x="-3219" y="344733"/>
                      <a:pt x="4418" y="372078"/>
                      <a:pt x="12245" y="391408"/>
                    </a:cubicBezTo>
                    <a:close/>
                  </a:path>
                </a:pathLst>
              </a:custGeom>
              <a:solidFill>
                <a:srgbClr val="EBB09A"/>
              </a:solidFill>
              <a:ln w="9429"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cs typeface="Arial"/>
                </a:endParaRPr>
              </a:p>
            </p:txBody>
          </p:sp>
          <p:sp>
            <p:nvSpPr>
              <p:cNvPr id="45" name="Freeform: Shape 8">
                <a:extLst>
                  <a:ext uri="{FF2B5EF4-FFF2-40B4-BE49-F238E27FC236}">
                    <a16:creationId xmlns:a16="http://schemas.microsoft.com/office/drawing/2014/main" id="{D4F0D56D-0B01-536E-D5EA-D9AD062A8FEB}"/>
                  </a:ext>
                </a:extLst>
              </p:cNvPr>
              <p:cNvSpPr/>
              <p:nvPr/>
            </p:nvSpPr>
            <p:spPr>
              <a:xfrm>
                <a:off x="4933264" y="4615009"/>
                <a:ext cx="295117" cy="525108"/>
              </a:xfrm>
              <a:custGeom>
                <a:gdLst>
                  <a:gd name="connsiteX0" fmla="*/ 107133 w 295117"/>
                  <a:gd name="connsiteY0" fmla="*/ 459769 h 525108"/>
                  <a:gd name="connsiteX1" fmla="*/ 172006 w 295117"/>
                  <a:gd name="connsiteY1" fmla="*/ 495789 h 525108"/>
                  <a:gd name="connsiteX2" fmla="*/ 259509 w 295117"/>
                  <a:gd name="connsiteY2" fmla="*/ 522380 h 525108"/>
                  <a:gd name="connsiteX3" fmla="*/ 291663 w 295117"/>
                  <a:gd name="connsiteY3" fmla="*/ 488811 h 525108"/>
                  <a:gd name="connsiteX4" fmla="*/ 241499 w 295117"/>
                  <a:gd name="connsiteY4" fmla="*/ 383204 h 525108"/>
                  <a:gd name="connsiteX5" fmla="*/ 22930 w 295117"/>
                  <a:gd name="connsiteY5" fmla="*/ 0 h 525108"/>
                  <a:gd name="connsiteX6" fmla="*/ 8126 w 295117"/>
                  <a:gd name="connsiteY6" fmla="*/ 75057 h 525108"/>
                  <a:gd name="connsiteX7" fmla="*/ 17 w 295117"/>
                  <a:gd name="connsiteY7" fmla="*/ 243651 h 525108"/>
                  <a:gd name="connsiteX8" fmla="*/ 107133 w 295117"/>
                  <a:gd name="connsiteY8" fmla="*/ 459769 h 52510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117" h="525108">
                    <a:moveTo>
                      <a:pt x="107133" y="459769"/>
                    </a:moveTo>
                    <a:cubicBezTo>
                      <a:pt x="116562" y="477496"/>
                      <a:pt x="153147" y="488246"/>
                      <a:pt x="172006" y="495789"/>
                    </a:cubicBezTo>
                    <a:cubicBezTo>
                      <a:pt x="201237" y="507481"/>
                      <a:pt x="228864" y="514742"/>
                      <a:pt x="259509" y="522380"/>
                    </a:cubicBezTo>
                    <a:cubicBezTo>
                      <a:pt x="291191" y="530300"/>
                      <a:pt x="301186" y="521531"/>
                      <a:pt x="291663" y="488811"/>
                    </a:cubicBezTo>
                    <a:cubicBezTo>
                      <a:pt x="281762" y="454583"/>
                      <a:pt x="255266" y="416112"/>
                      <a:pt x="241499" y="383204"/>
                    </a:cubicBezTo>
                    <a:cubicBezTo>
                      <a:pt x="188884" y="257041"/>
                      <a:pt x="89406" y="119469"/>
                      <a:pt x="22930" y="0"/>
                    </a:cubicBezTo>
                    <a:cubicBezTo>
                      <a:pt x="9257" y="3583"/>
                      <a:pt x="11237" y="44694"/>
                      <a:pt x="8126" y="75057"/>
                    </a:cubicBezTo>
                    <a:cubicBezTo>
                      <a:pt x="5768" y="129275"/>
                      <a:pt x="-360" y="165860"/>
                      <a:pt x="17" y="243651"/>
                    </a:cubicBezTo>
                    <a:cubicBezTo>
                      <a:pt x="205" y="304376"/>
                      <a:pt x="78468" y="405929"/>
                      <a:pt x="107133" y="459769"/>
                    </a:cubicBezTo>
                    <a:close/>
                  </a:path>
                </a:pathLst>
              </a:custGeom>
              <a:solidFill>
                <a:srgbClr val="E3A193"/>
              </a:solidFill>
              <a:ln w="9429"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cs typeface="Arial"/>
                </a:endParaRPr>
              </a:p>
            </p:txBody>
          </p:sp>
          <p:sp>
            <p:nvSpPr>
              <p:cNvPr id="46" name="Freeform: Shape 9">
                <a:extLst>
                  <a:ext uri="{FF2B5EF4-FFF2-40B4-BE49-F238E27FC236}">
                    <a16:creationId xmlns:a16="http://schemas.microsoft.com/office/drawing/2014/main" id="{1613D6AF-F71E-1A54-AB2A-E7A172526A63}"/>
                  </a:ext>
                </a:extLst>
              </p:cNvPr>
              <p:cNvSpPr/>
              <p:nvPr/>
            </p:nvSpPr>
            <p:spPr>
              <a:xfrm>
                <a:off x="3618140" y="3440980"/>
                <a:ext cx="2568411" cy="3176464"/>
              </a:xfrm>
              <a:custGeom>
                <a:gdLst>
                  <a:gd name="connsiteX0" fmla="*/ 218332 w 2568411"/>
                  <a:gd name="connsiteY0" fmla="*/ 907276 h 3176464"/>
                  <a:gd name="connsiteX1" fmla="*/ 525442 w 2568411"/>
                  <a:gd name="connsiteY1" fmla="*/ 1335269 h 3176464"/>
                  <a:gd name="connsiteX2" fmla="*/ 1111469 w 2568411"/>
                  <a:gd name="connsiteY2" fmla="*/ 1877355 h 3176464"/>
                  <a:gd name="connsiteX3" fmla="*/ 1675809 w 2568411"/>
                  <a:gd name="connsiteY3" fmla="*/ 2361924 h 3176464"/>
                  <a:gd name="connsiteX4" fmla="*/ 1958215 w 2568411"/>
                  <a:gd name="connsiteY4" fmla="*/ 2852715 h 3176464"/>
                  <a:gd name="connsiteX5" fmla="*/ 1982448 w 2568411"/>
                  <a:gd name="connsiteY5" fmla="*/ 3071002 h 3176464"/>
                  <a:gd name="connsiteX6" fmla="*/ 1993762 w 2568411"/>
                  <a:gd name="connsiteY6" fmla="*/ 3172838 h 3176464"/>
                  <a:gd name="connsiteX7" fmla="*/ 2199980 w 2568411"/>
                  <a:gd name="connsiteY7" fmla="*/ 3098159 h 3176464"/>
                  <a:gd name="connsiteX8" fmla="*/ 2453061 w 2568411"/>
                  <a:gd name="connsiteY8" fmla="*/ 2900333 h 3176464"/>
                  <a:gd name="connsiteX9" fmla="*/ 2561686 w 2568411"/>
                  <a:gd name="connsiteY9" fmla="*/ 2488275 h 3176464"/>
                  <a:gd name="connsiteX10" fmla="*/ 2085981 w 2568411"/>
                  <a:gd name="connsiteY10" fmla="*/ 1442668 h 3176464"/>
                  <a:gd name="connsiteX11" fmla="*/ 1644504 w 2568411"/>
                  <a:gd name="connsiteY11" fmla="*/ 1020521 h 3176464"/>
                  <a:gd name="connsiteX12" fmla="*/ 1155692 w 2568411"/>
                  <a:gd name="connsiteY12" fmla="*/ 599223 h 3176464"/>
                  <a:gd name="connsiteX13" fmla="*/ 946080 w 2568411"/>
                  <a:gd name="connsiteY13" fmla="*/ 505307 h 3176464"/>
                  <a:gd name="connsiteX14" fmla="*/ 792761 w 2568411"/>
                  <a:gd name="connsiteY14" fmla="*/ 514642 h 3176464"/>
                  <a:gd name="connsiteX15" fmla="*/ 883282 w 2568411"/>
                  <a:gd name="connsiteY15" fmla="*/ 725291 h 3176464"/>
                  <a:gd name="connsiteX16" fmla="*/ 1153429 w 2568411"/>
                  <a:gd name="connsiteY16" fmla="*/ 982050 h 3176464"/>
                  <a:gd name="connsiteX17" fmla="*/ 1290059 w 2568411"/>
                  <a:gd name="connsiteY17" fmla="*/ 1114342 h 3176464"/>
                  <a:gd name="connsiteX18" fmla="*/ 1380580 w 2568411"/>
                  <a:gd name="connsiteY18" fmla="*/ 1247954 h 3176464"/>
                  <a:gd name="connsiteX19" fmla="*/ 1584911 w 2568411"/>
                  <a:gd name="connsiteY19" fmla="*/ 1623520 h 3176464"/>
                  <a:gd name="connsiteX20" fmla="*/ 1593397 w 2568411"/>
                  <a:gd name="connsiteY20" fmla="*/ 1684999 h 3176464"/>
                  <a:gd name="connsiteX21" fmla="*/ 1330133 w 2568411"/>
                  <a:gd name="connsiteY21" fmla="*/ 1581466 h 3176464"/>
                  <a:gd name="connsiteX22" fmla="*/ 902423 w 2568411"/>
                  <a:gd name="connsiteY22" fmla="*/ 1184495 h 3176464"/>
                  <a:gd name="connsiteX23" fmla="*/ 755233 w 2568411"/>
                  <a:gd name="connsiteY23" fmla="*/ 709545 h 3176464"/>
                  <a:gd name="connsiteX24" fmla="*/ 703372 w 2568411"/>
                  <a:gd name="connsiteY24" fmla="*/ 195840 h 3176464"/>
                  <a:gd name="connsiteX25" fmla="*/ 622658 w 2568411"/>
                  <a:gd name="connsiteY25" fmla="*/ 2635 h 3176464"/>
                  <a:gd name="connsiteX26" fmla="*/ 534871 w 2568411"/>
                  <a:gd name="connsiteY26" fmla="*/ 51667 h 3176464"/>
                  <a:gd name="connsiteX27" fmla="*/ 501021 w 2568411"/>
                  <a:gd name="connsiteY27" fmla="*/ 423462 h 3176464"/>
                  <a:gd name="connsiteX28" fmla="*/ 483859 w 2568411"/>
                  <a:gd name="connsiteY28" fmla="*/ 783187 h 3176464"/>
                  <a:gd name="connsiteX29" fmla="*/ 481785 w 2568411"/>
                  <a:gd name="connsiteY29" fmla="*/ 797991 h 3176464"/>
                  <a:gd name="connsiteX30" fmla="*/ 438222 w 2568411"/>
                  <a:gd name="connsiteY30" fmla="*/ 732175 h 3176464"/>
                  <a:gd name="connsiteX31" fmla="*/ 10040 w 2568411"/>
                  <a:gd name="connsiteY31" fmla="*/ 250529 h 3176464"/>
                  <a:gd name="connsiteX32" fmla="*/ 4477 w 2568411"/>
                  <a:gd name="connsiteY32" fmla="*/ 298147 h 3176464"/>
                  <a:gd name="connsiteX33" fmla="*/ 138655 w 2568411"/>
                  <a:gd name="connsiteY33" fmla="*/ 664379 h 3176464"/>
                  <a:gd name="connsiteX34" fmla="*/ 218332 w 2568411"/>
                  <a:gd name="connsiteY34" fmla="*/ 907276 h 31764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68411" h="3176464">
                    <a:moveTo>
                      <a:pt x="218332" y="907276"/>
                    </a:moveTo>
                    <a:cubicBezTo>
                      <a:pt x="281602" y="1071344"/>
                      <a:pt x="406822" y="1207785"/>
                      <a:pt x="525442" y="1335269"/>
                    </a:cubicBezTo>
                    <a:cubicBezTo>
                      <a:pt x="704975" y="1528191"/>
                      <a:pt x="899594" y="1720641"/>
                      <a:pt x="1111469" y="1877355"/>
                    </a:cubicBezTo>
                    <a:cubicBezTo>
                      <a:pt x="1310803" y="2024829"/>
                      <a:pt x="1509477" y="2176922"/>
                      <a:pt x="1675809" y="2361924"/>
                    </a:cubicBezTo>
                    <a:cubicBezTo>
                      <a:pt x="1804235" y="2504776"/>
                      <a:pt x="1916914" y="2662339"/>
                      <a:pt x="1958215" y="2852715"/>
                    </a:cubicBezTo>
                    <a:cubicBezTo>
                      <a:pt x="1973867" y="2924566"/>
                      <a:pt x="1979902" y="2997643"/>
                      <a:pt x="1982448" y="3071002"/>
                    </a:cubicBezTo>
                    <a:cubicBezTo>
                      <a:pt x="1983202" y="3091746"/>
                      <a:pt x="1974244" y="3157563"/>
                      <a:pt x="1993762" y="3172838"/>
                    </a:cubicBezTo>
                    <a:cubicBezTo>
                      <a:pt x="2021767" y="3194619"/>
                      <a:pt x="2171409" y="3111737"/>
                      <a:pt x="2199980" y="3098159"/>
                    </a:cubicBezTo>
                    <a:cubicBezTo>
                      <a:pt x="2302570" y="3049221"/>
                      <a:pt x="2375269" y="2981236"/>
                      <a:pt x="2453061" y="2900333"/>
                    </a:cubicBezTo>
                    <a:cubicBezTo>
                      <a:pt x="2550653" y="2779167"/>
                      <a:pt x="2584222" y="2639992"/>
                      <a:pt x="2561686" y="2488275"/>
                    </a:cubicBezTo>
                    <a:cubicBezTo>
                      <a:pt x="2505205" y="2108748"/>
                      <a:pt x="2321617" y="1740914"/>
                      <a:pt x="2085981" y="1442668"/>
                    </a:cubicBezTo>
                    <a:cubicBezTo>
                      <a:pt x="1956989" y="1279353"/>
                      <a:pt x="1795371" y="1160828"/>
                      <a:pt x="1644504" y="1020521"/>
                    </a:cubicBezTo>
                    <a:cubicBezTo>
                      <a:pt x="1487035" y="874085"/>
                      <a:pt x="1332584" y="722463"/>
                      <a:pt x="1155692" y="599223"/>
                    </a:cubicBezTo>
                    <a:cubicBezTo>
                      <a:pt x="1092799" y="555377"/>
                      <a:pt x="1021797" y="520017"/>
                      <a:pt x="946080" y="505307"/>
                    </a:cubicBezTo>
                    <a:cubicBezTo>
                      <a:pt x="907515" y="497858"/>
                      <a:pt x="824726" y="484375"/>
                      <a:pt x="792761" y="514642"/>
                    </a:cubicBezTo>
                    <a:cubicBezTo>
                      <a:pt x="742692" y="562166"/>
                      <a:pt x="852637" y="692289"/>
                      <a:pt x="883282" y="725291"/>
                    </a:cubicBezTo>
                    <a:cubicBezTo>
                      <a:pt x="967956" y="816378"/>
                      <a:pt x="1061966" y="897941"/>
                      <a:pt x="1153429" y="982050"/>
                    </a:cubicBezTo>
                    <a:cubicBezTo>
                      <a:pt x="1200104" y="1024953"/>
                      <a:pt x="1246213" y="1068516"/>
                      <a:pt x="1290059" y="1114342"/>
                    </a:cubicBezTo>
                    <a:cubicBezTo>
                      <a:pt x="1331642" y="1157810"/>
                      <a:pt x="1352858" y="1195905"/>
                      <a:pt x="1380580" y="1247954"/>
                    </a:cubicBezTo>
                    <a:cubicBezTo>
                      <a:pt x="1449036" y="1376380"/>
                      <a:pt x="1533333" y="1487268"/>
                      <a:pt x="1584911" y="1623520"/>
                    </a:cubicBezTo>
                    <a:cubicBezTo>
                      <a:pt x="1592360" y="1643227"/>
                      <a:pt x="1611313" y="1667932"/>
                      <a:pt x="1593397" y="1684999"/>
                    </a:cubicBezTo>
                    <a:cubicBezTo>
                      <a:pt x="1554455" y="1722150"/>
                      <a:pt x="1368416" y="1601268"/>
                      <a:pt x="1330133" y="1581466"/>
                    </a:cubicBezTo>
                    <a:cubicBezTo>
                      <a:pt x="1149563" y="1488305"/>
                      <a:pt x="987569" y="1376003"/>
                      <a:pt x="902423" y="1184495"/>
                    </a:cubicBezTo>
                    <a:cubicBezTo>
                      <a:pt x="834910" y="1032685"/>
                      <a:pt x="785500" y="872953"/>
                      <a:pt x="755233" y="709545"/>
                    </a:cubicBezTo>
                    <a:cubicBezTo>
                      <a:pt x="723739" y="539535"/>
                      <a:pt x="721382" y="367358"/>
                      <a:pt x="703372" y="195840"/>
                    </a:cubicBezTo>
                    <a:cubicBezTo>
                      <a:pt x="697526" y="140490"/>
                      <a:pt x="688945" y="22531"/>
                      <a:pt x="622658" y="2635"/>
                    </a:cubicBezTo>
                    <a:cubicBezTo>
                      <a:pt x="588807" y="-7454"/>
                      <a:pt x="534683" y="11970"/>
                      <a:pt x="534871" y="51667"/>
                    </a:cubicBezTo>
                    <a:cubicBezTo>
                      <a:pt x="535437" y="176416"/>
                      <a:pt x="516579" y="300033"/>
                      <a:pt x="501021" y="423462"/>
                    </a:cubicBezTo>
                    <a:cubicBezTo>
                      <a:pt x="485839" y="543967"/>
                      <a:pt x="490271" y="662304"/>
                      <a:pt x="483859" y="783187"/>
                    </a:cubicBezTo>
                    <a:cubicBezTo>
                      <a:pt x="483671" y="787147"/>
                      <a:pt x="482728" y="791108"/>
                      <a:pt x="481785" y="797991"/>
                    </a:cubicBezTo>
                    <a:cubicBezTo>
                      <a:pt x="454346" y="782621"/>
                      <a:pt x="449065" y="754145"/>
                      <a:pt x="438222" y="732175"/>
                    </a:cubicBezTo>
                    <a:cubicBezTo>
                      <a:pt x="407577" y="669942"/>
                      <a:pt x="99524" y="150391"/>
                      <a:pt x="10040" y="250529"/>
                    </a:cubicBezTo>
                    <a:cubicBezTo>
                      <a:pt x="-3632" y="265805"/>
                      <a:pt x="-1086" y="284286"/>
                      <a:pt x="4477" y="298147"/>
                    </a:cubicBezTo>
                    <a:cubicBezTo>
                      <a:pt x="53320" y="418653"/>
                      <a:pt x="96318" y="541516"/>
                      <a:pt x="138655" y="664379"/>
                    </a:cubicBezTo>
                    <a:cubicBezTo>
                      <a:pt x="165528" y="741887"/>
                      <a:pt x="187687" y="827599"/>
                      <a:pt x="218332" y="907276"/>
                    </a:cubicBezTo>
                    <a:close/>
                  </a:path>
                </a:pathLst>
              </a:custGeom>
              <a:solidFill>
                <a:srgbClr val="F7CAB0"/>
              </a:solidFill>
              <a:ln w="9429"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cs typeface="Arial"/>
                </a:endParaRPr>
              </a:p>
            </p:txBody>
          </p:sp>
        </p:grpSp>
        <p:grpSp>
          <p:nvGrpSpPr>
            <p:cNvPr id="34" name="Group 40">
              <a:extLst>
                <a:ext uri="{FF2B5EF4-FFF2-40B4-BE49-F238E27FC236}">
                  <a16:creationId xmlns:a16="http://schemas.microsoft.com/office/drawing/2014/main" id="{99EE621C-337B-1ECF-A04E-BB7DEFEF9FB9}"/>
                </a:ext>
              </a:extLst>
            </p:cNvPr>
            <p:cNvGrpSpPr/>
            <p:nvPr/>
          </p:nvGrpSpPr>
          <p:grpSpPr>
            <a:xfrm>
              <a:off x="4056136" y="89170"/>
              <a:ext cx="4439320" cy="4434279"/>
              <a:chOff x="4056136" y="43905"/>
              <a:chExt cx="4439320" cy="4434279"/>
            </a:xfrm>
          </p:grpSpPr>
          <p:sp>
            <p:nvSpPr>
              <p:cNvPr id="35" name="Freeform: Shape 41">
                <a:extLst>
                  <a:ext uri="{FF2B5EF4-FFF2-40B4-BE49-F238E27FC236}">
                    <a16:creationId xmlns:a16="http://schemas.microsoft.com/office/drawing/2014/main" id="{5A949166-70D0-EC4C-2E75-B86C04B1B27A}"/>
                  </a:ext>
                </a:extLst>
              </p:cNvPr>
              <p:cNvSpPr/>
              <p:nvPr/>
            </p:nvSpPr>
            <p:spPr>
              <a:xfrm>
                <a:off x="4062208" y="43905"/>
                <a:ext cx="4433248" cy="4433248"/>
              </a:xfrm>
              <a:custGeom>
                <a:gdLst>
                  <a:gd name="connsiteX0" fmla="*/ 4433249 w 4433248"/>
                  <a:gd name="connsiteY0" fmla="*/ 2216624 h 4433248"/>
                  <a:gd name="connsiteX1" fmla="*/ 2216624 w 4433248"/>
                  <a:gd name="connsiteY1" fmla="*/ 4433249 h 4433248"/>
                  <a:gd name="connsiteX2" fmla="*/ 0 w 4433248"/>
                  <a:gd name="connsiteY2" fmla="*/ 2216624 h 4433248"/>
                  <a:gd name="connsiteX3" fmla="*/ 2216624 w 4433248"/>
                  <a:gd name="connsiteY3" fmla="*/ 0 h 4433248"/>
                  <a:gd name="connsiteX4" fmla="*/ 4433249 w 4433248"/>
                  <a:gd name="connsiteY4" fmla="*/ 2216624 h 4433248"/>
                </a:gdLst>
                <a:cxnLst>
                  <a:cxn ang="0">
                    <a:pos x="connsiteX0" y="connsiteY0"/>
                  </a:cxn>
                  <a:cxn ang="0">
                    <a:pos x="connsiteX1" y="connsiteY1"/>
                  </a:cxn>
                  <a:cxn ang="0">
                    <a:pos x="connsiteX2" y="connsiteY2"/>
                  </a:cxn>
                  <a:cxn ang="0">
                    <a:pos x="connsiteX3" y="connsiteY3"/>
                  </a:cxn>
                  <a:cxn ang="0">
                    <a:pos x="connsiteX4" y="connsiteY4"/>
                  </a:cxn>
                </a:cxnLst>
                <a:rect l="l" t="t" r="r" b="b"/>
                <a:pathLst>
                  <a:path w="4433248" h="4433248">
                    <a:moveTo>
                      <a:pt x="4433249" y="2216624"/>
                    </a:moveTo>
                    <a:cubicBezTo>
                      <a:pt x="4433249" y="3440832"/>
                      <a:pt x="3440832" y="4433249"/>
                      <a:pt x="2216624" y="4433249"/>
                    </a:cubicBezTo>
                    <a:cubicBezTo>
                      <a:pt x="992416" y="4433249"/>
                      <a:pt x="0" y="3440832"/>
                      <a:pt x="0" y="2216624"/>
                    </a:cubicBezTo>
                    <a:cubicBezTo>
                      <a:pt x="0" y="992417"/>
                      <a:pt x="992416" y="0"/>
                      <a:pt x="2216624" y="0"/>
                    </a:cubicBezTo>
                    <a:cubicBezTo>
                      <a:pt x="3440832" y="0"/>
                      <a:pt x="4433249" y="992417"/>
                      <a:pt x="4433249" y="2216624"/>
                    </a:cubicBezTo>
                    <a:close/>
                  </a:path>
                </a:pathLst>
              </a:custGeom>
              <a:solidFill>
                <a:srgbClr val="96C8E9"/>
              </a:solidFill>
              <a:ln w="9429"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cs typeface="Arial"/>
                </a:endParaRPr>
              </a:p>
            </p:txBody>
          </p:sp>
          <p:sp>
            <p:nvSpPr>
              <p:cNvPr id="38" name="Freeform: Shape 42">
                <a:extLst>
                  <a:ext uri="{FF2B5EF4-FFF2-40B4-BE49-F238E27FC236}">
                    <a16:creationId xmlns:a16="http://schemas.microsoft.com/office/drawing/2014/main" id="{C9368485-342E-AEA4-445A-AB6B63072E2C}"/>
                  </a:ext>
                </a:extLst>
              </p:cNvPr>
              <p:cNvSpPr/>
              <p:nvPr/>
            </p:nvSpPr>
            <p:spPr>
              <a:xfrm>
                <a:off x="4056136" y="678338"/>
                <a:ext cx="4430130" cy="3799846"/>
              </a:xfrm>
              <a:custGeom>
                <a:gdLst>
                  <a:gd name="connsiteX0" fmla="*/ 4099115 w 4430130"/>
                  <a:gd name="connsiteY0" fmla="*/ 430121 h 3799846"/>
                  <a:gd name="connsiteX1" fmla="*/ 4199159 w 4430130"/>
                  <a:gd name="connsiteY1" fmla="*/ 603619 h 3799846"/>
                  <a:gd name="connsiteX2" fmla="*/ 4322683 w 4430130"/>
                  <a:gd name="connsiteY2" fmla="*/ 902243 h 3799846"/>
                  <a:gd name="connsiteX3" fmla="*/ 4379541 w 4430130"/>
                  <a:gd name="connsiteY3" fmla="*/ 1115155 h 3799846"/>
                  <a:gd name="connsiteX4" fmla="*/ 4424613 w 4430130"/>
                  <a:gd name="connsiteY4" fmla="*/ 1403690 h 3799846"/>
                  <a:gd name="connsiteX5" fmla="*/ 4429610 w 4430130"/>
                  <a:gd name="connsiteY5" fmla="*/ 1628294 h 3799846"/>
                  <a:gd name="connsiteX6" fmla="*/ 4415372 w 4430130"/>
                  <a:gd name="connsiteY6" fmla="*/ 1889861 h 3799846"/>
                  <a:gd name="connsiteX7" fmla="*/ 4384538 w 4430130"/>
                  <a:gd name="connsiteY7" fmla="*/ 2088440 h 3799846"/>
                  <a:gd name="connsiteX8" fmla="*/ 4343238 w 4430130"/>
                  <a:gd name="connsiteY8" fmla="*/ 2240911 h 3799846"/>
                  <a:gd name="connsiteX9" fmla="*/ 4186430 w 4430130"/>
                  <a:gd name="connsiteY9" fmla="*/ 2620815 h 3799846"/>
                  <a:gd name="connsiteX10" fmla="*/ 3932124 w 4430130"/>
                  <a:gd name="connsiteY10" fmla="*/ 3001945 h 3799846"/>
                  <a:gd name="connsiteX11" fmla="*/ 3681211 w 4430130"/>
                  <a:gd name="connsiteY11" fmla="*/ 3261249 h 3799846"/>
                  <a:gd name="connsiteX12" fmla="*/ 3468582 w 4430130"/>
                  <a:gd name="connsiteY12" fmla="*/ 3425034 h 3799846"/>
                  <a:gd name="connsiteX13" fmla="*/ 3082694 w 4430130"/>
                  <a:gd name="connsiteY13" fmla="*/ 3621134 h 3799846"/>
                  <a:gd name="connsiteX14" fmla="*/ 2891419 w 4430130"/>
                  <a:gd name="connsiteY14" fmla="*/ 3697068 h 3799846"/>
                  <a:gd name="connsiteX15" fmla="*/ 2581952 w 4430130"/>
                  <a:gd name="connsiteY15" fmla="*/ 3769296 h 3799846"/>
                  <a:gd name="connsiteX16" fmla="*/ 2358290 w 4430130"/>
                  <a:gd name="connsiteY16" fmla="*/ 3795038 h 3799846"/>
                  <a:gd name="connsiteX17" fmla="*/ 2282762 w 4430130"/>
                  <a:gd name="connsiteY17" fmla="*/ 3799846 h 3799846"/>
                  <a:gd name="connsiteX18" fmla="*/ 2161785 w 4430130"/>
                  <a:gd name="connsiteY18" fmla="*/ 3799846 h 3799846"/>
                  <a:gd name="connsiteX19" fmla="*/ 2092763 w 4430130"/>
                  <a:gd name="connsiteY19" fmla="*/ 3795509 h 3799846"/>
                  <a:gd name="connsiteX20" fmla="*/ 2066644 w 4430130"/>
                  <a:gd name="connsiteY20" fmla="*/ 3792774 h 3799846"/>
                  <a:gd name="connsiteX21" fmla="*/ 2062306 w 4430130"/>
                  <a:gd name="connsiteY21" fmla="*/ 3756661 h 3799846"/>
                  <a:gd name="connsiteX22" fmla="*/ 2172346 w 4430130"/>
                  <a:gd name="connsiteY22" fmla="*/ 3413625 h 3799846"/>
                  <a:gd name="connsiteX23" fmla="*/ 2267392 w 4430130"/>
                  <a:gd name="connsiteY23" fmla="*/ 3195904 h 3799846"/>
                  <a:gd name="connsiteX24" fmla="*/ 2394875 w 4430130"/>
                  <a:gd name="connsiteY24" fmla="*/ 3019672 h 3799846"/>
                  <a:gd name="connsiteX25" fmla="*/ 2449848 w 4430130"/>
                  <a:gd name="connsiteY25" fmla="*/ 2912556 h 3799846"/>
                  <a:gd name="connsiteX26" fmla="*/ 2369511 w 4430130"/>
                  <a:gd name="connsiteY26" fmla="*/ 2606011 h 3799846"/>
                  <a:gd name="connsiteX27" fmla="*/ 2199124 w 4430130"/>
                  <a:gd name="connsiteY27" fmla="*/ 2358588 h 3799846"/>
                  <a:gd name="connsiteX28" fmla="*/ 2135760 w 4430130"/>
                  <a:gd name="connsiteY28" fmla="*/ 2001126 h 3799846"/>
                  <a:gd name="connsiteX29" fmla="*/ 2308692 w 4430130"/>
                  <a:gd name="connsiteY29" fmla="*/ 1877320 h 3799846"/>
                  <a:gd name="connsiteX30" fmla="*/ 2463426 w 4430130"/>
                  <a:gd name="connsiteY30" fmla="*/ 1913151 h 3799846"/>
                  <a:gd name="connsiteX31" fmla="*/ 2582329 w 4430130"/>
                  <a:gd name="connsiteY31" fmla="*/ 1951811 h 3799846"/>
                  <a:gd name="connsiteX32" fmla="*/ 2733008 w 4430130"/>
                  <a:gd name="connsiteY32" fmla="*/ 2001974 h 3799846"/>
                  <a:gd name="connsiteX33" fmla="*/ 2876427 w 4430130"/>
                  <a:gd name="connsiteY33" fmla="*/ 2054778 h 3799846"/>
                  <a:gd name="connsiteX34" fmla="*/ 3046530 w 4430130"/>
                  <a:gd name="connsiteY34" fmla="*/ 2136341 h 3799846"/>
                  <a:gd name="connsiteX35" fmla="*/ 3183631 w 4430130"/>
                  <a:gd name="connsiteY35" fmla="*/ 2194802 h 3799846"/>
                  <a:gd name="connsiteX36" fmla="*/ 3402766 w 4430130"/>
                  <a:gd name="connsiteY36" fmla="*/ 2241571 h 3799846"/>
                  <a:gd name="connsiteX37" fmla="*/ 3578339 w 4430130"/>
                  <a:gd name="connsiteY37" fmla="*/ 2206212 h 3799846"/>
                  <a:gd name="connsiteX38" fmla="*/ 3793608 w 4430130"/>
                  <a:gd name="connsiteY38" fmla="*/ 2032808 h 3799846"/>
                  <a:gd name="connsiteX39" fmla="*/ 3761360 w 4430130"/>
                  <a:gd name="connsiteY39" fmla="*/ 1832060 h 3799846"/>
                  <a:gd name="connsiteX40" fmla="*/ 3636046 w 4430130"/>
                  <a:gd name="connsiteY40" fmla="*/ 1757663 h 3799846"/>
                  <a:gd name="connsiteX41" fmla="*/ 3513466 w 4430130"/>
                  <a:gd name="connsiteY41" fmla="*/ 1691753 h 3799846"/>
                  <a:gd name="connsiteX42" fmla="*/ 3390886 w 4430130"/>
                  <a:gd name="connsiteY42" fmla="*/ 1597272 h 3799846"/>
                  <a:gd name="connsiteX43" fmla="*/ 3359864 w 4430130"/>
                  <a:gd name="connsiteY43" fmla="*/ 1381908 h 3799846"/>
                  <a:gd name="connsiteX44" fmla="*/ 3474806 w 4430130"/>
                  <a:gd name="connsiteY44" fmla="*/ 1243770 h 3799846"/>
                  <a:gd name="connsiteX45" fmla="*/ 3721946 w 4430130"/>
                  <a:gd name="connsiteY45" fmla="*/ 1066783 h 3799846"/>
                  <a:gd name="connsiteX46" fmla="*/ 4071676 w 4430130"/>
                  <a:gd name="connsiteY46" fmla="*/ 568448 h 3799846"/>
                  <a:gd name="connsiteX47" fmla="*/ 4090723 w 4430130"/>
                  <a:gd name="connsiteY47" fmla="*/ 449640 h 3799846"/>
                  <a:gd name="connsiteX48" fmla="*/ 4099115 w 4430130"/>
                  <a:gd name="connsiteY48" fmla="*/ 430121 h 3799846"/>
                  <a:gd name="connsiteX49" fmla="*/ 684261 w 4430130"/>
                  <a:gd name="connsiteY49" fmla="*/ 363 h 3799846"/>
                  <a:gd name="connsiteX50" fmla="*/ 695635 w 4430130"/>
                  <a:gd name="connsiteY50" fmla="*/ 5242 h 3799846"/>
                  <a:gd name="connsiteX51" fmla="*/ 838960 w 4430130"/>
                  <a:gd name="connsiteY51" fmla="*/ 135648 h 3799846"/>
                  <a:gd name="connsiteX52" fmla="*/ 823213 w 4430130"/>
                  <a:gd name="connsiteY52" fmla="*/ 362233 h 3799846"/>
                  <a:gd name="connsiteX53" fmla="*/ 826796 w 4430130"/>
                  <a:gd name="connsiteY53" fmla="*/ 470858 h 3799846"/>
                  <a:gd name="connsiteX54" fmla="*/ 1086666 w 4430130"/>
                  <a:gd name="connsiteY54" fmla="*/ 690653 h 3799846"/>
                  <a:gd name="connsiteX55" fmla="*/ 1181430 w 4430130"/>
                  <a:gd name="connsiteY55" fmla="*/ 835486 h 3799846"/>
                  <a:gd name="connsiteX56" fmla="*/ 1190010 w 4430130"/>
                  <a:gd name="connsiteY56" fmla="*/ 945902 h 3799846"/>
                  <a:gd name="connsiteX57" fmla="*/ 1196800 w 4430130"/>
                  <a:gd name="connsiteY57" fmla="*/ 1180125 h 3799846"/>
                  <a:gd name="connsiteX58" fmla="*/ 1154368 w 4430130"/>
                  <a:gd name="connsiteY58" fmla="*/ 1329955 h 3799846"/>
                  <a:gd name="connsiteX59" fmla="*/ 935610 w 4430130"/>
                  <a:gd name="connsiteY59" fmla="*/ 1648758 h 3799846"/>
                  <a:gd name="connsiteX60" fmla="*/ 770220 w 4430130"/>
                  <a:gd name="connsiteY60" fmla="*/ 1904007 h 3799846"/>
                  <a:gd name="connsiteX61" fmla="*/ 737878 w 4430130"/>
                  <a:gd name="connsiteY61" fmla="*/ 1993113 h 3799846"/>
                  <a:gd name="connsiteX62" fmla="*/ 766637 w 4430130"/>
                  <a:gd name="connsiteY62" fmla="*/ 2092215 h 3799846"/>
                  <a:gd name="connsiteX63" fmla="*/ 920711 w 4430130"/>
                  <a:gd name="connsiteY63" fmla="*/ 2184055 h 3799846"/>
                  <a:gd name="connsiteX64" fmla="*/ 988036 w 4430130"/>
                  <a:gd name="connsiteY64" fmla="*/ 2218944 h 3799846"/>
                  <a:gd name="connsiteX65" fmla="*/ 1038388 w 4430130"/>
                  <a:gd name="connsiteY65" fmla="*/ 2335300 h 3799846"/>
                  <a:gd name="connsiteX66" fmla="*/ 849615 w 4430130"/>
                  <a:gd name="connsiteY66" fmla="*/ 2678713 h 3799846"/>
                  <a:gd name="connsiteX67" fmla="*/ 666876 w 4430130"/>
                  <a:gd name="connsiteY67" fmla="*/ 2739720 h 3799846"/>
                  <a:gd name="connsiteX68" fmla="*/ 606623 w 4430130"/>
                  <a:gd name="connsiteY68" fmla="*/ 2740097 h 3799846"/>
                  <a:gd name="connsiteX69" fmla="*/ 511483 w 4430130"/>
                  <a:gd name="connsiteY69" fmla="*/ 2821943 h 3799846"/>
                  <a:gd name="connsiteX70" fmla="*/ 504128 w 4430130"/>
                  <a:gd name="connsiteY70" fmla="*/ 2929248 h 3799846"/>
                  <a:gd name="connsiteX71" fmla="*/ 495170 w 4430130"/>
                  <a:gd name="connsiteY71" fmla="*/ 2967530 h 3799846"/>
                  <a:gd name="connsiteX72" fmla="*/ 343642 w 4430130"/>
                  <a:gd name="connsiteY72" fmla="*/ 2760464 h 3799846"/>
                  <a:gd name="connsiteX73" fmla="*/ 119698 w 4430130"/>
                  <a:gd name="connsiteY73" fmla="*/ 2292303 h 3799846"/>
                  <a:gd name="connsiteX74" fmla="*/ 12016 w 4430130"/>
                  <a:gd name="connsiteY74" fmla="*/ 1781804 h 3799846"/>
                  <a:gd name="connsiteX75" fmla="*/ 135 w 4430130"/>
                  <a:gd name="connsiteY75" fmla="*/ 1538624 h 3799846"/>
                  <a:gd name="connsiteX76" fmla="*/ 16259 w 4430130"/>
                  <a:gd name="connsiteY76" fmla="*/ 1334010 h 3799846"/>
                  <a:gd name="connsiteX77" fmla="*/ 48036 w 4430130"/>
                  <a:gd name="connsiteY77" fmla="*/ 1136184 h 3799846"/>
                  <a:gd name="connsiteX78" fmla="*/ 89430 w 4430130"/>
                  <a:gd name="connsiteY78" fmla="*/ 966364 h 3799846"/>
                  <a:gd name="connsiteX79" fmla="*/ 160432 w 4430130"/>
                  <a:gd name="connsiteY79" fmla="*/ 761750 h 3799846"/>
                  <a:gd name="connsiteX80" fmla="*/ 328744 w 4430130"/>
                  <a:gd name="connsiteY80" fmla="*/ 427012 h 3799846"/>
                  <a:gd name="connsiteX81" fmla="*/ 526286 w 4430130"/>
                  <a:gd name="connsiteY81" fmla="*/ 153847 h 3799846"/>
                  <a:gd name="connsiteX82" fmla="*/ 671685 w 4430130"/>
                  <a:gd name="connsiteY82" fmla="*/ 2413 h 3799846"/>
                  <a:gd name="connsiteX83" fmla="*/ 684261 w 4430130"/>
                  <a:gd name="connsiteY83" fmla="*/ 363 h 3799846"/>
                  <a:gd name="connsiteX84" fmla="*/ 684261 w 4430130"/>
                  <a:gd name="connsiteY84" fmla="*/ 363 h 379984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4430130" h="3799846">
                    <a:moveTo>
                      <a:pt x="4099115" y="430121"/>
                    </a:moveTo>
                    <a:cubicBezTo>
                      <a:pt x="4140604" y="483302"/>
                      <a:pt x="4168137" y="544498"/>
                      <a:pt x="4199159" y="603619"/>
                    </a:cubicBezTo>
                    <a:cubicBezTo>
                      <a:pt x="4249417" y="699326"/>
                      <a:pt x="4290435" y="799370"/>
                      <a:pt x="4322683" y="902243"/>
                    </a:cubicBezTo>
                    <a:cubicBezTo>
                      <a:pt x="4344653" y="972113"/>
                      <a:pt x="4363323" y="1043304"/>
                      <a:pt x="4379541" y="1115155"/>
                    </a:cubicBezTo>
                    <a:cubicBezTo>
                      <a:pt x="4401040" y="1210579"/>
                      <a:pt x="4413674" y="1307040"/>
                      <a:pt x="4424613" y="1403690"/>
                    </a:cubicBezTo>
                    <a:cubicBezTo>
                      <a:pt x="4433099" y="1478180"/>
                      <a:pt x="4426404" y="1553426"/>
                      <a:pt x="4429610" y="1628294"/>
                    </a:cubicBezTo>
                    <a:cubicBezTo>
                      <a:pt x="4433287" y="1716174"/>
                      <a:pt x="4416315" y="1802452"/>
                      <a:pt x="4415372" y="1889861"/>
                    </a:cubicBezTo>
                    <a:cubicBezTo>
                      <a:pt x="4413015" y="1957280"/>
                      <a:pt x="4398117" y="2022813"/>
                      <a:pt x="4384538" y="2088440"/>
                    </a:cubicBezTo>
                    <a:cubicBezTo>
                      <a:pt x="4373883" y="2139924"/>
                      <a:pt x="4359079" y="2190842"/>
                      <a:pt x="4343238" y="2240911"/>
                    </a:cubicBezTo>
                    <a:cubicBezTo>
                      <a:pt x="4301844" y="2371789"/>
                      <a:pt x="4250643" y="2499084"/>
                      <a:pt x="4186430" y="2620815"/>
                    </a:cubicBezTo>
                    <a:cubicBezTo>
                      <a:pt x="4114768" y="2756596"/>
                      <a:pt x="4028679" y="2882382"/>
                      <a:pt x="3932124" y="3001945"/>
                    </a:cubicBezTo>
                    <a:cubicBezTo>
                      <a:pt x="3856124" y="3096143"/>
                      <a:pt x="3768809" y="3179120"/>
                      <a:pt x="3681211" y="3261249"/>
                    </a:cubicBezTo>
                    <a:cubicBezTo>
                      <a:pt x="3616244" y="3322162"/>
                      <a:pt x="3541848" y="3373551"/>
                      <a:pt x="3468582" y="3425034"/>
                    </a:cubicBezTo>
                    <a:cubicBezTo>
                      <a:pt x="3341099" y="3505843"/>
                      <a:pt x="3178888" y="3575795"/>
                      <a:pt x="3082694" y="3621134"/>
                    </a:cubicBezTo>
                    <a:cubicBezTo>
                      <a:pt x="2986500" y="3666473"/>
                      <a:pt x="2975862" y="3657578"/>
                      <a:pt x="2891419" y="3697068"/>
                    </a:cubicBezTo>
                    <a:cubicBezTo>
                      <a:pt x="2789772" y="3727619"/>
                      <a:pt x="2687465" y="3754209"/>
                      <a:pt x="2581952" y="3769296"/>
                    </a:cubicBezTo>
                    <a:cubicBezTo>
                      <a:pt x="2507555" y="3779951"/>
                      <a:pt x="2433724" y="3794189"/>
                      <a:pt x="2358290" y="3795038"/>
                    </a:cubicBezTo>
                    <a:cubicBezTo>
                      <a:pt x="2333303" y="3800412"/>
                      <a:pt x="2307561" y="3792020"/>
                      <a:pt x="2282762" y="3799846"/>
                    </a:cubicBezTo>
                    <a:lnTo>
                      <a:pt x="2161785" y="3799846"/>
                    </a:lnTo>
                    <a:cubicBezTo>
                      <a:pt x="2139155" y="3792209"/>
                      <a:pt x="2115582" y="3799941"/>
                      <a:pt x="2092763" y="3795509"/>
                    </a:cubicBezTo>
                    <a:lnTo>
                      <a:pt x="2066644" y="3792774"/>
                    </a:lnTo>
                    <a:cubicBezTo>
                      <a:pt x="2056649" y="3781742"/>
                      <a:pt x="2060326" y="3769107"/>
                      <a:pt x="2062306" y="3756661"/>
                    </a:cubicBezTo>
                    <a:cubicBezTo>
                      <a:pt x="2081071" y="3636532"/>
                      <a:pt x="2125953" y="3524701"/>
                      <a:pt x="2172346" y="3413625"/>
                    </a:cubicBezTo>
                    <a:cubicBezTo>
                      <a:pt x="2202802" y="3340548"/>
                      <a:pt x="2232127" y="3266906"/>
                      <a:pt x="2267392" y="3195904"/>
                    </a:cubicBezTo>
                    <a:cubicBezTo>
                      <a:pt x="2300112" y="3129994"/>
                      <a:pt x="2341129" y="3070024"/>
                      <a:pt x="2394875" y="3019672"/>
                    </a:cubicBezTo>
                    <a:cubicBezTo>
                      <a:pt x="2426463" y="2990064"/>
                      <a:pt x="2444662" y="2955647"/>
                      <a:pt x="2449848" y="2912556"/>
                    </a:cubicBezTo>
                    <a:cubicBezTo>
                      <a:pt x="2463426" y="2799593"/>
                      <a:pt x="2441456" y="2697569"/>
                      <a:pt x="2369511" y="2606011"/>
                    </a:cubicBezTo>
                    <a:cubicBezTo>
                      <a:pt x="2307655" y="2527277"/>
                      <a:pt x="2243348" y="2450146"/>
                      <a:pt x="2199124" y="2358588"/>
                    </a:cubicBezTo>
                    <a:cubicBezTo>
                      <a:pt x="2144152" y="2244872"/>
                      <a:pt x="2125860" y="2125403"/>
                      <a:pt x="2135760" y="2001126"/>
                    </a:cubicBezTo>
                    <a:cubicBezTo>
                      <a:pt x="2143398" y="1905230"/>
                      <a:pt x="2217606" y="1853652"/>
                      <a:pt x="2308692" y="1877320"/>
                    </a:cubicBezTo>
                    <a:cubicBezTo>
                      <a:pt x="2363382" y="1876094"/>
                      <a:pt x="2412131" y="1900044"/>
                      <a:pt x="2463426" y="1913151"/>
                    </a:cubicBezTo>
                    <a:cubicBezTo>
                      <a:pt x="2503972" y="1923523"/>
                      <a:pt x="2542726" y="1938704"/>
                      <a:pt x="2582329" y="1951811"/>
                    </a:cubicBezTo>
                    <a:cubicBezTo>
                      <a:pt x="2632587" y="1968500"/>
                      <a:pt x="2682373" y="1986982"/>
                      <a:pt x="2733008" y="2001974"/>
                    </a:cubicBezTo>
                    <a:cubicBezTo>
                      <a:pt x="2782229" y="2016590"/>
                      <a:pt x="2829846" y="2034222"/>
                      <a:pt x="2876427" y="2054778"/>
                    </a:cubicBezTo>
                    <a:cubicBezTo>
                      <a:pt x="2933945" y="2080143"/>
                      <a:pt x="2989294" y="2110411"/>
                      <a:pt x="3046530" y="2136341"/>
                    </a:cubicBezTo>
                    <a:cubicBezTo>
                      <a:pt x="3091790" y="2156802"/>
                      <a:pt x="3136013" y="2179810"/>
                      <a:pt x="3183631" y="2194802"/>
                    </a:cubicBezTo>
                    <a:cubicBezTo>
                      <a:pt x="3255764" y="2214792"/>
                      <a:pt x="3327144" y="2239120"/>
                      <a:pt x="3402766" y="2241571"/>
                    </a:cubicBezTo>
                    <a:cubicBezTo>
                      <a:pt x="3463679" y="2243551"/>
                      <a:pt x="3523932" y="2232802"/>
                      <a:pt x="3578339" y="2206212"/>
                    </a:cubicBezTo>
                    <a:cubicBezTo>
                      <a:pt x="3662731" y="2165100"/>
                      <a:pt x="3736939" y="2109185"/>
                      <a:pt x="3793608" y="2032808"/>
                    </a:cubicBezTo>
                    <a:cubicBezTo>
                      <a:pt x="3851787" y="1954357"/>
                      <a:pt x="3841037" y="1889861"/>
                      <a:pt x="3761360" y="1832060"/>
                    </a:cubicBezTo>
                    <a:cubicBezTo>
                      <a:pt x="3721851" y="1803395"/>
                      <a:pt x="3679326" y="1779633"/>
                      <a:pt x="3636046" y="1757663"/>
                    </a:cubicBezTo>
                    <a:cubicBezTo>
                      <a:pt x="3594651" y="1736636"/>
                      <a:pt x="3554954" y="1712591"/>
                      <a:pt x="3513466" y="1691753"/>
                    </a:cubicBezTo>
                    <a:cubicBezTo>
                      <a:pt x="3469903" y="1663748"/>
                      <a:pt x="3426528" y="1635649"/>
                      <a:pt x="3390886" y="1597272"/>
                    </a:cubicBezTo>
                    <a:cubicBezTo>
                      <a:pt x="3329596" y="1531267"/>
                      <a:pt x="3319129" y="1462528"/>
                      <a:pt x="3359864" y="1381908"/>
                    </a:cubicBezTo>
                    <a:cubicBezTo>
                      <a:pt x="3387491" y="1327124"/>
                      <a:pt x="3430111" y="1284315"/>
                      <a:pt x="3474806" y="1243770"/>
                    </a:cubicBezTo>
                    <a:cubicBezTo>
                      <a:pt x="3550334" y="1175313"/>
                      <a:pt x="3634914" y="1119115"/>
                      <a:pt x="3721946" y="1066783"/>
                    </a:cubicBezTo>
                    <a:cubicBezTo>
                      <a:pt x="3912605" y="952218"/>
                      <a:pt x="4026416" y="784566"/>
                      <a:pt x="4071676" y="568448"/>
                    </a:cubicBezTo>
                    <a:cubicBezTo>
                      <a:pt x="4079880" y="529128"/>
                      <a:pt x="4088743" y="489902"/>
                      <a:pt x="4090723" y="449640"/>
                    </a:cubicBezTo>
                    <a:cubicBezTo>
                      <a:pt x="4091101" y="442285"/>
                      <a:pt x="4091949" y="434741"/>
                      <a:pt x="4099115" y="430121"/>
                    </a:cubicBezTo>
                    <a:close/>
                    <a:moveTo>
                      <a:pt x="684261" y="363"/>
                    </a:moveTo>
                    <a:cubicBezTo>
                      <a:pt x="688281" y="1141"/>
                      <a:pt x="692099" y="3074"/>
                      <a:pt x="695635" y="5242"/>
                    </a:cubicBezTo>
                    <a:cubicBezTo>
                      <a:pt x="751928" y="39282"/>
                      <a:pt x="806995" y="74547"/>
                      <a:pt x="838960" y="135648"/>
                    </a:cubicBezTo>
                    <a:cubicBezTo>
                      <a:pt x="880354" y="214665"/>
                      <a:pt x="874697" y="290382"/>
                      <a:pt x="823213" y="362233"/>
                    </a:cubicBezTo>
                    <a:cubicBezTo>
                      <a:pt x="790305" y="408059"/>
                      <a:pt x="790682" y="426352"/>
                      <a:pt x="826796" y="470858"/>
                    </a:cubicBezTo>
                    <a:cubicBezTo>
                      <a:pt x="899590" y="560530"/>
                      <a:pt x="985961" y="634266"/>
                      <a:pt x="1086666" y="690653"/>
                    </a:cubicBezTo>
                    <a:cubicBezTo>
                      <a:pt x="1144090" y="722807"/>
                      <a:pt x="1175301" y="771367"/>
                      <a:pt x="1181430" y="835486"/>
                    </a:cubicBezTo>
                    <a:cubicBezTo>
                      <a:pt x="1184919" y="872166"/>
                      <a:pt x="1191613" y="908751"/>
                      <a:pt x="1190010" y="945902"/>
                    </a:cubicBezTo>
                    <a:cubicBezTo>
                      <a:pt x="1186616" y="1024071"/>
                      <a:pt x="1192367" y="1102145"/>
                      <a:pt x="1196800" y="1180125"/>
                    </a:cubicBezTo>
                    <a:cubicBezTo>
                      <a:pt x="1200005" y="1235663"/>
                      <a:pt x="1183504" y="1284695"/>
                      <a:pt x="1154368" y="1329955"/>
                    </a:cubicBezTo>
                    <a:cubicBezTo>
                      <a:pt x="1084497" y="1438297"/>
                      <a:pt x="1010760" y="1543999"/>
                      <a:pt x="935610" y="1648758"/>
                    </a:cubicBezTo>
                    <a:cubicBezTo>
                      <a:pt x="876488" y="1731169"/>
                      <a:pt x="817650" y="1813863"/>
                      <a:pt x="770220" y="1904007"/>
                    </a:cubicBezTo>
                    <a:cubicBezTo>
                      <a:pt x="755416" y="1932200"/>
                      <a:pt x="744384" y="1961714"/>
                      <a:pt x="737878" y="1993113"/>
                    </a:cubicBezTo>
                    <a:cubicBezTo>
                      <a:pt x="729864" y="2031679"/>
                      <a:pt x="740613" y="2063927"/>
                      <a:pt x="766637" y="2092215"/>
                    </a:cubicBezTo>
                    <a:cubicBezTo>
                      <a:pt x="808786" y="2138135"/>
                      <a:pt x="865739" y="2159634"/>
                      <a:pt x="920711" y="2184055"/>
                    </a:cubicBezTo>
                    <a:cubicBezTo>
                      <a:pt x="944001" y="2194427"/>
                      <a:pt x="966349" y="2205648"/>
                      <a:pt x="988036" y="2218944"/>
                    </a:cubicBezTo>
                    <a:cubicBezTo>
                      <a:pt x="1032636" y="2246288"/>
                      <a:pt x="1049609" y="2286739"/>
                      <a:pt x="1038388" y="2335300"/>
                    </a:cubicBezTo>
                    <a:cubicBezTo>
                      <a:pt x="1008026" y="2467215"/>
                      <a:pt x="954751" y="2587626"/>
                      <a:pt x="849615" y="2678713"/>
                    </a:cubicBezTo>
                    <a:cubicBezTo>
                      <a:pt x="797471" y="2723973"/>
                      <a:pt x="733635" y="2737080"/>
                      <a:pt x="666876" y="2739720"/>
                    </a:cubicBezTo>
                    <a:cubicBezTo>
                      <a:pt x="646792" y="2740474"/>
                      <a:pt x="626708" y="2739343"/>
                      <a:pt x="606623" y="2740097"/>
                    </a:cubicBezTo>
                    <a:cubicBezTo>
                      <a:pt x="547974" y="2742455"/>
                      <a:pt x="522797" y="2764896"/>
                      <a:pt x="511483" y="2821943"/>
                    </a:cubicBezTo>
                    <a:cubicBezTo>
                      <a:pt x="504411" y="2857491"/>
                      <a:pt x="504128" y="2893228"/>
                      <a:pt x="504128" y="2929248"/>
                    </a:cubicBezTo>
                    <a:cubicBezTo>
                      <a:pt x="504128" y="2942260"/>
                      <a:pt x="507428" y="2956875"/>
                      <a:pt x="495170" y="2967530"/>
                    </a:cubicBezTo>
                    <a:cubicBezTo>
                      <a:pt x="436332" y="2904637"/>
                      <a:pt x="389940" y="2832504"/>
                      <a:pt x="343642" y="2760464"/>
                    </a:cubicBezTo>
                    <a:cubicBezTo>
                      <a:pt x="249444" y="2613746"/>
                      <a:pt x="175613" y="2457315"/>
                      <a:pt x="119698" y="2292303"/>
                    </a:cubicBezTo>
                    <a:cubicBezTo>
                      <a:pt x="63499" y="2126443"/>
                      <a:pt x="27008" y="1956622"/>
                      <a:pt x="12016" y="1781804"/>
                    </a:cubicBezTo>
                    <a:cubicBezTo>
                      <a:pt x="5038" y="1700713"/>
                      <a:pt x="1549" y="1619810"/>
                      <a:pt x="135" y="1538624"/>
                    </a:cubicBezTo>
                    <a:cubicBezTo>
                      <a:pt x="-1374" y="1469885"/>
                      <a:pt x="10130" y="1401995"/>
                      <a:pt x="16259" y="1334010"/>
                    </a:cubicBezTo>
                    <a:cubicBezTo>
                      <a:pt x="22199" y="1267911"/>
                      <a:pt x="32760" y="1201718"/>
                      <a:pt x="48036" y="1136184"/>
                    </a:cubicBezTo>
                    <a:cubicBezTo>
                      <a:pt x="61237" y="1079420"/>
                      <a:pt x="73023" y="1022374"/>
                      <a:pt x="89430" y="966364"/>
                    </a:cubicBezTo>
                    <a:cubicBezTo>
                      <a:pt x="109703" y="896965"/>
                      <a:pt x="134219" y="829169"/>
                      <a:pt x="160432" y="761750"/>
                    </a:cubicBezTo>
                    <a:cubicBezTo>
                      <a:pt x="205881" y="644638"/>
                      <a:pt x="263022" y="533939"/>
                      <a:pt x="328744" y="427012"/>
                    </a:cubicBezTo>
                    <a:cubicBezTo>
                      <a:pt x="387771" y="330834"/>
                      <a:pt x="453398" y="239936"/>
                      <a:pt x="526286" y="153847"/>
                    </a:cubicBezTo>
                    <a:cubicBezTo>
                      <a:pt x="571641" y="100194"/>
                      <a:pt x="617844" y="47768"/>
                      <a:pt x="671685" y="2413"/>
                    </a:cubicBezTo>
                    <a:cubicBezTo>
                      <a:pt x="676022" y="-38"/>
                      <a:pt x="680242" y="-415"/>
                      <a:pt x="684261" y="363"/>
                    </a:cubicBezTo>
                    <a:close/>
                  </a:path>
                </a:pathLst>
              </a:custGeom>
              <a:solidFill>
                <a:srgbClr val="B0D66C"/>
              </a:solidFill>
              <a:ln w="9429"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cs typeface="Arial"/>
                </a:endParaRPr>
              </a:p>
            </p:txBody>
          </p:sp>
          <p:sp>
            <p:nvSpPr>
              <p:cNvPr id="42" name="Freeform: Shape 43">
                <a:extLst>
                  <a:ext uri="{FF2B5EF4-FFF2-40B4-BE49-F238E27FC236}">
                    <a16:creationId xmlns:a16="http://schemas.microsoft.com/office/drawing/2014/main" id="{1D98000A-35FB-3F31-EAFE-EFAEE1114DBF}"/>
                  </a:ext>
                </a:extLst>
              </p:cNvPr>
              <p:cNvSpPr/>
              <p:nvPr/>
            </p:nvSpPr>
            <p:spPr>
              <a:xfrm>
                <a:off x="4551307" y="576748"/>
                <a:ext cx="3613090" cy="3894379"/>
              </a:xfrm>
              <a:custGeom>
                <a:gdLst>
                  <a:gd name="connsiteX0" fmla="*/ 1463640 w 3613090"/>
                  <a:gd name="connsiteY0" fmla="*/ 1895557 h 3894379"/>
                  <a:gd name="connsiteX1" fmla="*/ 1531588 w 3613090"/>
                  <a:gd name="connsiteY1" fmla="*/ 1897348 h 3894379"/>
                  <a:gd name="connsiteX2" fmla="*/ 1674913 w 3613090"/>
                  <a:gd name="connsiteY2" fmla="*/ 1928465 h 3894379"/>
                  <a:gd name="connsiteX3" fmla="*/ 1813522 w 3613090"/>
                  <a:gd name="connsiteY3" fmla="*/ 1978911 h 3894379"/>
                  <a:gd name="connsiteX4" fmla="*/ 1714610 w 3613090"/>
                  <a:gd name="connsiteY4" fmla="*/ 1993621 h 3894379"/>
                  <a:gd name="connsiteX5" fmla="*/ 1648228 w 3613090"/>
                  <a:gd name="connsiteY5" fmla="*/ 2108940 h 3894379"/>
                  <a:gd name="connsiteX6" fmla="*/ 1754495 w 3613090"/>
                  <a:gd name="connsiteY6" fmla="*/ 2533256 h 3894379"/>
                  <a:gd name="connsiteX7" fmla="*/ 1880658 w 3613090"/>
                  <a:gd name="connsiteY7" fmla="*/ 2702699 h 3894379"/>
                  <a:gd name="connsiteX8" fmla="*/ 1961656 w 3613090"/>
                  <a:gd name="connsiteY8" fmla="*/ 3022633 h 3894379"/>
                  <a:gd name="connsiteX9" fmla="*/ 1904703 w 3613090"/>
                  <a:gd name="connsiteY9" fmla="*/ 3128052 h 3894379"/>
                  <a:gd name="connsiteX10" fmla="*/ 1738560 w 3613090"/>
                  <a:gd name="connsiteY10" fmla="*/ 3390373 h 3894379"/>
                  <a:gd name="connsiteX11" fmla="*/ 1616074 w 3613090"/>
                  <a:gd name="connsiteY11" fmla="*/ 3698426 h 3894379"/>
                  <a:gd name="connsiteX12" fmla="*/ 1571380 w 3613090"/>
                  <a:gd name="connsiteY12" fmla="*/ 3894366 h 3894379"/>
                  <a:gd name="connsiteX13" fmla="*/ 1279262 w 3613090"/>
                  <a:gd name="connsiteY13" fmla="*/ 3856366 h 3894379"/>
                  <a:gd name="connsiteX14" fmla="*/ 1322165 w 3613090"/>
                  <a:gd name="connsiteY14" fmla="*/ 3694466 h 3894379"/>
                  <a:gd name="connsiteX15" fmla="*/ 1419380 w 3613090"/>
                  <a:gd name="connsiteY15" fmla="*/ 3453738 h 3894379"/>
                  <a:gd name="connsiteX16" fmla="*/ 1597310 w 3613090"/>
                  <a:gd name="connsiteY16" fmla="*/ 3142950 h 3894379"/>
                  <a:gd name="connsiteX17" fmla="*/ 1645399 w 3613090"/>
                  <a:gd name="connsiteY17" fmla="*/ 3099670 h 3894379"/>
                  <a:gd name="connsiteX18" fmla="*/ 1683399 w 3613090"/>
                  <a:gd name="connsiteY18" fmla="*/ 2992648 h 3894379"/>
                  <a:gd name="connsiteX19" fmla="*/ 1648605 w 3613090"/>
                  <a:gd name="connsiteY19" fmla="*/ 2760312 h 3894379"/>
                  <a:gd name="connsiteX20" fmla="*/ 1541772 w 3613090"/>
                  <a:gd name="connsiteY20" fmla="*/ 2603127 h 3894379"/>
                  <a:gd name="connsiteX21" fmla="*/ 1371103 w 3613090"/>
                  <a:gd name="connsiteY21" fmla="*/ 2306294 h 3894379"/>
                  <a:gd name="connsiteX22" fmla="*/ 1344607 w 3613090"/>
                  <a:gd name="connsiteY22" fmla="*/ 2019457 h 3894379"/>
                  <a:gd name="connsiteX23" fmla="*/ 1463640 w 3613090"/>
                  <a:gd name="connsiteY23" fmla="*/ 1895557 h 3894379"/>
                  <a:gd name="connsiteX24" fmla="*/ 3447701 w 3613090"/>
                  <a:gd name="connsiteY24" fmla="*/ 303713 h 3894379"/>
                  <a:gd name="connsiteX25" fmla="*/ 3500505 w 3613090"/>
                  <a:gd name="connsiteY25" fmla="*/ 363400 h 3894379"/>
                  <a:gd name="connsiteX26" fmla="*/ 3613090 w 3613090"/>
                  <a:gd name="connsiteY26" fmla="*/ 531806 h 3894379"/>
                  <a:gd name="connsiteX27" fmla="*/ 3469765 w 3613090"/>
                  <a:gd name="connsiteY27" fmla="*/ 966588 h 3894379"/>
                  <a:gd name="connsiteX28" fmla="*/ 3237712 w 3613090"/>
                  <a:gd name="connsiteY28" fmla="*/ 1176766 h 3894379"/>
                  <a:gd name="connsiteX29" fmla="*/ 2944745 w 3613090"/>
                  <a:gd name="connsiteY29" fmla="*/ 1399673 h 3894379"/>
                  <a:gd name="connsiteX30" fmla="*/ 2876949 w 3613090"/>
                  <a:gd name="connsiteY30" fmla="*/ 1494060 h 3894379"/>
                  <a:gd name="connsiteX31" fmla="*/ 2908443 w 3613090"/>
                  <a:gd name="connsiteY31" fmla="*/ 1691602 h 3894379"/>
                  <a:gd name="connsiteX32" fmla="*/ 3028289 w 3613090"/>
                  <a:gd name="connsiteY32" fmla="*/ 1788629 h 3894379"/>
                  <a:gd name="connsiteX33" fmla="*/ 3028198 w 3613090"/>
                  <a:gd name="connsiteY33" fmla="*/ 1788631 h 3894379"/>
                  <a:gd name="connsiteX34" fmla="*/ 3174995 w 3613090"/>
                  <a:gd name="connsiteY34" fmla="*/ 1862130 h 3894379"/>
                  <a:gd name="connsiteX35" fmla="*/ 3310411 w 3613090"/>
                  <a:gd name="connsiteY35" fmla="*/ 1954301 h 3894379"/>
                  <a:gd name="connsiteX36" fmla="*/ 3329740 w 3613090"/>
                  <a:gd name="connsiteY36" fmla="*/ 2117049 h 3894379"/>
                  <a:gd name="connsiteX37" fmla="*/ 3149170 w 3613090"/>
                  <a:gd name="connsiteY37" fmla="*/ 2286587 h 3894379"/>
                  <a:gd name="connsiteX38" fmla="*/ 2937485 w 3613090"/>
                  <a:gd name="connsiteY38" fmla="*/ 2351743 h 3894379"/>
                  <a:gd name="connsiteX39" fmla="*/ 2752011 w 3613090"/>
                  <a:gd name="connsiteY39" fmla="*/ 2319589 h 3894379"/>
                  <a:gd name="connsiteX40" fmla="*/ 2697416 w 3613090"/>
                  <a:gd name="connsiteY40" fmla="*/ 2296393 h 3894379"/>
                  <a:gd name="connsiteX41" fmla="*/ 3048089 w 3613090"/>
                  <a:gd name="connsiteY41" fmla="*/ 2147883 h 3894379"/>
                  <a:gd name="connsiteX42" fmla="*/ 3146719 w 3613090"/>
                  <a:gd name="connsiteY42" fmla="*/ 2031903 h 3894379"/>
                  <a:gd name="connsiteX43" fmla="*/ 3106079 w 3613090"/>
                  <a:gd name="connsiteY43" fmla="*/ 1854634 h 3894379"/>
                  <a:gd name="connsiteX44" fmla="*/ 3014898 w 3613090"/>
                  <a:gd name="connsiteY44" fmla="*/ 1788912 h 3894379"/>
                  <a:gd name="connsiteX45" fmla="*/ 3014989 w 3613090"/>
                  <a:gd name="connsiteY45" fmla="*/ 1788910 h 3894379"/>
                  <a:gd name="connsiteX46" fmla="*/ 2927974 w 3613090"/>
                  <a:gd name="connsiteY46" fmla="*/ 1746893 h 3894379"/>
                  <a:gd name="connsiteX47" fmla="*/ 2843287 w 3613090"/>
                  <a:gd name="connsiteY47" fmla="*/ 1700277 h 3894379"/>
                  <a:gd name="connsiteX48" fmla="*/ 2682047 w 3613090"/>
                  <a:gd name="connsiteY48" fmla="*/ 1575057 h 3894379"/>
                  <a:gd name="connsiteX49" fmla="*/ 2668375 w 3613090"/>
                  <a:gd name="connsiteY49" fmla="*/ 1356864 h 3894379"/>
                  <a:gd name="connsiteX50" fmla="*/ 2887133 w 3613090"/>
                  <a:gd name="connsiteY50" fmla="*/ 1140463 h 3894379"/>
                  <a:gd name="connsiteX51" fmla="*/ 3162372 w 3613090"/>
                  <a:gd name="connsiteY51" fmla="*/ 951501 h 3894379"/>
                  <a:gd name="connsiteX52" fmla="*/ 3398198 w 3613090"/>
                  <a:gd name="connsiteY52" fmla="*/ 592625 h 3894379"/>
                  <a:gd name="connsiteX53" fmla="*/ 3447701 w 3613090"/>
                  <a:gd name="connsiteY53" fmla="*/ 303713 h 3894379"/>
                  <a:gd name="connsiteX54" fmla="*/ 286460 w 3613090"/>
                  <a:gd name="connsiteY54" fmla="*/ 0 h 3894379"/>
                  <a:gd name="connsiteX55" fmla="*/ 389333 w 3613090"/>
                  <a:gd name="connsiteY55" fmla="*/ 42243 h 3894379"/>
                  <a:gd name="connsiteX56" fmla="*/ 548687 w 3613090"/>
                  <a:gd name="connsiteY56" fmla="*/ 202163 h 3894379"/>
                  <a:gd name="connsiteX57" fmla="*/ 525585 w 3613090"/>
                  <a:gd name="connsiteY57" fmla="*/ 398102 h 3894379"/>
                  <a:gd name="connsiteX58" fmla="*/ 500598 w 3613090"/>
                  <a:gd name="connsiteY58" fmla="*/ 494469 h 3894379"/>
                  <a:gd name="connsiteX59" fmla="*/ 542181 w 3613090"/>
                  <a:gd name="connsiteY59" fmla="*/ 548027 h 3894379"/>
                  <a:gd name="connsiteX60" fmla="*/ 794979 w 3613090"/>
                  <a:gd name="connsiteY60" fmla="*/ 755847 h 3894379"/>
                  <a:gd name="connsiteX61" fmla="*/ 893137 w 3613090"/>
                  <a:gd name="connsiteY61" fmla="*/ 892760 h 3894379"/>
                  <a:gd name="connsiteX62" fmla="*/ 902283 w 3613090"/>
                  <a:gd name="connsiteY62" fmla="*/ 1068992 h 3894379"/>
                  <a:gd name="connsiteX63" fmla="*/ 911996 w 3613090"/>
                  <a:gd name="connsiteY63" fmla="*/ 1232778 h 3894379"/>
                  <a:gd name="connsiteX64" fmla="*/ 856363 w 3613090"/>
                  <a:gd name="connsiteY64" fmla="*/ 1437864 h 3894379"/>
                  <a:gd name="connsiteX65" fmla="*/ 643545 w 3613090"/>
                  <a:gd name="connsiteY65" fmla="*/ 1747991 h 3894379"/>
                  <a:gd name="connsiteX66" fmla="*/ 476836 w 3613090"/>
                  <a:gd name="connsiteY66" fmla="*/ 1998055 h 3894379"/>
                  <a:gd name="connsiteX67" fmla="*/ 431199 w 3613090"/>
                  <a:gd name="connsiteY67" fmla="*/ 2163727 h 3894379"/>
                  <a:gd name="connsiteX68" fmla="*/ 452038 w 3613090"/>
                  <a:gd name="connsiteY68" fmla="*/ 2213701 h 3894379"/>
                  <a:gd name="connsiteX69" fmla="*/ 626384 w 3613090"/>
                  <a:gd name="connsiteY69" fmla="*/ 2325061 h 3894379"/>
                  <a:gd name="connsiteX70" fmla="*/ 710399 w 3613090"/>
                  <a:gd name="connsiteY70" fmla="*/ 2369944 h 3894379"/>
                  <a:gd name="connsiteX71" fmla="*/ 746230 w 3613090"/>
                  <a:gd name="connsiteY71" fmla="*/ 2500350 h 3894379"/>
                  <a:gd name="connsiteX72" fmla="*/ 623178 w 3613090"/>
                  <a:gd name="connsiteY72" fmla="*/ 2754374 h 3894379"/>
                  <a:gd name="connsiteX73" fmla="*/ 403289 w 3613090"/>
                  <a:gd name="connsiteY73" fmla="*/ 2885534 h 3894379"/>
                  <a:gd name="connsiteX74" fmla="*/ 264584 w 3613090"/>
                  <a:gd name="connsiteY74" fmla="*/ 2896567 h 3894379"/>
                  <a:gd name="connsiteX75" fmla="*/ 191319 w 3613090"/>
                  <a:gd name="connsiteY75" fmla="*/ 2999440 h 3894379"/>
                  <a:gd name="connsiteX76" fmla="*/ 189433 w 3613090"/>
                  <a:gd name="connsiteY76" fmla="*/ 3275339 h 3894379"/>
                  <a:gd name="connsiteX77" fmla="*/ 0 w 3613090"/>
                  <a:gd name="connsiteY77" fmla="*/ 3069121 h 3894379"/>
                  <a:gd name="connsiteX78" fmla="*/ 6506 w 3613090"/>
                  <a:gd name="connsiteY78" fmla="*/ 2927117 h 3894379"/>
                  <a:gd name="connsiteX79" fmla="*/ 111642 w 3613090"/>
                  <a:gd name="connsiteY79" fmla="*/ 2832919 h 3894379"/>
                  <a:gd name="connsiteX80" fmla="*/ 270619 w 3613090"/>
                  <a:gd name="connsiteY80" fmla="*/ 2816229 h 3894379"/>
                  <a:gd name="connsiteX81" fmla="*/ 422618 w 3613090"/>
                  <a:gd name="connsiteY81" fmla="*/ 2694592 h 3894379"/>
                  <a:gd name="connsiteX82" fmla="*/ 531055 w 3613090"/>
                  <a:gd name="connsiteY82" fmla="*/ 2463765 h 3894379"/>
                  <a:gd name="connsiteX83" fmla="*/ 476176 w 3613090"/>
                  <a:gd name="connsiteY83" fmla="*/ 2320440 h 3894379"/>
                  <a:gd name="connsiteX84" fmla="*/ 368212 w 3613090"/>
                  <a:gd name="connsiteY84" fmla="*/ 2269051 h 3894379"/>
                  <a:gd name="connsiteX85" fmla="*/ 275334 w 3613090"/>
                  <a:gd name="connsiteY85" fmla="*/ 2210213 h 3894379"/>
                  <a:gd name="connsiteX86" fmla="*/ 240445 w 3613090"/>
                  <a:gd name="connsiteY86" fmla="*/ 2067077 h 3894379"/>
                  <a:gd name="connsiteX87" fmla="*/ 375095 w 3613090"/>
                  <a:gd name="connsiteY87" fmla="*/ 1828517 h 3894379"/>
                  <a:gd name="connsiteX88" fmla="*/ 612052 w 3613090"/>
                  <a:gd name="connsiteY88" fmla="*/ 1486047 h 3894379"/>
                  <a:gd name="connsiteX89" fmla="*/ 688052 w 3613090"/>
                  <a:gd name="connsiteY89" fmla="*/ 1345363 h 3894379"/>
                  <a:gd name="connsiteX90" fmla="*/ 691257 w 3613090"/>
                  <a:gd name="connsiteY90" fmla="*/ 1225706 h 3894379"/>
                  <a:gd name="connsiteX91" fmla="*/ 685977 w 3613090"/>
                  <a:gd name="connsiteY91" fmla="*/ 1032878 h 3894379"/>
                  <a:gd name="connsiteX92" fmla="*/ 669476 w 3613090"/>
                  <a:gd name="connsiteY92" fmla="*/ 898700 h 3894379"/>
                  <a:gd name="connsiteX93" fmla="*/ 600831 w 3613090"/>
                  <a:gd name="connsiteY93" fmla="*/ 808180 h 3894379"/>
                  <a:gd name="connsiteX94" fmla="*/ 363214 w 3613090"/>
                  <a:gd name="connsiteY94" fmla="*/ 621669 h 3894379"/>
                  <a:gd name="connsiteX95" fmla="*/ 303056 w 3613090"/>
                  <a:gd name="connsiteY95" fmla="*/ 544915 h 3894379"/>
                  <a:gd name="connsiteX96" fmla="*/ 311730 w 3613090"/>
                  <a:gd name="connsiteY96" fmla="*/ 469859 h 3894379"/>
                  <a:gd name="connsiteX97" fmla="*/ 272128 w 3613090"/>
                  <a:gd name="connsiteY97" fmla="*/ 164729 h 3894379"/>
                  <a:gd name="connsiteX98" fmla="*/ 176327 w 3613090"/>
                  <a:gd name="connsiteY98" fmla="*/ 103910 h 3894379"/>
                  <a:gd name="connsiteX99" fmla="*/ 286460 w 3613090"/>
                  <a:gd name="connsiteY99" fmla="*/ 0 h 389437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613089" h="3894379">
                    <a:moveTo>
                      <a:pt x="1463640" y="1895557"/>
                    </a:moveTo>
                    <a:cubicBezTo>
                      <a:pt x="1484654" y="1892699"/>
                      <a:pt x="1507544" y="1893341"/>
                      <a:pt x="1531588" y="1897348"/>
                    </a:cubicBezTo>
                    <a:cubicBezTo>
                      <a:pt x="1580054" y="1905363"/>
                      <a:pt x="1628238" y="1913189"/>
                      <a:pt x="1674913" y="1928465"/>
                    </a:cubicBezTo>
                    <a:cubicBezTo>
                      <a:pt x="1721776" y="1943740"/>
                      <a:pt x="1770525" y="1953546"/>
                      <a:pt x="1813522" y="1978911"/>
                    </a:cubicBezTo>
                    <a:cubicBezTo>
                      <a:pt x="1779766" y="1978723"/>
                      <a:pt x="1745538" y="1976554"/>
                      <a:pt x="1714610" y="1993621"/>
                    </a:cubicBezTo>
                    <a:cubicBezTo>
                      <a:pt x="1669349" y="2018514"/>
                      <a:pt x="1651906" y="2061228"/>
                      <a:pt x="1648228" y="2108940"/>
                    </a:cubicBezTo>
                    <a:cubicBezTo>
                      <a:pt x="1636536" y="2261883"/>
                      <a:pt x="1669915" y="2404735"/>
                      <a:pt x="1754495" y="2533256"/>
                    </a:cubicBezTo>
                    <a:cubicBezTo>
                      <a:pt x="1793155" y="2592000"/>
                      <a:pt x="1836058" y="2648198"/>
                      <a:pt x="1880658" y="2702699"/>
                    </a:cubicBezTo>
                    <a:cubicBezTo>
                      <a:pt x="1958073" y="2797369"/>
                      <a:pt x="1977591" y="2904485"/>
                      <a:pt x="1961656" y="3022633"/>
                    </a:cubicBezTo>
                    <a:cubicBezTo>
                      <a:pt x="1955715" y="3066385"/>
                      <a:pt x="1935914" y="3099010"/>
                      <a:pt x="1904703" y="3128052"/>
                    </a:cubicBezTo>
                    <a:cubicBezTo>
                      <a:pt x="1826440" y="3200846"/>
                      <a:pt x="1779011" y="3293441"/>
                      <a:pt x="1738560" y="3390373"/>
                    </a:cubicBezTo>
                    <a:cubicBezTo>
                      <a:pt x="1695940" y="3492398"/>
                      <a:pt x="1650962" y="3593385"/>
                      <a:pt x="1616074" y="3698426"/>
                    </a:cubicBezTo>
                    <a:cubicBezTo>
                      <a:pt x="1594858" y="3762262"/>
                      <a:pt x="1576849" y="3826947"/>
                      <a:pt x="1571380" y="3894366"/>
                    </a:cubicBezTo>
                    <a:cubicBezTo>
                      <a:pt x="1472278" y="3894932"/>
                      <a:pt x="1375535" y="3877582"/>
                      <a:pt x="1279262" y="3856366"/>
                    </a:cubicBezTo>
                    <a:cubicBezTo>
                      <a:pt x="1280770" y="3799036"/>
                      <a:pt x="1303683" y="3746893"/>
                      <a:pt x="1322165" y="3694466"/>
                    </a:cubicBezTo>
                    <a:cubicBezTo>
                      <a:pt x="1351018" y="3612903"/>
                      <a:pt x="1385341" y="3533320"/>
                      <a:pt x="1419380" y="3453738"/>
                    </a:cubicBezTo>
                    <a:cubicBezTo>
                      <a:pt x="1466621" y="3343416"/>
                      <a:pt x="1511127" y="3231396"/>
                      <a:pt x="1597310" y="3142950"/>
                    </a:cubicBezTo>
                    <a:cubicBezTo>
                      <a:pt x="1612585" y="3127298"/>
                      <a:pt x="1631632" y="3115982"/>
                      <a:pt x="1645399" y="3099670"/>
                    </a:cubicBezTo>
                    <a:cubicBezTo>
                      <a:pt x="1670952" y="3069214"/>
                      <a:pt x="1679816" y="3030365"/>
                      <a:pt x="1683399" y="2992648"/>
                    </a:cubicBezTo>
                    <a:cubicBezTo>
                      <a:pt x="1690848" y="2912971"/>
                      <a:pt x="1685756" y="2834614"/>
                      <a:pt x="1648605" y="2760312"/>
                    </a:cubicBezTo>
                    <a:cubicBezTo>
                      <a:pt x="1619940" y="2702793"/>
                      <a:pt x="1581658" y="2651970"/>
                      <a:pt x="1541772" y="2603127"/>
                    </a:cubicBezTo>
                    <a:cubicBezTo>
                      <a:pt x="1468318" y="2513172"/>
                      <a:pt x="1405331" y="2417465"/>
                      <a:pt x="1371103" y="2306294"/>
                    </a:cubicBezTo>
                    <a:cubicBezTo>
                      <a:pt x="1342438" y="2213322"/>
                      <a:pt x="1331971" y="2116106"/>
                      <a:pt x="1344607" y="2019457"/>
                    </a:cubicBezTo>
                    <a:cubicBezTo>
                      <a:pt x="1354437" y="1944212"/>
                      <a:pt x="1400599" y="1904132"/>
                      <a:pt x="1463640" y="1895557"/>
                    </a:cubicBezTo>
                    <a:close/>
                    <a:moveTo>
                      <a:pt x="3447701" y="303713"/>
                    </a:moveTo>
                    <a:cubicBezTo>
                      <a:pt x="3474197" y="315688"/>
                      <a:pt x="3484475" y="342373"/>
                      <a:pt x="3500505" y="363400"/>
                    </a:cubicBezTo>
                    <a:cubicBezTo>
                      <a:pt x="3541428" y="417241"/>
                      <a:pt x="3582162" y="471271"/>
                      <a:pt x="3613090" y="531806"/>
                    </a:cubicBezTo>
                    <a:cubicBezTo>
                      <a:pt x="3604320" y="689557"/>
                      <a:pt x="3558966" y="836182"/>
                      <a:pt x="3469765" y="966588"/>
                    </a:cubicBezTo>
                    <a:cubicBezTo>
                      <a:pt x="3409795" y="1054374"/>
                      <a:pt x="3328799" y="1121322"/>
                      <a:pt x="3237712" y="1176766"/>
                    </a:cubicBezTo>
                    <a:cubicBezTo>
                      <a:pt x="3132387" y="1240790"/>
                      <a:pt x="3029986" y="1309152"/>
                      <a:pt x="2944745" y="1399673"/>
                    </a:cubicBezTo>
                    <a:cubicBezTo>
                      <a:pt x="2918061" y="1428055"/>
                      <a:pt x="2893639" y="1458323"/>
                      <a:pt x="2876949" y="1494060"/>
                    </a:cubicBezTo>
                    <a:cubicBezTo>
                      <a:pt x="2843004" y="1566570"/>
                      <a:pt x="2854036" y="1632858"/>
                      <a:pt x="2908443" y="1691602"/>
                    </a:cubicBezTo>
                    <a:cubicBezTo>
                      <a:pt x="2943803" y="1729790"/>
                      <a:pt x="2988215" y="1756381"/>
                      <a:pt x="3028289" y="1788629"/>
                    </a:cubicBezTo>
                    <a:lnTo>
                      <a:pt x="3028198" y="1788631"/>
                    </a:lnTo>
                    <a:lnTo>
                      <a:pt x="3174995" y="1862130"/>
                    </a:lnTo>
                    <a:cubicBezTo>
                      <a:pt x="3223237" y="1887778"/>
                      <a:pt x="3269582" y="1916537"/>
                      <a:pt x="3310411" y="1954301"/>
                    </a:cubicBezTo>
                    <a:cubicBezTo>
                      <a:pt x="3361234" y="2001258"/>
                      <a:pt x="3366515" y="2058682"/>
                      <a:pt x="3329740" y="2117049"/>
                    </a:cubicBezTo>
                    <a:cubicBezTo>
                      <a:pt x="3284291" y="2189089"/>
                      <a:pt x="3218664" y="2239912"/>
                      <a:pt x="3149170" y="2286587"/>
                    </a:cubicBezTo>
                    <a:cubicBezTo>
                      <a:pt x="3085146" y="2329584"/>
                      <a:pt x="3012446" y="2348631"/>
                      <a:pt x="2937485" y="2351743"/>
                    </a:cubicBezTo>
                    <a:cubicBezTo>
                      <a:pt x="2874591" y="2354383"/>
                      <a:pt x="2812075" y="2340145"/>
                      <a:pt x="2752011" y="2319589"/>
                    </a:cubicBezTo>
                    <a:cubicBezTo>
                      <a:pt x="2733436" y="2313178"/>
                      <a:pt x="2712409" y="2311574"/>
                      <a:pt x="2697416" y="2296393"/>
                    </a:cubicBezTo>
                    <a:cubicBezTo>
                      <a:pt x="2833197" y="2291584"/>
                      <a:pt x="2949082" y="2241798"/>
                      <a:pt x="3048089" y="2147883"/>
                    </a:cubicBezTo>
                    <a:cubicBezTo>
                      <a:pt x="3085523" y="2112335"/>
                      <a:pt x="3121355" y="2077163"/>
                      <a:pt x="3146719" y="2031903"/>
                    </a:cubicBezTo>
                    <a:cubicBezTo>
                      <a:pt x="3185850" y="1961939"/>
                      <a:pt x="3168312" y="1907626"/>
                      <a:pt x="3106079" y="1854634"/>
                    </a:cubicBezTo>
                    <a:cubicBezTo>
                      <a:pt x="3077697" y="1830401"/>
                      <a:pt x="3045449" y="1810694"/>
                      <a:pt x="3014898" y="1788912"/>
                    </a:cubicBezTo>
                    <a:lnTo>
                      <a:pt x="3014989" y="1788910"/>
                    </a:lnTo>
                    <a:lnTo>
                      <a:pt x="2927974" y="1746893"/>
                    </a:lnTo>
                    <a:cubicBezTo>
                      <a:pt x="2899603" y="1731653"/>
                      <a:pt x="2871622" y="1715647"/>
                      <a:pt x="2843287" y="1700277"/>
                    </a:cubicBezTo>
                    <a:cubicBezTo>
                      <a:pt x="2782751" y="1667369"/>
                      <a:pt x="2726836" y="1628898"/>
                      <a:pt x="2682047" y="1575057"/>
                    </a:cubicBezTo>
                    <a:cubicBezTo>
                      <a:pt x="2622077" y="1502734"/>
                      <a:pt x="2623398" y="1433147"/>
                      <a:pt x="2668375" y="1356864"/>
                    </a:cubicBezTo>
                    <a:cubicBezTo>
                      <a:pt x="2722498" y="1265212"/>
                      <a:pt x="2806136" y="1204676"/>
                      <a:pt x="2887133" y="1140463"/>
                    </a:cubicBezTo>
                    <a:cubicBezTo>
                      <a:pt x="2974542" y="1071064"/>
                      <a:pt x="3078264" y="1025804"/>
                      <a:pt x="3162372" y="951501"/>
                    </a:cubicBezTo>
                    <a:cubicBezTo>
                      <a:pt x="3273732" y="853155"/>
                      <a:pt x="3353220" y="734912"/>
                      <a:pt x="3398198" y="592625"/>
                    </a:cubicBezTo>
                    <a:cubicBezTo>
                      <a:pt x="3427994" y="498238"/>
                      <a:pt x="3448267" y="403003"/>
                      <a:pt x="3447701" y="303713"/>
                    </a:cubicBezTo>
                    <a:close/>
                    <a:moveTo>
                      <a:pt x="286460" y="0"/>
                    </a:moveTo>
                    <a:cubicBezTo>
                      <a:pt x="324648" y="4526"/>
                      <a:pt x="357368" y="24045"/>
                      <a:pt x="389333" y="42243"/>
                    </a:cubicBezTo>
                    <a:cubicBezTo>
                      <a:pt x="456563" y="80714"/>
                      <a:pt x="522380" y="123523"/>
                      <a:pt x="548687" y="202163"/>
                    </a:cubicBezTo>
                    <a:cubicBezTo>
                      <a:pt x="571318" y="270053"/>
                      <a:pt x="572355" y="337189"/>
                      <a:pt x="525585" y="398102"/>
                    </a:cubicBezTo>
                    <a:cubicBezTo>
                      <a:pt x="503804" y="426390"/>
                      <a:pt x="480891" y="456469"/>
                      <a:pt x="500598" y="494469"/>
                    </a:cubicBezTo>
                    <a:cubicBezTo>
                      <a:pt x="510876" y="514176"/>
                      <a:pt x="527000" y="531337"/>
                      <a:pt x="542181" y="548027"/>
                    </a:cubicBezTo>
                    <a:cubicBezTo>
                      <a:pt x="616295" y="629496"/>
                      <a:pt x="695877" y="703609"/>
                      <a:pt x="794979" y="755847"/>
                    </a:cubicBezTo>
                    <a:cubicBezTo>
                      <a:pt x="848160" y="783852"/>
                      <a:pt x="882482" y="826850"/>
                      <a:pt x="893137" y="892760"/>
                    </a:cubicBezTo>
                    <a:cubicBezTo>
                      <a:pt x="902755" y="952070"/>
                      <a:pt x="898983" y="1010342"/>
                      <a:pt x="902283" y="1068992"/>
                    </a:cubicBezTo>
                    <a:cubicBezTo>
                      <a:pt x="905395" y="1123588"/>
                      <a:pt x="901812" y="1177900"/>
                      <a:pt x="911996" y="1232778"/>
                    </a:cubicBezTo>
                    <a:cubicBezTo>
                      <a:pt x="926045" y="1308118"/>
                      <a:pt x="896909" y="1374311"/>
                      <a:pt x="856363" y="1437864"/>
                    </a:cubicBezTo>
                    <a:cubicBezTo>
                      <a:pt x="788850" y="1543566"/>
                      <a:pt x="715774" y="1645496"/>
                      <a:pt x="643545" y="1747991"/>
                    </a:cubicBezTo>
                    <a:cubicBezTo>
                      <a:pt x="585744" y="1830026"/>
                      <a:pt x="527471" y="1911589"/>
                      <a:pt x="476836" y="1998055"/>
                    </a:cubicBezTo>
                    <a:cubicBezTo>
                      <a:pt x="447512" y="2048124"/>
                      <a:pt x="423939" y="2101776"/>
                      <a:pt x="431199" y="2163727"/>
                    </a:cubicBezTo>
                    <a:cubicBezTo>
                      <a:pt x="433556" y="2183528"/>
                      <a:pt x="439780" y="2198709"/>
                      <a:pt x="452038" y="2213701"/>
                    </a:cubicBezTo>
                    <a:cubicBezTo>
                      <a:pt x="498147" y="2269900"/>
                      <a:pt x="561039" y="2299696"/>
                      <a:pt x="626384" y="2325061"/>
                    </a:cubicBezTo>
                    <a:cubicBezTo>
                      <a:pt x="656369" y="2336753"/>
                      <a:pt x="684374" y="2352028"/>
                      <a:pt x="710399" y="2369944"/>
                    </a:cubicBezTo>
                    <a:cubicBezTo>
                      <a:pt x="744815" y="2393517"/>
                      <a:pt x="760374" y="2460276"/>
                      <a:pt x="746230" y="2500350"/>
                    </a:cubicBezTo>
                    <a:cubicBezTo>
                      <a:pt x="714830" y="2589739"/>
                      <a:pt x="677773" y="2676300"/>
                      <a:pt x="623178" y="2754374"/>
                    </a:cubicBezTo>
                    <a:cubicBezTo>
                      <a:pt x="569714" y="2830845"/>
                      <a:pt x="502201" y="2885157"/>
                      <a:pt x="403289" y="2885534"/>
                    </a:cubicBezTo>
                    <a:cubicBezTo>
                      <a:pt x="356708" y="2885723"/>
                      <a:pt x="310693" y="2892229"/>
                      <a:pt x="264584" y="2896567"/>
                    </a:cubicBezTo>
                    <a:cubicBezTo>
                      <a:pt x="227150" y="2900149"/>
                      <a:pt x="191979" y="2948804"/>
                      <a:pt x="191319" y="2999440"/>
                    </a:cubicBezTo>
                    <a:cubicBezTo>
                      <a:pt x="190093" y="3091375"/>
                      <a:pt x="189999" y="3183404"/>
                      <a:pt x="189433" y="3275339"/>
                    </a:cubicBezTo>
                    <a:cubicBezTo>
                      <a:pt x="118148" y="3214049"/>
                      <a:pt x="55632" y="3144744"/>
                      <a:pt x="0" y="3069121"/>
                    </a:cubicBezTo>
                    <a:cubicBezTo>
                      <a:pt x="3489" y="3021881"/>
                      <a:pt x="-1037" y="2974546"/>
                      <a:pt x="6506" y="2927117"/>
                    </a:cubicBezTo>
                    <a:cubicBezTo>
                      <a:pt x="16690" y="2863376"/>
                      <a:pt x="47241" y="2833485"/>
                      <a:pt x="111642" y="2832919"/>
                    </a:cubicBezTo>
                    <a:cubicBezTo>
                      <a:pt x="165200" y="2832448"/>
                      <a:pt x="218664" y="2834522"/>
                      <a:pt x="270619" y="2816229"/>
                    </a:cubicBezTo>
                    <a:cubicBezTo>
                      <a:pt x="335869" y="2793316"/>
                      <a:pt x="386504" y="2753054"/>
                      <a:pt x="422618" y="2694592"/>
                    </a:cubicBezTo>
                    <a:cubicBezTo>
                      <a:pt x="467596" y="2621799"/>
                      <a:pt x="509839" y="2547496"/>
                      <a:pt x="531055" y="2463765"/>
                    </a:cubicBezTo>
                    <a:cubicBezTo>
                      <a:pt x="549253" y="2391914"/>
                      <a:pt x="537466" y="2364758"/>
                      <a:pt x="476176" y="2320440"/>
                    </a:cubicBezTo>
                    <a:cubicBezTo>
                      <a:pt x="443174" y="2296584"/>
                      <a:pt x="403100" y="2288569"/>
                      <a:pt x="368212" y="2269051"/>
                    </a:cubicBezTo>
                    <a:cubicBezTo>
                      <a:pt x="336152" y="2251041"/>
                      <a:pt x="302961" y="2235860"/>
                      <a:pt x="275334" y="2210213"/>
                    </a:cubicBezTo>
                    <a:cubicBezTo>
                      <a:pt x="231488" y="2169478"/>
                      <a:pt x="221964" y="2122615"/>
                      <a:pt x="240445" y="2067077"/>
                    </a:cubicBezTo>
                    <a:cubicBezTo>
                      <a:pt x="269865" y="1978725"/>
                      <a:pt x="323611" y="1904140"/>
                      <a:pt x="375095" y="1828517"/>
                    </a:cubicBezTo>
                    <a:cubicBezTo>
                      <a:pt x="453169" y="1713763"/>
                      <a:pt x="537372" y="1603347"/>
                      <a:pt x="612052" y="1486047"/>
                    </a:cubicBezTo>
                    <a:cubicBezTo>
                      <a:pt x="640905" y="1440693"/>
                      <a:pt x="674850" y="1398827"/>
                      <a:pt x="688052" y="1345363"/>
                    </a:cubicBezTo>
                    <a:cubicBezTo>
                      <a:pt x="697858" y="1305760"/>
                      <a:pt x="695877" y="1264837"/>
                      <a:pt x="691257" y="1225706"/>
                    </a:cubicBezTo>
                    <a:cubicBezTo>
                      <a:pt x="683620" y="1161304"/>
                      <a:pt x="689937" y="1096997"/>
                      <a:pt x="685977" y="1032878"/>
                    </a:cubicBezTo>
                    <a:cubicBezTo>
                      <a:pt x="683148" y="987995"/>
                      <a:pt x="680131" y="943112"/>
                      <a:pt x="669476" y="898700"/>
                    </a:cubicBezTo>
                    <a:cubicBezTo>
                      <a:pt x="659481" y="857117"/>
                      <a:pt x="634871" y="828170"/>
                      <a:pt x="600831" y="808180"/>
                    </a:cubicBezTo>
                    <a:cubicBezTo>
                      <a:pt x="512951" y="756696"/>
                      <a:pt x="431293" y="697763"/>
                      <a:pt x="363214" y="621669"/>
                    </a:cubicBezTo>
                    <a:cubicBezTo>
                      <a:pt x="341621" y="597531"/>
                      <a:pt x="319274" y="573863"/>
                      <a:pt x="303056" y="544915"/>
                    </a:cubicBezTo>
                    <a:cubicBezTo>
                      <a:pt x="287026" y="516345"/>
                      <a:pt x="291364" y="492677"/>
                      <a:pt x="311730" y="469859"/>
                    </a:cubicBezTo>
                    <a:cubicBezTo>
                      <a:pt x="397254" y="374058"/>
                      <a:pt x="369815" y="240823"/>
                      <a:pt x="272128" y="164729"/>
                    </a:cubicBezTo>
                    <a:cubicBezTo>
                      <a:pt x="242331" y="141533"/>
                      <a:pt x="211969" y="118243"/>
                      <a:pt x="176327" y="103910"/>
                    </a:cubicBezTo>
                    <a:cubicBezTo>
                      <a:pt x="208009" y="63930"/>
                      <a:pt x="246763" y="31494"/>
                      <a:pt x="286460" y="0"/>
                    </a:cubicBezTo>
                    <a:close/>
                  </a:path>
                </a:pathLst>
              </a:custGeom>
              <a:solidFill>
                <a:srgbClr val="5DBB62"/>
              </a:solidFill>
              <a:ln w="9429"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cs typeface="Arial"/>
                </a:endParaRPr>
              </a:p>
            </p:txBody>
          </p:sp>
          <p:sp>
            <p:nvSpPr>
              <p:cNvPr id="43" name="Freeform: Shape 44">
                <a:extLst>
                  <a:ext uri="{FF2B5EF4-FFF2-40B4-BE49-F238E27FC236}">
                    <a16:creationId xmlns:a16="http://schemas.microsoft.com/office/drawing/2014/main" id="{CB40448C-79F5-E70C-C7C1-2455D4ADB4A8}"/>
                  </a:ext>
                </a:extLst>
              </p:cNvPr>
              <p:cNvSpPr/>
              <p:nvPr/>
            </p:nvSpPr>
            <p:spPr>
              <a:xfrm>
                <a:off x="5900713" y="518876"/>
                <a:ext cx="1235094" cy="1098958"/>
              </a:xfrm>
              <a:custGeom>
                <a:gdLst>
                  <a:gd name="connsiteX0" fmla="*/ 571 w 1235094"/>
                  <a:gd name="connsiteY0" fmla="*/ 654934 h 1098958"/>
                  <a:gd name="connsiteX1" fmla="*/ 24804 w 1235094"/>
                  <a:gd name="connsiteY1" fmla="*/ 678507 h 1098958"/>
                  <a:gd name="connsiteX2" fmla="*/ 537095 w 1235094"/>
                  <a:gd name="connsiteY2" fmla="*/ 1060391 h 1098958"/>
                  <a:gd name="connsiteX3" fmla="*/ 1120953 w 1235094"/>
                  <a:gd name="connsiteY3" fmla="*/ 962138 h 1098958"/>
                  <a:gd name="connsiteX4" fmla="*/ 1073430 w 1235094"/>
                  <a:gd name="connsiteY4" fmla="*/ 1025880 h 1098958"/>
                  <a:gd name="connsiteX5" fmla="*/ 136635 w 1235094"/>
                  <a:gd name="connsiteY5" fmla="*/ 876710 h 1098958"/>
                  <a:gd name="connsiteX6" fmla="*/ 8869 w 1235094"/>
                  <a:gd name="connsiteY6" fmla="*/ 693782 h 1098958"/>
                  <a:gd name="connsiteX7" fmla="*/ 571 w 1235094"/>
                  <a:gd name="connsiteY7" fmla="*/ 654934 h 1098958"/>
                  <a:gd name="connsiteX8" fmla="*/ 1201256 w 1235094"/>
                  <a:gd name="connsiteY8" fmla="*/ 249936 h 1098958"/>
                  <a:gd name="connsiteX9" fmla="*/ 1230804 w 1235094"/>
                  <a:gd name="connsiteY9" fmla="*/ 287194 h 1098958"/>
                  <a:gd name="connsiteX10" fmla="*/ 1163668 w 1235094"/>
                  <a:gd name="connsiteY10" fmla="*/ 470969 h 1098958"/>
                  <a:gd name="connsiteX11" fmla="*/ 1097004 w 1235094"/>
                  <a:gd name="connsiteY11" fmla="*/ 447396 h 1098958"/>
                  <a:gd name="connsiteX12" fmla="*/ 1091912 w 1235094"/>
                  <a:gd name="connsiteY12" fmla="*/ 410056 h 1098958"/>
                  <a:gd name="connsiteX13" fmla="*/ 1156502 w 1235094"/>
                  <a:gd name="connsiteY13" fmla="*/ 263809 h 1098958"/>
                  <a:gd name="connsiteX14" fmla="*/ 1201256 w 1235094"/>
                  <a:gd name="connsiteY14" fmla="*/ 249936 h 1098958"/>
                  <a:gd name="connsiteX15" fmla="*/ 366299 w 1235094"/>
                  <a:gd name="connsiteY15" fmla="*/ 457 h 1098958"/>
                  <a:gd name="connsiteX16" fmla="*/ 383776 w 1235094"/>
                  <a:gd name="connsiteY16" fmla="*/ 1488 h 1098958"/>
                  <a:gd name="connsiteX17" fmla="*/ 420645 w 1235094"/>
                  <a:gd name="connsiteY17" fmla="*/ 52406 h 1098958"/>
                  <a:gd name="connsiteX18" fmla="*/ 422908 w 1235094"/>
                  <a:gd name="connsiteY18" fmla="*/ 86823 h 1098958"/>
                  <a:gd name="connsiteX19" fmla="*/ 376893 w 1235094"/>
                  <a:gd name="connsiteY19" fmla="*/ 214589 h 1098958"/>
                  <a:gd name="connsiteX20" fmla="*/ 294387 w 1235094"/>
                  <a:gd name="connsiteY20" fmla="*/ 195824 h 1098958"/>
                  <a:gd name="connsiteX21" fmla="*/ 327672 w 1235094"/>
                  <a:gd name="connsiteY21" fmla="*/ 28833 h 1098958"/>
                  <a:gd name="connsiteX22" fmla="*/ 366299 w 1235094"/>
                  <a:gd name="connsiteY22" fmla="*/ 457 h 10989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35094" h="1098958">
                    <a:moveTo>
                      <a:pt x="571" y="654934"/>
                    </a:moveTo>
                    <a:cubicBezTo>
                      <a:pt x="15846" y="657103"/>
                      <a:pt x="20184" y="668229"/>
                      <a:pt x="24804" y="678507"/>
                    </a:cubicBezTo>
                    <a:cubicBezTo>
                      <a:pt x="125697" y="899528"/>
                      <a:pt x="300704" y="1021637"/>
                      <a:pt x="537095" y="1060391"/>
                    </a:cubicBezTo>
                    <a:cubicBezTo>
                      <a:pt x="740578" y="1093676"/>
                      <a:pt x="934631" y="1065766"/>
                      <a:pt x="1120953" y="962138"/>
                    </a:cubicBezTo>
                    <a:cubicBezTo>
                      <a:pt x="1115861" y="996178"/>
                      <a:pt x="1098889" y="1015131"/>
                      <a:pt x="1073430" y="1025880"/>
                    </a:cubicBezTo>
                    <a:cubicBezTo>
                      <a:pt x="769526" y="1154401"/>
                      <a:pt x="385190" y="1118664"/>
                      <a:pt x="136635" y="876710"/>
                    </a:cubicBezTo>
                    <a:cubicBezTo>
                      <a:pt x="82417" y="823906"/>
                      <a:pt x="36780" y="764973"/>
                      <a:pt x="8869" y="693782"/>
                    </a:cubicBezTo>
                    <a:cubicBezTo>
                      <a:pt x="4060" y="681524"/>
                      <a:pt x="-1880" y="669455"/>
                      <a:pt x="571" y="654934"/>
                    </a:cubicBezTo>
                    <a:close/>
                    <a:moveTo>
                      <a:pt x="1201256" y="249936"/>
                    </a:moveTo>
                    <a:cubicBezTo>
                      <a:pt x="1214138" y="254097"/>
                      <a:pt x="1224487" y="266780"/>
                      <a:pt x="1230804" y="287194"/>
                    </a:cubicBezTo>
                    <a:cubicBezTo>
                      <a:pt x="1247777" y="342355"/>
                      <a:pt x="1212135" y="439947"/>
                      <a:pt x="1163668" y="470969"/>
                    </a:cubicBezTo>
                    <a:cubicBezTo>
                      <a:pt x="1134344" y="489733"/>
                      <a:pt x="1106999" y="480587"/>
                      <a:pt x="1097004" y="447396"/>
                    </a:cubicBezTo>
                    <a:cubicBezTo>
                      <a:pt x="1093137" y="434384"/>
                      <a:pt x="1093232" y="420334"/>
                      <a:pt x="1091912" y="410056"/>
                    </a:cubicBezTo>
                    <a:cubicBezTo>
                      <a:pt x="1095401" y="350747"/>
                      <a:pt x="1112373" y="300677"/>
                      <a:pt x="1156502" y="263809"/>
                    </a:cubicBezTo>
                    <a:cubicBezTo>
                      <a:pt x="1172956" y="250137"/>
                      <a:pt x="1188373" y="245776"/>
                      <a:pt x="1201256" y="249936"/>
                    </a:cubicBezTo>
                    <a:close/>
                    <a:moveTo>
                      <a:pt x="366299" y="457"/>
                    </a:moveTo>
                    <a:cubicBezTo>
                      <a:pt x="371713" y="-363"/>
                      <a:pt x="377530" y="-115"/>
                      <a:pt x="383776" y="1488"/>
                    </a:cubicBezTo>
                    <a:cubicBezTo>
                      <a:pt x="408575" y="7900"/>
                      <a:pt x="415270" y="30813"/>
                      <a:pt x="420645" y="52406"/>
                    </a:cubicBezTo>
                    <a:cubicBezTo>
                      <a:pt x="423379" y="63438"/>
                      <a:pt x="422342" y="75413"/>
                      <a:pt x="422908" y="86823"/>
                    </a:cubicBezTo>
                    <a:cubicBezTo>
                      <a:pt x="421682" y="134723"/>
                      <a:pt x="409612" y="178758"/>
                      <a:pt x="376893" y="214589"/>
                    </a:cubicBezTo>
                    <a:cubicBezTo>
                      <a:pt x="344362" y="250231"/>
                      <a:pt x="307588" y="242028"/>
                      <a:pt x="294387" y="195824"/>
                    </a:cubicBezTo>
                    <a:cubicBezTo>
                      <a:pt x="276943" y="135006"/>
                      <a:pt x="292124" y="79279"/>
                      <a:pt x="327672" y="28833"/>
                    </a:cubicBezTo>
                    <a:cubicBezTo>
                      <a:pt x="337432" y="14972"/>
                      <a:pt x="350055" y="2914"/>
                      <a:pt x="366299" y="457"/>
                    </a:cubicBezTo>
                    <a:close/>
                  </a:path>
                </a:pathLst>
              </a:custGeom>
              <a:solidFill>
                <a:sysClr val="windowText" lastClr="000000"/>
              </a:solidFill>
              <a:ln w="9429"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cs typeface="Arial"/>
                </a:endParaRPr>
              </a:p>
            </p:txBody>
          </p:sp>
        </p:grpSp>
      </p:grpSp>
    </p:spTree>
    <p:extLst>
      <p:ext uri="{BB962C8B-B14F-4D97-AF65-F5344CB8AC3E}">
        <p14:creationId xmlns:p14="http://schemas.microsoft.com/office/powerpoint/2010/main" val="4007990973"/>
      </p:ext>
    </p:extLst>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1" name="Rectangle 5">
            <a:extLst>
              <a:ext uri="{FF2B5EF4-FFF2-40B4-BE49-F238E27FC236}">
                <a16:creationId xmlns:a16="http://schemas.microsoft.com/office/drawing/2014/main" id="{6B34524C-C00D-A621-5F4F-EABD3FB994F9}"/>
              </a:ext>
            </a:extLst>
          </p:cNvPr>
          <p:cNvSpPr/>
          <p:nvPr/>
        </p:nvSpPr>
        <p:spPr>
          <a:xfrm>
            <a:off x="0" y="1"/>
            <a:ext cx="934713" cy="1221428"/>
          </a:xfrm>
          <a:prstGeom prst="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46">
            <a:extLst>
              <a:ext uri="{FF2B5EF4-FFF2-40B4-BE49-F238E27FC236}">
                <a16:creationId xmlns:a16="http://schemas.microsoft.com/office/drawing/2014/main" id="{388B4686-21CE-3E01-4B57-E25BB49D3A93}"/>
              </a:ext>
            </a:extLst>
          </p:cNvPr>
          <p:cNvCxnSpPr/>
          <p:nvPr/>
        </p:nvCxnSpPr>
        <p:spPr>
          <a:xfrm flipV="1">
            <a:off x="8148272" y="2750943"/>
            <a:ext cx="1834698" cy="15847"/>
          </a:xfrm>
          <a:prstGeom prst="line">
            <a:avLst/>
          </a:prstGeom>
          <a:noFill/>
          <a:ln w="25400" cap="flat" cmpd="sng" algn="ctr">
            <a:solidFill>
              <a:srgbClr val="00B050"/>
            </a:solidFill>
            <a:prstDash val="solid"/>
            <a:miter lim="800000"/>
            <a:headEnd type="none"/>
          </a:ln>
          <a:effectLst/>
        </p:spPr>
      </p:cxnSp>
      <p:grpSp>
        <p:nvGrpSpPr>
          <p:cNvPr id="3" name="Group 47">
            <a:extLst>
              <a:ext uri="{FF2B5EF4-FFF2-40B4-BE49-F238E27FC236}">
                <a16:creationId xmlns:a16="http://schemas.microsoft.com/office/drawing/2014/main" id="{A0645ECA-977B-0E58-107D-F994CB29A0D7}"/>
              </a:ext>
            </a:extLst>
          </p:cNvPr>
          <p:cNvGrpSpPr/>
          <p:nvPr/>
        </p:nvGrpSpPr>
        <p:grpSpPr>
          <a:xfrm>
            <a:off x="9982970" y="2614850"/>
            <a:ext cx="288032" cy="288032"/>
            <a:chOff x="611560" y="2851238"/>
            <a:chExt cx="288032" cy="288032"/>
          </a:xfrm>
          <a:solidFill>
            <a:sysClr val="window" lastClr="FFFFFF"/>
          </a:solidFill>
        </p:grpSpPr>
        <p:sp>
          <p:nvSpPr>
            <p:cNvPr id="4" name="Oval 48">
              <a:extLst>
                <a:ext uri="{FF2B5EF4-FFF2-40B4-BE49-F238E27FC236}">
                  <a16:creationId xmlns:a16="http://schemas.microsoft.com/office/drawing/2014/main" id="{7FCF9E34-07EC-7E4F-5390-53AB5B4EB32A}"/>
                </a:ext>
              </a:extLst>
            </p:cNvPr>
            <p:cNvSpPr/>
            <p:nvPr/>
          </p:nvSpPr>
          <p:spPr>
            <a:xfrm>
              <a:off x="611560" y="2851238"/>
              <a:ext cx="288032" cy="288032"/>
            </a:xfrm>
            <a:prstGeom prst="ellipse">
              <a:avLst/>
            </a:prstGeom>
            <a:solidFill>
              <a:srgbClr val="28A468">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200" b="0" i="0" u="none" strike="noStrike" kern="0" cap="none" spc="0" normalizeH="0" baseline="0" noProof="0">
                <a:ln>
                  <a:noFill/>
                </a:ln>
                <a:solidFill>
                  <a:prstClr val="black">
                    <a:lumMod val="75000"/>
                    <a:lumOff val="25000"/>
                  </a:prstClr>
                </a:solidFill>
                <a:effectLst/>
                <a:uLnTx/>
                <a:uFillTx/>
                <a:latin typeface="Arial"/>
                <a:cs typeface="Arial"/>
              </a:endParaRPr>
            </a:p>
          </p:txBody>
        </p:sp>
        <p:sp>
          <p:nvSpPr>
            <p:cNvPr id="5" name="Oval 49">
              <a:extLst>
                <a:ext uri="{FF2B5EF4-FFF2-40B4-BE49-F238E27FC236}">
                  <a16:creationId xmlns:a16="http://schemas.microsoft.com/office/drawing/2014/main" id="{AD04C4A3-8AB8-FAA5-0A0F-A3070209D051}"/>
                </a:ext>
              </a:extLst>
            </p:cNvPr>
            <p:cNvSpPr/>
            <p:nvPr/>
          </p:nvSpPr>
          <p:spPr>
            <a:xfrm>
              <a:off x="683568" y="2923246"/>
              <a:ext cx="144016" cy="144016"/>
            </a:xfrm>
            <a:prstGeom prst="ellipse">
              <a:avLst/>
            </a:prstGeom>
            <a:solidFill>
              <a:srgbClr val="28A46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200" b="0" i="0" u="none" strike="noStrike" kern="0" cap="none" spc="0" normalizeH="0" baseline="0" noProof="0">
                <a:ln>
                  <a:noFill/>
                </a:ln>
                <a:solidFill>
                  <a:prstClr val="black">
                    <a:lumMod val="75000"/>
                    <a:lumOff val="25000"/>
                  </a:prstClr>
                </a:solidFill>
                <a:effectLst/>
                <a:uLnTx/>
                <a:uFillTx/>
                <a:latin typeface="Arial"/>
                <a:cs typeface="Arial"/>
              </a:endParaRPr>
            </a:p>
          </p:txBody>
        </p:sp>
      </p:grpSp>
      <p:sp>
        <p:nvSpPr>
          <p:cNvPr id="6" name="Text Placeholder 17">
            <a:extLst>
              <a:ext uri="{FF2B5EF4-FFF2-40B4-BE49-F238E27FC236}">
                <a16:creationId xmlns:a16="http://schemas.microsoft.com/office/drawing/2014/main" id="{8F966FA3-D0DC-5588-B65B-DFB11B91B451}"/>
              </a:ext>
            </a:extLst>
          </p:cNvPr>
          <p:cNvSpPr txBox="1"/>
          <p:nvPr/>
        </p:nvSpPr>
        <p:spPr>
          <a:xfrm>
            <a:off x="9614514" y="1988352"/>
            <a:ext cx="1024939" cy="360040"/>
          </a:xfrm>
          <a:prstGeom prst="roundRect">
            <a:avLst>
              <a:gd name="adj" fmla="val 50000"/>
            </a:avLst>
          </a:prstGeom>
          <a:solidFill>
            <a:srgbClr val="28A468"/>
          </a:solidFill>
          <a:ln w="25400">
            <a:noFill/>
          </a:ln>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ct val="20000"/>
              </a:spcBef>
              <a:spcAft>
                <a:spcPct val="0"/>
              </a:spcAft>
              <a:buClrTx/>
              <a:buSzTx/>
              <a:buFont typeface="Arial" panose="020b0604020202020204" pitchFamily="34" charset="0"/>
              <a:buNone/>
              <a:defRPr/>
            </a:pPr>
            <a:r>
              <a:rPr kumimoji="0" lang="en-US" sz="1600" b="1" i="0" u="none" strike="noStrike" kern="1200" cap="none" spc="0" normalizeH="0" baseline="0" noProof="0">
                <a:ln>
                  <a:noFill/>
                </a:ln>
                <a:solidFill>
                  <a:prstClr val="white"/>
                </a:solidFill>
                <a:effectLst/>
                <a:uLnTx/>
                <a:uFillTx/>
                <a:latin typeface="Arial"/>
                <a:cs typeface="Arial" panose="020b0604020202020204" pitchFamily="34" charset="0"/>
              </a:rPr>
              <a:t>2020</a:t>
            </a:r>
          </a:p>
        </p:txBody>
      </p:sp>
      <p:grpSp>
        <p:nvGrpSpPr>
          <p:cNvPr id="7" name="Group 51">
            <a:extLst>
              <a:ext uri="{FF2B5EF4-FFF2-40B4-BE49-F238E27FC236}">
                <a16:creationId xmlns:a16="http://schemas.microsoft.com/office/drawing/2014/main" id="{EEE78B9B-7257-4E27-D7F4-030B7B3FB4A3}"/>
              </a:ext>
            </a:extLst>
          </p:cNvPr>
          <p:cNvGrpSpPr/>
          <p:nvPr/>
        </p:nvGrpSpPr>
        <p:grpSpPr>
          <a:xfrm>
            <a:off x="3612116" y="2614850"/>
            <a:ext cx="288032" cy="288032"/>
            <a:chOff x="611560" y="2851238"/>
            <a:chExt cx="288032" cy="288032"/>
          </a:xfrm>
          <a:solidFill>
            <a:sysClr val="window" lastClr="FFFFFF"/>
          </a:solidFill>
        </p:grpSpPr>
        <p:sp>
          <p:nvSpPr>
            <p:cNvPr id="8" name="Oval 52">
              <a:extLst>
                <a:ext uri="{FF2B5EF4-FFF2-40B4-BE49-F238E27FC236}">
                  <a16:creationId xmlns:a16="http://schemas.microsoft.com/office/drawing/2014/main" id="{B2FA6148-8363-D4C5-DF75-C397A6481FB9}"/>
                </a:ext>
              </a:extLst>
            </p:cNvPr>
            <p:cNvSpPr/>
            <p:nvPr/>
          </p:nvSpPr>
          <p:spPr>
            <a:xfrm>
              <a:off x="611560" y="2851238"/>
              <a:ext cx="288032" cy="288032"/>
            </a:xfrm>
            <a:prstGeom prst="ellipse">
              <a:avLst/>
            </a:prstGeom>
            <a:solidFill>
              <a:srgbClr val="00B05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200" b="0" i="0" u="none" strike="noStrike" kern="0" cap="none" spc="0" normalizeH="0" baseline="0" noProof="0">
                <a:ln>
                  <a:noFill/>
                </a:ln>
                <a:solidFill>
                  <a:prstClr val="black">
                    <a:lumMod val="75000"/>
                    <a:lumOff val="25000"/>
                  </a:prstClr>
                </a:solidFill>
                <a:effectLst/>
                <a:uLnTx/>
                <a:uFillTx/>
                <a:latin typeface="Arial"/>
                <a:cs typeface="Arial"/>
              </a:endParaRPr>
            </a:p>
          </p:txBody>
        </p:sp>
        <p:sp>
          <p:nvSpPr>
            <p:cNvPr id="9" name="Oval 53">
              <a:extLst>
                <a:ext uri="{FF2B5EF4-FFF2-40B4-BE49-F238E27FC236}">
                  <a16:creationId xmlns:a16="http://schemas.microsoft.com/office/drawing/2014/main" id="{9FE05D55-4DC0-44B3-E761-01DEE9A6B9DC}"/>
                </a:ext>
              </a:extLst>
            </p:cNvPr>
            <p:cNvSpPr/>
            <p:nvPr/>
          </p:nvSpPr>
          <p:spPr>
            <a:xfrm>
              <a:off x="683568" y="2923246"/>
              <a:ext cx="144016" cy="144016"/>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200" b="0" i="0" u="none" strike="noStrike" kern="0" cap="none" spc="0" normalizeH="0" baseline="0" noProof="0">
                <a:ln>
                  <a:noFill/>
                </a:ln>
                <a:solidFill>
                  <a:prstClr val="black">
                    <a:lumMod val="75000"/>
                    <a:lumOff val="25000"/>
                  </a:prstClr>
                </a:solidFill>
                <a:effectLst/>
                <a:uLnTx/>
                <a:uFillTx/>
                <a:latin typeface="Arial"/>
                <a:cs typeface="Arial"/>
              </a:endParaRPr>
            </a:p>
          </p:txBody>
        </p:sp>
      </p:grpSp>
      <p:sp>
        <p:nvSpPr>
          <p:cNvPr id="10" name="Text Placeholder 17">
            <a:extLst>
              <a:ext uri="{FF2B5EF4-FFF2-40B4-BE49-F238E27FC236}">
                <a16:creationId xmlns:a16="http://schemas.microsoft.com/office/drawing/2014/main" id="{FE3975C2-ECB9-6065-67EF-9702A193C357}"/>
              </a:ext>
            </a:extLst>
          </p:cNvPr>
          <p:cNvSpPr txBox="1"/>
          <p:nvPr/>
        </p:nvSpPr>
        <p:spPr>
          <a:xfrm>
            <a:off x="3239185" y="1988352"/>
            <a:ext cx="1024939" cy="360040"/>
          </a:xfrm>
          <a:prstGeom prst="roundRect">
            <a:avLst>
              <a:gd name="adj" fmla="val 50000"/>
            </a:avLst>
          </a:prstGeom>
          <a:solidFill>
            <a:srgbClr val="00B050"/>
          </a:solidFill>
          <a:ln w="25400">
            <a:noFill/>
          </a:ln>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ct val="20000"/>
              </a:spcBef>
              <a:spcAft>
                <a:spcPct val="0"/>
              </a:spcAft>
              <a:buClrTx/>
              <a:buSzTx/>
              <a:buFont typeface="Arial" panose="020b0604020202020204" pitchFamily="34" charset="0"/>
              <a:buNone/>
              <a:defRPr/>
            </a:pPr>
            <a:r>
              <a:rPr kumimoji="0" lang="en-US" sz="1600" b="1" i="0" u="none" strike="noStrike" kern="1200" cap="none" spc="0" normalizeH="0" baseline="0" noProof="0">
                <a:ln>
                  <a:noFill/>
                </a:ln>
                <a:solidFill>
                  <a:prstClr val="white"/>
                </a:solidFill>
                <a:effectLst/>
                <a:uLnTx/>
                <a:uFillTx/>
                <a:latin typeface="Arial"/>
                <a:cs typeface="Arial" panose="020b0604020202020204" pitchFamily="34" charset="0"/>
              </a:rPr>
              <a:t>2017</a:t>
            </a:r>
          </a:p>
        </p:txBody>
      </p:sp>
      <p:grpSp>
        <p:nvGrpSpPr>
          <p:cNvPr id="11" name="Group 55">
            <a:extLst>
              <a:ext uri="{FF2B5EF4-FFF2-40B4-BE49-F238E27FC236}">
                <a16:creationId xmlns:a16="http://schemas.microsoft.com/office/drawing/2014/main" id="{712EC529-0CF5-6CFD-B6C2-83D4F5F81260}"/>
              </a:ext>
            </a:extLst>
          </p:cNvPr>
          <p:cNvGrpSpPr/>
          <p:nvPr/>
        </p:nvGrpSpPr>
        <p:grpSpPr>
          <a:xfrm>
            <a:off x="5737510" y="2614850"/>
            <a:ext cx="288032" cy="288032"/>
            <a:chOff x="611560" y="2851238"/>
            <a:chExt cx="288032" cy="288032"/>
          </a:xfrm>
          <a:solidFill>
            <a:sysClr val="window" lastClr="FFFFFF"/>
          </a:solidFill>
        </p:grpSpPr>
        <p:sp>
          <p:nvSpPr>
            <p:cNvPr id="12" name="Oval 56">
              <a:extLst>
                <a:ext uri="{FF2B5EF4-FFF2-40B4-BE49-F238E27FC236}">
                  <a16:creationId xmlns:a16="http://schemas.microsoft.com/office/drawing/2014/main" id="{187B3F63-6B23-31D0-D2A6-2E47EB382F4B}"/>
                </a:ext>
              </a:extLst>
            </p:cNvPr>
            <p:cNvSpPr/>
            <p:nvPr/>
          </p:nvSpPr>
          <p:spPr>
            <a:xfrm>
              <a:off x="611560" y="2851238"/>
              <a:ext cx="288032" cy="288032"/>
            </a:xfrm>
            <a:prstGeom prst="ellipse">
              <a:avLst/>
            </a:prstGeom>
            <a:solidFill>
              <a:srgbClr val="28A468">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200" b="0" i="0" u="none" strike="noStrike" kern="0" cap="none" spc="0" normalizeH="0" baseline="0" noProof="0">
                <a:ln>
                  <a:noFill/>
                </a:ln>
                <a:solidFill>
                  <a:prstClr val="black">
                    <a:lumMod val="75000"/>
                    <a:lumOff val="25000"/>
                  </a:prstClr>
                </a:solidFill>
                <a:effectLst/>
                <a:uLnTx/>
                <a:uFillTx/>
                <a:latin typeface="Arial"/>
                <a:cs typeface="Arial"/>
              </a:endParaRPr>
            </a:p>
          </p:txBody>
        </p:sp>
        <p:sp>
          <p:nvSpPr>
            <p:cNvPr id="13" name="Oval 57">
              <a:extLst>
                <a:ext uri="{FF2B5EF4-FFF2-40B4-BE49-F238E27FC236}">
                  <a16:creationId xmlns:a16="http://schemas.microsoft.com/office/drawing/2014/main" id="{AB0ADEDD-36D1-3E72-4048-B218C14D4287}"/>
                </a:ext>
              </a:extLst>
            </p:cNvPr>
            <p:cNvSpPr/>
            <p:nvPr/>
          </p:nvSpPr>
          <p:spPr>
            <a:xfrm>
              <a:off x="683568" y="2923246"/>
              <a:ext cx="144016" cy="144016"/>
            </a:xfrm>
            <a:prstGeom prst="ellipse">
              <a:avLst/>
            </a:prstGeom>
            <a:solidFill>
              <a:srgbClr val="28A46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200" b="0" i="0" u="none" strike="noStrike" kern="0" cap="none" spc="0" normalizeH="0" baseline="0" noProof="0">
                <a:ln>
                  <a:noFill/>
                </a:ln>
                <a:solidFill>
                  <a:prstClr val="black">
                    <a:lumMod val="75000"/>
                    <a:lumOff val="25000"/>
                  </a:prstClr>
                </a:solidFill>
                <a:effectLst/>
                <a:uLnTx/>
                <a:uFillTx/>
                <a:latin typeface="Arial"/>
                <a:cs typeface="Arial"/>
              </a:endParaRPr>
            </a:p>
          </p:txBody>
        </p:sp>
      </p:grpSp>
      <p:sp>
        <p:nvSpPr>
          <p:cNvPr id="14" name="Text Placeholder 17">
            <a:extLst>
              <a:ext uri="{FF2B5EF4-FFF2-40B4-BE49-F238E27FC236}">
                <a16:creationId xmlns:a16="http://schemas.microsoft.com/office/drawing/2014/main" id="{FC988F46-781C-B97B-0FD7-1E67B0A5F1DF}"/>
              </a:ext>
            </a:extLst>
          </p:cNvPr>
          <p:cNvSpPr txBox="1"/>
          <p:nvPr/>
        </p:nvSpPr>
        <p:spPr>
          <a:xfrm>
            <a:off x="5364294" y="1988352"/>
            <a:ext cx="1024939" cy="360040"/>
          </a:xfrm>
          <a:prstGeom prst="roundRect">
            <a:avLst>
              <a:gd name="adj" fmla="val 50000"/>
            </a:avLst>
          </a:prstGeom>
          <a:solidFill>
            <a:srgbClr val="28A468"/>
          </a:solidFill>
          <a:ln w="25400">
            <a:noFill/>
          </a:ln>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ct val="20000"/>
              </a:spcBef>
              <a:spcAft>
                <a:spcPct val="0"/>
              </a:spcAft>
              <a:buClrTx/>
              <a:buSzTx/>
              <a:buFont typeface="Arial" panose="020b0604020202020204" pitchFamily="34" charset="0"/>
              <a:buNone/>
              <a:defRPr/>
            </a:pPr>
            <a:r>
              <a:rPr kumimoji="0" lang="en-US" sz="1600" b="1" i="0" u="none" strike="noStrike" kern="1200" cap="none" spc="0" normalizeH="0" baseline="0" noProof="0">
                <a:ln>
                  <a:noFill/>
                </a:ln>
                <a:solidFill>
                  <a:prstClr val="white"/>
                </a:solidFill>
                <a:effectLst/>
                <a:uLnTx/>
                <a:uFillTx/>
                <a:latin typeface="Arial"/>
                <a:cs typeface="Arial" panose="020b0604020202020204" pitchFamily="34" charset="0"/>
              </a:rPr>
              <a:t>2018</a:t>
            </a:r>
          </a:p>
        </p:txBody>
      </p:sp>
      <p:grpSp>
        <p:nvGrpSpPr>
          <p:cNvPr id="15" name="Group 59">
            <a:extLst>
              <a:ext uri="{FF2B5EF4-FFF2-40B4-BE49-F238E27FC236}">
                <a16:creationId xmlns:a16="http://schemas.microsoft.com/office/drawing/2014/main" id="{E0F26C5E-5A0D-A10D-7A3C-31943C3D2334}"/>
              </a:ext>
            </a:extLst>
          </p:cNvPr>
          <p:cNvGrpSpPr/>
          <p:nvPr/>
        </p:nvGrpSpPr>
        <p:grpSpPr>
          <a:xfrm>
            <a:off x="1486722" y="2614850"/>
            <a:ext cx="288032" cy="288032"/>
            <a:chOff x="611560" y="2851238"/>
            <a:chExt cx="288032" cy="288032"/>
          </a:xfrm>
          <a:solidFill>
            <a:sysClr val="window" lastClr="FFFFFF"/>
          </a:solidFill>
        </p:grpSpPr>
        <p:sp>
          <p:nvSpPr>
            <p:cNvPr id="16" name="Oval 60">
              <a:extLst>
                <a:ext uri="{FF2B5EF4-FFF2-40B4-BE49-F238E27FC236}">
                  <a16:creationId xmlns:a16="http://schemas.microsoft.com/office/drawing/2014/main" id="{51E499E6-82A7-AB0D-4DE0-74E2AF06066C}"/>
                </a:ext>
              </a:extLst>
            </p:cNvPr>
            <p:cNvSpPr/>
            <p:nvPr/>
          </p:nvSpPr>
          <p:spPr>
            <a:xfrm>
              <a:off x="611560" y="2851238"/>
              <a:ext cx="288032" cy="288032"/>
            </a:xfrm>
            <a:prstGeom prst="ellipse">
              <a:avLst/>
            </a:prstGeom>
            <a:solidFill>
              <a:srgbClr val="28A468">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200" b="0" i="0" u="none" strike="noStrike" kern="0" cap="none" spc="0" normalizeH="0" baseline="0" noProof="0">
                <a:ln>
                  <a:noFill/>
                </a:ln>
                <a:solidFill>
                  <a:prstClr val="black">
                    <a:lumMod val="75000"/>
                    <a:lumOff val="25000"/>
                  </a:prstClr>
                </a:solidFill>
                <a:effectLst/>
                <a:uLnTx/>
                <a:uFillTx/>
                <a:latin typeface="Arial"/>
                <a:cs typeface="Arial"/>
              </a:endParaRPr>
            </a:p>
          </p:txBody>
        </p:sp>
        <p:sp>
          <p:nvSpPr>
            <p:cNvPr id="17" name="Oval 61">
              <a:extLst>
                <a:ext uri="{FF2B5EF4-FFF2-40B4-BE49-F238E27FC236}">
                  <a16:creationId xmlns:a16="http://schemas.microsoft.com/office/drawing/2014/main" id="{1128D6C6-6914-5C7A-5E94-65D039690299}"/>
                </a:ext>
              </a:extLst>
            </p:cNvPr>
            <p:cNvSpPr/>
            <p:nvPr/>
          </p:nvSpPr>
          <p:spPr>
            <a:xfrm>
              <a:off x="683568" y="2923246"/>
              <a:ext cx="144016" cy="144016"/>
            </a:xfrm>
            <a:prstGeom prst="ellipse">
              <a:avLst/>
            </a:prstGeom>
            <a:solidFill>
              <a:srgbClr val="28A46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200" b="0" i="0" u="none" strike="noStrike" kern="0" cap="none" spc="0" normalizeH="0" baseline="0" noProof="0">
                <a:ln>
                  <a:noFill/>
                </a:ln>
                <a:solidFill>
                  <a:prstClr val="black">
                    <a:lumMod val="75000"/>
                    <a:lumOff val="25000"/>
                  </a:prstClr>
                </a:solidFill>
                <a:effectLst/>
                <a:uLnTx/>
                <a:uFillTx/>
                <a:latin typeface="Arial"/>
                <a:cs typeface="Arial"/>
              </a:endParaRPr>
            </a:p>
          </p:txBody>
        </p:sp>
      </p:grpSp>
      <p:sp>
        <p:nvSpPr>
          <p:cNvPr id="18" name="Text Placeholder 17">
            <a:extLst>
              <a:ext uri="{FF2B5EF4-FFF2-40B4-BE49-F238E27FC236}">
                <a16:creationId xmlns:a16="http://schemas.microsoft.com/office/drawing/2014/main" id="{756988E8-514A-AAD1-CACB-6C8DBF5C519D}"/>
              </a:ext>
            </a:extLst>
          </p:cNvPr>
          <p:cNvSpPr txBox="1"/>
          <p:nvPr/>
        </p:nvSpPr>
        <p:spPr>
          <a:xfrm>
            <a:off x="1114076" y="1988352"/>
            <a:ext cx="1024939" cy="360040"/>
          </a:xfrm>
          <a:prstGeom prst="roundRect">
            <a:avLst>
              <a:gd name="adj" fmla="val 50000"/>
            </a:avLst>
          </a:prstGeom>
          <a:solidFill>
            <a:srgbClr val="28A468"/>
          </a:solidFill>
          <a:ln w="25400">
            <a:noFill/>
          </a:ln>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ct val="20000"/>
              </a:spcBef>
              <a:spcAft>
                <a:spcPct val="0"/>
              </a:spcAft>
              <a:buClrTx/>
              <a:buSzTx/>
              <a:buFont typeface="Arial" panose="020b0604020202020204" pitchFamily="34" charset="0"/>
              <a:buNone/>
              <a:defRPr/>
            </a:pPr>
            <a:r>
              <a:rPr kumimoji="0" lang="en-US" sz="1600" b="1" i="0" u="none" strike="noStrike" kern="1200" cap="none" spc="0" normalizeH="0" baseline="0" noProof="0">
                <a:ln>
                  <a:noFill/>
                </a:ln>
                <a:solidFill>
                  <a:prstClr val="white"/>
                </a:solidFill>
                <a:effectLst/>
                <a:uLnTx/>
                <a:uFillTx/>
                <a:latin typeface="Arial"/>
                <a:cs typeface="Arial" panose="020b0604020202020204" pitchFamily="34" charset="0"/>
              </a:rPr>
              <a:t>2016</a:t>
            </a:r>
          </a:p>
        </p:txBody>
      </p:sp>
      <p:sp>
        <p:nvSpPr>
          <p:cNvPr id="19" name="Text Placeholder 17">
            <a:extLst>
              <a:ext uri="{FF2B5EF4-FFF2-40B4-BE49-F238E27FC236}">
                <a16:creationId xmlns:a16="http://schemas.microsoft.com/office/drawing/2014/main" id="{2540A674-2698-EDB1-21CE-90E5BF0A8951}"/>
              </a:ext>
            </a:extLst>
          </p:cNvPr>
          <p:cNvSpPr txBox="1"/>
          <p:nvPr/>
        </p:nvSpPr>
        <p:spPr>
          <a:xfrm>
            <a:off x="7489403" y="1988352"/>
            <a:ext cx="1024939" cy="360040"/>
          </a:xfrm>
          <a:prstGeom prst="roundRect">
            <a:avLst>
              <a:gd name="adj" fmla="val 50000"/>
            </a:avLst>
          </a:prstGeom>
          <a:solidFill>
            <a:srgbClr val="00B050"/>
          </a:solidFill>
          <a:ln w="25400">
            <a:noFill/>
          </a:ln>
        </p:spPr>
        <p:txBody>
          <a:bodyPr anchor="ctr"/>
          <a:lst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1" hangingPunct="1">
              <a:lnSpc>
                <a:spcPct val="100000"/>
              </a:lnSpc>
              <a:spcBef>
                <a:spcPct val="20000"/>
              </a:spcBef>
              <a:spcAft>
                <a:spcPct val="0"/>
              </a:spcAft>
              <a:buClrTx/>
              <a:buSzTx/>
              <a:buFont typeface="Arial" panose="020b0604020202020204" pitchFamily="34" charset="0"/>
              <a:buNone/>
              <a:defRPr/>
            </a:pPr>
            <a:r>
              <a:rPr kumimoji="0" lang="en-US" sz="1600" b="1" i="0" u="none" strike="noStrike" kern="1200" cap="none" spc="0" normalizeH="0" baseline="0" noProof="0">
                <a:ln>
                  <a:noFill/>
                </a:ln>
                <a:solidFill>
                  <a:prstClr val="white"/>
                </a:solidFill>
                <a:effectLst/>
                <a:uLnTx/>
                <a:uFillTx/>
                <a:latin typeface="Arial"/>
                <a:cs typeface="Arial" panose="020b0604020202020204" pitchFamily="34" charset="0"/>
              </a:rPr>
              <a:t>2019</a:t>
            </a:r>
          </a:p>
        </p:txBody>
      </p:sp>
      <p:cxnSp>
        <p:nvCxnSpPr>
          <p:cNvPr id="20" name="Straight Connector 64">
            <a:extLst>
              <a:ext uri="{FF2B5EF4-FFF2-40B4-BE49-F238E27FC236}">
                <a16:creationId xmlns:a16="http://schemas.microsoft.com/office/drawing/2014/main" id="{C89BE58A-293C-816C-559B-86AA12A5C975}"/>
              </a:ext>
            </a:extLst>
          </p:cNvPr>
          <p:cNvCxnSpPr/>
          <p:nvPr/>
        </p:nvCxnSpPr>
        <p:spPr>
          <a:xfrm flipV="1">
            <a:off x="1774754" y="2758866"/>
            <a:ext cx="1837362" cy="1"/>
          </a:xfrm>
          <a:prstGeom prst="line">
            <a:avLst/>
          </a:prstGeom>
          <a:noFill/>
          <a:ln w="25400" cap="flat" cmpd="sng" algn="ctr">
            <a:solidFill>
              <a:srgbClr val="28A468"/>
            </a:solidFill>
            <a:prstDash val="solid"/>
            <a:miter lim="800000"/>
            <a:headEnd type="none"/>
          </a:ln>
          <a:effectLst/>
        </p:spPr>
      </p:cxnSp>
      <p:cxnSp>
        <p:nvCxnSpPr>
          <p:cNvPr id="21" name="Straight Connector 65">
            <a:extLst>
              <a:ext uri="{FF2B5EF4-FFF2-40B4-BE49-F238E27FC236}">
                <a16:creationId xmlns:a16="http://schemas.microsoft.com/office/drawing/2014/main" id="{AE532891-CD0B-4F52-0628-7E56C26D9A46}"/>
              </a:ext>
            </a:extLst>
          </p:cNvPr>
          <p:cNvCxnSpPr/>
          <p:nvPr/>
        </p:nvCxnSpPr>
        <p:spPr>
          <a:xfrm>
            <a:off x="3900148" y="2758866"/>
            <a:ext cx="1837362" cy="1"/>
          </a:xfrm>
          <a:prstGeom prst="line">
            <a:avLst/>
          </a:prstGeom>
          <a:noFill/>
          <a:ln w="25400" cap="flat" cmpd="sng" algn="ctr">
            <a:solidFill>
              <a:srgbClr val="00B050"/>
            </a:solidFill>
            <a:prstDash val="solid"/>
            <a:miter lim="800000"/>
            <a:headEnd type="none"/>
          </a:ln>
          <a:effectLst/>
        </p:spPr>
      </p:cxnSp>
      <p:grpSp>
        <p:nvGrpSpPr>
          <p:cNvPr id="22" name="Group 66">
            <a:extLst>
              <a:ext uri="{FF2B5EF4-FFF2-40B4-BE49-F238E27FC236}">
                <a16:creationId xmlns:a16="http://schemas.microsoft.com/office/drawing/2014/main" id="{151D008A-2B8A-52F1-DBCF-AAD238FA1131}"/>
              </a:ext>
            </a:extLst>
          </p:cNvPr>
          <p:cNvGrpSpPr/>
          <p:nvPr/>
        </p:nvGrpSpPr>
        <p:grpSpPr>
          <a:xfrm>
            <a:off x="7860240" y="2614850"/>
            <a:ext cx="288032" cy="288032"/>
            <a:chOff x="8231110" y="3940428"/>
            <a:chExt cx="288032" cy="288032"/>
          </a:xfrm>
        </p:grpSpPr>
        <p:sp>
          <p:nvSpPr>
            <p:cNvPr id="23" name="Oval 67">
              <a:extLst>
                <a:ext uri="{FF2B5EF4-FFF2-40B4-BE49-F238E27FC236}">
                  <a16:creationId xmlns:a16="http://schemas.microsoft.com/office/drawing/2014/main" id="{D0C80A85-41BC-81D8-6D45-BA33CA17B6DF}"/>
                </a:ext>
              </a:extLst>
            </p:cNvPr>
            <p:cNvSpPr/>
            <p:nvPr/>
          </p:nvSpPr>
          <p:spPr>
            <a:xfrm>
              <a:off x="8231110" y="3940428"/>
              <a:ext cx="288032" cy="288032"/>
            </a:xfrm>
            <a:prstGeom prst="ellipse">
              <a:avLst/>
            </a:prstGeom>
            <a:solidFill>
              <a:srgbClr val="00B05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200" b="0" i="0" u="none" strike="noStrike" kern="0" cap="none" spc="0" normalizeH="0" baseline="0" noProof="0">
                <a:ln>
                  <a:noFill/>
                </a:ln>
                <a:solidFill>
                  <a:prstClr val="black">
                    <a:lumMod val="75000"/>
                    <a:lumOff val="25000"/>
                  </a:prstClr>
                </a:solidFill>
                <a:effectLst/>
                <a:uLnTx/>
                <a:uFillTx/>
                <a:latin typeface="Arial"/>
                <a:cs typeface="Arial"/>
              </a:endParaRPr>
            </a:p>
          </p:txBody>
        </p:sp>
        <p:sp>
          <p:nvSpPr>
            <p:cNvPr id="24" name="Oval 68">
              <a:extLst>
                <a:ext uri="{FF2B5EF4-FFF2-40B4-BE49-F238E27FC236}">
                  <a16:creationId xmlns:a16="http://schemas.microsoft.com/office/drawing/2014/main" id="{CABA9ABF-4FFD-9963-0AC2-DBB2730D5AB9}"/>
                </a:ext>
              </a:extLst>
            </p:cNvPr>
            <p:cNvSpPr/>
            <p:nvPr/>
          </p:nvSpPr>
          <p:spPr>
            <a:xfrm>
              <a:off x="8303118" y="4012436"/>
              <a:ext cx="144016" cy="144016"/>
            </a:xfrm>
            <a:prstGeom prst="ellipse">
              <a:avLst/>
            </a:prstGeom>
            <a:solidFill>
              <a:srgbClr val="00B05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ko-KR" altLang="en-US" sz="1200" b="0" i="0" u="none" strike="noStrike" kern="0" cap="none" spc="0" normalizeH="0" baseline="0" noProof="0">
                <a:ln>
                  <a:noFill/>
                </a:ln>
                <a:solidFill>
                  <a:prstClr val="black">
                    <a:lumMod val="75000"/>
                    <a:lumOff val="25000"/>
                  </a:prstClr>
                </a:solidFill>
                <a:effectLst/>
                <a:uLnTx/>
                <a:uFillTx/>
                <a:latin typeface="Arial"/>
                <a:cs typeface="Arial"/>
              </a:endParaRPr>
            </a:p>
          </p:txBody>
        </p:sp>
      </p:grpSp>
      <p:cxnSp>
        <p:nvCxnSpPr>
          <p:cNvPr id="25" name="Straight Connector 79">
            <a:extLst>
              <a:ext uri="{FF2B5EF4-FFF2-40B4-BE49-F238E27FC236}">
                <a16:creationId xmlns:a16="http://schemas.microsoft.com/office/drawing/2014/main" id="{2DA9C6D8-99D1-AFFC-FD1F-264E1D14160A}"/>
              </a:ext>
            </a:extLst>
          </p:cNvPr>
          <p:cNvCxnSpPr/>
          <p:nvPr/>
        </p:nvCxnSpPr>
        <p:spPr>
          <a:xfrm>
            <a:off x="6025542" y="2750943"/>
            <a:ext cx="1834698" cy="15846"/>
          </a:xfrm>
          <a:prstGeom prst="line">
            <a:avLst/>
          </a:prstGeom>
          <a:noFill/>
          <a:ln w="25400" cap="flat" cmpd="sng" algn="ctr">
            <a:solidFill>
              <a:srgbClr val="28A468"/>
            </a:solidFill>
            <a:prstDash val="solid"/>
            <a:miter lim="800000"/>
            <a:headEnd type="none"/>
          </a:ln>
          <a:effectLst/>
        </p:spPr>
      </p:cxnSp>
      <p:sp>
        <p:nvSpPr>
          <p:cNvPr id="26" name="TextBox 80">
            <a:extLst>
              <a:ext uri="{FF2B5EF4-FFF2-40B4-BE49-F238E27FC236}">
                <a16:creationId xmlns:a16="http://schemas.microsoft.com/office/drawing/2014/main" id="{3C24F283-7923-19A6-B332-949053E31677}"/>
              </a:ext>
            </a:extLst>
          </p:cNvPr>
          <p:cNvSpPr txBox="1"/>
          <p:nvPr/>
        </p:nvSpPr>
        <p:spPr>
          <a:xfrm>
            <a:off x="636457" y="3169340"/>
            <a:ext cx="1980175" cy="646331"/>
          </a:xfrm>
          <a:prstGeom prst="rect">
            <a:avLst/>
          </a:prstGeom>
          <a:noFill/>
        </p:spPr>
        <p:txBody>
          <a:bodyPr wrap="square" rtlCol="0">
            <a:spAutoFit/>
          </a:bodyPr>
          <a:lstStyle/>
          <a:p>
            <a:pPr algn="ctr"/>
            <a:r>
              <a:rPr lang="en-US" altLang="ko-KR" sz="1200">
                <a:solidFill>
                  <a:prstClr val="black">
                    <a:lumMod val="65000"/>
                    <a:lumOff val="35000"/>
                  </a:prstClr>
                </a:solidFill>
                <a:latin typeface="Arial"/>
                <a:cs typeface="Arial" panose="020b0604020202020204" pitchFamily="34" charset="0"/>
              </a:rPr>
              <a:t>Get a modern PowerPoint  Presentation that is beautifully designed. </a:t>
            </a:r>
          </a:p>
        </p:txBody>
      </p:sp>
      <p:sp>
        <p:nvSpPr>
          <p:cNvPr id="27" name="TextBox 81">
            <a:extLst>
              <a:ext uri="{FF2B5EF4-FFF2-40B4-BE49-F238E27FC236}">
                <a16:creationId xmlns:a16="http://schemas.microsoft.com/office/drawing/2014/main" id="{718F460F-D305-52E4-D9A9-8187556DD7F8}"/>
              </a:ext>
            </a:extLst>
          </p:cNvPr>
          <p:cNvSpPr txBox="1"/>
          <p:nvPr/>
        </p:nvSpPr>
        <p:spPr>
          <a:xfrm>
            <a:off x="2761567" y="3169340"/>
            <a:ext cx="1980175" cy="646331"/>
          </a:xfrm>
          <a:prstGeom prst="rect">
            <a:avLst/>
          </a:prstGeom>
          <a:noFill/>
        </p:spPr>
        <p:txBody>
          <a:bodyPr wrap="square" rtlCol="0">
            <a:spAutoFit/>
          </a:bodyPr>
          <a:lstStyle/>
          <a:p>
            <a:pPr algn="ctr"/>
            <a:r>
              <a:rPr lang="en-US" altLang="ko-KR" sz="1200">
                <a:solidFill>
                  <a:prstClr val="black">
                    <a:lumMod val="65000"/>
                    <a:lumOff val="35000"/>
                  </a:prstClr>
                </a:solidFill>
                <a:latin typeface="Arial"/>
                <a:cs typeface="Arial" panose="020b0604020202020204" pitchFamily="34" charset="0"/>
              </a:rPr>
              <a:t>Get a modern PowerPoint  Presentation that is beautifully designed. </a:t>
            </a:r>
          </a:p>
        </p:txBody>
      </p:sp>
      <p:sp>
        <p:nvSpPr>
          <p:cNvPr id="28" name="TextBox 82">
            <a:extLst>
              <a:ext uri="{FF2B5EF4-FFF2-40B4-BE49-F238E27FC236}">
                <a16:creationId xmlns:a16="http://schemas.microsoft.com/office/drawing/2014/main" id="{24E03C64-A661-97D1-FE8D-3E3D8A1B36C4}"/>
              </a:ext>
            </a:extLst>
          </p:cNvPr>
          <p:cNvSpPr txBox="1"/>
          <p:nvPr/>
        </p:nvSpPr>
        <p:spPr>
          <a:xfrm>
            <a:off x="4886677" y="3169340"/>
            <a:ext cx="1980175" cy="646331"/>
          </a:xfrm>
          <a:prstGeom prst="rect">
            <a:avLst/>
          </a:prstGeom>
          <a:noFill/>
        </p:spPr>
        <p:txBody>
          <a:bodyPr wrap="square" rtlCol="0">
            <a:spAutoFit/>
          </a:bodyPr>
          <a:lstStyle/>
          <a:p>
            <a:pPr algn="ctr"/>
            <a:r>
              <a:rPr lang="en-US" altLang="ko-KR" sz="1200">
                <a:solidFill>
                  <a:prstClr val="black">
                    <a:lumMod val="65000"/>
                    <a:lumOff val="35000"/>
                  </a:prstClr>
                </a:solidFill>
                <a:latin typeface="Arial"/>
                <a:cs typeface="Arial" panose="020b0604020202020204" pitchFamily="34" charset="0"/>
              </a:rPr>
              <a:t>Get a modern PowerPoint  Presentation that is beautifully designed. </a:t>
            </a:r>
          </a:p>
        </p:txBody>
      </p:sp>
      <p:sp>
        <p:nvSpPr>
          <p:cNvPr id="29" name="TextBox 83">
            <a:extLst>
              <a:ext uri="{FF2B5EF4-FFF2-40B4-BE49-F238E27FC236}">
                <a16:creationId xmlns:a16="http://schemas.microsoft.com/office/drawing/2014/main" id="{FF7B1921-8853-9691-A042-9F305978DBDE}"/>
              </a:ext>
            </a:extLst>
          </p:cNvPr>
          <p:cNvSpPr txBox="1"/>
          <p:nvPr/>
        </p:nvSpPr>
        <p:spPr>
          <a:xfrm>
            <a:off x="7011787" y="3169340"/>
            <a:ext cx="1980175" cy="646331"/>
          </a:xfrm>
          <a:prstGeom prst="rect">
            <a:avLst/>
          </a:prstGeom>
          <a:noFill/>
        </p:spPr>
        <p:txBody>
          <a:bodyPr wrap="square" rtlCol="0">
            <a:spAutoFit/>
          </a:bodyPr>
          <a:lstStyle/>
          <a:p>
            <a:pPr algn="ctr"/>
            <a:r>
              <a:rPr lang="en-US" altLang="ko-KR" sz="1200">
                <a:solidFill>
                  <a:prstClr val="black">
                    <a:lumMod val="65000"/>
                    <a:lumOff val="35000"/>
                  </a:prstClr>
                </a:solidFill>
                <a:latin typeface="Arial"/>
                <a:cs typeface="Arial" panose="020b0604020202020204" pitchFamily="34" charset="0"/>
              </a:rPr>
              <a:t>Get a modern PowerPoint  Presentation that is beautifully designed. </a:t>
            </a:r>
          </a:p>
        </p:txBody>
      </p:sp>
      <p:sp>
        <p:nvSpPr>
          <p:cNvPr id="30" name="TextBox 84">
            <a:extLst>
              <a:ext uri="{FF2B5EF4-FFF2-40B4-BE49-F238E27FC236}">
                <a16:creationId xmlns:a16="http://schemas.microsoft.com/office/drawing/2014/main" id="{8F8F354C-59C8-AE3B-AC0F-1755AC1E9C07}"/>
              </a:ext>
            </a:extLst>
          </p:cNvPr>
          <p:cNvSpPr txBox="1"/>
          <p:nvPr/>
        </p:nvSpPr>
        <p:spPr>
          <a:xfrm>
            <a:off x="9136895" y="3169340"/>
            <a:ext cx="1980175" cy="646331"/>
          </a:xfrm>
          <a:prstGeom prst="rect">
            <a:avLst/>
          </a:prstGeom>
          <a:noFill/>
        </p:spPr>
        <p:txBody>
          <a:bodyPr wrap="square" rtlCol="0">
            <a:spAutoFit/>
          </a:bodyPr>
          <a:lstStyle/>
          <a:p>
            <a:pPr algn="ctr"/>
            <a:r>
              <a:rPr lang="en-US" altLang="ko-KR" sz="1200">
                <a:solidFill>
                  <a:prstClr val="black">
                    <a:lumMod val="65000"/>
                    <a:lumOff val="35000"/>
                  </a:prstClr>
                </a:solidFill>
                <a:latin typeface="Arial"/>
                <a:cs typeface="Arial" panose="020b0604020202020204" pitchFamily="34" charset="0"/>
              </a:rPr>
              <a:t>Get a modern PowerPoint  Presentation that is beautifully designed. </a:t>
            </a:r>
          </a:p>
        </p:txBody>
      </p:sp>
      <p:sp>
        <p:nvSpPr>
          <p:cNvPr id="31" name="직사각형 1">
            <a:extLst>
              <a:ext uri="{FF2B5EF4-FFF2-40B4-BE49-F238E27FC236}">
                <a16:creationId xmlns:a16="http://schemas.microsoft.com/office/drawing/2014/main" id="{F6CA8718-B5D4-E21F-E528-F9965E5A224C}"/>
              </a:ext>
            </a:extLst>
          </p:cNvPr>
          <p:cNvSpPr/>
          <p:nvPr/>
        </p:nvSpPr>
        <p:spPr>
          <a:xfrm>
            <a:off x="4925383" y="4473272"/>
            <a:ext cx="6519797" cy="2123658"/>
          </a:xfrm>
          <a:prstGeom prst="rect">
            <a:avLst/>
          </a:prstGeom>
        </p:spPr>
        <p:txBody>
          <a:bodyPr wrap="square">
            <a:spAutoFit/>
          </a:bodyPr>
          <a:lstStyle/>
          <a:p>
            <a:r>
              <a:rPr lang="en-US" altLang="ko-KR" sz="1200">
                <a:solidFill>
                  <a:prstClr val="black">
                    <a:lumMod val="75000"/>
                    <a:lumOff val="25000"/>
                  </a:prstClr>
                </a:solidFill>
                <a:latin typeface="Arial"/>
                <a:cs typeface="Arial"/>
              </a:rPr>
              <a:t>2016 ~ 2017  Text here</a:t>
            </a:r>
          </a:p>
          <a:p>
            <a:r>
              <a:rPr lang="en-US" altLang="ko-KR" sz="1200">
                <a:solidFill>
                  <a:prstClr val="black">
                    <a:lumMod val="75000"/>
                    <a:lumOff val="25000"/>
                  </a:prstClr>
                </a:solidFill>
                <a:latin typeface="Arial"/>
                <a:cs typeface="Arial"/>
              </a:rPr>
              <a:t>Example Text : Get a modern PowerPoint  Presentation that is beautifully designed. Easy to change colors, photos and Text. </a:t>
            </a:r>
          </a:p>
          <a:p>
            <a:endParaRPr lang="en-US" altLang="ko-KR" sz="1200">
              <a:solidFill>
                <a:prstClr val="black">
                  <a:lumMod val="75000"/>
                  <a:lumOff val="25000"/>
                </a:prstClr>
              </a:solidFill>
              <a:latin typeface="Arial"/>
              <a:cs typeface="Arial"/>
            </a:endParaRPr>
          </a:p>
          <a:p>
            <a:r>
              <a:rPr lang="en-US" altLang="ko-KR" sz="1200">
                <a:solidFill>
                  <a:prstClr val="black">
                    <a:lumMod val="75000"/>
                    <a:lumOff val="25000"/>
                  </a:prstClr>
                </a:solidFill>
                <a:latin typeface="Arial"/>
                <a:cs typeface="Arial"/>
              </a:rPr>
              <a:t>2017 ~ 2018 Text here</a:t>
            </a:r>
          </a:p>
          <a:p>
            <a:r>
              <a:rPr lang="en-US" altLang="ko-KR" sz="1200">
                <a:solidFill>
                  <a:prstClr val="black">
                    <a:lumMod val="75000"/>
                    <a:lumOff val="25000"/>
                  </a:prstClr>
                </a:solidFill>
                <a:latin typeface="Arial"/>
                <a:cs typeface="Arial"/>
              </a:rPr>
              <a:t>Example Text : Get a modern PowerPoint  Presentation that is beautifully designed. Easy to change colors, photos and Text. </a:t>
            </a:r>
          </a:p>
          <a:p>
            <a:endParaRPr lang="en-US" altLang="ko-KR" sz="1200">
              <a:solidFill>
                <a:prstClr val="black">
                  <a:lumMod val="75000"/>
                  <a:lumOff val="25000"/>
                </a:prstClr>
              </a:solidFill>
              <a:latin typeface="Arial"/>
              <a:cs typeface="Arial"/>
            </a:endParaRPr>
          </a:p>
          <a:p>
            <a:r>
              <a:rPr lang="en-US" altLang="ko-KR" sz="1200">
                <a:solidFill>
                  <a:prstClr val="black">
                    <a:lumMod val="75000"/>
                    <a:lumOff val="25000"/>
                  </a:prstClr>
                </a:solidFill>
                <a:latin typeface="Arial"/>
                <a:cs typeface="Arial"/>
              </a:rPr>
              <a:t>2017 ~ 2021 Text here</a:t>
            </a:r>
          </a:p>
          <a:p>
            <a:r>
              <a:rPr lang="en-US" altLang="ko-KR" sz="1200">
                <a:solidFill>
                  <a:prstClr val="black">
                    <a:lumMod val="75000"/>
                    <a:lumOff val="25000"/>
                  </a:prstClr>
                </a:solidFill>
                <a:latin typeface="Arial"/>
                <a:cs typeface="Arial"/>
              </a:rPr>
              <a:t>Example Text : Get a modern PowerPoint  Presentation that is beautifully designed. Easy to change colors, photos and Text. </a:t>
            </a:r>
          </a:p>
        </p:txBody>
      </p:sp>
      <p:sp>
        <p:nvSpPr>
          <p:cNvPr id="32" name="직사각형 5">
            <a:extLst>
              <a:ext uri="{FF2B5EF4-FFF2-40B4-BE49-F238E27FC236}">
                <a16:creationId xmlns:a16="http://schemas.microsoft.com/office/drawing/2014/main" id="{876718D5-8C83-1A5F-5FDB-FCCB67824057}"/>
              </a:ext>
            </a:extLst>
          </p:cNvPr>
          <p:cNvSpPr/>
          <p:nvPr/>
        </p:nvSpPr>
        <p:spPr>
          <a:xfrm>
            <a:off x="4944505" y="4122957"/>
            <a:ext cx="6483217" cy="307777"/>
          </a:xfrm>
          <a:prstGeom prst="rect">
            <a:avLst/>
          </a:prstGeom>
        </p:spPr>
        <p:txBody>
          <a:bodyPr wrap="square">
            <a:spAutoFit/>
          </a:bodyPr>
          <a:lstStyle/>
          <a:p>
            <a:r>
              <a:rPr lang="en-US" altLang="ko-KR" sz="1400">
                <a:solidFill>
                  <a:prstClr val="black"/>
                </a:solidFill>
                <a:latin typeface="Arial"/>
                <a:cs typeface="Arial"/>
              </a:rPr>
              <a:t>Work Experience</a:t>
            </a:r>
            <a:endParaRPr lang="ko-KR" altLang="en-US" sz="1400">
              <a:solidFill>
                <a:prstClr val="black"/>
              </a:solidFill>
              <a:latin typeface="Arial"/>
              <a:cs typeface="Arial"/>
            </a:endParaRPr>
          </a:p>
        </p:txBody>
      </p:sp>
      <p:grpSp>
        <p:nvGrpSpPr>
          <p:cNvPr id="33" name="Group 98">
            <a:extLst>
              <a:ext uri="{FF2B5EF4-FFF2-40B4-BE49-F238E27FC236}">
                <a16:creationId xmlns:a16="http://schemas.microsoft.com/office/drawing/2014/main" id="{7D148959-C623-C703-9966-CDBC002F357A}"/>
              </a:ext>
            </a:extLst>
          </p:cNvPr>
          <p:cNvGrpSpPr/>
          <p:nvPr/>
        </p:nvGrpSpPr>
        <p:grpSpPr>
          <a:xfrm>
            <a:off x="597298" y="4081174"/>
            <a:ext cx="3678965" cy="2776826"/>
            <a:chOff x="274453" y="312234"/>
            <a:chExt cx="4328793" cy="3267306"/>
          </a:xfrm>
        </p:grpSpPr>
        <p:sp>
          <p:nvSpPr>
            <p:cNvPr id="34" name="Freeform: Shape 94">
              <a:extLst>
                <a:ext uri="{FF2B5EF4-FFF2-40B4-BE49-F238E27FC236}">
                  <a16:creationId xmlns:a16="http://schemas.microsoft.com/office/drawing/2014/main" id="{CEF1F012-24E6-FCC1-00B5-8DA3AEFE73D8}"/>
                </a:ext>
              </a:extLst>
            </p:cNvPr>
            <p:cNvSpPr/>
            <p:nvPr/>
          </p:nvSpPr>
          <p:spPr>
            <a:xfrm>
              <a:off x="274453" y="910761"/>
              <a:ext cx="4328793" cy="2668779"/>
            </a:xfrm>
            <a:custGeom>
              <a:gdLst>
                <a:gd name="connsiteX0" fmla="*/ 3883294 w 4242348"/>
                <a:gd name="connsiteY0" fmla="*/ 1288799 h 2615484"/>
                <a:gd name="connsiteX1" fmla="*/ 3966493 w 4242348"/>
                <a:gd name="connsiteY1" fmla="*/ 1297059 h 2615484"/>
                <a:gd name="connsiteX2" fmla="*/ 3978185 w 4242348"/>
                <a:gd name="connsiteY2" fmla="*/ 1307713 h 2615484"/>
                <a:gd name="connsiteX3" fmla="*/ 3982494 w 4242348"/>
                <a:gd name="connsiteY3" fmla="*/ 1320123 h 2615484"/>
                <a:gd name="connsiteX4" fmla="*/ 3980260 w 4242348"/>
                <a:gd name="connsiteY4" fmla="*/ 1333131 h 2615484"/>
                <a:gd name="connsiteX5" fmla="*/ 3831778 w 4242348"/>
                <a:gd name="connsiteY5" fmla="*/ 1513816 h 2615484"/>
                <a:gd name="connsiteX6" fmla="*/ 3818011 w 4242348"/>
                <a:gd name="connsiteY6" fmla="*/ 1514933 h 2615484"/>
                <a:gd name="connsiteX7" fmla="*/ 3708476 w 4242348"/>
                <a:gd name="connsiteY7" fmla="*/ 1424032 h 2615484"/>
                <a:gd name="connsiteX8" fmla="*/ 3706999 w 4242348"/>
                <a:gd name="connsiteY8" fmla="*/ 1410744 h 2615484"/>
                <a:gd name="connsiteX9" fmla="*/ 3778666 w 4242348"/>
                <a:gd name="connsiteY9" fmla="*/ 1328303 h 2615484"/>
                <a:gd name="connsiteX10" fmla="*/ 3860190 w 4242348"/>
                <a:gd name="connsiteY10" fmla="*/ 1288918 h 2615484"/>
                <a:gd name="connsiteX11" fmla="*/ 3883294 w 4242348"/>
                <a:gd name="connsiteY11" fmla="*/ 1288799 h 2615484"/>
                <a:gd name="connsiteX12" fmla="*/ 361550 w 4242348"/>
                <a:gd name="connsiteY12" fmla="*/ 1288320 h 2615484"/>
                <a:gd name="connsiteX13" fmla="*/ 417934 w 4242348"/>
                <a:gd name="connsiteY13" fmla="*/ 1295423 h 2615484"/>
                <a:gd name="connsiteX14" fmla="*/ 454805 w 4242348"/>
                <a:gd name="connsiteY14" fmla="*/ 1318368 h 2615484"/>
                <a:gd name="connsiteX15" fmla="*/ 536887 w 4242348"/>
                <a:gd name="connsiteY15" fmla="*/ 1412221 h 2615484"/>
                <a:gd name="connsiteX16" fmla="*/ 536128 w 4242348"/>
                <a:gd name="connsiteY16" fmla="*/ 1422437 h 2615484"/>
                <a:gd name="connsiteX17" fmla="*/ 423240 w 4242348"/>
                <a:gd name="connsiteY17" fmla="*/ 1516130 h 2615484"/>
                <a:gd name="connsiteX18" fmla="*/ 411868 w 4242348"/>
                <a:gd name="connsiteY18" fmla="*/ 1514814 h 2615484"/>
                <a:gd name="connsiteX19" fmla="*/ 261910 w 4242348"/>
                <a:gd name="connsiteY19" fmla="*/ 1332573 h 2615484"/>
                <a:gd name="connsiteX20" fmla="*/ 259994 w 4242348"/>
                <a:gd name="connsiteY20" fmla="*/ 1320443 h 2615484"/>
                <a:gd name="connsiteX21" fmla="*/ 263546 w 4242348"/>
                <a:gd name="connsiteY21" fmla="*/ 1310068 h 2615484"/>
                <a:gd name="connsiteX22" fmla="*/ 279148 w 4242348"/>
                <a:gd name="connsiteY22" fmla="*/ 1296261 h 2615484"/>
                <a:gd name="connsiteX23" fmla="*/ 361550 w 4242348"/>
                <a:gd name="connsiteY23" fmla="*/ 1288320 h 2615484"/>
                <a:gd name="connsiteX24" fmla="*/ 390709 w 4242348"/>
                <a:gd name="connsiteY24" fmla="*/ 128605 h 2615484"/>
                <a:gd name="connsiteX25" fmla="*/ 465538 w 4242348"/>
                <a:gd name="connsiteY25" fmla="*/ 156690 h 2615484"/>
                <a:gd name="connsiteX26" fmla="*/ 523318 w 4242348"/>
                <a:gd name="connsiteY26" fmla="*/ 295595 h 2615484"/>
                <a:gd name="connsiteX27" fmla="*/ 517014 w 4242348"/>
                <a:gd name="connsiteY27" fmla="*/ 325682 h 2615484"/>
                <a:gd name="connsiteX28" fmla="*/ 498698 w 4242348"/>
                <a:gd name="connsiteY28" fmla="*/ 409400 h 2615484"/>
                <a:gd name="connsiteX29" fmla="*/ 439361 w 4242348"/>
                <a:gd name="connsiteY29" fmla="*/ 574682 h 2615484"/>
                <a:gd name="connsiteX30" fmla="*/ 435370 w 4242348"/>
                <a:gd name="connsiteY30" fmla="*/ 583700 h 2615484"/>
                <a:gd name="connsiteX31" fmla="*/ 429345 w 4242348"/>
                <a:gd name="connsiteY31" fmla="*/ 659437 h 2615484"/>
                <a:gd name="connsiteX32" fmla="*/ 440837 w 4242348"/>
                <a:gd name="connsiteY32" fmla="*/ 779188 h 2615484"/>
                <a:gd name="connsiteX33" fmla="*/ 424996 w 4242348"/>
                <a:gd name="connsiteY33" fmla="*/ 913744 h 2615484"/>
                <a:gd name="connsiteX34" fmla="*/ 425714 w 4242348"/>
                <a:gd name="connsiteY34" fmla="*/ 922323 h 2615484"/>
                <a:gd name="connsiteX35" fmla="*/ 442713 w 4242348"/>
                <a:gd name="connsiteY35" fmla="*/ 1067572 h 2615484"/>
                <a:gd name="connsiteX36" fmla="*/ 437924 w 4242348"/>
                <a:gd name="connsiteY36" fmla="*/ 1151330 h 2615484"/>
                <a:gd name="connsiteX37" fmla="*/ 427549 w 4242348"/>
                <a:gd name="connsiteY37" fmla="*/ 1161546 h 2615484"/>
                <a:gd name="connsiteX38" fmla="*/ 241677 w 4242348"/>
                <a:gd name="connsiteY38" fmla="*/ 1232974 h 2615484"/>
                <a:gd name="connsiteX39" fmla="*/ 199699 w 4242348"/>
                <a:gd name="connsiteY39" fmla="*/ 1331416 h 2615484"/>
                <a:gd name="connsiteX40" fmla="*/ 235732 w 4242348"/>
                <a:gd name="connsiteY40" fmla="*/ 1417050 h 2615484"/>
                <a:gd name="connsiteX41" fmla="*/ 362666 w 4242348"/>
                <a:gd name="connsiteY41" fmla="*/ 1561182 h 2615484"/>
                <a:gd name="connsiteX42" fmla="*/ 564140 w 4242348"/>
                <a:gd name="connsiteY42" fmla="*/ 1776144 h 2615484"/>
                <a:gd name="connsiteX43" fmla="*/ 617092 w 4242348"/>
                <a:gd name="connsiteY43" fmla="*/ 1824547 h 2615484"/>
                <a:gd name="connsiteX44" fmla="*/ 627148 w 4242348"/>
                <a:gd name="connsiteY44" fmla="*/ 1822233 h 2615484"/>
                <a:gd name="connsiteX45" fmla="*/ 615975 w 4242348"/>
                <a:gd name="connsiteY45" fmla="*/ 1763175 h 2615484"/>
                <a:gd name="connsiteX46" fmla="*/ 442154 w 4242348"/>
                <a:gd name="connsiteY46" fmla="*/ 1551765 h 2615484"/>
                <a:gd name="connsiteX47" fmla="*/ 443830 w 4242348"/>
                <a:gd name="connsiteY47" fmla="*/ 1530137 h 2615484"/>
                <a:gd name="connsiteX48" fmla="*/ 568888 w 4242348"/>
                <a:gd name="connsiteY48" fmla="*/ 1426707 h 2615484"/>
                <a:gd name="connsiteX49" fmla="*/ 569966 w 4242348"/>
                <a:gd name="connsiteY49" fmla="*/ 1413898 h 2615484"/>
                <a:gd name="connsiteX50" fmla="*/ 474197 w 4242348"/>
                <a:gd name="connsiteY50" fmla="*/ 1304083 h 2615484"/>
                <a:gd name="connsiteX51" fmla="*/ 403208 w 4242348"/>
                <a:gd name="connsiteY51" fmla="*/ 1267889 h 2615484"/>
                <a:gd name="connsiteX52" fmla="*/ 286889 w 4242348"/>
                <a:gd name="connsiteY52" fmla="*/ 1271122 h 2615484"/>
                <a:gd name="connsiteX53" fmla="*/ 279626 w 4242348"/>
                <a:gd name="connsiteY53" fmla="*/ 1270523 h 2615484"/>
                <a:gd name="connsiteX54" fmla="*/ 281382 w 4242348"/>
                <a:gd name="connsiteY54" fmla="*/ 1263580 h 2615484"/>
                <a:gd name="connsiteX55" fmla="*/ 344789 w 4242348"/>
                <a:gd name="connsiteY55" fmla="*/ 1215815 h 2615484"/>
                <a:gd name="connsiteX56" fmla="*/ 449975 w 4242348"/>
                <a:gd name="connsiteY56" fmla="*/ 1205879 h 2615484"/>
                <a:gd name="connsiteX57" fmla="*/ 699174 w 4242348"/>
                <a:gd name="connsiteY57" fmla="*/ 1296700 h 2615484"/>
                <a:gd name="connsiteX58" fmla="*/ 868406 w 4242348"/>
                <a:gd name="connsiteY58" fmla="*/ 1453442 h 2615484"/>
                <a:gd name="connsiteX59" fmla="*/ 1099649 w 4242348"/>
                <a:gd name="connsiteY59" fmla="*/ 1611341 h 2615484"/>
                <a:gd name="connsiteX60" fmla="*/ 1288632 w 4242348"/>
                <a:gd name="connsiteY60" fmla="*/ 1675347 h 2615484"/>
                <a:gd name="connsiteX61" fmla="*/ 1439190 w 4242348"/>
                <a:gd name="connsiteY61" fmla="*/ 1702202 h 2615484"/>
                <a:gd name="connsiteX62" fmla="*/ 1580568 w 4242348"/>
                <a:gd name="connsiteY62" fmla="*/ 1724508 h 2615484"/>
                <a:gd name="connsiteX63" fmla="*/ 1762450 w 4242348"/>
                <a:gd name="connsiteY63" fmla="*/ 1766646 h 2615484"/>
                <a:gd name="connsiteX64" fmla="*/ 1855026 w 4242348"/>
                <a:gd name="connsiteY64" fmla="*/ 1811858 h 2615484"/>
                <a:gd name="connsiteX65" fmla="*/ 2052670 w 4242348"/>
                <a:gd name="connsiteY65" fmla="*/ 2002757 h 2615484"/>
                <a:gd name="connsiteX66" fmla="*/ 2117833 w 4242348"/>
                <a:gd name="connsiteY66" fmla="*/ 2150840 h 2615484"/>
                <a:gd name="connsiteX67" fmla="*/ 2121145 w 4242348"/>
                <a:gd name="connsiteY67" fmla="*/ 2155828 h 2615484"/>
                <a:gd name="connsiteX68" fmla="*/ 2125055 w 4242348"/>
                <a:gd name="connsiteY68" fmla="*/ 2150241 h 2615484"/>
                <a:gd name="connsiteX69" fmla="*/ 2355739 w 4242348"/>
                <a:gd name="connsiteY69" fmla="*/ 1831929 h 2615484"/>
                <a:gd name="connsiteX70" fmla="*/ 2472736 w 4242348"/>
                <a:gd name="connsiteY70" fmla="*/ 1769400 h 2615484"/>
                <a:gd name="connsiteX71" fmla="*/ 2557292 w 4242348"/>
                <a:gd name="connsiteY71" fmla="*/ 1745737 h 2615484"/>
                <a:gd name="connsiteX72" fmla="*/ 2645560 w 4242348"/>
                <a:gd name="connsiteY72" fmla="*/ 1727421 h 2615484"/>
                <a:gd name="connsiteX73" fmla="*/ 2743364 w 4242348"/>
                <a:gd name="connsiteY73" fmla="*/ 1711779 h 2615484"/>
                <a:gd name="connsiteX74" fmla="*/ 2855374 w 4242348"/>
                <a:gd name="connsiteY74" fmla="*/ 1693982 h 2615484"/>
                <a:gd name="connsiteX75" fmla="*/ 2939810 w 4242348"/>
                <a:gd name="connsiteY75" fmla="*/ 1678739 h 2615484"/>
                <a:gd name="connsiteX76" fmla="*/ 3032307 w 4242348"/>
                <a:gd name="connsiteY76" fmla="*/ 1654477 h 2615484"/>
                <a:gd name="connsiteX77" fmla="*/ 3398304 w 4242348"/>
                <a:gd name="connsiteY77" fmla="*/ 1431136 h 2615484"/>
                <a:gd name="connsiteX78" fmla="*/ 3526236 w 4242348"/>
                <a:gd name="connsiteY78" fmla="*/ 1310946 h 2615484"/>
                <a:gd name="connsiteX79" fmla="*/ 3672124 w 4242348"/>
                <a:gd name="connsiteY79" fmla="*/ 1224634 h 2615484"/>
                <a:gd name="connsiteX80" fmla="*/ 3836527 w 4242348"/>
                <a:gd name="connsiteY80" fmla="*/ 1207715 h 2615484"/>
                <a:gd name="connsiteX81" fmla="*/ 3895465 w 4242348"/>
                <a:gd name="connsiteY81" fmla="*/ 1215416 h 2615484"/>
                <a:gd name="connsiteX82" fmla="*/ 3961306 w 4242348"/>
                <a:gd name="connsiteY82" fmla="*/ 1263181 h 2615484"/>
                <a:gd name="connsiteX83" fmla="*/ 3963381 w 4242348"/>
                <a:gd name="connsiteY83" fmla="*/ 1270124 h 2615484"/>
                <a:gd name="connsiteX84" fmla="*/ 3955320 w 4242348"/>
                <a:gd name="connsiteY84" fmla="*/ 1271002 h 2615484"/>
                <a:gd name="connsiteX85" fmla="*/ 3859711 w 4242348"/>
                <a:gd name="connsiteY85" fmla="*/ 1265415 h 2615484"/>
                <a:gd name="connsiteX86" fmla="*/ 3772003 w 4242348"/>
                <a:gd name="connsiteY86" fmla="*/ 1300571 h 2615484"/>
                <a:gd name="connsiteX87" fmla="*/ 3670966 w 4242348"/>
                <a:gd name="connsiteY87" fmla="*/ 1416052 h 2615484"/>
                <a:gd name="connsiteX88" fmla="*/ 3674398 w 4242348"/>
                <a:gd name="connsiteY88" fmla="*/ 1426906 h 2615484"/>
                <a:gd name="connsiteX89" fmla="*/ 3801132 w 4242348"/>
                <a:gd name="connsiteY89" fmla="*/ 1531733 h 2615484"/>
                <a:gd name="connsiteX90" fmla="*/ 3802369 w 4242348"/>
                <a:gd name="connsiteY90" fmla="*/ 1549690 h 2615484"/>
                <a:gd name="connsiteX91" fmla="*/ 3626992 w 4242348"/>
                <a:gd name="connsiteY91" fmla="*/ 1762696 h 2615484"/>
                <a:gd name="connsiteX92" fmla="*/ 3614582 w 4242348"/>
                <a:gd name="connsiteY92" fmla="*/ 1819639 h 2615484"/>
                <a:gd name="connsiteX93" fmla="*/ 3627671 w 4242348"/>
                <a:gd name="connsiteY93" fmla="*/ 1822831 h 2615484"/>
                <a:gd name="connsiteX94" fmla="*/ 3843151 w 4242348"/>
                <a:gd name="connsiteY94" fmla="*/ 1603081 h 2615484"/>
                <a:gd name="connsiteX95" fmla="*/ 4000971 w 4242348"/>
                <a:gd name="connsiteY95" fmla="*/ 1424352 h 2615484"/>
                <a:gd name="connsiteX96" fmla="*/ 4041273 w 4242348"/>
                <a:gd name="connsiteY96" fmla="*/ 1346221 h 2615484"/>
                <a:gd name="connsiteX97" fmla="*/ 4018688 w 4242348"/>
                <a:gd name="connsiteY97" fmla="*/ 1254761 h 2615484"/>
                <a:gd name="connsiteX98" fmla="*/ 3908593 w 4242348"/>
                <a:gd name="connsiteY98" fmla="*/ 1174275 h 2615484"/>
                <a:gd name="connsiteX99" fmla="*/ 3814580 w 4242348"/>
                <a:gd name="connsiteY99" fmla="*/ 1161347 h 2615484"/>
                <a:gd name="connsiteX100" fmla="*/ 3804963 w 4242348"/>
                <a:gd name="connsiteY100" fmla="*/ 1155241 h 2615484"/>
                <a:gd name="connsiteX101" fmla="*/ 3798499 w 4242348"/>
                <a:gd name="connsiteY101" fmla="*/ 1017454 h 2615484"/>
                <a:gd name="connsiteX102" fmla="*/ 3811587 w 4242348"/>
                <a:gd name="connsiteY102" fmla="*/ 938524 h 2615484"/>
                <a:gd name="connsiteX103" fmla="*/ 3813582 w 4242348"/>
                <a:gd name="connsiteY103" fmla="*/ 888205 h 2615484"/>
                <a:gd name="connsiteX104" fmla="*/ 3802489 w 4242348"/>
                <a:gd name="connsiteY104" fmla="*/ 714664 h 2615484"/>
                <a:gd name="connsiteX105" fmla="*/ 3823239 w 4242348"/>
                <a:gd name="connsiteY105" fmla="*/ 632023 h 2615484"/>
                <a:gd name="connsiteX106" fmla="*/ 3822401 w 4242348"/>
                <a:gd name="connsiteY106" fmla="*/ 619693 h 2615484"/>
                <a:gd name="connsiteX107" fmla="*/ 3769928 w 4242348"/>
                <a:gd name="connsiteY107" fmla="*/ 490485 h 2615484"/>
                <a:gd name="connsiteX108" fmla="*/ 3731700 w 4242348"/>
                <a:gd name="connsiteY108" fmla="*/ 347390 h 2615484"/>
                <a:gd name="connsiteX109" fmla="*/ 3721086 w 4242348"/>
                <a:gd name="connsiteY109" fmla="*/ 307007 h 2615484"/>
                <a:gd name="connsiteX110" fmla="*/ 3787246 w 4242348"/>
                <a:gd name="connsiteY110" fmla="*/ 149188 h 2615484"/>
                <a:gd name="connsiteX111" fmla="*/ 3932057 w 4242348"/>
                <a:gd name="connsiteY111" fmla="*/ 167863 h 2615484"/>
                <a:gd name="connsiteX112" fmla="*/ 3961545 w 4242348"/>
                <a:gd name="connsiteY112" fmla="*/ 210240 h 2615484"/>
                <a:gd name="connsiteX113" fmla="*/ 4032733 w 4242348"/>
                <a:gd name="connsiteY113" fmla="*/ 322490 h 2615484"/>
                <a:gd name="connsiteX114" fmla="*/ 4105558 w 4242348"/>
                <a:gd name="connsiteY114" fmla="*/ 475401 h 2615484"/>
                <a:gd name="connsiteX115" fmla="*/ 4135406 w 4242348"/>
                <a:gd name="connsiteY115" fmla="*/ 613827 h 2615484"/>
                <a:gd name="connsiteX116" fmla="*/ 4136363 w 4242348"/>
                <a:gd name="connsiteY116" fmla="*/ 656844 h 2615484"/>
                <a:gd name="connsiteX117" fmla="*/ 4154241 w 4242348"/>
                <a:gd name="connsiteY117" fmla="*/ 755565 h 2615484"/>
                <a:gd name="connsiteX118" fmla="*/ 4213418 w 4242348"/>
                <a:gd name="connsiteY118" fmla="*/ 892395 h 2615484"/>
                <a:gd name="connsiteX119" fmla="*/ 4238677 w 4242348"/>
                <a:gd name="connsiteY119" fmla="*/ 978547 h 2615484"/>
                <a:gd name="connsiteX120" fmla="*/ 4242348 w 4242348"/>
                <a:gd name="connsiteY120" fmla="*/ 985331 h 2615484"/>
                <a:gd name="connsiteX121" fmla="*/ 4242269 w 4242348"/>
                <a:gd name="connsiteY121" fmla="*/ 1100094 h 2615484"/>
                <a:gd name="connsiteX122" fmla="*/ 4232612 w 4242348"/>
                <a:gd name="connsiteY122" fmla="*/ 1230859 h 2615484"/>
                <a:gd name="connsiteX123" fmla="*/ 4216211 w 4242348"/>
                <a:gd name="connsiteY123" fmla="*/ 1378742 h 2615484"/>
                <a:gd name="connsiteX124" fmla="*/ 4201886 w 4242348"/>
                <a:gd name="connsiteY124" fmla="*/ 1502444 h 2615484"/>
                <a:gd name="connsiteX125" fmla="*/ 4189875 w 4242348"/>
                <a:gd name="connsiteY125" fmla="*/ 1616489 h 2615484"/>
                <a:gd name="connsiteX126" fmla="*/ 4185326 w 4242348"/>
                <a:gd name="connsiteY126" fmla="*/ 1695818 h 2615484"/>
                <a:gd name="connsiteX127" fmla="*/ 4093827 w 4242348"/>
                <a:gd name="connsiteY127" fmla="*/ 1931728 h 2615484"/>
                <a:gd name="connsiteX128" fmla="*/ 3989119 w 4242348"/>
                <a:gd name="connsiteY128" fmla="*/ 2022430 h 2615484"/>
                <a:gd name="connsiteX129" fmla="*/ 3745387 w 4242348"/>
                <a:gd name="connsiteY129" fmla="*/ 2157664 h 2615484"/>
                <a:gd name="connsiteX130" fmla="*/ 3447665 w 4242348"/>
                <a:gd name="connsiteY130" fmla="*/ 2257981 h 2615484"/>
                <a:gd name="connsiteX131" fmla="*/ 3195753 w 4242348"/>
                <a:gd name="connsiteY131" fmla="*/ 2324222 h 2615484"/>
                <a:gd name="connsiteX132" fmla="*/ 3158523 w 4242348"/>
                <a:gd name="connsiteY132" fmla="*/ 2345291 h 2615484"/>
                <a:gd name="connsiteX133" fmla="*/ 3009402 w 4242348"/>
                <a:gd name="connsiteY133" fmla="*/ 2518433 h 2615484"/>
                <a:gd name="connsiteX134" fmla="*/ 2960520 w 4242348"/>
                <a:gd name="connsiteY134" fmla="*/ 2606780 h 2615484"/>
                <a:gd name="connsiteX135" fmla="*/ 2944918 w 4242348"/>
                <a:gd name="connsiteY135" fmla="*/ 2615320 h 2615484"/>
                <a:gd name="connsiteX136" fmla="*/ 2463319 w 4242348"/>
                <a:gd name="connsiteY136" fmla="*/ 2609174 h 2615484"/>
                <a:gd name="connsiteX137" fmla="*/ 2181638 w 4242348"/>
                <a:gd name="connsiteY137" fmla="*/ 2606301 h 2615484"/>
                <a:gd name="connsiteX138" fmla="*/ 2167792 w 4242348"/>
                <a:gd name="connsiteY138" fmla="*/ 2595168 h 2615484"/>
                <a:gd name="connsiteX139" fmla="*/ 2146643 w 4242348"/>
                <a:gd name="connsiteY139" fmla="*/ 2488425 h 2615484"/>
                <a:gd name="connsiteX140" fmla="*/ 2127888 w 4242348"/>
                <a:gd name="connsiteY140" fmla="*/ 2372226 h 2615484"/>
                <a:gd name="connsiteX141" fmla="*/ 2124696 w 4242348"/>
                <a:gd name="connsiteY141" fmla="*/ 2343735 h 2615484"/>
                <a:gd name="connsiteX142" fmla="*/ 2120905 w 4242348"/>
                <a:gd name="connsiteY142" fmla="*/ 2337230 h 2615484"/>
                <a:gd name="connsiteX143" fmla="*/ 2117833 w 4242348"/>
                <a:gd name="connsiteY143" fmla="*/ 2343335 h 2615484"/>
                <a:gd name="connsiteX144" fmla="*/ 2107936 w 4242348"/>
                <a:gd name="connsiteY144" fmla="*/ 2420909 h 2615484"/>
                <a:gd name="connsiteX145" fmla="*/ 2089461 w 4242348"/>
                <a:gd name="connsiteY145" fmla="*/ 2520389 h 2615484"/>
                <a:gd name="connsiteX146" fmla="*/ 2074656 w 4242348"/>
                <a:gd name="connsiteY146" fmla="*/ 2594769 h 2615484"/>
                <a:gd name="connsiteX147" fmla="*/ 2062326 w 4242348"/>
                <a:gd name="connsiteY147" fmla="*/ 2606301 h 2615484"/>
                <a:gd name="connsiteX148" fmla="*/ 1303517 w 4242348"/>
                <a:gd name="connsiteY148" fmla="*/ 2615479 h 2615484"/>
                <a:gd name="connsiteX149" fmla="*/ 1278697 w 4242348"/>
                <a:gd name="connsiteY149" fmla="*/ 2601593 h 2615484"/>
                <a:gd name="connsiteX150" fmla="*/ 1207189 w 4242348"/>
                <a:gd name="connsiteY150" fmla="*/ 2472983 h 2615484"/>
                <a:gd name="connsiteX151" fmla="*/ 1054118 w 4242348"/>
                <a:gd name="connsiteY151" fmla="*/ 2327454 h 2615484"/>
                <a:gd name="connsiteX152" fmla="*/ 1009905 w 4242348"/>
                <a:gd name="connsiteY152" fmla="*/ 2315004 h 2615484"/>
                <a:gd name="connsiteX153" fmla="*/ 748815 w 4242348"/>
                <a:gd name="connsiteY153" fmla="*/ 2244654 h 2615484"/>
                <a:gd name="connsiteX154" fmla="*/ 461108 w 4242348"/>
                <a:gd name="connsiteY154" fmla="*/ 2142381 h 2615484"/>
                <a:gd name="connsiteX155" fmla="*/ 275795 w 4242348"/>
                <a:gd name="connsiteY155" fmla="*/ 2039309 h 2615484"/>
                <a:gd name="connsiteX156" fmla="*/ 173681 w 4242348"/>
                <a:gd name="connsiteY156" fmla="*/ 1958743 h 2615484"/>
                <a:gd name="connsiteX157" fmla="*/ 100299 w 4242348"/>
                <a:gd name="connsiteY157" fmla="*/ 1861498 h 2615484"/>
                <a:gd name="connsiteX158" fmla="*/ 61113 w 4242348"/>
                <a:gd name="connsiteY158" fmla="*/ 1747972 h 2615484"/>
                <a:gd name="connsiteX159" fmla="*/ 57522 w 4242348"/>
                <a:gd name="connsiteY159" fmla="*/ 1699569 h 2615484"/>
                <a:gd name="connsiteX160" fmla="*/ 47905 w 4242348"/>
                <a:gd name="connsiteY160" fmla="*/ 1568644 h 2615484"/>
                <a:gd name="connsiteX161" fmla="*/ 33221 w 4242348"/>
                <a:gd name="connsiteY161" fmla="*/ 1437201 h 2615484"/>
                <a:gd name="connsiteX162" fmla="*/ 14545 w 4242348"/>
                <a:gd name="connsiteY162" fmla="*/ 1281816 h 2615484"/>
                <a:gd name="connsiteX163" fmla="*/ 3492 w 4242348"/>
                <a:gd name="connsiteY163" fmla="*/ 1147699 h 2615484"/>
                <a:gd name="connsiteX164" fmla="*/ 220 w 4242348"/>
                <a:gd name="connsiteY164" fmla="*/ 1047302 h 2615484"/>
                <a:gd name="connsiteX165" fmla="*/ 42359 w 4242348"/>
                <a:gd name="connsiteY165" fmla="*/ 861589 h 2615484"/>
                <a:gd name="connsiteX166" fmla="*/ 97785 w 4242348"/>
                <a:gd name="connsiteY166" fmla="*/ 726795 h 2615484"/>
                <a:gd name="connsiteX167" fmla="*/ 106284 w 4242348"/>
                <a:gd name="connsiteY167" fmla="*/ 663946 h 2615484"/>
                <a:gd name="connsiteX168" fmla="*/ 124121 w 4242348"/>
                <a:gd name="connsiteY168" fmla="*/ 521290 h 2615484"/>
                <a:gd name="connsiteX169" fmla="*/ 197863 w 4242348"/>
                <a:gd name="connsiteY169" fmla="*/ 340127 h 2615484"/>
                <a:gd name="connsiteX170" fmla="*/ 237208 w 4242348"/>
                <a:gd name="connsiteY170" fmla="*/ 284421 h 2615484"/>
                <a:gd name="connsiteX171" fmla="*/ 290280 w 4242348"/>
                <a:gd name="connsiteY171" fmla="*/ 194559 h 2615484"/>
                <a:gd name="connsiteX172" fmla="*/ 362786 w 4242348"/>
                <a:gd name="connsiteY172" fmla="*/ 133346 h 2615484"/>
                <a:gd name="connsiteX173" fmla="*/ 390709 w 4242348"/>
                <a:gd name="connsiteY173" fmla="*/ 128605 h 2615484"/>
                <a:gd name="connsiteX174" fmla="*/ 3404973 w 4242348"/>
                <a:gd name="connsiteY174" fmla="*/ 1263 h 2615484"/>
                <a:gd name="connsiteX175" fmla="*/ 3430268 w 4242348"/>
                <a:gd name="connsiteY175" fmla="*/ 2301 h 2615484"/>
                <a:gd name="connsiteX176" fmla="*/ 3545749 w 4242348"/>
                <a:gd name="connsiteY176" fmla="*/ 59244 h 2615484"/>
                <a:gd name="connsiteX177" fmla="*/ 3692476 w 4242348"/>
                <a:gd name="connsiteY177" fmla="*/ 184103 h 2615484"/>
                <a:gd name="connsiteX178" fmla="*/ 3692356 w 4242348"/>
                <a:gd name="connsiteY178" fmla="*/ 199745 h 2615484"/>
                <a:gd name="connsiteX179" fmla="*/ 3658877 w 4242348"/>
                <a:gd name="connsiteY179" fmla="*/ 247271 h 2615484"/>
                <a:gd name="connsiteX180" fmla="*/ 3657001 w 4242348"/>
                <a:gd name="connsiteY180" fmla="*/ 341962 h 2615484"/>
                <a:gd name="connsiteX181" fmla="*/ 3757798 w 4242348"/>
                <a:gd name="connsiteY181" fmla="*/ 606444 h 2615484"/>
                <a:gd name="connsiteX182" fmla="*/ 3761589 w 4242348"/>
                <a:gd name="connsiteY182" fmla="*/ 646588 h 2615484"/>
                <a:gd name="connsiteX183" fmla="*/ 3734255 w 4242348"/>
                <a:gd name="connsiteY183" fmla="*/ 773521 h 2615484"/>
                <a:gd name="connsiteX184" fmla="*/ 3593913 w 4242348"/>
                <a:gd name="connsiteY184" fmla="*/ 516422 h 2615484"/>
                <a:gd name="connsiteX185" fmla="*/ 3566779 w 4242348"/>
                <a:gd name="connsiteY185" fmla="*/ 432943 h 2615484"/>
                <a:gd name="connsiteX186" fmla="*/ 3557003 w 4242348"/>
                <a:gd name="connsiteY186" fmla="*/ 417500 h 2615484"/>
                <a:gd name="connsiteX187" fmla="*/ 3442997 w 4242348"/>
                <a:gd name="connsiteY187" fmla="*/ 299106 h 2615484"/>
                <a:gd name="connsiteX188" fmla="*/ 3366422 w 4242348"/>
                <a:gd name="connsiteY188" fmla="*/ 169339 h 2615484"/>
                <a:gd name="connsiteX189" fmla="*/ 3358201 w 4242348"/>
                <a:gd name="connsiteY189" fmla="*/ 48590 h 2615484"/>
                <a:gd name="connsiteX190" fmla="*/ 3404973 w 4242348"/>
                <a:gd name="connsiteY190" fmla="*/ 1263 h 2615484"/>
                <a:gd name="connsiteX191" fmla="*/ 819205 w 4242348"/>
                <a:gd name="connsiteY191" fmla="*/ 866 h 2615484"/>
                <a:gd name="connsiteX192" fmla="*/ 881774 w 4242348"/>
                <a:gd name="connsiteY192" fmla="*/ 39492 h 2615484"/>
                <a:gd name="connsiteX193" fmla="*/ 887042 w 4242348"/>
                <a:gd name="connsiteY193" fmla="*/ 115908 h 2615484"/>
                <a:gd name="connsiteX194" fmla="*/ 799413 w 4242348"/>
                <a:gd name="connsiteY194" fmla="*/ 299385 h 2615484"/>
                <a:gd name="connsiteX195" fmla="*/ 688360 w 4242348"/>
                <a:gd name="connsiteY195" fmla="*/ 414468 h 2615484"/>
                <a:gd name="connsiteX196" fmla="*/ 673516 w 4242348"/>
                <a:gd name="connsiteY196" fmla="*/ 440605 h 2615484"/>
                <a:gd name="connsiteX197" fmla="*/ 595384 w 4242348"/>
                <a:gd name="connsiteY197" fmla="*/ 625120 h 2615484"/>
                <a:gd name="connsiteX198" fmla="*/ 512504 w 4242348"/>
                <a:gd name="connsiteY198" fmla="*/ 766579 h 2615484"/>
                <a:gd name="connsiteX199" fmla="*/ 508474 w 4242348"/>
                <a:gd name="connsiteY199" fmla="*/ 772724 h 2615484"/>
                <a:gd name="connsiteX200" fmla="*/ 478108 w 4242348"/>
                <a:gd name="connsiteY200" fmla="*/ 632143 h 2615484"/>
                <a:gd name="connsiteX201" fmla="*/ 480023 w 4242348"/>
                <a:gd name="connsiteY201" fmla="*/ 618296 h 2615484"/>
                <a:gd name="connsiteX202" fmla="*/ 565297 w 4242348"/>
                <a:gd name="connsiteY202" fmla="*/ 408841 h 2615484"/>
                <a:gd name="connsiteX203" fmla="*/ 592312 w 4242348"/>
                <a:gd name="connsiteY203" fmla="*/ 310359 h 2615484"/>
                <a:gd name="connsiteX204" fmla="*/ 559751 w 4242348"/>
                <a:gd name="connsiteY204" fmla="*/ 209961 h 2615484"/>
                <a:gd name="connsiteX205" fmla="*/ 545545 w 4242348"/>
                <a:gd name="connsiteY205" fmla="*/ 190647 h 2615484"/>
                <a:gd name="connsiteX206" fmla="*/ 561307 w 4242348"/>
                <a:gd name="connsiteY206" fmla="*/ 172850 h 2615484"/>
                <a:gd name="connsiteX207" fmla="*/ 758192 w 4242348"/>
                <a:gd name="connsiteY207" fmla="*/ 21895 h 2615484"/>
                <a:gd name="connsiteX208" fmla="*/ 819205 w 4242348"/>
                <a:gd name="connsiteY208" fmla="*/ 866 h 261548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242348" h="2615484">
                  <a:moveTo>
                    <a:pt x="3883294" y="1288799"/>
                  </a:moveTo>
                  <a:cubicBezTo>
                    <a:pt x="3911386" y="1287880"/>
                    <a:pt x="3938919" y="1292509"/>
                    <a:pt x="3966493" y="1297059"/>
                  </a:cubicBezTo>
                  <a:cubicBezTo>
                    <a:pt x="3973038" y="1298136"/>
                    <a:pt x="3977068" y="1300690"/>
                    <a:pt x="3978185" y="1307713"/>
                  </a:cubicBezTo>
                  <a:cubicBezTo>
                    <a:pt x="3978863" y="1311983"/>
                    <a:pt x="3980898" y="1316053"/>
                    <a:pt x="3982494" y="1320123"/>
                  </a:cubicBezTo>
                  <a:cubicBezTo>
                    <a:pt x="3984410" y="1324991"/>
                    <a:pt x="3983891" y="1328742"/>
                    <a:pt x="3980260" y="1333131"/>
                  </a:cubicBezTo>
                  <a:cubicBezTo>
                    <a:pt x="3930580" y="1393227"/>
                    <a:pt x="3881059" y="1453441"/>
                    <a:pt x="3831778" y="1513816"/>
                  </a:cubicBezTo>
                  <a:cubicBezTo>
                    <a:pt x="3826949" y="1519722"/>
                    <a:pt x="3824037" y="1520041"/>
                    <a:pt x="3818011" y="1514933"/>
                  </a:cubicBezTo>
                  <a:cubicBezTo>
                    <a:pt x="3781778" y="1484287"/>
                    <a:pt x="3745227" y="1454040"/>
                    <a:pt x="3708476" y="1424032"/>
                  </a:cubicBezTo>
                  <a:cubicBezTo>
                    <a:pt x="3702769" y="1419364"/>
                    <a:pt x="3701453" y="1416890"/>
                    <a:pt x="3706999" y="1410744"/>
                  </a:cubicBezTo>
                  <a:cubicBezTo>
                    <a:pt x="3731340" y="1383650"/>
                    <a:pt x="3756320" y="1356994"/>
                    <a:pt x="3778666" y="1328303"/>
                  </a:cubicBezTo>
                  <a:cubicBezTo>
                    <a:pt x="3799895" y="1301049"/>
                    <a:pt x="3828267" y="1292031"/>
                    <a:pt x="3860190" y="1288918"/>
                  </a:cubicBezTo>
                  <a:cubicBezTo>
                    <a:pt x="3867771" y="1288160"/>
                    <a:pt x="3875552" y="1288799"/>
                    <a:pt x="3883294" y="1288799"/>
                  </a:cubicBezTo>
                  <a:close/>
                  <a:moveTo>
                    <a:pt x="361550" y="1288320"/>
                  </a:moveTo>
                  <a:cubicBezTo>
                    <a:pt x="379905" y="1286804"/>
                    <a:pt x="399099" y="1290555"/>
                    <a:pt x="417934" y="1295423"/>
                  </a:cubicBezTo>
                  <a:cubicBezTo>
                    <a:pt x="432259" y="1299134"/>
                    <a:pt x="444829" y="1306875"/>
                    <a:pt x="454805" y="1318368"/>
                  </a:cubicBezTo>
                  <a:cubicBezTo>
                    <a:pt x="482019" y="1349772"/>
                    <a:pt x="509353" y="1381096"/>
                    <a:pt x="536887" y="1412221"/>
                  </a:cubicBezTo>
                  <a:cubicBezTo>
                    <a:pt x="540717" y="1416531"/>
                    <a:pt x="540757" y="1418646"/>
                    <a:pt x="536128" y="1422437"/>
                  </a:cubicBezTo>
                  <a:cubicBezTo>
                    <a:pt x="498300" y="1453442"/>
                    <a:pt x="460631" y="1484646"/>
                    <a:pt x="423240" y="1516130"/>
                  </a:cubicBezTo>
                  <a:cubicBezTo>
                    <a:pt x="418013" y="1520520"/>
                    <a:pt x="415499" y="1519283"/>
                    <a:pt x="411868" y="1514814"/>
                  </a:cubicBezTo>
                  <a:cubicBezTo>
                    <a:pt x="361988" y="1454000"/>
                    <a:pt x="312029" y="1393187"/>
                    <a:pt x="261910" y="1332573"/>
                  </a:cubicBezTo>
                  <a:cubicBezTo>
                    <a:pt x="258518" y="1328463"/>
                    <a:pt x="258438" y="1324832"/>
                    <a:pt x="259994" y="1320443"/>
                  </a:cubicBezTo>
                  <a:cubicBezTo>
                    <a:pt x="261232" y="1317011"/>
                    <a:pt x="262947" y="1313619"/>
                    <a:pt x="263546" y="1310068"/>
                  </a:cubicBezTo>
                  <a:cubicBezTo>
                    <a:pt x="265062" y="1301049"/>
                    <a:pt x="270649" y="1297458"/>
                    <a:pt x="279148" y="1296261"/>
                  </a:cubicBezTo>
                  <a:cubicBezTo>
                    <a:pt x="306083" y="1292550"/>
                    <a:pt x="332858" y="1287482"/>
                    <a:pt x="361550" y="1288320"/>
                  </a:cubicBezTo>
                  <a:close/>
                  <a:moveTo>
                    <a:pt x="390709" y="128605"/>
                  </a:moveTo>
                  <a:cubicBezTo>
                    <a:pt x="417953" y="127652"/>
                    <a:pt x="443092" y="137805"/>
                    <a:pt x="465538" y="156690"/>
                  </a:cubicBezTo>
                  <a:cubicBezTo>
                    <a:pt x="508514" y="192843"/>
                    <a:pt x="526311" y="240168"/>
                    <a:pt x="523318" y="295595"/>
                  </a:cubicBezTo>
                  <a:cubicBezTo>
                    <a:pt x="522760" y="305730"/>
                    <a:pt x="520126" y="315986"/>
                    <a:pt x="517014" y="325682"/>
                  </a:cubicBezTo>
                  <a:cubicBezTo>
                    <a:pt x="508235" y="353016"/>
                    <a:pt x="506040" y="381747"/>
                    <a:pt x="498698" y="409400"/>
                  </a:cubicBezTo>
                  <a:cubicBezTo>
                    <a:pt x="483574" y="466183"/>
                    <a:pt x="461547" y="520452"/>
                    <a:pt x="439361" y="574682"/>
                  </a:cubicBezTo>
                  <a:cubicBezTo>
                    <a:pt x="438124" y="577714"/>
                    <a:pt x="436847" y="580787"/>
                    <a:pt x="435370" y="583700"/>
                  </a:cubicBezTo>
                  <a:cubicBezTo>
                    <a:pt x="423080" y="608081"/>
                    <a:pt x="416616" y="630347"/>
                    <a:pt x="429345" y="659437"/>
                  </a:cubicBezTo>
                  <a:cubicBezTo>
                    <a:pt x="445586" y="696627"/>
                    <a:pt x="442713" y="738686"/>
                    <a:pt x="440837" y="779188"/>
                  </a:cubicBezTo>
                  <a:cubicBezTo>
                    <a:pt x="438722" y="824399"/>
                    <a:pt x="432817" y="869211"/>
                    <a:pt x="424996" y="913744"/>
                  </a:cubicBezTo>
                  <a:cubicBezTo>
                    <a:pt x="424477" y="916696"/>
                    <a:pt x="424477" y="919370"/>
                    <a:pt x="425714" y="922323"/>
                  </a:cubicBezTo>
                  <a:cubicBezTo>
                    <a:pt x="445307" y="969090"/>
                    <a:pt x="446464" y="1017972"/>
                    <a:pt x="442713" y="1067572"/>
                  </a:cubicBezTo>
                  <a:cubicBezTo>
                    <a:pt x="440598" y="1095465"/>
                    <a:pt x="439002" y="1123398"/>
                    <a:pt x="437924" y="1151330"/>
                  </a:cubicBezTo>
                  <a:cubicBezTo>
                    <a:pt x="437605" y="1159191"/>
                    <a:pt x="436328" y="1162105"/>
                    <a:pt x="427549" y="1161546"/>
                  </a:cubicBezTo>
                  <a:cubicBezTo>
                    <a:pt x="354725" y="1156877"/>
                    <a:pt x="292755" y="1181578"/>
                    <a:pt x="241677" y="1232974"/>
                  </a:cubicBezTo>
                  <a:cubicBezTo>
                    <a:pt x="214942" y="1259869"/>
                    <a:pt x="198382" y="1292510"/>
                    <a:pt x="199699" y="1331416"/>
                  </a:cubicBezTo>
                  <a:cubicBezTo>
                    <a:pt x="200816" y="1364137"/>
                    <a:pt x="214503" y="1392629"/>
                    <a:pt x="235732" y="1417050"/>
                  </a:cubicBezTo>
                  <a:cubicBezTo>
                    <a:pt x="277750" y="1465373"/>
                    <a:pt x="320567" y="1512939"/>
                    <a:pt x="362666" y="1561182"/>
                  </a:cubicBezTo>
                  <a:cubicBezTo>
                    <a:pt x="427310" y="1635204"/>
                    <a:pt x="492752" y="1708467"/>
                    <a:pt x="564140" y="1776144"/>
                  </a:cubicBezTo>
                  <a:cubicBezTo>
                    <a:pt x="581498" y="1792584"/>
                    <a:pt x="599615" y="1808226"/>
                    <a:pt x="617092" y="1824547"/>
                  </a:cubicBezTo>
                  <a:cubicBezTo>
                    <a:pt x="622359" y="1829495"/>
                    <a:pt x="624993" y="1828418"/>
                    <a:pt x="627148" y="1822233"/>
                  </a:cubicBezTo>
                  <a:cubicBezTo>
                    <a:pt x="634730" y="1800405"/>
                    <a:pt x="629582" y="1779975"/>
                    <a:pt x="615975" y="1763175"/>
                  </a:cubicBezTo>
                  <a:cubicBezTo>
                    <a:pt x="558554" y="1692266"/>
                    <a:pt x="500214" y="1622155"/>
                    <a:pt x="442154" y="1551765"/>
                  </a:cubicBezTo>
                  <a:cubicBezTo>
                    <a:pt x="432218" y="1539714"/>
                    <a:pt x="432138" y="1539834"/>
                    <a:pt x="443830" y="1530137"/>
                  </a:cubicBezTo>
                  <a:cubicBezTo>
                    <a:pt x="485490" y="1495621"/>
                    <a:pt x="527070" y="1461024"/>
                    <a:pt x="568888" y="1426707"/>
                  </a:cubicBezTo>
                  <a:cubicBezTo>
                    <a:pt x="574355" y="1422238"/>
                    <a:pt x="575113" y="1419683"/>
                    <a:pt x="569966" y="1413898"/>
                  </a:cubicBezTo>
                  <a:cubicBezTo>
                    <a:pt x="537763" y="1377545"/>
                    <a:pt x="506120" y="1340674"/>
                    <a:pt x="474197" y="1304083"/>
                  </a:cubicBezTo>
                  <a:cubicBezTo>
                    <a:pt x="455402" y="1282574"/>
                    <a:pt x="431021" y="1271880"/>
                    <a:pt x="403208" y="1267889"/>
                  </a:cubicBezTo>
                  <a:cubicBezTo>
                    <a:pt x="364222" y="1262303"/>
                    <a:pt x="325476" y="1264178"/>
                    <a:pt x="286889" y="1271122"/>
                  </a:cubicBezTo>
                  <a:cubicBezTo>
                    <a:pt x="284455" y="1271561"/>
                    <a:pt x="281382" y="1272798"/>
                    <a:pt x="279626" y="1270523"/>
                  </a:cubicBezTo>
                  <a:cubicBezTo>
                    <a:pt x="277711" y="1268049"/>
                    <a:pt x="280344" y="1265854"/>
                    <a:pt x="281382" y="1263580"/>
                  </a:cubicBezTo>
                  <a:cubicBezTo>
                    <a:pt x="293792" y="1236046"/>
                    <a:pt x="316497" y="1221521"/>
                    <a:pt x="344789" y="1215815"/>
                  </a:cubicBezTo>
                  <a:cubicBezTo>
                    <a:pt x="379425" y="1208832"/>
                    <a:pt x="414541" y="1206079"/>
                    <a:pt x="449975" y="1205879"/>
                  </a:cubicBezTo>
                  <a:cubicBezTo>
                    <a:pt x="544387" y="1205320"/>
                    <a:pt x="626550" y="1237762"/>
                    <a:pt x="699174" y="1296700"/>
                  </a:cubicBezTo>
                  <a:cubicBezTo>
                    <a:pt x="758990" y="1345263"/>
                    <a:pt x="811663" y="1401567"/>
                    <a:pt x="868406" y="1453442"/>
                  </a:cubicBezTo>
                  <a:cubicBezTo>
                    <a:pt x="937998" y="1517088"/>
                    <a:pt x="1014534" y="1570679"/>
                    <a:pt x="1099649" y="1611341"/>
                  </a:cubicBezTo>
                  <a:cubicBezTo>
                    <a:pt x="1159983" y="1640152"/>
                    <a:pt x="1223390" y="1660583"/>
                    <a:pt x="1288632" y="1675347"/>
                  </a:cubicBezTo>
                  <a:cubicBezTo>
                    <a:pt x="1338433" y="1686639"/>
                    <a:pt x="1388911" y="1693822"/>
                    <a:pt x="1439190" y="1702202"/>
                  </a:cubicBezTo>
                  <a:cubicBezTo>
                    <a:pt x="1486236" y="1710063"/>
                    <a:pt x="1533522" y="1716528"/>
                    <a:pt x="1580568" y="1724508"/>
                  </a:cubicBezTo>
                  <a:cubicBezTo>
                    <a:pt x="1642100" y="1734963"/>
                    <a:pt x="1702913" y="1748211"/>
                    <a:pt x="1762450" y="1766646"/>
                  </a:cubicBezTo>
                  <a:cubicBezTo>
                    <a:pt x="1795330" y="1776822"/>
                    <a:pt x="1825378" y="1794340"/>
                    <a:pt x="1855026" y="1811858"/>
                  </a:cubicBezTo>
                  <a:cubicBezTo>
                    <a:pt x="1936151" y="1859663"/>
                    <a:pt x="2003269" y="1922072"/>
                    <a:pt x="2052670" y="2002757"/>
                  </a:cubicBezTo>
                  <a:cubicBezTo>
                    <a:pt x="2081081" y="2049165"/>
                    <a:pt x="2102988" y="2098447"/>
                    <a:pt x="2117833" y="2150840"/>
                  </a:cubicBezTo>
                  <a:cubicBezTo>
                    <a:pt x="2118391" y="2152875"/>
                    <a:pt x="2118391" y="2155708"/>
                    <a:pt x="2121145" y="2155828"/>
                  </a:cubicBezTo>
                  <a:cubicBezTo>
                    <a:pt x="2124776" y="2155948"/>
                    <a:pt x="2124377" y="2152516"/>
                    <a:pt x="2125055" y="2150241"/>
                  </a:cubicBezTo>
                  <a:cubicBezTo>
                    <a:pt x="2164440" y="2016963"/>
                    <a:pt x="2239898" y="1909821"/>
                    <a:pt x="2355739" y="1831929"/>
                  </a:cubicBezTo>
                  <a:cubicBezTo>
                    <a:pt x="2392650" y="1807149"/>
                    <a:pt x="2431356" y="1785362"/>
                    <a:pt x="2472736" y="1769400"/>
                  </a:cubicBezTo>
                  <a:cubicBezTo>
                    <a:pt x="2499911" y="1758906"/>
                    <a:pt x="2528841" y="1752561"/>
                    <a:pt x="2557292" y="1745737"/>
                  </a:cubicBezTo>
                  <a:cubicBezTo>
                    <a:pt x="2586502" y="1738714"/>
                    <a:pt x="2616031" y="1732928"/>
                    <a:pt x="2645560" y="1727421"/>
                  </a:cubicBezTo>
                  <a:cubicBezTo>
                    <a:pt x="2678001" y="1721356"/>
                    <a:pt x="2710643" y="1716328"/>
                    <a:pt x="2743364" y="1711779"/>
                  </a:cubicBezTo>
                  <a:cubicBezTo>
                    <a:pt x="2780794" y="1706592"/>
                    <a:pt x="2818104" y="1700207"/>
                    <a:pt x="2855374" y="1693982"/>
                  </a:cubicBezTo>
                  <a:cubicBezTo>
                    <a:pt x="2883586" y="1689273"/>
                    <a:pt x="2911877" y="1684764"/>
                    <a:pt x="2939810" y="1678739"/>
                  </a:cubicBezTo>
                  <a:cubicBezTo>
                    <a:pt x="2970975" y="1672035"/>
                    <a:pt x="3001820" y="1663974"/>
                    <a:pt x="3032307" y="1654477"/>
                  </a:cubicBezTo>
                  <a:cubicBezTo>
                    <a:pt x="3173007" y="1610623"/>
                    <a:pt x="3292639" y="1532531"/>
                    <a:pt x="3398304" y="1431136"/>
                  </a:cubicBezTo>
                  <a:cubicBezTo>
                    <a:pt x="3440522" y="1390634"/>
                    <a:pt x="3481743" y="1349054"/>
                    <a:pt x="3526236" y="1310946"/>
                  </a:cubicBezTo>
                  <a:cubicBezTo>
                    <a:pt x="3569771" y="1273636"/>
                    <a:pt x="3617137" y="1242670"/>
                    <a:pt x="3672124" y="1224634"/>
                  </a:cubicBezTo>
                  <a:cubicBezTo>
                    <a:pt x="3725674" y="1207036"/>
                    <a:pt x="3780622" y="1203086"/>
                    <a:pt x="3836527" y="1207715"/>
                  </a:cubicBezTo>
                  <a:cubicBezTo>
                    <a:pt x="3856320" y="1209350"/>
                    <a:pt x="3875992" y="1211585"/>
                    <a:pt x="3895465" y="1215416"/>
                  </a:cubicBezTo>
                  <a:cubicBezTo>
                    <a:pt x="3924714" y="1221162"/>
                    <a:pt x="3948177" y="1235128"/>
                    <a:pt x="3961306" y="1263181"/>
                  </a:cubicBezTo>
                  <a:cubicBezTo>
                    <a:pt x="3962383" y="1265455"/>
                    <a:pt x="3965017" y="1267530"/>
                    <a:pt x="3963381" y="1270124"/>
                  </a:cubicBezTo>
                  <a:cubicBezTo>
                    <a:pt x="3961386" y="1273237"/>
                    <a:pt x="3957954" y="1271521"/>
                    <a:pt x="3955320" y="1271002"/>
                  </a:cubicBezTo>
                  <a:cubicBezTo>
                    <a:pt x="3923717" y="1264577"/>
                    <a:pt x="3891714" y="1263619"/>
                    <a:pt x="3859711" y="1265415"/>
                  </a:cubicBezTo>
                  <a:cubicBezTo>
                    <a:pt x="3826791" y="1267251"/>
                    <a:pt x="3795147" y="1274873"/>
                    <a:pt x="3772003" y="1300571"/>
                  </a:cubicBezTo>
                  <a:cubicBezTo>
                    <a:pt x="3737766" y="1338559"/>
                    <a:pt x="3704765" y="1377665"/>
                    <a:pt x="3670966" y="1416052"/>
                  </a:cubicBezTo>
                  <a:cubicBezTo>
                    <a:pt x="3665180" y="1422637"/>
                    <a:pt x="3671246" y="1424273"/>
                    <a:pt x="3674398" y="1426906"/>
                  </a:cubicBezTo>
                  <a:cubicBezTo>
                    <a:pt x="3716497" y="1462022"/>
                    <a:pt x="3758475" y="1497296"/>
                    <a:pt x="3801132" y="1531733"/>
                  </a:cubicBezTo>
                  <a:cubicBezTo>
                    <a:pt x="3809672" y="1538637"/>
                    <a:pt x="3808435" y="1542388"/>
                    <a:pt x="3802369" y="1549690"/>
                  </a:cubicBezTo>
                  <a:cubicBezTo>
                    <a:pt x="3743671" y="1620480"/>
                    <a:pt x="3684973" y="1691308"/>
                    <a:pt x="3626992" y="1762696"/>
                  </a:cubicBezTo>
                  <a:cubicBezTo>
                    <a:pt x="3613824" y="1778897"/>
                    <a:pt x="3608717" y="1798410"/>
                    <a:pt x="3614582" y="1819639"/>
                  </a:cubicBezTo>
                  <a:cubicBezTo>
                    <a:pt x="3617216" y="1829096"/>
                    <a:pt x="3620368" y="1829255"/>
                    <a:pt x="3627671" y="1822831"/>
                  </a:cubicBezTo>
                  <a:cubicBezTo>
                    <a:pt x="3704725" y="1754715"/>
                    <a:pt x="3775275" y="1680255"/>
                    <a:pt x="3843151" y="1603081"/>
                  </a:cubicBezTo>
                  <a:cubicBezTo>
                    <a:pt x="3895624" y="1543425"/>
                    <a:pt x="3948377" y="1483969"/>
                    <a:pt x="4000971" y="1424352"/>
                  </a:cubicBezTo>
                  <a:cubicBezTo>
                    <a:pt x="4020922" y="1401727"/>
                    <a:pt x="4035886" y="1376587"/>
                    <a:pt x="4041273" y="1346221"/>
                  </a:cubicBezTo>
                  <a:cubicBezTo>
                    <a:pt x="4047338" y="1312183"/>
                    <a:pt x="4037522" y="1282135"/>
                    <a:pt x="4018688" y="1254761"/>
                  </a:cubicBezTo>
                  <a:cubicBezTo>
                    <a:pt x="3991513" y="1215296"/>
                    <a:pt x="3953365" y="1190157"/>
                    <a:pt x="3908593" y="1174275"/>
                  </a:cubicBezTo>
                  <a:cubicBezTo>
                    <a:pt x="3878107" y="1163461"/>
                    <a:pt x="3846942" y="1158194"/>
                    <a:pt x="3814580" y="1161347"/>
                  </a:cubicBezTo>
                  <a:cubicBezTo>
                    <a:pt x="3810111" y="1161785"/>
                    <a:pt x="3805043" y="1163421"/>
                    <a:pt x="3804963" y="1155241"/>
                  </a:cubicBezTo>
                  <a:cubicBezTo>
                    <a:pt x="3804405" y="1109232"/>
                    <a:pt x="3797741" y="1063542"/>
                    <a:pt x="3798499" y="1017454"/>
                  </a:cubicBezTo>
                  <a:cubicBezTo>
                    <a:pt x="3798978" y="990478"/>
                    <a:pt x="3801611" y="963584"/>
                    <a:pt x="3811587" y="938524"/>
                  </a:cubicBezTo>
                  <a:cubicBezTo>
                    <a:pt x="3818451" y="921326"/>
                    <a:pt x="3816216" y="905165"/>
                    <a:pt x="3813582" y="888205"/>
                  </a:cubicBezTo>
                  <a:cubicBezTo>
                    <a:pt x="3804644" y="830704"/>
                    <a:pt x="3798180" y="772963"/>
                    <a:pt x="3802489" y="714664"/>
                  </a:cubicBezTo>
                  <a:cubicBezTo>
                    <a:pt x="3804604" y="686053"/>
                    <a:pt x="3809472" y="657801"/>
                    <a:pt x="3823239" y="632023"/>
                  </a:cubicBezTo>
                  <a:cubicBezTo>
                    <a:pt x="3825793" y="627235"/>
                    <a:pt x="3824117" y="623883"/>
                    <a:pt x="3822401" y="619693"/>
                  </a:cubicBezTo>
                  <a:cubicBezTo>
                    <a:pt x="3804764" y="576677"/>
                    <a:pt x="3786448" y="533900"/>
                    <a:pt x="3769928" y="490485"/>
                  </a:cubicBezTo>
                  <a:cubicBezTo>
                    <a:pt x="3752330" y="444196"/>
                    <a:pt x="3738523" y="396711"/>
                    <a:pt x="3731700" y="347390"/>
                  </a:cubicBezTo>
                  <a:cubicBezTo>
                    <a:pt x="3729785" y="333663"/>
                    <a:pt x="3723679" y="320814"/>
                    <a:pt x="3721086" y="307007"/>
                  </a:cubicBezTo>
                  <a:cubicBezTo>
                    <a:pt x="3710152" y="248628"/>
                    <a:pt x="3737965" y="182707"/>
                    <a:pt x="3787246" y="149188"/>
                  </a:cubicBezTo>
                  <a:cubicBezTo>
                    <a:pt x="3835529" y="116347"/>
                    <a:pt x="3892711" y="124288"/>
                    <a:pt x="3932057" y="167863"/>
                  </a:cubicBezTo>
                  <a:cubicBezTo>
                    <a:pt x="3943708" y="180752"/>
                    <a:pt x="3953565" y="194917"/>
                    <a:pt x="3961545" y="210240"/>
                  </a:cubicBezTo>
                  <a:cubicBezTo>
                    <a:pt x="3982096" y="249705"/>
                    <a:pt x="4006876" y="286337"/>
                    <a:pt x="4032733" y="322490"/>
                  </a:cubicBezTo>
                  <a:cubicBezTo>
                    <a:pt x="4066013" y="368938"/>
                    <a:pt x="4088000" y="421252"/>
                    <a:pt x="4105558" y="475401"/>
                  </a:cubicBezTo>
                  <a:cubicBezTo>
                    <a:pt x="4120203" y="520492"/>
                    <a:pt x="4129740" y="566820"/>
                    <a:pt x="4135406" y="613827"/>
                  </a:cubicBezTo>
                  <a:cubicBezTo>
                    <a:pt x="4137122" y="627993"/>
                    <a:pt x="4137561" y="642598"/>
                    <a:pt x="4136363" y="656844"/>
                  </a:cubicBezTo>
                  <a:cubicBezTo>
                    <a:pt x="4133411" y="691520"/>
                    <a:pt x="4143068" y="723562"/>
                    <a:pt x="4154241" y="755565"/>
                  </a:cubicBezTo>
                  <a:cubicBezTo>
                    <a:pt x="4170641" y="802612"/>
                    <a:pt x="4194863" y="846267"/>
                    <a:pt x="4213418" y="892395"/>
                  </a:cubicBezTo>
                  <a:cubicBezTo>
                    <a:pt x="4224671" y="920328"/>
                    <a:pt x="4234327" y="948619"/>
                    <a:pt x="4238677" y="978547"/>
                  </a:cubicBezTo>
                  <a:cubicBezTo>
                    <a:pt x="4239037" y="980981"/>
                    <a:pt x="4237919" y="984812"/>
                    <a:pt x="4242348" y="985331"/>
                  </a:cubicBezTo>
                  <a:cubicBezTo>
                    <a:pt x="4242269" y="1023519"/>
                    <a:pt x="4242269" y="1061786"/>
                    <a:pt x="4242269" y="1100094"/>
                  </a:cubicBezTo>
                  <a:cubicBezTo>
                    <a:pt x="4238837" y="1143669"/>
                    <a:pt x="4236921" y="1187324"/>
                    <a:pt x="4232612" y="1230859"/>
                  </a:cubicBezTo>
                  <a:cubicBezTo>
                    <a:pt x="4227743" y="1280220"/>
                    <a:pt x="4222316" y="1329541"/>
                    <a:pt x="4216211" y="1378742"/>
                  </a:cubicBezTo>
                  <a:cubicBezTo>
                    <a:pt x="4211104" y="1419923"/>
                    <a:pt x="4207632" y="1461343"/>
                    <a:pt x="4201886" y="1502444"/>
                  </a:cubicBezTo>
                  <a:cubicBezTo>
                    <a:pt x="4196579" y="1540353"/>
                    <a:pt x="4193945" y="1578501"/>
                    <a:pt x="4189875" y="1616489"/>
                  </a:cubicBezTo>
                  <a:cubicBezTo>
                    <a:pt x="4187041" y="1642785"/>
                    <a:pt x="4185485" y="1669361"/>
                    <a:pt x="4185326" y="1695818"/>
                  </a:cubicBezTo>
                  <a:cubicBezTo>
                    <a:pt x="4184927" y="1786279"/>
                    <a:pt x="4150450" y="1863014"/>
                    <a:pt x="4093827" y="1931728"/>
                  </a:cubicBezTo>
                  <a:cubicBezTo>
                    <a:pt x="4063938" y="1968001"/>
                    <a:pt x="4025511" y="1994018"/>
                    <a:pt x="3989119" y="2022430"/>
                  </a:cubicBezTo>
                  <a:cubicBezTo>
                    <a:pt x="3915058" y="2080290"/>
                    <a:pt x="3831978" y="2122229"/>
                    <a:pt x="3745387" y="2157664"/>
                  </a:cubicBezTo>
                  <a:cubicBezTo>
                    <a:pt x="3648301" y="2197408"/>
                    <a:pt x="3548502" y="2229131"/>
                    <a:pt x="3447665" y="2257981"/>
                  </a:cubicBezTo>
                  <a:cubicBezTo>
                    <a:pt x="3364147" y="2281844"/>
                    <a:pt x="3280069" y="2303432"/>
                    <a:pt x="3195753" y="2324222"/>
                  </a:cubicBezTo>
                  <a:cubicBezTo>
                    <a:pt x="3181826" y="2327654"/>
                    <a:pt x="3170573" y="2337629"/>
                    <a:pt x="3158523" y="2345291"/>
                  </a:cubicBezTo>
                  <a:cubicBezTo>
                    <a:pt x="3091444" y="2388028"/>
                    <a:pt x="3045156" y="2448642"/>
                    <a:pt x="3009402" y="2518433"/>
                  </a:cubicBezTo>
                  <a:cubicBezTo>
                    <a:pt x="2994039" y="2548401"/>
                    <a:pt x="2978198" y="2578089"/>
                    <a:pt x="2960520" y="2606780"/>
                  </a:cubicBezTo>
                  <a:cubicBezTo>
                    <a:pt x="2956530" y="2613285"/>
                    <a:pt x="2952339" y="2615439"/>
                    <a:pt x="2944918" y="2615320"/>
                  </a:cubicBezTo>
                  <a:cubicBezTo>
                    <a:pt x="2784385" y="2613085"/>
                    <a:pt x="2623852" y="2610851"/>
                    <a:pt x="2463319" y="2609174"/>
                  </a:cubicBezTo>
                  <a:cubicBezTo>
                    <a:pt x="2369426" y="2608177"/>
                    <a:pt x="2275532" y="2608376"/>
                    <a:pt x="2181638" y="2606301"/>
                  </a:cubicBezTo>
                  <a:cubicBezTo>
                    <a:pt x="2173019" y="2606102"/>
                    <a:pt x="2169388" y="2603748"/>
                    <a:pt x="2167792" y="2595168"/>
                  </a:cubicBezTo>
                  <a:cubicBezTo>
                    <a:pt x="2161048" y="2559534"/>
                    <a:pt x="2153227" y="2524099"/>
                    <a:pt x="2146643" y="2488425"/>
                  </a:cubicBezTo>
                  <a:cubicBezTo>
                    <a:pt x="2139500" y="2449839"/>
                    <a:pt x="2131240" y="2411412"/>
                    <a:pt x="2127888" y="2372226"/>
                  </a:cubicBezTo>
                  <a:cubicBezTo>
                    <a:pt x="2127090" y="2362729"/>
                    <a:pt x="2125893" y="2353232"/>
                    <a:pt x="2124696" y="2343735"/>
                  </a:cubicBezTo>
                  <a:cubicBezTo>
                    <a:pt x="2124377" y="2341141"/>
                    <a:pt x="2125414" y="2336951"/>
                    <a:pt x="2120905" y="2337230"/>
                  </a:cubicBezTo>
                  <a:cubicBezTo>
                    <a:pt x="2117433" y="2337430"/>
                    <a:pt x="2118032" y="2340981"/>
                    <a:pt x="2117833" y="2343335"/>
                  </a:cubicBezTo>
                  <a:cubicBezTo>
                    <a:pt x="2115638" y="2369313"/>
                    <a:pt x="2112645" y="2395211"/>
                    <a:pt x="2107936" y="2420909"/>
                  </a:cubicBezTo>
                  <a:cubicBezTo>
                    <a:pt x="2101831" y="2454069"/>
                    <a:pt x="2095806" y="2487269"/>
                    <a:pt x="2089461" y="2520389"/>
                  </a:cubicBezTo>
                  <a:cubicBezTo>
                    <a:pt x="2084712" y="2545209"/>
                    <a:pt x="2079405" y="2569949"/>
                    <a:pt x="2074656" y="2594769"/>
                  </a:cubicBezTo>
                  <a:cubicBezTo>
                    <a:pt x="2073260" y="2601992"/>
                    <a:pt x="2071385" y="2606222"/>
                    <a:pt x="2062326" y="2606301"/>
                  </a:cubicBezTo>
                  <a:cubicBezTo>
                    <a:pt x="1809376" y="2609055"/>
                    <a:pt x="1556427" y="2612087"/>
                    <a:pt x="1303517" y="2615479"/>
                  </a:cubicBezTo>
                  <a:cubicBezTo>
                    <a:pt x="1291426" y="2615639"/>
                    <a:pt x="1285041" y="2612048"/>
                    <a:pt x="1278697" y="2601593"/>
                  </a:cubicBezTo>
                  <a:cubicBezTo>
                    <a:pt x="1253158" y="2559654"/>
                    <a:pt x="1232448" y="2515081"/>
                    <a:pt x="1207189" y="2472983"/>
                  </a:cubicBezTo>
                  <a:cubicBezTo>
                    <a:pt x="1169520" y="2410174"/>
                    <a:pt x="1117765" y="2362410"/>
                    <a:pt x="1054118" y="2327454"/>
                  </a:cubicBezTo>
                  <a:cubicBezTo>
                    <a:pt x="1041030" y="2320271"/>
                    <a:pt x="1024829" y="2318595"/>
                    <a:pt x="1009905" y="2315004"/>
                  </a:cubicBezTo>
                  <a:cubicBezTo>
                    <a:pt x="922276" y="2293775"/>
                    <a:pt x="835246" y="2270392"/>
                    <a:pt x="748815" y="2244654"/>
                  </a:cubicBezTo>
                  <a:cubicBezTo>
                    <a:pt x="651130" y="2215604"/>
                    <a:pt x="554563" y="2183322"/>
                    <a:pt x="461108" y="2142381"/>
                  </a:cubicBezTo>
                  <a:cubicBezTo>
                    <a:pt x="396065" y="2113889"/>
                    <a:pt x="333536" y="2080849"/>
                    <a:pt x="275795" y="2039309"/>
                  </a:cubicBezTo>
                  <a:cubicBezTo>
                    <a:pt x="240560" y="2013970"/>
                    <a:pt x="205565" y="1988073"/>
                    <a:pt x="173681" y="1958743"/>
                  </a:cubicBezTo>
                  <a:cubicBezTo>
                    <a:pt x="143594" y="1931050"/>
                    <a:pt x="120609" y="1897052"/>
                    <a:pt x="100299" y="1861498"/>
                  </a:cubicBezTo>
                  <a:cubicBezTo>
                    <a:pt x="80147" y="1826143"/>
                    <a:pt x="67219" y="1788115"/>
                    <a:pt x="61113" y="1747972"/>
                  </a:cubicBezTo>
                  <a:cubicBezTo>
                    <a:pt x="58679" y="1732050"/>
                    <a:pt x="58439" y="1715730"/>
                    <a:pt x="57522" y="1699569"/>
                  </a:cubicBezTo>
                  <a:cubicBezTo>
                    <a:pt x="55048" y="1655874"/>
                    <a:pt x="51895" y="1612259"/>
                    <a:pt x="47905" y="1568644"/>
                  </a:cubicBezTo>
                  <a:cubicBezTo>
                    <a:pt x="43875" y="1524710"/>
                    <a:pt x="37929" y="1481015"/>
                    <a:pt x="33221" y="1437201"/>
                  </a:cubicBezTo>
                  <a:cubicBezTo>
                    <a:pt x="27674" y="1385327"/>
                    <a:pt x="19973" y="1333691"/>
                    <a:pt x="14545" y="1281816"/>
                  </a:cubicBezTo>
                  <a:cubicBezTo>
                    <a:pt x="9877" y="1237203"/>
                    <a:pt x="6804" y="1192431"/>
                    <a:pt x="3492" y="1147699"/>
                  </a:cubicBezTo>
                  <a:cubicBezTo>
                    <a:pt x="978" y="1114300"/>
                    <a:pt x="1417" y="1080741"/>
                    <a:pt x="220" y="1047302"/>
                  </a:cubicBezTo>
                  <a:cubicBezTo>
                    <a:pt x="-2134" y="981460"/>
                    <a:pt x="14505" y="920488"/>
                    <a:pt x="42359" y="861589"/>
                  </a:cubicBezTo>
                  <a:cubicBezTo>
                    <a:pt x="63108" y="817655"/>
                    <a:pt x="84417" y="773841"/>
                    <a:pt x="97785" y="726795"/>
                  </a:cubicBezTo>
                  <a:cubicBezTo>
                    <a:pt x="103650" y="706244"/>
                    <a:pt x="107401" y="685654"/>
                    <a:pt x="106284" y="663946"/>
                  </a:cubicBezTo>
                  <a:cubicBezTo>
                    <a:pt x="103810" y="615463"/>
                    <a:pt x="112589" y="568137"/>
                    <a:pt x="124121" y="521290"/>
                  </a:cubicBezTo>
                  <a:cubicBezTo>
                    <a:pt x="139883" y="457325"/>
                    <a:pt x="163825" y="396671"/>
                    <a:pt x="197863" y="340127"/>
                  </a:cubicBezTo>
                  <a:cubicBezTo>
                    <a:pt x="209635" y="320575"/>
                    <a:pt x="223681" y="302698"/>
                    <a:pt x="237208" y="284421"/>
                  </a:cubicBezTo>
                  <a:cubicBezTo>
                    <a:pt x="258038" y="256290"/>
                    <a:pt x="271486" y="223848"/>
                    <a:pt x="290280" y="194559"/>
                  </a:cubicBezTo>
                  <a:cubicBezTo>
                    <a:pt x="308157" y="166705"/>
                    <a:pt x="330264" y="143162"/>
                    <a:pt x="362786" y="133346"/>
                  </a:cubicBezTo>
                  <a:cubicBezTo>
                    <a:pt x="372313" y="130473"/>
                    <a:pt x="381628" y="128922"/>
                    <a:pt x="390709" y="128605"/>
                  </a:cubicBezTo>
                  <a:close/>
                  <a:moveTo>
                    <a:pt x="3404973" y="1263"/>
                  </a:moveTo>
                  <a:cubicBezTo>
                    <a:pt x="3412822" y="82"/>
                    <a:pt x="3421329" y="386"/>
                    <a:pt x="3430268" y="2301"/>
                  </a:cubicBezTo>
                  <a:cubicBezTo>
                    <a:pt x="3473683" y="11559"/>
                    <a:pt x="3510195" y="34583"/>
                    <a:pt x="3545749" y="59244"/>
                  </a:cubicBezTo>
                  <a:cubicBezTo>
                    <a:pt x="3598742" y="95956"/>
                    <a:pt x="3647305" y="138054"/>
                    <a:pt x="3692476" y="184103"/>
                  </a:cubicBezTo>
                  <a:cubicBezTo>
                    <a:pt x="3698900" y="190647"/>
                    <a:pt x="3697943" y="193999"/>
                    <a:pt x="3692356" y="199745"/>
                  </a:cubicBezTo>
                  <a:cubicBezTo>
                    <a:pt x="3678709" y="213751"/>
                    <a:pt x="3667217" y="229473"/>
                    <a:pt x="3658877" y="247271"/>
                  </a:cubicBezTo>
                  <a:cubicBezTo>
                    <a:pt x="3644272" y="278515"/>
                    <a:pt x="3648302" y="310199"/>
                    <a:pt x="3657001" y="341962"/>
                  </a:cubicBezTo>
                  <a:cubicBezTo>
                    <a:pt x="3681981" y="433422"/>
                    <a:pt x="3718373" y="520531"/>
                    <a:pt x="3757798" y="606444"/>
                  </a:cubicBezTo>
                  <a:cubicBezTo>
                    <a:pt x="3763943" y="619892"/>
                    <a:pt x="3764462" y="632222"/>
                    <a:pt x="3761589" y="646588"/>
                  </a:cubicBezTo>
                  <a:cubicBezTo>
                    <a:pt x="3753369" y="688207"/>
                    <a:pt x="3744510" y="729587"/>
                    <a:pt x="3734255" y="773521"/>
                  </a:cubicBezTo>
                  <a:cubicBezTo>
                    <a:pt x="3683896" y="687529"/>
                    <a:pt x="3631183" y="606165"/>
                    <a:pt x="3593913" y="516422"/>
                  </a:cubicBezTo>
                  <a:cubicBezTo>
                    <a:pt x="3582701" y="489406"/>
                    <a:pt x="3573642" y="461474"/>
                    <a:pt x="3566779" y="432943"/>
                  </a:cubicBezTo>
                  <a:cubicBezTo>
                    <a:pt x="3565183" y="426239"/>
                    <a:pt x="3561471" y="421889"/>
                    <a:pt x="3557003" y="417500"/>
                  </a:cubicBezTo>
                  <a:cubicBezTo>
                    <a:pt x="3517936" y="379073"/>
                    <a:pt x="3478073" y="341403"/>
                    <a:pt x="3442997" y="299106"/>
                  </a:cubicBezTo>
                  <a:cubicBezTo>
                    <a:pt x="3410516" y="259960"/>
                    <a:pt x="3381346" y="218660"/>
                    <a:pt x="3366422" y="169339"/>
                  </a:cubicBezTo>
                  <a:cubicBezTo>
                    <a:pt x="3354491" y="129874"/>
                    <a:pt x="3349662" y="89651"/>
                    <a:pt x="3358201" y="48590"/>
                  </a:cubicBezTo>
                  <a:cubicBezTo>
                    <a:pt x="3363798" y="21714"/>
                    <a:pt x="3381425" y="4805"/>
                    <a:pt x="3404973" y="1263"/>
                  </a:cubicBezTo>
                  <a:close/>
                  <a:moveTo>
                    <a:pt x="819205" y="866"/>
                  </a:moveTo>
                  <a:cubicBezTo>
                    <a:pt x="847457" y="-3923"/>
                    <a:pt x="872157" y="11440"/>
                    <a:pt x="881774" y="39492"/>
                  </a:cubicBezTo>
                  <a:cubicBezTo>
                    <a:pt x="890314" y="64432"/>
                    <a:pt x="889356" y="90170"/>
                    <a:pt x="887042" y="115908"/>
                  </a:cubicBezTo>
                  <a:cubicBezTo>
                    <a:pt x="880577" y="187894"/>
                    <a:pt x="844145" y="245635"/>
                    <a:pt x="799413" y="299385"/>
                  </a:cubicBezTo>
                  <a:cubicBezTo>
                    <a:pt x="765215" y="340446"/>
                    <a:pt x="726748" y="377477"/>
                    <a:pt x="688360" y="414468"/>
                  </a:cubicBezTo>
                  <a:cubicBezTo>
                    <a:pt x="680539" y="422010"/>
                    <a:pt x="676070" y="430429"/>
                    <a:pt x="673516" y="440605"/>
                  </a:cubicBezTo>
                  <a:cubicBezTo>
                    <a:pt x="657155" y="506207"/>
                    <a:pt x="628305" y="566621"/>
                    <a:pt x="595384" y="625120"/>
                  </a:cubicBezTo>
                  <a:cubicBezTo>
                    <a:pt x="568569" y="672725"/>
                    <a:pt x="540198" y="719452"/>
                    <a:pt x="512504" y="766579"/>
                  </a:cubicBezTo>
                  <a:cubicBezTo>
                    <a:pt x="511547" y="768215"/>
                    <a:pt x="510470" y="769691"/>
                    <a:pt x="508474" y="772724"/>
                  </a:cubicBezTo>
                  <a:cubicBezTo>
                    <a:pt x="496024" y="724839"/>
                    <a:pt x="487604" y="678391"/>
                    <a:pt x="478108" y="632143"/>
                  </a:cubicBezTo>
                  <a:cubicBezTo>
                    <a:pt x="477150" y="627514"/>
                    <a:pt x="477868" y="623005"/>
                    <a:pt x="480023" y="618296"/>
                  </a:cubicBezTo>
                  <a:cubicBezTo>
                    <a:pt x="510988" y="549502"/>
                    <a:pt x="540876" y="480269"/>
                    <a:pt x="565297" y="408841"/>
                  </a:cubicBezTo>
                  <a:cubicBezTo>
                    <a:pt x="576310" y="376599"/>
                    <a:pt x="586925" y="344118"/>
                    <a:pt x="592312" y="310359"/>
                  </a:cubicBezTo>
                  <a:cubicBezTo>
                    <a:pt x="598457" y="271652"/>
                    <a:pt x="583932" y="239170"/>
                    <a:pt x="559751" y="209961"/>
                  </a:cubicBezTo>
                  <a:cubicBezTo>
                    <a:pt x="554523" y="203656"/>
                    <a:pt x="544068" y="198548"/>
                    <a:pt x="545545" y="190647"/>
                  </a:cubicBezTo>
                  <a:cubicBezTo>
                    <a:pt x="546782" y="183944"/>
                    <a:pt x="555481" y="178477"/>
                    <a:pt x="561307" y="172850"/>
                  </a:cubicBezTo>
                  <a:cubicBezTo>
                    <a:pt x="621242" y="115110"/>
                    <a:pt x="684091" y="61160"/>
                    <a:pt x="758192" y="21895"/>
                  </a:cubicBezTo>
                  <a:cubicBezTo>
                    <a:pt x="777426" y="11719"/>
                    <a:pt x="797777" y="4497"/>
                    <a:pt x="819205" y="866"/>
                  </a:cubicBezTo>
                  <a:close/>
                </a:path>
              </a:pathLst>
            </a:custGeom>
            <a:solidFill>
              <a:srgbClr val="F0D7C2"/>
            </a:solidFill>
            <a:ln w="6558"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cs typeface="Arial"/>
              </a:endParaRPr>
            </a:p>
          </p:txBody>
        </p:sp>
        <p:grpSp>
          <p:nvGrpSpPr>
            <p:cNvPr id="35" name="Group 95">
              <a:extLst>
                <a:ext uri="{FF2B5EF4-FFF2-40B4-BE49-F238E27FC236}">
                  <a16:creationId xmlns:a16="http://schemas.microsoft.com/office/drawing/2014/main" id="{F26644DD-74F1-E433-B0E3-F74C6BC9F706}"/>
                </a:ext>
              </a:extLst>
            </p:cNvPr>
            <p:cNvGrpSpPr/>
            <p:nvPr/>
          </p:nvGrpSpPr>
          <p:grpSpPr>
            <a:xfrm>
              <a:off x="1195693" y="312234"/>
              <a:ext cx="2372758" cy="2371560"/>
              <a:chOff x="1195693" y="312234"/>
              <a:chExt cx="2372758" cy="2371560"/>
            </a:xfrm>
          </p:grpSpPr>
          <p:sp>
            <p:nvSpPr>
              <p:cNvPr id="36" name="Freeform: Shape 96">
                <a:extLst>
                  <a:ext uri="{FF2B5EF4-FFF2-40B4-BE49-F238E27FC236}">
                    <a16:creationId xmlns:a16="http://schemas.microsoft.com/office/drawing/2014/main" id="{2CFE97F9-A445-0391-EF0E-C583E87BE3A2}"/>
                  </a:ext>
                </a:extLst>
              </p:cNvPr>
              <p:cNvSpPr/>
              <p:nvPr/>
            </p:nvSpPr>
            <p:spPr>
              <a:xfrm>
                <a:off x="1195693" y="312234"/>
                <a:ext cx="2371560" cy="2371560"/>
              </a:xfrm>
              <a:custGeom>
                <a:gdLst>
                  <a:gd name="connsiteX0" fmla="*/ 5063164 w 5063163"/>
                  <a:gd name="connsiteY0" fmla="*/ 2531582 h 5063163"/>
                  <a:gd name="connsiteX1" fmla="*/ 2531582 w 5063163"/>
                  <a:gd name="connsiteY1" fmla="*/ 5063164 h 5063163"/>
                  <a:gd name="connsiteX2" fmla="*/ 0 w 5063163"/>
                  <a:gd name="connsiteY2" fmla="*/ 2531582 h 5063163"/>
                  <a:gd name="connsiteX3" fmla="*/ 2531582 w 5063163"/>
                  <a:gd name="connsiteY3" fmla="*/ 0 h 5063163"/>
                  <a:gd name="connsiteX4" fmla="*/ 5063164 w 5063163"/>
                  <a:gd name="connsiteY4" fmla="*/ 2531582 h 5063163"/>
                </a:gdLst>
                <a:cxnLst>
                  <a:cxn ang="0">
                    <a:pos x="connsiteX0" y="connsiteY0"/>
                  </a:cxn>
                  <a:cxn ang="0">
                    <a:pos x="connsiteX1" y="connsiteY1"/>
                  </a:cxn>
                  <a:cxn ang="0">
                    <a:pos x="connsiteX2" y="connsiteY2"/>
                  </a:cxn>
                  <a:cxn ang="0">
                    <a:pos x="connsiteX3" y="connsiteY3"/>
                  </a:cxn>
                  <a:cxn ang="0">
                    <a:pos x="connsiteX4" y="connsiteY4"/>
                  </a:cxn>
                </a:cxnLst>
                <a:rect l="l" t="t" r="r" b="b"/>
                <a:pathLst>
                  <a:path w="5063163" h="5063163">
                    <a:moveTo>
                      <a:pt x="5063164" y="2531582"/>
                    </a:moveTo>
                    <a:cubicBezTo>
                      <a:pt x="5063164" y="3929736"/>
                      <a:pt x="3929736" y="5063164"/>
                      <a:pt x="2531582" y="5063164"/>
                    </a:cubicBezTo>
                    <a:cubicBezTo>
                      <a:pt x="1133428" y="5063164"/>
                      <a:pt x="0" y="3929736"/>
                      <a:pt x="0" y="2531582"/>
                    </a:cubicBezTo>
                    <a:cubicBezTo>
                      <a:pt x="0" y="1133428"/>
                      <a:pt x="1133428" y="0"/>
                      <a:pt x="2531582" y="0"/>
                    </a:cubicBezTo>
                    <a:cubicBezTo>
                      <a:pt x="3929736" y="0"/>
                      <a:pt x="5063164" y="1133428"/>
                      <a:pt x="5063164" y="2531582"/>
                    </a:cubicBezTo>
                    <a:close/>
                  </a:path>
                </a:pathLst>
              </a:custGeom>
              <a:solidFill>
                <a:srgbClr val="96C8E9">
                  <a:lumMod val="40000"/>
                  <a:lumOff val="60000"/>
                </a:srgbClr>
              </a:solidFill>
              <a:ln w="8512"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cs typeface="Arial"/>
                </a:endParaRPr>
              </a:p>
            </p:txBody>
          </p:sp>
          <p:sp>
            <p:nvSpPr>
              <p:cNvPr id="37" name="Freeform: Shape 97">
                <a:extLst>
                  <a:ext uri="{FF2B5EF4-FFF2-40B4-BE49-F238E27FC236}">
                    <a16:creationId xmlns:a16="http://schemas.microsoft.com/office/drawing/2014/main" id="{898E4DD1-67B4-FA26-FA81-D781E0050DA7}"/>
                  </a:ext>
                </a:extLst>
              </p:cNvPr>
              <p:cNvSpPr/>
              <p:nvPr/>
            </p:nvSpPr>
            <p:spPr>
              <a:xfrm>
                <a:off x="1689582" y="314225"/>
                <a:ext cx="1878869" cy="2359692"/>
              </a:xfrm>
              <a:custGeom>
                <a:gdLst>
                  <a:gd name="connsiteX0" fmla="*/ 848114 w 1878869"/>
                  <a:gd name="connsiteY0" fmla="*/ 1699384 h 2359692"/>
                  <a:gd name="connsiteX1" fmla="*/ 868186 w 1878869"/>
                  <a:gd name="connsiteY1" fmla="*/ 1703335 h 2359692"/>
                  <a:gd name="connsiteX2" fmla="*/ 870779 w 1878869"/>
                  <a:gd name="connsiteY2" fmla="*/ 1705131 h 2359692"/>
                  <a:gd name="connsiteX3" fmla="*/ 893804 w 1878869"/>
                  <a:gd name="connsiteY3" fmla="*/ 1729272 h 2359692"/>
                  <a:gd name="connsiteX4" fmla="*/ 894722 w 1878869"/>
                  <a:gd name="connsiteY4" fmla="*/ 1731268 h 2359692"/>
                  <a:gd name="connsiteX5" fmla="*/ 808170 w 1878869"/>
                  <a:gd name="connsiteY5" fmla="*/ 1726639 h 2359692"/>
                  <a:gd name="connsiteX6" fmla="*/ 800988 w 1878869"/>
                  <a:gd name="connsiteY6" fmla="*/ 1715067 h 2359692"/>
                  <a:gd name="connsiteX7" fmla="*/ 810286 w 1878869"/>
                  <a:gd name="connsiteY7" fmla="*/ 1707046 h 2359692"/>
                  <a:gd name="connsiteX8" fmla="*/ 848114 w 1878869"/>
                  <a:gd name="connsiteY8" fmla="*/ 1699384 h 2359692"/>
                  <a:gd name="connsiteX9" fmla="*/ 626249 w 1878869"/>
                  <a:gd name="connsiteY9" fmla="*/ 1653335 h 2359692"/>
                  <a:gd name="connsiteX10" fmla="*/ 708890 w 1878869"/>
                  <a:gd name="connsiteY10" fmla="*/ 1676319 h 2359692"/>
                  <a:gd name="connsiteX11" fmla="*/ 737262 w 1878869"/>
                  <a:gd name="connsiteY11" fmla="*/ 1679911 h 2359692"/>
                  <a:gd name="connsiteX12" fmla="*/ 779679 w 1878869"/>
                  <a:gd name="connsiteY12" fmla="*/ 1693838 h 2359692"/>
                  <a:gd name="connsiteX13" fmla="*/ 782752 w 1878869"/>
                  <a:gd name="connsiteY13" fmla="*/ 1699623 h 2359692"/>
                  <a:gd name="connsiteX14" fmla="*/ 772935 w 1878869"/>
                  <a:gd name="connsiteY14" fmla="*/ 1711874 h 2359692"/>
                  <a:gd name="connsiteX15" fmla="*/ 741252 w 1878869"/>
                  <a:gd name="connsiteY15" fmla="*/ 1716264 h 2359692"/>
                  <a:gd name="connsiteX16" fmla="*/ 731356 w 1878869"/>
                  <a:gd name="connsiteY16" fmla="*/ 1712393 h 2359692"/>
                  <a:gd name="connsiteX17" fmla="*/ 687022 w 1878869"/>
                  <a:gd name="connsiteY17" fmla="*/ 1683821 h 2359692"/>
                  <a:gd name="connsiteX18" fmla="*/ 598077 w 1878869"/>
                  <a:gd name="connsiteY18" fmla="*/ 1660318 h 2359692"/>
                  <a:gd name="connsiteX19" fmla="*/ 626249 w 1878869"/>
                  <a:gd name="connsiteY19" fmla="*/ 1653335 h 2359692"/>
                  <a:gd name="connsiteX20" fmla="*/ 976644 w 1878869"/>
                  <a:gd name="connsiteY20" fmla="*/ 1025170 h 2359692"/>
                  <a:gd name="connsiteX21" fmla="*/ 1048151 w 1878869"/>
                  <a:gd name="connsiteY21" fmla="*/ 1085664 h 2359692"/>
                  <a:gd name="connsiteX22" fmla="*/ 1051384 w 1878869"/>
                  <a:gd name="connsiteY22" fmla="*/ 1088657 h 2359692"/>
                  <a:gd name="connsiteX23" fmla="*/ 1057848 w 1878869"/>
                  <a:gd name="connsiteY23" fmla="*/ 1105177 h 2359692"/>
                  <a:gd name="connsiteX24" fmla="*/ 1043562 w 1878869"/>
                  <a:gd name="connsiteY24" fmla="*/ 1107013 h 2359692"/>
                  <a:gd name="connsiteX25" fmla="*/ 992526 w 1878869"/>
                  <a:gd name="connsiteY25" fmla="*/ 1084387 h 2359692"/>
                  <a:gd name="connsiteX26" fmla="*/ 976085 w 1878869"/>
                  <a:gd name="connsiteY26" fmla="*/ 1059966 h 2359692"/>
                  <a:gd name="connsiteX27" fmla="*/ 976644 w 1878869"/>
                  <a:gd name="connsiteY27" fmla="*/ 1025170 h 2359692"/>
                  <a:gd name="connsiteX28" fmla="*/ 656018 w 1878869"/>
                  <a:gd name="connsiteY28" fmla="*/ 705342 h 2359692"/>
                  <a:gd name="connsiteX29" fmla="*/ 660168 w 1878869"/>
                  <a:gd name="connsiteY29" fmla="*/ 706579 h 2359692"/>
                  <a:gd name="connsiteX30" fmla="*/ 658053 w 1878869"/>
                  <a:gd name="connsiteY30" fmla="*/ 708455 h 2359692"/>
                  <a:gd name="connsiteX31" fmla="*/ 656018 w 1878869"/>
                  <a:gd name="connsiteY31" fmla="*/ 705342 h 2359692"/>
                  <a:gd name="connsiteX32" fmla="*/ 637621 w 1878869"/>
                  <a:gd name="connsiteY32" fmla="*/ 632677 h 2359692"/>
                  <a:gd name="connsiteX33" fmla="*/ 727724 w 1878869"/>
                  <a:gd name="connsiteY33" fmla="*/ 672581 h 2359692"/>
                  <a:gd name="connsiteX34" fmla="*/ 758091 w 1878869"/>
                  <a:gd name="connsiteY34" fmla="*/ 705821 h 2359692"/>
                  <a:gd name="connsiteX35" fmla="*/ 788897 w 1878869"/>
                  <a:gd name="connsiteY35" fmla="*/ 736387 h 2359692"/>
                  <a:gd name="connsiteX36" fmla="*/ 832711 w 1878869"/>
                  <a:gd name="connsiteY36" fmla="*/ 779443 h 2359692"/>
                  <a:gd name="connsiteX37" fmla="*/ 831155 w 1878869"/>
                  <a:gd name="connsiteY37" fmla="*/ 787943 h 2359692"/>
                  <a:gd name="connsiteX38" fmla="*/ 812440 w 1878869"/>
                  <a:gd name="connsiteY38" fmla="*/ 826370 h 2359692"/>
                  <a:gd name="connsiteX39" fmla="*/ 804260 w 1878869"/>
                  <a:gd name="connsiteY39" fmla="*/ 835229 h 2359692"/>
                  <a:gd name="connsiteX40" fmla="*/ 772297 w 1878869"/>
                  <a:gd name="connsiteY40" fmla="*/ 833314 h 2359692"/>
                  <a:gd name="connsiteX41" fmla="*/ 691492 w 1878869"/>
                  <a:gd name="connsiteY41" fmla="*/ 811286 h 2359692"/>
                  <a:gd name="connsiteX42" fmla="*/ 698116 w 1878869"/>
                  <a:gd name="connsiteY42" fmla="*/ 806179 h 2359692"/>
                  <a:gd name="connsiteX43" fmla="*/ 727565 w 1878869"/>
                  <a:gd name="connsiteY43" fmla="*/ 748718 h 2359692"/>
                  <a:gd name="connsiteX44" fmla="*/ 701388 w 1878869"/>
                  <a:gd name="connsiteY44" fmla="*/ 713363 h 2359692"/>
                  <a:gd name="connsiteX45" fmla="*/ 644285 w 1878869"/>
                  <a:gd name="connsiteY45" fmla="*/ 693890 h 2359692"/>
                  <a:gd name="connsiteX46" fmla="*/ 607175 w 1878869"/>
                  <a:gd name="connsiteY46" fmla="*/ 654145 h 2359692"/>
                  <a:gd name="connsiteX47" fmla="*/ 606855 w 1878869"/>
                  <a:gd name="connsiteY47" fmla="*/ 650993 h 2359692"/>
                  <a:gd name="connsiteX48" fmla="*/ 637621 w 1878869"/>
                  <a:gd name="connsiteY48" fmla="*/ 632677 h 2359692"/>
                  <a:gd name="connsiteX49" fmla="*/ 1144399 w 1878869"/>
                  <a:gd name="connsiteY49" fmla="*/ 569070 h 2359692"/>
                  <a:gd name="connsiteX50" fmla="*/ 1169739 w 1878869"/>
                  <a:gd name="connsiteY50" fmla="*/ 584792 h 2359692"/>
                  <a:gd name="connsiteX51" fmla="*/ 1168422 w 1878869"/>
                  <a:gd name="connsiteY51" fmla="*/ 599916 h 2359692"/>
                  <a:gd name="connsiteX52" fmla="*/ 1134344 w 1878869"/>
                  <a:gd name="connsiteY52" fmla="*/ 661008 h 2359692"/>
                  <a:gd name="connsiteX53" fmla="*/ 1120537 w 1878869"/>
                  <a:gd name="connsiteY53" fmla="*/ 664320 h 2359692"/>
                  <a:gd name="connsiteX54" fmla="*/ 1087936 w 1878869"/>
                  <a:gd name="connsiteY54" fmla="*/ 606660 h 2359692"/>
                  <a:gd name="connsiteX55" fmla="*/ 1094600 w 1878869"/>
                  <a:gd name="connsiteY55" fmla="*/ 598240 h 2359692"/>
                  <a:gd name="connsiteX56" fmla="*/ 1110681 w 1878869"/>
                  <a:gd name="connsiteY56" fmla="*/ 586309 h 2359692"/>
                  <a:gd name="connsiteX57" fmla="*/ 1144399 w 1878869"/>
                  <a:gd name="connsiteY57" fmla="*/ 569070 h 2359692"/>
                  <a:gd name="connsiteX58" fmla="*/ 2514 w 1878869"/>
                  <a:gd name="connsiteY58" fmla="*/ 557698 h 2359692"/>
                  <a:gd name="connsiteX59" fmla="*/ 1117 w 1878869"/>
                  <a:gd name="connsiteY59" fmla="*/ 559295 h 2359692"/>
                  <a:gd name="connsiteX60" fmla="*/ 0 w 1878869"/>
                  <a:gd name="connsiteY60" fmla="*/ 557858 h 2359692"/>
                  <a:gd name="connsiteX61" fmla="*/ 2514 w 1878869"/>
                  <a:gd name="connsiteY61" fmla="*/ 557698 h 2359692"/>
                  <a:gd name="connsiteX62" fmla="*/ 1302583 w 1878869"/>
                  <a:gd name="connsiteY62" fmla="*/ 552430 h 2359692"/>
                  <a:gd name="connsiteX63" fmla="*/ 1311637 w 1878869"/>
                  <a:gd name="connsiteY63" fmla="*/ 554585 h 2359692"/>
                  <a:gd name="connsiteX64" fmla="*/ 1394916 w 1878869"/>
                  <a:gd name="connsiteY64" fmla="*/ 601791 h 2359692"/>
                  <a:gd name="connsiteX65" fmla="*/ 1426799 w 1878869"/>
                  <a:gd name="connsiteY65" fmla="*/ 616715 h 2359692"/>
                  <a:gd name="connsiteX66" fmla="*/ 1438051 w 1878869"/>
                  <a:gd name="connsiteY66" fmla="*/ 645526 h 2359692"/>
                  <a:gd name="connsiteX67" fmla="*/ 1436136 w 1878869"/>
                  <a:gd name="connsiteY67" fmla="*/ 660729 h 2359692"/>
                  <a:gd name="connsiteX68" fmla="*/ 1425961 w 1878869"/>
                  <a:gd name="connsiteY68" fmla="*/ 668231 h 2359692"/>
                  <a:gd name="connsiteX69" fmla="*/ 1366663 w 1878869"/>
                  <a:gd name="connsiteY69" fmla="*/ 641735 h 2359692"/>
                  <a:gd name="connsiteX70" fmla="*/ 1364669 w 1878869"/>
                  <a:gd name="connsiteY70" fmla="*/ 640817 h 2359692"/>
                  <a:gd name="connsiteX71" fmla="*/ 1350263 w 1878869"/>
                  <a:gd name="connsiteY71" fmla="*/ 638702 h 2359692"/>
                  <a:gd name="connsiteX72" fmla="*/ 1355411 w 1878869"/>
                  <a:gd name="connsiteY72" fmla="*/ 657657 h 2359692"/>
                  <a:gd name="connsiteX73" fmla="*/ 1374525 w 1878869"/>
                  <a:gd name="connsiteY73" fmla="*/ 674336 h 2359692"/>
                  <a:gd name="connsiteX74" fmla="*/ 1386935 w 1878869"/>
                  <a:gd name="connsiteY74" fmla="*/ 695326 h 2359692"/>
                  <a:gd name="connsiteX75" fmla="*/ 1361636 w 1878869"/>
                  <a:gd name="connsiteY75" fmla="*/ 688223 h 2359692"/>
                  <a:gd name="connsiteX76" fmla="*/ 1328915 w 1878869"/>
                  <a:gd name="connsiteY76" fmla="*/ 637346 h 2359692"/>
                  <a:gd name="connsiteX77" fmla="*/ 1306130 w 1878869"/>
                  <a:gd name="connsiteY77" fmla="*/ 587785 h 2359692"/>
                  <a:gd name="connsiteX78" fmla="*/ 1294438 w 1878869"/>
                  <a:gd name="connsiteY78" fmla="*/ 566676 h 2359692"/>
                  <a:gd name="connsiteX79" fmla="*/ 1294039 w 1878869"/>
                  <a:gd name="connsiteY79" fmla="*/ 557578 h 2359692"/>
                  <a:gd name="connsiteX80" fmla="*/ 1302583 w 1878869"/>
                  <a:gd name="connsiteY80" fmla="*/ 552430 h 2359692"/>
                  <a:gd name="connsiteX81" fmla="*/ 1665263 w 1878869"/>
                  <a:gd name="connsiteY81" fmla="*/ 505903 h 2359692"/>
                  <a:gd name="connsiteX82" fmla="*/ 1694114 w 1878869"/>
                  <a:gd name="connsiteY82" fmla="*/ 548041 h 2359692"/>
                  <a:gd name="connsiteX83" fmla="*/ 1797983 w 1878869"/>
                  <a:gd name="connsiteY83" fmla="*/ 749396 h 2359692"/>
                  <a:gd name="connsiteX84" fmla="*/ 1844112 w 1878869"/>
                  <a:gd name="connsiteY84" fmla="*/ 893927 h 2359692"/>
                  <a:gd name="connsiteX85" fmla="*/ 1877232 w 1878869"/>
                  <a:gd name="connsiteY85" fmla="*/ 1243883 h 2359692"/>
                  <a:gd name="connsiteX86" fmla="*/ 1872803 w 1878869"/>
                  <a:gd name="connsiteY86" fmla="*/ 1299947 h 2359692"/>
                  <a:gd name="connsiteX87" fmla="*/ 1863705 w 1878869"/>
                  <a:gd name="connsiteY87" fmla="*/ 1311839 h 2359692"/>
                  <a:gd name="connsiteX88" fmla="*/ 1837727 w 1878869"/>
                  <a:gd name="connsiteY88" fmla="*/ 1333706 h 2359692"/>
                  <a:gd name="connsiteX89" fmla="*/ 1807082 w 1878869"/>
                  <a:gd name="connsiteY89" fmla="*/ 1382109 h 2359692"/>
                  <a:gd name="connsiteX90" fmla="*/ 1794472 w 1878869"/>
                  <a:gd name="connsiteY90" fmla="*/ 1387616 h 2359692"/>
                  <a:gd name="connsiteX91" fmla="*/ 1762269 w 1878869"/>
                  <a:gd name="connsiteY91" fmla="*/ 1380234 h 2359692"/>
                  <a:gd name="connsiteX92" fmla="*/ 1754808 w 1878869"/>
                  <a:gd name="connsiteY92" fmla="*/ 1375964 h 2359692"/>
                  <a:gd name="connsiteX93" fmla="*/ 1705446 w 1878869"/>
                  <a:gd name="connsiteY93" fmla="*/ 1310522 h 2359692"/>
                  <a:gd name="connsiteX94" fmla="*/ 1668974 w 1878869"/>
                  <a:gd name="connsiteY94" fmla="*/ 1210204 h 2359692"/>
                  <a:gd name="connsiteX95" fmla="*/ 1658879 w 1878869"/>
                  <a:gd name="connsiteY95" fmla="*/ 1138537 h 2359692"/>
                  <a:gd name="connsiteX96" fmla="*/ 1660475 w 1878869"/>
                  <a:gd name="connsiteY96" fmla="*/ 1022736 h 2359692"/>
                  <a:gd name="connsiteX97" fmla="*/ 1650459 w 1878869"/>
                  <a:gd name="connsiteY97" fmla="*/ 987262 h 2359692"/>
                  <a:gd name="connsiteX98" fmla="*/ 1624482 w 1878869"/>
                  <a:gd name="connsiteY98" fmla="*/ 918348 h 2359692"/>
                  <a:gd name="connsiteX99" fmla="*/ 1632981 w 1878869"/>
                  <a:gd name="connsiteY99" fmla="*/ 881836 h 2359692"/>
                  <a:gd name="connsiteX100" fmla="*/ 1643077 w 1878869"/>
                  <a:gd name="connsiteY100" fmla="*/ 829721 h 2359692"/>
                  <a:gd name="connsiteX101" fmla="*/ 1645272 w 1878869"/>
                  <a:gd name="connsiteY101" fmla="*/ 806937 h 2359692"/>
                  <a:gd name="connsiteX102" fmla="*/ 1647387 w 1878869"/>
                  <a:gd name="connsiteY102" fmla="*/ 769906 h 2359692"/>
                  <a:gd name="connsiteX103" fmla="*/ 1649222 w 1878869"/>
                  <a:gd name="connsiteY103" fmla="*/ 697242 h 2359692"/>
                  <a:gd name="connsiteX104" fmla="*/ 1657522 w 1878869"/>
                  <a:gd name="connsiteY104" fmla="*/ 689062 h 2359692"/>
                  <a:gd name="connsiteX105" fmla="*/ 1683819 w 1878869"/>
                  <a:gd name="connsiteY105" fmla="*/ 694169 h 2359692"/>
                  <a:gd name="connsiteX106" fmla="*/ 1691480 w 1878869"/>
                  <a:gd name="connsiteY106" fmla="*/ 689261 h 2359692"/>
                  <a:gd name="connsiteX107" fmla="*/ 1688368 w 1878869"/>
                  <a:gd name="connsiteY107" fmla="*/ 642254 h 2359692"/>
                  <a:gd name="connsiteX108" fmla="*/ 1668017 w 1878869"/>
                  <a:gd name="connsiteY108" fmla="*/ 614162 h 2359692"/>
                  <a:gd name="connsiteX109" fmla="*/ 1649821 w 1878869"/>
                  <a:gd name="connsiteY109" fmla="*/ 586669 h 2359692"/>
                  <a:gd name="connsiteX110" fmla="*/ 1669653 w 1878869"/>
                  <a:gd name="connsiteY110" fmla="*/ 553708 h 2359692"/>
                  <a:gd name="connsiteX111" fmla="*/ 1665263 w 1878869"/>
                  <a:gd name="connsiteY111" fmla="*/ 505903 h 2359692"/>
                  <a:gd name="connsiteX112" fmla="*/ 252470 w 1878869"/>
                  <a:gd name="connsiteY112" fmla="*/ 456128 h 2359692"/>
                  <a:gd name="connsiteX113" fmla="*/ 282119 w 1878869"/>
                  <a:gd name="connsiteY113" fmla="*/ 464403 h 2359692"/>
                  <a:gd name="connsiteX114" fmla="*/ 286748 w 1878869"/>
                  <a:gd name="connsiteY114" fmla="*/ 472583 h 2359692"/>
                  <a:gd name="connsiteX115" fmla="*/ 295048 w 1878869"/>
                  <a:gd name="connsiteY115" fmla="*/ 532359 h 2359692"/>
                  <a:gd name="connsiteX116" fmla="*/ 300555 w 1878869"/>
                  <a:gd name="connsiteY116" fmla="*/ 549558 h 2359692"/>
                  <a:gd name="connsiteX117" fmla="*/ 327888 w 1878869"/>
                  <a:gd name="connsiteY117" fmla="*/ 585989 h 2359692"/>
                  <a:gd name="connsiteX118" fmla="*/ 374695 w 1878869"/>
                  <a:gd name="connsiteY118" fmla="*/ 625854 h 2359692"/>
                  <a:gd name="connsiteX119" fmla="*/ 461367 w 1878869"/>
                  <a:gd name="connsiteY119" fmla="*/ 693530 h 2359692"/>
                  <a:gd name="connsiteX120" fmla="*/ 471742 w 1878869"/>
                  <a:gd name="connsiteY120" fmla="*/ 689101 h 2359692"/>
                  <a:gd name="connsiteX121" fmla="*/ 474973 w 1878869"/>
                  <a:gd name="connsiteY121" fmla="*/ 669628 h 2359692"/>
                  <a:gd name="connsiteX122" fmla="*/ 471941 w 1878869"/>
                  <a:gd name="connsiteY122" fmla="*/ 662086 h 2359692"/>
                  <a:gd name="connsiteX123" fmla="*/ 459730 w 1878869"/>
                  <a:gd name="connsiteY123" fmla="*/ 652669 h 2359692"/>
                  <a:gd name="connsiteX124" fmla="*/ 440218 w 1878869"/>
                  <a:gd name="connsiteY124" fmla="*/ 619509 h 2359692"/>
                  <a:gd name="connsiteX125" fmla="*/ 423139 w 1878869"/>
                  <a:gd name="connsiteY125" fmla="*/ 599158 h 2359692"/>
                  <a:gd name="connsiteX126" fmla="*/ 422979 w 1878869"/>
                  <a:gd name="connsiteY126" fmla="*/ 582718 h 2359692"/>
                  <a:gd name="connsiteX127" fmla="*/ 463162 w 1878869"/>
                  <a:gd name="connsiteY127" fmla="*/ 572223 h 2359692"/>
                  <a:gd name="connsiteX128" fmla="*/ 470066 w 1878869"/>
                  <a:gd name="connsiteY128" fmla="*/ 578527 h 2359692"/>
                  <a:gd name="connsiteX129" fmla="*/ 507934 w 1878869"/>
                  <a:gd name="connsiteY129" fmla="*/ 614880 h 2359692"/>
                  <a:gd name="connsiteX130" fmla="*/ 514399 w 1878869"/>
                  <a:gd name="connsiteY130" fmla="*/ 623060 h 2359692"/>
                  <a:gd name="connsiteX131" fmla="*/ 524375 w 1878869"/>
                  <a:gd name="connsiteY131" fmla="*/ 683914 h 2359692"/>
                  <a:gd name="connsiteX132" fmla="*/ 539498 w 1878869"/>
                  <a:gd name="connsiteY132" fmla="*/ 709053 h 2359692"/>
                  <a:gd name="connsiteX133" fmla="*/ 546362 w 1878869"/>
                  <a:gd name="connsiteY133" fmla="*/ 708973 h 2359692"/>
                  <a:gd name="connsiteX134" fmla="*/ 565675 w 1878869"/>
                  <a:gd name="connsiteY134" fmla="*/ 682517 h 2359692"/>
                  <a:gd name="connsiteX135" fmla="*/ 569107 w 1878869"/>
                  <a:gd name="connsiteY135" fmla="*/ 663004 h 2359692"/>
                  <a:gd name="connsiteX136" fmla="*/ 580719 w 1878869"/>
                  <a:gd name="connsiteY136" fmla="*/ 653786 h 2359692"/>
                  <a:gd name="connsiteX137" fmla="*/ 588420 w 1878869"/>
                  <a:gd name="connsiteY137" fmla="*/ 664201 h 2359692"/>
                  <a:gd name="connsiteX138" fmla="*/ 593967 w 1878869"/>
                  <a:gd name="connsiteY138" fmla="*/ 704584 h 2359692"/>
                  <a:gd name="connsiteX139" fmla="*/ 601828 w 1878869"/>
                  <a:gd name="connsiteY139" fmla="*/ 713602 h 2359692"/>
                  <a:gd name="connsiteX140" fmla="*/ 647836 w 1878869"/>
                  <a:gd name="connsiteY140" fmla="*/ 714200 h 2359692"/>
                  <a:gd name="connsiteX141" fmla="*/ 662322 w 1878869"/>
                  <a:gd name="connsiteY141" fmla="*/ 719548 h 2359692"/>
                  <a:gd name="connsiteX142" fmla="*/ 663679 w 1878869"/>
                  <a:gd name="connsiteY142" fmla="*/ 745644 h 2359692"/>
                  <a:gd name="connsiteX143" fmla="*/ 624054 w 1878869"/>
                  <a:gd name="connsiteY143" fmla="*/ 778645 h 2359692"/>
                  <a:gd name="connsiteX144" fmla="*/ 546960 w 1878869"/>
                  <a:gd name="connsiteY144" fmla="*/ 866952 h 2359692"/>
                  <a:gd name="connsiteX145" fmla="*/ 544566 w 1878869"/>
                  <a:gd name="connsiteY145" fmla="*/ 877566 h 2359692"/>
                  <a:gd name="connsiteX146" fmla="*/ 541054 w 1878869"/>
                  <a:gd name="connsiteY146" fmla="*/ 917150 h 2359692"/>
                  <a:gd name="connsiteX147" fmla="*/ 567790 w 1878869"/>
                  <a:gd name="connsiteY147" fmla="*/ 954341 h 2359692"/>
                  <a:gd name="connsiteX148" fmla="*/ 623735 w 1878869"/>
                  <a:gd name="connsiteY148" fmla="*/ 970701 h 2359692"/>
                  <a:gd name="connsiteX149" fmla="*/ 637222 w 1878869"/>
                  <a:gd name="connsiteY149" fmla="*/ 990414 h 2359692"/>
                  <a:gd name="connsiteX150" fmla="*/ 682353 w 1878869"/>
                  <a:gd name="connsiteY150" fmla="*/ 1063278 h 2359692"/>
                  <a:gd name="connsiteX151" fmla="*/ 688578 w 1878869"/>
                  <a:gd name="connsiteY151" fmla="*/ 1059168 h 2359692"/>
                  <a:gd name="connsiteX152" fmla="*/ 700031 w 1878869"/>
                  <a:gd name="connsiteY152" fmla="*/ 989536 h 2359692"/>
                  <a:gd name="connsiteX153" fmla="*/ 711084 w 1878869"/>
                  <a:gd name="connsiteY153" fmla="*/ 963678 h 2359692"/>
                  <a:gd name="connsiteX154" fmla="*/ 710445 w 1878869"/>
                  <a:gd name="connsiteY154" fmla="*/ 951428 h 2359692"/>
                  <a:gd name="connsiteX155" fmla="*/ 696719 w 1878869"/>
                  <a:gd name="connsiteY155" fmla="*/ 916033 h 2359692"/>
                  <a:gd name="connsiteX156" fmla="*/ 694923 w 1878869"/>
                  <a:gd name="connsiteY156" fmla="*/ 862003 h 2359692"/>
                  <a:gd name="connsiteX157" fmla="*/ 720462 w 1878869"/>
                  <a:gd name="connsiteY157" fmla="*/ 844087 h 2359692"/>
                  <a:gd name="connsiteX158" fmla="*/ 774012 w 1878869"/>
                  <a:gd name="connsiteY158" fmla="*/ 867191 h 2359692"/>
                  <a:gd name="connsiteX159" fmla="*/ 793525 w 1878869"/>
                  <a:gd name="connsiteY159" fmla="*/ 889019 h 2359692"/>
                  <a:gd name="connsiteX160" fmla="*/ 809686 w 1878869"/>
                  <a:gd name="connsiteY160" fmla="*/ 898835 h 2359692"/>
                  <a:gd name="connsiteX161" fmla="*/ 843485 w 1878869"/>
                  <a:gd name="connsiteY161" fmla="*/ 903264 h 2359692"/>
                  <a:gd name="connsiteX162" fmla="*/ 870500 w 1878869"/>
                  <a:gd name="connsiteY162" fmla="*/ 913480 h 2359692"/>
                  <a:gd name="connsiteX163" fmla="*/ 952502 w 1878869"/>
                  <a:gd name="connsiteY163" fmla="*/ 988179 h 2359692"/>
                  <a:gd name="connsiteX164" fmla="*/ 968025 w 1878869"/>
                  <a:gd name="connsiteY164" fmla="*/ 1024292 h 2359692"/>
                  <a:gd name="connsiteX165" fmla="*/ 951863 w 1878869"/>
                  <a:gd name="connsiteY165" fmla="*/ 1052424 h 2359692"/>
                  <a:gd name="connsiteX166" fmla="*/ 904817 w 1878869"/>
                  <a:gd name="connsiteY166" fmla="*/ 1066670 h 2359692"/>
                  <a:gd name="connsiteX167" fmla="*/ 853142 w 1878869"/>
                  <a:gd name="connsiteY167" fmla="*/ 1092129 h 2359692"/>
                  <a:gd name="connsiteX168" fmla="*/ 833709 w 1878869"/>
                  <a:gd name="connsiteY168" fmla="*/ 1111641 h 2359692"/>
                  <a:gd name="connsiteX169" fmla="*/ 832112 w 1878869"/>
                  <a:gd name="connsiteY169" fmla="*/ 1127643 h 2359692"/>
                  <a:gd name="connsiteX170" fmla="*/ 844323 w 1878869"/>
                  <a:gd name="connsiteY170" fmla="*/ 1126605 h 2359692"/>
                  <a:gd name="connsiteX171" fmla="*/ 873014 w 1878869"/>
                  <a:gd name="connsiteY171" fmla="*/ 1108609 h 2359692"/>
                  <a:gd name="connsiteX172" fmla="*/ 899909 w 1878869"/>
                  <a:gd name="connsiteY172" fmla="*/ 1104698 h 2359692"/>
                  <a:gd name="connsiteX173" fmla="*/ 905735 w 1878869"/>
                  <a:gd name="connsiteY173" fmla="*/ 1117428 h 2359692"/>
                  <a:gd name="connsiteX174" fmla="*/ 929438 w 1878869"/>
                  <a:gd name="connsiteY174" fmla="*/ 1135903 h 2359692"/>
                  <a:gd name="connsiteX175" fmla="*/ 944761 w 1878869"/>
                  <a:gd name="connsiteY175" fmla="*/ 1134027 h 2359692"/>
                  <a:gd name="connsiteX176" fmla="*/ 965910 w 1878869"/>
                  <a:gd name="connsiteY176" fmla="*/ 1147914 h 2359692"/>
                  <a:gd name="connsiteX177" fmla="*/ 962079 w 1878869"/>
                  <a:gd name="connsiteY177" fmla="*/ 1154378 h 2359692"/>
                  <a:gd name="connsiteX178" fmla="*/ 925607 w 1878869"/>
                  <a:gd name="connsiteY178" fmla="*/ 1175009 h 2359692"/>
                  <a:gd name="connsiteX179" fmla="*/ 898273 w 1878869"/>
                  <a:gd name="connsiteY179" fmla="*/ 1196597 h 2359692"/>
                  <a:gd name="connsiteX180" fmla="*/ 885424 w 1878869"/>
                  <a:gd name="connsiteY180" fmla="*/ 1198472 h 2359692"/>
                  <a:gd name="connsiteX181" fmla="*/ 844722 w 1878869"/>
                  <a:gd name="connsiteY181" fmla="*/ 1210284 h 2359692"/>
                  <a:gd name="connsiteX182" fmla="*/ 820022 w 1878869"/>
                  <a:gd name="connsiteY182" fmla="*/ 1255574 h 2359692"/>
                  <a:gd name="connsiteX183" fmla="*/ 813637 w 1878869"/>
                  <a:gd name="connsiteY183" fmla="*/ 1262557 h 2359692"/>
                  <a:gd name="connsiteX184" fmla="*/ 777324 w 1878869"/>
                  <a:gd name="connsiteY184" fmla="*/ 1304097 h 2359692"/>
                  <a:gd name="connsiteX185" fmla="*/ 760964 w 1878869"/>
                  <a:gd name="connsiteY185" fmla="*/ 1347233 h 2359692"/>
                  <a:gd name="connsiteX186" fmla="*/ 757692 w 1878869"/>
                  <a:gd name="connsiteY186" fmla="*/ 1385461 h 2359692"/>
                  <a:gd name="connsiteX187" fmla="*/ 749432 w 1878869"/>
                  <a:gd name="connsiteY187" fmla="*/ 1402260 h 2359692"/>
                  <a:gd name="connsiteX188" fmla="*/ 691731 w 1878869"/>
                  <a:gd name="connsiteY188" fmla="*/ 1446633 h 2359692"/>
                  <a:gd name="connsiteX189" fmla="*/ 664078 w 1878869"/>
                  <a:gd name="connsiteY189" fmla="*/ 1490328 h 2359692"/>
                  <a:gd name="connsiteX190" fmla="*/ 659848 w 1878869"/>
                  <a:gd name="connsiteY190" fmla="*/ 1510759 h 2359692"/>
                  <a:gd name="connsiteX191" fmla="*/ 665115 w 1878869"/>
                  <a:gd name="connsiteY191" fmla="*/ 1536975 h 2359692"/>
                  <a:gd name="connsiteX192" fmla="*/ 678882 w 1878869"/>
                  <a:gd name="connsiteY192" fmla="*/ 1580830 h 2359692"/>
                  <a:gd name="connsiteX193" fmla="*/ 675171 w 1878869"/>
                  <a:gd name="connsiteY193" fmla="*/ 1590088 h 2359692"/>
                  <a:gd name="connsiteX194" fmla="*/ 657054 w 1878869"/>
                  <a:gd name="connsiteY194" fmla="*/ 1589928 h 2359692"/>
                  <a:gd name="connsiteX195" fmla="*/ 620343 w 1878869"/>
                  <a:gd name="connsiteY195" fmla="*/ 1536218 h 2359692"/>
                  <a:gd name="connsiteX196" fmla="*/ 600391 w 1878869"/>
                  <a:gd name="connsiteY196" fmla="*/ 1520176 h 2359692"/>
                  <a:gd name="connsiteX197" fmla="*/ 548676 w 1878869"/>
                  <a:gd name="connsiteY197" fmla="*/ 1506689 h 2359692"/>
                  <a:gd name="connsiteX198" fmla="*/ 521421 w 1878869"/>
                  <a:gd name="connsiteY198" fmla="*/ 1512036 h 2359692"/>
                  <a:gd name="connsiteX199" fmla="*/ 475133 w 1878869"/>
                  <a:gd name="connsiteY199" fmla="*/ 1512874 h 2359692"/>
                  <a:gd name="connsiteX200" fmla="*/ 433513 w 1878869"/>
                  <a:gd name="connsiteY200" fmla="*/ 1506130 h 2359692"/>
                  <a:gd name="connsiteX201" fmla="*/ 392532 w 1878869"/>
                  <a:gd name="connsiteY201" fmla="*/ 1514709 h 2359692"/>
                  <a:gd name="connsiteX202" fmla="*/ 383674 w 1878869"/>
                  <a:gd name="connsiteY202" fmla="*/ 1520735 h 2359692"/>
                  <a:gd name="connsiteX203" fmla="*/ 352868 w 1878869"/>
                  <a:gd name="connsiteY203" fmla="*/ 1562434 h 2359692"/>
                  <a:gd name="connsiteX204" fmla="*/ 347481 w 1878869"/>
                  <a:gd name="connsiteY204" fmla="*/ 1580112 h 2359692"/>
                  <a:gd name="connsiteX205" fmla="*/ 347242 w 1878869"/>
                  <a:gd name="connsiteY205" fmla="*/ 1651340 h 2359692"/>
                  <a:gd name="connsiteX206" fmla="*/ 354903 w 1878869"/>
                  <a:gd name="connsiteY206" fmla="*/ 1664029 h 2359692"/>
                  <a:gd name="connsiteX207" fmla="*/ 378845 w 1878869"/>
                  <a:gd name="connsiteY207" fmla="*/ 1683542 h 2359692"/>
                  <a:gd name="connsiteX208" fmla="*/ 425772 w 1878869"/>
                  <a:gd name="connsiteY208" fmla="*/ 1706686 h 2359692"/>
                  <a:gd name="connsiteX209" fmla="*/ 459371 w 1878869"/>
                  <a:gd name="connsiteY209" fmla="*/ 1693079 h 2359692"/>
                  <a:gd name="connsiteX210" fmla="*/ 497878 w 1878869"/>
                  <a:gd name="connsiteY210" fmla="*/ 1665625 h 2359692"/>
                  <a:gd name="connsiteX211" fmla="*/ 517710 w 1878869"/>
                  <a:gd name="connsiteY211" fmla="*/ 1673087 h 2359692"/>
                  <a:gd name="connsiteX212" fmla="*/ 525292 w 1878869"/>
                  <a:gd name="connsiteY212" fmla="*/ 1689727 h 2359692"/>
                  <a:gd name="connsiteX213" fmla="*/ 509131 w 1878869"/>
                  <a:gd name="connsiteY213" fmla="*/ 1742759 h 2359692"/>
                  <a:gd name="connsiteX214" fmla="*/ 511725 w 1878869"/>
                  <a:gd name="connsiteY214" fmla="*/ 1768099 h 2359692"/>
                  <a:gd name="connsiteX215" fmla="*/ 526489 w 1878869"/>
                  <a:gd name="connsiteY215" fmla="*/ 1771251 h 2359692"/>
                  <a:gd name="connsiteX216" fmla="*/ 593288 w 1878869"/>
                  <a:gd name="connsiteY216" fmla="*/ 1782065 h 2359692"/>
                  <a:gd name="connsiteX217" fmla="*/ 618707 w 1878869"/>
                  <a:gd name="connsiteY217" fmla="*/ 1798106 h 2359692"/>
                  <a:gd name="connsiteX218" fmla="*/ 620063 w 1878869"/>
                  <a:gd name="connsiteY218" fmla="*/ 1808322 h 2359692"/>
                  <a:gd name="connsiteX219" fmla="*/ 611125 w 1878869"/>
                  <a:gd name="connsiteY219" fmla="*/ 1851817 h 2359692"/>
                  <a:gd name="connsiteX220" fmla="*/ 621420 w 1878869"/>
                  <a:gd name="connsiteY220" fmla="*/ 1883699 h 2359692"/>
                  <a:gd name="connsiteX221" fmla="*/ 622338 w 1878869"/>
                  <a:gd name="connsiteY221" fmla="*/ 1884298 h 2359692"/>
                  <a:gd name="connsiteX222" fmla="*/ 709049 w 1878869"/>
                  <a:gd name="connsiteY222" fmla="*/ 1914784 h 2359692"/>
                  <a:gd name="connsiteX223" fmla="*/ 745960 w 1878869"/>
                  <a:gd name="connsiteY223" fmla="*/ 1902574 h 2359692"/>
                  <a:gd name="connsiteX224" fmla="*/ 812919 w 1878869"/>
                  <a:gd name="connsiteY224" fmla="*/ 1858400 h 2359692"/>
                  <a:gd name="connsiteX225" fmla="*/ 826366 w 1878869"/>
                  <a:gd name="connsiteY225" fmla="*/ 1860356 h 2359692"/>
                  <a:gd name="connsiteX226" fmla="*/ 853581 w 1878869"/>
                  <a:gd name="connsiteY226" fmla="*/ 1870292 h 2359692"/>
                  <a:gd name="connsiteX227" fmla="*/ 890970 w 1878869"/>
                  <a:gd name="connsiteY227" fmla="*/ 1868097 h 2359692"/>
                  <a:gd name="connsiteX228" fmla="*/ 919462 w 1878869"/>
                  <a:gd name="connsiteY228" fmla="*/ 1861353 h 2359692"/>
                  <a:gd name="connsiteX229" fmla="*/ 1030753 w 1878869"/>
                  <a:gd name="connsiteY229" fmla="*/ 1848864 h 2359692"/>
                  <a:gd name="connsiteX230" fmla="*/ 1042485 w 1878869"/>
                  <a:gd name="connsiteY230" fmla="*/ 1849701 h 2359692"/>
                  <a:gd name="connsiteX231" fmla="*/ 1102381 w 1878869"/>
                  <a:gd name="connsiteY231" fmla="*/ 1874921 h 2359692"/>
                  <a:gd name="connsiteX232" fmla="*/ 1146554 w 1878869"/>
                  <a:gd name="connsiteY232" fmla="*/ 1884019 h 2359692"/>
                  <a:gd name="connsiteX233" fmla="*/ 1237894 w 1878869"/>
                  <a:gd name="connsiteY233" fmla="*/ 1886214 h 2359692"/>
                  <a:gd name="connsiteX234" fmla="*/ 1258484 w 1878869"/>
                  <a:gd name="connsiteY234" fmla="*/ 1895710 h 2359692"/>
                  <a:gd name="connsiteX235" fmla="*/ 1293559 w 1878869"/>
                  <a:gd name="connsiteY235" fmla="*/ 1938128 h 2359692"/>
                  <a:gd name="connsiteX236" fmla="*/ 1314948 w 1878869"/>
                  <a:gd name="connsiteY236" fmla="*/ 1945351 h 2359692"/>
                  <a:gd name="connsiteX237" fmla="*/ 1440366 w 1878869"/>
                  <a:gd name="connsiteY237" fmla="*/ 1921129 h 2359692"/>
                  <a:gd name="connsiteX238" fmla="*/ 1475002 w 1878869"/>
                  <a:gd name="connsiteY238" fmla="*/ 1907083 h 2359692"/>
                  <a:gd name="connsiteX239" fmla="*/ 1504850 w 1878869"/>
                  <a:gd name="connsiteY239" fmla="*/ 1910235 h 2359692"/>
                  <a:gd name="connsiteX240" fmla="*/ 1511674 w 1878869"/>
                  <a:gd name="connsiteY240" fmla="*/ 1948543 h 2359692"/>
                  <a:gd name="connsiteX241" fmla="*/ 1480589 w 1878869"/>
                  <a:gd name="connsiteY241" fmla="*/ 1992797 h 2359692"/>
                  <a:gd name="connsiteX242" fmla="*/ 1448346 w 1878869"/>
                  <a:gd name="connsiteY242" fmla="*/ 2085852 h 2359692"/>
                  <a:gd name="connsiteX243" fmla="*/ 1443718 w 1878869"/>
                  <a:gd name="connsiteY243" fmla="*/ 2097504 h 2359692"/>
                  <a:gd name="connsiteX244" fmla="*/ 1324485 w 1878869"/>
                  <a:gd name="connsiteY244" fmla="*/ 2183018 h 2359692"/>
                  <a:gd name="connsiteX245" fmla="*/ 1197072 w 1878869"/>
                  <a:gd name="connsiteY245" fmla="*/ 2253368 h 2359692"/>
                  <a:gd name="connsiteX246" fmla="*/ 1100665 w 1878869"/>
                  <a:gd name="connsiteY246" fmla="*/ 2293910 h 2359692"/>
                  <a:gd name="connsiteX247" fmla="*/ 918863 w 1878869"/>
                  <a:gd name="connsiteY247" fmla="*/ 2345825 h 2359692"/>
                  <a:gd name="connsiteX248" fmla="*/ 858289 w 1878869"/>
                  <a:gd name="connsiteY248" fmla="*/ 2357237 h 2359692"/>
                  <a:gd name="connsiteX249" fmla="*/ 845241 w 1878869"/>
                  <a:gd name="connsiteY249" fmla="*/ 2357437 h 2359692"/>
                  <a:gd name="connsiteX250" fmla="*/ 841889 w 1878869"/>
                  <a:gd name="connsiteY250" fmla="*/ 2335410 h 2359692"/>
                  <a:gd name="connsiteX251" fmla="*/ 844802 w 1878869"/>
                  <a:gd name="connsiteY251" fmla="*/ 2329464 h 2359692"/>
                  <a:gd name="connsiteX252" fmla="*/ 851426 w 1878869"/>
                  <a:gd name="connsiteY252" fmla="*/ 2282657 h 2359692"/>
                  <a:gd name="connsiteX253" fmla="*/ 842607 w 1878869"/>
                  <a:gd name="connsiteY253" fmla="*/ 2275595 h 2359692"/>
                  <a:gd name="connsiteX254" fmla="*/ 805217 w 1878869"/>
                  <a:gd name="connsiteY254" fmla="*/ 2256042 h 2359692"/>
                  <a:gd name="connsiteX255" fmla="*/ 733830 w 1878869"/>
                  <a:gd name="connsiteY255" fmla="*/ 2182459 h 2359692"/>
                  <a:gd name="connsiteX256" fmla="*/ 694843 w 1878869"/>
                  <a:gd name="connsiteY256" fmla="*/ 2157639 h 2359692"/>
                  <a:gd name="connsiteX257" fmla="*/ 682513 w 1878869"/>
                  <a:gd name="connsiteY257" fmla="*/ 2150376 h 2359692"/>
                  <a:gd name="connsiteX258" fmla="*/ 650031 w 1878869"/>
                  <a:gd name="connsiteY258" fmla="*/ 2077752 h 2359692"/>
                  <a:gd name="connsiteX259" fmla="*/ 685785 w 1878869"/>
                  <a:gd name="connsiteY259" fmla="*/ 2033857 h 2359692"/>
                  <a:gd name="connsiteX260" fmla="*/ 721339 w 1878869"/>
                  <a:gd name="connsiteY260" fmla="*/ 1985294 h 2359692"/>
                  <a:gd name="connsiteX261" fmla="*/ 725968 w 1878869"/>
                  <a:gd name="connsiteY261" fmla="*/ 1934018 h 2359692"/>
                  <a:gd name="connsiteX262" fmla="*/ 721618 w 1878869"/>
                  <a:gd name="connsiteY262" fmla="*/ 1927514 h 2359692"/>
                  <a:gd name="connsiteX263" fmla="*/ 673335 w 1878869"/>
                  <a:gd name="connsiteY263" fmla="*/ 1925678 h 2359692"/>
                  <a:gd name="connsiteX264" fmla="*/ 598914 w 1878869"/>
                  <a:gd name="connsiteY264" fmla="*/ 1912351 h 2359692"/>
                  <a:gd name="connsiteX265" fmla="*/ 548716 w 1878869"/>
                  <a:gd name="connsiteY265" fmla="*/ 1864825 h 2359692"/>
                  <a:gd name="connsiteX266" fmla="*/ 488501 w 1878869"/>
                  <a:gd name="connsiteY266" fmla="*/ 1800341 h 2359692"/>
                  <a:gd name="connsiteX267" fmla="*/ 381399 w 1878869"/>
                  <a:gd name="connsiteY267" fmla="*/ 1752177 h 2359692"/>
                  <a:gd name="connsiteX268" fmla="*/ 304665 w 1878869"/>
                  <a:gd name="connsiteY268" fmla="*/ 1725042 h 2359692"/>
                  <a:gd name="connsiteX269" fmla="*/ 289900 w 1878869"/>
                  <a:gd name="connsiteY269" fmla="*/ 1715665 h 2359692"/>
                  <a:gd name="connsiteX270" fmla="*/ 266277 w 1878869"/>
                  <a:gd name="connsiteY270" fmla="*/ 1694077 h 2359692"/>
                  <a:gd name="connsiteX271" fmla="*/ 196006 w 1878869"/>
                  <a:gd name="connsiteY271" fmla="*/ 1645594 h 2359692"/>
                  <a:gd name="connsiteX272" fmla="*/ 171585 w 1878869"/>
                  <a:gd name="connsiteY272" fmla="*/ 1612833 h 2359692"/>
                  <a:gd name="connsiteX273" fmla="*/ 176972 w 1878869"/>
                  <a:gd name="connsiteY273" fmla="*/ 1594996 h 2359692"/>
                  <a:gd name="connsiteX274" fmla="*/ 177731 w 1878869"/>
                  <a:gd name="connsiteY274" fmla="*/ 1579513 h 2359692"/>
                  <a:gd name="connsiteX275" fmla="*/ 149199 w 1878869"/>
                  <a:gd name="connsiteY275" fmla="*/ 1507168 h 2359692"/>
                  <a:gd name="connsiteX276" fmla="*/ 121586 w 1878869"/>
                  <a:gd name="connsiteY276" fmla="*/ 1428517 h 2359692"/>
                  <a:gd name="connsiteX277" fmla="*/ 108178 w 1878869"/>
                  <a:gd name="connsiteY277" fmla="*/ 1383067 h 2359692"/>
                  <a:gd name="connsiteX278" fmla="*/ 94571 w 1878869"/>
                  <a:gd name="connsiteY278" fmla="*/ 1379076 h 2359692"/>
                  <a:gd name="connsiteX279" fmla="*/ 83917 w 1878869"/>
                  <a:gd name="connsiteY279" fmla="*/ 1389452 h 2359692"/>
                  <a:gd name="connsiteX280" fmla="*/ 108857 w 1878869"/>
                  <a:gd name="connsiteY280" fmla="*/ 1492004 h 2359692"/>
                  <a:gd name="connsiteX281" fmla="*/ 125337 w 1878869"/>
                  <a:gd name="connsiteY281" fmla="*/ 1515188 h 2359692"/>
                  <a:gd name="connsiteX282" fmla="*/ 109375 w 1878869"/>
                  <a:gd name="connsiteY282" fmla="*/ 1506489 h 2359692"/>
                  <a:gd name="connsiteX283" fmla="*/ 72265 w 1878869"/>
                  <a:gd name="connsiteY283" fmla="*/ 1442963 h 2359692"/>
                  <a:gd name="connsiteX284" fmla="*/ 22146 w 1878869"/>
                  <a:gd name="connsiteY284" fmla="*/ 1275167 h 2359692"/>
                  <a:gd name="connsiteX285" fmla="*/ 22465 w 1878869"/>
                  <a:gd name="connsiteY285" fmla="*/ 1248831 h 2359692"/>
                  <a:gd name="connsiteX286" fmla="*/ 37908 w 1878869"/>
                  <a:gd name="connsiteY286" fmla="*/ 1119662 h 2359692"/>
                  <a:gd name="connsiteX287" fmla="*/ 68195 w 1878869"/>
                  <a:gd name="connsiteY287" fmla="*/ 1044404 h 2359692"/>
                  <a:gd name="connsiteX288" fmla="*/ 113166 w 1878869"/>
                  <a:gd name="connsiteY288" fmla="*/ 979241 h 2359692"/>
                  <a:gd name="connsiteX289" fmla="*/ 116438 w 1878869"/>
                  <a:gd name="connsiteY289" fmla="*/ 965354 h 2359692"/>
                  <a:gd name="connsiteX290" fmla="*/ 124938 w 1878869"/>
                  <a:gd name="connsiteY290" fmla="*/ 817830 h 2359692"/>
                  <a:gd name="connsiteX291" fmla="*/ 148561 w 1878869"/>
                  <a:gd name="connsiteY291" fmla="*/ 723299 h 2359692"/>
                  <a:gd name="connsiteX292" fmla="*/ 138106 w 1878869"/>
                  <a:gd name="connsiteY292" fmla="*/ 648878 h 2359692"/>
                  <a:gd name="connsiteX293" fmla="*/ 118833 w 1878869"/>
                  <a:gd name="connsiteY293" fmla="*/ 626652 h 2359692"/>
                  <a:gd name="connsiteX294" fmla="*/ 23582 w 1878869"/>
                  <a:gd name="connsiteY294" fmla="*/ 586389 h 2359692"/>
                  <a:gd name="connsiteX295" fmla="*/ 5107 w 1878869"/>
                  <a:gd name="connsiteY295" fmla="*/ 563284 h 2359692"/>
                  <a:gd name="connsiteX296" fmla="*/ 6504 w 1878869"/>
                  <a:gd name="connsiteY296" fmla="*/ 561648 h 2359692"/>
                  <a:gd name="connsiteX297" fmla="*/ 42696 w 1878869"/>
                  <a:gd name="connsiteY297" fmla="*/ 577929 h 2359692"/>
                  <a:gd name="connsiteX298" fmla="*/ 54069 w 1878869"/>
                  <a:gd name="connsiteY298" fmla="*/ 571465 h 2359692"/>
                  <a:gd name="connsiteX299" fmla="*/ 67077 w 1878869"/>
                  <a:gd name="connsiteY299" fmla="*/ 536389 h 2359692"/>
                  <a:gd name="connsiteX300" fmla="*/ 87189 w 1878869"/>
                  <a:gd name="connsiteY300" fmla="*/ 508297 h 2359692"/>
                  <a:gd name="connsiteX301" fmla="*/ 124100 w 1878869"/>
                  <a:gd name="connsiteY301" fmla="*/ 501952 h 2359692"/>
                  <a:gd name="connsiteX302" fmla="*/ 161051 w 1878869"/>
                  <a:gd name="connsiteY302" fmla="*/ 482878 h 2359692"/>
                  <a:gd name="connsiteX303" fmla="*/ 161530 w 1878869"/>
                  <a:gd name="connsiteY303" fmla="*/ 481881 h 2359692"/>
                  <a:gd name="connsiteX304" fmla="*/ 194730 w 1878869"/>
                  <a:gd name="connsiteY304" fmla="*/ 464961 h 2359692"/>
                  <a:gd name="connsiteX305" fmla="*/ 222702 w 1878869"/>
                  <a:gd name="connsiteY305" fmla="*/ 461410 h 2359692"/>
                  <a:gd name="connsiteX306" fmla="*/ 252470 w 1878869"/>
                  <a:gd name="connsiteY306" fmla="*/ 456128 h 2359692"/>
                  <a:gd name="connsiteX307" fmla="*/ 804500 w 1878869"/>
                  <a:gd name="connsiteY307" fmla="*/ 439343 h 2359692"/>
                  <a:gd name="connsiteX308" fmla="*/ 805617 w 1878869"/>
                  <a:gd name="connsiteY308" fmla="*/ 439343 h 2359692"/>
                  <a:gd name="connsiteX309" fmla="*/ 887420 w 1878869"/>
                  <a:gd name="connsiteY309" fmla="*/ 463045 h 2359692"/>
                  <a:gd name="connsiteX310" fmla="*/ 918505 w 1878869"/>
                  <a:gd name="connsiteY310" fmla="*/ 476493 h 2359692"/>
                  <a:gd name="connsiteX311" fmla="*/ 1005575 w 1878869"/>
                  <a:gd name="connsiteY311" fmla="*/ 525814 h 2359692"/>
                  <a:gd name="connsiteX312" fmla="*/ 1026285 w 1878869"/>
                  <a:gd name="connsiteY312" fmla="*/ 545606 h 2359692"/>
                  <a:gd name="connsiteX313" fmla="*/ 1046755 w 1878869"/>
                  <a:gd name="connsiteY313" fmla="*/ 595087 h 2359692"/>
                  <a:gd name="connsiteX314" fmla="*/ 1039293 w 1878869"/>
                  <a:gd name="connsiteY314" fmla="*/ 612166 h 2359692"/>
                  <a:gd name="connsiteX315" fmla="*/ 1016868 w 1878869"/>
                  <a:gd name="connsiteY315" fmla="*/ 658773 h 2359692"/>
                  <a:gd name="connsiteX316" fmla="*/ 1011161 w 1878869"/>
                  <a:gd name="connsiteY316" fmla="*/ 748995 h 2359692"/>
                  <a:gd name="connsiteX317" fmla="*/ 1033826 w 1878869"/>
                  <a:gd name="connsiteY317" fmla="*/ 784270 h 2359692"/>
                  <a:gd name="connsiteX318" fmla="*/ 1071177 w 1878869"/>
                  <a:gd name="connsiteY318" fmla="*/ 798436 h 2359692"/>
                  <a:gd name="connsiteX319" fmla="*/ 1029956 w 1878869"/>
                  <a:gd name="connsiteY319" fmla="*/ 812761 h 2359692"/>
                  <a:gd name="connsiteX320" fmla="*/ 1003779 w 1878869"/>
                  <a:gd name="connsiteY320" fmla="*/ 821181 h 2359692"/>
                  <a:gd name="connsiteX321" fmla="*/ 966270 w 1878869"/>
                  <a:gd name="connsiteY321" fmla="*/ 815874 h 2359692"/>
                  <a:gd name="connsiteX322" fmla="*/ 944881 w 1878869"/>
                  <a:gd name="connsiteY322" fmla="*/ 802267 h 2359692"/>
                  <a:gd name="connsiteX323" fmla="*/ 922695 w 1878869"/>
                  <a:gd name="connsiteY323" fmla="*/ 772259 h 2359692"/>
                  <a:gd name="connsiteX324" fmla="*/ 906015 w 1878869"/>
                  <a:gd name="connsiteY324" fmla="*/ 758293 h 2359692"/>
                  <a:gd name="connsiteX325" fmla="*/ 891171 w 1878869"/>
                  <a:gd name="connsiteY325" fmla="*/ 736426 h 2359692"/>
                  <a:gd name="connsiteX326" fmla="*/ 884786 w 1878869"/>
                  <a:gd name="connsiteY326" fmla="*/ 687225 h 2359692"/>
                  <a:gd name="connsiteX327" fmla="*/ 878241 w 1878869"/>
                  <a:gd name="connsiteY327" fmla="*/ 676171 h 2359692"/>
                  <a:gd name="connsiteX328" fmla="*/ 798833 w 1878869"/>
                  <a:gd name="connsiteY328" fmla="*/ 609612 h 2359692"/>
                  <a:gd name="connsiteX329" fmla="*/ 789336 w 1878869"/>
                  <a:gd name="connsiteY329" fmla="*/ 604105 h 2359692"/>
                  <a:gd name="connsiteX330" fmla="*/ 735147 w 1878869"/>
                  <a:gd name="connsiteY330" fmla="*/ 564042 h 2359692"/>
                  <a:gd name="connsiteX331" fmla="*/ 723694 w 1878869"/>
                  <a:gd name="connsiteY331" fmla="*/ 533715 h 2359692"/>
                  <a:gd name="connsiteX332" fmla="*/ 721300 w 1878869"/>
                  <a:gd name="connsiteY332" fmla="*/ 525255 h 2359692"/>
                  <a:gd name="connsiteX333" fmla="*/ 714357 w 1878869"/>
                  <a:gd name="connsiteY333" fmla="*/ 523220 h 2359692"/>
                  <a:gd name="connsiteX334" fmla="*/ 695363 w 1878869"/>
                  <a:gd name="connsiteY334" fmla="*/ 549836 h 2359692"/>
                  <a:gd name="connsiteX335" fmla="*/ 681316 w 1878869"/>
                  <a:gd name="connsiteY335" fmla="*/ 596603 h 2359692"/>
                  <a:gd name="connsiteX336" fmla="*/ 633552 w 1878869"/>
                  <a:gd name="connsiteY336" fmla="*/ 556859 h 2359692"/>
                  <a:gd name="connsiteX337" fmla="*/ 632474 w 1878869"/>
                  <a:gd name="connsiteY337" fmla="*/ 541776 h 2359692"/>
                  <a:gd name="connsiteX338" fmla="*/ 638420 w 1878869"/>
                  <a:gd name="connsiteY338" fmla="*/ 527570 h 2359692"/>
                  <a:gd name="connsiteX339" fmla="*/ 642490 w 1878869"/>
                  <a:gd name="connsiteY339" fmla="*/ 488065 h 2359692"/>
                  <a:gd name="connsiteX340" fmla="*/ 645084 w 1878869"/>
                  <a:gd name="connsiteY340" fmla="*/ 478887 h 2359692"/>
                  <a:gd name="connsiteX341" fmla="*/ 698315 w 1878869"/>
                  <a:gd name="connsiteY341" fmla="*/ 463804 h 2359692"/>
                  <a:gd name="connsiteX342" fmla="*/ 708850 w 1878869"/>
                  <a:gd name="connsiteY342" fmla="*/ 473740 h 2359692"/>
                  <a:gd name="connsiteX343" fmla="*/ 718946 w 1878869"/>
                  <a:gd name="connsiteY343" fmla="*/ 482439 h 2359692"/>
                  <a:gd name="connsiteX344" fmla="*/ 746719 w 1878869"/>
                  <a:gd name="connsiteY344" fmla="*/ 468273 h 2359692"/>
                  <a:gd name="connsiteX345" fmla="*/ 804500 w 1878869"/>
                  <a:gd name="connsiteY345" fmla="*/ 439343 h 2359692"/>
                  <a:gd name="connsiteX346" fmla="*/ 691048 w 1878869"/>
                  <a:gd name="connsiteY346" fmla="*/ 24 h 2359692"/>
                  <a:gd name="connsiteX347" fmla="*/ 819144 w 1878869"/>
                  <a:gd name="connsiteY347" fmla="*/ 8264 h 2359692"/>
                  <a:gd name="connsiteX348" fmla="*/ 1048231 w 1878869"/>
                  <a:gd name="connsiteY348" fmla="*/ 56667 h 2359692"/>
                  <a:gd name="connsiteX349" fmla="*/ 1201861 w 1878869"/>
                  <a:gd name="connsiteY349" fmla="*/ 116682 h 2359692"/>
                  <a:gd name="connsiteX350" fmla="*/ 1357126 w 1878869"/>
                  <a:gd name="connsiteY350" fmla="*/ 204750 h 2359692"/>
                  <a:gd name="connsiteX351" fmla="*/ 1571769 w 1878869"/>
                  <a:gd name="connsiteY351" fmla="*/ 389065 h 2359692"/>
                  <a:gd name="connsiteX352" fmla="*/ 1582542 w 1878869"/>
                  <a:gd name="connsiteY352" fmla="*/ 415082 h 2359692"/>
                  <a:gd name="connsiteX353" fmla="*/ 1593955 w 1878869"/>
                  <a:gd name="connsiteY353" fmla="*/ 477731 h 2359692"/>
                  <a:gd name="connsiteX354" fmla="*/ 1623683 w 1878869"/>
                  <a:gd name="connsiteY354" fmla="*/ 531442 h 2359692"/>
                  <a:gd name="connsiteX355" fmla="*/ 1633939 w 1878869"/>
                  <a:gd name="connsiteY355" fmla="*/ 558696 h 2359692"/>
                  <a:gd name="connsiteX356" fmla="*/ 1629151 w 1878869"/>
                  <a:gd name="connsiteY356" fmla="*/ 562806 h 2359692"/>
                  <a:gd name="connsiteX357" fmla="*/ 1594953 w 1878869"/>
                  <a:gd name="connsiteY357" fmla="*/ 569270 h 2359692"/>
                  <a:gd name="connsiteX358" fmla="*/ 1564706 w 1878869"/>
                  <a:gd name="connsiteY358" fmla="*/ 580643 h 2359692"/>
                  <a:gd name="connsiteX359" fmla="*/ 1568098 w 1878869"/>
                  <a:gd name="connsiteY359" fmla="*/ 587706 h 2359692"/>
                  <a:gd name="connsiteX360" fmla="*/ 1604370 w 1878869"/>
                  <a:gd name="connsiteY360" fmla="*/ 603707 h 2359692"/>
                  <a:gd name="connsiteX361" fmla="*/ 1610954 w 1878869"/>
                  <a:gd name="connsiteY361" fmla="*/ 612486 h 2359692"/>
                  <a:gd name="connsiteX362" fmla="*/ 1600021 w 1878869"/>
                  <a:gd name="connsiteY362" fmla="*/ 624816 h 2359692"/>
                  <a:gd name="connsiteX363" fmla="*/ 1566900 w 1878869"/>
                  <a:gd name="connsiteY363" fmla="*/ 625176 h 2359692"/>
                  <a:gd name="connsiteX364" fmla="*/ 1560675 w 1878869"/>
                  <a:gd name="connsiteY364" fmla="*/ 633037 h 2359692"/>
                  <a:gd name="connsiteX365" fmla="*/ 1569574 w 1878869"/>
                  <a:gd name="connsiteY365" fmla="*/ 668112 h 2359692"/>
                  <a:gd name="connsiteX366" fmla="*/ 1576836 w 1878869"/>
                  <a:gd name="connsiteY366" fmla="*/ 697721 h 2359692"/>
                  <a:gd name="connsiteX367" fmla="*/ 1592000 w 1878869"/>
                  <a:gd name="connsiteY367" fmla="*/ 748917 h 2359692"/>
                  <a:gd name="connsiteX368" fmla="*/ 1606725 w 1878869"/>
                  <a:gd name="connsiteY368" fmla="*/ 774735 h 2359692"/>
                  <a:gd name="connsiteX369" fmla="*/ 1631185 w 1878869"/>
                  <a:gd name="connsiteY369" fmla="*/ 806498 h 2359692"/>
                  <a:gd name="connsiteX370" fmla="*/ 1635056 w 1878869"/>
                  <a:gd name="connsiteY370" fmla="*/ 822579 h 2359692"/>
                  <a:gd name="connsiteX371" fmla="*/ 1621369 w 1878869"/>
                  <a:gd name="connsiteY371" fmla="*/ 865236 h 2359692"/>
                  <a:gd name="connsiteX372" fmla="*/ 1593477 w 1878869"/>
                  <a:gd name="connsiteY372" fmla="*/ 899872 h 2359692"/>
                  <a:gd name="connsiteX373" fmla="*/ 1586493 w 1878869"/>
                  <a:gd name="connsiteY373" fmla="*/ 899035 h 2359692"/>
                  <a:gd name="connsiteX374" fmla="*/ 1553652 w 1878869"/>
                  <a:gd name="connsiteY374" fmla="*/ 878724 h 2359692"/>
                  <a:gd name="connsiteX375" fmla="*/ 1548226 w 1878869"/>
                  <a:gd name="connsiteY375" fmla="*/ 869865 h 2359692"/>
                  <a:gd name="connsiteX376" fmla="*/ 1528713 w 1878869"/>
                  <a:gd name="connsiteY376" fmla="*/ 834391 h 2359692"/>
                  <a:gd name="connsiteX377" fmla="*/ 1527037 w 1878869"/>
                  <a:gd name="connsiteY377" fmla="*/ 789778 h 2359692"/>
                  <a:gd name="connsiteX378" fmla="*/ 1540604 w 1878869"/>
                  <a:gd name="connsiteY378" fmla="*/ 740138 h 2359692"/>
                  <a:gd name="connsiteX379" fmla="*/ 1532942 w 1878869"/>
                  <a:gd name="connsiteY379" fmla="*/ 732277 h 2359692"/>
                  <a:gd name="connsiteX380" fmla="*/ 1481187 w 1878869"/>
                  <a:gd name="connsiteY380" fmla="*/ 722900 h 2359692"/>
                  <a:gd name="connsiteX381" fmla="*/ 1463669 w 1878869"/>
                  <a:gd name="connsiteY381" fmla="*/ 699317 h 2359692"/>
                  <a:gd name="connsiteX382" fmla="*/ 1465066 w 1878869"/>
                  <a:gd name="connsiteY382" fmla="*/ 670666 h 2359692"/>
                  <a:gd name="connsiteX383" fmla="*/ 1456487 w 1878869"/>
                  <a:gd name="connsiteY383" fmla="*/ 627689 h 2359692"/>
                  <a:gd name="connsiteX384" fmla="*/ 1445912 w 1878869"/>
                  <a:gd name="connsiteY384" fmla="*/ 608376 h 2359692"/>
                  <a:gd name="connsiteX385" fmla="*/ 1416463 w 1878869"/>
                  <a:gd name="connsiteY385" fmla="*/ 575655 h 2359692"/>
                  <a:gd name="connsiteX386" fmla="*/ 1400901 w 1878869"/>
                  <a:gd name="connsiteY386" fmla="*/ 554745 h 2359692"/>
                  <a:gd name="connsiteX387" fmla="*/ 1389089 w 1878869"/>
                  <a:gd name="connsiteY387" fmla="*/ 490899 h 2359692"/>
                  <a:gd name="connsiteX388" fmla="*/ 1381827 w 1878869"/>
                  <a:gd name="connsiteY388" fmla="*/ 471666 h 2359692"/>
                  <a:gd name="connsiteX389" fmla="*/ 1353136 w 1878869"/>
                  <a:gd name="connsiteY389" fmla="*/ 429807 h 2359692"/>
                  <a:gd name="connsiteX390" fmla="*/ 1342282 w 1878869"/>
                  <a:gd name="connsiteY390" fmla="*/ 393175 h 2359692"/>
                  <a:gd name="connsiteX391" fmla="*/ 1326879 w 1878869"/>
                  <a:gd name="connsiteY391" fmla="*/ 375897 h 2359692"/>
                  <a:gd name="connsiteX392" fmla="*/ 1262315 w 1878869"/>
                  <a:gd name="connsiteY392" fmla="*/ 342897 h 2359692"/>
                  <a:gd name="connsiteX393" fmla="*/ 1243600 w 1878869"/>
                  <a:gd name="connsiteY393" fmla="*/ 348922 h 2359692"/>
                  <a:gd name="connsiteX394" fmla="*/ 1247032 w 1878869"/>
                  <a:gd name="connsiteY394" fmla="*/ 362010 h 2359692"/>
                  <a:gd name="connsiteX395" fmla="*/ 1245196 w 1878869"/>
                  <a:gd name="connsiteY395" fmla="*/ 380007 h 2359692"/>
                  <a:gd name="connsiteX396" fmla="*/ 1244359 w 1878869"/>
                  <a:gd name="connsiteY396" fmla="*/ 380725 h 2359692"/>
                  <a:gd name="connsiteX397" fmla="*/ 1230672 w 1878869"/>
                  <a:gd name="connsiteY397" fmla="*/ 393375 h 2359692"/>
                  <a:gd name="connsiteX398" fmla="*/ 1248668 w 1878869"/>
                  <a:gd name="connsiteY398" fmla="*/ 400917 h 2359692"/>
                  <a:gd name="connsiteX399" fmla="*/ 1263433 w 1878869"/>
                  <a:gd name="connsiteY399" fmla="*/ 407780 h 2359692"/>
                  <a:gd name="connsiteX400" fmla="*/ 1347949 w 1878869"/>
                  <a:gd name="connsiteY400" fmla="*/ 469990 h 2359692"/>
                  <a:gd name="connsiteX401" fmla="*/ 1327598 w 1878869"/>
                  <a:gd name="connsiteY401" fmla="*/ 480844 h 2359692"/>
                  <a:gd name="connsiteX402" fmla="*/ 1309003 w 1878869"/>
                  <a:gd name="connsiteY402" fmla="*/ 499439 h 2359692"/>
                  <a:gd name="connsiteX403" fmla="*/ 1293400 w 1878869"/>
                  <a:gd name="connsiteY403" fmla="*/ 507739 h 2359692"/>
                  <a:gd name="connsiteX404" fmla="*/ 1237654 w 1878869"/>
                  <a:gd name="connsiteY404" fmla="*/ 485113 h 2359692"/>
                  <a:gd name="connsiteX405" fmla="*/ 1230392 w 1878869"/>
                  <a:gd name="connsiteY405" fmla="*/ 477013 h 2359692"/>
                  <a:gd name="connsiteX406" fmla="*/ 1131670 w 1878869"/>
                  <a:gd name="connsiteY406" fmla="*/ 389864 h 2359692"/>
                  <a:gd name="connsiteX407" fmla="*/ 1090410 w 1878869"/>
                  <a:gd name="connsiteY407" fmla="*/ 368874 h 2359692"/>
                  <a:gd name="connsiteX408" fmla="*/ 1066547 w 1878869"/>
                  <a:gd name="connsiteY408" fmla="*/ 340462 h 2359692"/>
                  <a:gd name="connsiteX409" fmla="*/ 1070019 w 1878869"/>
                  <a:gd name="connsiteY409" fmla="*/ 322147 h 2359692"/>
                  <a:gd name="connsiteX410" fmla="*/ 1132907 w 1878869"/>
                  <a:gd name="connsiteY410" fmla="*/ 303911 h 2359692"/>
                  <a:gd name="connsiteX411" fmla="*/ 1147512 w 1878869"/>
                  <a:gd name="connsiteY411" fmla="*/ 296528 h 2359692"/>
                  <a:gd name="connsiteX412" fmla="*/ 1133506 w 1878869"/>
                  <a:gd name="connsiteY412" fmla="*/ 269394 h 2359692"/>
                  <a:gd name="connsiteX413" fmla="*/ 1120936 w 1878869"/>
                  <a:gd name="connsiteY413" fmla="*/ 265284 h 2359692"/>
                  <a:gd name="connsiteX414" fmla="*/ 1111160 w 1878869"/>
                  <a:gd name="connsiteY414" fmla="*/ 269155 h 2359692"/>
                  <a:gd name="connsiteX415" fmla="*/ 1095837 w 1878869"/>
                  <a:gd name="connsiteY415" fmla="*/ 277973 h 2359692"/>
                  <a:gd name="connsiteX416" fmla="*/ 1092525 w 1878869"/>
                  <a:gd name="connsiteY416" fmla="*/ 278013 h 2359692"/>
                  <a:gd name="connsiteX417" fmla="*/ 1074368 w 1878869"/>
                  <a:gd name="connsiteY417" fmla="*/ 277295 h 2359692"/>
                  <a:gd name="connsiteX418" fmla="*/ 1076883 w 1878869"/>
                  <a:gd name="connsiteY418" fmla="*/ 260296 h 2359692"/>
                  <a:gd name="connsiteX419" fmla="*/ 1071615 w 1878869"/>
                  <a:gd name="connsiteY419" fmla="*/ 251118 h 2359692"/>
                  <a:gd name="connsiteX420" fmla="*/ 1037657 w 1878869"/>
                  <a:gd name="connsiteY420" fmla="*/ 223664 h 2359692"/>
                  <a:gd name="connsiteX421" fmla="*/ 1020418 w 1878869"/>
                  <a:gd name="connsiteY421" fmla="*/ 210257 h 2359692"/>
                  <a:gd name="connsiteX422" fmla="*/ 926685 w 1878869"/>
                  <a:gd name="connsiteY422" fmla="*/ 147967 h 2359692"/>
                  <a:gd name="connsiteX423" fmla="*/ 895280 w 1878869"/>
                  <a:gd name="connsiteY423" fmla="*/ 152596 h 2359692"/>
                  <a:gd name="connsiteX424" fmla="*/ 878202 w 1878869"/>
                  <a:gd name="connsiteY424" fmla="*/ 167280 h 2359692"/>
                  <a:gd name="connsiteX425" fmla="*/ 839734 w 1878869"/>
                  <a:gd name="connsiteY425" fmla="*/ 167121 h 2359692"/>
                  <a:gd name="connsiteX426" fmla="*/ 791251 w 1878869"/>
                  <a:gd name="connsiteY426" fmla="*/ 159419 h 2359692"/>
                  <a:gd name="connsiteX427" fmla="*/ 764835 w 1878869"/>
                  <a:gd name="connsiteY427" fmla="*/ 161454 h 2359692"/>
                  <a:gd name="connsiteX428" fmla="*/ 747237 w 1878869"/>
                  <a:gd name="connsiteY428" fmla="*/ 166921 h 2359692"/>
                  <a:gd name="connsiteX429" fmla="*/ 679960 w 1878869"/>
                  <a:gd name="connsiteY429" fmla="*/ 183242 h 2359692"/>
                  <a:gd name="connsiteX430" fmla="*/ 622817 w 1878869"/>
                  <a:gd name="connsiteY430" fmla="*/ 172508 h 2359692"/>
                  <a:gd name="connsiteX431" fmla="*/ 607295 w 1878869"/>
                  <a:gd name="connsiteY431" fmla="*/ 154630 h 2359692"/>
                  <a:gd name="connsiteX432" fmla="*/ 593807 w 1878869"/>
                  <a:gd name="connsiteY432" fmla="*/ 143218 h 2359692"/>
                  <a:gd name="connsiteX433" fmla="*/ 577287 w 1878869"/>
                  <a:gd name="connsiteY433" fmla="*/ 142181 h 2359692"/>
                  <a:gd name="connsiteX434" fmla="*/ 541174 w 1878869"/>
                  <a:gd name="connsiteY434" fmla="*/ 154750 h 2359692"/>
                  <a:gd name="connsiteX435" fmla="*/ 530440 w 1878869"/>
                  <a:gd name="connsiteY435" fmla="*/ 159140 h 2359692"/>
                  <a:gd name="connsiteX436" fmla="*/ 450912 w 1878869"/>
                  <a:gd name="connsiteY436" fmla="*/ 170512 h 2359692"/>
                  <a:gd name="connsiteX437" fmla="*/ 441175 w 1878869"/>
                  <a:gd name="connsiteY437" fmla="*/ 181925 h 2359692"/>
                  <a:gd name="connsiteX438" fmla="*/ 412524 w 1878869"/>
                  <a:gd name="connsiteY438" fmla="*/ 213409 h 2359692"/>
                  <a:gd name="connsiteX439" fmla="*/ 378527 w 1878869"/>
                  <a:gd name="connsiteY439" fmla="*/ 217240 h 2359692"/>
                  <a:gd name="connsiteX440" fmla="*/ 366316 w 1878869"/>
                  <a:gd name="connsiteY440" fmla="*/ 221709 h 2359692"/>
                  <a:gd name="connsiteX441" fmla="*/ 355422 w 1878869"/>
                  <a:gd name="connsiteY441" fmla="*/ 250719 h 2359692"/>
                  <a:gd name="connsiteX442" fmla="*/ 351432 w 1878869"/>
                  <a:gd name="connsiteY442" fmla="*/ 261293 h 2359692"/>
                  <a:gd name="connsiteX443" fmla="*/ 315997 w 1878869"/>
                  <a:gd name="connsiteY443" fmla="*/ 271509 h 2359692"/>
                  <a:gd name="connsiteX444" fmla="*/ 299637 w 1878869"/>
                  <a:gd name="connsiteY444" fmla="*/ 273743 h 2359692"/>
                  <a:gd name="connsiteX445" fmla="*/ 274378 w 1878869"/>
                  <a:gd name="connsiteY445" fmla="*/ 300678 h 2359692"/>
                  <a:gd name="connsiteX446" fmla="*/ 254705 w 1878869"/>
                  <a:gd name="connsiteY446" fmla="*/ 337270 h 2359692"/>
                  <a:gd name="connsiteX447" fmla="*/ 216517 w 1878869"/>
                  <a:gd name="connsiteY447" fmla="*/ 375338 h 2359692"/>
                  <a:gd name="connsiteX448" fmla="*/ 187786 w 1878869"/>
                  <a:gd name="connsiteY448" fmla="*/ 402752 h 2359692"/>
                  <a:gd name="connsiteX449" fmla="*/ 140101 w 1878869"/>
                  <a:gd name="connsiteY449" fmla="*/ 421667 h 2359692"/>
                  <a:gd name="connsiteX450" fmla="*/ 159375 w 1878869"/>
                  <a:gd name="connsiteY450" fmla="*/ 391898 h 2359692"/>
                  <a:gd name="connsiteX451" fmla="*/ 158537 w 1878869"/>
                  <a:gd name="connsiteY451" fmla="*/ 369073 h 2359692"/>
                  <a:gd name="connsiteX452" fmla="*/ 145010 w 1878869"/>
                  <a:gd name="connsiteY452" fmla="*/ 365522 h 2359692"/>
                  <a:gd name="connsiteX453" fmla="*/ 115880 w 1878869"/>
                  <a:gd name="connsiteY453" fmla="*/ 350518 h 2359692"/>
                  <a:gd name="connsiteX454" fmla="*/ 114643 w 1878869"/>
                  <a:gd name="connsiteY454" fmla="*/ 348683 h 2359692"/>
                  <a:gd name="connsiteX455" fmla="*/ 119232 w 1878869"/>
                  <a:gd name="connsiteY455" fmla="*/ 298125 h 2359692"/>
                  <a:gd name="connsiteX456" fmla="*/ 161091 w 1878869"/>
                  <a:gd name="connsiteY456" fmla="*/ 274462 h 2359692"/>
                  <a:gd name="connsiteX457" fmla="*/ 165042 w 1878869"/>
                  <a:gd name="connsiteY457" fmla="*/ 272986 h 2359692"/>
                  <a:gd name="connsiteX458" fmla="*/ 183876 w 1878869"/>
                  <a:gd name="connsiteY458" fmla="*/ 223185 h 2359692"/>
                  <a:gd name="connsiteX459" fmla="*/ 201833 w 1878869"/>
                  <a:gd name="connsiteY459" fmla="*/ 188190 h 2359692"/>
                  <a:gd name="connsiteX460" fmla="*/ 239542 w 1878869"/>
                  <a:gd name="connsiteY460" fmla="*/ 170034 h 2359692"/>
                  <a:gd name="connsiteX461" fmla="*/ 247881 w 1878869"/>
                  <a:gd name="connsiteY461" fmla="*/ 157304 h 2359692"/>
                  <a:gd name="connsiteX462" fmla="*/ 248400 w 1878869"/>
                  <a:gd name="connsiteY462" fmla="*/ 140784 h 2359692"/>
                  <a:gd name="connsiteX463" fmla="*/ 241656 w 1878869"/>
                  <a:gd name="connsiteY463" fmla="*/ 111734 h 2359692"/>
                  <a:gd name="connsiteX464" fmla="*/ 215081 w 1878869"/>
                  <a:gd name="connsiteY464" fmla="*/ 93379 h 2359692"/>
                  <a:gd name="connsiteX465" fmla="*/ 252470 w 1878869"/>
                  <a:gd name="connsiteY465" fmla="*/ 79771 h 2359692"/>
                  <a:gd name="connsiteX466" fmla="*/ 415717 w 1878869"/>
                  <a:gd name="connsiteY466" fmla="*/ 30450 h 2359692"/>
                  <a:gd name="connsiteX467" fmla="*/ 562563 w 1878869"/>
                  <a:gd name="connsiteY467" fmla="*/ 7226 h 2359692"/>
                  <a:gd name="connsiteX468" fmla="*/ 691048 w 1878869"/>
                  <a:gd name="connsiteY468" fmla="*/ 24 h 235969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1878869" h="2359692">
                    <a:moveTo>
                      <a:pt x="848114" y="1699384"/>
                    </a:moveTo>
                    <a:cubicBezTo>
                      <a:pt x="855656" y="1697589"/>
                      <a:pt x="861801" y="1700582"/>
                      <a:pt x="868186" y="1703335"/>
                    </a:cubicBezTo>
                    <a:cubicBezTo>
                      <a:pt x="869183" y="1703774"/>
                      <a:pt x="870859" y="1704692"/>
                      <a:pt x="870779" y="1705131"/>
                    </a:cubicBezTo>
                    <a:cubicBezTo>
                      <a:pt x="867946" y="1723287"/>
                      <a:pt x="886302" y="1721132"/>
                      <a:pt x="893804" y="1729272"/>
                    </a:cubicBezTo>
                    <a:cubicBezTo>
                      <a:pt x="894083" y="1729592"/>
                      <a:pt x="894123" y="1729951"/>
                      <a:pt x="894722" y="1731268"/>
                    </a:cubicBezTo>
                    <a:cubicBezTo>
                      <a:pt x="865033" y="1739129"/>
                      <a:pt x="836383" y="1739448"/>
                      <a:pt x="808170" y="1726639"/>
                    </a:cubicBezTo>
                    <a:cubicBezTo>
                      <a:pt x="802424" y="1724045"/>
                      <a:pt x="800828" y="1721132"/>
                      <a:pt x="800988" y="1715067"/>
                    </a:cubicBezTo>
                    <a:cubicBezTo>
                      <a:pt x="801227" y="1708123"/>
                      <a:pt x="805337" y="1707924"/>
                      <a:pt x="810286" y="1707046"/>
                    </a:cubicBezTo>
                    <a:cubicBezTo>
                      <a:pt x="822935" y="1704771"/>
                      <a:pt x="835584" y="1702337"/>
                      <a:pt x="848114" y="1699384"/>
                    </a:cubicBezTo>
                    <a:close/>
                    <a:moveTo>
                      <a:pt x="626249" y="1653335"/>
                    </a:moveTo>
                    <a:cubicBezTo>
                      <a:pt x="654102" y="1660039"/>
                      <a:pt x="681515" y="1668059"/>
                      <a:pt x="708890" y="1676319"/>
                    </a:cubicBezTo>
                    <a:cubicBezTo>
                      <a:pt x="717908" y="1679033"/>
                      <a:pt x="727764" y="1679951"/>
                      <a:pt x="737262" y="1679911"/>
                    </a:cubicBezTo>
                    <a:cubicBezTo>
                      <a:pt x="753183" y="1679831"/>
                      <a:pt x="765912" y="1688171"/>
                      <a:pt x="779679" y="1693838"/>
                    </a:cubicBezTo>
                    <a:cubicBezTo>
                      <a:pt x="782233" y="1694875"/>
                      <a:pt x="784787" y="1696790"/>
                      <a:pt x="782752" y="1699623"/>
                    </a:cubicBezTo>
                    <a:cubicBezTo>
                      <a:pt x="779719" y="1703853"/>
                      <a:pt x="779839" y="1710877"/>
                      <a:pt x="772935" y="1711874"/>
                    </a:cubicBezTo>
                    <a:cubicBezTo>
                      <a:pt x="762401" y="1713430"/>
                      <a:pt x="751826" y="1714707"/>
                      <a:pt x="741252" y="1716264"/>
                    </a:cubicBezTo>
                    <a:cubicBezTo>
                      <a:pt x="737062" y="1716862"/>
                      <a:pt x="734428" y="1714348"/>
                      <a:pt x="731356" y="1712393"/>
                    </a:cubicBezTo>
                    <a:cubicBezTo>
                      <a:pt x="716551" y="1702936"/>
                      <a:pt x="702625" y="1692401"/>
                      <a:pt x="687022" y="1683821"/>
                    </a:cubicBezTo>
                    <a:cubicBezTo>
                      <a:pt x="659728" y="1668818"/>
                      <a:pt x="630040" y="1665585"/>
                      <a:pt x="598077" y="1660318"/>
                    </a:cubicBezTo>
                    <a:cubicBezTo>
                      <a:pt x="608132" y="1654372"/>
                      <a:pt x="615555" y="1650781"/>
                      <a:pt x="626249" y="1653335"/>
                    </a:cubicBezTo>
                    <a:close/>
                    <a:moveTo>
                      <a:pt x="976644" y="1025170"/>
                    </a:moveTo>
                    <a:cubicBezTo>
                      <a:pt x="999469" y="1046718"/>
                      <a:pt x="1024568" y="1065273"/>
                      <a:pt x="1048151" y="1085664"/>
                    </a:cubicBezTo>
                    <a:cubicBezTo>
                      <a:pt x="1049269" y="1086622"/>
                      <a:pt x="1050705" y="1087420"/>
                      <a:pt x="1051384" y="1088657"/>
                    </a:cubicBezTo>
                    <a:cubicBezTo>
                      <a:pt x="1054257" y="1094004"/>
                      <a:pt x="1060202" y="1099591"/>
                      <a:pt x="1057848" y="1105177"/>
                    </a:cubicBezTo>
                    <a:cubicBezTo>
                      <a:pt x="1056053" y="1109447"/>
                      <a:pt x="1048471" y="1106095"/>
                      <a:pt x="1043562" y="1107013"/>
                    </a:cubicBezTo>
                    <a:cubicBezTo>
                      <a:pt x="1021336" y="1111163"/>
                      <a:pt x="1004856" y="1103501"/>
                      <a:pt x="992526" y="1084387"/>
                    </a:cubicBezTo>
                    <a:cubicBezTo>
                      <a:pt x="987218" y="1076207"/>
                      <a:pt x="979916" y="1069543"/>
                      <a:pt x="976085" y="1059966"/>
                    </a:cubicBezTo>
                    <a:cubicBezTo>
                      <a:pt x="970139" y="1045242"/>
                      <a:pt x="969581" y="1041052"/>
                      <a:pt x="976644" y="1025170"/>
                    </a:cubicBezTo>
                    <a:close/>
                    <a:moveTo>
                      <a:pt x="656018" y="705342"/>
                    </a:moveTo>
                    <a:cubicBezTo>
                      <a:pt x="657854" y="704185"/>
                      <a:pt x="659171" y="704903"/>
                      <a:pt x="660168" y="706579"/>
                    </a:cubicBezTo>
                    <a:cubicBezTo>
                      <a:pt x="659450" y="707218"/>
                      <a:pt x="658771" y="707816"/>
                      <a:pt x="658053" y="708455"/>
                    </a:cubicBezTo>
                    <a:cubicBezTo>
                      <a:pt x="657375" y="707417"/>
                      <a:pt x="656696" y="706380"/>
                      <a:pt x="656018" y="705342"/>
                    </a:cubicBezTo>
                    <a:close/>
                    <a:moveTo>
                      <a:pt x="637621" y="632677"/>
                    </a:moveTo>
                    <a:cubicBezTo>
                      <a:pt x="670861" y="638903"/>
                      <a:pt x="697717" y="659293"/>
                      <a:pt x="727724" y="672581"/>
                    </a:cubicBezTo>
                    <a:cubicBezTo>
                      <a:pt x="743207" y="679444"/>
                      <a:pt x="753422" y="689740"/>
                      <a:pt x="758091" y="705821"/>
                    </a:cubicBezTo>
                    <a:cubicBezTo>
                      <a:pt x="762680" y="721663"/>
                      <a:pt x="773933" y="731958"/>
                      <a:pt x="788897" y="736387"/>
                    </a:cubicBezTo>
                    <a:cubicBezTo>
                      <a:pt x="811682" y="743131"/>
                      <a:pt x="823015" y="760010"/>
                      <a:pt x="832711" y="779443"/>
                    </a:cubicBezTo>
                    <a:cubicBezTo>
                      <a:pt x="834667" y="783354"/>
                      <a:pt x="833909" y="785548"/>
                      <a:pt x="831155" y="787943"/>
                    </a:cubicBezTo>
                    <a:cubicBezTo>
                      <a:pt x="819503" y="798118"/>
                      <a:pt x="813957" y="811327"/>
                      <a:pt x="812440" y="826370"/>
                    </a:cubicBezTo>
                    <a:cubicBezTo>
                      <a:pt x="811922" y="831558"/>
                      <a:pt x="809248" y="834071"/>
                      <a:pt x="804260" y="835229"/>
                    </a:cubicBezTo>
                    <a:cubicBezTo>
                      <a:pt x="793366" y="837743"/>
                      <a:pt x="783430" y="838461"/>
                      <a:pt x="772297" y="833314"/>
                    </a:cubicBezTo>
                    <a:cubicBezTo>
                      <a:pt x="747676" y="821981"/>
                      <a:pt x="721539" y="814758"/>
                      <a:pt x="691492" y="811286"/>
                    </a:cubicBezTo>
                    <a:cubicBezTo>
                      <a:pt x="695322" y="808294"/>
                      <a:pt x="696559" y="806897"/>
                      <a:pt x="698116" y="806179"/>
                    </a:cubicBezTo>
                    <a:cubicBezTo>
                      <a:pt x="723295" y="794846"/>
                      <a:pt x="728881" y="773777"/>
                      <a:pt x="727565" y="748718"/>
                    </a:cubicBezTo>
                    <a:cubicBezTo>
                      <a:pt x="727046" y="738821"/>
                      <a:pt x="711124" y="716236"/>
                      <a:pt x="701388" y="713363"/>
                    </a:cubicBezTo>
                    <a:cubicBezTo>
                      <a:pt x="682074" y="707737"/>
                      <a:pt x="662641" y="702589"/>
                      <a:pt x="644285" y="693890"/>
                    </a:cubicBezTo>
                    <a:cubicBezTo>
                      <a:pt x="626409" y="685430"/>
                      <a:pt x="619585" y="667314"/>
                      <a:pt x="607175" y="654145"/>
                    </a:cubicBezTo>
                    <a:cubicBezTo>
                      <a:pt x="606576" y="653507"/>
                      <a:pt x="606616" y="651991"/>
                      <a:pt x="606855" y="650993"/>
                    </a:cubicBezTo>
                    <a:cubicBezTo>
                      <a:pt x="608771" y="643252"/>
                      <a:pt x="629601" y="631161"/>
                      <a:pt x="637621" y="632677"/>
                    </a:cubicBezTo>
                    <a:close/>
                    <a:moveTo>
                      <a:pt x="1144399" y="569070"/>
                    </a:moveTo>
                    <a:cubicBezTo>
                      <a:pt x="1154216" y="568073"/>
                      <a:pt x="1161998" y="578408"/>
                      <a:pt x="1169739" y="584792"/>
                    </a:cubicBezTo>
                    <a:cubicBezTo>
                      <a:pt x="1174966" y="589062"/>
                      <a:pt x="1169140" y="594808"/>
                      <a:pt x="1168422" y="599916"/>
                    </a:cubicBezTo>
                    <a:cubicBezTo>
                      <a:pt x="1164870" y="624616"/>
                      <a:pt x="1151463" y="643770"/>
                      <a:pt x="1134344" y="661008"/>
                    </a:cubicBezTo>
                    <a:cubicBezTo>
                      <a:pt x="1129955" y="665438"/>
                      <a:pt x="1127121" y="666435"/>
                      <a:pt x="1120537" y="664320"/>
                    </a:cubicBezTo>
                    <a:cubicBezTo>
                      <a:pt x="1091567" y="655103"/>
                      <a:pt x="1090490" y="630921"/>
                      <a:pt x="1087936" y="606660"/>
                    </a:cubicBezTo>
                    <a:cubicBezTo>
                      <a:pt x="1086460" y="601392"/>
                      <a:pt x="1089333" y="599158"/>
                      <a:pt x="1094600" y="598240"/>
                    </a:cubicBezTo>
                    <a:cubicBezTo>
                      <a:pt x="1101862" y="596963"/>
                      <a:pt x="1107249" y="592933"/>
                      <a:pt x="1110681" y="586309"/>
                    </a:cubicBezTo>
                    <a:cubicBezTo>
                      <a:pt x="1117784" y="572701"/>
                      <a:pt x="1131990" y="570307"/>
                      <a:pt x="1144399" y="569070"/>
                    </a:cubicBezTo>
                    <a:close/>
                    <a:moveTo>
                      <a:pt x="2514" y="557698"/>
                    </a:moveTo>
                    <a:cubicBezTo>
                      <a:pt x="2075" y="558217"/>
                      <a:pt x="1596" y="558736"/>
                      <a:pt x="1117" y="559295"/>
                    </a:cubicBezTo>
                    <a:cubicBezTo>
                      <a:pt x="758" y="558815"/>
                      <a:pt x="359" y="558337"/>
                      <a:pt x="0" y="557858"/>
                    </a:cubicBezTo>
                    <a:cubicBezTo>
                      <a:pt x="838" y="557818"/>
                      <a:pt x="1676" y="557778"/>
                      <a:pt x="2514" y="557698"/>
                    </a:cubicBezTo>
                    <a:close/>
                    <a:moveTo>
                      <a:pt x="1302583" y="552430"/>
                    </a:moveTo>
                    <a:cubicBezTo>
                      <a:pt x="1305531" y="551034"/>
                      <a:pt x="1308564" y="550854"/>
                      <a:pt x="1311637" y="554585"/>
                    </a:cubicBezTo>
                    <a:cubicBezTo>
                      <a:pt x="1333464" y="581081"/>
                      <a:pt x="1365826" y="588424"/>
                      <a:pt x="1394916" y="601791"/>
                    </a:cubicBezTo>
                    <a:cubicBezTo>
                      <a:pt x="1405570" y="606700"/>
                      <a:pt x="1416863" y="610131"/>
                      <a:pt x="1426799" y="616715"/>
                    </a:cubicBezTo>
                    <a:cubicBezTo>
                      <a:pt x="1437613" y="623898"/>
                      <a:pt x="1441443" y="632558"/>
                      <a:pt x="1438051" y="645526"/>
                    </a:cubicBezTo>
                    <a:cubicBezTo>
                      <a:pt x="1436735" y="650554"/>
                      <a:pt x="1435538" y="655542"/>
                      <a:pt x="1436136" y="660729"/>
                    </a:cubicBezTo>
                    <a:cubicBezTo>
                      <a:pt x="1437094" y="669309"/>
                      <a:pt x="1433901" y="670625"/>
                      <a:pt x="1425961" y="668231"/>
                    </a:cubicBezTo>
                    <a:cubicBezTo>
                      <a:pt x="1405011" y="661926"/>
                      <a:pt x="1387055" y="649197"/>
                      <a:pt x="1366663" y="641735"/>
                    </a:cubicBezTo>
                    <a:cubicBezTo>
                      <a:pt x="1365985" y="641496"/>
                      <a:pt x="1365347" y="640937"/>
                      <a:pt x="1364669" y="640817"/>
                    </a:cubicBezTo>
                    <a:cubicBezTo>
                      <a:pt x="1359641" y="640019"/>
                      <a:pt x="1353136" y="632956"/>
                      <a:pt x="1350263" y="638702"/>
                    </a:cubicBezTo>
                    <a:cubicBezTo>
                      <a:pt x="1347670" y="643930"/>
                      <a:pt x="1349385" y="652429"/>
                      <a:pt x="1355411" y="657657"/>
                    </a:cubicBezTo>
                    <a:cubicBezTo>
                      <a:pt x="1361795" y="663203"/>
                      <a:pt x="1367821" y="669189"/>
                      <a:pt x="1374525" y="674336"/>
                    </a:cubicBezTo>
                    <a:cubicBezTo>
                      <a:pt x="1381428" y="679684"/>
                      <a:pt x="1383942" y="687026"/>
                      <a:pt x="1386935" y="695326"/>
                    </a:cubicBezTo>
                    <a:cubicBezTo>
                      <a:pt x="1377038" y="695605"/>
                      <a:pt x="1369617" y="693490"/>
                      <a:pt x="1361636" y="688223"/>
                    </a:cubicBezTo>
                    <a:cubicBezTo>
                      <a:pt x="1342881" y="675813"/>
                      <a:pt x="1332746" y="658974"/>
                      <a:pt x="1328915" y="637346"/>
                    </a:cubicBezTo>
                    <a:cubicBezTo>
                      <a:pt x="1325683" y="618910"/>
                      <a:pt x="1317542" y="602590"/>
                      <a:pt x="1306130" y="587785"/>
                    </a:cubicBezTo>
                    <a:cubicBezTo>
                      <a:pt x="1301182" y="581361"/>
                      <a:pt x="1296832" y="574497"/>
                      <a:pt x="1294438" y="566676"/>
                    </a:cubicBezTo>
                    <a:cubicBezTo>
                      <a:pt x="1293520" y="563763"/>
                      <a:pt x="1288213" y="560012"/>
                      <a:pt x="1294039" y="557578"/>
                    </a:cubicBezTo>
                    <a:cubicBezTo>
                      <a:pt x="1296772" y="556441"/>
                      <a:pt x="1299635" y="553827"/>
                      <a:pt x="1302583" y="552430"/>
                    </a:cubicBezTo>
                    <a:close/>
                    <a:moveTo>
                      <a:pt x="1665263" y="505903"/>
                    </a:moveTo>
                    <a:cubicBezTo>
                      <a:pt x="1675319" y="520548"/>
                      <a:pt x="1684896" y="534195"/>
                      <a:pt x="1694114" y="548041"/>
                    </a:cubicBezTo>
                    <a:cubicBezTo>
                      <a:pt x="1736252" y="611289"/>
                      <a:pt x="1769492" y="679205"/>
                      <a:pt x="1797983" y="749396"/>
                    </a:cubicBezTo>
                    <a:cubicBezTo>
                      <a:pt x="1817017" y="796322"/>
                      <a:pt x="1831941" y="844726"/>
                      <a:pt x="1844112" y="893927"/>
                    </a:cubicBezTo>
                    <a:cubicBezTo>
                      <a:pt x="1872564" y="1008929"/>
                      <a:pt x="1883298" y="1125648"/>
                      <a:pt x="1877232" y="1243883"/>
                    </a:cubicBezTo>
                    <a:cubicBezTo>
                      <a:pt x="1876275" y="1262597"/>
                      <a:pt x="1873880" y="1281232"/>
                      <a:pt x="1872803" y="1299947"/>
                    </a:cubicBezTo>
                    <a:cubicBezTo>
                      <a:pt x="1872444" y="1306611"/>
                      <a:pt x="1869650" y="1310083"/>
                      <a:pt x="1863705" y="1311839"/>
                    </a:cubicBezTo>
                    <a:cubicBezTo>
                      <a:pt x="1851773" y="1315270"/>
                      <a:pt x="1843912" y="1322852"/>
                      <a:pt x="1837727" y="1333706"/>
                    </a:cubicBezTo>
                    <a:cubicBezTo>
                      <a:pt x="1828270" y="1350266"/>
                      <a:pt x="1817097" y="1365869"/>
                      <a:pt x="1807082" y="1382109"/>
                    </a:cubicBezTo>
                    <a:cubicBezTo>
                      <a:pt x="1803889" y="1387297"/>
                      <a:pt x="1800457" y="1389132"/>
                      <a:pt x="1794472" y="1387616"/>
                    </a:cubicBezTo>
                    <a:cubicBezTo>
                      <a:pt x="1783817" y="1384862"/>
                      <a:pt x="1773044" y="1382548"/>
                      <a:pt x="1762269" y="1380234"/>
                    </a:cubicBezTo>
                    <a:cubicBezTo>
                      <a:pt x="1759237" y="1379595"/>
                      <a:pt x="1756842" y="1378238"/>
                      <a:pt x="1754808" y="1375964"/>
                    </a:cubicBezTo>
                    <a:cubicBezTo>
                      <a:pt x="1736492" y="1355573"/>
                      <a:pt x="1716979" y="1336659"/>
                      <a:pt x="1705446" y="1310522"/>
                    </a:cubicBezTo>
                    <a:cubicBezTo>
                      <a:pt x="1691002" y="1277801"/>
                      <a:pt x="1677673" y="1244840"/>
                      <a:pt x="1668974" y="1210204"/>
                    </a:cubicBezTo>
                    <a:cubicBezTo>
                      <a:pt x="1663069" y="1186740"/>
                      <a:pt x="1659797" y="1162519"/>
                      <a:pt x="1658879" y="1138537"/>
                    </a:cubicBezTo>
                    <a:cubicBezTo>
                      <a:pt x="1657442" y="1099990"/>
                      <a:pt x="1656804" y="1061243"/>
                      <a:pt x="1660475" y="1022736"/>
                    </a:cubicBezTo>
                    <a:cubicBezTo>
                      <a:pt x="1661752" y="1009209"/>
                      <a:pt x="1655567" y="998355"/>
                      <a:pt x="1650459" y="987262"/>
                    </a:cubicBezTo>
                    <a:cubicBezTo>
                      <a:pt x="1640124" y="964876"/>
                      <a:pt x="1631066" y="941971"/>
                      <a:pt x="1624482" y="918348"/>
                    </a:cubicBezTo>
                    <a:cubicBezTo>
                      <a:pt x="1620931" y="905619"/>
                      <a:pt x="1626317" y="892011"/>
                      <a:pt x="1632981" y="881836"/>
                    </a:cubicBezTo>
                    <a:cubicBezTo>
                      <a:pt x="1643795" y="865196"/>
                      <a:pt x="1646588" y="848556"/>
                      <a:pt x="1643077" y="829721"/>
                    </a:cubicBezTo>
                    <a:cubicBezTo>
                      <a:pt x="1641680" y="822180"/>
                      <a:pt x="1642199" y="814359"/>
                      <a:pt x="1645272" y="806937"/>
                    </a:cubicBezTo>
                    <a:cubicBezTo>
                      <a:pt x="1650260" y="794846"/>
                      <a:pt x="1648305" y="782236"/>
                      <a:pt x="1647387" y="769906"/>
                    </a:cubicBezTo>
                    <a:cubicBezTo>
                      <a:pt x="1645551" y="745605"/>
                      <a:pt x="1647227" y="721463"/>
                      <a:pt x="1649222" y="697242"/>
                    </a:cubicBezTo>
                    <a:cubicBezTo>
                      <a:pt x="1649701" y="691416"/>
                      <a:pt x="1650858" y="689141"/>
                      <a:pt x="1657522" y="689062"/>
                    </a:cubicBezTo>
                    <a:cubicBezTo>
                      <a:pt x="1666820" y="688981"/>
                      <a:pt x="1675479" y="690937"/>
                      <a:pt x="1683819" y="694169"/>
                    </a:cubicBezTo>
                    <a:cubicBezTo>
                      <a:pt x="1689765" y="696484"/>
                      <a:pt x="1691640" y="693970"/>
                      <a:pt x="1691480" y="689261"/>
                    </a:cubicBezTo>
                    <a:cubicBezTo>
                      <a:pt x="1691002" y="673499"/>
                      <a:pt x="1692398" y="657138"/>
                      <a:pt x="1688368" y="642254"/>
                    </a:cubicBezTo>
                    <a:cubicBezTo>
                      <a:pt x="1685534" y="631800"/>
                      <a:pt x="1675240" y="623340"/>
                      <a:pt x="1668017" y="614162"/>
                    </a:cubicBezTo>
                    <a:cubicBezTo>
                      <a:pt x="1661073" y="605503"/>
                      <a:pt x="1655168" y="596325"/>
                      <a:pt x="1649821" y="586669"/>
                    </a:cubicBezTo>
                    <a:cubicBezTo>
                      <a:pt x="1664266" y="583237"/>
                      <a:pt x="1673484" y="567914"/>
                      <a:pt x="1669653" y="553708"/>
                    </a:cubicBezTo>
                    <a:cubicBezTo>
                      <a:pt x="1665583" y="538585"/>
                      <a:pt x="1659637" y="523740"/>
                      <a:pt x="1665263" y="505903"/>
                    </a:cubicBezTo>
                    <a:close/>
                    <a:moveTo>
                      <a:pt x="252470" y="456128"/>
                    </a:moveTo>
                    <a:cubicBezTo>
                      <a:pt x="262456" y="456642"/>
                      <a:pt x="272422" y="459415"/>
                      <a:pt x="282119" y="464403"/>
                    </a:cubicBezTo>
                    <a:cubicBezTo>
                      <a:pt x="285631" y="466198"/>
                      <a:pt x="285989" y="469351"/>
                      <a:pt x="286748" y="472583"/>
                    </a:cubicBezTo>
                    <a:cubicBezTo>
                      <a:pt x="291297" y="492256"/>
                      <a:pt x="297003" y="511769"/>
                      <a:pt x="295048" y="532359"/>
                    </a:cubicBezTo>
                    <a:cubicBezTo>
                      <a:pt x="294409" y="538943"/>
                      <a:pt x="295925" y="544649"/>
                      <a:pt x="300555" y="549558"/>
                    </a:cubicBezTo>
                    <a:cubicBezTo>
                      <a:pt x="310929" y="560651"/>
                      <a:pt x="316157" y="575296"/>
                      <a:pt x="327888" y="585989"/>
                    </a:cubicBezTo>
                    <a:cubicBezTo>
                      <a:pt x="343052" y="599836"/>
                      <a:pt x="358894" y="612885"/>
                      <a:pt x="374695" y="625854"/>
                    </a:cubicBezTo>
                    <a:cubicBezTo>
                      <a:pt x="402987" y="649117"/>
                      <a:pt x="432636" y="670745"/>
                      <a:pt x="461367" y="693530"/>
                    </a:cubicBezTo>
                    <a:cubicBezTo>
                      <a:pt x="468988" y="699556"/>
                      <a:pt x="470904" y="697401"/>
                      <a:pt x="471742" y="689101"/>
                    </a:cubicBezTo>
                    <a:cubicBezTo>
                      <a:pt x="472380" y="682557"/>
                      <a:pt x="473497" y="676013"/>
                      <a:pt x="474973" y="669628"/>
                    </a:cubicBezTo>
                    <a:cubicBezTo>
                      <a:pt x="475811" y="665996"/>
                      <a:pt x="474295" y="663962"/>
                      <a:pt x="471941" y="662086"/>
                    </a:cubicBezTo>
                    <a:cubicBezTo>
                      <a:pt x="467950" y="658814"/>
                      <a:pt x="464160" y="655143"/>
                      <a:pt x="459730" y="652669"/>
                    </a:cubicBezTo>
                    <a:cubicBezTo>
                      <a:pt x="446682" y="645327"/>
                      <a:pt x="440856" y="634154"/>
                      <a:pt x="440218" y="619509"/>
                    </a:cubicBezTo>
                    <a:cubicBezTo>
                      <a:pt x="439738" y="608655"/>
                      <a:pt x="430002" y="604505"/>
                      <a:pt x="423139" y="599158"/>
                    </a:cubicBezTo>
                    <a:cubicBezTo>
                      <a:pt x="414878" y="592694"/>
                      <a:pt x="416595" y="589781"/>
                      <a:pt x="422979" y="582718"/>
                    </a:cubicBezTo>
                    <a:cubicBezTo>
                      <a:pt x="434631" y="569829"/>
                      <a:pt x="449675" y="574857"/>
                      <a:pt x="463162" y="572223"/>
                    </a:cubicBezTo>
                    <a:cubicBezTo>
                      <a:pt x="466833" y="571505"/>
                      <a:pt x="468430" y="575695"/>
                      <a:pt x="470066" y="578527"/>
                    </a:cubicBezTo>
                    <a:cubicBezTo>
                      <a:pt x="479123" y="594369"/>
                      <a:pt x="489459" y="608815"/>
                      <a:pt x="507934" y="614880"/>
                    </a:cubicBezTo>
                    <a:cubicBezTo>
                      <a:pt x="511685" y="616117"/>
                      <a:pt x="512842" y="619509"/>
                      <a:pt x="514399" y="623060"/>
                    </a:cubicBezTo>
                    <a:cubicBezTo>
                      <a:pt x="522938" y="642573"/>
                      <a:pt x="526849" y="662884"/>
                      <a:pt x="524375" y="683914"/>
                    </a:cubicBezTo>
                    <a:cubicBezTo>
                      <a:pt x="522818" y="697082"/>
                      <a:pt x="529961" y="703307"/>
                      <a:pt x="539498" y="709053"/>
                    </a:cubicBezTo>
                    <a:cubicBezTo>
                      <a:pt x="542092" y="710609"/>
                      <a:pt x="544167" y="711128"/>
                      <a:pt x="546362" y="708973"/>
                    </a:cubicBezTo>
                    <a:cubicBezTo>
                      <a:pt x="554183" y="701192"/>
                      <a:pt x="565396" y="696164"/>
                      <a:pt x="565675" y="682517"/>
                    </a:cubicBezTo>
                    <a:cubicBezTo>
                      <a:pt x="565795" y="676013"/>
                      <a:pt x="568588" y="669548"/>
                      <a:pt x="569107" y="663004"/>
                    </a:cubicBezTo>
                    <a:cubicBezTo>
                      <a:pt x="569745" y="655183"/>
                      <a:pt x="573775" y="653906"/>
                      <a:pt x="580719" y="653786"/>
                    </a:cubicBezTo>
                    <a:cubicBezTo>
                      <a:pt x="589178" y="653627"/>
                      <a:pt x="588380" y="659652"/>
                      <a:pt x="588420" y="664201"/>
                    </a:cubicBezTo>
                    <a:cubicBezTo>
                      <a:pt x="588580" y="677928"/>
                      <a:pt x="591492" y="691216"/>
                      <a:pt x="593967" y="704584"/>
                    </a:cubicBezTo>
                    <a:cubicBezTo>
                      <a:pt x="594845" y="709292"/>
                      <a:pt x="596800" y="711766"/>
                      <a:pt x="601828" y="713602"/>
                    </a:cubicBezTo>
                    <a:cubicBezTo>
                      <a:pt x="617270" y="719308"/>
                      <a:pt x="632274" y="723737"/>
                      <a:pt x="647836" y="714200"/>
                    </a:cubicBezTo>
                    <a:cubicBezTo>
                      <a:pt x="654740" y="709971"/>
                      <a:pt x="658371" y="715078"/>
                      <a:pt x="662322" y="719548"/>
                    </a:cubicBezTo>
                    <a:cubicBezTo>
                      <a:pt x="673654" y="732317"/>
                      <a:pt x="673335" y="732037"/>
                      <a:pt x="663679" y="745644"/>
                    </a:cubicBezTo>
                    <a:cubicBezTo>
                      <a:pt x="653343" y="760249"/>
                      <a:pt x="637262" y="767671"/>
                      <a:pt x="624054" y="778645"/>
                    </a:cubicBezTo>
                    <a:cubicBezTo>
                      <a:pt x="593568" y="803983"/>
                      <a:pt x="566393" y="832036"/>
                      <a:pt x="546960" y="866952"/>
                    </a:cubicBezTo>
                    <a:cubicBezTo>
                      <a:pt x="545085" y="870344"/>
                      <a:pt x="544845" y="873895"/>
                      <a:pt x="544566" y="877566"/>
                    </a:cubicBezTo>
                    <a:cubicBezTo>
                      <a:pt x="543488" y="890774"/>
                      <a:pt x="542411" y="903982"/>
                      <a:pt x="541054" y="917150"/>
                    </a:cubicBezTo>
                    <a:cubicBezTo>
                      <a:pt x="539857" y="929002"/>
                      <a:pt x="556298" y="951189"/>
                      <a:pt x="567790" y="954341"/>
                    </a:cubicBezTo>
                    <a:cubicBezTo>
                      <a:pt x="586504" y="959449"/>
                      <a:pt x="605658" y="962561"/>
                      <a:pt x="623735" y="970701"/>
                    </a:cubicBezTo>
                    <a:cubicBezTo>
                      <a:pt x="633671" y="975170"/>
                      <a:pt x="637342" y="981156"/>
                      <a:pt x="637222" y="990414"/>
                    </a:cubicBezTo>
                    <a:cubicBezTo>
                      <a:pt x="636704" y="1024452"/>
                      <a:pt x="660127" y="1043526"/>
                      <a:pt x="682353" y="1063278"/>
                    </a:cubicBezTo>
                    <a:cubicBezTo>
                      <a:pt x="687621" y="1067947"/>
                      <a:pt x="687940" y="1063079"/>
                      <a:pt x="688578" y="1059168"/>
                    </a:cubicBezTo>
                    <a:cubicBezTo>
                      <a:pt x="692449" y="1035984"/>
                      <a:pt x="697197" y="1012879"/>
                      <a:pt x="700031" y="989536"/>
                    </a:cubicBezTo>
                    <a:cubicBezTo>
                      <a:pt x="701268" y="979361"/>
                      <a:pt x="705777" y="971459"/>
                      <a:pt x="711084" y="963678"/>
                    </a:cubicBezTo>
                    <a:cubicBezTo>
                      <a:pt x="714316" y="958890"/>
                      <a:pt x="715194" y="955339"/>
                      <a:pt x="710445" y="951428"/>
                    </a:cubicBezTo>
                    <a:cubicBezTo>
                      <a:pt x="699233" y="942210"/>
                      <a:pt x="696559" y="930040"/>
                      <a:pt x="696719" y="916033"/>
                    </a:cubicBezTo>
                    <a:cubicBezTo>
                      <a:pt x="696919" y="898037"/>
                      <a:pt x="695362" y="880000"/>
                      <a:pt x="694923" y="862003"/>
                    </a:cubicBezTo>
                    <a:cubicBezTo>
                      <a:pt x="694604" y="848835"/>
                      <a:pt x="708251" y="839139"/>
                      <a:pt x="720462" y="844087"/>
                    </a:cubicBezTo>
                    <a:cubicBezTo>
                      <a:pt x="738458" y="851429"/>
                      <a:pt x="756335" y="859090"/>
                      <a:pt x="774012" y="867191"/>
                    </a:cubicBezTo>
                    <a:cubicBezTo>
                      <a:pt x="783430" y="871501"/>
                      <a:pt x="787340" y="881476"/>
                      <a:pt x="793525" y="889019"/>
                    </a:cubicBezTo>
                    <a:cubicBezTo>
                      <a:pt x="797955" y="894406"/>
                      <a:pt x="802344" y="897917"/>
                      <a:pt x="809686" y="898835"/>
                    </a:cubicBezTo>
                    <a:cubicBezTo>
                      <a:pt x="820940" y="900231"/>
                      <a:pt x="831993" y="903064"/>
                      <a:pt x="843485" y="903264"/>
                    </a:cubicBezTo>
                    <a:cubicBezTo>
                      <a:pt x="853541" y="903463"/>
                      <a:pt x="862120" y="907015"/>
                      <a:pt x="870500" y="913480"/>
                    </a:cubicBezTo>
                    <a:cubicBezTo>
                      <a:pt x="899949" y="936105"/>
                      <a:pt x="930196" y="957533"/>
                      <a:pt x="952502" y="988179"/>
                    </a:cubicBezTo>
                    <a:cubicBezTo>
                      <a:pt x="960563" y="999273"/>
                      <a:pt x="962718" y="1012361"/>
                      <a:pt x="968025" y="1024292"/>
                    </a:cubicBezTo>
                    <a:cubicBezTo>
                      <a:pt x="970299" y="1029400"/>
                      <a:pt x="957490" y="1049910"/>
                      <a:pt x="951863" y="1052424"/>
                    </a:cubicBezTo>
                    <a:cubicBezTo>
                      <a:pt x="936780" y="1059168"/>
                      <a:pt x="921537" y="1064276"/>
                      <a:pt x="904817" y="1066670"/>
                    </a:cubicBezTo>
                    <a:cubicBezTo>
                      <a:pt x="885504" y="1069423"/>
                      <a:pt x="869023" y="1081075"/>
                      <a:pt x="853142" y="1092129"/>
                    </a:cubicBezTo>
                    <a:cubicBezTo>
                      <a:pt x="845720" y="1097276"/>
                      <a:pt x="840413" y="1105377"/>
                      <a:pt x="833709" y="1111641"/>
                    </a:cubicBezTo>
                    <a:cubicBezTo>
                      <a:pt x="828242" y="1116789"/>
                      <a:pt x="829040" y="1122495"/>
                      <a:pt x="832112" y="1127643"/>
                    </a:cubicBezTo>
                    <a:cubicBezTo>
                      <a:pt x="836063" y="1134187"/>
                      <a:pt x="840572" y="1128082"/>
                      <a:pt x="844323" y="1126605"/>
                    </a:cubicBezTo>
                    <a:cubicBezTo>
                      <a:pt x="854977" y="1122455"/>
                      <a:pt x="865592" y="1117388"/>
                      <a:pt x="873014" y="1108609"/>
                    </a:cubicBezTo>
                    <a:cubicBezTo>
                      <a:pt x="881393" y="1098792"/>
                      <a:pt x="890372" y="1102105"/>
                      <a:pt x="899909" y="1104698"/>
                    </a:cubicBezTo>
                    <a:cubicBezTo>
                      <a:pt x="907012" y="1106614"/>
                      <a:pt x="905176" y="1112719"/>
                      <a:pt x="905735" y="1117428"/>
                    </a:cubicBezTo>
                    <a:cubicBezTo>
                      <a:pt x="907531" y="1132352"/>
                      <a:pt x="914235" y="1137739"/>
                      <a:pt x="929438" y="1135903"/>
                    </a:cubicBezTo>
                    <a:cubicBezTo>
                      <a:pt x="934546" y="1135304"/>
                      <a:pt x="939693" y="1134905"/>
                      <a:pt x="944761" y="1134027"/>
                    </a:cubicBezTo>
                    <a:cubicBezTo>
                      <a:pt x="959445" y="1131434"/>
                      <a:pt x="962159" y="1133429"/>
                      <a:pt x="965910" y="1147914"/>
                    </a:cubicBezTo>
                    <a:cubicBezTo>
                      <a:pt x="967027" y="1152303"/>
                      <a:pt x="964513" y="1152982"/>
                      <a:pt x="962079" y="1154378"/>
                    </a:cubicBezTo>
                    <a:cubicBezTo>
                      <a:pt x="949948" y="1161322"/>
                      <a:pt x="937977" y="1168504"/>
                      <a:pt x="925607" y="1175009"/>
                    </a:cubicBezTo>
                    <a:cubicBezTo>
                      <a:pt x="915072" y="1180515"/>
                      <a:pt x="905016" y="1186421"/>
                      <a:pt x="898273" y="1196597"/>
                    </a:cubicBezTo>
                    <a:cubicBezTo>
                      <a:pt x="894562" y="1202223"/>
                      <a:pt x="890851" y="1201385"/>
                      <a:pt x="885424" y="1198472"/>
                    </a:cubicBezTo>
                    <a:cubicBezTo>
                      <a:pt x="870061" y="1190172"/>
                      <a:pt x="854419" y="1195120"/>
                      <a:pt x="844722" y="1210284"/>
                    </a:cubicBezTo>
                    <a:cubicBezTo>
                      <a:pt x="835425" y="1224809"/>
                      <a:pt x="825249" y="1238855"/>
                      <a:pt x="820022" y="1255574"/>
                    </a:cubicBezTo>
                    <a:cubicBezTo>
                      <a:pt x="818984" y="1258926"/>
                      <a:pt x="817188" y="1261600"/>
                      <a:pt x="813637" y="1262557"/>
                    </a:cubicBezTo>
                    <a:cubicBezTo>
                      <a:pt x="792408" y="1268304"/>
                      <a:pt x="786462" y="1288176"/>
                      <a:pt x="777324" y="1304097"/>
                    </a:cubicBezTo>
                    <a:cubicBezTo>
                      <a:pt x="769743" y="1317265"/>
                      <a:pt x="765672" y="1332589"/>
                      <a:pt x="760964" y="1347233"/>
                    </a:cubicBezTo>
                    <a:cubicBezTo>
                      <a:pt x="757013" y="1359563"/>
                      <a:pt x="758490" y="1372692"/>
                      <a:pt x="757692" y="1385461"/>
                    </a:cubicBezTo>
                    <a:cubicBezTo>
                      <a:pt x="757253" y="1392763"/>
                      <a:pt x="754739" y="1397552"/>
                      <a:pt x="749432" y="1402260"/>
                    </a:cubicBezTo>
                    <a:cubicBezTo>
                      <a:pt x="731236" y="1418461"/>
                      <a:pt x="710845" y="1431709"/>
                      <a:pt x="691731" y="1446633"/>
                    </a:cubicBezTo>
                    <a:cubicBezTo>
                      <a:pt x="677446" y="1457767"/>
                      <a:pt x="669704" y="1473568"/>
                      <a:pt x="664078" y="1490328"/>
                    </a:cubicBezTo>
                    <a:cubicBezTo>
                      <a:pt x="661883" y="1496872"/>
                      <a:pt x="661484" y="1504015"/>
                      <a:pt x="659848" y="1510759"/>
                    </a:cubicBezTo>
                    <a:cubicBezTo>
                      <a:pt x="657533" y="1520376"/>
                      <a:pt x="660207" y="1529114"/>
                      <a:pt x="665115" y="1536975"/>
                    </a:cubicBezTo>
                    <a:cubicBezTo>
                      <a:pt x="673534" y="1550503"/>
                      <a:pt x="676089" y="1565667"/>
                      <a:pt x="678882" y="1580830"/>
                    </a:cubicBezTo>
                    <a:cubicBezTo>
                      <a:pt x="679520" y="1584222"/>
                      <a:pt x="681954" y="1589808"/>
                      <a:pt x="675171" y="1590088"/>
                    </a:cubicBezTo>
                    <a:cubicBezTo>
                      <a:pt x="669185" y="1590287"/>
                      <a:pt x="663399" y="1599465"/>
                      <a:pt x="657054" y="1589928"/>
                    </a:cubicBezTo>
                    <a:cubicBezTo>
                      <a:pt x="645083" y="1571852"/>
                      <a:pt x="632314" y="1554334"/>
                      <a:pt x="620343" y="1536218"/>
                    </a:cubicBezTo>
                    <a:cubicBezTo>
                      <a:pt x="615275" y="1528556"/>
                      <a:pt x="608931" y="1523887"/>
                      <a:pt x="600391" y="1520176"/>
                    </a:cubicBezTo>
                    <a:cubicBezTo>
                      <a:pt x="583711" y="1512953"/>
                      <a:pt x="566912" y="1508006"/>
                      <a:pt x="548676" y="1506689"/>
                    </a:cubicBezTo>
                    <a:cubicBezTo>
                      <a:pt x="538740" y="1505971"/>
                      <a:pt x="529961" y="1506609"/>
                      <a:pt x="521421" y="1512036"/>
                    </a:cubicBezTo>
                    <a:cubicBezTo>
                      <a:pt x="506298" y="1521652"/>
                      <a:pt x="491573" y="1522850"/>
                      <a:pt x="475133" y="1512874"/>
                    </a:cubicBezTo>
                    <a:cubicBezTo>
                      <a:pt x="462883" y="1505452"/>
                      <a:pt x="447759" y="1504374"/>
                      <a:pt x="433513" y="1506130"/>
                    </a:cubicBezTo>
                    <a:cubicBezTo>
                      <a:pt x="419707" y="1507846"/>
                      <a:pt x="406219" y="1511956"/>
                      <a:pt x="392532" y="1514709"/>
                    </a:cubicBezTo>
                    <a:cubicBezTo>
                      <a:pt x="388542" y="1515508"/>
                      <a:pt x="385908" y="1517702"/>
                      <a:pt x="383674" y="1520735"/>
                    </a:cubicBezTo>
                    <a:cubicBezTo>
                      <a:pt x="373379" y="1534621"/>
                      <a:pt x="363363" y="1548707"/>
                      <a:pt x="352868" y="1562434"/>
                    </a:cubicBezTo>
                    <a:cubicBezTo>
                      <a:pt x="348718" y="1567861"/>
                      <a:pt x="348878" y="1574086"/>
                      <a:pt x="347481" y="1580112"/>
                    </a:cubicBezTo>
                    <a:cubicBezTo>
                      <a:pt x="341895" y="1603854"/>
                      <a:pt x="344449" y="1627557"/>
                      <a:pt x="347242" y="1651340"/>
                    </a:cubicBezTo>
                    <a:cubicBezTo>
                      <a:pt x="347920" y="1656966"/>
                      <a:pt x="350554" y="1660717"/>
                      <a:pt x="354903" y="1664029"/>
                    </a:cubicBezTo>
                    <a:cubicBezTo>
                      <a:pt x="363083" y="1670294"/>
                      <a:pt x="371583" y="1676279"/>
                      <a:pt x="378845" y="1683542"/>
                    </a:cubicBezTo>
                    <a:cubicBezTo>
                      <a:pt x="391974" y="1696710"/>
                      <a:pt x="409133" y="1701100"/>
                      <a:pt x="425772" y="1706686"/>
                    </a:cubicBezTo>
                    <a:cubicBezTo>
                      <a:pt x="433594" y="1709320"/>
                      <a:pt x="456737" y="1700581"/>
                      <a:pt x="459371" y="1693079"/>
                    </a:cubicBezTo>
                    <a:cubicBezTo>
                      <a:pt x="465875" y="1674364"/>
                      <a:pt x="482516" y="1671012"/>
                      <a:pt x="497878" y="1665625"/>
                    </a:cubicBezTo>
                    <a:cubicBezTo>
                      <a:pt x="506178" y="1662712"/>
                      <a:pt x="511206" y="1670334"/>
                      <a:pt x="517710" y="1673087"/>
                    </a:cubicBezTo>
                    <a:cubicBezTo>
                      <a:pt x="525452" y="1676360"/>
                      <a:pt x="526609" y="1681627"/>
                      <a:pt x="525292" y="1689727"/>
                    </a:cubicBezTo>
                    <a:cubicBezTo>
                      <a:pt x="522300" y="1708203"/>
                      <a:pt x="519346" y="1726399"/>
                      <a:pt x="509131" y="1742759"/>
                    </a:cubicBezTo>
                    <a:cubicBezTo>
                      <a:pt x="503784" y="1751299"/>
                      <a:pt x="508692" y="1760157"/>
                      <a:pt x="511725" y="1768099"/>
                    </a:cubicBezTo>
                    <a:cubicBezTo>
                      <a:pt x="514239" y="1774682"/>
                      <a:pt x="521661" y="1771849"/>
                      <a:pt x="526489" y="1771251"/>
                    </a:cubicBezTo>
                    <a:cubicBezTo>
                      <a:pt x="549913" y="1768218"/>
                      <a:pt x="571780" y="1774882"/>
                      <a:pt x="593288" y="1782065"/>
                    </a:cubicBezTo>
                    <a:cubicBezTo>
                      <a:pt x="602546" y="1785137"/>
                      <a:pt x="610447" y="1792360"/>
                      <a:pt x="618707" y="1798106"/>
                    </a:cubicBezTo>
                    <a:cubicBezTo>
                      <a:pt x="622298" y="1800620"/>
                      <a:pt x="620622" y="1805448"/>
                      <a:pt x="620063" y="1808322"/>
                    </a:cubicBezTo>
                    <a:cubicBezTo>
                      <a:pt x="617231" y="1822847"/>
                      <a:pt x="616751" y="1837810"/>
                      <a:pt x="611125" y="1851817"/>
                    </a:cubicBezTo>
                    <a:cubicBezTo>
                      <a:pt x="607135" y="1861713"/>
                      <a:pt x="612642" y="1877275"/>
                      <a:pt x="621420" y="1883699"/>
                    </a:cubicBezTo>
                    <a:cubicBezTo>
                      <a:pt x="621700" y="1883899"/>
                      <a:pt x="622099" y="1884019"/>
                      <a:pt x="622338" y="1884298"/>
                    </a:cubicBezTo>
                    <a:cubicBezTo>
                      <a:pt x="645762" y="1910276"/>
                      <a:pt x="678323" y="1909078"/>
                      <a:pt x="709049" y="1914784"/>
                    </a:cubicBezTo>
                    <a:cubicBezTo>
                      <a:pt x="725170" y="1917778"/>
                      <a:pt x="735226" y="1914505"/>
                      <a:pt x="745960" y="1902574"/>
                    </a:cubicBezTo>
                    <a:cubicBezTo>
                      <a:pt x="764236" y="1882303"/>
                      <a:pt x="787220" y="1868097"/>
                      <a:pt x="812919" y="1858400"/>
                    </a:cubicBezTo>
                    <a:cubicBezTo>
                      <a:pt x="818066" y="1856445"/>
                      <a:pt x="822177" y="1859238"/>
                      <a:pt x="826366" y="1860356"/>
                    </a:cubicBezTo>
                    <a:cubicBezTo>
                      <a:pt x="835664" y="1862830"/>
                      <a:pt x="844722" y="1866461"/>
                      <a:pt x="853581" y="1870292"/>
                    </a:cubicBezTo>
                    <a:cubicBezTo>
                      <a:pt x="866550" y="1875918"/>
                      <a:pt x="878880" y="1875439"/>
                      <a:pt x="890970" y="1868097"/>
                    </a:cubicBezTo>
                    <a:cubicBezTo>
                      <a:pt x="899749" y="1862790"/>
                      <a:pt x="909247" y="1861353"/>
                      <a:pt x="919462" y="1861353"/>
                    </a:cubicBezTo>
                    <a:cubicBezTo>
                      <a:pt x="957011" y="1861274"/>
                      <a:pt x="994561" y="1861114"/>
                      <a:pt x="1030753" y="1848864"/>
                    </a:cubicBezTo>
                    <a:cubicBezTo>
                      <a:pt x="1034704" y="1847547"/>
                      <a:pt x="1038495" y="1847946"/>
                      <a:pt x="1042485" y="1849701"/>
                    </a:cubicBezTo>
                    <a:cubicBezTo>
                      <a:pt x="1062357" y="1858321"/>
                      <a:pt x="1082149" y="1867219"/>
                      <a:pt x="1102381" y="1874921"/>
                    </a:cubicBezTo>
                    <a:cubicBezTo>
                      <a:pt x="1116467" y="1880308"/>
                      <a:pt x="1131870" y="1880786"/>
                      <a:pt x="1146554" y="1884019"/>
                    </a:cubicBezTo>
                    <a:cubicBezTo>
                      <a:pt x="1176881" y="1890643"/>
                      <a:pt x="1207447" y="1886493"/>
                      <a:pt x="1237894" y="1886214"/>
                    </a:cubicBezTo>
                    <a:cubicBezTo>
                      <a:pt x="1246912" y="1886134"/>
                      <a:pt x="1252937" y="1888608"/>
                      <a:pt x="1258484" y="1895710"/>
                    </a:cubicBezTo>
                    <a:cubicBezTo>
                      <a:pt x="1269737" y="1910196"/>
                      <a:pt x="1281908" y="1923963"/>
                      <a:pt x="1293559" y="1938128"/>
                    </a:cubicBezTo>
                    <a:cubicBezTo>
                      <a:pt x="1299306" y="1945112"/>
                      <a:pt x="1306009" y="1946428"/>
                      <a:pt x="1314948" y="1945351"/>
                    </a:cubicBezTo>
                    <a:cubicBezTo>
                      <a:pt x="1357326" y="1940203"/>
                      <a:pt x="1399105" y="1931903"/>
                      <a:pt x="1440366" y="1921129"/>
                    </a:cubicBezTo>
                    <a:cubicBezTo>
                      <a:pt x="1452337" y="1918017"/>
                      <a:pt x="1463869" y="1912590"/>
                      <a:pt x="1475002" y="1907083"/>
                    </a:cubicBezTo>
                    <a:cubicBezTo>
                      <a:pt x="1486055" y="1901616"/>
                      <a:pt x="1495473" y="1903532"/>
                      <a:pt x="1504850" y="1910235"/>
                    </a:cubicBezTo>
                    <a:cubicBezTo>
                      <a:pt x="1527116" y="1926197"/>
                      <a:pt x="1527196" y="1926237"/>
                      <a:pt x="1511674" y="1948543"/>
                    </a:cubicBezTo>
                    <a:cubicBezTo>
                      <a:pt x="1501378" y="1963348"/>
                      <a:pt x="1490246" y="1977593"/>
                      <a:pt x="1480589" y="1992797"/>
                    </a:cubicBezTo>
                    <a:cubicBezTo>
                      <a:pt x="1462592" y="2021208"/>
                      <a:pt x="1447748" y="2050936"/>
                      <a:pt x="1448346" y="2085852"/>
                    </a:cubicBezTo>
                    <a:cubicBezTo>
                      <a:pt x="1448426" y="2090401"/>
                      <a:pt x="1447947" y="2094511"/>
                      <a:pt x="1443718" y="2097504"/>
                    </a:cubicBezTo>
                    <a:cubicBezTo>
                      <a:pt x="1403854" y="2125836"/>
                      <a:pt x="1366224" y="2157519"/>
                      <a:pt x="1324485" y="2183018"/>
                    </a:cubicBezTo>
                    <a:cubicBezTo>
                      <a:pt x="1283105" y="2208277"/>
                      <a:pt x="1240408" y="2231620"/>
                      <a:pt x="1197072" y="2253368"/>
                    </a:cubicBezTo>
                    <a:cubicBezTo>
                      <a:pt x="1165987" y="2269010"/>
                      <a:pt x="1133346" y="2281820"/>
                      <a:pt x="1100665" y="2293910"/>
                    </a:cubicBezTo>
                    <a:cubicBezTo>
                      <a:pt x="1041448" y="2315817"/>
                      <a:pt x="981113" y="2334293"/>
                      <a:pt x="918863" y="2345825"/>
                    </a:cubicBezTo>
                    <a:cubicBezTo>
                      <a:pt x="898672" y="2349576"/>
                      <a:pt x="878720" y="2354644"/>
                      <a:pt x="858289" y="2357237"/>
                    </a:cubicBezTo>
                    <a:cubicBezTo>
                      <a:pt x="853820" y="2357796"/>
                      <a:pt x="847595" y="2362345"/>
                      <a:pt x="845241" y="2357437"/>
                    </a:cubicBezTo>
                    <a:cubicBezTo>
                      <a:pt x="842089" y="2350933"/>
                      <a:pt x="837779" y="2343511"/>
                      <a:pt x="841889" y="2335410"/>
                    </a:cubicBezTo>
                    <a:cubicBezTo>
                      <a:pt x="842886" y="2333455"/>
                      <a:pt x="843565" y="2331260"/>
                      <a:pt x="844802" y="2329464"/>
                    </a:cubicBezTo>
                    <a:cubicBezTo>
                      <a:pt x="855017" y="2314980"/>
                      <a:pt x="851985" y="2298659"/>
                      <a:pt x="851426" y="2282657"/>
                    </a:cubicBezTo>
                    <a:cubicBezTo>
                      <a:pt x="851226" y="2276432"/>
                      <a:pt x="847356" y="2274956"/>
                      <a:pt x="842607" y="2275595"/>
                    </a:cubicBezTo>
                    <a:cubicBezTo>
                      <a:pt x="825329" y="2277989"/>
                      <a:pt x="814874" y="2268691"/>
                      <a:pt x="805217" y="2256042"/>
                    </a:cubicBezTo>
                    <a:cubicBezTo>
                      <a:pt x="784308" y="2228787"/>
                      <a:pt x="758649" y="2205962"/>
                      <a:pt x="733830" y="2182459"/>
                    </a:cubicBezTo>
                    <a:cubicBezTo>
                      <a:pt x="722616" y="2171845"/>
                      <a:pt x="707812" y="2166019"/>
                      <a:pt x="694843" y="2157639"/>
                    </a:cubicBezTo>
                    <a:cubicBezTo>
                      <a:pt x="690853" y="2155045"/>
                      <a:pt x="686823" y="2152292"/>
                      <a:pt x="682513" y="2150376"/>
                    </a:cubicBezTo>
                    <a:cubicBezTo>
                      <a:pt x="649752" y="2135932"/>
                      <a:pt x="643727" y="2108078"/>
                      <a:pt x="650031" y="2077752"/>
                    </a:cubicBezTo>
                    <a:cubicBezTo>
                      <a:pt x="653942" y="2058917"/>
                      <a:pt x="661763" y="2040242"/>
                      <a:pt x="685785" y="2033857"/>
                    </a:cubicBezTo>
                    <a:cubicBezTo>
                      <a:pt x="713199" y="2026555"/>
                      <a:pt x="720342" y="2013706"/>
                      <a:pt x="721339" y="1985294"/>
                    </a:cubicBezTo>
                    <a:cubicBezTo>
                      <a:pt x="721938" y="1968136"/>
                      <a:pt x="719464" y="1950618"/>
                      <a:pt x="725968" y="1934018"/>
                    </a:cubicBezTo>
                    <a:cubicBezTo>
                      <a:pt x="727724" y="1929549"/>
                      <a:pt x="725729" y="1927673"/>
                      <a:pt x="721618" y="1927514"/>
                    </a:cubicBezTo>
                    <a:cubicBezTo>
                      <a:pt x="705498" y="1926876"/>
                      <a:pt x="689337" y="1921409"/>
                      <a:pt x="673335" y="1925678"/>
                    </a:cubicBezTo>
                    <a:cubicBezTo>
                      <a:pt x="646161" y="1932901"/>
                      <a:pt x="623415" y="1919214"/>
                      <a:pt x="598914" y="1912351"/>
                    </a:cubicBezTo>
                    <a:cubicBezTo>
                      <a:pt x="573216" y="1905128"/>
                      <a:pt x="556577" y="1890683"/>
                      <a:pt x="548716" y="1864825"/>
                    </a:cubicBezTo>
                    <a:cubicBezTo>
                      <a:pt x="539299" y="1833820"/>
                      <a:pt x="513082" y="1817579"/>
                      <a:pt x="488501" y="1800341"/>
                    </a:cubicBezTo>
                    <a:cubicBezTo>
                      <a:pt x="455899" y="1777476"/>
                      <a:pt x="418230" y="1765584"/>
                      <a:pt x="381399" y="1752177"/>
                    </a:cubicBezTo>
                    <a:cubicBezTo>
                      <a:pt x="355901" y="1742879"/>
                      <a:pt x="329684" y="1735736"/>
                      <a:pt x="304665" y="1725042"/>
                    </a:cubicBezTo>
                    <a:cubicBezTo>
                      <a:pt x="299198" y="1722728"/>
                      <a:pt x="294249" y="1719814"/>
                      <a:pt x="289900" y="1715665"/>
                    </a:cubicBezTo>
                    <a:cubicBezTo>
                      <a:pt x="282159" y="1708322"/>
                      <a:pt x="273739" y="1701659"/>
                      <a:pt x="266277" y="1694077"/>
                    </a:cubicBezTo>
                    <a:cubicBezTo>
                      <a:pt x="245926" y="1673407"/>
                      <a:pt x="222463" y="1657685"/>
                      <a:pt x="196006" y="1645594"/>
                    </a:cubicBezTo>
                    <a:cubicBezTo>
                      <a:pt x="182918" y="1639608"/>
                      <a:pt x="177770" y="1624924"/>
                      <a:pt x="171585" y="1612833"/>
                    </a:cubicBezTo>
                    <a:cubicBezTo>
                      <a:pt x="169510" y="1608802"/>
                      <a:pt x="174538" y="1600862"/>
                      <a:pt x="176972" y="1594996"/>
                    </a:cubicBezTo>
                    <a:cubicBezTo>
                      <a:pt x="179127" y="1589768"/>
                      <a:pt x="178808" y="1584980"/>
                      <a:pt x="177731" y="1579513"/>
                    </a:cubicBezTo>
                    <a:cubicBezTo>
                      <a:pt x="172782" y="1553536"/>
                      <a:pt x="162128" y="1529873"/>
                      <a:pt x="149199" y="1507168"/>
                    </a:cubicBezTo>
                    <a:cubicBezTo>
                      <a:pt x="135193" y="1482587"/>
                      <a:pt x="127452" y="1455891"/>
                      <a:pt x="121586" y="1428517"/>
                    </a:cubicBezTo>
                    <a:cubicBezTo>
                      <a:pt x="118274" y="1413034"/>
                      <a:pt x="112967" y="1398150"/>
                      <a:pt x="108178" y="1383067"/>
                    </a:cubicBezTo>
                    <a:cubicBezTo>
                      <a:pt x="105505" y="1374687"/>
                      <a:pt x="99319" y="1377799"/>
                      <a:pt x="94571" y="1379076"/>
                    </a:cubicBezTo>
                    <a:cubicBezTo>
                      <a:pt x="89623" y="1380433"/>
                      <a:pt x="81602" y="1379954"/>
                      <a:pt x="83917" y="1389452"/>
                    </a:cubicBezTo>
                    <a:cubicBezTo>
                      <a:pt x="92257" y="1423609"/>
                      <a:pt x="94890" y="1459203"/>
                      <a:pt x="108857" y="1492004"/>
                    </a:cubicBezTo>
                    <a:cubicBezTo>
                      <a:pt x="112448" y="1500424"/>
                      <a:pt x="120987" y="1505372"/>
                      <a:pt x="125337" y="1515188"/>
                    </a:cubicBezTo>
                    <a:cubicBezTo>
                      <a:pt x="118074" y="1513791"/>
                      <a:pt x="113964" y="1510121"/>
                      <a:pt x="109375" y="1506489"/>
                    </a:cubicBezTo>
                    <a:cubicBezTo>
                      <a:pt x="88665" y="1490089"/>
                      <a:pt x="80086" y="1466825"/>
                      <a:pt x="72265" y="1442963"/>
                    </a:cubicBezTo>
                    <a:cubicBezTo>
                      <a:pt x="54069" y="1387456"/>
                      <a:pt x="39185" y="1330992"/>
                      <a:pt x="22146" y="1275167"/>
                    </a:cubicBezTo>
                    <a:cubicBezTo>
                      <a:pt x="19472" y="1266468"/>
                      <a:pt x="21587" y="1257530"/>
                      <a:pt x="22465" y="1248831"/>
                    </a:cubicBezTo>
                    <a:cubicBezTo>
                      <a:pt x="26894" y="1205695"/>
                      <a:pt x="29528" y="1162399"/>
                      <a:pt x="37908" y="1119662"/>
                    </a:cubicBezTo>
                    <a:cubicBezTo>
                      <a:pt x="43255" y="1092487"/>
                      <a:pt x="56264" y="1068625"/>
                      <a:pt x="68195" y="1044404"/>
                    </a:cubicBezTo>
                    <a:cubicBezTo>
                      <a:pt x="79887" y="1020661"/>
                      <a:pt x="94771" y="998634"/>
                      <a:pt x="113166" y="979241"/>
                    </a:cubicBezTo>
                    <a:cubicBezTo>
                      <a:pt x="117037" y="975131"/>
                      <a:pt x="117755" y="971140"/>
                      <a:pt x="116438" y="965354"/>
                    </a:cubicBezTo>
                    <a:cubicBezTo>
                      <a:pt x="105305" y="915435"/>
                      <a:pt x="109495" y="866273"/>
                      <a:pt x="124938" y="817830"/>
                    </a:cubicBezTo>
                    <a:cubicBezTo>
                      <a:pt x="134834" y="786825"/>
                      <a:pt x="144132" y="755421"/>
                      <a:pt x="148561" y="723299"/>
                    </a:cubicBezTo>
                    <a:cubicBezTo>
                      <a:pt x="151993" y="698279"/>
                      <a:pt x="148401" y="672900"/>
                      <a:pt x="138106" y="648878"/>
                    </a:cubicBezTo>
                    <a:cubicBezTo>
                      <a:pt x="133836" y="638902"/>
                      <a:pt x="128290" y="632358"/>
                      <a:pt x="118833" y="626652"/>
                    </a:cubicBezTo>
                    <a:cubicBezTo>
                      <a:pt x="88985" y="608535"/>
                      <a:pt x="54667" y="601353"/>
                      <a:pt x="23582" y="586389"/>
                    </a:cubicBezTo>
                    <a:cubicBezTo>
                      <a:pt x="12888" y="581241"/>
                      <a:pt x="6184" y="575056"/>
                      <a:pt x="5107" y="563284"/>
                    </a:cubicBezTo>
                    <a:cubicBezTo>
                      <a:pt x="5586" y="562726"/>
                      <a:pt x="6065" y="562207"/>
                      <a:pt x="6504" y="561648"/>
                    </a:cubicBezTo>
                    <a:cubicBezTo>
                      <a:pt x="16719" y="571225"/>
                      <a:pt x="28530" y="576772"/>
                      <a:pt x="42696" y="577929"/>
                    </a:cubicBezTo>
                    <a:cubicBezTo>
                      <a:pt x="48642" y="578408"/>
                      <a:pt x="52034" y="578248"/>
                      <a:pt x="54069" y="571465"/>
                    </a:cubicBezTo>
                    <a:cubicBezTo>
                      <a:pt x="57580" y="559534"/>
                      <a:pt x="61171" y="547483"/>
                      <a:pt x="67077" y="536389"/>
                    </a:cubicBezTo>
                    <a:cubicBezTo>
                      <a:pt x="72504" y="526174"/>
                      <a:pt x="76535" y="515719"/>
                      <a:pt x="87189" y="508297"/>
                    </a:cubicBezTo>
                    <a:cubicBezTo>
                      <a:pt x="99280" y="499877"/>
                      <a:pt x="110333" y="499199"/>
                      <a:pt x="124100" y="501952"/>
                    </a:cubicBezTo>
                    <a:cubicBezTo>
                      <a:pt x="151673" y="507459"/>
                      <a:pt x="146646" y="512926"/>
                      <a:pt x="161051" y="482878"/>
                    </a:cubicBezTo>
                    <a:cubicBezTo>
                      <a:pt x="161210" y="482559"/>
                      <a:pt x="161410" y="482240"/>
                      <a:pt x="161530" y="481881"/>
                    </a:cubicBezTo>
                    <a:cubicBezTo>
                      <a:pt x="168513" y="464443"/>
                      <a:pt x="175695" y="460253"/>
                      <a:pt x="194730" y="464961"/>
                    </a:cubicBezTo>
                    <a:cubicBezTo>
                      <a:pt x="204985" y="467516"/>
                      <a:pt x="212966" y="465480"/>
                      <a:pt x="222702" y="461410"/>
                    </a:cubicBezTo>
                    <a:cubicBezTo>
                      <a:pt x="232479" y="457360"/>
                      <a:pt x="242484" y="455614"/>
                      <a:pt x="252470" y="456128"/>
                    </a:cubicBezTo>
                    <a:close/>
                    <a:moveTo>
                      <a:pt x="804500" y="439343"/>
                    </a:moveTo>
                    <a:cubicBezTo>
                      <a:pt x="804859" y="439263"/>
                      <a:pt x="805218" y="439383"/>
                      <a:pt x="805617" y="439343"/>
                    </a:cubicBezTo>
                    <a:cubicBezTo>
                      <a:pt x="836103" y="436190"/>
                      <a:pt x="863637" y="442615"/>
                      <a:pt x="887420" y="463045"/>
                    </a:cubicBezTo>
                    <a:cubicBezTo>
                      <a:pt x="896198" y="470587"/>
                      <a:pt x="907371" y="474498"/>
                      <a:pt x="918505" y="476493"/>
                    </a:cubicBezTo>
                    <a:cubicBezTo>
                      <a:pt x="953461" y="482758"/>
                      <a:pt x="979398" y="504466"/>
                      <a:pt x="1005575" y="525814"/>
                    </a:cubicBezTo>
                    <a:cubicBezTo>
                      <a:pt x="1012957" y="531839"/>
                      <a:pt x="1018583" y="540139"/>
                      <a:pt x="1026285" y="545606"/>
                    </a:cubicBezTo>
                    <a:cubicBezTo>
                      <a:pt x="1043842" y="558016"/>
                      <a:pt x="1049070" y="574457"/>
                      <a:pt x="1046755" y="595087"/>
                    </a:cubicBezTo>
                    <a:cubicBezTo>
                      <a:pt x="1045957" y="602070"/>
                      <a:pt x="1045279" y="607936"/>
                      <a:pt x="1039293" y="612166"/>
                    </a:cubicBezTo>
                    <a:cubicBezTo>
                      <a:pt x="1023093" y="623538"/>
                      <a:pt x="1016868" y="638343"/>
                      <a:pt x="1016868" y="658773"/>
                    </a:cubicBezTo>
                    <a:cubicBezTo>
                      <a:pt x="1016868" y="688821"/>
                      <a:pt x="1015710" y="719068"/>
                      <a:pt x="1011161" y="748995"/>
                    </a:cubicBezTo>
                    <a:cubicBezTo>
                      <a:pt x="1009884" y="757495"/>
                      <a:pt x="1024848" y="780639"/>
                      <a:pt x="1033826" y="784270"/>
                    </a:cubicBezTo>
                    <a:cubicBezTo>
                      <a:pt x="1045359" y="788939"/>
                      <a:pt x="1057090" y="793129"/>
                      <a:pt x="1071177" y="798436"/>
                    </a:cubicBezTo>
                    <a:cubicBezTo>
                      <a:pt x="1056093" y="803703"/>
                      <a:pt x="1043084" y="808372"/>
                      <a:pt x="1029956" y="812761"/>
                    </a:cubicBezTo>
                    <a:cubicBezTo>
                      <a:pt x="1021257" y="815675"/>
                      <a:pt x="1011800" y="817031"/>
                      <a:pt x="1003779" y="821181"/>
                    </a:cubicBezTo>
                    <a:cubicBezTo>
                      <a:pt x="989493" y="828563"/>
                      <a:pt x="977922" y="823855"/>
                      <a:pt x="966270" y="815874"/>
                    </a:cubicBezTo>
                    <a:cubicBezTo>
                      <a:pt x="959286" y="811126"/>
                      <a:pt x="952383" y="806097"/>
                      <a:pt x="944881" y="802267"/>
                    </a:cubicBezTo>
                    <a:cubicBezTo>
                      <a:pt x="932271" y="795882"/>
                      <a:pt x="923852" y="787104"/>
                      <a:pt x="922695" y="772259"/>
                    </a:cubicBezTo>
                    <a:cubicBezTo>
                      <a:pt x="921936" y="762523"/>
                      <a:pt x="912559" y="760967"/>
                      <a:pt x="906015" y="758293"/>
                    </a:cubicBezTo>
                    <a:cubicBezTo>
                      <a:pt x="895560" y="754023"/>
                      <a:pt x="892088" y="746960"/>
                      <a:pt x="891171" y="736426"/>
                    </a:cubicBezTo>
                    <a:cubicBezTo>
                      <a:pt x="889694" y="719986"/>
                      <a:pt x="886821" y="703665"/>
                      <a:pt x="884786" y="687225"/>
                    </a:cubicBezTo>
                    <a:cubicBezTo>
                      <a:pt x="884187" y="682436"/>
                      <a:pt x="881474" y="679324"/>
                      <a:pt x="878241" y="676171"/>
                    </a:cubicBezTo>
                    <a:cubicBezTo>
                      <a:pt x="853581" y="651790"/>
                      <a:pt x="826607" y="630202"/>
                      <a:pt x="798833" y="609612"/>
                    </a:cubicBezTo>
                    <a:cubicBezTo>
                      <a:pt x="795920" y="607417"/>
                      <a:pt x="792768" y="605063"/>
                      <a:pt x="789336" y="604105"/>
                    </a:cubicBezTo>
                    <a:cubicBezTo>
                      <a:pt x="766192" y="597561"/>
                      <a:pt x="751108" y="580163"/>
                      <a:pt x="735147" y="564042"/>
                    </a:cubicBezTo>
                    <a:cubicBezTo>
                      <a:pt x="726926" y="555702"/>
                      <a:pt x="728123" y="543611"/>
                      <a:pt x="723694" y="533715"/>
                    </a:cubicBezTo>
                    <a:cubicBezTo>
                      <a:pt x="722497" y="531081"/>
                      <a:pt x="722058" y="528089"/>
                      <a:pt x="721300" y="525255"/>
                    </a:cubicBezTo>
                    <a:cubicBezTo>
                      <a:pt x="720103" y="520786"/>
                      <a:pt x="717389" y="519549"/>
                      <a:pt x="714357" y="523220"/>
                    </a:cubicBezTo>
                    <a:cubicBezTo>
                      <a:pt x="707413" y="531600"/>
                      <a:pt x="698515" y="538583"/>
                      <a:pt x="695363" y="549836"/>
                    </a:cubicBezTo>
                    <a:cubicBezTo>
                      <a:pt x="690933" y="565239"/>
                      <a:pt x="686105" y="580602"/>
                      <a:pt x="681316" y="596603"/>
                    </a:cubicBezTo>
                    <a:cubicBezTo>
                      <a:pt x="662522" y="586268"/>
                      <a:pt x="644166" y="576572"/>
                      <a:pt x="633552" y="556859"/>
                    </a:cubicBezTo>
                    <a:cubicBezTo>
                      <a:pt x="630599" y="551392"/>
                      <a:pt x="629402" y="547322"/>
                      <a:pt x="632474" y="541776"/>
                    </a:cubicBezTo>
                    <a:cubicBezTo>
                      <a:pt x="634949" y="537306"/>
                      <a:pt x="636305" y="532239"/>
                      <a:pt x="638420" y="527570"/>
                    </a:cubicBezTo>
                    <a:cubicBezTo>
                      <a:pt x="644206" y="514841"/>
                      <a:pt x="650710" y="502391"/>
                      <a:pt x="642490" y="488065"/>
                    </a:cubicBezTo>
                    <a:cubicBezTo>
                      <a:pt x="640854" y="485232"/>
                      <a:pt x="640016" y="480843"/>
                      <a:pt x="645084" y="478887"/>
                    </a:cubicBezTo>
                    <a:cubicBezTo>
                      <a:pt x="662322" y="472183"/>
                      <a:pt x="678204" y="461569"/>
                      <a:pt x="698315" y="463804"/>
                    </a:cubicBezTo>
                    <a:cubicBezTo>
                      <a:pt x="705737" y="464642"/>
                      <a:pt x="709369" y="466158"/>
                      <a:pt x="708850" y="473740"/>
                    </a:cubicBezTo>
                    <a:cubicBezTo>
                      <a:pt x="708331" y="481282"/>
                      <a:pt x="711962" y="482558"/>
                      <a:pt x="718946" y="482439"/>
                    </a:cubicBezTo>
                    <a:cubicBezTo>
                      <a:pt x="730877" y="482239"/>
                      <a:pt x="740254" y="478927"/>
                      <a:pt x="746719" y="468273"/>
                    </a:cubicBezTo>
                    <a:cubicBezTo>
                      <a:pt x="759847" y="446645"/>
                      <a:pt x="783151" y="444889"/>
                      <a:pt x="804500" y="439343"/>
                    </a:cubicBezTo>
                    <a:close/>
                    <a:moveTo>
                      <a:pt x="691048" y="24"/>
                    </a:moveTo>
                    <a:cubicBezTo>
                      <a:pt x="733839" y="313"/>
                      <a:pt x="776566" y="3176"/>
                      <a:pt x="819144" y="8264"/>
                    </a:cubicBezTo>
                    <a:cubicBezTo>
                      <a:pt x="896677" y="17522"/>
                      <a:pt x="973252" y="32725"/>
                      <a:pt x="1048231" y="56667"/>
                    </a:cubicBezTo>
                    <a:cubicBezTo>
                      <a:pt x="1100944" y="73506"/>
                      <a:pt x="1152340" y="92979"/>
                      <a:pt x="1201861" y="116682"/>
                    </a:cubicBezTo>
                    <a:cubicBezTo>
                      <a:pt x="1255492" y="142380"/>
                      <a:pt x="1307327" y="171710"/>
                      <a:pt x="1357126" y="204750"/>
                    </a:cubicBezTo>
                    <a:cubicBezTo>
                      <a:pt x="1436415" y="257423"/>
                      <a:pt x="1507564" y="319114"/>
                      <a:pt x="1571769" y="389065"/>
                    </a:cubicBezTo>
                    <a:cubicBezTo>
                      <a:pt x="1578712" y="396607"/>
                      <a:pt x="1577994" y="406703"/>
                      <a:pt x="1582542" y="415082"/>
                    </a:cubicBezTo>
                    <a:cubicBezTo>
                      <a:pt x="1593117" y="434516"/>
                      <a:pt x="1594714" y="455465"/>
                      <a:pt x="1593955" y="477731"/>
                    </a:cubicBezTo>
                    <a:cubicBezTo>
                      <a:pt x="1593197" y="499798"/>
                      <a:pt x="1599342" y="521067"/>
                      <a:pt x="1623683" y="531442"/>
                    </a:cubicBezTo>
                    <a:cubicBezTo>
                      <a:pt x="1634298" y="535951"/>
                      <a:pt x="1637809" y="548481"/>
                      <a:pt x="1633939" y="558696"/>
                    </a:cubicBezTo>
                    <a:cubicBezTo>
                      <a:pt x="1633061" y="561090"/>
                      <a:pt x="1631265" y="562207"/>
                      <a:pt x="1629151" y="562806"/>
                    </a:cubicBezTo>
                    <a:cubicBezTo>
                      <a:pt x="1617938" y="565879"/>
                      <a:pt x="1607483" y="571465"/>
                      <a:pt x="1594953" y="569270"/>
                    </a:cubicBezTo>
                    <a:cubicBezTo>
                      <a:pt x="1583221" y="567195"/>
                      <a:pt x="1573963" y="575256"/>
                      <a:pt x="1564706" y="580643"/>
                    </a:cubicBezTo>
                    <a:cubicBezTo>
                      <a:pt x="1558840" y="584075"/>
                      <a:pt x="1565344" y="586469"/>
                      <a:pt x="1568098" y="587706"/>
                    </a:cubicBezTo>
                    <a:cubicBezTo>
                      <a:pt x="1580109" y="593173"/>
                      <a:pt x="1592399" y="598121"/>
                      <a:pt x="1604370" y="603707"/>
                    </a:cubicBezTo>
                    <a:cubicBezTo>
                      <a:pt x="1607722" y="605264"/>
                      <a:pt x="1614146" y="605543"/>
                      <a:pt x="1610954" y="612486"/>
                    </a:cubicBezTo>
                    <a:cubicBezTo>
                      <a:pt x="1608560" y="617674"/>
                      <a:pt x="1609597" y="625255"/>
                      <a:pt x="1600021" y="624816"/>
                    </a:cubicBezTo>
                    <a:cubicBezTo>
                      <a:pt x="1589007" y="624298"/>
                      <a:pt x="1577954" y="625096"/>
                      <a:pt x="1566900" y="625176"/>
                    </a:cubicBezTo>
                    <a:cubicBezTo>
                      <a:pt x="1561314" y="625215"/>
                      <a:pt x="1559039" y="626532"/>
                      <a:pt x="1560675" y="633037"/>
                    </a:cubicBezTo>
                    <a:cubicBezTo>
                      <a:pt x="1563549" y="644728"/>
                      <a:pt x="1564746" y="656779"/>
                      <a:pt x="1569574" y="668112"/>
                    </a:cubicBezTo>
                    <a:cubicBezTo>
                      <a:pt x="1573564" y="677449"/>
                      <a:pt x="1578353" y="686907"/>
                      <a:pt x="1576836" y="697721"/>
                    </a:cubicBezTo>
                    <a:cubicBezTo>
                      <a:pt x="1574163" y="717074"/>
                      <a:pt x="1581066" y="733434"/>
                      <a:pt x="1592000" y="748917"/>
                    </a:cubicBezTo>
                    <a:cubicBezTo>
                      <a:pt x="1597706" y="756977"/>
                      <a:pt x="1602814" y="765676"/>
                      <a:pt x="1606725" y="774735"/>
                    </a:cubicBezTo>
                    <a:cubicBezTo>
                      <a:pt x="1612271" y="787544"/>
                      <a:pt x="1619573" y="798637"/>
                      <a:pt x="1631185" y="806498"/>
                    </a:cubicBezTo>
                    <a:cubicBezTo>
                      <a:pt x="1637490" y="810768"/>
                      <a:pt x="1639166" y="816633"/>
                      <a:pt x="1635056" y="822579"/>
                    </a:cubicBezTo>
                    <a:cubicBezTo>
                      <a:pt x="1626118" y="835508"/>
                      <a:pt x="1623365" y="850711"/>
                      <a:pt x="1621369" y="865236"/>
                    </a:cubicBezTo>
                    <a:cubicBezTo>
                      <a:pt x="1618855" y="883552"/>
                      <a:pt x="1605168" y="890335"/>
                      <a:pt x="1593477" y="899872"/>
                    </a:cubicBezTo>
                    <a:cubicBezTo>
                      <a:pt x="1590763" y="902067"/>
                      <a:pt x="1588568" y="900312"/>
                      <a:pt x="1586493" y="899035"/>
                    </a:cubicBezTo>
                    <a:cubicBezTo>
                      <a:pt x="1575520" y="892331"/>
                      <a:pt x="1564626" y="885427"/>
                      <a:pt x="1553652" y="878724"/>
                    </a:cubicBezTo>
                    <a:cubicBezTo>
                      <a:pt x="1550221" y="876648"/>
                      <a:pt x="1547707" y="873895"/>
                      <a:pt x="1548226" y="869865"/>
                    </a:cubicBezTo>
                    <a:cubicBezTo>
                      <a:pt x="1550500" y="853105"/>
                      <a:pt x="1540205" y="843688"/>
                      <a:pt x="1528713" y="834391"/>
                    </a:cubicBezTo>
                    <a:cubicBezTo>
                      <a:pt x="1517300" y="825212"/>
                      <a:pt x="1515465" y="798677"/>
                      <a:pt x="1527037" y="789778"/>
                    </a:cubicBezTo>
                    <a:cubicBezTo>
                      <a:pt x="1544914" y="776051"/>
                      <a:pt x="1542439" y="758454"/>
                      <a:pt x="1540604" y="740138"/>
                    </a:cubicBezTo>
                    <a:cubicBezTo>
                      <a:pt x="1540085" y="735190"/>
                      <a:pt x="1537292" y="732995"/>
                      <a:pt x="1532942" y="732277"/>
                    </a:cubicBezTo>
                    <a:cubicBezTo>
                      <a:pt x="1515624" y="729524"/>
                      <a:pt x="1499383" y="721344"/>
                      <a:pt x="1481187" y="722900"/>
                    </a:cubicBezTo>
                    <a:cubicBezTo>
                      <a:pt x="1474443" y="723498"/>
                      <a:pt x="1463709" y="708854"/>
                      <a:pt x="1463669" y="699317"/>
                    </a:cubicBezTo>
                    <a:cubicBezTo>
                      <a:pt x="1463589" y="689780"/>
                      <a:pt x="1463589" y="680083"/>
                      <a:pt x="1465066" y="670666"/>
                    </a:cubicBezTo>
                    <a:cubicBezTo>
                      <a:pt x="1467500" y="655103"/>
                      <a:pt x="1465665" y="640898"/>
                      <a:pt x="1456487" y="627689"/>
                    </a:cubicBezTo>
                    <a:cubicBezTo>
                      <a:pt x="1452297" y="621704"/>
                      <a:pt x="1448666" y="615120"/>
                      <a:pt x="1445912" y="608376"/>
                    </a:cubicBezTo>
                    <a:cubicBezTo>
                      <a:pt x="1439967" y="593811"/>
                      <a:pt x="1430470" y="582798"/>
                      <a:pt x="1416463" y="575655"/>
                    </a:cubicBezTo>
                    <a:cubicBezTo>
                      <a:pt x="1407844" y="571266"/>
                      <a:pt x="1403734" y="564562"/>
                      <a:pt x="1400901" y="554745"/>
                    </a:cubicBezTo>
                    <a:cubicBezTo>
                      <a:pt x="1394836" y="533756"/>
                      <a:pt x="1391763" y="512368"/>
                      <a:pt x="1389089" y="490899"/>
                    </a:cubicBezTo>
                    <a:cubicBezTo>
                      <a:pt x="1388172" y="483637"/>
                      <a:pt x="1385897" y="477532"/>
                      <a:pt x="1381827" y="471666"/>
                    </a:cubicBezTo>
                    <a:cubicBezTo>
                      <a:pt x="1372170" y="457779"/>
                      <a:pt x="1362952" y="443574"/>
                      <a:pt x="1353136" y="429807"/>
                    </a:cubicBezTo>
                    <a:cubicBezTo>
                      <a:pt x="1345235" y="418754"/>
                      <a:pt x="1345275" y="405466"/>
                      <a:pt x="1342282" y="393175"/>
                    </a:cubicBezTo>
                    <a:cubicBezTo>
                      <a:pt x="1340048" y="383997"/>
                      <a:pt x="1336416" y="378610"/>
                      <a:pt x="1326879" y="375897"/>
                    </a:cubicBezTo>
                    <a:cubicBezTo>
                      <a:pt x="1303296" y="369193"/>
                      <a:pt x="1282706" y="355945"/>
                      <a:pt x="1262315" y="342897"/>
                    </a:cubicBezTo>
                    <a:cubicBezTo>
                      <a:pt x="1251980" y="336273"/>
                      <a:pt x="1248947" y="343934"/>
                      <a:pt x="1243600" y="348922"/>
                    </a:cubicBezTo>
                    <a:cubicBezTo>
                      <a:pt x="1236537" y="355506"/>
                      <a:pt x="1243560" y="359178"/>
                      <a:pt x="1247032" y="362010"/>
                    </a:cubicBezTo>
                    <a:cubicBezTo>
                      <a:pt x="1256210" y="369512"/>
                      <a:pt x="1254135" y="374859"/>
                      <a:pt x="1245196" y="380007"/>
                    </a:cubicBezTo>
                    <a:cubicBezTo>
                      <a:pt x="1244877" y="380207"/>
                      <a:pt x="1244598" y="380446"/>
                      <a:pt x="1244359" y="380725"/>
                    </a:cubicBezTo>
                    <a:cubicBezTo>
                      <a:pt x="1239729" y="385274"/>
                      <a:pt x="1229554" y="387948"/>
                      <a:pt x="1230672" y="393375"/>
                    </a:cubicBezTo>
                    <a:cubicBezTo>
                      <a:pt x="1231988" y="399680"/>
                      <a:pt x="1242244" y="399201"/>
                      <a:pt x="1248668" y="400917"/>
                    </a:cubicBezTo>
                    <a:cubicBezTo>
                      <a:pt x="1254215" y="402353"/>
                      <a:pt x="1258724" y="404867"/>
                      <a:pt x="1263433" y="407780"/>
                    </a:cubicBezTo>
                    <a:cubicBezTo>
                      <a:pt x="1293041" y="426216"/>
                      <a:pt x="1311716" y="458737"/>
                      <a:pt x="1347949" y="469990"/>
                    </a:cubicBezTo>
                    <a:cubicBezTo>
                      <a:pt x="1340806" y="476694"/>
                      <a:pt x="1333863" y="478569"/>
                      <a:pt x="1327598" y="480844"/>
                    </a:cubicBezTo>
                    <a:cubicBezTo>
                      <a:pt x="1318101" y="484236"/>
                      <a:pt x="1311716" y="489982"/>
                      <a:pt x="1309003" y="499439"/>
                    </a:cubicBezTo>
                    <a:cubicBezTo>
                      <a:pt x="1306529" y="508058"/>
                      <a:pt x="1301660" y="508736"/>
                      <a:pt x="1293400" y="507739"/>
                    </a:cubicBezTo>
                    <a:cubicBezTo>
                      <a:pt x="1272531" y="505305"/>
                      <a:pt x="1255651" y="494012"/>
                      <a:pt x="1237654" y="485113"/>
                    </a:cubicBezTo>
                    <a:cubicBezTo>
                      <a:pt x="1234143" y="483358"/>
                      <a:pt x="1232068" y="480245"/>
                      <a:pt x="1230392" y="477013"/>
                    </a:cubicBezTo>
                    <a:cubicBezTo>
                      <a:pt x="1197152" y="413686"/>
                      <a:pt x="1184463" y="418155"/>
                      <a:pt x="1131670" y="389864"/>
                    </a:cubicBezTo>
                    <a:cubicBezTo>
                      <a:pt x="1118063" y="382561"/>
                      <a:pt x="1104017" y="376136"/>
                      <a:pt x="1090410" y="368874"/>
                    </a:cubicBezTo>
                    <a:cubicBezTo>
                      <a:pt x="1078757" y="362649"/>
                      <a:pt x="1075207" y="349281"/>
                      <a:pt x="1066547" y="340462"/>
                    </a:cubicBezTo>
                    <a:cubicBezTo>
                      <a:pt x="1058048" y="331843"/>
                      <a:pt x="1061440" y="328252"/>
                      <a:pt x="1070019" y="322147"/>
                    </a:cubicBezTo>
                    <a:cubicBezTo>
                      <a:pt x="1089173" y="308460"/>
                      <a:pt x="1111878" y="309537"/>
                      <a:pt x="1132907" y="303911"/>
                    </a:cubicBezTo>
                    <a:cubicBezTo>
                      <a:pt x="1138015" y="302554"/>
                      <a:pt x="1146914" y="306185"/>
                      <a:pt x="1147512" y="296528"/>
                    </a:cubicBezTo>
                    <a:cubicBezTo>
                      <a:pt x="1148190" y="285675"/>
                      <a:pt x="1140449" y="271589"/>
                      <a:pt x="1133506" y="269394"/>
                    </a:cubicBezTo>
                    <a:cubicBezTo>
                      <a:pt x="1129316" y="268037"/>
                      <a:pt x="1125046" y="266880"/>
                      <a:pt x="1120936" y="265284"/>
                    </a:cubicBezTo>
                    <a:cubicBezTo>
                      <a:pt x="1116307" y="263528"/>
                      <a:pt x="1112556" y="264446"/>
                      <a:pt x="1111160" y="269155"/>
                    </a:cubicBezTo>
                    <a:cubicBezTo>
                      <a:pt x="1108765" y="277295"/>
                      <a:pt x="1103019" y="278612"/>
                      <a:pt x="1095837" y="277973"/>
                    </a:cubicBezTo>
                    <a:cubicBezTo>
                      <a:pt x="1094759" y="277893"/>
                      <a:pt x="1093642" y="278013"/>
                      <a:pt x="1092525" y="278013"/>
                    </a:cubicBezTo>
                    <a:cubicBezTo>
                      <a:pt x="1086300" y="277973"/>
                      <a:pt x="1078039" y="280367"/>
                      <a:pt x="1074368" y="277295"/>
                    </a:cubicBezTo>
                    <a:cubicBezTo>
                      <a:pt x="1069500" y="273225"/>
                      <a:pt x="1075645" y="266122"/>
                      <a:pt x="1076883" y="260296"/>
                    </a:cubicBezTo>
                    <a:cubicBezTo>
                      <a:pt x="1077880" y="255388"/>
                      <a:pt x="1076324" y="252355"/>
                      <a:pt x="1071615" y="251118"/>
                    </a:cubicBezTo>
                    <a:cubicBezTo>
                      <a:pt x="1056132" y="247088"/>
                      <a:pt x="1045358" y="237431"/>
                      <a:pt x="1037657" y="223664"/>
                    </a:cubicBezTo>
                    <a:cubicBezTo>
                      <a:pt x="1033866" y="216881"/>
                      <a:pt x="1026564" y="214087"/>
                      <a:pt x="1020418" y="210257"/>
                    </a:cubicBezTo>
                    <a:cubicBezTo>
                      <a:pt x="988456" y="190544"/>
                      <a:pt x="957650" y="169156"/>
                      <a:pt x="926685" y="147967"/>
                    </a:cubicBezTo>
                    <a:cubicBezTo>
                      <a:pt x="913596" y="138988"/>
                      <a:pt x="905935" y="140146"/>
                      <a:pt x="895280" y="152596"/>
                    </a:cubicBezTo>
                    <a:cubicBezTo>
                      <a:pt x="890372" y="158342"/>
                      <a:pt x="886382" y="164287"/>
                      <a:pt x="878202" y="167280"/>
                    </a:cubicBezTo>
                    <a:cubicBezTo>
                      <a:pt x="864914" y="172188"/>
                      <a:pt x="853820" y="172947"/>
                      <a:pt x="839734" y="167121"/>
                    </a:cubicBezTo>
                    <a:cubicBezTo>
                      <a:pt x="824970" y="161055"/>
                      <a:pt x="808091" y="157663"/>
                      <a:pt x="791251" y="159419"/>
                    </a:cubicBezTo>
                    <a:cubicBezTo>
                      <a:pt x="782472" y="160337"/>
                      <a:pt x="773654" y="161095"/>
                      <a:pt x="764835" y="161454"/>
                    </a:cubicBezTo>
                    <a:cubicBezTo>
                      <a:pt x="758370" y="161734"/>
                      <a:pt x="752505" y="163130"/>
                      <a:pt x="747237" y="166921"/>
                    </a:cubicBezTo>
                    <a:cubicBezTo>
                      <a:pt x="727046" y="181486"/>
                      <a:pt x="703263" y="183082"/>
                      <a:pt x="679960" y="183242"/>
                    </a:cubicBezTo>
                    <a:cubicBezTo>
                      <a:pt x="660646" y="183361"/>
                      <a:pt x="641452" y="179092"/>
                      <a:pt x="622817" y="172508"/>
                    </a:cubicBezTo>
                    <a:cubicBezTo>
                      <a:pt x="613200" y="169116"/>
                      <a:pt x="607414" y="164567"/>
                      <a:pt x="607295" y="154630"/>
                    </a:cubicBezTo>
                    <a:cubicBezTo>
                      <a:pt x="607175" y="145094"/>
                      <a:pt x="601987" y="142979"/>
                      <a:pt x="593807" y="143218"/>
                    </a:cubicBezTo>
                    <a:cubicBezTo>
                      <a:pt x="588300" y="143378"/>
                      <a:pt x="582754" y="142939"/>
                      <a:pt x="577287" y="142181"/>
                    </a:cubicBezTo>
                    <a:cubicBezTo>
                      <a:pt x="563001" y="140146"/>
                      <a:pt x="550312" y="142181"/>
                      <a:pt x="541174" y="154750"/>
                    </a:cubicBezTo>
                    <a:cubicBezTo>
                      <a:pt x="538540" y="158382"/>
                      <a:pt x="534670" y="158821"/>
                      <a:pt x="530440" y="159140"/>
                    </a:cubicBezTo>
                    <a:cubicBezTo>
                      <a:pt x="503665" y="161015"/>
                      <a:pt x="476929" y="163170"/>
                      <a:pt x="450912" y="170512"/>
                    </a:cubicBezTo>
                    <a:cubicBezTo>
                      <a:pt x="444367" y="172348"/>
                      <a:pt x="441015" y="174184"/>
                      <a:pt x="441175" y="181925"/>
                    </a:cubicBezTo>
                    <a:cubicBezTo>
                      <a:pt x="441574" y="201318"/>
                      <a:pt x="432596" y="210775"/>
                      <a:pt x="412524" y="213409"/>
                    </a:cubicBezTo>
                    <a:cubicBezTo>
                      <a:pt x="401232" y="214885"/>
                      <a:pt x="389899" y="216122"/>
                      <a:pt x="378527" y="217240"/>
                    </a:cubicBezTo>
                    <a:cubicBezTo>
                      <a:pt x="374017" y="217679"/>
                      <a:pt x="370027" y="219035"/>
                      <a:pt x="366316" y="221709"/>
                    </a:cubicBezTo>
                    <a:cubicBezTo>
                      <a:pt x="350993" y="232643"/>
                      <a:pt x="350634" y="232682"/>
                      <a:pt x="355422" y="250719"/>
                    </a:cubicBezTo>
                    <a:cubicBezTo>
                      <a:pt x="356859" y="256066"/>
                      <a:pt x="355502" y="258181"/>
                      <a:pt x="351432" y="261293"/>
                    </a:cubicBezTo>
                    <a:cubicBezTo>
                      <a:pt x="340778" y="269354"/>
                      <a:pt x="328287" y="269873"/>
                      <a:pt x="315997" y="271509"/>
                    </a:cubicBezTo>
                    <a:cubicBezTo>
                      <a:pt x="310531" y="272227"/>
                      <a:pt x="305063" y="272866"/>
                      <a:pt x="299637" y="273743"/>
                    </a:cubicBezTo>
                    <a:cubicBezTo>
                      <a:pt x="276772" y="277454"/>
                      <a:pt x="275654" y="277415"/>
                      <a:pt x="274378" y="300678"/>
                    </a:cubicBezTo>
                    <a:cubicBezTo>
                      <a:pt x="273500" y="316760"/>
                      <a:pt x="269190" y="327613"/>
                      <a:pt x="254705" y="337270"/>
                    </a:cubicBezTo>
                    <a:cubicBezTo>
                      <a:pt x="240020" y="347047"/>
                      <a:pt x="228927" y="362290"/>
                      <a:pt x="216517" y="375338"/>
                    </a:cubicBezTo>
                    <a:cubicBezTo>
                      <a:pt x="207379" y="384955"/>
                      <a:pt x="197364" y="393574"/>
                      <a:pt x="187786" y="402752"/>
                    </a:cubicBezTo>
                    <a:cubicBezTo>
                      <a:pt x="174578" y="415402"/>
                      <a:pt x="159335" y="421467"/>
                      <a:pt x="140101" y="421667"/>
                    </a:cubicBezTo>
                    <a:cubicBezTo>
                      <a:pt x="146725" y="411331"/>
                      <a:pt x="152551" y="401236"/>
                      <a:pt x="159375" y="391898"/>
                    </a:cubicBezTo>
                    <a:cubicBezTo>
                      <a:pt x="165360" y="383678"/>
                      <a:pt x="161211" y="376376"/>
                      <a:pt x="158537" y="369073"/>
                    </a:cubicBezTo>
                    <a:cubicBezTo>
                      <a:pt x="156063" y="362290"/>
                      <a:pt x="149439" y="364844"/>
                      <a:pt x="145010" y="365522"/>
                    </a:cubicBezTo>
                    <a:cubicBezTo>
                      <a:pt x="131283" y="367677"/>
                      <a:pt x="121426" y="363607"/>
                      <a:pt x="115880" y="350518"/>
                    </a:cubicBezTo>
                    <a:cubicBezTo>
                      <a:pt x="115601" y="349840"/>
                      <a:pt x="115042" y="349321"/>
                      <a:pt x="114643" y="348683"/>
                    </a:cubicBezTo>
                    <a:cubicBezTo>
                      <a:pt x="95728" y="321428"/>
                      <a:pt x="95409" y="321109"/>
                      <a:pt x="119232" y="298125"/>
                    </a:cubicBezTo>
                    <a:cubicBezTo>
                      <a:pt x="130963" y="286832"/>
                      <a:pt x="142615" y="274342"/>
                      <a:pt x="161091" y="274462"/>
                    </a:cubicBezTo>
                    <a:cubicBezTo>
                      <a:pt x="162448" y="274462"/>
                      <a:pt x="164603" y="273903"/>
                      <a:pt x="165042" y="272986"/>
                    </a:cubicBezTo>
                    <a:cubicBezTo>
                      <a:pt x="172504" y="256864"/>
                      <a:pt x="188305" y="244135"/>
                      <a:pt x="183876" y="223185"/>
                    </a:cubicBezTo>
                    <a:cubicBezTo>
                      <a:pt x="178648" y="198605"/>
                      <a:pt x="179128" y="198645"/>
                      <a:pt x="201833" y="188190"/>
                    </a:cubicBezTo>
                    <a:cubicBezTo>
                      <a:pt x="214522" y="182364"/>
                      <a:pt x="226932" y="175939"/>
                      <a:pt x="239542" y="170034"/>
                    </a:cubicBezTo>
                    <a:cubicBezTo>
                      <a:pt x="245088" y="167440"/>
                      <a:pt x="248201" y="163888"/>
                      <a:pt x="247881" y="157304"/>
                    </a:cubicBezTo>
                    <a:cubicBezTo>
                      <a:pt x="247602" y="151798"/>
                      <a:pt x="248719" y="146251"/>
                      <a:pt x="248400" y="140784"/>
                    </a:cubicBezTo>
                    <a:cubicBezTo>
                      <a:pt x="247842" y="130808"/>
                      <a:pt x="253667" y="119515"/>
                      <a:pt x="241656" y="111734"/>
                    </a:cubicBezTo>
                    <a:cubicBezTo>
                      <a:pt x="232878" y="106108"/>
                      <a:pt x="227331" y="95613"/>
                      <a:pt x="215081" y="93379"/>
                    </a:cubicBezTo>
                    <a:cubicBezTo>
                      <a:pt x="227531" y="88869"/>
                      <a:pt x="240061" y="84480"/>
                      <a:pt x="252470" y="79771"/>
                    </a:cubicBezTo>
                    <a:cubicBezTo>
                      <a:pt x="305702" y="59460"/>
                      <a:pt x="360251" y="43379"/>
                      <a:pt x="415717" y="30450"/>
                    </a:cubicBezTo>
                    <a:cubicBezTo>
                      <a:pt x="464080" y="19158"/>
                      <a:pt x="513321" y="13212"/>
                      <a:pt x="562563" y="7226"/>
                    </a:cubicBezTo>
                    <a:cubicBezTo>
                      <a:pt x="605399" y="2019"/>
                      <a:pt x="648256" y="-266"/>
                      <a:pt x="691048" y="24"/>
                    </a:cubicBezTo>
                    <a:close/>
                  </a:path>
                </a:pathLst>
              </a:custGeom>
              <a:solidFill>
                <a:srgbClr val="B0D66C"/>
              </a:solidFill>
              <a:ln w="8512" cap="flat">
                <a:noFill/>
                <a:prstDash val="solid"/>
                <a:miter/>
              </a:ln>
            </p:spPr>
            <p:txBody>
              <a:bodyPr rtlCol="0" anchor="ctr"/>
              <a:lstStyle/>
              <a:p>
                <a:pPr marL="0" marR="0" lvl="0" indent="0"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black"/>
                  </a:solidFill>
                  <a:effectLst/>
                  <a:uLnTx/>
                  <a:uFillTx/>
                  <a:latin typeface="Arial"/>
                  <a:cs typeface="Arial"/>
                </a:endParaRPr>
              </a:p>
            </p:txBody>
          </p:sp>
        </p:grpSp>
      </p:grpSp>
      <p:grpSp>
        <p:nvGrpSpPr>
          <p:cNvPr id="38" name="Group 9">
            <a:extLst>
              <a:ext uri="{FF2B5EF4-FFF2-40B4-BE49-F238E27FC236}">
                <a16:creationId xmlns:a16="http://schemas.microsoft.com/office/drawing/2014/main" id="{4CB8D891-E161-36D0-C152-3837B1E2E6E1}"/>
              </a:ext>
            </a:extLst>
          </p:cNvPr>
          <p:cNvGrpSpPr/>
          <p:nvPr/>
        </p:nvGrpSpPr>
        <p:grpSpPr>
          <a:xfrm>
            <a:off x="10872950" y="-2233"/>
            <a:ext cx="1322446" cy="1223662"/>
            <a:chOff x="10046732" y="-8067"/>
            <a:chExt cx="2141558" cy="1981587"/>
          </a:xfrm>
          <a:gradFill>
            <a:gsLst>
              <a:gs pos="0">
                <a:srgbClr val="28A468"/>
              </a:gs>
              <a:gs pos="97000">
                <a:srgbClr val="00B050"/>
              </a:gs>
            </a:gsLst>
            <a:path path="circle">
              <a:fillToRect l="50000" t="50000" r="50000" b="50000"/>
            </a:path>
          </a:gradFill>
        </p:grpSpPr>
        <p:sp>
          <p:nvSpPr>
            <p:cNvPr id="39" name="Freeform: Shape 10">
              <a:extLst>
                <a:ext uri="{FF2B5EF4-FFF2-40B4-BE49-F238E27FC236}">
                  <a16:creationId xmlns:a16="http://schemas.microsoft.com/office/drawing/2014/main" id="{0F484850-5921-73D3-5737-2DA4CB021500}"/>
                </a:ext>
              </a:extLst>
            </p:cNvPr>
            <p:cNvSpPr/>
            <p:nvPr/>
          </p:nvSpPr>
          <p:spPr>
            <a:xfrm rot="16200000">
              <a:off x="10408537" y="-88262"/>
              <a:ext cx="781257" cy="941649"/>
            </a:xfrm>
            <a:custGeom>
              <a:gdLst>
                <a:gd name="connsiteX0" fmla="*/ 781257 w 781257"/>
                <a:gd name="connsiteY0" fmla="*/ 468653 h 941649"/>
                <a:gd name="connsiteX1" fmla="*/ 781257 w 781257"/>
                <a:gd name="connsiteY1" fmla="*/ 941649 h 941649"/>
                <a:gd name="connsiteX2" fmla="*/ 57701 w 781257"/>
                <a:gd name="connsiteY2" fmla="*/ 310003 h 941649"/>
                <a:gd name="connsiteX3" fmla="*/ 41574 w 781257"/>
                <a:gd name="connsiteY3" fmla="*/ 72211 h 941649"/>
                <a:gd name="connsiteX4" fmla="*/ 54242 w 781257"/>
                <a:gd name="connsiteY4" fmla="*/ 57700 h 941649"/>
                <a:gd name="connsiteX5" fmla="*/ 292033 w 781257"/>
                <a:gd name="connsiteY5" fmla="*/ 41573 h 941649"/>
                <a:gd name="connsiteX6" fmla="*/ 781257 w 781257"/>
                <a:gd name="connsiteY6" fmla="*/ 468653 h 941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57" h="941649">
                  <a:moveTo>
                    <a:pt x="781257" y="468653"/>
                  </a:moveTo>
                  <a:lnTo>
                    <a:pt x="781257" y="941649"/>
                  </a:lnTo>
                  <a:lnTo>
                    <a:pt x="57701" y="310003"/>
                  </a:lnTo>
                  <a:cubicBezTo>
                    <a:pt x="-12417" y="248791"/>
                    <a:pt x="-19637" y="142329"/>
                    <a:pt x="41574" y="72211"/>
                  </a:cubicBezTo>
                  <a:lnTo>
                    <a:pt x="54242" y="57700"/>
                  </a:lnTo>
                  <a:cubicBezTo>
                    <a:pt x="115453" y="-12418"/>
                    <a:pt x="221915" y="-19638"/>
                    <a:pt x="292033" y="41573"/>
                  </a:cubicBezTo>
                  <a:lnTo>
                    <a:pt x="781257" y="4686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11">
              <a:extLst>
                <a:ext uri="{FF2B5EF4-FFF2-40B4-BE49-F238E27FC236}">
                  <a16:creationId xmlns:a16="http://schemas.microsoft.com/office/drawing/2014/main" id="{80C56394-01BB-A200-243C-BD2D7644AC4E}"/>
                </a:ext>
              </a:extLst>
            </p:cNvPr>
            <p:cNvSpPr/>
            <p:nvPr/>
          </p:nvSpPr>
          <p:spPr>
            <a:xfrm rot="16200000">
              <a:off x="10062423" y="-23758"/>
              <a:ext cx="1796882" cy="1828264"/>
            </a:xfrm>
            <a:custGeom>
              <a:gdLst>
                <a:gd name="connsiteX0" fmla="*/ 1796882 w 1796882"/>
                <a:gd name="connsiteY0" fmla="*/ 1355268 h 1828264"/>
                <a:gd name="connsiteX1" fmla="*/ 1796882 w 1796882"/>
                <a:gd name="connsiteY1" fmla="*/ 1828264 h 1828264"/>
                <a:gd name="connsiteX2" fmla="*/ 57701 w 1796882"/>
                <a:gd name="connsiteY2" fmla="*/ 310003 h 1828264"/>
                <a:gd name="connsiteX3" fmla="*/ 41574 w 1796882"/>
                <a:gd name="connsiteY3" fmla="*/ 72211 h 1828264"/>
                <a:gd name="connsiteX4" fmla="*/ 54242 w 1796882"/>
                <a:gd name="connsiteY4" fmla="*/ 57700 h 1828264"/>
                <a:gd name="connsiteX5" fmla="*/ 292033 w 1796882"/>
                <a:gd name="connsiteY5" fmla="*/ 41573 h 1828264"/>
                <a:gd name="connsiteX6" fmla="*/ 1796882 w 1796882"/>
                <a:gd name="connsiteY6" fmla="*/ 1355268 h 1828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882" h="1828263">
                  <a:moveTo>
                    <a:pt x="1796882" y="1355268"/>
                  </a:moveTo>
                  <a:lnTo>
                    <a:pt x="1796882" y="1828264"/>
                  </a:lnTo>
                  <a:lnTo>
                    <a:pt x="57701" y="310003"/>
                  </a:lnTo>
                  <a:cubicBezTo>
                    <a:pt x="-12417" y="248791"/>
                    <a:pt x="-19638" y="142329"/>
                    <a:pt x="41574" y="72211"/>
                  </a:cubicBezTo>
                  <a:lnTo>
                    <a:pt x="54242" y="57700"/>
                  </a:lnTo>
                  <a:cubicBezTo>
                    <a:pt x="115453" y="-12418"/>
                    <a:pt x="221915" y="-19638"/>
                    <a:pt x="292033" y="41573"/>
                  </a:cubicBezTo>
                  <a:lnTo>
                    <a:pt x="1796882" y="13552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Shape 12">
              <a:extLst>
                <a:ext uri="{FF2B5EF4-FFF2-40B4-BE49-F238E27FC236}">
                  <a16:creationId xmlns:a16="http://schemas.microsoft.com/office/drawing/2014/main" id="{6F5787A0-3E64-2060-6F83-8CC3488C39F5}"/>
                </a:ext>
              </a:extLst>
            </p:cNvPr>
            <p:cNvSpPr/>
            <p:nvPr/>
          </p:nvSpPr>
          <p:spPr>
            <a:xfrm rot="16200000">
              <a:off x="11021130" y="77435"/>
              <a:ext cx="1252662" cy="1081658"/>
            </a:xfrm>
            <a:custGeom>
              <a:gdLst>
                <a:gd name="connsiteX0" fmla="*/ 1252662 w 1252662"/>
                <a:gd name="connsiteY0" fmla="*/ 880178 h 1081658"/>
                <a:gd name="connsiteX1" fmla="*/ 1252662 w 1252662"/>
                <a:gd name="connsiteY1" fmla="*/ 1081658 h 1081658"/>
                <a:gd name="connsiteX2" fmla="*/ 941637 w 1252662"/>
                <a:gd name="connsiteY2" fmla="*/ 1081658 h 1081658"/>
                <a:gd name="connsiteX3" fmla="*/ 57701 w 1252662"/>
                <a:gd name="connsiteY3" fmla="*/ 310003 h 1081658"/>
                <a:gd name="connsiteX4" fmla="*/ 41574 w 1252662"/>
                <a:gd name="connsiteY4" fmla="*/ 72211 h 1081658"/>
                <a:gd name="connsiteX5" fmla="*/ 54242 w 1252662"/>
                <a:gd name="connsiteY5" fmla="*/ 57700 h 1081658"/>
                <a:gd name="connsiteX6" fmla="*/ 292033 w 1252662"/>
                <a:gd name="connsiteY6" fmla="*/ 41573 h 1081658"/>
                <a:gd name="connsiteX7" fmla="*/ 1252662 w 1252662"/>
                <a:gd name="connsiteY7" fmla="*/ 880178 h 10816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662" h="1081658">
                  <a:moveTo>
                    <a:pt x="1252662" y="880178"/>
                  </a:moveTo>
                  <a:lnTo>
                    <a:pt x="1252662" y="1081658"/>
                  </a:lnTo>
                  <a:lnTo>
                    <a:pt x="941637" y="1081658"/>
                  </a:lnTo>
                  <a:lnTo>
                    <a:pt x="57701" y="310003"/>
                  </a:lnTo>
                  <a:cubicBezTo>
                    <a:pt x="-12417" y="248791"/>
                    <a:pt x="-19638" y="142329"/>
                    <a:pt x="41574" y="72211"/>
                  </a:cubicBezTo>
                  <a:lnTo>
                    <a:pt x="54242" y="57700"/>
                  </a:lnTo>
                  <a:cubicBezTo>
                    <a:pt x="115453" y="-12418"/>
                    <a:pt x="221915" y="-19638"/>
                    <a:pt x="292033" y="41573"/>
                  </a:cubicBezTo>
                  <a:lnTo>
                    <a:pt x="1252662" y="880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13">
              <a:extLst>
                <a:ext uri="{FF2B5EF4-FFF2-40B4-BE49-F238E27FC236}">
                  <a16:creationId xmlns:a16="http://schemas.microsoft.com/office/drawing/2014/main" id="{E37DFEB6-9D90-61D5-B8F5-FB8DC3B10FC8}"/>
                </a:ext>
              </a:extLst>
            </p:cNvPr>
            <p:cNvSpPr/>
            <p:nvPr/>
          </p:nvSpPr>
          <p:spPr>
            <a:xfrm rot="16200000">
              <a:off x="10905733" y="690963"/>
              <a:ext cx="1483456" cy="1081657"/>
            </a:xfrm>
            <a:custGeom>
              <a:gdLst>
                <a:gd name="connsiteX0" fmla="*/ 1483456 w 1483456"/>
                <a:gd name="connsiteY0" fmla="*/ 1081657 h 1081657"/>
                <a:gd name="connsiteX1" fmla="*/ 941635 w 1483456"/>
                <a:gd name="connsiteY1" fmla="*/ 1081657 h 1081657"/>
                <a:gd name="connsiteX2" fmla="*/ 57700 w 1483456"/>
                <a:gd name="connsiteY2" fmla="*/ 310003 h 1081657"/>
                <a:gd name="connsiteX3" fmla="*/ 41573 w 1483456"/>
                <a:gd name="connsiteY3" fmla="*/ 72211 h 1081657"/>
                <a:gd name="connsiteX4" fmla="*/ 54241 w 1483456"/>
                <a:gd name="connsiteY4" fmla="*/ 57700 h 1081657"/>
                <a:gd name="connsiteX5" fmla="*/ 292032 w 1483456"/>
                <a:gd name="connsiteY5" fmla="*/ 41573 h 1081657"/>
                <a:gd name="connsiteX6" fmla="*/ 1483456 w 1483456"/>
                <a:gd name="connsiteY6" fmla="*/ 1081657 h 10816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456" h="1081657">
                  <a:moveTo>
                    <a:pt x="1483456" y="1081657"/>
                  </a:moveTo>
                  <a:lnTo>
                    <a:pt x="941635" y="1081657"/>
                  </a:lnTo>
                  <a:lnTo>
                    <a:pt x="57700" y="310003"/>
                  </a:lnTo>
                  <a:cubicBezTo>
                    <a:pt x="-12418" y="248791"/>
                    <a:pt x="-19639" y="142329"/>
                    <a:pt x="41573" y="72211"/>
                  </a:cubicBezTo>
                  <a:lnTo>
                    <a:pt x="54241" y="57700"/>
                  </a:lnTo>
                  <a:cubicBezTo>
                    <a:pt x="115452" y="-12418"/>
                    <a:pt x="221914" y="-19638"/>
                    <a:pt x="292032" y="41573"/>
                  </a:cubicBezTo>
                  <a:lnTo>
                    <a:pt x="1483456" y="1081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9" name="TextBox 12">
            <a:extLst>
              <a:ext uri="{FF2B5EF4-FFF2-40B4-BE49-F238E27FC236}">
                <a16:creationId xmlns:a16="http://schemas.microsoft.com/office/drawing/2014/main" id="{72BA52A4-5478-180B-2A7B-4B97DA3E0D1F}"/>
              </a:ext>
            </a:extLst>
          </p:cNvPr>
          <p:cNvSpPr txBox="1"/>
          <p:nvPr/>
        </p:nvSpPr>
        <p:spPr>
          <a:xfrm>
            <a:off x="903157" y="656040"/>
            <a:ext cx="5721200" cy="1200329"/>
          </a:xfrm>
          <a:prstGeom prst="rect">
            <a:avLst/>
          </a:prstGeom>
          <a:noFill/>
        </p:spPr>
        <p:txBody>
          <a:bodyPr wrap="square">
            <a:spAutoFit/>
          </a:bodyPr>
          <a:lstStyle/>
          <a:p>
            <a:pPr algn="ctr"/>
            <a:r>
              <a:rPr lang="en-US" sz="7200" b="1" i="0">
                <a:solidFill>
                  <a:srgbClr val="28A468"/>
                </a:solidFill>
                <a:effectLst/>
                <a:latin typeface="Chewy" panose="02000000000000000000" pitchFamily="2" charset="0"/>
              </a:rPr>
              <a:t>MOTHER </a:t>
            </a:r>
            <a:r>
              <a:rPr lang="en-US" sz="7200" b="1" i="0">
                <a:solidFill>
                  <a:srgbClr val="00B050"/>
                </a:solidFill>
                <a:effectLst/>
                <a:latin typeface="Chewy" panose="02000000000000000000" pitchFamily="2" charset="0"/>
              </a:rPr>
              <a:t>EARTH</a:t>
            </a:r>
            <a:endParaRPr lang="en-US" sz="7200" b="1">
              <a:solidFill>
                <a:srgbClr val="00B050"/>
              </a:solidFill>
              <a:latin typeface="Chewy" panose="02000000000000000000" pitchFamily="2" charset="0"/>
            </a:endParaRPr>
          </a:p>
        </p:txBody>
      </p:sp>
      <p:sp>
        <p:nvSpPr>
          <p:cNvPr id="50" name="TextBox 12">
            <a:extLst>
              <a:ext uri="{FF2B5EF4-FFF2-40B4-BE49-F238E27FC236}">
                <a16:creationId xmlns:a16="http://schemas.microsoft.com/office/drawing/2014/main" id="{A4A52D84-5731-AF83-BD8D-E5C80538282E}"/>
              </a:ext>
            </a:extLst>
          </p:cNvPr>
          <p:cNvSpPr txBox="1"/>
          <p:nvPr/>
        </p:nvSpPr>
        <p:spPr>
          <a:xfrm>
            <a:off x="846007" y="149221"/>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spTree>
    <p:extLst>
      <p:ext uri="{BB962C8B-B14F-4D97-AF65-F5344CB8AC3E}">
        <p14:creationId xmlns:p14="http://schemas.microsoft.com/office/powerpoint/2010/main" val="832814684"/>
      </p:ext>
    </p:extLst>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bg>
      <p:bgPr>
        <a:gradFill>
          <a:gsLst>
            <a:gs pos="0">
              <a:srgbClr val="28A468"/>
            </a:gs>
            <a:gs pos="97000">
              <a:srgbClr val="00B050"/>
            </a:gs>
          </a:gsLst>
          <a:path path="circle">
            <a:fillToRect l="50000" t="50000" r="50000" b="50000"/>
          </a:path>
        </a:gradFill>
        <a:effectLst/>
      </p:bgPr>
    </p:bg>
    <p:spTree>
      <p:nvGrpSpPr>
        <p:cNvPr id="1" name=""/>
        <p:cNvGrpSpPr/>
        <p:nvPr/>
      </p:nvGrpSpPr>
      <p:grpSpPr>
        <a:xfrm>
          <a:off x="0" y="0"/>
          <a:ext cx="0" cy="0"/>
        </a:xfrm>
      </p:grpSpPr>
      <p:sp>
        <p:nvSpPr>
          <p:cNvPr id="7" name="Rectangle: Rounded Corners 4">
            <a:extLst>
              <a:ext uri="{FF2B5EF4-FFF2-40B4-BE49-F238E27FC236}">
                <a16:creationId xmlns:a16="http://schemas.microsoft.com/office/drawing/2014/main" id="{F2717355-85EE-FC74-00C5-507FECDB8EFE}"/>
              </a:ext>
            </a:extLst>
          </p:cNvPr>
          <p:cNvSpPr/>
          <p:nvPr/>
        </p:nvSpPr>
        <p:spPr>
          <a:xfrm>
            <a:off x="3938995" y="401040"/>
            <a:ext cx="7824651" cy="6055919"/>
          </a:xfrm>
          <a:prstGeom prst="roundRect">
            <a:avLst>
              <a:gd name="adj" fmla="val 3776"/>
            </a:avLst>
          </a:prstGeom>
          <a:solidFill>
            <a:schemeClr val="tx1">
              <a:lumMod val="75000"/>
              <a:lumOff val="25000"/>
              <a:alpha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prstClr val="white"/>
              </a:solidFill>
              <a:effectLst/>
              <a:uLnTx/>
              <a:uFillTx/>
              <a:latin typeface="Arial"/>
              <a:cs typeface="Arial"/>
            </a:endParaRPr>
          </a:p>
        </p:txBody>
      </p:sp>
      <p:grpSp>
        <p:nvGrpSpPr>
          <p:cNvPr id="8" name="Group 5">
            <a:extLst>
              <a:ext uri="{FF2B5EF4-FFF2-40B4-BE49-F238E27FC236}">
                <a16:creationId xmlns:a16="http://schemas.microsoft.com/office/drawing/2014/main" id="{BADF07C8-4351-210E-9B99-8DB861C42702}"/>
              </a:ext>
            </a:extLst>
          </p:cNvPr>
          <p:cNvGrpSpPr/>
          <p:nvPr/>
        </p:nvGrpSpPr>
        <p:grpSpPr>
          <a:xfrm>
            <a:off x="4333056" y="680600"/>
            <a:ext cx="7036527" cy="5508597"/>
            <a:chOff x="657161" y="1442745"/>
            <a:chExt cx="7836324" cy="5508597"/>
          </a:xfrm>
        </p:grpSpPr>
        <p:sp>
          <p:nvSpPr>
            <p:cNvPr id="9" name="TextBox 6">
              <a:extLst>
                <a:ext uri="{FF2B5EF4-FFF2-40B4-BE49-F238E27FC236}">
                  <a16:creationId xmlns:a16="http://schemas.microsoft.com/office/drawing/2014/main" id="{146EBE1B-6ACD-4C5F-76AF-4ED46943865F}"/>
                </a:ext>
              </a:extLst>
            </p:cNvPr>
            <p:cNvSpPr txBox="1"/>
            <p:nvPr/>
          </p:nvSpPr>
          <p:spPr>
            <a:xfrm>
              <a:off x="657161" y="1442745"/>
              <a:ext cx="7836324" cy="523220"/>
            </a:xfrm>
            <a:prstGeom prst="rect">
              <a:avLst/>
            </a:prstGeom>
            <a:noFill/>
          </p:spPr>
          <p:txBody>
            <a:bodyPr wrap="square" rtlCol="0">
              <a:spAutoFit/>
            </a:bodyPr>
            <a:lstStyle/>
            <a:p>
              <a:pPr algn="ctr"/>
              <a:r>
                <a:rPr lang="en-US" altLang="ko-KR" sz="2800" b="1">
                  <a:solidFill>
                    <a:prstClr val="white"/>
                  </a:solidFill>
                  <a:latin typeface="Arial"/>
                  <a:cs typeface="Arial" panose="020b0604020202020204" pitchFamily="34" charset="0"/>
                </a:rPr>
                <a:t>Your Text Here</a:t>
              </a:r>
              <a:endParaRPr lang="ko-KR" altLang="en-US" sz="2800" b="1">
                <a:solidFill>
                  <a:prstClr val="white"/>
                </a:solidFill>
                <a:latin typeface="Arial"/>
                <a:cs typeface="Arial" panose="020b0604020202020204" pitchFamily="34" charset="0"/>
              </a:endParaRPr>
            </a:p>
          </p:txBody>
        </p:sp>
        <p:sp>
          <p:nvSpPr>
            <p:cNvPr id="10" name="TextBox 7">
              <a:extLst>
                <a:ext uri="{FF2B5EF4-FFF2-40B4-BE49-F238E27FC236}">
                  <a16:creationId xmlns:a16="http://schemas.microsoft.com/office/drawing/2014/main" id="{75408354-762F-CA52-8461-7E29DC088C6E}"/>
                </a:ext>
              </a:extLst>
            </p:cNvPr>
            <p:cNvSpPr txBox="1"/>
            <p:nvPr/>
          </p:nvSpPr>
          <p:spPr>
            <a:xfrm>
              <a:off x="657161" y="2427027"/>
              <a:ext cx="7836324" cy="4524315"/>
            </a:xfrm>
            <a:prstGeom prst="rect">
              <a:avLst/>
            </a:prstGeom>
            <a:noFill/>
          </p:spPr>
          <p:txBody>
            <a:bodyPr wrap="square" rtlCol="0">
              <a:spAutoFit/>
            </a:bodyPr>
            <a:lstStyle/>
            <a:p>
              <a:pPr algn="just"/>
              <a:r>
                <a:rPr lang="en-US" altLang="ko-KR" sz="1200">
                  <a:solidFill>
                    <a:prstClr val="white"/>
                  </a:solidFill>
                  <a:latin typeface="Arial"/>
                  <a:cs typeface="Arial" panose="020b0604020202020204"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Easy to change colors, photos and Text. I hope and I believe that this Template will your Time, Money and Reputation. Easy to change colors, photos and Text. You can simply impress your audience and add a unique zing and appeal to your Presentations. Easy to change colors, photos and Text. </a:t>
              </a:r>
            </a:p>
            <a:p>
              <a:pPr algn="just"/>
              <a:endParaRPr lang="en-US" altLang="ko-KR" sz="1200">
                <a:solidFill>
                  <a:prstClr val="white"/>
                </a:solidFill>
                <a:latin typeface="Arial"/>
                <a:cs typeface="Arial" panose="020b0604020202020204" pitchFamily="34" charset="0"/>
              </a:endParaRPr>
            </a:p>
            <a:p>
              <a:pPr algn="just"/>
              <a:r>
                <a:rPr lang="en-US" altLang="ko-KR" sz="1200">
                  <a:solidFill>
                    <a:prstClr val="white"/>
                  </a:solidFill>
                  <a:latin typeface="Arial"/>
                  <a:cs typeface="Arial" panose="020b0604020202020204" pitchFamily="34" charset="0"/>
                </a:rPr>
                <a:t>I hope and I believe that this Template will your Time, Money and Reputation. Get a modern PowerPoint  Presentation that is beautifully designed. You can simply impress your audience and add a unique zing and appeal to your Presentations. Easy to change colors, photos and Text. You can simply impress your audience and add a unique zing and appeal to your Presentations. Easy to change colors, photos and Text. I hope and I believe that this Template will your Time, Money and Reputation. Easy to change colors, photos and Text. </a:t>
              </a:r>
            </a:p>
            <a:p>
              <a:pPr algn="just"/>
              <a:endParaRPr lang="en-US" altLang="ko-KR" sz="1200">
                <a:solidFill>
                  <a:prstClr val="white"/>
                </a:solidFill>
                <a:latin typeface="Arial"/>
                <a:cs typeface="Arial" panose="020b0604020202020204" pitchFamily="34" charset="0"/>
              </a:endParaRPr>
            </a:p>
            <a:p>
              <a:pPr algn="just"/>
              <a:r>
                <a:rPr lang="en-US" altLang="ko-KR" sz="1200">
                  <a:solidFill>
                    <a:prstClr val="white"/>
                  </a:solidFill>
                  <a:latin typeface="Arial"/>
                  <a:cs typeface="Arial" panose="020b0604020202020204" pitchFamily="34" charset="0"/>
                </a:rPr>
                <a:t>Get a modern PowerPoint  Presentation that is beautifully designed. Easy to change colors, photos and Text. 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Easy to change colors, photos and Text. </a:t>
              </a:r>
            </a:p>
            <a:p>
              <a:pPr algn="just"/>
              <a:endParaRPr lang="en-US" altLang="ko-KR" sz="1200">
                <a:solidFill>
                  <a:prstClr val="white"/>
                </a:solidFill>
                <a:latin typeface="Arial"/>
                <a:cs typeface="Arial" panose="020b0604020202020204" pitchFamily="34" charset="0"/>
              </a:endParaRPr>
            </a:p>
            <a:p>
              <a:pPr algn="just"/>
              <a:r>
                <a:rPr lang="en-US" altLang="ko-KR" sz="1200">
                  <a:solidFill>
                    <a:prstClr val="white"/>
                  </a:solidFill>
                  <a:latin typeface="Arial"/>
                  <a:cs typeface="Arial" panose="020b0604020202020204" pitchFamily="34" charset="0"/>
                </a:rPr>
                <a:t>Get a modern PowerPoint  Presentation that is beautifully designed.    </a:t>
              </a:r>
              <a:endParaRPr lang="ko-KR" altLang="en-US" sz="1200">
                <a:solidFill>
                  <a:prstClr val="white"/>
                </a:solidFill>
                <a:latin typeface="Arial"/>
                <a:cs typeface="Arial" panose="020b0604020202020204" pitchFamily="34" charset="0"/>
              </a:endParaRPr>
            </a:p>
          </p:txBody>
        </p:sp>
        <p:sp>
          <p:nvSpPr>
            <p:cNvPr id="11" name="TextBox 8">
              <a:extLst>
                <a:ext uri="{FF2B5EF4-FFF2-40B4-BE49-F238E27FC236}">
                  <a16:creationId xmlns:a16="http://schemas.microsoft.com/office/drawing/2014/main" id="{D9D92550-2313-C04D-957C-B102F264C527}"/>
                </a:ext>
              </a:extLst>
            </p:cNvPr>
            <p:cNvSpPr txBox="1"/>
            <p:nvPr/>
          </p:nvSpPr>
          <p:spPr>
            <a:xfrm>
              <a:off x="657161" y="1965965"/>
              <a:ext cx="7836324" cy="369332"/>
            </a:xfrm>
            <a:prstGeom prst="rect">
              <a:avLst/>
            </a:prstGeom>
            <a:noFill/>
          </p:spPr>
          <p:txBody>
            <a:bodyPr wrap="square" rtlCol="0">
              <a:spAutoFit/>
            </a:bodyPr>
            <a:lstStyle/>
            <a:p>
              <a:pPr algn="ctr"/>
              <a:r>
                <a:rPr lang="en-US" altLang="ko-KR">
                  <a:solidFill>
                    <a:prstClr val="white"/>
                  </a:solidFill>
                  <a:latin typeface="Arial"/>
                  <a:cs typeface="Arial" panose="020b0604020202020204" pitchFamily="34" charset="0"/>
                </a:rPr>
                <a:t>Get a modern PowerPoint  Presentation that is beautifully designed.</a:t>
              </a:r>
              <a:endParaRPr lang="ko-KR" altLang="en-US">
                <a:solidFill>
                  <a:prstClr val="white"/>
                </a:solidFill>
                <a:latin typeface="Arial"/>
                <a:cs typeface="Arial" panose="020b0604020202020204" pitchFamily="34" charset="0"/>
              </a:endParaRPr>
            </a:p>
          </p:txBody>
        </p:sp>
      </p:grpSp>
      <p:pic>
        <p:nvPicPr>
          <p:cNvPr id="13" name="Imagen 12">
            <a:extLst>
              <a:ext uri="{FF2B5EF4-FFF2-40B4-BE49-F238E27FC236}">
                <a16:creationId xmlns:a16="http://schemas.microsoft.com/office/drawing/2014/main" id="{9BB67A44-8E21-457E-FB3B-0CDBAAAF31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861" y="1488761"/>
            <a:ext cx="3980163" cy="5369239"/>
          </a:xfrm>
          <a:prstGeom prst="rect">
            <a:avLst/>
          </a:prstGeom>
        </p:spPr>
      </p:pic>
      <p:sp>
        <p:nvSpPr>
          <p:cNvPr id="14" name="TextBox 12">
            <a:extLst>
              <a:ext uri="{FF2B5EF4-FFF2-40B4-BE49-F238E27FC236}">
                <a16:creationId xmlns:a16="http://schemas.microsoft.com/office/drawing/2014/main" id="{B6B6E70C-511A-69C8-F3AF-F287C05B2880}"/>
              </a:ext>
            </a:extLst>
          </p:cNvPr>
          <p:cNvSpPr txBox="1"/>
          <p:nvPr/>
        </p:nvSpPr>
        <p:spPr>
          <a:xfrm>
            <a:off x="-128560" y="328580"/>
            <a:ext cx="4296153" cy="830997"/>
          </a:xfrm>
          <a:prstGeom prst="rect">
            <a:avLst/>
          </a:prstGeom>
          <a:noFill/>
        </p:spPr>
        <p:txBody>
          <a:bodyPr wrap="square">
            <a:spAutoFit/>
          </a:bodyPr>
          <a:lstStyle/>
          <a:p>
            <a:pPr algn="ctr"/>
            <a:r>
              <a:rPr lang="en-US" sz="4800" b="1" i="0">
                <a:solidFill>
                  <a:schemeClr val="bg1"/>
                </a:solidFill>
                <a:effectLst/>
                <a:latin typeface="Chewy" panose="02000000000000000000" pitchFamily="2" charset="0"/>
              </a:rPr>
              <a:t>MOTHER </a:t>
            </a:r>
            <a:r>
              <a:rPr lang="en-US" sz="4800" b="1" i="0">
                <a:solidFill>
                  <a:schemeClr val="accent5">
                    <a:lumMod val="50000"/>
                  </a:schemeClr>
                </a:solidFill>
                <a:effectLst/>
                <a:latin typeface="Chewy" panose="02000000000000000000" pitchFamily="2" charset="0"/>
              </a:rPr>
              <a:t>EARTH</a:t>
            </a:r>
            <a:endParaRPr lang="en-US" sz="4800" b="1">
              <a:solidFill>
                <a:schemeClr val="accent5">
                  <a:lumMod val="50000"/>
                </a:schemeClr>
              </a:solidFill>
              <a:latin typeface="Chewy" panose="02000000000000000000" pitchFamily="2" charset="0"/>
            </a:endParaRPr>
          </a:p>
        </p:txBody>
      </p:sp>
      <p:sp>
        <p:nvSpPr>
          <p:cNvPr id="15" name="TextBox 12">
            <a:extLst>
              <a:ext uri="{FF2B5EF4-FFF2-40B4-BE49-F238E27FC236}">
                <a16:creationId xmlns:a16="http://schemas.microsoft.com/office/drawing/2014/main" id="{6DDEC867-4252-5B47-1159-AC34D40A68A2}"/>
              </a:ext>
            </a:extLst>
          </p:cNvPr>
          <p:cNvSpPr txBox="1"/>
          <p:nvPr/>
        </p:nvSpPr>
        <p:spPr>
          <a:xfrm>
            <a:off x="1638250" y="1016187"/>
            <a:ext cx="2497775" cy="584775"/>
          </a:xfrm>
          <a:prstGeom prst="rect">
            <a:avLst/>
          </a:prstGeom>
          <a:noFill/>
        </p:spPr>
        <p:txBody>
          <a:bodyPr wrap="square">
            <a:spAutoFit/>
          </a:bodyPr>
          <a:lstStyle/>
          <a:p>
            <a:pPr algn="ctr"/>
            <a:r>
              <a:rPr lang="en-US" sz="3200" b="1" i="0">
                <a:solidFill>
                  <a:schemeClr val="bg1"/>
                </a:solidFill>
                <a:effectLst/>
                <a:latin typeface="Chewy" panose="02000000000000000000" pitchFamily="2" charset="0"/>
              </a:rPr>
              <a:t>Conclusions</a:t>
            </a:r>
            <a:endParaRPr lang="en-US" sz="3200" b="1">
              <a:solidFill>
                <a:schemeClr val="bg1"/>
              </a:solidFill>
              <a:latin typeface="Chewy" panose="02000000000000000000" pitchFamily="2" charset="0"/>
            </a:endParaRPr>
          </a:p>
        </p:txBody>
      </p:sp>
    </p:spTree>
    <p:extLst>
      <p:ext uri="{BB962C8B-B14F-4D97-AF65-F5344CB8AC3E}">
        <p14:creationId xmlns:p14="http://schemas.microsoft.com/office/powerpoint/2010/main" val="1893319582"/>
      </p:ext>
    </p:extLst>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6" name="Group 45">
            <a:extLst>
              <a:ext uri="{FF2B5EF4-FFF2-40B4-BE49-F238E27FC236}">
                <a16:creationId xmlns:a16="http://schemas.microsoft.com/office/drawing/2014/main" id="{A0D52E36-3ED5-5421-FE5C-943C7DD15C9D}"/>
              </a:ext>
            </a:extLst>
          </p:cNvPr>
          <p:cNvGrpSpPr/>
          <p:nvPr/>
        </p:nvGrpSpPr>
        <p:grpSpPr>
          <a:xfrm>
            <a:off x="2245276" y="4153209"/>
            <a:ext cx="2560443" cy="461665"/>
            <a:chOff x="625719" y="4353591"/>
            <a:chExt cx="2560443" cy="461665"/>
          </a:xfrm>
        </p:grpSpPr>
        <p:sp>
          <p:nvSpPr>
            <p:cNvPr id="16" name="TextBox 15">
              <a:extLst>
                <a:ext uri="{FF2B5EF4-FFF2-40B4-BE49-F238E27FC236}">
                  <a16:creationId xmlns:a16="http://schemas.microsoft.com/office/drawing/2014/main" id="{3032EA6A-245A-E28A-2F9F-7FF90A751571}"/>
                </a:ext>
              </a:extLst>
            </p:cNvPr>
            <p:cNvSpPr txBox="1"/>
            <p:nvPr/>
          </p:nvSpPr>
          <p:spPr>
            <a:xfrm>
              <a:off x="1207510" y="4353591"/>
              <a:ext cx="1978652" cy="461665"/>
            </a:xfrm>
            <a:prstGeom prst="rect">
              <a:avLst/>
            </a:prstGeom>
            <a:noFill/>
          </p:spPr>
          <p:txBody>
            <a:bodyPr wrap="square">
              <a:spAutoFit/>
            </a:bodyPr>
            <a:lstStyle/>
            <a:p>
              <a:r>
                <a:rPr lang="en-US" sz="2400" b="0" i="0">
                  <a:solidFill>
                    <a:srgbClr val="374151"/>
                  </a:solidFill>
                  <a:effectLst/>
                  <a:latin typeface="Arial" panose="020b0604020202020204" pitchFamily="34" charset="0"/>
                  <a:cs typeface="Arial" panose="020b0604020202020204" pitchFamily="34" charset="0"/>
                </a:rPr>
                <a:t>Introduction</a:t>
              </a:r>
              <a:endParaRPr lang="en-US" sz="2400">
                <a:latin typeface="Arial" panose="020b0604020202020204" pitchFamily="34" charset="0"/>
                <a:cs typeface="Arial" panose="020b0604020202020204" pitchFamily="34" charset="0"/>
              </a:endParaRPr>
            </a:p>
          </p:txBody>
        </p:sp>
        <p:grpSp>
          <p:nvGrpSpPr>
            <p:cNvPr id="29" name="Group 28">
              <a:extLst>
                <a:ext uri="{FF2B5EF4-FFF2-40B4-BE49-F238E27FC236}">
                  <a16:creationId xmlns:a16="http://schemas.microsoft.com/office/drawing/2014/main" id="{FA535D8A-87DF-9D4D-A72D-765C16B3D478}"/>
                </a:ext>
              </a:extLst>
            </p:cNvPr>
            <p:cNvGrpSpPr/>
            <p:nvPr/>
          </p:nvGrpSpPr>
          <p:grpSpPr>
            <a:xfrm>
              <a:off x="625719" y="4361384"/>
              <a:ext cx="446086" cy="446078"/>
              <a:chOff x="6496432" y="2953781"/>
              <a:chExt cx="446086" cy="446078"/>
            </a:xfrm>
          </p:grpSpPr>
          <p:sp>
            <p:nvSpPr>
              <p:cNvPr id="27" name="Oval 26">
                <a:extLst>
                  <a:ext uri="{FF2B5EF4-FFF2-40B4-BE49-F238E27FC236}">
                    <a16:creationId xmlns:a16="http://schemas.microsoft.com/office/drawing/2014/main" id="{234D76A3-1A17-2A47-F1A6-08E416020F3E}"/>
                  </a:ext>
                </a:extLst>
              </p:cNvPr>
              <p:cNvSpPr/>
              <p:nvPr/>
            </p:nvSpPr>
            <p:spPr>
              <a:xfrm rot="5400000" flipH="1">
                <a:off x="6496436" y="2953777"/>
                <a:ext cx="446078" cy="446086"/>
              </a:xfrm>
              <a:prstGeom prst="ellipse">
                <a:avLst/>
              </a:prstGeom>
              <a:solidFill>
                <a:srgbClr val="28A468"/>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a:ea typeface="+mn-ea"/>
                  <a:cs typeface="+mn-cs"/>
                </a:endParaRPr>
              </a:p>
            </p:txBody>
          </p:sp>
          <p:sp>
            <p:nvSpPr>
              <p:cNvPr id="28" name="Freeform 5">
                <a:extLst>
                  <a:ext uri="{FF2B5EF4-FFF2-40B4-BE49-F238E27FC236}">
                    <a16:creationId xmlns:a16="http://schemas.microsoft.com/office/drawing/2014/main" id="{0BC3E144-EFC9-BCFE-A624-3EB10B6BA715}"/>
                  </a:ext>
                </a:extLst>
              </p:cNvPr>
              <p:cNvSpPr/>
              <p:nvPr/>
            </p:nvSpPr>
            <p:spPr bwMode="auto">
              <a:xfrm rot="5400000">
                <a:off x="6597227" y="3100546"/>
                <a:ext cx="244497" cy="152549"/>
              </a:xfrm>
              <a:custGeom>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6">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1" name="Group 50">
            <a:extLst>
              <a:ext uri="{FF2B5EF4-FFF2-40B4-BE49-F238E27FC236}">
                <a16:creationId xmlns:a16="http://schemas.microsoft.com/office/drawing/2014/main" id="{315461D0-65F8-CACE-DCF7-8C8A151F0517}"/>
              </a:ext>
            </a:extLst>
          </p:cNvPr>
          <p:cNvGrpSpPr/>
          <p:nvPr/>
        </p:nvGrpSpPr>
        <p:grpSpPr>
          <a:xfrm>
            <a:off x="2245276" y="5009670"/>
            <a:ext cx="2749033" cy="461665"/>
            <a:chOff x="625719" y="5021478"/>
            <a:chExt cx="2749033" cy="461665"/>
          </a:xfrm>
        </p:grpSpPr>
        <p:sp>
          <p:nvSpPr>
            <p:cNvPr id="18" name="TextBox 17">
              <a:extLst>
                <a:ext uri="{FF2B5EF4-FFF2-40B4-BE49-F238E27FC236}">
                  <a16:creationId xmlns:a16="http://schemas.microsoft.com/office/drawing/2014/main" id="{885CA78D-AB15-2D64-70A6-9781CED85373}"/>
                </a:ext>
              </a:extLst>
            </p:cNvPr>
            <p:cNvSpPr txBox="1"/>
            <p:nvPr/>
          </p:nvSpPr>
          <p:spPr>
            <a:xfrm>
              <a:off x="1207510" y="5021478"/>
              <a:ext cx="2167242" cy="461665"/>
            </a:xfrm>
            <a:prstGeom prst="rect">
              <a:avLst/>
            </a:prstGeom>
            <a:noFill/>
          </p:spPr>
          <p:txBody>
            <a:bodyPr wrap="square">
              <a:spAutoFit/>
            </a:bodyPr>
            <a:lstStyle/>
            <a:p>
              <a:r>
                <a:rPr lang="en-US" sz="2400" b="0" i="0">
                  <a:solidFill>
                    <a:srgbClr val="374151"/>
                  </a:solidFill>
                  <a:effectLst/>
                  <a:latin typeface="Arial" panose="020b0604020202020204" pitchFamily="34" charset="0"/>
                  <a:cs typeface="Arial" panose="020b0604020202020204" pitchFamily="34" charset="0"/>
                </a:rPr>
                <a:t>History </a:t>
              </a:r>
              <a:endParaRPr lang="en-US" sz="2400">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034121E9-2CA8-144B-8441-74B5A50B88A2}"/>
                </a:ext>
              </a:extLst>
            </p:cNvPr>
            <p:cNvGrpSpPr/>
            <p:nvPr/>
          </p:nvGrpSpPr>
          <p:grpSpPr>
            <a:xfrm>
              <a:off x="625719" y="5029271"/>
              <a:ext cx="446086" cy="446078"/>
              <a:chOff x="6496432" y="2953781"/>
              <a:chExt cx="446086" cy="446078"/>
            </a:xfrm>
          </p:grpSpPr>
          <p:sp>
            <p:nvSpPr>
              <p:cNvPr id="31" name="Oval 30">
                <a:extLst>
                  <a:ext uri="{FF2B5EF4-FFF2-40B4-BE49-F238E27FC236}">
                    <a16:creationId xmlns:a16="http://schemas.microsoft.com/office/drawing/2014/main" id="{6621A95B-A08C-4D27-6001-BF4984187B2F}"/>
                  </a:ext>
                </a:extLst>
              </p:cNvPr>
              <p:cNvSpPr/>
              <p:nvPr/>
            </p:nvSpPr>
            <p:spPr>
              <a:xfrm rot="5400000" flipH="1">
                <a:off x="6496436" y="2953777"/>
                <a:ext cx="446078" cy="446086"/>
              </a:xfrm>
              <a:prstGeom prst="ellipse">
                <a:avLst/>
              </a:prstGeom>
              <a:solidFill>
                <a:srgbClr val="00B050"/>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5">
                <a:extLst>
                  <a:ext uri="{FF2B5EF4-FFF2-40B4-BE49-F238E27FC236}">
                    <a16:creationId xmlns:a16="http://schemas.microsoft.com/office/drawing/2014/main" id="{28E4504A-B33D-7CCE-F802-8BD5CBB5050B}"/>
                  </a:ext>
                </a:extLst>
              </p:cNvPr>
              <p:cNvSpPr/>
              <p:nvPr/>
            </p:nvSpPr>
            <p:spPr bwMode="auto">
              <a:xfrm rot="5400000">
                <a:off x="6597227" y="3100546"/>
                <a:ext cx="244497" cy="152549"/>
              </a:xfrm>
              <a:custGeom>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6">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50" name="Group 49">
            <a:extLst>
              <a:ext uri="{FF2B5EF4-FFF2-40B4-BE49-F238E27FC236}">
                <a16:creationId xmlns:a16="http://schemas.microsoft.com/office/drawing/2014/main" id="{13AF420A-25F9-A6FC-97D1-4705AE08F1CA}"/>
              </a:ext>
            </a:extLst>
          </p:cNvPr>
          <p:cNvGrpSpPr/>
          <p:nvPr/>
        </p:nvGrpSpPr>
        <p:grpSpPr>
          <a:xfrm>
            <a:off x="2216735" y="5866130"/>
            <a:ext cx="2844874" cy="461665"/>
            <a:chOff x="625719" y="5656260"/>
            <a:chExt cx="2844874" cy="461665"/>
          </a:xfrm>
        </p:grpSpPr>
        <p:sp>
          <p:nvSpPr>
            <p:cNvPr id="20" name="TextBox 19">
              <a:extLst>
                <a:ext uri="{FF2B5EF4-FFF2-40B4-BE49-F238E27FC236}">
                  <a16:creationId xmlns:a16="http://schemas.microsoft.com/office/drawing/2014/main" id="{4E54B703-1960-91D1-8727-C4A57C09C4CB}"/>
                </a:ext>
              </a:extLst>
            </p:cNvPr>
            <p:cNvSpPr txBox="1"/>
            <p:nvPr/>
          </p:nvSpPr>
          <p:spPr>
            <a:xfrm>
              <a:off x="1207510" y="5656260"/>
              <a:ext cx="2263083" cy="461665"/>
            </a:xfrm>
            <a:prstGeom prst="rect">
              <a:avLst/>
            </a:prstGeom>
            <a:noFill/>
          </p:spPr>
          <p:txBody>
            <a:bodyPr wrap="square">
              <a:spAutoFit/>
            </a:bodyPr>
            <a:lstStyle/>
            <a:p>
              <a:r>
                <a:rPr lang="en-US" sz="2400" b="0" i="0">
                  <a:solidFill>
                    <a:srgbClr val="374151"/>
                  </a:solidFill>
                  <a:effectLst/>
                  <a:latin typeface="Arial" panose="020b0604020202020204" pitchFamily="34" charset="0"/>
                  <a:cs typeface="Arial" panose="020b0604020202020204" pitchFamily="34" charset="0"/>
                </a:rPr>
                <a:t>Celebration</a:t>
              </a:r>
              <a:endParaRPr lang="en-US" sz="2400">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CF41B16B-5413-D3AC-623D-1ACD28C7C74E}"/>
                </a:ext>
              </a:extLst>
            </p:cNvPr>
            <p:cNvGrpSpPr/>
            <p:nvPr/>
          </p:nvGrpSpPr>
          <p:grpSpPr>
            <a:xfrm>
              <a:off x="625719" y="5664053"/>
              <a:ext cx="446086" cy="446078"/>
              <a:chOff x="6496432" y="2953781"/>
              <a:chExt cx="446086" cy="446078"/>
            </a:xfrm>
          </p:grpSpPr>
          <p:sp>
            <p:nvSpPr>
              <p:cNvPr id="34" name="Oval 33">
                <a:extLst>
                  <a:ext uri="{FF2B5EF4-FFF2-40B4-BE49-F238E27FC236}">
                    <a16:creationId xmlns:a16="http://schemas.microsoft.com/office/drawing/2014/main" id="{C0A96C27-5BE6-D5CA-E515-E4223AE40DD8}"/>
                  </a:ext>
                </a:extLst>
              </p:cNvPr>
              <p:cNvSpPr/>
              <p:nvPr/>
            </p:nvSpPr>
            <p:spPr>
              <a:xfrm rot="5400000" flipH="1">
                <a:off x="6496436" y="2953777"/>
                <a:ext cx="446078" cy="446086"/>
              </a:xfrm>
              <a:prstGeom prst="ellipse">
                <a:avLst/>
              </a:prstGeom>
              <a:solidFill>
                <a:srgbClr val="28A468"/>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5">
                <a:extLst>
                  <a:ext uri="{FF2B5EF4-FFF2-40B4-BE49-F238E27FC236}">
                    <a16:creationId xmlns:a16="http://schemas.microsoft.com/office/drawing/2014/main" id="{C540111A-3FCF-5492-57C2-EC5582259B83}"/>
                  </a:ext>
                </a:extLst>
              </p:cNvPr>
              <p:cNvSpPr/>
              <p:nvPr/>
            </p:nvSpPr>
            <p:spPr bwMode="auto">
              <a:xfrm rot="5400000">
                <a:off x="6597227" y="3100546"/>
                <a:ext cx="244497" cy="152549"/>
              </a:xfrm>
              <a:custGeom>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6">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7" name="Group 46">
            <a:extLst>
              <a:ext uri="{FF2B5EF4-FFF2-40B4-BE49-F238E27FC236}">
                <a16:creationId xmlns:a16="http://schemas.microsoft.com/office/drawing/2014/main" id="{B91400C6-8FF9-F846-3BEB-4E69D779209B}"/>
              </a:ext>
            </a:extLst>
          </p:cNvPr>
          <p:cNvGrpSpPr/>
          <p:nvPr/>
        </p:nvGrpSpPr>
        <p:grpSpPr>
          <a:xfrm>
            <a:off x="7595833" y="4153209"/>
            <a:ext cx="2550141" cy="461665"/>
            <a:chOff x="7867006" y="4160773"/>
            <a:chExt cx="2550141" cy="461665"/>
          </a:xfrm>
        </p:grpSpPr>
        <p:sp>
          <p:nvSpPr>
            <p:cNvPr id="22" name="TextBox 21">
              <a:extLst>
                <a:ext uri="{FF2B5EF4-FFF2-40B4-BE49-F238E27FC236}">
                  <a16:creationId xmlns:a16="http://schemas.microsoft.com/office/drawing/2014/main" id="{86D3F34C-FFFB-CDA6-6522-DF1E2AC131A4}"/>
                </a:ext>
              </a:extLst>
            </p:cNvPr>
            <p:cNvSpPr txBox="1"/>
            <p:nvPr/>
          </p:nvSpPr>
          <p:spPr>
            <a:xfrm>
              <a:off x="8438495" y="4160773"/>
              <a:ext cx="1978652" cy="461665"/>
            </a:xfrm>
            <a:prstGeom prst="rect">
              <a:avLst/>
            </a:prstGeom>
            <a:noFill/>
          </p:spPr>
          <p:txBody>
            <a:bodyPr wrap="square">
              <a:spAutoFit/>
            </a:bodyPr>
            <a:lstStyle/>
            <a:p>
              <a:r>
                <a:rPr lang="en-US" sz="2400" b="0" i="0">
                  <a:solidFill>
                    <a:srgbClr val="374151"/>
                  </a:solidFill>
                  <a:effectLst/>
                  <a:latin typeface="Arial" panose="020b0604020202020204" pitchFamily="34" charset="0"/>
                  <a:cs typeface="Arial" panose="020b0604020202020204" pitchFamily="34" charset="0"/>
                </a:rPr>
                <a:t>Impact </a:t>
              </a:r>
              <a:endParaRPr lang="en-US" sz="240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4609986E-AAE6-C3BC-307F-C1524BA9D4D7}"/>
                </a:ext>
              </a:extLst>
            </p:cNvPr>
            <p:cNvGrpSpPr/>
            <p:nvPr/>
          </p:nvGrpSpPr>
          <p:grpSpPr>
            <a:xfrm>
              <a:off x="7867006" y="4168566"/>
              <a:ext cx="446086" cy="446078"/>
              <a:chOff x="6496432" y="2953781"/>
              <a:chExt cx="446086" cy="446078"/>
            </a:xfrm>
          </p:grpSpPr>
          <p:sp>
            <p:nvSpPr>
              <p:cNvPr id="37" name="Oval 36">
                <a:extLst>
                  <a:ext uri="{FF2B5EF4-FFF2-40B4-BE49-F238E27FC236}">
                    <a16:creationId xmlns:a16="http://schemas.microsoft.com/office/drawing/2014/main" id="{7BBC171B-5E45-4C6A-AE13-0DAC923A59F8}"/>
                  </a:ext>
                </a:extLst>
              </p:cNvPr>
              <p:cNvSpPr/>
              <p:nvPr/>
            </p:nvSpPr>
            <p:spPr>
              <a:xfrm rot="5400000" flipH="1">
                <a:off x="6496436" y="2953777"/>
                <a:ext cx="446078" cy="446086"/>
              </a:xfrm>
              <a:prstGeom prst="ellipse">
                <a:avLst/>
              </a:prstGeom>
              <a:solidFill>
                <a:srgbClr val="28A468"/>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5">
                <a:extLst>
                  <a:ext uri="{FF2B5EF4-FFF2-40B4-BE49-F238E27FC236}">
                    <a16:creationId xmlns:a16="http://schemas.microsoft.com/office/drawing/2014/main" id="{C4BE6DD1-343A-C000-BF20-89FDF191B1AE}"/>
                  </a:ext>
                </a:extLst>
              </p:cNvPr>
              <p:cNvSpPr/>
              <p:nvPr/>
            </p:nvSpPr>
            <p:spPr bwMode="auto">
              <a:xfrm rot="5400000">
                <a:off x="6597227" y="3100546"/>
                <a:ext cx="244497" cy="152549"/>
              </a:xfrm>
              <a:custGeom>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6">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8" name="Group 47">
            <a:extLst>
              <a:ext uri="{FF2B5EF4-FFF2-40B4-BE49-F238E27FC236}">
                <a16:creationId xmlns:a16="http://schemas.microsoft.com/office/drawing/2014/main" id="{1D097AAB-9591-8A6C-9C5E-15AD24FCA767}"/>
              </a:ext>
            </a:extLst>
          </p:cNvPr>
          <p:cNvGrpSpPr/>
          <p:nvPr/>
        </p:nvGrpSpPr>
        <p:grpSpPr>
          <a:xfrm>
            <a:off x="7595833" y="5009670"/>
            <a:ext cx="2702841" cy="461665"/>
            <a:chOff x="7867006" y="4775007"/>
            <a:chExt cx="2702841" cy="461665"/>
          </a:xfrm>
        </p:grpSpPr>
        <p:sp>
          <p:nvSpPr>
            <p:cNvPr id="24" name="TextBox 23">
              <a:extLst>
                <a:ext uri="{FF2B5EF4-FFF2-40B4-BE49-F238E27FC236}">
                  <a16:creationId xmlns:a16="http://schemas.microsoft.com/office/drawing/2014/main" id="{3825B941-834B-3672-FE78-F33EC65F3802}"/>
                </a:ext>
              </a:extLst>
            </p:cNvPr>
            <p:cNvSpPr txBox="1"/>
            <p:nvPr/>
          </p:nvSpPr>
          <p:spPr>
            <a:xfrm>
              <a:off x="8438495" y="4775007"/>
              <a:ext cx="2131352" cy="461665"/>
            </a:xfrm>
            <a:prstGeom prst="rect">
              <a:avLst/>
            </a:prstGeom>
            <a:noFill/>
          </p:spPr>
          <p:txBody>
            <a:bodyPr wrap="square">
              <a:spAutoFit/>
            </a:bodyPr>
            <a:lstStyle/>
            <a:p>
              <a:r>
                <a:rPr lang="en-US" sz="2400" b="0" i="0">
                  <a:solidFill>
                    <a:srgbClr val="374151"/>
                  </a:solidFill>
                  <a:effectLst/>
                  <a:latin typeface="Arial" panose="020b0604020202020204" pitchFamily="34" charset="0"/>
                  <a:cs typeface="Arial" panose="020b0604020202020204" pitchFamily="34" charset="0"/>
                </a:rPr>
                <a:t>Future </a:t>
              </a:r>
              <a:endParaRPr lang="en-US" sz="2400">
                <a:latin typeface="Arial" panose="020b0604020202020204" pitchFamily="34" charset="0"/>
                <a:cs typeface="Arial" panose="020b0604020202020204" pitchFamily="34" charset="0"/>
              </a:endParaRPr>
            </a:p>
          </p:txBody>
        </p:sp>
        <p:grpSp>
          <p:nvGrpSpPr>
            <p:cNvPr id="39" name="Group 38">
              <a:extLst>
                <a:ext uri="{FF2B5EF4-FFF2-40B4-BE49-F238E27FC236}">
                  <a16:creationId xmlns:a16="http://schemas.microsoft.com/office/drawing/2014/main" id="{999E3FAF-CABD-D30E-F790-2EF711ACC54E}"/>
                </a:ext>
              </a:extLst>
            </p:cNvPr>
            <p:cNvGrpSpPr/>
            <p:nvPr/>
          </p:nvGrpSpPr>
          <p:grpSpPr>
            <a:xfrm>
              <a:off x="7867006" y="4782800"/>
              <a:ext cx="446086" cy="446078"/>
              <a:chOff x="6496432" y="2953781"/>
              <a:chExt cx="446086" cy="446078"/>
            </a:xfrm>
          </p:grpSpPr>
          <p:sp>
            <p:nvSpPr>
              <p:cNvPr id="40" name="Oval 39">
                <a:extLst>
                  <a:ext uri="{FF2B5EF4-FFF2-40B4-BE49-F238E27FC236}">
                    <a16:creationId xmlns:a16="http://schemas.microsoft.com/office/drawing/2014/main" id="{FE867290-B21B-87B1-B29A-BD30FE257429}"/>
                  </a:ext>
                </a:extLst>
              </p:cNvPr>
              <p:cNvSpPr/>
              <p:nvPr/>
            </p:nvSpPr>
            <p:spPr>
              <a:xfrm rot="5400000" flipH="1">
                <a:off x="6496436" y="2953777"/>
                <a:ext cx="446078" cy="446086"/>
              </a:xfrm>
              <a:prstGeom prst="ellipse">
                <a:avLst/>
              </a:prstGeom>
              <a:solidFill>
                <a:srgbClr val="00B050"/>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Freeform 5">
                <a:extLst>
                  <a:ext uri="{FF2B5EF4-FFF2-40B4-BE49-F238E27FC236}">
                    <a16:creationId xmlns:a16="http://schemas.microsoft.com/office/drawing/2014/main" id="{5CA3B1A0-5E73-AD47-89E7-DCDAFF9194AC}"/>
                  </a:ext>
                </a:extLst>
              </p:cNvPr>
              <p:cNvSpPr/>
              <p:nvPr/>
            </p:nvSpPr>
            <p:spPr bwMode="auto">
              <a:xfrm rot="5400000">
                <a:off x="6597227" y="3100546"/>
                <a:ext cx="244497" cy="152549"/>
              </a:xfrm>
              <a:custGeom>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6">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9" name="Group 48">
            <a:extLst>
              <a:ext uri="{FF2B5EF4-FFF2-40B4-BE49-F238E27FC236}">
                <a16:creationId xmlns:a16="http://schemas.microsoft.com/office/drawing/2014/main" id="{C29CDDE0-5F34-8EEF-8920-121F783F6633}"/>
              </a:ext>
            </a:extLst>
          </p:cNvPr>
          <p:cNvGrpSpPr/>
          <p:nvPr/>
        </p:nvGrpSpPr>
        <p:grpSpPr>
          <a:xfrm>
            <a:off x="7567292" y="5866130"/>
            <a:ext cx="2778116" cy="461665"/>
            <a:chOff x="7867006" y="5380197"/>
            <a:chExt cx="2778116" cy="461665"/>
          </a:xfrm>
        </p:grpSpPr>
        <p:sp>
          <p:nvSpPr>
            <p:cNvPr id="26" name="TextBox 25">
              <a:extLst>
                <a:ext uri="{FF2B5EF4-FFF2-40B4-BE49-F238E27FC236}">
                  <a16:creationId xmlns:a16="http://schemas.microsoft.com/office/drawing/2014/main" id="{0978B0CE-817E-C2F9-4154-CD747E09CA49}"/>
                </a:ext>
              </a:extLst>
            </p:cNvPr>
            <p:cNvSpPr txBox="1"/>
            <p:nvPr/>
          </p:nvSpPr>
          <p:spPr>
            <a:xfrm>
              <a:off x="8438495" y="5380197"/>
              <a:ext cx="2206627" cy="461665"/>
            </a:xfrm>
            <a:prstGeom prst="rect">
              <a:avLst/>
            </a:prstGeom>
            <a:noFill/>
          </p:spPr>
          <p:txBody>
            <a:bodyPr wrap="square">
              <a:spAutoFit/>
            </a:bodyPr>
            <a:lstStyle/>
            <a:p>
              <a:r>
                <a:rPr lang="en-US" sz="2400" b="0" i="0">
                  <a:solidFill>
                    <a:srgbClr val="374151"/>
                  </a:solidFill>
                  <a:effectLst/>
                  <a:latin typeface="Arial" panose="020b0604020202020204" pitchFamily="34" charset="0"/>
                  <a:cs typeface="Arial" panose="020b0604020202020204" pitchFamily="34" charset="0"/>
                </a:rPr>
                <a:t>Conclusion</a:t>
              </a:r>
              <a:endParaRPr lang="en-US" sz="2400">
                <a:latin typeface="Arial" panose="020b0604020202020204" pitchFamily="34" charset="0"/>
                <a:cs typeface="Arial" panose="020b0604020202020204" pitchFamily="34" charset="0"/>
              </a:endParaRPr>
            </a:p>
          </p:txBody>
        </p:sp>
        <p:grpSp>
          <p:nvGrpSpPr>
            <p:cNvPr id="42" name="Group 41">
              <a:extLst>
                <a:ext uri="{FF2B5EF4-FFF2-40B4-BE49-F238E27FC236}">
                  <a16:creationId xmlns:a16="http://schemas.microsoft.com/office/drawing/2014/main" id="{AF87D55D-1D97-C6E9-DE69-E2F772652DC2}"/>
                </a:ext>
              </a:extLst>
            </p:cNvPr>
            <p:cNvGrpSpPr/>
            <p:nvPr/>
          </p:nvGrpSpPr>
          <p:grpSpPr>
            <a:xfrm>
              <a:off x="7867006" y="5387990"/>
              <a:ext cx="446086" cy="446078"/>
              <a:chOff x="6496432" y="2953781"/>
              <a:chExt cx="446086" cy="446078"/>
            </a:xfrm>
          </p:grpSpPr>
          <p:sp>
            <p:nvSpPr>
              <p:cNvPr id="43" name="Oval 42">
                <a:extLst>
                  <a:ext uri="{FF2B5EF4-FFF2-40B4-BE49-F238E27FC236}">
                    <a16:creationId xmlns:a16="http://schemas.microsoft.com/office/drawing/2014/main" id="{68941E4B-F677-47F9-653A-BC739DDAE4CA}"/>
                  </a:ext>
                </a:extLst>
              </p:cNvPr>
              <p:cNvSpPr/>
              <p:nvPr/>
            </p:nvSpPr>
            <p:spPr>
              <a:xfrm rot="5400000" flipH="1">
                <a:off x="6496436" y="2953777"/>
                <a:ext cx="446078" cy="446086"/>
              </a:xfrm>
              <a:prstGeom prst="ellipse">
                <a:avLst/>
              </a:prstGeom>
              <a:solidFill>
                <a:srgbClr val="28A468"/>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Freeform 5">
                <a:extLst>
                  <a:ext uri="{FF2B5EF4-FFF2-40B4-BE49-F238E27FC236}">
                    <a16:creationId xmlns:a16="http://schemas.microsoft.com/office/drawing/2014/main" id="{459BEF93-3C52-39A1-1212-355B0FC90E78}"/>
                  </a:ext>
                </a:extLst>
              </p:cNvPr>
              <p:cNvSpPr/>
              <p:nvPr/>
            </p:nvSpPr>
            <p:spPr bwMode="auto">
              <a:xfrm rot="5400000">
                <a:off x="6597227" y="3100546"/>
                <a:ext cx="244497" cy="152549"/>
              </a:xfrm>
              <a:custGeom>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6">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12" name="Rectangle 1">
            <a:extLst>
              <a:ext uri="{FF2B5EF4-FFF2-40B4-BE49-F238E27FC236}">
                <a16:creationId xmlns:a16="http://schemas.microsoft.com/office/drawing/2014/main" id="{52DCD3A7-3D6C-6C46-F6BB-8E5A10F55DE8}"/>
              </a:ext>
            </a:extLst>
          </p:cNvPr>
          <p:cNvSpPr/>
          <p:nvPr/>
        </p:nvSpPr>
        <p:spPr>
          <a:xfrm>
            <a:off x="0" y="-18315"/>
            <a:ext cx="12192000" cy="3783508"/>
          </a:xfrm>
          <a:custGeom>
            <a:gdLst>
              <a:gd name="connsiteX0" fmla="*/ 0 w 12192000"/>
              <a:gd name="connsiteY0" fmla="*/ 0 h 3947430"/>
              <a:gd name="connsiteX1" fmla="*/ 12192000 w 12192000"/>
              <a:gd name="connsiteY1" fmla="*/ 0 h 3947430"/>
              <a:gd name="connsiteX2" fmla="*/ 12192000 w 12192000"/>
              <a:gd name="connsiteY2" fmla="*/ 3033486 h 3947430"/>
              <a:gd name="connsiteX3" fmla="*/ 3606800 w 12192000"/>
              <a:gd name="connsiteY3" fmla="*/ 3947430 h 3947430"/>
              <a:gd name="connsiteX4" fmla="*/ 0 w 12192000"/>
              <a:gd name="connsiteY4" fmla="*/ 3033486 h 3947430"/>
              <a:gd name="connsiteX5" fmla="*/ 0 w 12192000"/>
              <a:gd name="connsiteY5" fmla="*/ 0 h 394743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947430">
                <a:moveTo>
                  <a:pt x="0" y="0"/>
                </a:moveTo>
                <a:lnTo>
                  <a:pt x="12192000" y="0"/>
                </a:lnTo>
                <a:lnTo>
                  <a:pt x="12192000" y="3033486"/>
                </a:lnTo>
                <a:cubicBezTo>
                  <a:pt x="11252200" y="3602491"/>
                  <a:pt x="7467600" y="2017030"/>
                  <a:pt x="3606800" y="3947430"/>
                </a:cubicBezTo>
                <a:cubicBezTo>
                  <a:pt x="1562100" y="3439430"/>
                  <a:pt x="1092200" y="3602491"/>
                  <a:pt x="0" y="3033486"/>
                </a:cubicBezTo>
                <a:lnTo>
                  <a:pt x="0" y="0"/>
                </a:lnTo>
                <a:close/>
              </a:path>
            </a:pathLst>
          </a:cu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D5B77227-AC07-CE4F-9316-7F804760A2E3}"/>
              </a:ext>
            </a:extLst>
          </p:cNvPr>
          <p:cNvSpPr txBox="1"/>
          <p:nvPr/>
        </p:nvSpPr>
        <p:spPr>
          <a:xfrm>
            <a:off x="516389" y="745837"/>
            <a:ext cx="3278462" cy="1569660"/>
          </a:xfrm>
          <a:prstGeom prst="rect">
            <a:avLst/>
          </a:prstGeom>
          <a:noFill/>
        </p:spPr>
        <p:txBody>
          <a:bodyPr wrap="none" rtlCol="0">
            <a:spAutoFit/>
          </a:bodyPr>
          <a:lstStyle/>
          <a:p>
            <a:pPr algn="ctr"/>
            <a:r>
              <a:rPr lang="en-US" sz="4800" b="1">
                <a:solidFill>
                  <a:schemeClr val="bg1"/>
                </a:solidFill>
                <a:latin typeface="Chewy" panose="02000000000000000000" pitchFamily="2" charset="0"/>
                <a:cs typeface="Arial" panose="020b0604020202020204" pitchFamily="34" charset="0"/>
              </a:rPr>
              <a:t>Table Of The </a:t>
            </a:r>
          </a:p>
          <a:p>
            <a:pPr algn="ctr"/>
            <a:r>
              <a:rPr lang="en-US" sz="4800" b="1">
                <a:solidFill>
                  <a:schemeClr val="bg1"/>
                </a:solidFill>
                <a:latin typeface="Chewy" panose="02000000000000000000" pitchFamily="2" charset="0"/>
                <a:cs typeface="Arial" panose="020b0604020202020204" pitchFamily="34" charset="0"/>
              </a:rPr>
              <a:t>Contents</a:t>
            </a:r>
          </a:p>
        </p:txBody>
      </p:sp>
      <p:pic>
        <p:nvPicPr>
          <p:cNvPr id="4" name="Imagen 3">
            <a:extLst>
              <a:ext uri="{FF2B5EF4-FFF2-40B4-BE49-F238E27FC236}">
                <a16:creationId xmlns:a16="http://schemas.microsoft.com/office/drawing/2014/main" id="{D89DF43F-93EB-F063-DAEF-5C0651E817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5096" y="167775"/>
            <a:ext cx="5021808" cy="5303560"/>
          </a:xfrm>
          <a:prstGeom prst="rect">
            <a:avLst/>
          </a:prstGeom>
        </p:spPr>
      </p:pic>
    </p:spTree>
    <p:extLst>
      <p:ext uri="{BB962C8B-B14F-4D97-AF65-F5344CB8AC3E}">
        <p14:creationId xmlns:p14="http://schemas.microsoft.com/office/powerpoint/2010/main" val="3815889001"/>
      </p:ext>
    </p:extLst>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7" name="Imagen 6">
            <a:extLst>
              <a:ext uri="{FF2B5EF4-FFF2-40B4-BE49-F238E27FC236}">
                <a16:creationId xmlns:a16="http://schemas.microsoft.com/office/drawing/2014/main" id="{10E02CCC-3747-1D8F-378D-D37E1C5E5BD9}"/>
              </a:ext>
            </a:extLst>
          </p:cNvPr>
          <p:cNvPicPr>
            <a:picLocks noChangeAspect="1"/>
          </p:cNvPicPr>
          <p:nvPr/>
        </p:nvPicPr>
        <p:blipFill>
          <a:blip r:embed="rId3"/>
          <a:srcRect r="1509" b="15583"/>
          <a:stretch>
            <a:fillRect/>
          </a:stretch>
        </p:blipFill>
        <p:spPr>
          <a:xfrm>
            <a:off x="0" y="0"/>
            <a:ext cx="12192000" cy="6858000"/>
          </a:xfrm>
          <a:prstGeom prst="rect">
            <a:avLst/>
          </a:prstGeom>
        </p:spPr>
      </p:pic>
      <p:sp>
        <p:nvSpPr>
          <p:cNvPr id="11" name="TextBox 12">
            <a:extLst>
              <a:ext uri="{FF2B5EF4-FFF2-40B4-BE49-F238E27FC236}">
                <a16:creationId xmlns:a16="http://schemas.microsoft.com/office/drawing/2014/main" id="{AECF3673-E81D-9D5E-0F20-625160650B8B}"/>
              </a:ext>
            </a:extLst>
          </p:cNvPr>
          <p:cNvSpPr txBox="1"/>
          <p:nvPr/>
        </p:nvSpPr>
        <p:spPr>
          <a:xfrm>
            <a:off x="6415769" y="599835"/>
            <a:ext cx="5721200" cy="3046988"/>
          </a:xfrm>
          <a:prstGeom prst="rect">
            <a:avLst/>
          </a:prstGeom>
          <a:noFill/>
        </p:spPr>
        <p:txBody>
          <a:bodyPr wrap="square">
            <a:spAutoFit/>
          </a:bodyPr>
          <a:lstStyle/>
          <a:p>
            <a:pPr algn="ctr"/>
            <a:r>
              <a:rPr lang="en-US" sz="9600" b="1" i="0">
                <a:solidFill>
                  <a:srgbClr val="28A468"/>
                </a:solidFill>
                <a:effectLst/>
                <a:latin typeface="Chewy" panose="02000000000000000000" pitchFamily="2" charset="0"/>
              </a:rPr>
              <a:t>THANK </a:t>
            </a:r>
            <a:r>
              <a:rPr lang="en-US" sz="9600" b="1" i="0">
                <a:solidFill>
                  <a:srgbClr val="00B050"/>
                </a:solidFill>
                <a:effectLst/>
                <a:latin typeface="Chewy" panose="02000000000000000000" pitchFamily="2" charset="0"/>
              </a:rPr>
              <a:t>YOU!</a:t>
            </a:r>
            <a:endParaRPr lang="en-US" sz="9600" b="1">
              <a:solidFill>
                <a:srgbClr val="00B050"/>
              </a:solidFill>
              <a:latin typeface="Chewy" panose="02000000000000000000" pitchFamily="2" charset="0"/>
            </a:endParaRPr>
          </a:p>
        </p:txBody>
      </p:sp>
      <p:sp>
        <p:nvSpPr>
          <p:cNvPr id="13" name="TextBox 23">
            <a:extLst>
              <a:ext uri="{FF2B5EF4-FFF2-40B4-BE49-F238E27FC236}">
                <a16:creationId xmlns:a16="http://schemas.microsoft.com/office/drawing/2014/main" id="{9E3BE4D0-40AF-0726-4B04-B743272EB9FB}"/>
              </a:ext>
            </a:extLst>
          </p:cNvPr>
          <p:cNvSpPr txBox="1"/>
          <p:nvPr/>
        </p:nvSpPr>
        <p:spPr>
          <a:xfrm>
            <a:off x="7638560" y="3501656"/>
            <a:ext cx="3133725"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cs typeface="Arial" panose="020b0604020202020204" pitchFamily="34" charset="0"/>
              </a:rPr>
              <a:t>Free Template</a:t>
            </a:r>
            <a:endParaRPr lang="en-US" sz="4000" b="1">
              <a:solidFill>
                <a:schemeClr val="tx1">
                  <a:lumMod val="95000"/>
                  <a:lumOff val="5000"/>
                </a:schemeClr>
              </a:solidFill>
              <a:latin typeface="Edwardian Script ITC" panose="030303020407070d0804" pitchFamily="66" charset="0"/>
              <a:cs typeface="Arial" panose="020b0604020202020204" pitchFamily="34" charset="0"/>
            </a:endParaRPr>
          </a:p>
        </p:txBody>
      </p:sp>
      <p:sp>
        <p:nvSpPr>
          <p:cNvPr id="14" name="TextBox 14">
            <a:extLst>
              <a:ext uri="{FF2B5EF4-FFF2-40B4-BE49-F238E27FC236}">
                <a16:creationId xmlns:a16="http://schemas.microsoft.com/office/drawing/2014/main" id="{E374A39B-4A55-EA76-BD9A-3B10A0CDD534}"/>
              </a:ext>
            </a:extLst>
          </p:cNvPr>
          <p:cNvSpPr txBox="1"/>
          <p:nvPr/>
        </p:nvSpPr>
        <p:spPr>
          <a:xfrm>
            <a:off x="7675598" y="4467520"/>
            <a:ext cx="3598882" cy="523220"/>
          </a:xfrm>
          <a:prstGeom prst="rect">
            <a:avLst/>
          </a:prstGeom>
          <a:noFill/>
        </p:spPr>
        <p:txBody>
          <a:bodyPr wrap="square">
            <a:spAutoFit/>
          </a:bodyPr>
          <a:lstStyle/>
          <a:p>
            <a:pPr algn="ctr"/>
            <a:r>
              <a:rPr lang="en-US" sz="1400">
                <a:latin typeface="Arial" panose="020b0604020202020204" pitchFamily="34" charset="0"/>
                <a:cs typeface="Arial" panose="020b0604020202020204" pitchFamily="34" charset="0"/>
              </a:rPr>
              <a:t>Earth is known for its influencing countless musicians and musical genres.</a:t>
            </a:r>
          </a:p>
        </p:txBody>
      </p:sp>
      <p:sp>
        <p:nvSpPr>
          <p:cNvPr id="15" name="Freeform: Shape 28">
            <a:extLst>
              <a:ext uri="{FF2B5EF4-FFF2-40B4-BE49-F238E27FC236}">
                <a16:creationId xmlns:a16="http://schemas.microsoft.com/office/drawing/2014/main" id="{882177FC-926E-7F78-914E-9E48C44CEBEC}"/>
              </a:ext>
            </a:extLst>
          </p:cNvPr>
          <p:cNvSpPr/>
          <p:nvPr/>
        </p:nvSpPr>
        <p:spPr>
          <a:xfrm>
            <a:off x="8248651" y="5391877"/>
            <a:ext cx="3943350" cy="645886"/>
          </a:xfrm>
          <a:custGeom>
            <a:gdLst>
              <a:gd name="connsiteX0" fmla="*/ 152403 w 2743180"/>
              <a:gd name="connsiteY0" fmla="*/ 0 h 914400"/>
              <a:gd name="connsiteX1" fmla="*/ 2743180 w 2743180"/>
              <a:gd name="connsiteY1" fmla="*/ 0 h 914400"/>
              <a:gd name="connsiteX2" fmla="*/ 2743180 w 2743180"/>
              <a:gd name="connsiteY2" fmla="*/ 914400 h 914400"/>
              <a:gd name="connsiteX3" fmla="*/ 152403 w 2743180"/>
              <a:gd name="connsiteY3" fmla="*/ 914400 h 914400"/>
              <a:gd name="connsiteX4" fmla="*/ 0 w 2743180"/>
              <a:gd name="connsiteY4" fmla="*/ 761997 h 914400"/>
              <a:gd name="connsiteX5" fmla="*/ 0 w 2743180"/>
              <a:gd name="connsiteY5" fmla="*/ 152403 h 914400"/>
              <a:gd name="connsiteX6" fmla="*/ 152403 w 2743180"/>
              <a:gd name="connsiteY6" fmla="*/ 0 h 9144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180" h="914400">
                <a:moveTo>
                  <a:pt x="152403" y="0"/>
                </a:moveTo>
                <a:lnTo>
                  <a:pt x="2743180" y="0"/>
                </a:lnTo>
                <a:lnTo>
                  <a:pt x="2743180" y="914400"/>
                </a:lnTo>
                <a:lnTo>
                  <a:pt x="152403" y="914400"/>
                </a:lnTo>
                <a:cubicBezTo>
                  <a:pt x="68233" y="914400"/>
                  <a:pt x="0" y="846167"/>
                  <a:pt x="0" y="761997"/>
                </a:cubicBezTo>
                <a:lnTo>
                  <a:pt x="0" y="152403"/>
                </a:lnTo>
                <a:cubicBezTo>
                  <a:pt x="0" y="68233"/>
                  <a:pt x="68233" y="0"/>
                  <a:pt x="152403" y="0"/>
                </a:cubicBezTo>
                <a:close/>
              </a:path>
            </a:pathLst>
          </a:custGeom>
          <a:gradFill flip="none" rotWithShape="1">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3200" b="1" i="0">
                <a:solidFill>
                  <a:schemeClr val="bg1"/>
                </a:solidFill>
                <a:effectLst/>
                <a:latin typeface="Arial" panose="020b0604020202020204" pitchFamily="34" charset="0"/>
              </a:rPr>
              <a:t>SLIDESPPT.NET</a:t>
            </a:r>
            <a:endParaRPr lang="en-US" sz="3200" b="1">
              <a:solidFill>
                <a:schemeClr val="bg1"/>
              </a:solidFill>
            </a:endParaRPr>
          </a:p>
        </p:txBody>
      </p:sp>
      <p:grpSp>
        <p:nvGrpSpPr>
          <p:cNvPr id="16" name="Gráfico 10">
            <a:extLst>
              <a:ext uri="{FF2B5EF4-FFF2-40B4-BE49-F238E27FC236}">
                <a16:creationId xmlns:a16="http://schemas.microsoft.com/office/drawing/2014/main" id="{1E2B7622-6D14-F161-7ED4-0698FEBA7F68}"/>
              </a:ext>
            </a:extLst>
          </p:cNvPr>
          <p:cNvGrpSpPr/>
          <p:nvPr/>
        </p:nvGrpSpPr>
        <p:grpSpPr>
          <a:xfrm>
            <a:off x="6768034" y="5191520"/>
            <a:ext cx="1046599" cy="1046599"/>
            <a:chOff x="627235" y="5458033"/>
            <a:chExt cx="849367" cy="849367"/>
          </a:xfrm>
          <a:solidFill>
            <a:srgbClr val="00BFF3"/>
          </a:solidFill>
        </p:grpSpPr>
        <p:sp>
          <p:nvSpPr>
            <p:cNvPr id="17" name="Forma libre: forma 30">
              <a:extLst>
                <a:ext uri="{FF2B5EF4-FFF2-40B4-BE49-F238E27FC236}">
                  <a16:creationId xmlns:a16="http://schemas.microsoft.com/office/drawing/2014/main" id="{5224E446-8F2D-1FD7-6434-A64EF1D435E8}"/>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gradFill>
              <a:gsLst>
                <a:gs pos="0">
                  <a:srgbClr val="28A468"/>
                </a:gs>
                <a:gs pos="97000">
                  <a:srgbClr val="00B050"/>
                </a:gs>
              </a:gsLst>
              <a:path path="circle">
                <a:fillToRect l="50000" t="50000" r="50000" b="50000"/>
              </a:path>
            </a:gradFill>
            <a:ln w="2285" cap="flat">
              <a:noFill/>
              <a:prstDash val="solid"/>
              <a:miter/>
            </a:ln>
          </p:spPr>
          <p:txBody>
            <a:bodyPr rtlCol="0" anchor="ctr"/>
            <a:lstStyle/>
            <a:p>
              <a:endParaRPr lang="es-PE" sz="1400"/>
            </a:p>
          </p:txBody>
        </p:sp>
        <p:sp>
          <p:nvSpPr>
            <p:cNvPr id="18" name="Forma libre: forma 31">
              <a:extLst>
                <a:ext uri="{FF2B5EF4-FFF2-40B4-BE49-F238E27FC236}">
                  <a16:creationId xmlns:a16="http://schemas.microsoft.com/office/drawing/2014/main" id="{5E47066C-748D-41D4-17F3-AD3744D48618}"/>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pic>
        <p:nvPicPr>
          <p:cNvPr id="4" name="Imagen 3">
            <a:extLst>
              <a:ext uri="{FF2B5EF4-FFF2-40B4-BE49-F238E27FC236}">
                <a16:creationId xmlns:a16="http://schemas.microsoft.com/office/drawing/2014/main" id="{438B8DD3-D6EC-3AA9-5393-97C00D0416FE}"/>
              </a:ext>
            </a:extLst>
          </p:cNvPr>
          <p:cNvPicPr>
            <a:picLocks noChangeAspect="1"/>
          </p:cNvPicPr>
          <p:nvPr/>
        </p:nvPicPr>
        <p:blipFill>
          <a:blip r:embed="rId4"/>
          <a:stretch>
            <a:fillRect/>
          </a:stretch>
        </p:blipFill>
        <p:spPr>
          <a:xfrm flipH="1">
            <a:off x="55031" y="133351"/>
            <a:ext cx="6657972" cy="6707566"/>
          </a:xfrm>
          <a:prstGeom prst="rect">
            <a:avLst/>
          </a:prstGeom>
        </p:spPr>
      </p:pic>
      <p:grpSp>
        <p:nvGrpSpPr>
          <p:cNvPr id="5" name="Group 9">
            <a:extLst>
              <a:ext uri="{FF2B5EF4-FFF2-40B4-BE49-F238E27FC236}">
                <a16:creationId xmlns:a16="http://schemas.microsoft.com/office/drawing/2014/main" id="{CAD8CCCD-4BBA-3492-2093-FA7439EE7AD3}"/>
              </a:ext>
            </a:extLst>
          </p:cNvPr>
          <p:cNvGrpSpPr/>
          <p:nvPr/>
        </p:nvGrpSpPr>
        <p:grpSpPr>
          <a:xfrm flipH="1">
            <a:off x="-16931" y="-995"/>
            <a:ext cx="1322446" cy="1223662"/>
            <a:chOff x="10046732" y="-8067"/>
            <a:chExt cx="2141558" cy="1981587"/>
          </a:xfrm>
          <a:gradFill>
            <a:gsLst>
              <a:gs pos="0">
                <a:srgbClr val="28A468"/>
              </a:gs>
              <a:gs pos="97000">
                <a:srgbClr val="00B050"/>
              </a:gs>
            </a:gsLst>
            <a:path path="circle">
              <a:fillToRect l="50000" t="50000" r="50000" b="50000"/>
            </a:path>
          </a:gradFill>
        </p:grpSpPr>
        <p:sp>
          <p:nvSpPr>
            <p:cNvPr id="6" name="Freeform: Shape 10">
              <a:extLst>
                <a:ext uri="{FF2B5EF4-FFF2-40B4-BE49-F238E27FC236}">
                  <a16:creationId xmlns:a16="http://schemas.microsoft.com/office/drawing/2014/main" id="{D47DFD62-0634-B3F8-48E2-05F064DA8231}"/>
                </a:ext>
              </a:extLst>
            </p:cNvPr>
            <p:cNvSpPr/>
            <p:nvPr/>
          </p:nvSpPr>
          <p:spPr>
            <a:xfrm rot="16200000">
              <a:off x="10408537" y="-88262"/>
              <a:ext cx="781257" cy="941649"/>
            </a:xfrm>
            <a:custGeom>
              <a:gdLst>
                <a:gd name="connsiteX0" fmla="*/ 781257 w 781257"/>
                <a:gd name="connsiteY0" fmla="*/ 468653 h 941649"/>
                <a:gd name="connsiteX1" fmla="*/ 781257 w 781257"/>
                <a:gd name="connsiteY1" fmla="*/ 941649 h 941649"/>
                <a:gd name="connsiteX2" fmla="*/ 57701 w 781257"/>
                <a:gd name="connsiteY2" fmla="*/ 310003 h 941649"/>
                <a:gd name="connsiteX3" fmla="*/ 41574 w 781257"/>
                <a:gd name="connsiteY3" fmla="*/ 72211 h 941649"/>
                <a:gd name="connsiteX4" fmla="*/ 54242 w 781257"/>
                <a:gd name="connsiteY4" fmla="*/ 57700 h 941649"/>
                <a:gd name="connsiteX5" fmla="*/ 292033 w 781257"/>
                <a:gd name="connsiteY5" fmla="*/ 41573 h 941649"/>
                <a:gd name="connsiteX6" fmla="*/ 781257 w 781257"/>
                <a:gd name="connsiteY6" fmla="*/ 468653 h 941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57" h="941649">
                  <a:moveTo>
                    <a:pt x="781257" y="468653"/>
                  </a:moveTo>
                  <a:lnTo>
                    <a:pt x="781257" y="941649"/>
                  </a:lnTo>
                  <a:lnTo>
                    <a:pt x="57701" y="310003"/>
                  </a:lnTo>
                  <a:cubicBezTo>
                    <a:pt x="-12417" y="248791"/>
                    <a:pt x="-19637" y="142329"/>
                    <a:pt x="41574" y="72211"/>
                  </a:cubicBezTo>
                  <a:lnTo>
                    <a:pt x="54242" y="57700"/>
                  </a:lnTo>
                  <a:cubicBezTo>
                    <a:pt x="115453" y="-12418"/>
                    <a:pt x="221915" y="-19638"/>
                    <a:pt x="292033" y="41573"/>
                  </a:cubicBezTo>
                  <a:lnTo>
                    <a:pt x="781257" y="4686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11">
              <a:extLst>
                <a:ext uri="{FF2B5EF4-FFF2-40B4-BE49-F238E27FC236}">
                  <a16:creationId xmlns:a16="http://schemas.microsoft.com/office/drawing/2014/main" id="{5482A8C9-EC2E-0FDE-FA3A-4897579723AE}"/>
                </a:ext>
              </a:extLst>
            </p:cNvPr>
            <p:cNvSpPr/>
            <p:nvPr/>
          </p:nvSpPr>
          <p:spPr>
            <a:xfrm rot="16200000">
              <a:off x="10062423" y="-23758"/>
              <a:ext cx="1796882" cy="1828264"/>
            </a:xfrm>
            <a:custGeom>
              <a:gdLst>
                <a:gd name="connsiteX0" fmla="*/ 1796882 w 1796882"/>
                <a:gd name="connsiteY0" fmla="*/ 1355268 h 1828264"/>
                <a:gd name="connsiteX1" fmla="*/ 1796882 w 1796882"/>
                <a:gd name="connsiteY1" fmla="*/ 1828264 h 1828264"/>
                <a:gd name="connsiteX2" fmla="*/ 57701 w 1796882"/>
                <a:gd name="connsiteY2" fmla="*/ 310003 h 1828264"/>
                <a:gd name="connsiteX3" fmla="*/ 41574 w 1796882"/>
                <a:gd name="connsiteY3" fmla="*/ 72211 h 1828264"/>
                <a:gd name="connsiteX4" fmla="*/ 54242 w 1796882"/>
                <a:gd name="connsiteY4" fmla="*/ 57700 h 1828264"/>
                <a:gd name="connsiteX5" fmla="*/ 292033 w 1796882"/>
                <a:gd name="connsiteY5" fmla="*/ 41573 h 1828264"/>
                <a:gd name="connsiteX6" fmla="*/ 1796882 w 1796882"/>
                <a:gd name="connsiteY6" fmla="*/ 1355268 h 1828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882" h="1828263">
                  <a:moveTo>
                    <a:pt x="1796882" y="1355268"/>
                  </a:moveTo>
                  <a:lnTo>
                    <a:pt x="1796882" y="1828264"/>
                  </a:lnTo>
                  <a:lnTo>
                    <a:pt x="57701" y="310003"/>
                  </a:lnTo>
                  <a:cubicBezTo>
                    <a:pt x="-12417" y="248791"/>
                    <a:pt x="-19638" y="142329"/>
                    <a:pt x="41574" y="72211"/>
                  </a:cubicBezTo>
                  <a:lnTo>
                    <a:pt x="54242" y="57700"/>
                  </a:lnTo>
                  <a:cubicBezTo>
                    <a:pt x="115453" y="-12418"/>
                    <a:pt x="221915" y="-19638"/>
                    <a:pt x="292033" y="41573"/>
                  </a:cubicBezTo>
                  <a:lnTo>
                    <a:pt x="1796882" y="13552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12">
              <a:extLst>
                <a:ext uri="{FF2B5EF4-FFF2-40B4-BE49-F238E27FC236}">
                  <a16:creationId xmlns:a16="http://schemas.microsoft.com/office/drawing/2014/main" id="{53B20B8A-F0C2-C9F0-69BF-34F7D5B5800F}"/>
                </a:ext>
              </a:extLst>
            </p:cNvPr>
            <p:cNvSpPr/>
            <p:nvPr/>
          </p:nvSpPr>
          <p:spPr>
            <a:xfrm rot="16200000">
              <a:off x="11021130" y="77435"/>
              <a:ext cx="1252662" cy="1081658"/>
            </a:xfrm>
            <a:custGeom>
              <a:gdLst>
                <a:gd name="connsiteX0" fmla="*/ 1252662 w 1252662"/>
                <a:gd name="connsiteY0" fmla="*/ 880178 h 1081658"/>
                <a:gd name="connsiteX1" fmla="*/ 1252662 w 1252662"/>
                <a:gd name="connsiteY1" fmla="*/ 1081658 h 1081658"/>
                <a:gd name="connsiteX2" fmla="*/ 941637 w 1252662"/>
                <a:gd name="connsiteY2" fmla="*/ 1081658 h 1081658"/>
                <a:gd name="connsiteX3" fmla="*/ 57701 w 1252662"/>
                <a:gd name="connsiteY3" fmla="*/ 310003 h 1081658"/>
                <a:gd name="connsiteX4" fmla="*/ 41574 w 1252662"/>
                <a:gd name="connsiteY4" fmla="*/ 72211 h 1081658"/>
                <a:gd name="connsiteX5" fmla="*/ 54242 w 1252662"/>
                <a:gd name="connsiteY5" fmla="*/ 57700 h 1081658"/>
                <a:gd name="connsiteX6" fmla="*/ 292033 w 1252662"/>
                <a:gd name="connsiteY6" fmla="*/ 41573 h 1081658"/>
                <a:gd name="connsiteX7" fmla="*/ 1252662 w 1252662"/>
                <a:gd name="connsiteY7" fmla="*/ 880178 h 10816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662" h="1081658">
                  <a:moveTo>
                    <a:pt x="1252662" y="880178"/>
                  </a:moveTo>
                  <a:lnTo>
                    <a:pt x="1252662" y="1081658"/>
                  </a:lnTo>
                  <a:lnTo>
                    <a:pt x="941637" y="1081658"/>
                  </a:lnTo>
                  <a:lnTo>
                    <a:pt x="57701" y="310003"/>
                  </a:lnTo>
                  <a:cubicBezTo>
                    <a:pt x="-12417" y="248791"/>
                    <a:pt x="-19638" y="142329"/>
                    <a:pt x="41574" y="72211"/>
                  </a:cubicBezTo>
                  <a:lnTo>
                    <a:pt x="54242" y="57700"/>
                  </a:lnTo>
                  <a:cubicBezTo>
                    <a:pt x="115453" y="-12418"/>
                    <a:pt x="221915" y="-19638"/>
                    <a:pt x="292033" y="41573"/>
                  </a:cubicBezTo>
                  <a:lnTo>
                    <a:pt x="1252662" y="880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13">
              <a:extLst>
                <a:ext uri="{FF2B5EF4-FFF2-40B4-BE49-F238E27FC236}">
                  <a16:creationId xmlns:a16="http://schemas.microsoft.com/office/drawing/2014/main" id="{21BE826E-929C-5305-AE3F-253D55B55B08}"/>
                </a:ext>
              </a:extLst>
            </p:cNvPr>
            <p:cNvSpPr/>
            <p:nvPr/>
          </p:nvSpPr>
          <p:spPr>
            <a:xfrm rot="16200000">
              <a:off x="10905733" y="690963"/>
              <a:ext cx="1483456" cy="1081657"/>
            </a:xfrm>
            <a:custGeom>
              <a:gdLst>
                <a:gd name="connsiteX0" fmla="*/ 1483456 w 1483456"/>
                <a:gd name="connsiteY0" fmla="*/ 1081657 h 1081657"/>
                <a:gd name="connsiteX1" fmla="*/ 941635 w 1483456"/>
                <a:gd name="connsiteY1" fmla="*/ 1081657 h 1081657"/>
                <a:gd name="connsiteX2" fmla="*/ 57700 w 1483456"/>
                <a:gd name="connsiteY2" fmla="*/ 310003 h 1081657"/>
                <a:gd name="connsiteX3" fmla="*/ 41573 w 1483456"/>
                <a:gd name="connsiteY3" fmla="*/ 72211 h 1081657"/>
                <a:gd name="connsiteX4" fmla="*/ 54241 w 1483456"/>
                <a:gd name="connsiteY4" fmla="*/ 57700 h 1081657"/>
                <a:gd name="connsiteX5" fmla="*/ 292032 w 1483456"/>
                <a:gd name="connsiteY5" fmla="*/ 41573 h 1081657"/>
                <a:gd name="connsiteX6" fmla="*/ 1483456 w 1483456"/>
                <a:gd name="connsiteY6" fmla="*/ 1081657 h 10816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456" h="1081657">
                  <a:moveTo>
                    <a:pt x="1483456" y="1081657"/>
                  </a:moveTo>
                  <a:lnTo>
                    <a:pt x="941635" y="1081657"/>
                  </a:lnTo>
                  <a:lnTo>
                    <a:pt x="57700" y="310003"/>
                  </a:lnTo>
                  <a:cubicBezTo>
                    <a:pt x="-12418" y="248791"/>
                    <a:pt x="-19639" y="142329"/>
                    <a:pt x="41573" y="72211"/>
                  </a:cubicBezTo>
                  <a:lnTo>
                    <a:pt x="54241" y="57700"/>
                  </a:lnTo>
                  <a:cubicBezTo>
                    <a:pt x="115452" y="-12418"/>
                    <a:pt x="221914" y="-19638"/>
                    <a:pt x="292032" y="41573"/>
                  </a:cubicBezTo>
                  <a:lnTo>
                    <a:pt x="1483456" y="1081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669154065"/>
      </p:ext>
    </p:extLst>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Box 3">
            <a:extLst>
              <a:ext uri="{FF2B5EF4-FFF2-40B4-BE49-F238E27FC236}">
                <a16:creationId xmlns:a16="http://schemas.microsoft.com/office/drawing/2014/main" id="{9B05E609-244E-4B50-9029-8481D06DCEF6}"/>
              </a:ext>
            </a:extLst>
          </p:cNvPr>
          <p:cNvSpPr txBox="1"/>
          <p:nvPr/>
        </p:nvSpPr>
        <p:spPr>
          <a:xfrm>
            <a:off x="2373774" y="479626"/>
            <a:ext cx="7444450" cy="76944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400">
                <a:latin typeface="Roboto" panose="02000000000000000000" pitchFamily="2" charset="0"/>
                <a:ea typeface="Roboto" panose="02000000000000000000" pitchFamily="2" charset="0"/>
                <a:cs typeface="Roboto" panose="02000000000000000000" pitchFamily="2" charset="0"/>
              </a:rPr>
              <a:t>Instructions for use</a:t>
            </a:r>
            <a:endParaRPr lang="en-GB" sz="4400">
              <a:latin typeface="Roboto" panose="02000000000000000000" pitchFamily="2" charset="0"/>
              <a:ea typeface="Roboto" panose="02000000000000000000" pitchFamily="2" charset="0"/>
              <a:cs typeface="Roboto" panose="02000000000000000000" pitchFamily="2" charset="0"/>
            </a:endParaRPr>
          </a:p>
        </p:txBody>
      </p:sp>
      <p:sp>
        <p:nvSpPr>
          <p:cNvPr id="3" name="TextBox 5">
            <a:extLst>
              <a:ext uri="{FF2B5EF4-FFF2-40B4-BE49-F238E27FC236}">
                <a16:creationId xmlns:a16="http://schemas.microsoft.com/office/drawing/2014/main" id="{B2865F97-07A2-4ABC-B8EA-E34FF1693386}"/>
              </a:ext>
            </a:extLst>
          </p:cNvPr>
          <p:cNvSpPr txBox="1"/>
          <p:nvPr/>
        </p:nvSpPr>
        <p:spPr>
          <a:xfrm>
            <a:off x="3899058" y="2059915"/>
            <a:ext cx="439388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4" name="TextBox 6">
            <a:extLst>
              <a:ext uri="{FF2B5EF4-FFF2-40B4-BE49-F238E27FC236}">
                <a16:creationId xmlns:a16="http://schemas.microsoft.com/office/drawing/2014/main" id="{48A87EAF-AEC6-473D-8951-367212120572}"/>
              </a:ext>
            </a:extLst>
          </p:cNvPr>
          <p:cNvSpPr txBox="1"/>
          <p:nvPr/>
        </p:nvSpPr>
        <p:spPr>
          <a:xfrm>
            <a:off x="2602424" y="2432240"/>
            <a:ext cx="69871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Use our templates for personal or educational presentations or printouts.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Edit and customize our templates for your own needs.</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Link a page to a presentation template on your website or blog.</a:t>
            </a:r>
            <a:endParaRPr lang="en-GB"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endParaRPr>
          </a:p>
        </p:txBody>
      </p:sp>
      <p:sp>
        <p:nvSpPr>
          <p:cNvPr id="5" name="TextBox 10">
            <a:extLst>
              <a:ext uri="{FF2B5EF4-FFF2-40B4-BE49-F238E27FC236}">
                <a16:creationId xmlns:a16="http://schemas.microsoft.com/office/drawing/2014/main" id="{CD7631C1-4AA6-4F93-8A5A-E07011287DAE}"/>
              </a:ext>
            </a:extLst>
          </p:cNvPr>
          <p:cNvSpPr txBox="1"/>
          <p:nvPr/>
        </p:nvSpPr>
        <p:spPr>
          <a:xfrm>
            <a:off x="2602424" y="1353852"/>
            <a:ext cx="6987150"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a:latin typeface="Roboto" panose="02000000000000000000" pitchFamily="2" charset="0"/>
                <a:ea typeface="Roboto" panose="02000000000000000000" pitchFamily="2" charset="0"/>
                <a:cs typeface="Roboto" panose="02000000000000000000" pitchFamily="2" charset="0"/>
              </a:rPr>
              <a:t>In order to use this template, you must credit Slidesppt by keeping the thank you slide.</a:t>
            </a:r>
            <a:endParaRPr lang="en-GB" sz="1600">
              <a:latin typeface="Roboto" panose="02000000000000000000" pitchFamily="2" charset="0"/>
              <a:ea typeface="Roboto" panose="02000000000000000000" pitchFamily="2" charset="0"/>
              <a:cs typeface="Roboto" panose="02000000000000000000" pitchFamily="2" charset="0"/>
            </a:endParaRPr>
          </a:p>
        </p:txBody>
      </p:sp>
      <p:sp>
        <p:nvSpPr>
          <p:cNvPr id="6" name="TextBox 11">
            <a:extLst>
              <a:ext uri="{FF2B5EF4-FFF2-40B4-BE49-F238E27FC236}">
                <a16:creationId xmlns:a16="http://schemas.microsoft.com/office/drawing/2014/main" id="{1ABE771A-C854-413A-B954-5671F2BCFB49}"/>
              </a:ext>
            </a:extLst>
          </p:cNvPr>
          <p:cNvSpPr txBox="1"/>
          <p:nvPr/>
        </p:nvSpPr>
        <p:spPr>
          <a:xfrm>
            <a:off x="3826642" y="3447764"/>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What you are not allowed to do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7" name="TextBox 12">
            <a:extLst>
              <a:ext uri="{FF2B5EF4-FFF2-40B4-BE49-F238E27FC236}">
                <a16:creationId xmlns:a16="http://schemas.microsoft.com/office/drawing/2014/main" id="{0FC646C4-C830-4713-A47A-21221862CF3E}"/>
              </a:ext>
            </a:extLst>
          </p:cNvPr>
          <p:cNvSpPr txBox="1"/>
          <p:nvPr/>
        </p:nvSpPr>
        <p:spPr>
          <a:xfrm>
            <a:off x="2602424" y="3730888"/>
            <a:ext cx="6987150" cy="116955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Republish or redistribute our presentation templates, offline or online and even for free.</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Offer Slidesppt templates (or a modified version of this Slidesppt Template) or include it in a database or any other product or service that offers downloadable images, icons or templates that may be subject to distribution or resale.</a:t>
            </a:r>
          </a:p>
        </p:txBody>
      </p:sp>
      <p:sp>
        <p:nvSpPr>
          <p:cNvPr id="10" name="TextBox 11">
            <a:extLst>
              <a:ext uri="{FF2B5EF4-FFF2-40B4-BE49-F238E27FC236}">
                <a16:creationId xmlns:a16="http://schemas.microsoft.com/office/drawing/2014/main" id="{01858C8F-92A1-631A-9EA7-35CBB525E08B}"/>
              </a:ext>
            </a:extLst>
          </p:cNvPr>
          <p:cNvSpPr txBox="1"/>
          <p:nvPr/>
        </p:nvSpPr>
        <p:spPr>
          <a:xfrm>
            <a:off x="3826642" y="4967981"/>
            <a:ext cx="4538711"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b="1">
                <a:latin typeface="Roboto" panose="02000000000000000000" pitchFamily="2" charset="0"/>
                <a:ea typeface="Roboto" panose="02000000000000000000" pitchFamily="2" charset="0"/>
                <a:cs typeface="Roboto" panose="02000000000000000000" pitchFamily="2" charset="0"/>
              </a:rPr>
              <a:t>Useful links :</a:t>
            </a:r>
            <a:endParaRPr lang="en-GB" sz="1600" b="1">
              <a:latin typeface="Roboto" panose="02000000000000000000" pitchFamily="2" charset="0"/>
              <a:ea typeface="Roboto" panose="02000000000000000000" pitchFamily="2" charset="0"/>
              <a:cs typeface="Roboto" panose="02000000000000000000" pitchFamily="2" charset="0"/>
            </a:endParaRPr>
          </a:p>
        </p:txBody>
      </p:sp>
      <p:sp>
        <p:nvSpPr>
          <p:cNvPr id="11" name="TextBox 12">
            <a:extLst>
              <a:ext uri="{FF2B5EF4-FFF2-40B4-BE49-F238E27FC236}">
                <a16:creationId xmlns:a16="http://schemas.microsoft.com/office/drawing/2014/main" id="{5A1DC7C9-F9E4-6037-6D31-E314E2929AEC}"/>
              </a:ext>
            </a:extLst>
          </p:cNvPr>
          <p:cNvSpPr txBox="1"/>
          <p:nvPr/>
        </p:nvSpPr>
        <p:spPr>
          <a:xfrm>
            <a:off x="1611822" y="5307153"/>
            <a:ext cx="8968350"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What you are allowed and not allowed to do: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https://www.slidesppt.net/what-you-can-and-cannot-do-with-our-templates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Frequently Asked Questions: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https://www.slidesppt.net/frequently-asked-questions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a:p>
            <a:pPr algn="ctr">
              <a:lnSpc>
                <a:spcPct val="150000"/>
              </a:lnSpc>
            </a:pPr>
            <a:r>
              <a:rPr lang="en-US" sz="1200">
                <a:solidFill>
                  <a:schemeClr val="bg2">
                    <a:lumMod val="10000"/>
                  </a:schemeClr>
                </a:solidFill>
                <a:latin typeface="Roboto" panose="02000000000000000000" pitchFamily="2" charset="0"/>
                <a:ea typeface="Roboto" panose="02000000000000000000" pitchFamily="2" charset="0"/>
                <a:cs typeface="Roboto" panose="02000000000000000000" pitchFamily="2" charset="0"/>
              </a:rPr>
              <a:t>Tutorials and Tips: </a:t>
            </a:r>
            <a:r>
              <a:rPr lang="en-US" sz="1200">
                <a:solidFill>
                  <a:srgbClr val="0563C1"/>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https://www.slidesppt.net/tutorials-and-tips</a:t>
            </a:r>
            <a:r>
              <a:rPr lang="en-US" sz="1200">
                <a:solidFill>
                  <a:srgbClr val="0070C0"/>
                </a:solidFill>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a:t>
            </a:r>
            <a:r>
              <a:rPr lang="en-US" sz="1200">
                <a:solidFill>
                  <a:srgbClr val="0070C0"/>
                </a:solidFill>
                <a:latin typeface="Roboto" panose="02000000000000000000" pitchFamily="2" charset="0"/>
                <a:ea typeface="Roboto" panose="02000000000000000000" pitchFamily="2" charset="0"/>
                <a:cs typeface="Roboto" panose="02000000000000000000" pitchFamily="2" charset="0"/>
              </a:rPr>
              <a:t>  </a:t>
            </a:r>
          </a:p>
        </p:txBody>
      </p:sp>
      <p:sp>
        <p:nvSpPr>
          <p:cNvPr id="12" name="Rectángulo 11">
            <a:extLst>
              <a:ext uri="{FF2B5EF4-FFF2-40B4-BE49-F238E27FC236}">
                <a16:creationId xmlns:a16="http://schemas.microsoft.com/office/drawing/2014/main" id="{5CA22004-4B5D-21F1-8B84-C65CF1A82045}"/>
              </a:ext>
            </a:extLst>
          </p:cNvPr>
          <p:cNvSpPr/>
          <p:nvPr/>
        </p:nvSpPr>
        <p:spPr>
          <a:xfrm>
            <a:off x="293273" y="272144"/>
            <a:ext cx="11605453" cy="6356034"/>
          </a:xfrm>
          <a:prstGeom prst="rect">
            <a:avLst/>
          </a:prstGeom>
          <a:noFill/>
          <a:ln w="57150">
            <a:solidFill>
              <a:srgbClr val="28A4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rgbClr val="7030A0"/>
                </a:solidFill>
              </a:ln>
            </a:endParaRPr>
          </a:p>
        </p:txBody>
      </p:sp>
    </p:spTree>
    <p:extLst>
      <p:ext uri="{BB962C8B-B14F-4D97-AF65-F5344CB8AC3E}">
        <p14:creationId xmlns:p14="http://schemas.microsoft.com/office/powerpoint/2010/main" val="2656300528"/>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sld>
</file>

<file path=ppt/slides/slide2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6" name="Paralelogramo 5">
            <a:extLst>
              <a:ext uri="{FF2B5EF4-FFF2-40B4-BE49-F238E27FC236}">
                <a16:creationId xmlns:a16="http://schemas.microsoft.com/office/drawing/2014/main" id="{A9A60984-C7C0-4F79-A6A6-433420FA5279}"/>
              </a:ext>
            </a:extLst>
          </p:cNvPr>
          <p:cNvSpPr/>
          <p:nvPr/>
        </p:nvSpPr>
        <p:spPr>
          <a:xfrm>
            <a:off x="5751328" y="0"/>
            <a:ext cx="5022243" cy="6858000"/>
          </a:xfrm>
          <a:prstGeom prst="parallelogram">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p>
        </p:txBody>
      </p:sp>
      <p:sp>
        <p:nvSpPr>
          <p:cNvPr id="7" name="Triángulo isósceles 6">
            <a:extLst>
              <a:ext uri="{FF2B5EF4-FFF2-40B4-BE49-F238E27FC236}">
                <a16:creationId xmlns:a16="http://schemas.microsoft.com/office/drawing/2014/main" id="{005D9A4D-1500-44C9-A159-6C85E3FC967F}"/>
              </a:ext>
            </a:extLst>
          </p:cNvPr>
          <p:cNvSpPr/>
          <p:nvPr/>
        </p:nvSpPr>
        <p:spPr>
          <a:xfrm>
            <a:off x="2447595" y="5656296"/>
            <a:ext cx="7038467" cy="1205365"/>
          </a:xfrm>
          <a:prstGeom prst="triangle">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sz="2400"/>
          </a:p>
        </p:txBody>
      </p:sp>
      <p:sp>
        <p:nvSpPr>
          <p:cNvPr id="10" name="Google Shape;263;p42"/>
          <p:cNvSpPr txBox="1"/>
          <p:nvPr userDrawn="1"/>
        </p:nvSpPr>
        <p:spPr>
          <a:xfrm>
            <a:off x="52532" y="630550"/>
            <a:ext cx="5423929" cy="1031383"/>
          </a:xfrm>
          <a:prstGeom prst="rect">
            <a:avLst/>
          </a:prstGeom>
          <a:noFill/>
          <a:ln>
            <a:noFill/>
          </a:ln>
        </p:spPr>
        <p:txBody>
          <a:bodyPr spcFirstLastPara="1" wrap="square" lIns="121889" tIns="121889" rIns="121889" bIns="121889" anchor="t" anchorCtr="0">
            <a:noAutofit/>
          </a:bodyPr>
          <a:lstStyle>
            <a:defPPr marR="0" lvl="0" algn="l" rtl="0">
              <a:lnSpc>
                <a:spcPct val="100000"/>
              </a:lnSpc>
              <a:spcBef>
                <a:spcPct val="0"/>
              </a:spcBef>
              <a:spcAft>
                <a:spcPct val="0"/>
              </a:spcAft>
            </a:defPPr>
            <a:lvl1pPr marR="0" lvl="0" algn="ctr" rtl="0">
              <a:lnSpc>
                <a:spcPct val="80000"/>
              </a:lnSpc>
              <a:spcBef>
                <a:spcPct val="0"/>
              </a:spcBef>
              <a:spcAft>
                <a:spcPct val="0"/>
              </a:spcAft>
              <a:buClr>
                <a:schemeClr val="accent1"/>
              </a:buClr>
              <a:buSzPts val="4800"/>
              <a:buFont typeface="DM Sans"/>
              <a:buNone/>
              <a:defRPr sz="3600" b="1" i="0" u="none" strike="noStrike" cap="none">
                <a:solidFill>
                  <a:srgbClr val="27348B"/>
                </a:solidFill>
                <a:latin typeface="DM Sans"/>
                <a:ea typeface="DM Sans"/>
                <a:cs typeface="DM Sans"/>
                <a:sym typeface="DM Sans"/>
              </a:defRPr>
            </a:lvl1pPr>
            <a:lvl2pPr marR="0" lvl="1"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2pPr>
            <a:lvl3pPr marR="0" lvl="2"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3pPr>
            <a:lvl4pPr marR="0" lvl="3"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4pPr>
            <a:lvl5pPr marR="0" lvl="4"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5pPr>
            <a:lvl6pPr marR="0" lvl="5"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6pPr>
            <a:lvl7pPr marR="0" lvl="6"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7pPr>
            <a:lvl8pPr marR="0" lvl="7"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8pPr>
            <a:lvl9pPr marR="0" lvl="8" algn="l" rtl="0">
              <a:lnSpc>
                <a:spcPct val="80000"/>
              </a:lnSpc>
              <a:spcBef>
                <a:spcPct val="0"/>
              </a:spcBef>
              <a:spcAft>
                <a:spcPct val="0"/>
              </a:spcAft>
              <a:buClr>
                <a:schemeClr val="accent1"/>
              </a:buClr>
              <a:buSzPts val="4800"/>
              <a:buFont typeface="DM Sans"/>
              <a:buNone/>
              <a:defRPr sz="4800" b="1" i="0" u="none" strike="noStrike" cap="none">
                <a:solidFill>
                  <a:schemeClr val="accent1"/>
                </a:solidFill>
                <a:latin typeface="DM Sans"/>
                <a:ea typeface="DM Sans"/>
                <a:cs typeface="DM Sans"/>
                <a:sym typeface="DM Sans"/>
              </a:defRPr>
            </a:lvl9pPr>
          </a:lstStyle>
          <a:p>
            <a:r>
              <a:rPr lang="es-PE" sz="6000">
                <a:solidFill>
                  <a:schemeClr val="tx1">
                    <a:lumMod val="85000"/>
                    <a:lumOff val="15000"/>
                  </a:schemeClr>
                </a:solidFill>
                <a:latin typeface="Arial (Títulos)"/>
                <a:cs typeface="Rubik" panose="020b0604020202020204" charset="-79"/>
              </a:rPr>
              <a:t>FUENTE</a:t>
            </a:r>
          </a:p>
        </p:txBody>
      </p:sp>
      <p:sp>
        <p:nvSpPr>
          <p:cNvPr id="12" name="Google Shape;270;p42"/>
          <p:cNvSpPr txBox="1"/>
          <p:nvPr userDrawn="1"/>
        </p:nvSpPr>
        <p:spPr>
          <a:xfrm>
            <a:off x="1170329" y="1991150"/>
            <a:ext cx="5543071" cy="565351"/>
          </a:xfrm>
          <a:prstGeom prst="rect">
            <a:avLst/>
          </a:prstGeom>
          <a:noFill/>
          <a:ln>
            <a:noFill/>
          </a:ln>
        </p:spPr>
        <p:txBody>
          <a:bodyPr spcFirstLastPara="1" wrap="square" lIns="121889" tIns="121889" rIns="121889" bIns="121889" anchor="t" anchorCtr="0">
            <a:noAutofit/>
          </a:bodyPr>
          <a:lstStyle/>
          <a:p>
            <a:r>
              <a:rPr lang="es-PE" sz="2133">
                <a:solidFill>
                  <a:srgbClr val="28A468"/>
                </a:solidFill>
                <a:latin typeface="Source Sans Pro" panose="020b0503030403020204" pitchFamily="34" charset="0"/>
                <a:ea typeface="Rubik"/>
                <a:cs typeface="Rubik" panose="020b0604020202020204" charset="-79"/>
                <a:sym typeface="Rubik"/>
              </a:rPr>
              <a:t>ELABORADO POR </a:t>
            </a:r>
            <a:r>
              <a:rPr lang="es-PE" sz="2133">
                <a:solidFill>
                  <a:srgbClr val="28A468"/>
                </a:solidFill>
                <a:latin typeface="Source Sans Pro" panose="020b0503030403020204" pitchFamily="34" charset="0"/>
                <a:ea typeface="Montserrat"/>
                <a:cs typeface="Assistant Light" pitchFamily="2" charset="-79"/>
                <a:sym typeface="Montserrat"/>
              </a:rPr>
              <a:t>: </a:t>
            </a:r>
            <a:r>
              <a:rPr lang="es-PE" sz="2133">
                <a:latin typeface="Source Sans Pro" panose="020b0503030403020204" pitchFamily="34" charset="0"/>
                <a:ea typeface="Montserrat"/>
                <a:cs typeface="Kanit Light" panose="020b0604020202020204" charset="-34"/>
                <a:sym typeface="Montserrat"/>
              </a:rPr>
              <a:t>slidesppt.net</a:t>
            </a:r>
          </a:p>
          <a:p>
            <a:pPr lvl="0"/>
            <a:endParaRPr sz="2133" b="1">
              <a:solidFill>
                <a:srgbClr val="02FFB3"/>
              </a:solidFill>
              <a:latin typeface="Source Sans Pro" panose="020b0503030403020204" pitchFamily="34" charset="0"/>
              <a:ea typeface="Rubik"/>
              <a:cs typeface="Rubik" panose="020b0604020202020204" charset="-79"/>
              <a:sym typeface="Rubik"/>
            </a:endParaRPr>
          </a:p>
        </p:txBody>
      </p:sp>
      <p:grpSp>
        <p:nvGrpSpPr>
          <p:cNvPr id="4" name="Grupo 3">
            <a:extLst>
              <a:ext uri="{FF2B5EF4-FFF2-40B4-BE49-F238E27FC236}">
                <a16:creationId xmlns:a16="http://schemas.microsoft.com/office/drawing/2014/main" id="{ADD76EE0-86EE-4091-9946-7B9B8D3CFA51}"/>
              </a:ext>
            </a:extLst>
          </p:cNvPr>
          <p:cNvGrpSpPr/>
          <p:nvPr/>
        </p:nvGrpSpPr>
        <p:grpSpPr>
          <a:xfrm>
            <a:off x="1170327" y="2996906"/>
            <a:ext cx="3985231" cy="2125887"/>
            <a:chOff x="877424" y="2601843"/>
            <a:chExt cx="2989182" cy="1594553"/>
          </a:xfrm>
        </p:grpSpPr>
        <p:sp>
          <p:nvSpPr>
            <p:cNvPr id="14" name="Google Shape;272;p42"/>
            <p:cNvSpPr txBox="1"/>
            <p:nvPr/>
          </p:nvSpPr>
          <p:spPr>
            <a:xfrm>
              <a:off x="877424" y="2601843"/>
              <a:ext cx="2117100" cy="308700"/>
            </a:xfrm>
            <a:prstGeom prst="rect">
              <a:avLst/>
            </a:prstGeom>
            <a:noFill/>
            <a:ln>
              <a:noFill/>
            </a:ln>
          </p:spPr>
          <p:txBody>
            <a:bodyPr spcFirstLastPara="1" wrap="square" lIns="121889" tIns="121889" rIns="121889" bIns="121889" anchor="t" anchorCtr="0">
              <a:noAutofit/>
            </a:bodyPr>
            <a:lstStyle/>
            <a:p>
              <a:pPr lvl="0"/>
              <a:r>
                <a:rPr lang="es-PE" sz="2133">
                  <a:solidFill>
                    <a:srgbClr val="00B050"/>
                  </a:solidFill>
                  <a:latin typeface="Source Sans Pro" panose="020b0503030403020204" pitchFamily="34" charset="0"/>
                  <a:ea typeface="Rubik"/>
                  <a:cs typeface="Rubik" panose="020b0604020202020204" charset="-79"/>
                  <a:sym typeface="Rubik"/>
                </a:rPr>
                <a:t>IMAGES</a:t>
              </a:r>
              <a:r>
                <a:rPr lang="en" sz="2133">
                  <a:solidFill>
                    <a:srgbClr val="00B050"/>
                  </a:solidFill>
                  <a:latin typeface="Source Sans Pro" panose="020b0503030403020204" pitchFamily="34" charset="0"/>
                  <a:ea typeface="Rubik"/>
                  <a:cs typeface="Rubik" panose="020b0604020202020204" charset="-79"/>
                  <a:sym typeface="Rubik"/>
                </a:rPr>
                <a:t> :</a:t>
              </a:r>
              <a:endParaRPr sz="2133">
                <a:solidFill>
                  <a:srgbClr val="00B050"/>
                </a:solidFill>
                <a:latin typeface="Source Sans Pro" panose="020b0503030403020204" pitchFamily="34" charset="0"/>
                <a:ea typeface="Rubik"/>
                <a:cs typeface="Rubik" panose="020b0604020202020204" charset="-79"/>
                <a:sym typeface="Rubik"/>
              </a:endParaRPr>
            </a:p>
          </p:txBody>
        </p:sp>
        <p:sp>
          <p:nvSpPr>
            <p:cNvPr id="15" name="Google Shape;273;p42"/>
            <p:cNvSpPr txBox="1"/>
            <p:nvPr/>
          </p:nvSpPr>
          <p:spPr>
            <a:xfrm>
              <a:off x="877424" y="2910468"/>
              <a:ext cx="2989182" cy="1285928"/>
            </a:xfrm>
            <a:prstGeom prst="rect">
              <a:avLst/>
            </a:prstGeom>
            <a:noFill/>
            <a:ln>
              <a:noFill/>
            </a:ln>
          </p:spPr>
          <p:txBody>
            <a:bodyPr spcFirstLastPara="1" wrap="square" lIns="121889" tIns="121889" rIns="121889" bIns="121889" anchor="t" anchorCtr="0">
              <a:noAutofit/>
            </a:bodyPr>
            <a:lstStyle/>
            <a:p>
              <a:pPr marL="380946" indent="-380946">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Freepik.es</a:t>
              </a:r>
            </a:p>
            <a:p>
              <a:pPr marL="380946" indent="-380946">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pixabay.com</a:t>
              </a:r>
            </a:p>
            <a:p>
              <a:pPr marL="380946" indent="-380946">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pngegg.com</a:t>
              </a:r>
            </a:p>
            <a:p>
              <a:endParaRPr lang="es-PE" sz="2000">
                <a:latin typeface="Source Sans Pro" panose="020b0503030403020204" pitchFamily="34" charset="0"/>
                <a:ea typeface="Montserrat"/>
                <a:cs typeface="Kanit Light" panose="020b0604020202020204" charset="-34"/>
                <a:sym typeface="Montserrat"/>
              </a:endParaRPr>
            </a:p>
          </p:txBody>
        </p:sp>
      </p:grpSp>
      <p:sp>
        <p:nvSpPr>
          <p:cNvPr id="16" name="Google Shape;274;p42"/>
          <p:cNvSpPr txBox="1"/>
          <p:nvPr userDrawn="1"/>
        </p:nvSpPr>
        <p:spPr>
          <a:xfrm>
            <a:off x="1170328" y="4483486"/>
            <a:ext cx="2822555" cy="411564"/>
          </a:xfrm>
          <a:prstGeom prst="rect">
            <a:avLst/>
          </a:prstGeom>
          <a:noFill/>
          <a:ln>
            <a:noFill/>
          </a:ln>
        </p:spPr>
        <p:txBody>
          <a:bodyPr spcFirstLastPara="1" wrap="square" lIns="121889" tIns="121889" rIns="121889" bIns="121889" anchor="t" anchorCtr="0">
            <a:noAutofit/>
          </a:bodyPr>
          <a:lstStyle/>
          <a:p>
            <a:r>
              <a:rPr lang="en" sz="2133">
                <a:solidFill>
                  <a:srgbClr val="28A468"/>
                </a:solidFill>
                <a:latin typeface="Source Sans Pro" panose="020b0503030403020204" pitchFamily="34" charset="0"/>
                <a:ea typeface="Rubik"/>
                <a:cs typeface="Rubik" panose="020b0604020202020204" charset="-79"/>
                <a:sym typeface="Rubik"/>
              </a:rPr>
              <a:t>FONTS :</a:t>
            </a:r>
            <a:endParaRPr sz="2133">
              <a:solidFill>
                <a:srgbClr val="28A468"/>
              </a:solidFill>
              <a:latin typeface="Source Sans Pro" panose="020b0503030403020204" pitchFamily="34" charset="0"/>
              <a:ea typeface="Rubik"/>
              <a:cs typeface="Rubik" panose="020b0604020202020204" charset="-79"/>
              <a:sym typeface="Rubik"/>
            </a:endParaRPr>
          </a:p>
        </p:txBody>
      </p:sp>
      <p:sp>
        <p:nvSpPr>
          <p:cNvPr id="17" name="Google Shape;275;p42"/>
          <p:cNvSpPr txBox="1"/>
          <p:nvPr userDrawn="1"/>
        </p:nvSpPr>
        <p:spPr>
          <a:xfrm>
            <a:off x="1170327" y="4894952"/>
            <a:ext cx="3526863" cy="912721"/>
          </a:xfrm>
          <a:prstGeom prst="rect">
            <a:avLst/>
          </a:prstGeom>
          <a:noFill/>
          <a:ln>
            <a:noFill/>
          </a:ln>
        </p:spPr>
        <p:txBody>
          <a:bodyPr spcFirstLastPara="1" wrap="square" lIns="121889" tIns="121889" rIns="121889" bIns="121889" anchor="t" anchorCtr="0">
            <a:noAutofit/>
          </a:bodyPr>
          <a:lstStyle/>
          <a:p>
            <a:pPr marL="380946" indent="-380946">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Edwardian Script ITC</a:t>
            </a:r>
          </a:p>
          <a:p>
            <a:pPr marL="380946" indent="-380946">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Chewy</a:t>
            </a:r>
          </a:p>
          <a:p>
            <a:pPr marL="380946" indent="-380946">
              <a:buFont typeface="Arial" panose="020b0604020202020204" pitchFamily="34" charset="0"/>
              <a:buChar char="•"/>
            </a:pPr>
            <a:r>
              <a:rPr lang="es-PE" sz="2000">
                <a:latin typeface="Source Sans Pro" panose="020b0503030403020204" pitchFamily="34" charset="0"/>
                <a:ea typeface="Montserrat"/>
                <a:cs typeface="Kanit Light" panose="020b0604020202020204" charset="-34"/>
                <a:sym typeface="Montserrat"/>
              </a:rPr>
              <a:t>Arial</a:t>
            </a:r>
          </a:p>
          <a:p>
            <a:pPr marL="380946" indent="-380946">
              <a:buFont typeface="Arial" panose="020b0604020202020204" pitchFamily="34" charset="0"/>
              <a:buChar char="•"/>
            </a:pPr>
            <a:endParaRPr lang="es-PE" sz="2000">
              <a:latin typeface="Source Sans Pro" panose="020b0503030403020204" pitchFamily="34" charset="0"/>
              <a:ea typeface="Montserrat"/>
              <a:cs typeface="Kanit Light" panose="020b0604020202020204" charset="-34"/>
              <a:sym typeface="Montserrat"/>
            </a:endParaRPr>
          </a:p>
        </p:txBody>
      </p:sp>
      <p:sp>
        <p:nvSpPr>
          <p:cNvPr id="18" name="TextBox 59">
            <a:extLst>
              <a:ext uri="{FF2B5EF4-FFF2-40B4-BE49-F238E27FC236}">
                <a16:creationId xmlns:a16="http://schemas.microsoft.com/office/drawing/2014/main" id="{6E6EB432-42F1-4645-91AE-46F9C6679D9A}"/>
              </a:ext>
            </a:extLst>
          </p:cNvPr>
          <p:cNvSpPr txBox="1"/>
          <p:nvPr userDrawn="1"/>
        </p:nvSpPr>
        <p:spPr>
          <a:xfrm>
            <a:off x="9960194" y="6550224"/>
            <a:ext cx="2231807" cy="276999"/>
          </a:xfrm>
          <a:prstGeom prst="rect">
            <a:avLst/>
          </a:prstGeom>
          <a:noFill/>
        </p:spPr>
        <p:txBody>
          <a:bodyPr wrap="square" rtlCol="0" anchor="ctr">
            <a:spAutoFit/>
          </a:bodyPr>
          <a:lstStyle/>
          <a:p>
            <a:pPr algn="r"/>
            <a:r>
              <a:rPr lang="en-US" altLang="ko-KR" sz="1200">
                <a:latin typeface="Arial" panose="020b0604020202020204" pitchFamily="34" charset="0"/>
                <a:cs typeface="Arial" panose="020b0604020202020204" pitchFamily="34" charset="0"/>
              </a:rPr>
              <a:t>slidesppt.net</a:t>
            </a:r>
            <a:endParaRPr lang="ko-KR" altLang="en-US" sz="1200">
              <a:latin typeface="Arial" panose="020b0604020202020204" pitchFamily="34" charset="0"/>
              <a:cs typeface="Arial" panose="020b0604020202020204" pitchFamily="34" charset="0"/>
            </a:endParaRPr>
          </a:p>
        </p:txBody>
      </p:sp>
      <p:grpSp>
        <p:nvGrpSpPr>
          <p:cNvPr id="24" name="Gráfico 10">
            <a:extLst>
              <a:ext uri="{FF2B5EF4-FFF2-40B4-BE49-F238E27FC236}">
                <a16:creationId xmlns:a16="http://schemas.microsoft.com/office/drawing/2014/main" id="{0B92C103-B335-482C-91C3-ABCDF9BE6FCF}"/>
              </a:ext>
            </a:extLst>
          </p:cNvPr>
          <p:cNvGrpSpPr/>
          <p:nvPr userDrawn="1"/>
        </p:nvGrpSpPr>
        <p:grpSpPr>
          <a:xfrm>
            <a:off x="11327485" y="5807673"/>
            <a:ext cx="711773" cy="711773"/>
            <a:chOff x="627235" y="5458033"/>
            <a:chExt cx="849367" cy="849367"/>
          </a:xfrm>
          <a:solidFill>
            <a:srgbClr val="00BFF3"/>
          </a:solidFill>
        </p:grpSpPr>
        <p:sp>
          <p:nvSpPr>
            <p:cNvPr id="25" name="Forma libre: forma 30">
              <a:extLst>
                <a:ext uri="{FF2B5EF4-FFF2-40B4-BE49-F238E27FC236}">
                  <a16:creationId xmlns:a16="http://schemas.microsoft.com/office/drawing/2014/main" id="{ED8218C5-7565-472F-9A30-B07F56E15EE8}"/>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gradFill>
              <a:gsLst>
                <a:gs pos="0">
                  <a:srgbClr val="28A468"/>
                </a:gs>
                <a:gs pos="97000">
                  <a:srgbClr val="00B050"/>
                </a:gs>
              </a:gsLst>
              <a:path path="circle">
                <a:fillToRect l="50000" t="50000" r="50000" b="50000"/>
              </a:path>
            </a:gradFill>
            <a:ln w="2285" cap="flat">
              <a:noFill/>
              <a:prstDash val="solid"/>
              <a:miter/>
            </a:ln>
          </p:spPr>
          <p:txBody>
            <a:bodyPr rtlCol="0" anchor="ctr"/>
            <a:lstStyle/>
            <a:p>
              <a:endParaRPr lang="es-PE" sz="1400"/>
            </a:p>
          </p:txBody>
        </p:sp>
        <p:sp>
          <p:nvSpPr>
            <p:cNvPr id="26" name="Forma libre: forma 31">
              <a:extLst>
                <a:ext uri="{FF2B5EF4-FFF2-40B4-BE49-F238E27FC236}">
                  <a16:creationId xmlns:a16="http://schemas.microsoft.com/office/drawing/2014/main" id="{8572C50D-C910-41E4-92BA-57286595EB7A}"/>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pic>
        <p:nvPicPr>
          <p:cNvPr id="3" name="Imagen 2">
            <a:extLst>
              <a:ext uri="{FF2B5EF4-FFF2-40B4-BE49-F238E27FC236}">
                <a16:creationId xmlns:a16="http://schemas.microsoft.com/office/drawing/2014/main" id="{A8D8E6A4-9CA1-A57C-432C-97E043182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5558" y="948904"/>
            <a:ext cx="5885371" cy="5602873"/>
          </a:xfrm>
          <a:prstGeom prst="rect">
            <a:avLst/>
          </a:prstGeom>
        </p:spPr>
      </p:pic>
    </p:spTree>
    <p:extLst>
      <p:ext uri="{BB962C8B-B14F-4D97-AF65-F5344CB8AC3E}">
        <p14:creationId xmlns:p14="http://schemas.microsoft.com/office/powerpoint/2010/main" val="689077019"/>
      </p:ext>
    </p:extLst>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lnSpcReduction="10000"/>
          </a:bodyPr>
          <a:lstStyle/>
          <a:p>
            <a:r>
              <a:rPr lang="en-US" sz="4800">
                <a:latin typeface="+mn-lt"/>
              </a:rPr>
              <a:t>Fully Editable Icon Sets: A</a:t>
            </a:r>
          </a:p>
        </p:txBody>
      </p:sp>
      <p:sp>
        <p:nvSpPr>
          <p:cNvPr id="54" name="Diamond 5">
            <a:extLst>
              <a:ext uri="{FF2B5EF4-FFF2-40B4-BE49-F238E27FC236}">
                <a16:creationId xmlns:a16="http://schemas.microsoft.com/office/drawing/2014/main" id="{AEDEE15B-09BE-4416-8D55-46095E20C00D}"/>
              </a:ext>
            </a:extLst>
          </p:cNvPr>
          <p:cNvSpPr/>
          <p:nvPr/>
        </p:nvSpPr>
        <p:spPr>
          <a:xfrm>
            <a:off x="6112074" y="1492325"/>
            <a:ext cx="523103" cy="524649"/>
          </a:xfrm>
          <a:custGeom>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5" name="Isosceles Triangle 51">
            <a:extLst>
              <a:ext uri="{FF2B5EF4-FFF2-40B4-BE49-F238E27FC236}">
                <a16:creationId xmlns:a16="http://schemas.microsoft.com/office/drawing/2014/main" id="{2296D13E-298C-4F01-A77D-43547A7AEFA9}"/>
              </a:ext>
            </a:extLst>
          </p:cNvPr>
          <p:cNvSpPr/>
          <p:nvPr/>
        </p:nvSpPr>
        <p:spPr>
          <a:xfrm>
            <a:off x="5273391" y="1562848"/>
            <a:ext cx="523101" cy="383595"/>
          </a:xfrm>
          <a:custGeom>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6" name="Isosceles Triangle 57">
            <a:extLst>
              <a:ext uri="{FF2B5EF4-FFF2-40B4-BE49-F238E27FC236}">
                <a16:creationId xmlns:a16="http://schemas.microsoft.com/office/drawing/2014/main" id="{4E76B488-B2CD-463B-861A-27D4912FE160}"/>
              </a:ext>
            </a:extLst>
          </p:cNvPr>
          <p:cNvSpPr/>
          <p:nvPr/>
        </p:nvSpPr>
        <p:spPr>
          <a:xfrm>
            <a:off x="6114155" y="4520112"/>
            <a:ext cx="313107" cy="707837"/>
          </a:xfrm>
          <a:custGeom>
            <a:gdLst>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7" name="Rectangle 7">
            <a:extLst>
              <a:ext uri="{FF2B5EF4-FFF2-40B4-BE49-F238E27FC236}">
                <a16:creationId xmlns:a16="http://schemas.microsoft.com/office/drawing/2014/main" id="{84693C49-05C6-4CD0-A900-4B843CF3016D}"/>
              </a:ext>
            </a:extLst>
          </p:cNvPr>
          <p:cNvSpPr/>
          <p:nvPr/>
        </p:nvSpPr>
        <p:spPr>
          <a:xfrm rot="18900000">
            <a:off x="9585432" y="3654541"/>
            <a:ext cx="225645" cy="502689"/>
          </a:xfrm>
          <a:custGeom>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8" name="Parallelogram 15">
            <a:extLst>
              <a:ext uri="{FF2B5EF4-FFF2-40B4-BE49-F238E27FC236}">
                <a16:creationId xmlns:a16="http://schemas.microsoft.com/office/drawing/2014/main" id="{7A9FBE9D-EE5A-4F1B-8EDD-3D011F43183E}"/>
              </a:ext>
            </a:extLst>
          </p:cNvPr>
          <p:cNvSpPr/>
          <p:nvPr/>
        </p:nvSpPr>
        <p:spPr>
          <a:xfrm flipH="1">
            <a:off x="5267102" y="4641804"/>
            <a:ext cx="464453" cy="464453"/>
          </a:xfrm>
          <a:custGeom>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59" name="Freeform 19">
            <a:extLst>
              <a:ext uri="{FF2B5EF4-FFF2-40B4-BE49-F238E27FC236}">
                <a16:creationId xmlns:a16="http://schemas.microsoft.com/office/drawing/2014/main" id="{DD59881D-26FD-493B-8AE1-06C59DF34840}"/>
              </a:ext>
            </a:extLst>
          </p:cNvPr>
          <p:cNvSpPr/>
          <p:nvPr/>
        </p:nvSpPr>
        <p:spPr>
          <a:xfrm>
            <a:off x="7745268" y="3642491"/>
            <a:ext cx="460739" cy="453349"/>
          </a:xfrm>
          <a:custGeom>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0" name="Rectangle 30">
            <a:extLst>
              <a:ext uri="{FF2B5EF4-FFF2-40B4-BE49-F238E27FC236}">
                <a16:creationId xmlns:a16="http://schemas.microsoft.com/office/drawing/2014/main" id="{3BFEE74E-183A-4C32-9BDF-AC2573B061E0}"/>
              </a:ext>
            </a:extLst>
          </p:cNvPr>
          <p:cNvSpPr/>
          <p:nvPr/>
        </p:nvSpPr>
        <p:spPr>
          <a:xfrm>
            <a:off x="11063271" y="3600557"/>
            <a:ext cx="464453" cy="463095"/>
          </a:xfrm>
          <a:custGeom>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1" name="Rectangle 7">
            <a:extLst>
              <a:ext uri="{FF2B5EF4-FFF2-40B4-BE49-F238E27FC236}">
                <a16:creationId xmlns:a16="http://schemas.microsoft.com/office/drawing/2014/main" id="{A2454068-D6A0-42C7-BCE1-D03833DCF2E4}"/>
              </a:ext>
            </a:extLst>
          </p:cNvPr>
          <p:cNvSpPr/>
          <p:nvPr/>
        </p:nvSpPr>
        <p:spPr>
          <a:xfrm>
            <a:off x="6950754" y="1518886"/>
            <a:ext cx="471527" cy="471527"/>
          </a:xfrm>
          <a:custGeom>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2" name="Rectangle 15">
            <a:extLst>
              <a:ext uri="{FF2B5EF4-FFF2-40B4-BE49-F238E27FC236}">
                <a16:creationId xmlns:a16="http://schemas.microsoft.com/office/drawing/2014/main" id="{ECBB7944-2021-44C3-960E-8480CFC6DEF9}"/>
              </a:ext>
            </a:extLst>
          </p:cNvPr>
          <p:cNvSpPr/>
          <p:nvPr/>
        </p:nvSpPr>
        <p:spPr>
          <a:xfrm rot="5400000">
            <a:off x="7737543" y="1518882"/>
            <a:ext cx="472155" cy="471527"/>
          </a:xfrm>
          <a:custGeom>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3" name="Pie 24">
            <a:extLst>
              <a:ext uri="{FF2B5EF4-FFF2-40B4-BE49-F238E27FC236}">
                <a16:creationId xmlns:a16="http://schemas.microsoft.com/office/drawing/2014/main" id="{DB38F196-AF37-4B00-AA3E-183F9372FBAD}"/>
              </a:ext>
            </a:extLst>
          </p:cNvPr>
          <p:cNvSpPr/>
          <p:nvPr/>
        </p:nvSpPr>
        <p:spPr>
          <a:xfrm>
            <a:off x="6809869" y="4618884"/>
            <a:ext cx="513139" cy="510299"/>
          </a:xfrm>
          <a:custGeom>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5" name="Block Arc 14">
            <a:extLst>
              <a:ext uri="{FF2B5EF4-FFF2-40B4-BE49-F238E27FC236}">
                <a16:creationId xmlns:a16="http://schemas.microsoft.com/office/drawing/2014/main" id="{F84CC100-88A8-4E3E-8091-D49E44C308ED}"/>
              </a:ext>
            </a:extLst>
          </p:cNvPr>
          <p:cNvSpPr/>
          <p:nvPr/>
        </p:nvSpPr>
        <p:spPr>
          <a:xfrm rot="16200000">
            <a:off x="8525150" y="1470786"/>
            <a:ext cx="567351" cy="567727"/>
          </a:xfrm>
          <a:custGeom>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6" name="Block Arc 41">
            <a:extLst>
              <a:ext uri="{FF2B5EF4-FFF2-40B4-BE49-F238E27FC236}">
                <a16:creationId xmlns:a16="http://schemas.microsoft.com/office/drawing/2014/main" id="{39949893-05ED-44C7-999C-84CE9B52D118}"/>
              </a:ext>
            </a:extLst>
          </p:cNvPr>
          <p:cNvSpPr/>
          <p:nvPr/>
        </p:nvSpPr>
        <p:spPr>
          <a:xfrm>
            <a:off x="9408266" y="1424476"/>
            <a:ext cx="473260" cy="660339"/>
          </a:xfrm>
          <a:custGeom>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67" name="Right Triangle 17">
            <a:extLst>
              <a:ext uri="{FF2B5EF4-FFF2-40B4-BE49-F238E27FC236}">
                <a16:creationId xmlns:a16="http://schemas.microsoft.com/office/drawing/2014/main" id="{6ADCC979-BA1C-4251-B6F5-CE5AA2B72FD0}"/>
              </a:ext>
            </a:extLst>
          </p:cNvPr>
          <p:cNvSpPr/>
          <p:nvPr/>
        </p:nvSpPr>
        <p:spPr>
          <a:xfrm>
            <a:off x="7705611" y="4600860"/>
            <a:ext cx="385757" cy="546345"/>
          </a:xfrm>
          <a:custGeom>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1" name="Oval 66">
            <a:extLst>
              <a:ext uri="{FF2B5EF4-FFF2-40B4-BE49-F238E27FC236}">
                <a16:creationId xmlns:a16="http://schemas.microsoft.com/office/drawing/2014/main" id="{64136ECC-E882-4D1E-8298-06A6A02A6E1A}"/>
              </a:ext>
            </a:extLst>
          </p:cNvPr>
          <p:cNvSpPr/>
          <p:nvPr/>
        </p:nvSpPr>
        <p:spPr>
          <a:xfrm rot="20700000">
            <a:off x="6137533" y="3634191"/>
            <a:ext cx="548633" cy="469947"/>
          </a:xfrm>
          <a:custGeom>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89" name="Rectangle 9">
            <a:extLst>
              <a:ext uri="{FF2B5EF4-FFF2-40B4-BE49-F238E27FC236}">
                <a16:creationId xmlns:a16="http://schemas.microsoft.com/office/drawing/2014/main" id="{444E6227-4972-4DE6-BEB0-C3FC42991182}"/>
              </a:ext>
            </a:extLst>
          </p:cNvPr>
          <p:cNvSpPr/>
          <p:nvPr/>
        </p:nvSpPr>
        <p:spPr>
          <a:xfrm>
            <a:off x="4401326" y="3545242"/>
            <a:ext cx="527289" cy="493591"/>
          </a:xfrm>
          <a:custGeom>
            <a:gdLst>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34" fmla="*/ 1668046 w 3239999"/>
              <a:gd name="connsiteY34" fmla="*/ 2869642 h 303292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1" name="Frame 17">
            <a:extLst>
              <a:ext uri="{FF2B5EF4-FFF2-40B4-BE49-F238E27FC236}">
                <a16:creationId xmlns:a16="http://schemas.microsoft.com/office/drawing/2014/main" id="{1278BF84-DDF3-43F8-88E4-A0F28E4079EF}"/>
              </a:ext>
            </a:extLst>
          </p:cNvPr>
          <p:cNvSpPr/>
          <p:nvPr/>
        </p:nvSpPr>
        <p:spPr>
          <a:xfrm>
            <a:off x="4376388" y="4613319"/>
            <a:ext cx="508109" cy="508109"/>
          </a:xfrm>
          <a:custGeom>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3" name="Teardrop 1">
            <a:extLst>
              <a:ext uri="{FF2B5EF4-FFF2-40B4-BE49-F238E27FC236}">
                <a16:creationId xmlns:a16="http://schemas.microsoft.com/office/drawing/2014/main" id="{45BBC696-75E7-44AB-A411-9B80C52FFE5A}"/>
              </a:ext>
            </a:extLst>
          </p:cNvPr>
          <p:cNvSpPr/>
          <p:nvPr/>
        </p:nvSpPr>
        <p:spPr>
          <a:xfrm rot="18805992">
            <a:off x="10126345" y="1539517"/>
            <a:ext cx="551795" cy="546039"/>
          </a:xfrm>
          <a:custGeom>
            <a:rect l="l" t="t" r="r" b="b"/>
            <a:pathLst>
              <a:path w="1807240"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4" name="Rectangle 130">
            <a:extLst>
              <a:ext uri="{FF2B5EF4-FFF2-40B4-BE49-F238E27FC236}">
                <a16:creationId xmlns:a16="http://schemas.microsoft.com/office/drawing/2014/main" id="{F7759672-254A-46D2-98DF-B919494C603A}"/>
              </a:ext>
            </a:extLst>
          </p:cNvPr>
          <p:cNvSpPr/>
          <p:nvPr/>
        </p:nvSpPr>
        <p:spPr>
          <a:xfrm>
            <a:off x="10932405" y="1539584"/>
            <a:ext cx="544531" cy="547001"/>
          </a:xfrm>
          <a:custGeom>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rgbClr val="AE4500"/>
              </a:solidFill>
            </a:endParaRPr>
          </a:p>
        </p:txBody>
      </p:sp>
      <p:sp>
        <p:nvSpPr>
          <p:cNvPr id="95" name="Right Triangle 17">
            <a:extLst>
              <a:ext uri="{FF2B5EF4-FFF2-40B4-BE49-F238E27FC236}">
                <a16:creationId xmlns:a16="http://schemas.microsoft.com/office/drawing/2014/main" id="{5B989D8F-E127-48E7-B329-C52CA522C191}"/>
              </a:ext>
            </a:extLst>
          </p:cNvPr>
          <p:cNvSpPr>
            <a:spLocks noChangeAspect="1"/>
          </p:cNvSpPr>
          <p:nvPr/>
        </p:nvSpPr>
        <p:spPr>
          <a:xfrm>
            <a:off x="9363192" y="4577928"/>
            <a:ext cx="478107" cy="569275"/>
          </a:xfrm>
          <a:custGeom>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6" name="Right Triangle 17">
            <a:extLst>
              <a:ext uri="{FF2B5EF4-FFF2-40B4-BE49-F238E27FC236}">
                <a16:creationId xmlns:a16="http://schemas.microsoft.com/office/drawing/2014/main" id="{D61B263F-9E2B-4D6D-AE92-C6B011C62C98}"/>
              </a:ext>
            </a:extLst>
          </p:cNvPr>
          <p:cNvSpPr>
            <a:spLocks noChangeAspect="1"/>
          </p:cNvSpPr>
          <p:nvPr/>
        </p:nvSpPr>
        <p:spPr>
          <a:xfrm>
            <a:off x="8488224" y="4577928"/>
            <a:ext cx="478107" cy="569275"/>
          </a:xfrm>
          <a:custGeom>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7" name="Right Triangle 17">
            <a:extLst>
              <a:ext uri="{FF2B5EF4-FFF2-40B4-BE49-F238E27FC236}">
                <a16:creationId xmlns:a16="http://schemas.microsoft.com/office/drawing/2014/main" id="{5E5AE7B0-988E-44BF-89EA-013033086F96}"/>
              </a:ext>
            </a:extLst>
          </p:cNvPr>
          <p:cNvSpPr>
            <a:spLocks noChangeAspect="1"/>
          </p:cNvSpPr>
          <p:nvPr/>
        </p:nvSpPr>
        <p:spPr>
          <a:xfrm>
            <a:off x="10238156" y="4577928"/>
            <a:ext cx="478107" cy="569275"/>
          </a:xfrm>
          <a:custGeom>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98" name="Oval 44">
            <a:extLst>
              <a:ext uri="{FF2B5EF4-FFF2-40B4-BE49-F238E27FC236}">
                <a16:creationId xmlns:a16="http://schemas.microsoft.com/office/drawing/2014/main" id="{94195A6D-E3B2-4E10-BD54-AC5E4FED7A15}"/>
              </a:ext>
            </a:extLst>
          </p:cNvPr>
          <p:cNvSpPr>
            <a:spLocks noChangeAspect="1"/>
          </p:cNvSpPr>
          <p:nvPr/>
        </p:nvSpPr>
        <p:spPr>
          <a:xfrm>
            <a:off x="11113124" y="4577928"/>
            <a:ext cx="478107" cy="569275"/>
          </a:xfrm>
          <a:custGeom>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rgbClr val="AE4500"/>
              </a:solidFill>
            </a:endParaRPr>
          </a:p>
        </p:txBody>
      </p:sp>
      <p:sp>
        <p:nvSpPr>
          <p:cNvPr id="122" name="Google Shape;6000;p67"/>
          <p:cNvSpPr/>
          <p:nvPr/>
        </p:nvSpPr>
        <p:spPr>
          <a:xfrm>
            <a:off x="4351349" y="1478945"/>
            <a:ext cx="604193" cy="616425"/>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28A468"/>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151" name="Google Shape;6029;p67"/>
          <p:cNvGrpSpPr/>
          <p:nvPr/>
        </p:nvGrpSpPr>
        <p:grpSpPr>
          <a:xfrm>
            <a:off x="9367529" y="5419732"/>
            <a:ext cx="404112" cy="560193"/>
            <a:chOff x="-38860326" y="3221750"/>
            <a:chExt cx="228425" cy="316650"/>
          </a:xfrm>
          <a:solidFill>
            <a:srgbClr val="28A468"/>
          </a:solidFill>
        </p:grpSpPr>
        <p:sp>
          <p:nvSpPr>
            <p:cNvPr id="152" name="Google Shape;6030;p67"/>
            <p:cNvSpPr/>
            <p:nvPr/>
          </p:nvSpPr>
          <p:spPr>
            <a:xfrm>
              <a:off x="-38735874" y="3222550"/>
              <a:ext cx="103975" cy="123675"/>
            </a:xfrm>
            <a:custGeom>
              <a:rect l="l" t="t" r="r" b="b"/>
              <a:pathLst>
                <a:path w="4159" h="4947" extrusionOk="0">
                  <a:moveTo>
                    <a:pt x="0" y="0"/>
                  </a:moveTo>
                  <a:lnTo>
                    <a:pt x="0" y="2552"/>
                  </a:lnTo>
                  <a:cubicBezTo>
                    <a:pt x="473" y="2710"/>
                    <a:pt x="851" y="3182"/>
                    <a:pt x="851" y="3750"/>
                  </a:cubicBezTo>
                  <a:lnTo>
                    <a:pt x="851" y="4947"/>
                  </a:lnTo>
                  <a:lnTo>
                    <a:pt x="4159" y="4947"/>
                  </a:lnTo>
                  <a:lnTo>
                    <a:pt x="4159" y="3687"/>
                  </a:lnTo>
                  <a:cubicBezTo>
                    <a:pt x="4159" y="1639"/>
                    <a:pt x="2489" y="0"/>
                    <a:pt x="44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3" name="Google Shape;6031;p67"/>
            <p:cNvSpPr/>
            <p:nvPr/>
          </p:nvSpPr>
          <p:spPr>
            <a:xfrm>
              <a:off x="-38756375" y="3302875"/>
              <a:ext cx="22075" cy="63050"/>
            </a:xfrm>
            <a:custGeom>
              <a:rect l="l" t="t" r="r" b="b"/>
              <a:pathLst>
                <a:path w="883" h="2522" extrusionOk="0">
                  <a:moveTo>
                    <a:pt x="474" y="1"/>
                  </a:moveTo>
                  <a:cubicBezTo>
                    <a:pt x="253" y="1"/>
                    <a:pt x="95" y="222"/>
                    <a:pt x="95" y="442"/>
                  </a:cubicBezTo>
                  <a:lnTo>
                    <a:pt x="95" y="2112"/>
                  </a:lnTo>
                  <a:cubicBezTo>
                    <a:pt x="1" y="2332"/>
                    <a:pt x="190" y="2521"/>
                    <a:pt x="442" y="2521"/>
                  </a:cubicBezTo>
                  <a:cubicBezTo>
                    <a:pt x="663" y="2521"/>
                    <a:pt x="820" y="2332"/>
                    <a:pt x="883" y="2112"/>
                  </a:cubicBezTo>
                  <a:lnTo>
                    <a:pt x="883" y="442"/>
                  </a:lnTo>
                  <a:cubicBezTo>
                    <a:pt x="883" y="222"/>
                    <a:pt x="663" y="64"/>
                    <a:pt x="47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4" name="Google Shape;6032;p67"/>
            <p:cNvSpPr/>
            <p:nvPr/>
          </p:nvSpPr>
          <p:spPr>
            <a:xfrm>
              <a:off x="-38859551" y="3221750"/>
              <a:ext cx="103200" cy="122900"/>
            </a:xfrm>
            <a:custGeom>
              <a:rect l="l" t="t" r="r" b="b"/>
              <a:pathLst>
                <a:path w="4128" h="4916" extrusionOk="0">
                  <a:moveTo>
                    <a:pt x="3687" y="1"/>
                  </a:moveTo>
                  <a:cubicBezTo>
                    <a:pt x="1671" y="1"/>
                    <a:pt x="1" y="1639"/>
                    <a:pt x="1" y="3687"/>
                  </a:cubicBezTo>
                  <a:lnTo>
                    <a:pt x="1" y="4916"/>
                  </a:lnTo>
                  <a:lnTo>
                    <a:pt x="3309" y="4916"/>
                  </a:lnTo>
                  <a:lnTo>
                    <a:pt x="3309" y="3687"/>
                  </a:lnTo>
                  <a:cubicBezTo>
                    <a:pt x="3309" y="3151"/>
                    <a:pt x="3655" y="2710"/>
                    <a:pt x="4128" y="2521"/>
                  </a:cubicBezTo>
                  <a:lnTo>
                    <a:pt x="4128"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55" name="Google Shape;6033;p67"/>
            <p:cNvSpPr/>
            <p:nvPr/>
          </p:nvSpPr>
          <p:spPr>
            <a:xfrm>
              <a:off x="-38860326" y="3367475"/>
              <a:ext cx="228425" cy="170925"/>
            </a:xfrm>
            <a:custGeom>
              <a:rect l="l" t="t" r="r" b="b"/>
              <a:pathLst>
                <a:path w="9137" h="6837" extrusionOk="0">
                  <a:moveTo>
                    <a:pt x="0" y="0"/>
                  </a:moveTo>
                  <a:lnTo>
                    <a:pt x="0" y="3151"/>
                  </a:lnTo>
                  <a:cubicBezTo>
                    <a:pt x="0" y="5199"/>
                    <a:pt x="1639" y="6837"/>
                    <a:pt x="3686" y="6837"/>
                  </a:cubicBezTo>
                  <a:lnTo>
                    <a:pt x="5356" y="6837"/>
                  </a:lnTo>
                  <a:cubicBezTo>
                    <a:pt x="7467" y="6837"/>
                    <a:pt x="9137" y="5199"/>
                    <a:pt x="9137" y="3151"/>
                  </a:cubicBezTo>
                  <a:lnTo>
                    <a:pt x="9137" y="0"/>
                  </a:lnTo>
                  <a:lnTo>
                    <a:pt x="5734" y="0"/>
                  </a:lnTo>
                  <a:cubicBezTo>
                    <a:pt x="5577" y="473"/>
                    <a:pt x="5104" y="819"/>
                    <a:pt x="4568" y="819"/>
                  </a:cubicBezTo>
                  <a:cubicBezTo>
                    <a:pt x="4001" y="819"/>
                    <a:pt x="3560" y="473"/>
                    <a:pt x="337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88" name="Google Shape;6066;p67"/>
          <p:cNvGrpSpPr/>
          <p:nvPr/>
        </p:nvGrpSpPr>
        <p:grpSpPr>
          <a:xfrm>
            <a:off x="4313957" y="2400989"/>
            <a:ext cx="644147" cy="640959"/>
            <a:chOff x="-38538975" y="3954250"/>
            <a:chExt cx="318225" cy="316650"/>
          </a:xfrm>
          <a:solidFill>
            <a:srgbClr val="28A468"/>
          </a:solidFill>
        </p:grpSpPr>
        <p:sp>
          <p:nvSpPr>
            <p:cNvPr id="189" name="Google Shape;6067;p67"/>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90" name="Google Shape;6068;p67"/>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53" name="Google Shape;5976;p67"/>
          <p:cNvGrpSpPr/>
          <p:nvPr/>
        </p:nvGrpSpPr>
        <p:grpSpPr>
          <a:xfrm>
            <a:off x="4400033" y="5618736"/>
            <a:ext cx="495352" cy="442029"/>
            <a:chOff x="-42996151" y="3612600"/>
            <a:chExt cx="323750" cy="288900"/>
          </a:xfrm>
          <a:solidFill>
            <a:srgbClr val="28A468"/>
          </a:solidFill>
        </p:grpSpPr>
        <p:sp>
          <p:nvSpPr>
            <p:cNvPr id="99" name="Google Shape;5977;p67"/>
            <p:cNvSpPr/>
            <p:nvPr/>
          </p:nvSpPr>
          <p:spPr>
            <a:xfrm>
              <a:off x="-42914224" y="3612600"/>
              <a:ext cx="241825" cy="239275"/>
            </a:xfrm>
            <a:custGeom>
              <a:rect l="l" t="t" r="r" b="b"/>
              <a:pathLst>
                <a:path w="9673" h="9571" extrusionOk="0">
                  <a:moveTo>
                    <a:pt x="5963" y="1"/>
                  </a:moveTo>
                  <a:cubicBezTo>
                    <a:pt x="5661" y="1"/>
                    <a:pt x="5365" y="127"/>
                    <a:pt x="5136" y="371"/>
                  </a:cubicBezTo>
                  <a:lnTo>
                    <a:pt x="0" y="5507"/>
                  </a:lnTo>
                  <a:lnTo>
                    <a:pt x="4064" y="9571"/>
                  </a:lnTo>
                  <a:lnTo>
                    <a:pt x="9200" y="4436"/>
                  </a:lnTo>
                  <a:cubicBezTo>
                    <a:pt x="9672" y="3963"/>
                    <a:pt x="9672" y="3207"/>
                    <a:pt x="9200" y="2734"/>
                  </a:cubicBezTo>
                  <a:lnTo>
                    <a:pt x="6868" y="434"/>
                  </a:lnTo>
                  <a:cubicBezTo>
                    <a:pt x="6609" y="143"/>
                    <a:pt x="6283" y="1"/>
                    <a:pt x="5963"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0" name="Google Shape;5978;p67"/>
            <p:cNvSpPr/>
            <p:nvPr/>
          </p:nvSpPr>
          <p:spPr>
            <a:xfrm>
              <a:off x="-42946526" y="3762850"/>
              <a:ext cx="118950" cy="118950"/>
            </a:xfrm>
            <a:custGeom>
              <a:rect l="l" t="t" r="r" b="b"/>
              <a:pathLst>
                <a:path w="4758" h="4758" extrusionOk="0">
                  <a:moveTo>
                    <a:pt x="725" y="1"/>
                  </a:moveTo>
                  <a:lnTo>
                    <a:pt x="473" y="284"/>
                  </a:lnTo>
                  <a:cubicBezTo>
                    <a:pt x="253" y="505"/>
                    <a:pt x="95" y="820"/>
                    <a:pt x="95" y="1198"/>
                  </a:cubicBezTo>
                  <a:cubicBezTo>
                    <a:pt x="95" y="1450"/>
                    <a:pt x="190" y="1765"/>
                    <a:pt x="442" y="1986"/>
                  </a:cubicBezTo>
                  <a:cubicBezTo>
                    <a:pt x="631" y="2112"/>
                    <a:pt x="599" y="2458"/>
                    <a:pt x="442" y="2616"/>
                  </a:cubicBezTo>
                  <a:lnTo>
                    <a:pt x="1" y="3025"/>
                  </a:lnTo>
                  <a:lnTo>
                    <a:pt x="1733" y="4758"/>
                  </a:lnTo>
                  <a:lnTo>
                    <a:pt x="2174" y="4348"/>
                  </a:lnTo>
                  <a:cubicBezTo>
                    <a:pt x="2253" y="4270"/>
                    <a:pt x="2363" y="4230"/>
                    <a:pt x="2478" y="4230"/>
                  </a:cubicBezTo>
                  <a:cubicBezTo>
                    <a:pt x="2592" y="4230"/>
                    <a:pt x="2710" y="4270"/>
                    <a:pt x="2804" y="4348"/>
                  </a:cubicBezTo>
                  <a:cubicBezTo>
                    <a:pt x="3025" y="4569"/>
                    <a:pt x="3340" y="4695"/>
                    <a:pt x="3655" y="4695"/>
                  </a:cubicBezTo>
                  <a:cubicBezTo>
                    <a:pt x="3970" y="4695"/>
                    <a:pt x="4254" y="4569"/>
                    <a:pt x="4506" y="4348"/>
                  </a:cubicBezTo>
                  <a:lnTo>
                    <a:pt x="4758" y="4065"/>
                  </a:lnTo>
                  <a:lnTo>
                    <a:pt x="725"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01" name="Google Shape;5979;p67"/>
            <p:cNvSpPr/>
            <p:nvPr/>
          </p:nvSpPr>
          <p:spPr>
            <a:xfrm>
              <a:off x="-42996151" y="3855800"/>
              <a:ext cx="78000" cy="45700"/>
            </a:xfrm>
            <a:custGeom>
              <a:rect l="l" t="t" r="r" b="b"/>
              <a:pathLst>
                <a:path w="3120" h="1828" extrusionOk="0">
                  <a:moveTo>
                    <a:pt x="1450" y="0"/>
                  </a:moveTo>
                  <a:lnTo>
                    <a:pt x="253" y="1166"/>
                  </a:lnTo>
                  <a:cubicBezTo>
                    <a:pt x="1" y="1355"/>
                    <a:pt x="190" y="1828"/>
                    <a:pt x="536" y="1828"/>
                  </a:cubicBezTo>
                  <a:lnTo>
                    <a:pt x="2773" y="1828"/>
                  </a:lnTo>
                  <a:cubicBezTo>
                    <a:pt x="2931" y="1828"/>
                    <a:pt x="3025" y="1765"/>
                    <a:pt x="3120" y="1670"/>
                  </a:cubicBezTo>
                  <a:lnTo>
                    <a:pt x="145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11" name="Google Shape;5989;p67"/>
          <p:cNvGrpSpPr/>
          <p:nvPr/>
        </p:nvGrpSpPr>
        <p:grpSpPr>
          <a:xfrm>
            <a:off x="8432501" y="5501784"/>
            <a:ext cx="496499" cy="485789"/>
            <a:chOff x="-41117651" y="3605525"/>
            <a:chExt cx="324500" cy="317500"/>
          </a:xfrm>
          <a:solidFill>
            <a:srgbClr val="28A468"/>
          </a:solidFill>
        </p:grpSpPr>
        <p:sp>
          <p:nvSpPr>
            <p:cNvPr id="112" name="Google Shape;5990;p67"/>
            <p:cNvSpPr/>
            <p:nvPr/>
          </p:nvSpPr>
          <p:spPr>
            <a:xfrm>
              <a:off x="-41016851" y="3605525"/>
              <a:ext cx="106350" cy="105375"/>
            </a:xfrm>
            <a:custGeom>
              <a:rect l="l" t="t" r="r" b="b"/>
              <a:pathLst>
                <a:path w="4254" h="4215" extrusionOk="0">
                  <a:moveTo>
                    <a:pt x="2064" y="1"/>
                  </a:moveTo>
                  <a:cubicBezTo>
                    <a:pt x="1954" y="1"/>
                    <a:pt x="1844" y="40"/>
                    <a:pt x="1765" y="119"/>
                  </a:cubicBezTo>
                  <a:lnTo>
                    <a:pt x="1" y="1883"/>
                  </a:lnTo>
                  <a:lnTo>
                    <a:pt x="2332" y="4214"/>
                  </a:lnTo>
                  <a:lnTo>
                    <a:pt x="4096" y="2450"/>
                  </a:lnTo>
                  <a:cubicBezTo>
                    <a:pt x="4254" y="2293"/>
                    <a:pt x="4254" y="2009"/>
                    <a:pt x="4096" y="1852"/>
                  </a:cubicBezTo>
                  <a:lnTo>
                    <a:pt x="2364" y="119"/>
                  </a:lnTo>
                  <a:cubicBezTo>
                    <a:pt x="2285" y="40"/>
                    <a:pt x="2175"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3" name="Google Shape;5991;p67"/>
            <p:cNvSpPr/>
            <p:nvPr/>
          </p:nvSpPr>
          <p:spPr>
            <a:xfrm>
              <a:off x="-40900276" y="3721300"/>
              <a:ext cx="107125" cy="105375"/>
            </a:xfrm>
            <a:custGeom>
              <a:rect l="l" t="t" r="r" b="b"/>
              <a:pathLst>
                <a:path w="4285" h="4215" extrusionOk="0">
                  <a:moveTo>
                    <a:pt x="2064" y="1"/>
                  </a:moveTo>
                  <a:cubicBezTo>
                    <a:pt x="1954" y="1"/>
                    <a:pt x="1843" y="40"/>
                    <a:pt x="1765" y="119"/>
                  </a:cubicBezTo>
                  <a:lnTo>
                    <a:pt x="0" y="1915"/>
                  </a:lnTo>
                  <a:lnTo>
                    <a:pt x="2300" y="4215"/>
                  </a:lnTo>
                  <a:lnTo>
                    <a:pt x="4128" y="2482"/>
                  </a:lnTo>
                  <a:cubicBezTo>
                    <a:pt x="4285" y="2324"/>
                    <a:pt x="4285" y="2072"/>
                    <a:pt x="4128" y="1915"/>
                  </a:cubicBezTo>
                  <a:lnTo>
                    <a:pt x="2363" y="119"/>
                  </a:lnTo>
                  <a:cubicBezTo>
                    <a:pt x="2285" y="40"/>
                    <a:pt x="2174" y="1"/>
                    <a:pt x="2064"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14" name="Google Shape;5992;p67"/>
            <p:cNvSpPr/>
            <p:nvPr/>
          </p:nvSpPr>
          <p:spPr>
            <a:xfrm>
              <a:off x="-41117651" y="3668350"/>
              <a:ext cx="262300" cy="254675"/>
            </a:xfrm>
            <a:custGeom>
              <a:rect l="l" t="t" r="r" b="b"/>
              <a:pathLst>
                <a:path w="10492" h="10187" extrusionOk="0">
                  <a:moveTo>
                    <a:pt x="3497" y="0"/>
                  </a:moveTo>
                  <a:lnTo>
                    <a:pt x="1764" y="1733"/>
                  </a:lnTo>
                  <a:cubicBezTo>
                    <a:pt x="1166" y="2332"/>
                    <a:pt x="725" y="3088"/>
                    <a:pt x="504" y="3812"/>
                  </a:cubicBezTo>
                  <a:cubicBezTo>
                    <a:pt x="0" y="5514"/>
                    <a:pt x="410" y="7404"/>
                    <a:pt x="1764" y="8759"/>
                  </a:cubicBezTo>
                  <a:cubicBezTo>
                    <a:pt x="2667" y="9661"/>
                    <a:pt x="3919" y="10187"/>
                    <a:pt x="5273" y="10187"/>
                  </a:cubicBezTo>
                  <a:cubicBezTo>
                    <a:pt x="5384" y="10187"/>
                    <a:pt x="5496" y="10183"/>
                    <a:pt x="5608" y="10176"/>
                  </a:cubicBezTo>
                  <a:cubicBezTo>
                    <a:pt x="6679" y="10082"/>
                    <a:pt x="7876" y="9609"/>
                    <a:pt x="8758" y="8759"/>
                  </a:cubicBezTo>
                  <a:lnTo>
                    <a:pt x="10491" y="7026"/>
                  </a:lnTo>
                  <a:lnTo>
                    <a:pt x="8191" y="4694"/>
                  </a:lnTo>
                  <a:lnTo>
                    <a:pt x="6396" y="6396"/>
                  </a:lnTo>
                  <a:cubicBezTo>
                    <a:pt x="6077" y="6715"/>
                    <a:pt x="5645" y="6880"/>
                    <a:pt x="5214" y="6880"/>
                  </a:cubicBezTo>
                  <a:cubicBezTo>
                    <a:pt x="4794" y="6880"/>
                    <a:pt x="4375" y="6722"/>
                    <a:pt x="4064" y="6396"/>
                  </a:cubicBezTo>
                  <a:cubicBezTo>
                    <a:pt x="3434" y="5766"/>
                    <a:pt x="3434" y="4694"/>
                    <a:pt x="4064" y="4064"/>
                  </a:cubicBezTo>
                  <a:lnTo>
                    <a:pt x="5797" y="2332"/>
                  </a:lnTo>
                  <a:lnTo>
                    <a:pt x="349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29" name="Google Shape;6007;p67"/>
          <p:cNvGrpSpPr/>
          <p:nvPr/>
        </p:nvGrpSpPr>
        <p:grpSpPr>
          <a:xfrm>
            <a:off x="5285625" y="5542540"/>
            <a:ext cx="469647" cy="475651"/>
            <a:chOff x="-42617299" y="3587775"/>
            <a:chExt cx="306950" cy="310875"/>
          </a:xfrm>
          <a:solidFill>
            <a:srgbClr val="28A468"/>
          </a:solidFill>
        </p:grpSpPr>
        <p:sp>
          <p:nvSpPr>
            <p:cNvPr id="130" name="Google Shape;6008;p67"/>
            <p:cNvSpPr/>
            <p:nvPr/>
          </p:nvSpPr>
          <p:spPr>
            <a:xfrm>
              <a:off x="-42617299" y="3587775"/>
              <a:ext cx="306950" cy="310875"/>
            </a:xfrm>
            <a:custGeom>
              <a:rect l="l" t="t" r="r" b="b"/>
              <a:pathLst>
                <a:path w="12278" h="12435" extrusionOk="0">
                  <a:moveTo>
                    <a:pt x="5905" y="860"/>
                  </a:moveTo>
                  <a:cubicBezTo>
                    <a:pt x="6421" y="860"/>
                    <a:pt x="6926" y="1412"/>
                    <a:pt x="7341" y="2467"/>
                  </a:cubicBezTo>
                  <a:cubicBezTo>
                    <a:pt x="6837" y="2593"/>
                    <a:pt x="6365" y="2782"/>
                    <a:pt x="5892" y="3003"/>
                  </a:cubicBezTo>
                  <a:cubicBezTo>
                    <a:pt x="5419" y="2782"/>
                    <a:pt x="4947" y="2593"/>
                    <a:pt x="4443" y="2467"/>
                  </a:cubicBezTo>
                  <a:cubicBezTo>
                    <a:pt x="4893" y="1381"/>
                    <a:pt x="5404" y="860"/>
                    <a:pt x="5905" y="860"/>
                  </a:cubicBezTo>
                  <a:close/>
                  <a:moveTo>
                    <a:pt x="4191" y="3255"/>
                  </a:moveTo>
                  <a:cubicBezTo>
                    <a:pt x="4443" y="3349"/>
                    <a:pt x="4632" y="3381"/>
                    <a:pt x="4884" y="3475"/>
                  </a:cubicBezTo>
                  <a:cubicBezTo>
                    <a:pt x="4726" y="3538"/>
                    <a:pt x="4600" y="3601"/>
                    <a:pt x="4443" y="3696"/>
                  </a:cubicBezTo>
                  <a:cubicBezTo>
                    <a:pt x="4285" y="3790"/>
                    <a:pt x="4159" y="3853"/>
                    <a:pt x="4002" y="3948"/>
                  </a:cubicBezTo>
                  <a:cubicBezTo>
                    <a:pt x="4096" y="3727"/>
                    <a:pt x="4159" y="3507"/>
                    <a:pt x="4191" y="3255"/>
                  </a:cubicBezTo>
                  <a:close/>
                  <a:moveTo>
                    <a:pt x="7625" y="3318"/>
                  </a:moveTo>
                  <a:cubicBezTo>
                    <a:pt x="7688" y="3507"/>
                    <a:pt x="7751" y="3727"/>
                    <a:pt x="7782" y="3979"/>
                  </a:cubicBezTo>
                  <a:cubicBezTo>
                    <a:pt x="7499" y="3790"/>
                    <a:pt x="7247" y="3633"/>
                    <a:pt x="6963" y="3507"/>
                  </a:cubicBezTo>
                  <a:cubicBezTo>
                    <a:pt x="7184" y="3412"/>
                    <a:pt x="7404" y="3349"/>
                    <a:pt x="7625" y="3318"/>
                  </a:cubicBezTo>
                  <a:close/>
                  <a:moveTo>
                    <a:pt x="2611" y="3034"/>
                  </a:moveTo>
                  <a:cubicBezTo>
                    <a:pt x="2846" y="3034"/>
                    <a:pt x="3110" y="3054"/>
                    <a:pt x="3403" y="3097"/>
                  </a:cubicBezTo>
                  <a:cubicBezTo>
                    <a:pt x="3309" y="3570"/>
                    <a:pt x="3183" y="4042"/>
                    <a:pt x="3151" y="4609"/>
                  </a:cubicBezTo>
                  <a:cubicBezTo>
                    <a:pt x="2742" y="4924"/>
                    <a:pt x="2363" y="5240"/>
                    <a:pt x="1954" y="5586"/>
                  </a:cubicBezTo>
                  <a:cubicBezTo>
                    <a:pt x="712" y="4068"/>
                    <a:pt x="945" y="3034"/>
                    <a:pt x="2611" y="3034"/>
                  </a:cubicBezTo>
                  <a:close/>
                  <a:moveTo>
                    <a:pt x="9301" y="3075"/>
                  </a:moveTo>
                  <a:cubicBezTo>
                    <a:pt x="10879" y="3075"/>
                    <a:pt x="11079" y="4102"/>
                    <a:pt x="9862" y="5618"/>
                  </a:cubicBezTo>
                  <a:cubicBezTo>
                    <a:pt x="9515" y="5271"/>
                    <a:pt x="9137" y="4924"/>
                    <a:pt x="8696" y="4641"/>
                  </a:cubicBezTo>
                  <a:cubicBezTo>
                    <a:pt x="8601" y="4137"/>
                    <a:pt x="8538" y="3601"/>
                    <a:pt x="8412" y="3160"/>
                  </a:cubicBezTo>
                  <a:cubicBezTo>
                    <a:pt x="8746" y="3102"/>
                    <a:pt x="9042" y="3075"/>
                    <a:pt x="9301" y="3075"/>
                  </a:cubicBezTo>
                  <a:close/>
                  <a:moveTo>
                    <a:pt x="8822" y="5744"/>
                  </a:moveTo>
                  <a:cubicBezTo>
                    <a:pt x="9011" y="5901"/>
                    <a:pt x="9169" y="6059"/>
                    <a:pt x="9326" y="6216"/>
                  </a:cubicBezTo>
                  <a:cubicBezTo>
                    <a:pt x="9169" y="6374"/>
                    <a:pt x="8980" y="6531"/>
                    <a:pt x="8822" y="6689"/>
                  </a:cubicBezTo>
                  <a:lnTo>
                    <a:pt x="8822" y="5744"/>
                  </a:lnTo>
                  <a:close/>
                  <a:moveTo>
                    <a:pt x="3025" y="5775"/>
                  </a:moveTo>
                  <a:lnTo>
                    <a:pt x="3025" y="6720"/>
                  </a:lnTo>
                  <a:cubicBezTo>
                    <a:pt x="2836" y="6563"/>
                    <a:pt x="2679" y="6405"/>
                    <a:pt x="2521" y="6248"/>
                  </a:cubicBezTo>
                  <a:cubicBezTo>
                    <a:pt x="2679" y="6090"/>
                    <a:pt x="2868" y="5933"/>
                    <a:pt x="3025" y="5775"/>
                  </a:cubicBezTo>
                  <a:close/>
                  <a:moveTo>
                    <a:pt x="5892" y="3885"/>
                  </a:moveTo>
                  <a:cubicBezTo>
                    <a:pt x="6617" y="4200"/>
                    <a:pt x="7278" y="4609"/>
                    <a:pt x="7908" y="5082"/>
                  </a:cubicBezTo>
                  <a:cubicBezTo>
                    <a:pt x="8003" y="5838"/>
                    <a:pt x="8003" y="6626"/>
                    <a:pt x="7908" y="7413"/>
                  </a:cubicBezTo>
                  <a:cubicBezTo>
                    <a:pt x="7278" y="7823"/>
                    <a:pt x="6585" y="8232"/>
                    <a:pt x="5892" y="8579"/>
                  </a:cubicBezTo>
                  <a:cubicBezTo>
                    <a:pt x="5545" y="8421"/>
                    <a:pt x="5230" y="8232"/>
                    <a:pt x="4884" y="8043"/>
                  </a:cubicBezTo>
                  <a:cubicBezTo>
                    <a:pt x="4537" y="7823"/>
                    <a:pt x="4191" y="7634"/>
                    <a:pt x="3876" y="7413"/>
                  </a:cubicBezTo>
                  <a:cubicBezTo>
                    <a:pt x="3844" y="6657"/>
                    <a:pt x="3844" y="5870"/>
                    <a:pt x="3876" y="5082"/>
                  </a:cubicBezTo>
                  <a:cubicBezTo>
                    <a:pt x="4191" y="4830"/>
                    <a:pt x="4537" y="4641"/>
                    <a:pt x="4884" y="4452"/>
                  </a:cubicBezTo>
                  <a:cubicBezTo>
                    <a:pt x="5230" y="4263"/>
                    <a:pt x="5577" y="4042"/>
                    <a:pt x="5892" y="3885"/>
                  </a:cubicBezTo>
                  <a:close/>
                  <a:moveTo>
                    <a:pt x="4033" y="8516"/>
                  </a:moveTo>
                  <a:cubicBezTo>
                    <a:pt x="4159" y="8579"/>
                    <a:pt x="4317" y="8674"/>
                    <a:pt x="4474" y="8737"/>
                  </a:cubicBezTo>
                  <a:cubicBezTo>
                    <a:pt x="4632" y="8831"/>
                    <a:pt x="4758" y="8894"/>
                    <a:pt x="4915" y="8989"/>
                  </a:cubicBezTo>
                  <a:cubicBezTo>
                    <a:pt x="4663" y="9052"/>
                    <a:pt x="4474" y="9146"/>
                    <a:pt x="4254" y="9178"/>
                  </a:cubicBezTo>
                  <a:cubicBezTo>
                    <a:pt x="4159" y="8926"/>
                    <a:pt x="4096" y="8737"/>
                    <a:pt x="4033" y="8516"/>
                  </a:cubicBezTo>
                  <a:close/>
                  <a:moveTo>
                    <a:pt x="7782" y="8516"/>
                  </a:moveTo>
                  <a:cubicBezTo>
                    <a:pt x="7751" y="8737"/>
                    <a:pt x="7688" y="8989"/>
                    <a:pt x="7625" y="9178"/>
                  </a:cubicBezTo>
                  <a:cubicBezTo>
                    <a:pt x="7404" y="9083"/>
                    <a:pt x="7184" y="9052"/>
                    <a:pt x="6963" y="8989"/>
                  </a:cubicBezTo>
                  <a:cubicBezTo>
                    <a:pt x="7278" y="8831"/>
                    <a:pt x="7499" y="8674"/>
                    <a:pt x="7782" y="8516"/>
                  </a:cubicBezTo>
                  <a:close/>
                  <a:moveTo>
                    <a:pt x="1954" y="6846"/>
                  </a:moveTo>
                  <a:cubicBezTo>
                    <a:pt x="2300" y="7193"/>
                    <a:pt x="2710" y="7571"/>
                    <a:pt x="3151" y="7823"/>
                  </a:cubicBezTo>
                  <a:cubicBezTo>
                    <a:pt x="3214" y="8358"/>
                    <a:pt x="3309" y="8863"/>
                    <a:pt x="3403" y="9335"/>
                  </a:cubicBezTo>
                  <a:cubicBezTo>
                    <a:pt x="3090" y="9388"/>
                    <a:pt x="2806" y="9414"/>
                    <a:pt x="2555" y="9414"/>
                  </a:cubicBezTo>
                  <a:cubicBezTo>
                    <a:pt x="1015" y="9414"/>
                    <a:pt x="681" y="8445"/>
                    <a:pt x="1954" y="6846"/>
                  </a:cubicBezTo>
                  <a:close/>
                  <a:moveTo>
                    <a:pt x="9925" y="6846"/>
                  </a:moveTo>
                  <a:lnTo>
                    <a:pt x="9925" y="6846"/>
                  </a:lnTo>
                  <a:cubicBezTo>
                    <a:pt x="11167" y="8392"/>
                    <a:pt x="10934" y="9430"/>
                    <a:pt x="9267" y="9430"/>
                  </a:cubicBezTo>
                  <a:cubicBezTo>
                    <a:pt x="9032" y="9430"/>
                    <a:pt x="8768" y="9410"/>
                    <a:pt x="8475" y="9367"/>
                  </a:cubicBezTo>
                  <a:cubicBezTo>
                    <a:pt x="8538" y="8894"/>
                    <a:pt x="8664" y="8390"/>
                    <a:pt x="8727" y="7823"/>
                  </a:cubicBezTo>
                  <a:cubicBezTo>
                    <a:pt x="9137" y="7508"/>
                    <a:pt x="9515" y="7193"/>
                    <a:pt x="9925" y="6846"/>
                  </a:cubicBezTo>
                  <a:close/>
                  <a:moveTo>
                    <a:pt x="5924" y="9461"/>
                  </a:moveTo>
                  <a:cubicBezTo>
                    <a:pt x="6396" y="9650"/>
                    <a:pt x="6869" y="9839"/>
                    <a:pt x="7404" y="9965"/>
                  </a:cubicBezTo>
                  <a:cubicBezTo>
                    <a:pt x="6962" y="11056"/>
                    <a:pt x="6440" y="11607"/>
                    <a:pt x="5922" y="11607"/>
                  </a:cubicBezTo>
                  <a:cubicBezTo>
                    <a:pt x="5408" y="11607"/>
                    <a:pt x="4898" y="11064"/>
                    <a:pt x="4474" y="9965"/>
                  </a:cubicBezTo>
                  <a:cubicBezTo>
                    <a:pt x="4978" y="9839"/>
                    <a:pt x="5451" y="9650"/>
                    <a:pt x="5924" y="9461"/>
                  </a:cubicBezTo>
                  <a:close/>
                  <a:moveTo>
                    <a:pt x="5931" y="1"/>
                  </a:moveTo>
                  <a:cubicBezTo>
                    <a:pt x="5817" y="1"/>
                    <a:pt x="5699" y="14"/>
                    <a:pt x="5577" y="41"/>
                  </a:cubicBezTo>
                  <a:cubicBezTo>
                    <a:pt x="4632" y="262"/>
                    <a:pt x="4002" y="1333"/>
                    <a:pt x="3655" y="2278"/>
                  </a:cubicBezTo>
                  <a:cubicBezTo>
                    <a:pt x="3326" y="2223"/>
                    <a:pt x="2973" y="2187"/>
                    <a:pt x="2624" y="2187"/>
                  </a:cubicBezTo>
                  <a:cubicBezTo>
                    <a:pt x="1770" y="2187"/>
                    <a:pt x="939" y="2404"/>
                    <a:pt x="536" y="3097"/>
                  </a:cubicBezTo>
                  <a:cubicBezTo>
                    <a:pt x="1" y="4074"/>
                    <a:pt x="662" y="5334"/>
                    <a:pt x="1387" y="6216"/>
                  </a:cubicBezTo>
                  <a:cubicBezTo>
                    <a:pt x="788" y="6972"/>
                    <a:pt x="158" y="8043"/>
                    <a:pt x="379" y="8926"/>
                  </a:cubicBezTo>
                  <a:cubicBezTo>
                    <a:pt x="599" y="9650"/>
                    <a:pt x="1166" y="10028"/>
                    <a:pt x="1922" y="10186"/>
                  </a:cubicBezTo>
                  <a:cubicBezTo>
                    <a:pt x="2157" y="10241"/>
                    <a:pt x="2410" y="10266"/>
                    <a:pt x="2668" y="10266"/>
                  </a:cubicBezTo>
                  <a:cubicBezTo>
                    <a:pt x="2998" y="10266"/>
                    <a:pt x="3337" y="10225"/>
                    <a:pt x="3655" y="10154"/>
                  </a:cubicBezTo>
                  <a:cubicBezTo>
                    <a:pt x="4221" y="11678"/>
                    <a:pt x="5076" y="12434"/>
                    <a:pt x="5929" y="12434"/>
                  </a:cubicBezTo>
                  <a:cubicBezTo>
                    <a:pt x="6786" y="12434"/>
                    <a:pt x="7639" y="11670"/>
                    <a:pt x="8192" y="10154"/>
                  </a:cubicBezTo>
                  <a:cubicBezTo>
                    <a:pt x="8550" y="10215"/>
                    <a:pt x="8882" y="10243"/>
                    <a:pt x="9186" y="10243"/>
                  </a:cubicBezTo>
                  <a:cubicBezTo>
                    <a:pt x="11589" y="10243"/>
                    <a:pt x="12278" y="8453"/>
                    <a:pt x="10460" y="6216"/>
                  </a:cubicBezTo>
                  <a:cubicBezTo>
                    <a:pt x="12272" y="4014"/>
                    <a:pt x="11618" y="2182"/>
                    <a:pt x="9217" y="2182"/>
                  </a:cubicBezTo>
                  <a:cubicBezTo>
                    <a:pt x="8904" y="2182"/>
                    <a:pt x="8562" y="2213"/>
                    <a:pt x="8192" y="2278"/>
                  </a:cubicBezTo>
                  <a:cubicBezTo>
                    <a:pt x="7765" y="1139"/>
                    <a:pt x="7004" y="1"/>
                    <a:pt x="5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31" name="Google Shape;6009;p67"/>
            <p:cNvSpPr/>
            <p:nvPr/>
          </p:nvSpPr>
          <p:spPr>
            <a:xfrm>
              <a:off x="-42500724" y="3712425"/>
              <a:ext cx="63025" cy="62275"/>
            </a:xfrm>
            <a:custGeom>
              <a:rect l="l" t="t" r="r" b="b"/>
              <a:pathLst>
                <a:path w="2521" h="2491" extrusionOk="0">
                  <a:moveTo>
                    <a:pt x="1313" y="0"/>
                  </a:moveTo>
                  <a:cubicBezTo>
                    <a:pt x="1295" y="0"/>
                    <a:pt x="1278" y="1"/>
                    <a:pt x="1261" y="1"/>
                  </a:cubicBezTo>
                  <a:cubicBezTo>
                    <a:pt x="599" y="1"/>
                    <a:pt x="0" y="569"/>
                    <a:pt x="63" y="1230"/>
                  </a:cubicBezTo>
                  <a:cubicBezTo>
                    <a:pt x="0" y="1955"/>
                    <a:pt x="567" y="2490"/>
                    <a:pt x="1261" y="2490"/>
                  </a:cubicBezTo>
                  <a:cubicBezTo>
                    <a:pt x="1954" y="2490"/>
                    <a:pt x="2521" y="1955"/>
                    <a:pt x="2489" y="1230"/>
                  </a:cubicBezTo>
                  <a:cubicBezTo>
                    <a:pt x="2489" y="585"/>
                    <a:pt x="1980" y="0"/>
                    <a:pt x="131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140" name="Google Shape;6018;p67"/>
          <p:cNvGrpSpPr/>
          <p:nvPr/>
        </p:nvGrpSpPr>
        <p:grpSpPr>
          <a:xfrm>
            <a:off x="10220881" y="5564500"/>
            <a:ext cx="486897" cy="443521"/>
            <a:chOff x="-40745125" y="3632900"/>
            <a:chExt cx="318225" cy="289875"/>
          </a:xfrm>
          <a:solidFill>
            <a:srgbClr val="28A468"/>
          </a:solidFill>
        </p:grpSpPr>
        <p:sp>
          <p:nvSpPr>
            <p:cNvPr id="141" name="Google Shape;6019;p67"/>
            <p:cNvSpPr/>
            <p:nvPr/>
          </p:nvSpPr>
          <p:spPr>
            <a:xfrm>
              <a:off x="-40745125" y="3632900"/>
              <a:ext cx="300125" cy="82725"/>
            </a:xfrm>
            <a:custGeom>
              <a:rect l="l" t="t" r="r" b="b"/>
              <a:pathLst>
                <a:path w="12005" h="3309" extrusionOk="0">
                  <a:moveTo>
                    <a:pt x="1671" y="0"/>
                  </a:moveTo>
                  <a:cubicBezTo>
                    <a:pt x="757" y="0"/>
                    <a:pt x="1" y="757"/>
                    <a:pt x="1" y="1670"/>
                  </a:cubicBezTo>
                  <a:cubicBezTo>
                    <a:pt x="1" y="2552"/>
                    <a:pt x="757" y="3308"/>
                    <a:pt x="1671" y="3308"/>
                  </a:cubicBezTo>
                  <a:lnTo>
                    <a:pt x="11469" y="3308"/>
                  </a:lnTo>
                  <a:cubicBezTo>
                    <a:pt x="11815" y="3308"/>
                    <a:pt x="12004" y="2930"/>
                    <a:pt x="11784" y="2647"/>
                  </a:cubicBezTo>
                  <a:cubicBezTo>
                    <a:pt x="11595" y="2363"/>
                    <a:pt x="11469" y="2017"/>
                    <a:pt x="11469" y="1670"/>
                  </a:cubicBezTo>
                  <a:cubicBezTo>
                    <a:pt x="11469" y="1292"/>
                    <a:pt x="11595" y="946"/>
                    <a:pt x="11784" y="662"/>
                  </a:cubicBezTo>
                  <a:cubicBezTo>
                    <a:pt x="11973" y="410"/>
                    <a:pt x="11784" y="0"/>
                    <a:pt x="1146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2" name="Google Shape;6020;p67"/>
            <p:cNvSpPr/>
            <p:nvPr/>
          </p:nvSpPr>
          <p:spPr>
            <a:xfrm>
              <a:off x="-40508051" y="3736075"/>
              <a:ext cx="21300" cy="82725"/>
            </a:xfrm>
            <a:custGeom>
              <a:rect l="l" t="t" r="r" b="b"/>
              <a:pathLst>
                <a:path w="852" h="3309" extrusionOk="0">
                  <a:moveTo>
                    <a:pt x="1" y="1"/>
                  </a:moveTo>
                  <a:lnTo>
                    <a:pt x="1" y="3309"/>
                  </a:lnTo>
                  <a:lnTo>
                    <a:pt x="852" y="3309"/>
                  </a:lnTo>
                  <a:lnTo>
                    <a:pt x="852"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3" name="Google Shape;6021;p67"/>
            <p:cNvSpPr/>
            <p:nvPr/>
          </p:nvSpPr>
          <p:spPr>
            <a:xfrm>
              <a:off x="-40466299" y="3736875"/>
              <a:ext cx="39400" cy="82725"/>
            </a:xfrm>
            <a:custGeom>
              <a:rect l="l" t="t" r="r" b="b"/>
              <a:pathLst>
                <a:path w="1576" h="3309" extrusionOk="0">
                  <a:moveTo>
                    <a:pt x="1" y="0"/>
                  </a:moveTo>
                  <a:lnTo>
                    <a:pt x="1" y="3308"/>
                  </a:lnTo>
                  <a:lnTo>
                    <a:pt x="1198" y="3308"/>
                  </a:lnTo>
                  <a:cubicBezTo>
                    <a:pt x="1387" y="3277"/>
                    <a:pt x="1576" y="3088"/>
                    <a:pt x="1576" y="2899"/>
                  </a:cubicBezTo>
                  <a:lnTo>
                    <a:pt x="1576" y="410"/>
                  </a:lnTo>
                  <a:cubicBezTo>
                    <a:pt x="1576" y="158"/>
                    <a:pt x="1387" y="0"/>
                    <a:pt x="119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4" name="Google Shape;6022;p67"/>
            <p:cNvSpPr/>
            <p:nvPr/>
          </p:nvSpPr>
          <p:spPr>
            <a:xfrm>
              <a:off x="-40723049" y="3736075"/>
              <a:ext cx="194550" cy="82725"/>
            </a:xfrm>
            <a:custGeom>
              <a:rect l="l" t="t" r="r" b="b"/>
              <a:pathLst>
                <a:path w="7782" h="3309" extrusionOk="0">
                  <a:moveTo>
                    <a:pt x="441" y="1"/>
                  </a:moveTo>
                  <a:cubicBezTo>
                    <a:pt x="189" y="1"/>
                    <a:pt x="0" y="221"/>
                    <a:pt x="0" y="442"/>
                  </a:cubicBezTo>
                  <a:lnTo>
                    <a:pt x="0" y="2931"/>
                  </a:lnTo>
                  <a:cubicBezTo>
                    <a:pt x="0" y="3151"/>
                    <a:pt x="189" y="3309"/>
                    <a:pt x="441" y="3309"/>
                  </a:cubicBezTo>
                  <a:lnTo>
                    <a:pt x="7782" y="3309"/>
                  </a:lnTo>
                  <a:lnTo>
                    <a:pt x="7782"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5" name="Google Shape;6023;p67"/>
            <p:cNvSpPr/>
            <p:nvPr/>
          </p:nvSpPr>
          <p:spPr>
            <a:xfrm>
              <a:off x="-40681325" y="3839250"/>
              <a:ext cx="21300" cy="82725"/>
            </a:xfrm>
            <a:custGeom>
              <a:rect l="l" t="t" r="r" b="b"/>
              <a:pathLst>
                <a:path w="852" h="3309" extrusionOk="0">
                  <a:moveTo>
                    <a:pt x="1" y="1"/>
                  </a:moveTo>
                  <a:lnTo>
                    <a:pt x="1" y="3309"/>
                  </a:lnTo>
                  <a:lnTo>
                    <a:pt x="851" y="3309"/>
                  </a:lnTo>
                  <a:lnTo>
                    <a:pt x="851"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6" name="Google Shape;6024;p67"/>
            <p:cNvSpPr/>
            <p:nvPr/>
          </p:nvSpPr>
          <p:spPr>
            <a:xfrm>
              <a:off x="-40639575" y="3840825"/>
              <a:ext cx="190625" cy="81950"/>
            </a:xfrm>
            <a:custGeom>
              <a:rect l="l" t="t" r="r" b="b"/>
              <a:pathLst>
                <a:path w="7625" h="3278" extrusionOk="0">
                  <a:moveTo>
                    <a:pt x="1" y="1"/>
                  </a:moveTo>
                  <a:lnTo>
                    <a:pt x="1" y="3277"/>
                  </a:lnTo>
                  <a:lnTo>
                    <a:pt x="7247" y="3277"/>
                  </a:lnTo>
                  <a:cubicBezTo>
                    <a:pt x="7467" y="3277"/>
                    <a:pt x="7625" y="3057"/>
                    <a:pt x="7625" y="2868"/>
                  </a:cubicBezTo>
                  <a:lnTo>
                    <a:pt x="7625" y="379"/>
                  </a:lnTo>
                  <a:cubicBezTo>
                    <a:pt x="7625" y="158"/>
                    <a:pt x="7436" y="1"/>
                    <a:pt x="7247"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47" name="Google Shape;6025;p67"/>
            <p:cNvSpPr/>
            <p:nvPr/>
          </p:nvSpPr>
          <p:spPr>
            <a:xfrm>
              <a:off x="-40745125" y="3840050"/>
              <a:ext cx="43350" cy="82725"/>
            </a:xfrm>
            <a:custGeom>
              <a:rect l="l" t="t" r="r" b="b"/>
              <a:pathLst>
                <a:path w="1733" h="3309" extrusionOk="0">
                  <a:moveTo>
                    <a:pt x="442" y="0"/>
                  </a:moveTo>
                  <a:cubicBezTo>
                    <a:pt x="190" y="0"/>
                    <a:pt x="1" y="189"/>
                    <a:pt x="1" y="378"/>
                  </a:cubicBezTo>
                  <a:lnTo>
                    <a:pt x="1" y="2867"/>
                  </a:lnTo>
                  <a:cubicBezTo>
                    <a:pt x="1" y="3088"/>
                    <a:pt x="190" y="3308"/>
                    <a:pt x="442" y="3308"/>
                  </a:cubicBezTo>
                  <a:lnTo>
                    <a:pt x="1734" y="3308"/>
                  </a:lnTo>
                  <a:lnTo>
                    <a:pt x="1734"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
        <p:nvSpPr>
          <p:cNvPr id="165" name="Google Shape;6043;p67"/>
          <p:cNvSpPr/>
          <p:nvPr/>
        </p:nvSpPr>
        <p:spPr>
          <a:xfrm>
            <a:off x="6077472" y="5543420"/>
            <a:ext cx="412193" cy="486897"/>
          </a:xfrm>
          <a:custGeom>
            <a:rect l="l" t="t" r="r" b="b"/>
            <a:pathLst>
              <a:path w="10776" h="12729" extrusionOk="0">
                <a:moveTo>
                  <a:pt x="1670" y="851"/>
                </a:moveTo>
                <a:lnTo>
                  <a:pt x="1670" y="9326"/>
                </a:lnTo>
                <a:cubicBezTo>
                  <a:pt x="1355" y="9326"/>
                  <a:pt x="1072" y="9421"/>
                  <a:pt x="851" y="9578"/>
                </a:cubicBezTo>
                <a:lnTo>
                  <a:pt x="851" y="2049"/>
                </a:lnTo>
                <a:cubicBezTo>
                  <a:pt x="851" y="1481"/>
                  <a:pt x="1198" y="1072"/>
                  <a:pt x="1670" y="851"/>
                </a:cubicBezTo>
                <a:close/>
                <a:moveTo>
                  <a:pt x="9925" y="10177"/>
                </a:moveTo>
                <a:lnTo>
                  <a:pt x="9925" y="10208"/>
                </a:lnTo>
                <a:lnTo>
                  <a:pt x="9925" y="11846"/>
                </a:lnTo>
                <a:lnTo>
                  <a:pt x="1670" y="11846"/>
                </a:lnTo>
                <a:cubicBezTo>
                  <a:pt x="1229" y="11846"/>
                  <a:pt x="851" y="11468"/>
                  <a:pt x="851" y="11027"/>
                </a:cubicBezTo>
                <a:cubicBezTo>
                  <a:pt x="851" y="10586"/>
                  <a:pt x="1229" y="10177"/>
                  <a:pt x="1670" y="10177"/>
                </a:cubicBezTo>
                <a:close/>
                <a:moveTo>
                  <a:pt x="2111" y="1"/>
                </a:moveTo>
                <a:cubicBezTo>
                  <a:pt x="914" y="1"/>
                  <a:pt x="1" y="946"/>
                  <a:pt x="1" y="2080"/>
                </a:cubicBezTo>
                <a:lnTo>
                  <a:pt x="1" y="11059"/>
                </a:lnTo>
                <a:cubicBezTo>
                  <a:pt x="1" y="11973"/>
                  <a:pt x="757" y="12729"/>
                  <a:pt x="1670" y="12729"/>
                </a:cubicBezTo>
                <a:lnTo>
                  <a:pt x="10334" y="12729"/>
                </a:lnTo>
                <a:cubicBezTo>
                  <a:pt x="10586" y="12729"/>
                  <a:pt x="10775" y="12508"/>
                  <a:pt x="10775" y="12319"/>
                </a:cubicBezTo>
                <a:lnTo>
                  <a:pt x="10775" y="473"/>
                </a:lnTo>
                <a:cubicBezTo>
                  <a:pt x="10775" y="221"/>
                  <a:pt x="10586" y="64"/>
                  <a:pt x="10334" y="64"/>
                </a:cubicBezTo>
                <a:lnTo>
                  <a:pt x="9105" y="64"/>
                </a:lnTo>
                <a:lnTo>
                  <a:pt x="9105" y="3781"/>
                </a:lnTo>
                <a:cubicBezTo>
                  <a:pt x="9105" y="4011"/>
                  <a:pt x="8912" y="4171"/>
                  <a:pt x="8708" y="4171"/>
                </a:cubicBezTo>
                <a:cubicBezTo>
                  <a:pt x="8604" y="4171"/>
                  <a:pt x="8498" y="4129"/>
                  <a:pt x="8412" y="4033"/>
                </a:cubicBezTo>
                <a:lnTo>
                  <a:pt x="7845" y="3498"/>
                </a:lnTo>
                <a:lnTo>
                  <a:pt x="7310" y="4033"/>
                </a:lnTo>
                <a:cubicBezTo>
                  <a:pt x="7214" y="4129"/>
                  <a:pt x="7100" y="4171"/>
                  <a:pt x="6991" y="4171"/>
                </a:cubicBezTo>
                <a:cubicBezTo>
                  <a:pt x="6778" y="4171"/>
                  <a:pt x="6585" y="4011"/>
                  <a:pt x="6585" y="3781"/>
                </a:cubicBezTo>
                <a:lnTo>
                  <a:pt x="6585" y="64"/>
                </a:lnTo>
                <a:lnTo>
                  <a:pt x="2111" y="64"/>
                </a:lnTo>
                <a:lnTo>
                  <a:pt x="2111" y="1"/>
                </a:lnTo>
                <a:close/>
              </a:path>
            </a:pathLst>
          </a:custGeom>
          <a:solidFill>
            <a:srgbClr val="28A468"/>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174" name="Google Shape;6052;p67"/>
          <p:cNvGrpSpPr/>
          <p:nvPr/>
        </p:nvGrpSpPr>
        <p:grpSpPr>
          <a:xfrm>
            <a:off x="11104827" y="5520905"/>
            <a:ext cx="476075" cy="484489"/>
            <a:chOff x="-40372574" y="3604550"/>
            <a:chExt cx="311150" cy="316650"/>
          </a:xfrm>
          <a:solidFill>
            <a:srgbClr val="28A468"/>
          </a:solidFill>
        </p:grpSpPr>
        <p:sp>
          <p:nvSpPr>
            <p:cNvPr id="175" name="Google Shape;6053;p67"/>
            <p:cNvSpPr/>
            <p:nvPr/>
          </p:nvSpPr>
          <p:spPr>
            <a:xfrm>
              <a:off x="-40372574" y="3604550"/>
              <a:ext cx="311150" cy="134475"/>
            </a:xfrm>
            <a:custGeom>
              <a:rect l="l" t="t" r="r" b="b"/>
              <a:pathLst>
                <a:path w="12446" h="5379" extrusionOk="0">
                  <a:moveTo>
                    <a:pt x="3088" y="0"/>
                  </a:moveTo>
                  <a:cubicBezTo>
                    <a:pt x="1639" y="0"/>
                    <a:pt x="316" y="1008"/>
                    <a:pt x="95" y="2489"/>
                  </a:cubicBezTo>
                  <a:cubicBezTo>
                    <a:pt x="1" y="3214"/>
                    <a:pt x="190" y="3938"/>
                    <a:pt x="568" y="4506"/>
                  </a:cubicBezTo>
                  <a:cubicBezTo>
                    <a:pt x="962" y="5071"/>
                    <a:pt x="1607" y="5366"/>
                    <a:pt x="2240" y="5366"/>
                  </a:cubicBezTo>
                  <a:cubicBezTo>
                    <a:pt x="2772" y="5366"/>
                    <a:pt x="3296" y="5157"/>
                    <a:pt x="3655" y="4726"/>
                  </a:cubicBezTo>
                  <a:cubicBezTo>
                    <a:pt x="4569" y="3655"/>
                    <a:pt x="3844" y="2489"/>
                    <a:pt x="2836" y="2489"/>
                  </a:cubicBezTo>
                  <a:cubicBezTo>
                    <a:pt x="2584" y="2489"/>
                    <a:pt x="2427" y="2678"/>
                    <a:pt x="2427" y="2899"/>
                  </a:cubicBezTo>
                  <a:cubicBezTo>
                    <a:pt x="2427" y="3151"/>
                    <a:pt x="2616" y="3308"/>
                    <a:pt x="2836" y="3340"/>
                  </a:cubicBezTo>
                  <a:cubicBezTo>
                    <a:pt x="3057" y="3340"/>
                    <a:pt x="3214" y="3529"/>
                    <a:pt x="3214" y="3749"/>
                  </a:cubicBezTo>
                  <a:cubicBezTo>
                    <a:pt x="3214" y="3970"/>
                    <a:pt x="3025" y="4127"/>
                    <a:pt x="2836" y="4127"/>
                  </a:cubicBezTo>
                  <a:cubicBezTo>
                    <a:pt x="2049" y="4127"/>
                    <a:pt x="1450" y="3434"/>
                    <a:pt x="1608" y="2584"/>
                  </a:cubicBezTo>
                  <a:cubicBezTo>
                    <a:pt x="1754" y="1999"/>
                    <a:pt x="2279" y="1632"/>
                    <a:pt x="2882" y="1632"/>
                  </a:cubicBezTo>
                  <a:cubicBezTo>
                    <a:pt x="2930" y="1632"/>
                    <a:pt x="2977" y="1634"/>
                    <a:pt x="3025" y="1639"/>
                  </a:cubicBezTo>
                  <a:cubicBezTo>
                    <a:pt x="3624" y="1733"/>
                    <a:pt x="4128" y="2048"/>
                    <a:pt x="4474" y="2489"/>
                  </a:cubicBezTo>
                  <a:lnTo>
                    <a:pt x="7908" y="2489"/>
                  </a:lnTo>
                  <a:cubicBezTo>
                    <a:pt x="8255" y="2017"/>
                    <a:pt x="8759" y="1702"/>
                    <a:pt x="9358" y="1639"/>
                  </a:cubicBezTo>
                  <a:cubicBezTo>
                    <a:pt x="9406" y="1634"/>
                    <a:pt x="9453" y="1632"/>
                    <a:pt x="9501" y="1632"/>
                  </a:cubicBezTo>
                  <a:cubicBezTo>
                    <a:pt x="10104" y="1632"/>
                    <a:pt x="10629" y="1999"/>
                    <a:pt x="10775" y="2584"/>
                  </a:cubicBezTo>
                  <a:cubicBezTo>
                    <a:pt x="10964" y="3434"/>
                    <a:pt x="10334" y="4127"/>
                    <a:pt x="9547" y="4127"/>
                  </a:cubicBezTo>
                  <a:cubicBezTo>
                    <a:pt x="9326" y="4127"/>
                    <a:pt x="9137" y="3938"/>
                    <a:pt x="9137" y="3749"/>
                  </a:cubicBezTo>
                  <a:cubicBezTo>
                    <a:pt x="9137" y="3497"/>
                    <a:pt x="9326" y="3340"/>
                    <a:pt x="9547" y="3340"/>
                  </a:cubicBezTo>
                  <a:cubicBezTo>
                    <a:pt x="9799" y="3340"/>
                    <a:pt x="9956" y="3151"/>
                    <a:pt x="9956" y="2899"/>
                  </a:cubicBezTo>
                  <a:cubicBezTo>
                    <a:pt x="9956" y="2678"/>
                    <a:pt x="9767" y="2521"/>
                    <a:pt x="9547" y="2489"/>
                  </a:cubicBezTo>
                  <a:cubicBezTo>
                    <a:pt x="8539" y="2489"/>
                    <a:pt x="7814" y="3686"/>
                    <a:pt x="8728" y="4726"/>
                  </a:cubicBezTo>
                  <a:cubicBezTo>
                    <a:pt x="9099" y="5169"/>
                    <a:pt x="9626" y="5379"/>
                    <a:pt x="10158" y="5379"/>
                  </a:cubicBezTo>
                  <a:cubicBezTo>
                    <a:pt x="10800" y="5379"/>
                    <a:pt x="11451" y="5074"/>
                    <a:pt x="11847" y="4506"/>
                  </a:cubicBezTo>
                  <a:cubicBezTo>
                    <a:pt x="12225" y="3970"/>
                    <a:pt x="12445" y="3277"/>
                    <a:pt x="12319" y="2489"/>
                  </a:cubicBezTo>
                  <a:cubicBezTo>
                    <a:pt x="12130" y="1008"/>
                    <a:pt x="10775" y="0"/>
                    <a:pt x="9326"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76" name="Google Shape;6054;p67"/>
            <p:cNvSpPr/>
            <p:nvPr/>
          </p:nvSpPr>
          <p:spPr>
            <a:xfrm>
              <a:off x="-40312699" y="3730575"/>
              <a:ext cx="185100" cy="190625"/>
            </a:xfrm>
            <a:custGeom>
              <a:rect l="l" t="t" r="r" b="b"/>
              <a:pathLst>
                <a:path w="7404" h="7625" extrusionOk="0">
                  <a:moveTo>
                    <a:pt x="2426" y="0"/>
                  </a:moveTo>
                  <a:lnTo>
                    <a:pt x="2426" y="5639"/>
                  </a:lnTo>
                  <a:cubicBezTo>
                    <a:pt x="2426" y="5860"/>
                    <a:pt x="2237" y="6017"/>
                    <a:pt x="2048" y="6017"/>
                  </a:cubicBezTo>
                  <a:cubicBezTo>
                    <a:pt x="1796" y="6017"/>
                    <a:pt x="1638" y="5828"/>
                    <a:pt x="1638" y="5639"/>
                  </a:cubicBezTo>
                  <a:lnTo>
                    <a:pt x="1638" y="473"/>
                  </a:lnTo>
                  <a:cubicBezTo>
                    <a:pt x="1229" y="851"/>
                    <a:pt x="630" y="1103"/>
                    <a:pt x="0" y="1134"/>
                  </a:cubicBezTo>
                  <a:lnTo>
                    <a:pt x="0" y="7246"/>
                  </a:lnTo>
                  <a:cubicBezTo>
                    <a:pt x="0" y="7467"/>
                    <a:pt x="189" y="7624"/>
                    <a:pt x="378" y="7624"/>
                  </a:cubicBezTo>
                  <a:lnTo>
                    <a:pt x="6994" y="7624"/>
                  </a:lnTo>
                  <a:cubicBezTo>
                    <a:pt x="7246" y="7624"/>
                    <a:pt x="7404" y="7435"/>
                    <a:pt x="7404" y="7246"/>
                  </a:cubicBezTo>
                  <a:lnTo>
                    <a:pt x="7404" y="1134"/>
                  </a:lnTo>
                  <a:cubicBezTo>
                    <a:pt x="6774" y="1071"/>
                    <a:pt x="6175" y="788"/>
                    <a:pt x="5734" y="315"/>
                  </a:cubicBezTo>
                  <a:lnTo>
                    <a:pt x="5734" y="5639"/>
                  </a:lnTo>
                  <a:cubicBezTo>
                    <a:pt x="5734" y="5860"/>
                    <a:pt x="5545" y="6017"/>
                    <a:pt x="5324" y="6017"/>
                  </a:cubicBezTo>
                  <a:cubicBezTo>
                    <a:pt x="5072" y="6017"/>
                    <a:pt x="4915" y="5828"/>
                    <a:pt x="4915" y="5639"/>
                  </a:cubicBezTo>
                  <a:lnTo>
                    <a:pt x="4915" y="0"/>
                  </a:lnTo>
                  <a:lnTo>
                    <a:pt x="4096" y="0"/>
                  </a:lnTo>
                  <a:lnTo>
                    <a:pt x="4096" y="5639"/>
                  </a:lnTo>
                  <a:cubicBezTo>
                    <a:pt x="4096" y="5860"/>
                    <a:pt x="3907" y="6017"/>
                    <a:pt x="3686" y="6017"/>
                  </a:cubicBezTo>
                  <a:cubicBezTo>
                    <a:pt x="3466" y="6017"/>
                    <a:pt x="3277" y="5828"/>
                    <a:pt x="3277" y="5639"/>
                  </a:cubicBezTo>
                  <a:lnTo>
                    <a:pt x="327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177" name="Google Shape;6055;p67"/>
            <p:cNvSpPr/>
            <p:nvPr/>
          </p:nvSpPr>
          <p:spPr>
            <a:xfrm>
              <a:off x="-40250476" y="3688025"/>
              <a:ext cx="66950" cy="20500"/>
            </a:xfrm>
            <a:custGeom>
              <a:rect l="l" t="t" r="r" b="b"/>
              <a:pathLst>
                <a:path w="2678" h="820" extrusionOk="0">
                  <a:moveTo>
                    <a:pt x="0" y="1"/>
                  </a:moveTo>
                  <a:cubicBezTo>
                    <a:pt x="32" y="127"/>
                    <a:pt x="32" y="284"/>
                    <a:pt x="32" y="379"/>
                  </a:cubicBezTo>
                  <a:cubicBezTo>
                    <a:pt x="32" y="536"/>
                    <a:pt x="32" y="662"/>
                    <a:pt x="0" y="788"/>
                  </a:cubicBezTo>
                  <a:lnTo>
                    <a:pt x="2666" y="788"/>
                  </a:lnTo>
                  <a:cubicBezTo>
                    <a:pt x="2615" y="649"/>
                    <a:pt x="2615" y="555"/>
                    <a:pt x="2615" y="379"/>
                  </a:cubicBezTo>
                  <a:cubicBezTo>
                    <a:pt x="2615" y="284"/>
                    <a:pt x="2615" y="127"/>
                    <a:pt x="2678" y="1"/>
                  </a:cubicBezTo>
                  <a:close/>
                  <a:moveTo>
                    <a:pt x="2666" y="788"/>
                  </a:moveTo>
                  <a:cubicBezTo>
                    <a:pt x="2670" y="799"/>
                    <a:pt x="2674" y="809"/>
                    <a:pt x="2678" y="820"/>
                  </a:cubicBezTo>
                  <a:lnTo>
                    <a:pt x="2678" y="788"/>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00" name="Google Shape;6078;p67"/>
          <p:cNvGrpSpPr/>
          <p:nvPr/>
        </p:nvGrpSpPr>
        <p:grpSpPr>
          <a:xfrm>
            <a:off x="6834940" y="5544624"/>
            <a:ext cx="486897" cy="484489"/>
            <a:chOff x="-41893474" y="3584850"/>
            <a:chExt cx="318225" cy="316650"/>
          </a:xfrm>
          <a:solidFill>
            <a:srgbClr val="28A468"/>
          </a:solidFill>
        </p:grpSpPr>
        <p:sp>
          <p:nvSpPr>
            <p:cNvPr id="201" name="Google Shape;6079;p67"/>
            <p:cNvSpPr/>
            <p:nvPr/>
          </p:nvSpPr>
          <p:spPr>
            <a:xfrm>
              <a:off x="-41827301" y="3715600"/>
              <a:ext cx="186675" cy="185900"/>
            </a:xfrm>
            <a:custGeom>
              <a:rect l="l" t="t" r="r" b="b"/>
              <a:pathLst>
                <a:path w="7465" h="7436" extrusionOk="0">
                  <a:moveTo>
                    <a:pt x="3686" y="1465"/>
                  </a:moveTo>
                  <a:cubicBezTo>
                    <a:pt x="3836" y="1465"/>
                    <a:pt x="3985" y="1544"/>
                    <a:pt x="4064" y="1702"/>
                  </a:cubicBezTo>
                  <a:lnTo>
                    <a:pt x="4537" y="2678"/>
                  </a:lnTo>
                  <a:lnTo>
                    <a:pt x="5608" y="2836"/>
                  </a:lnTo>
                  <a:cubicBezTo>
                    <a:pt x="5955" y="2867"/>
                    <a:pt x="6081" y="3308"/>
                    <a:pt x="5829" y="3561"/>
                  </a:cubicBezTo>
                  <a:lnTo>
                    <a:pt x="5041" y="4285"/>
                  </a:lnTo>
                  <a:lnTo>
                    <a:pt x="5261" y="5356"/>
                  </a:lnTo>
                  <a:cubicBezTo>
                    <a:pt x="5286" y="5630"/>
                    <a:pt x="5075" y="5845"/>
                    <a:pt x="4845" y="5845"/>
                  </a:cubicBezTo>
                  <a:cubicBezTo>
                    <a:pt x="4784" y="5845"/>
                    <a:pt x="4722" y="5830"/>
                    <a:pt x="4663" y="5797"/>
                  </a:cubicBezTo>
                  <a:lnTo>
                    <a:pt x="3686" y="5262"/>
                  </a:lnTo>
                  <a:lnTo>
                    <a:pt x="2678" y="5797"/>
                  </a:lnTo>
                  <a:cubicBezTo>
                    <a:pt x="2616" y="5828"/>
                    <a:pt x="2553" y="5842"/>
                    <a:pt x="2492" y="5842"/>
                  </a:cubicBezTo>
                  <a:cubicBezTo>
                    <a:pt x="2244" y="5842"/>
                    <a:pt x="2035" y="5609"/>
                    <a:pt x="2111" y="5356"/>
                  </a:cubicBezTo>
                  <a:lnTo>
                    <a:pt x="2300" y="4285"/>
                  </a:lnTo>
                  <a:lnTo>
                    <a:pt x="1512" y="3561"/>
                  </a:lnTo>
                  <a:cubicBezTo>
                    <a:pt x="1323" y="3308"/>
                    <a:pt x="1418" y="2867"/>
                    <a:pt x="1796" y="2836"/>
                  </a:cubicBezTo>
                  <a:lnTo>
                    <a:pt x="2836" y="2678"/>
                  </a:lnTo>
                  <a:lnTo>
                    <a:pt x="3308" y="1702"/>
                  </a:lnTo>
                  <a:cubicBezTo>
                    <a:pt x="3387" y="1544"/>
                    <a:pt x="3537" y="1465"/>
                    <a:pt x="3686" y="1465"/>
                  </a:cubicBezTo>
                  <a:close/>
                  <a:moveTo>
                    <a:pt x="3718" y="0"/>
                  </a:moveTo>
                  <a:cubicBezTo>
                    <a:pt x="1670" y="0"/>
                    <a:pt x="32" y="1670"/>
                    <a:pt x="32" y="3750"/>
                  </a:cubicBezTo>
                  <a:cubicBezTo>
                    <a:pt x="0" y="5766"/>
                    <a:pt x="1670" y="7436"/>
                    <a:pt x="3718" y="7436"/>
                  </a:cubicBezTo>
                  <a:cubicBezTo>
                    <a:pt x="5765" y="7436"/>
                    <a:pt x="7404" y="5797"/>
                    <a:pt x="7467" y="3750"/>
                  </a:cubicBezTo>
                  <a:cubicBezTo>
                    <a:pt x="7467" y="1702"/>
                    <a:pt x="5797" y="32"/>
                    <a:pt x="371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2" name="Google Shape;6080;p67"/>
            <p:cNvSpPr/>
            <p:nvPr/>
          </p:nvSpPr>
          <p:spPr>
            <a:xfrm>
              <a:off x="-41726501" y="3586725"/>
              <a:ext cx="151250" cy="147800"/>
            </a:xfrm>
            <a:custGeom>
              <a:rect l="l" t="t" r="r" b="b"/>
              <a:pathLst>
                <a:path w="6050" h="5912" extrusionOk="0">
                  <a:moveTo>
                    <a:pt x="3829" y="0"/>
                  </a:moveTo>
                  <a:cubicBezTo>
                    <a:pt x="3706" y="0"/>
                    <a:pt x="3580" y="47"/>
                    <a:pt x="3498" y="146"/>
                  </a:cubicBezTo>
                  <a:lnTo>
                    <a:pt x="1" y="4336"/>
                  </a:lnTo>
                  <a:cubicBezTo>
                    <a:pt x="1229" y="4399"/>
                    <a:pt x="2332" y="4998"/>
                    <a:pt x="3088" y="5912"/>
                  </a:cubicBezTo>
                  <a:lnTo>
                    <a:pt x="5861" y="2446"/>
                  </a:lnTo>
                  <a:cubicBezTo>
                    <a:pt x="6050" y="2289"/>
                    <a:pt x="6050" y="2037"/>
                    <a:pt x="5924" y="1879"/>
                  </a:cubicBezTo>
                  <a:lnTo>
                    <a:pt x="4128" y="115"/>
                  </a:lnTo>
                  <a:cubicBezTo>
                    <a:pt x="4053" y="40"/>
                    <a:pt x="3942" y="0"/>
                    <a:pt x="382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3" name="Google Shape;6081;p67"/>
            <p:cNvSpPr/>
            <p:nvPr/>
          </p:nvSpPr>
          <p:spPr>
            <a:xfrm>
              <a:off x="-41808400" y="3584850"/>
              <a:ext cx="148100" cy="89825"/>
            </a:xfrm>
            <a:custGeom>
              <a:rect l="l" t="t" r="r" b="b"/>
              <a:pathLst>
                <a:path w="5924" h="3593" extrusionOk="0">
                  <a:moveTo>
                    <a:pt x="0" y="1"/>
                  </a:moveTo>
                  <a:lnTo>
                    <a:pt x="2962" y="3592"/>
                  </a:lnTo>
                  <a:lnTo>
                    <a:pt x="5923"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04" name="Google Shape;6082;p67"/>
            <p:cNvSpPr/>
            <p:nvPr/>
          </p:nvSpPr>
          <p:spPr>
            <a:xfrm>
              <a:off x="-41893474" y="3586725"/>
              <a:ext cx="148875" cy="147025"/>
            </a:xfrm>
            <a:custGeom>
              <a:rect l="l" t="t" r="r" b="b"/>
              <a:pathLst>
                <a:path w="5955" h="5881" extrusionOk="0">
                  <a:moveTo>
                    <a:pt x="2194" y="0"/>
                  </a:moveTo>
                  <a:cubicBezTo>
                    <a:pt x="2084" y="0"/>
                    <a:pt x="1965" y="40"/>
                    <a:pt x="1859" y="115"/>
                  </a:cubicBezTo>
                  <a:lnTo>
                    <a:pt x="95" y="1879"/>
                  </a:lnTo>
                  <a:cubicBezTo>
                    <a:pt x="1" y="2037"/>
                    <a:pt x="1" y="2289"/>
                    <a:pt x="95" y="2446"/>
                  </a:cubicBezTo>
                  <a:lnTo>
                    <a:pt x="2899" y="5880"/>
                  </a:lnTo>
                  <a:cubicBezTo>
                    <a:pt x="3655" y="4998"/>
                    <a:pt x="4758" y="4399"/>
                    <a:pt x="5955" y="4305"/>
                  </a:cubicBezTo>
                  <a:lnTo>
                    <a:pt x="2490" y="146"/>
                  </a:lnTo>
                  <a:cubicBezTo>
                    <a:pt x="2424" y="47"/>
                    <a:pt x="2315" y="0"/>
                    <a:pt x="2194"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31" name="Google Shape;6110;p67"/>
          <p:cNvGrpSpPr/>
          <p:nvPr/>
        </p:nvGrpSpPr>
        <p:grpSpPr>
          <a:xfrm>
            <a:off x="7643920" y="5591139"/>
            <a:ext cx="483301" cy="378456"/>
            <a:chOff x="-41526451" y="3653375"/>
            <a:chExt cx="315875" cy="247350"/>
          </a:xfrm>
          <a:solidFill>
            <a:srgbClr val="28A468"/>
          </a:solidFill>
        </p:grpSpPr>
        <p:sp>
          <p:nvSpPr>
            <p:cNvPr id="232" name="Google Shape;6111;p67"/>
            <p:cNvSpPr/>
            <p:nvPr/>
          </p:nvSpPr>
          <p:spPr>
            <a:xfrm>
              <a:off x="-41526451" y="3860525"/>
              <a:ext cx="315875" cy="40200"/>
            </a:xfrm>
            <a:custGeom>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33" name="Google Shape;6112;p67"/>
            <p:cNvSpPr/>
            <p:nvPr/>
          </p:nvSpPr>
          <p:spPr>
            <a:xfrm>
              <a:off x="-41506750" y="3653375"/>
              <a:ext cx="275700" cy="186700"/>
            </a:xfrm>
            <a:custGeom>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56" name="Google Shape;5972;p67"/>
          <p:cNvGrpSpPr/>
          <p:nvPr/>
        </p:nvGrpSpPr>
        <p:grpSpPr>
          <a:xfrm>
            <a:off x="5231565" y="2522409"/>
            <a:ext cx="480631" cy="552897"/>
            <a:chOff x="-42971724" y="3217825"/>
            <a:chExt cx="275675" cy="317125"/>
          </a:xfrm>
          <a:solidFill>
            <a:srgbClr val="28A468"/>
          </a:solidFill>
        </p:grpSpPr>
        <p:sp>
          <p:nvSpPr>
            <p:cNvPr id="257" name="Google Shape;5973;p67"/>
            <p:cNvSpPr/>
            <p:nvPr/>
          </p:nvSpPr>
          <p:spPr>
            <a:xfrm>
              <a:off x="-42951251" y="3279250"/>
              <a:ext cx="233950" cy="152050"/>
            </a:xfrm>
            <a:custGeom>
              <a:rect l="l" t="t" r="r" b="b"/>
              <a:pathLst>
                <a:path w="9358" h="6082" extrusionOk="0">
                  <a:moveTo>
                    <a:pt x="379" y="1"/>
                  </a:moveTo>
                  <a:cubicBezTo>
                    <a:pt x="158" y="1"/>
                    <a:pt x="1" y="221"/>
                    <a:pt x="1" y="410"/>
                  </a:cubicBezTo>
                  <a:lnTo>
                    <a:pt x="1" y="6081"/>
                  </a:lnTo>
                  <a:lnTo>
                    <a:pt x="9357" y="6081"/>
                  </a:lnTo>
                  <a:lnTo>
                    <a:pt x="9357" y="410"/>
                  </a:lnTo>
                  <a:cubicBezTo>
                    <a:pt x="9357" y="158"/>
                    <a:pt x="9168" y="1"/>
                    <a:pt x="8979"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58" name="Google Shape;5974;p67"/>
            <p:cNvSpPr/>
            <p:nvPr/>
          </p:nvSpPr>
          <p:spPr>
            <a:xfrm>
              <a:off x="-42971724" y="3451750"/>
              <a:ext cx="275675" cy="83200"/>
            </a:xfrm>
            <a:custGeom>
              <a:rect l="l" t="t" r="r" b="b"/>
              <a:pathLst>
                <a:path w="11027" h="3328" extrusionOk="0">
                  <a:moveTo>
                    <a:pt x="63" y="0"/>
                  </a:moveTo>
                  <a:cubicBezTo>
                    <a:pt x="32" y="126"/>
                    <a:pt x="0" y="284"/>
                    <a:pt x="0" y="410"/>
                  </a:cubicBezTo>
                  <a:cubicBezTo>
                    <a:pt x="0" y="1103"/>
                    <a:pt x="536" y="1670"/>
                    <a:pt x="1198" y="1670"/>
                  </a:cubicBezTo>
                  <a:lnTo>
                    <a:pt x="3151" y="1670"/>
                  </a:lnTo>
                  <a:lnTo>
                    <a:pt x="2615" y="2710"/>
                  </a:lnTo>
                  <a:cubicBezTo>
                    <a:pt x="2521" y="2930"/>
                    <a:pt x="2615" y="3182"/>
                    <a:pt x="2836" y="3277"/>
                  </a:cubicBezTo>
                  <a:cubicBezTo>
                    <a:pt x="2889" y="3312"/>
                    <a:pt x="2949" y="3328"/>
                    <a:pt x="3009" y="3328"/>
                  </a:cubicBezTo>
                  <a:cubicBezTo>
                    <a:pt x="3166" y="3328"/>
                    <a:pt x="3326" y="3224"/>
                    <a:pt x="3371" y="3088"/>
                  </a:cubicBezTo>
                  <a:lnTo>
                    <a:pt x="4096" y="1639"/>
                  </a:lnTo>
                  <a:lnTo>
                    <a:pt x="5073" y="1639"/>
                  </a:lnTo>
                  <a:lnTo>
                    <a:pt x="5073" y="2867"/>
                  </a:lnTo>
                  <a:cubicBezTo>
                    <a:pt x="5073" y="3119"/>
                    <a:pt x="5262" y="3308"/>
                    <a:pt x="5514" y="3308"/>
                  </a:cubicBezTo>
                  <a:cubicBezTo>
                    <a:pt x="5734" y="3308"/>
                    <a:pt x="5892" y="3119"/>
                    <a:pt x="5892" y="2867"/>
                  </a:cubicBezTo>
                  <a:lnTo>
                    <a:pt x="5892" y="1639"/>
                  </a:lnTo>
                  <a:lnTo>
                    <a:pt x="6868" y="1639"/>
                  </a:lnTo>
                  <a:lnTo>
                    <a:pt x="7593" y="3088"/>
                  </a:lnTo>
                  <a:cubicBezTo>
                    <a:pt x="7688" y="3230"/>
                    <a:pt x="7835" y="3301"/>
                    <a:pt x="7983" y="3301"/>
                  </a:cubicBezTo>
                  <a:cubicBezTo>
                    <a:pt x="8032" y="3301"/>
                    <a:pt x="8081" y="3293"/>
                    <a:pt x="8129" y="3277"/>
                  </a:cubicBezTo>
                  <a:cubicBezTo>
                    <a:pt x="8349" y="3151"/>
                    <a:pt x="8412" y="2930"/>
                    <a:pt x="8349" y="2710"/>
                  </a:cubicBezTo>
                  <a:lnTo>
                    <a:pt x="7814" y="1670"/>
                  </a:lnTo>
                  <a:lnTo>
                    <a:pt x="9767" y="1670"/>
                  </a:lnTo>
                  <a:cubicBezTo>
                    <a:pt x="10429" y="1670"/>
                    <a:pt x="11027" y="1103"/>
                    <a:pt x="11027" y="410"/>
                  </a:cubicBezTo>
                  <a:cubicBezTo>
                    <a:pt x="11027" y="252"/>
                    <a:pt x="10964" y="126"/>
                    <a:pt x="1093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59" name="Google Shape;5975;p67"/>
            <p:cNvSpPr/>
            <p:nvPr/>
          </p:nvSpPr>
          <p:spPr>
            <a:xfrm>
              <a:off x="-42866974" y="3217825"/>
              <a:ext cx="63025" cy="40975"/>
            </a:xfrm>
            <a:custGeom>
              <a:rect l="l" t="t" r="r" b="b"/>
              <a:pathLst>
                <a:path w="2521" h="1639" extrusionOk="0">
                  <a:moveTo>
                    <a:pt x="442" y="0"/>
                  </a:moveTo>
                  <a:cubicBezTo>
                    <a:pt x="221" y="0"/>
                    <a:pt x="1" y="189"/>
                    <a:pt x="1" y="410"/>
                  </a:cubicBezTo>
                  <a:lnTo>
                    <a:pt x="1" y="1639"/>
                  </a:lnTo>
                  <a:lnTo>
                    <a:pt x="2489" y="1639"/>
                  </a:lnTo>
                  <a:lnTo>
                    <a:pt x="2489" y="410"/>
                  </a:lnTo>
                  <a:lnTo>
                    <a:pt x="2521" y="410"/>
                  </a:lnTo>
                  <a:cubicBezTo>
                    <a:pt x="2521" y="189"/>
                    <a:pt x="2332" y="0"/>
                    <a:pt x="211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60" name="Google Shape;5984;p67"/>
          <p:cNvGrpSpPr/>
          <p:nvPr/>
        </p:nvGrpSpPr>
        <p:grpSpPr>
          <a:xfrm>
            <a:off x="9324361" y="2518321"/>
            <a:ext cx="554771" cy="553419"/>
            <a:chOff x="-41111351" y="3239100"/>
            <a:chExt cx="318200" cy="317425"/>
          </a:xfrm>
          <a:solidFill>
            <a:srgbClr val="28A468"/>
          </a:solidFill>
        </p:grpSpPr>
        <p:sp>
          <p:nvSpPr>
            <p:cNvPr id="261" name="Google Shape;5985;p67"/>
            <p:cNvSpPr/>
            <p:nvPr/>
          </p:nvSpPr>
          <p:spPr>
            <a:xfrm>
              <a:off x="-41111351" y="3239100"/>
              <a:ext cx="145725" cy="144925"/>
            </a:xfrm>
            <a:custGeom>
              <a:rect l="l" t="t" r="r" b="b"/>
              <a:pathLst>
                <a:path w="5829" h="5797" extrusionOk="0">
                  <a:moveTo>
                    <a:pt x="2930" y="1670"/>
                  </a:moveTo>
                  <a:cubicBezTo>
                    <a:pt x="3119" y="1670"/>
                    <a:pt x="3308" y="1859"/>
                    <a:pt x="3308" y="2048"/>
                  </a:cubicBezTo>
                  <a:lnTo>
                    <a:pt x="3308" y="2489"/>
                  </a:lnTo>
                  <a:lnTo>
                    <a:pt x="3749" y="2489"/>
                  </a:lnTo>
                  <a:cubicBezTo>
                    <a:pt x="4001" y="2489"/>
                    <a:pt x="4159" y="2678"/>
                    <a:pt x="4159" y="2930"/>
                  </a:cubicBezTo>
                  <a:cubicBezTo>
                    <a:pt x="4159" y="3151"/>
                    <a:pt x="3938" y="3340"/>
                    <a:pt x="3749" y="3340"/>
                  </a:cubicBezTo>
                  <a:lnTo>
                    <a:pt x="3308" y="3340"/>
                  </a:lnTo>
                  <a:lnTo>
                    <a:pt x="3308" y="3781"/>
                  </a:lnTo>
                  <a:cubicBezTo>
                    <a:pt x="3308" y="4001"/>
                    <a:pt x="3119" y="4159"/>
                    <a:pt x="2930" y="4159"/>
                  </a:cubicBezTo>
                  <a:cubicBezTo>
                    <a:pt x="2710" y="4159"/>
                    <a:pt x="2520" y="3970"/>
                    <a:pt x="2520" y="3781"/>
                  </a:cubicBezTo>
                  <a:lnTo>
                    <a:pt x="2520" y="3340"/>
                  </a:lnTo>
                  <a:lnTo>
                    <a:pt x="2079" y="3340"/>
                  </a:lnTo>
                  <a:cubicBezTo>
                    <a:pt x="1859" y="3340"/>
                    <a:pt x="1701" y="3151"/>
                    <a:pt x="1701" y="2930"/>
                  </a:cubicBezTo>
                  <a:cubicBezTo>
                    <a:pt x="1701" y="2678"/>
                    <a:pt x="1859" y="2489"/>
                    <a:pt x="2079" y="2489"/>
                  </a:cubicBezTo>
                  <a:lnTo>
                    <a:pt x="2520" y="2489"/>
                  </a:lnTo>
                  <a:lnTo>
                    <a:pt x="2520" y="2048"/>
                  </a:lnTo>
                  <a:cubicBezTo>
                    <a:pt x="2520" y="1827"/>
                    <a:pt x="2710" y="1670"/>
                    <a:pt x="2930" y="1670"/>
                  </a:cubicBezTo>
                  <a:close/>
                  <a:moveTo>
                    <a:pt x="441" y="0"/>
                  </a:moveTo>
                  <a:cubicBezTo>
                    <a:pt x="189" y="0"/>
                    <a:pt x="0" y="189"/>
                    <a:pt x="0" y="441"/>
                  </a:cubicBezTo>
                  <a:lnTo>
                    <a:pt x="0" y="5387"/>
                  </a:lnTo>
                  <a:cubicBezTo>
                    <a:pt x="32" y="5639"/>
                    <a:pt x="221" y="5797"/>
                    <a:pt x="441" y="5797"/>
                  </a:cubicBezTo>
                  <a:lnTo>
                    <a:pt x="5387" y="5797"/>
                  </a:lnTo>
                  <a:cubicBezTo>
                    <a:pt x="5639" y="5797"/>
                    <a:pt x="5829" y="5608"/>
                    <a:pt x="5829" y="5387"/>
                  </a:cubicBezTo>
                  <a:lnTo>
                    <a:pt x="5829" y="441"/>
                  </a:lnTo>
                  <a:cubicBezTo>
                    <a:pt x="5829" y="189"/>
                    <a:pt x="5639" y="0"/>
                    <a:pt x="5387"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2" name="Google Shape;5986;p67"/>
            <p:cNvSpPr/>
            <p:nvPr/>
          </p:nvSpPr>
          <p:spPr>
            <a:xfrm>
              <a:off x="-41110576" y="3412375"/>
              <a:ext cx="146525" cy="144150"/>
            </a:xfrm>
            <a:custGeom>
              <a:rect l="l" t="t" r="r" b="b"/>
              <a:pathLst>
                <a:path w="5861" h="5766" extrusionOk="0">
                  <a:moveTo>
                    <a:pt x="3450" y="1859"/>
                  </a:moveTo>
                  <a:cubicBezTo>
                    <a:pt x="3561" y="1859"/>
                    <a:pt x="3671" y="1890"/>
                    <a:pt x="3750" y="1953"/>
                  </a:cubicBezTo>
                  <a:cubicBezTo>
                    <a:pt x="3907" y="2111"/>
                    <a:pt x="3907" y="2395"/>
                    <a:pt x="3750" y="2552"/>
                  </a:cubicBezTo>
                  <a:lnTo>
                    <a:pt x="3466" y="2836"/>
                  </a:lnTo>
                  <a:lnTo>
                    <a:pt x="3750" y="3119"/>
                  </a:lnTo>
                  <a:cubicBezTo>
                    <a:pt x="3907" y="3277"/>
                    <a:pt x="3907" y="3529"/>
                    <a:pt x="3750" y="3686"/>
                  </a:cubicBezTo>
                  <a:cubicBezTo>
                    <a:pt x="3671" y="3765"/>
                    <a:pt x="3561" y="3804"/>
                    <a:pt x="3450" y="3804"/>
                  </a:cubicBezTo>
                  <a:cubicBezTo>
                    <a:pt x="3340" y="3804"/>
                    <a:pt x="3230" y="3765"/>
                    <a:pt x="3151" y="3686"/>
                  </a:cubicBezTo>
                  <a:lnTo>
                    <a:pt x="2899" y="3434"/>
                  </a:lnTo>
                  <a:lnTo>
                    <a:pt x="2616" y="3686"/>
                  </a:lnTo>
                  <a:cubicBezTo>
                    <a:pt x="2537" y="3765"/>
                    <a:pt x="2426" y="3804"/>
                    <a:pt x="2316" y="3804"/>
                  </a:cubicBezTo>
                  <a:cubicBezTo>
                    <a:pt x="2206" y="3804"/>
                    <a:pt x="2096" y="3765"/>
                    <a:pt x="2017" y="3686"/>
                  </a:cubicBezTo>
                  <a:cubicBezTo>
                    <a:pt x="1859" y="3529"/>
                    <a:pt x="1859" y="3277"/>
                    <a:pt x="2017" y="3119"/>
                  </a:cubicBezTo>
                  <a:lnTo>
                    <a:pt x="2300" y="2836"/>
                  </a:lnTo>
                  <a:lnTo>
                    <a:pt x="2017" y="2552"/>
                  </a:lnTo>
                  <a:cubicBezTo>
                    <a:pt x="1859" y="2395"/>
                    <a:pt x="1859" y="2111"/>
                    <a:pt x="2017" y="1953"/>
                  </a:cubicBezTo>
                  <a:cubicBezTo>
                    <a:pt x="2096" y="1890"/>
                    <a:pt x="2206" y="1859"/>
                    <a:pt x="2316" y="1859"/>
                  </a:cubicBezTo>
                  <a:cubicBezTo>
                    <a:pt x="2426" y="1859"/>
                    <a:pt x="2537" y="1890"/>
                    <a:pt x="2616" y="1953"/>
                  </a:cubicBezTo>
                  <a:lnTo>
                    <a:pt x="2899" y="2237"/>
                  </a:lnTo>
                  <a:lnTo>
                    <a:pt x="3151" y="1953"/>
                  </a:lnTo>
                  <a:cubicBezTo>
                    <a:pt x="3230" y="1890"/>
                    <a:pt x="3340" y="1859"/>
                    <a:pt x="3450" y="1859"/>
                  </a:cubicBezTo>
                  <a:close/>
                  <a:moveTo>
                    <a:pt x="442" y="0"/>
                  </a:moveTo>
                  <a:cubicBezTo>
                    <a:pt x="221" y="0"/>
                    <a:pt x="1" y="189"/>
                    <a:pt x="1" y="378"/>
                  </a:cubicBezTo>
                  <a:lnTo>
                    <a:pt x="1" y="5356"/>
                  </a:lnTo>
                  <a:cubicBezTo>
                    <a:pt x="1" y="5608"/>
                    <a:pt x="221" y="5766"/>
                    <a:pt x="442" y="5766"/>
                  </a:cubicBezTo>
                  <a:lnTo>
                    <a:pt x="5419" y="5766"/>
                  </a:lnTo>
                  <a:cubicBezTo>
                    <a:pt x="5640" y="5766"/>
                    <a:pt x="5861" y="5545"/>
                    <a:pt x="5861" y="5356"/>
                  </a:cubicBezTo>
                  <a:lnTo>
                    <a:pt x="5861" y="378"/>
                  </a:lnTo>
                  <a:cubicBezTo>
                    <a:pt x="5861" y="158"/>
                    <a:pt x="5640" y="0"/>
                    <a:pt x="5419"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3" name="Google Shape;5987;p67"/>
            <p:cNvSpPr/>
            <p:nvPr/>
          </p:nvSpPr>
          <p:spPr>
            <a:xfrm>
              <a:off x="-40938875" y="3239100"/>
              <a:ext cx="145725" cy="144925"/>
            </a:xfrm>
            <a:custGeom>
              <a:rect l="l" t="t" r="r" b="b"/>
              <a:pathLst>
                <a:path w="5829" h="5797" extrusionOk="0">
                  <a:moveTo>
                    <a:pt x="3750" y="2457"/>
                  </a:moveTo>
                  <a:cubicBezTo>
                    <a:pt x="3970" y="2457"/>
                    <a:pt x="4128" y="2646"/>
                    <a:pt x="4128" y="2867"/>
                  </a:cubicBezTo>
                  <a:cubicBezTo>
                    <a:pt x="4159" y="3151"/>
                    <a:pt x="3970" y="3308"/>
                    <a:pt x="3750" y="3308"/>
                  </a:cubicBezTo>
                  <a:lnTo>
                    <a:pt x="2080" y="3308"/>
                  </a:lnTo>
                  <a:cubicBezTo>
                    <a:pt x="1859" y="3308"/>
                    <a:pt x="1702" y="3119"/>
                    <a:pt x="1702" y="2867"/>
                  </a:cubicBezTo>
                  <a:cubicBezTo>
                    <a:pt x="1702" y="2646"/>
                    <a:pt x="1891" y="2457"/>
                    <a:pt x="2080" y="2457"/>
                  </a:cubicBezTo>
                  <a:close/>
                  <a:moveTo>
                    <a:pt x="442" y="0"/>
                  </a:moveTo>
                  <a:cubicBezTo>
                    <a:pt x="190" y="0"/>
                    <a:pt x="1" y="189"/>
                    <a:pt x="1" y="441"/>
                  </a:cubicBezTo>
                  <a:lnTo>
                    <a:pt x="1" y="5387"/>
                  </a:lnTo>
                  <a:cubicBezTo>
                    <a:pt x="1" y="5639"/>
                    <a:pt x="190" y="5797"/>
                    <a:pt x="442" y="5797"/>
                  </a:cubicBezTo>
                  <a:lnTo>
                    <a:pt x="5388" y="5797"/>
                  </a:lnTo>
                  <a:cubicBezTo>
                    <a:pt x="5640" y="5797"/>
                    <a:pt x="5829" y="5608"/>
                    <a:pt x="5829" y="5387"/>
                  </a:cubicBezTo>
                  <a:lnTo>
                    <a:pt x="5829" y="441"/>
                  </a:lnTo>
                  <a:cubicBezTo>
                    <a:pt x="5829" y="189"/>
                    <a:pt x="5640" y="0"/>
                    <a:pt x="5388"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4" name="Google Shape;5988;p67"/>
            <p:cNvSpPr/>
            <p:nvPr/>
          </p:nvSpPr>
          <p:spPr>
            <a:xfrm>
              <a:off x="-40938875" y="3411575"/>
              <a:ext cx="145725" cy="144950"/>
            </a:xfrm>
            <a:custGeom>
              <a:rect l="l" t="t" r="r" b="b"/>
              <a:pathLst>
                <a:path w="5829" h="5798" extrusionOk="0">
                  <a:moveTo>
                    <a:pt x="3750" y="1639"/>
                  </a:moveTo>
                  <a:cubicBezTo>
                    <a:pt x="3970" y="1639"/>
                    <a:pt x="4128" y="1859"/>
                    <a:pt x="4128" y="2080"/>
                  </a:cubicBezTo>
                  <a:cubicBezTo>
                    <a:pt x="4159" y="2332"/>
                    <a:pt x="3970" y="2490"/>
                    <a:pt x="3750" y="2490"/>
                  </a:cubicBezTo>
                  <a:lnTo>
                    <a:pt x="2080" y="2490"/>
                  </a:lnTo>
                  <a:cubicBezTo>
                    <a:pt x="1859" y="2490"/>
                    <a:pt x="1702" y="2269"/>
                    <a:pt x="1702" y="2080"/>
                  </a:cubicBezTo>
                  <a:cubicBezTo>
                    <a:pt x="1702" y="1859"/>
                    <a:pt x="1891" y="1639"/>
                    <a:pt x="2080" y="1639"/>
                  </a:cubicBezTo>
                  <a:close/>
                  <a:moveTo>
                    <a:pt x="3750" y="3309"/>
                  </a:moveTo>
                  <a:cubicBezTo>
                    <a:pt x="3970" y="3309"/>
                    <a:pt x="4128" y="3498"/>
                    <a:pt x="4128" y="3687"/>
                  </a:cubicBezTo>
                  <a:cubicBezTo>
                    <a:pt x="4159" y="3970"/>
                    <a:pt x="3970" y="4128"/>
                    <a:pt x="3750" y="4128"/>
                  </a:cubicBezTo>
                  <a:lnTo>
                    <a:pt x="2080" y="4128"/>
                  </a:lnTo>
                  <a:cubicBezTo>
                    <a:pt x="1859" y="4128"/>
                    <a:pt x="1702" y="3939"/>
                    <a:pt x="1702" y="3687"/>
                  </a:cubicBezTo>
                  <a:cubicBezTo>
                    <a:pt x="1702" y="3466"/>
                    <a:pt x="1891" y="3309"/>
                    <a:pt x="2080" y="3309"/>
                  </a:cubicBezTo>
                  <a:close/>
                  <a:moveTo>
                    <a:pt x="442" y="1"/>
                  </a:moveTo>
                  <a:cubicBezTo>
                    <a:pt x="190" y="1"/>
                    <a:pt x="1" y="190"/>
                    <a:pt x="1" y="379"/>
                  </a:cubicBezTo>
                  <a:lnTo>
                    <a:pt x="1" y="5388"/>
                  </a:lnTo>
                  <a:cubicBezTo>
                    <a:pt x="1" y="5640"/>
                    <a:pt x="190" y="5798"/>
                    <a:pt x="442" y="5798"/>
                  </a:cubicBezTo>
                  <a:lnTo>
                    <a:pt x="5388" y="5798"/>
                  </a:lnTo>
                  <a:cubicBezTo>
                    <a:pt x="5640" y="5798"/>
                    <a:pt x="5829" y="5577"/>
                    <a:pt x="5829" y="5388"/>
                  </a:cubicBezTo>
                  <a:lnTo>
                    <a:pt x="5829" y="410"/>
                  </a:lnTo>
                  <a:cubicBezTo>
                    <a:pt x="5829" y="190"/>
                    <a:pt x="5640" y="1"/>
                    <a:pt x="5388"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65" name="Google Shape;6002;p67"/>
          <p:cNvGrpSpPr/>
          <p:nvPr/>
        </p:nvGrpSpPr>
        <p:grpSpPr>
          <a:xfrm>
            <a:off x="6093088" y="2522405"/>
            <a:ext cx="640899" cy="553419"/>
            <a:chOff x="-42651700" y="3217825"/>
            <a:chExt cx="367600" cy="317425"/>
          </a:xfrm>
          <a:solidFill>
            <a:srgbClr val="28A468"/>
          </a:solidFill>
        </p:grpSpPr>
        <p:sp>
          <p:nvSpPr>
            <p:cNvPr id="266" name="Google Shape;6003;p67"/>
            <p:cNvSpPr/>
            <p:nvPr/>
          </p:nvSpPr>
          <p:spPr>
            <a:xfrm>
              <a:off x="-42651700" y="3239075"/>
              <a:ext cx="367600" cy="296175"/>
            </a:xfrm>
            <a:custGeom>
              <a:rect l="l" t="t" r="r" b="b"/>
              <a:pathLst>
                <a:path w="14704" h="11847" extrusionOk="0">
                  <a:moveTo>
                    <a:pt x="7370" y="797"/>
                  </a:moveTo>
                  <a:cubicBezTo>
                    <a:pt x="8536" y="797"/>
                    <a:pt x="9694" y="1246"/>
                    <a:pt x="10576" y="2143"/>
                  </a:cubicBezTo>
                  <a:cubicBezTo>
                    <a:pt x="12340" y="3908"/>
                    <a:pt x="12340" y="6775"/>
                    <a:pt x="10576" y="8539"/>
                  </a:cubicBezTo>
                  <a:cubicBezTo>
                    <a:pt x="9757" y="9390"/>
                    <a:pt x="8623" y="9894"/>
                    <a:pt x="7363" y="9894"/>
                  </a:cubicBezTo>
                  <a:cubicBezTo>
                    <a:pt x="6102" y="9894"/>
                    <a:pt x="4937" y="9358"/>
                    <a:pt x="4118" y="8539"/>
                  </a:cubicBezTo>
                  <a:cubicBezTo>
                    <a:pt x="2353" y="6775"/>
                    <a:pt x="2353" y="3908"/>
                    <a:pt x="4118" y="2143"/>
                  </a:cubicBezTo>
                  <a:cubicBezTo>
                    <a:pt x="5031" y="1246"/>
                    <a:pt x="6205" y="797"/>
                    <a:pt x="7370" y="797"/>
                  </a:cubicBezTo>
                  <a:close/>
                  <a:moveTo>
                    <a:pt x="7326" y="1"/>
                  </a:moveTo>
                  <a:cubicBezTo>
                    <a:pt x="2091" y="1"/>
                    <a:pt x="0" y="6750"/>
                    <a:pt x="4275" y="9768"/>
                  </a:cubicBezTo>
                  <a:lnTo>
                    <a:pt x="3424" y="11280"/>
                  </a:lnTo>
                  <a:cubicBezTo>
                    <a:pt x="3298" y="11532"/>
                    <a:pt x="3487" y="11847"/>
                    <a:pt x="3771" y="11847"/>
                  </a:cubicBezTo>
                  <a:cubicBezTo>
                    <a:pt x="3929" y="11847"/>
                    <a:pt x="4086" y="11784"/>
                    <a:pt x="4118" y="11626"/>
                  </a:cubicBezTo>
                  <a:lnTo>
                    <a:pt x="5000" y="10209"/>
                  </a:lnTo>
                  <a:cubicBezTo>
                    <a:pt x="5740" y="10571"/>
                    <a:pt x="6543" y="10752"/>
                    <a:pt x="7351" y="10752"/>
                  </a:cubicBezTo>
                  <a:cubicBezTo>
                    <a:pt x="8158" y="10752"/>
                    <a:pt x="8969" y="10571"/>
                    <a:pt x="9725" y="10209"/>
                  </a:cubicBezTo>
                  <a:lnTo>
                    <a:pt x="10576" y="11626"/>
                  </a:lnTo>
                  <a:cubicBezTo>
                    <a:pt x="10671" y="11784"/>
                    <a:pt x="10828" y="11847"/>
                    <a:pt x="10923" y="11847"/>
                  </a:cubicBezTo>
                  <a:cubicBezTo>
                    <a:pt x="11238" y="11847"/>
                    <a:pt x="11458" y="11532"/>
                    <a:pt x="11301" y="11280"/>
                  </a:cubicBezTo>
                  <a:lnTo>
                    <a:pt x="10419" y="9768"/>
                  </a:lnTo>
                  <a:cubicBezTo>
                    <a:pt x="14703" y="6775"/>
                    <a:pt x="12592" y="1"/>
                    <a:pt x="7363" y="1"/>
                  </a:cubicBezTo>
                  <a:cubicBezTo>
                    <a:pt x="7350" y="1"/>
                    <a:pt x="7338" y="1"/>
                    <a:pt x="7326"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7" name="Google Shape;6004;p67"/>
            <p:cNvSpPr/>
            <p:nvPr/>
          </p:nvSpPr>
          <p:spPr>
            <a:xfrm>
              <a:off x="-42419600" y="3217825"/>
              <a:ext cx="106350" cy="106350"/>
            </a:xfrm>
            <a:custGeom>
              <a:rect l="l" t="t" r="r" b="b"/>
              <a:pathLst>
                <a:path w="4254" h="4254" extrusionOk="0">
                  <a:moveTo>
                    <a:pt x="1355" y="0"/>
                  </a:moveTo>
                  <a:cubicBezTo>
                    <a:pt x="882" y="0"/>
                    <a:pt x="410" y="95"/>
                    <a:pt x="0" y="315"/>
                  </a:cubicBezTo>
                  <a:cubicBezTo>
                    <a:pt x="1891" y="946"/>
                    <a:pt x="3340" y="2395"/>
                    <a:pt x="3938" y="4254"/>
                  </a:cubicBezTo>
                  <a:cubicBezTo>
                    <a:pt x="4128" y="3844"/>
                    <a:pt x="4254" y="3371"/>
                    <a:pt x="4254" y="2899"/>
                  </a:cubicBezTo>
                  <a:cubicBezTo>
                    <a:pt x="4254" y="1292"/>
                    <a:pt x="2962" y="0"/>
                    <a:pt x="1355"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8" name="Google Shape;6005;p67"/>
            <p:cNvSpPr/>
            <p:nvPr/>
          </p:nvSpPr>
          <p:spPr>
            <a:xfrm>
              <a:off x="-42623600" y="3218600"/>
              <a:ext cx="106350" cy="106375"/>
            </a:xfrm>
            <a:custGeom>
              <a:rect l="l" t="t" r="r" b="b"/>
              <a:pathLst>
                <a:path w="4254" h="4255" extrusionOk="0">
                  <a:moveTo>
                    <a:pt x="2931" y="1"/>
                  </a:moveTo>
                  <a:cubicBezTo>
                    <a:pt x="1292" y="1"/>
                    <a:pt x="1" y="1293"/>
                    <a:pt x="1" y="2899"/>
                  </a:cubicBezTo>
                  <a:cubicBezTo>
                    <a:pt x="1" y="3372"/>
                    <a:pt x="127" y="3845"/>
                    <a:pt x="316" y="4254"/>
                  </a:cubicBezTo>
                  <a:cubicBezTo>
                    <a:pt x="977" y="2364"/>
                    <a:pt x="2426" y="915"/>
                    <a:pt x="4254" y="316"/>
                  </a:cubicBezTo>
                  <a:cubicBezTo>
                    <a:pt x="3876" y="127"/>
                    <a:pt x="3403" y="1"/>
                    <a:pt x="293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69" name="Google Shape;6006;p67"/>
            <p:cNvSpPr/>
            <p:nvPr/>
          </p:nvSpPr>
          <p:spPr>
            <a:xfrm>
              <a:off x="-42561374" y="3279250"/>
              <a:ext cx="185900" cy="186700"/>
            </a:xfrm>
            <a:custGeom>
              <a:rect l="l" t="t" r="r" b="b"/>
              <a:pathLst>
                <a:path w="7436" h="7468" extrusionOk="0">
                  <a:moveTo>
                    <a:pt x="3781" y="1671"/>
                  </a:moveTo>
                  <a:cubicBezTo>
                    <a:pt x="4033" y="1671"/>
                    <a:pt x="4191" y="1860"/>
                    <a:pt x="4191" y="2112"/>
                  </a:cubicBezTo>
                  <a:lnTo>
                    <a:pt x="4191" y="3340"/>
                  </a:lnTo>
                  <a:lnTo>
                    <a:pt x="5388" y="3340"/>
                  </a:lnTo>
                  <a:cubicBezTo>
                    <a:pt x="5640" y="3340"/>
                    <a:pt x="5829" y="3529"/>
                    <a:pt x="5829" y="3750"/>
                  </a:cubicBezTo>
                  <a:cubicBezTo>
                    <a:pt x="5829" y="4002"/>
                    <a:pt x="5640" y="4128"/>
                    <a:pt x="5388" y="4128"/>
                  </a:cubicBezTo>
                  <a:lnTo>
                    <a:pt x="3750" y="4128"/>
                  </a:lnTo>
                  <a:cubicBezTo>
                    <a:pt x="3498" y="4128"/>
                    <a:pt x="3308" y="3939"/>
                    <a:pt x="3308" y="3750"/>
                  </a:cubicBezTo>
                  <a:lnTo>
                    <a:pt x="3308" y="2112"/>
                  </a:lnTo>
                  <a:lnTo>
                    <a:pt x="3340" y="2112"/>
                  </a:lnTo>
                  <a:cubicBezTo>
                    <a:pt x="3340" y="1860"/>
                    <a:pt x="3529" y="1671"/>
                    <a:pt x="3781" y="1671"/>
                  </a:cubicBezTo>
                  <a:close/>
                  <a:moveTo>
                    <a:pt x="3750" y="1"/>
                  </a:moveTo>
                  <a:cubicBezTo>
                    <a:pt x="1702" y="1"/>
                    <a:pt x="32" y="1671"/>
                    <a:pt x="0" y="3750"/>
                  </a:cubicBezTo>
                  <a:cubicBezTo>
                    <a:pt x="32" y="5798"/>
                    <a:pt x="1702" y="7467"/>
                    <a:pt x="3750" y="7467"/>
                  </a:cubicBezTo>
                  <a:cubicBezTo>
                    <a:pt x="5797" y="7467"/>
                    <a:pt x="7436" y="5798"/>
                    <a:pt x="7436" y="3750"/>
                  </a:cubicBezTo>
                  <a:cubicBezTo>
                    <a:pt x="7436" y="1702"/>
                    <a:pt x="5797" y="64"/>
                    <a:pt x="3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70" name="Google Shape;6011;p67"/>
          <p:cNvGrpSpPr/>
          <p:nvPr/>
        </p:nvGrpSpPr>
        <p:grpSpPr>
          <a:xfrm>
            <a:off x="10113189" y="2490105"/>
            <a:ext cx="562443" cy="552591"/>
            <a:chOff x="-40748276" y="3238700"/>
            <a:chExt cx="322600" cy="316950"/>
          </a:xfrm>
          <a:solidFill>
            <a:srgbClr val="28A468"/>
          </a:solidFill>
        </p:grpSpPr>
        <p:sp>
          <p:nvSpPr>
            <p:cNvPr id="271" name="Google Shape;6012;p67"/>
            <p:cNvSpPr/>
            <p:nvPr/>
          </p:nvSpPr>
          <p:spPr>
            <a:xfrm>
              <a:off x="-40709676" y="3273750"/>
              <a:ext cx="84300" cy="84300"/>
            </a:xfrm>
            <a:custGeom>
              <a:rect l="l" t="t" r="r" b="b"/>
              <a:pathLst>
                <a:path w="3372" h="3372" extrusionOk="0">
                  <a:moveTo>
                    <a:pt x="2710" y="0"/>
                  </a:moveTo>
                  <a:lnTo>
                    <a:pt x="1" y="2710"/>
                  </a:lnTo>
                  <a:lnTo>
                    <a:pt x="694" y="3371"/>
                  </a:lnTo>
                  <a:lnTo>
                    <a:pt x="3372" y="662"/>
                  </a:lnTo>
                  <a:lnTo>
                    <a:pt x="271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2" name="Google Shape;6013;p67"/>
            <p:cNvSpPr/>
            <p:nvPr/>
          </p:nvSpPr>
          <p:spPr>
            <a:xfrm>
              <a:off x="-40578925" y="3247175"/>
              <a:ext cx="151250" cy="149475"/>
            </a:xfrm>
            <a:custGeom>
              <a:rect l="l" t="t" r="r" b="b"/>
              <a:pathLst>
                <a:path w="6050" h="5979" extrusionOk="0">
                  <a:moveTo>
                    <a:pt x="2663" y="0"/>
                  </a:moveTo>
                  <a:cubicBezTo>
                    <a:pt x="2552" y="0"/>
                    <a:pt x="2442" y="39"/>
                    <a:pt x="2363" y="118"/>
                  </a:cubicBezTo>
                  <a:lnTo>
                    <a:pt x="1261" y="1221"/>
                  </a:lnTo>
                  <a:lnTo>
                    <a:pt x="2678" y="2639"/>
                  </a:lnTo>
                  <a:cubicBezTo>
                    <a:pt x="2836" y="2796"/>
                    <a:pt x="2836" y="3080"/>
                    <a:pt x="2678" y="3237"/>
                  </a:cubicBezTo>
                  <a:cubicBezTo>
                    <a:pt x="2637" y="3278"/>
                    <a:pt x="2560" y="3302"/>
                    <a:pt x="2473" y="3302"/>
                  </a:cubicBezTo>
                  <a:cubicBezTo>
                    <a:pt x="2360" y="3302"/>
                    <a:pt x="2232" y="3263"/>
                    <a:pt x="2143" y="3174"/>
                  </a:cubicBezTo>
                  <a:lnTo>
                    <a:pt x="725" y="1756"/>
                  </a:lnTo>
                  <a:lnTo>
                    <a:pt x="0" y="2481"/>
                  </a:lnTo>
                  <a:lnTo>
                    <a:pt x="3529" y="5978"/>
                  </a:lnTo>
                  <a:lnTo>
                    <a:pt x="5892" y="3615"/>
                  </a:lnTo>
                  <a:cubicBezTo>
                    <a:pt x="6049" y="3458"/>
                    <a:pt x="6049" y="3174"/>
                    <a:pt x="5892" y="3017"/>
                  </a:cubicBezTo>
                  <a:lnTo>
                    <a:pt x="2962" y="118"/>
                  </a:lnTo>
                  <a:cubicBezTo>
                    <a:pt x="2883" y="39"/>
                    <a:pt x="2773" y="0"/>
                    <a:pt x="2663"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3" name="Google Shape;6014;p67"/>
            <p:cNvSpPr/>
            <p:nvPr/>
          </p:nvSpPr>
          <p:spPr>
            <a:xfrm>
              <a:off x="-40678174" y="3305250"/>
              <a:ext cx="213475" cy="213475"/>
            </a:xfrm>
            <a:custGeom>
              <a:rect l="l" t="t" r="r" b="b"/>
              <a:pathLst>
                <a:path w="8539" h="8539" extrusionOk="0">
                  <a:moveTo>
                    <a:pt x="2679" y="0"/>
                  </a:moveTo>
                  <a:lnTo>
                    <a:pt x="1" y="2678"/>
                  </a:lnTo>
                  <a:lnTo>
                    <a:pt x="5861" y="8538"/>
                  </a:lnTo>
                  <a:lnTo>
                    <a:pt x="8539" y="5860"/>
                  </a:lnTo>
                  <a:lnTo>
                    <a:pt x="2679"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4" name="Google Shape;6015;p67"/>
            <p:cNvSpPr/>
            <p:nvPr/>
          </p:nvSpPr>
          <p:spPr>
            <a:xfrm>
              <a:off x="-40513549" y="3469850"/>
              <a:ext cx="87875" cy="85800"/>
            </a:xfrm>
            <a:custGeom>
              <a:rect l="l" t="t" r="r" b="b"/>
              <a:pathLst>
                <a:path w="3515" h="3432" extrusionOk="0">
                  <a:moveTo>
                    <a:pt x="2426" y="1"/>
                  </a:moveTo>
                  <a:lnTo>
                    <a:pt x="0" y="2427"/>
                  </a:lnTo>
                  <a:lnTo>
                    <a:pt x="2899" y="3404"/>
                  </a:lnTo>
                  <a:cubicBezTo>
                    <a:pt x="2948" y="3423"/>
                    <a:pt x="2996" y="3432"/>
                    <a:pt x="3044" y="3432"/>
                  </a:cubicBezTo>
                  <a:cubicBezTo>
                    <a:pt x="3302" y="3432"/>
                    <a:pt x="3514" y="3166"/>
                    <a:pt x="3434" y="2899"/>
                  </a:cubicBezTo>
                  <a:lnTo>
                    <a:pt x="2426"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5" name="Google Shape;6016;p67"/>
            <p:cNvSpPr/>
            <p:nvPr/>
          </p:nvSpPr>
          <p:spPr>
            <a:xfrm>
              <a:off x="-40738025" y="3404500"/>
              <a:ext cx="150450" cy="149475"/>
            </a:xfrm>
            <a:custGeom>
              <a:rect l="l" t="t" r="r" b="b"/>
              <a:pathLst>
                <a:path w="6018" h="5979" extrusionOk="0">
                  <a:moveTo>
                    <a:pt x="2521" y="0"/>
                  </a:moveTo>
                  <a:lnTo>
                    <a:pt x="1796" y="725"/>
                  </a:lnTo>
                  <a:lnTo>
                    <a:pt x="3308" y="2205"/>
                  </a:lnTo>
                  <a:cubicBezTo>
                    <a:pt x="3466" y="2363"/>
                    <a:pt x="3466" y="2646"/>
                    <a:pt x="3308" y="2804"/>
                  </a:cubicBezTo>
                  <a:cubicBezTo>
                    <a:pt x="3230" y="2883"/>
                    <a:pt x="3119" y="2922"/>
                    <a:pt x="3009" y="2922"/>
                  </a:cubicBezTo>
                  <a:cubicBezTo>
                    <a:pt x="2899" y="2922"/>
                    <a:pt x="2789" y="2883"/>
                    <a:pt x="2710" y="2804"/>
                  </a:cubicBezTo>
                  <a:lnTo>
                    <a:pt x="1229" y="1292"/>
                  </a:lnTo>
                  <a:lnTo>
                    <a:pt x="158" y="2363"/>
                  </a:lnTo>
                  <a:cubicBezTo>
                    <a:pt x="0" y="2520"/>
                    <a:pt x="0" y="2804"/>
                    <a:pt x="158" y="2962"/>
                  </a:cubicBezTo>
                  <a:lnTo>
                    <a:pt x="3056" y="5860"/>
                  </a:lnTo>
                  <a:cubicBezTo>
                    <a:pt x="3135" y="5939"/>
                    <a:pt x="3245" y="5978"/>
                    <a:pt x="3356" y="5978"/>
                  </a:cubicBezTo>
                  <a:cubicBezTo>
                    <a:pt x="3466" y="5978"/>
                    <a:pt x="3576" y="5939"/>
                    <a:pt x="3655" y="5860"/>
                  </a:cubicBezTo>
                  <a:lnTo>
                    <a:pt x="6018" y="3497"/>
                  </a:lnTo>
                  <a:lnTo>
                    <a:pt x="252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76" name="Google Shape;6017;p67"/>
            <p:cNvSpPr/>
            <p:nvPr/>
          </p:nvSpPr>
          <p:spPr>
            <a:xfrm>
              <a:off x="-40748276" y="3238700"/>
              <a:ext cx="92175" cy="87850"/>
            </a:xfrm>
            <a:custGeom>
              <a:rect l="l" t="t" r="r" b="b"/>
              <a:pathLst>
                <a:path w="3686" h="3513" extrusionOk="0">
                  <a:moveTo>
                    <a:pt x="2281" y="0"/>
                  </a:moveTo>
                  <a:cubicBezTo>
                    <a:pt x="1915" y="0"/>
                    <a:pt x="1545" y="142"/>
                    <a:pt x="1261" y="426"/>
                  </a:cubicBezTo>
                  <a:lnTo>
                    <a:pt x="568" y="1119"/>
                  </a:lnTo>
                  <a:cubicBezTo>
                    <a:pt x="1" y="1686"/>
                    <a:pt x="1" y="2568"/>
                    <a:pt x="568" y="3135"/>
                  </a:cubicBezTo>
                  <a:lnTo>
                    <a:pt x="946" y="3513"/>
                  </a:lnTo>
                  <a:lnTo>
                    <a:pt x="3687" y="804"/>
                  </a:lnTo>
                  <a:lnTo>
                    <a:pt x="3277" y="426"/>
                  </a:lnTo>
                  <a:cubicBezTo>
                    <a:pt x="3010" y="142"/>
                    <a:pt x="2647" y="0"/>
                    <a:pt x="228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
        <p:nvSpPr>
          <p:cNvPr id="277" name="Google Shape;6042;p67"/>
          <p:cNvSpPr/>
          <p:nvPr/>
        </p:nvSpPr>
        <p:spPr>
          <a:xfrm>
            <a:off x="6935717" y="2523495"/>
            <a:ext cx="543831" cy="551240"/>
          </a:xfrm>
          <a:custGeom>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rgbClr val="28A468"/>
          </a:solidFill>
          <a:ln>
            <a:noFill/>
          </a:ln>
        </p:spPr>
        <p:txBody>
          <a:bodyPr spcFirstLastPara="1" wrap="square" lIns="91417" tIns="91417" rIns="91417" bIns="91417" anchor="ctr" anchorCtr="0">
            <a:noAutofit/>
          </a:bodyPr>
          <a:lstStyle/>
          <a:p>
            <a:endParaRPr sz="1400">
              <a:solidFill>
                <a:srgbClr val="AE4500"/>
              </a:solidFill>
            </a:endParaRPr>
          </a:p>
        </p:txBody>
      </p:sp>
      <p:grpSp>
        <p:nvGrpSpPr>
          <p:cNvPr id="278" name="Google Shape;6047;p67"/>
          <p:cNvGrpSpPr/>
          <p:nvPr/>
        </p:nvGrpSpPr>
        <p:grpSpPr>
          <a:xfrm>
            <a:off x="10973467" y="2490397"/>
            <a:ext cx="553419" cy="503992"/>
            <a:chOff x="-40378075" y="3267450"/>
            <a:chExt cx="317425" cy="289075"/>
          </a:xfrm>
          <a:solidFill>
            <a:srgbClr val="28A468"/>
          </a:solidFill>
        </p:grpSpPr>
        <p:sp>
          <p:nvSpPr>
            <p:cNvPr id="279" name="Google Shape;6048;p67"/>
            <p:cNvSpPr/>
            <p:nvPr/>
          </p:nvSpPr>
          <p:spPr>
            <a:xfrm>
              <a:off x="-40218975" y="3308400"/>
              <a:ext cx="158325" cy="248125"/>
            </a:xfrm>
            <a:custGeom>
              <a:rect l="l" t="t" r="r" b="b"/>
              <a:pathLst>
                <a:path w="6333" h="9925" extrusionOk="0">
                  <a:moveTo>
                    <a:pt x="4694" y="1"/>
                  </a:moveTo>
                  <a:lnTo>
                    <a:pt x="4694" y="7877"/>
                  </a:lnTo>
                  <a:cubicBezTo>
                    <a:pt x="4694" y="8097"/>
                    <a:pt x="4474" y="8255"/>
                    <a:pt x="4253" y="8255"/>
                  </a:cubicBezTo>
                  <a:cubicBezTo>
                    <a:pt x="2993" y="8255"/>
                    <a:pt x="1638" y="8696"/>
                    <a:pt x="693" y="9452"/>
                  </a:cubicBezTo>
                  <a:cubicBezTo>
                    <a:pt x="536" y="9546"/>
                    <a:pt x="189" y="9925"/>
                    <a:pt x="0" y="9925"/>
                  </a:cubicBezTo>
                  <a:lnTo>
                    <a:pt x="5073" y="9925"/>
                  </a:lnTo>
                  <a:cubicBezTo>
                    <a:pt x="5734" y="9925"/>
                    <a:pt x="6333" y="9357"/>
                    <a:pt x="6333" y="8696"/>
                  </a:cubicBezTo>
                  <a:lnTo>
                    <a:pt x="6333" y="1229"/>
                  </a:lnTo>
                  <a:cubicBezTo>
                    <a:pt x="6333" y="536"/>
                    <a:pt x="5766" y="1"/>
                    <a:pt x="5073"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0" name="Google Shape;6049;p67"/>
            <p:cNvSpPr/>
            <p:nvPr/>
          </p:nvSpPr>
          <p:spPr>
            <a:xfrm>
              <a:off x="-40316649" y="3267450"/>
              <a:ext cx="86675" cy="257575"/>
            </a:xfrm>
            <a:custGeom>
              <a:rect l="l" t="t" r="r" b="b"/>
              <a:pathLst>
                <a:path w="3467" h="10303" extrusionOk="0">
                  <a:moveTo>
                    <a:pt x="1" y="0"/>
                  </a:moveTo>
                  <a:lnTo>
                    <a:pt x="1" y="9105"/>
                  </a:lnTo>
                  <a:cubicBezTo>
                    <a:pt x="1166" y="9200"/>
                    <a:pt x="2489" y="9578"/>
                    <a:pt x="3466" y="10302"/>
                  </a:cubicBezTo>
                  <a:lnTo>
                    <a:pt x="3466" y="1197"/>
                  </a:lnTo>
                  <a:cubicBezTo>
                    <a:pt x="2489" y="473"/>
                    <a:pt x="1229" y="95"/>
                    <a:pt x="1"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1" name="Google Shape;6050;p67"/>
            <p:cNvSpPr/>
            <p:nvPr/>
          </p:nvSpPr>
          <p:spPr>
            <a:xfrm>
              <a:off x="-40209524" y="3267450"/>
              <a:ext cx="86650" cy="257575"/>
            </a:xfrm>
            <a:custGeom>
              <a:rect l="l" t="t" r="r" b="b"/>
              <a:pathLst>
                <a:path w="3466" h="10303" extrusionOk="0">
                  <a:moveTo>
                    <a:pt x="3466" y="0"/>
                  </a:moveTo>
                  <a:cubicBezTo>
                    <a:pt x="2300" y="95"/>
                    <a:pt x="977" y="473"/>
                    <a:pt x="0" y="1197"/>
                  </a:cubicBezTo>
                  <a:lnTo>
                    <a:pt x="0" y="10302"/>
                  </a:lnTo>
                  <a:cubicBezTo>
                    <a:pt x="977" y="9578"/>
                    <a:pt x="2237" y="9200"/>
                    <a:pt x="3466" y="9105"/>
                  </a:cubicBezTo>
                  <a:lnTo>
                    <a:pt x="3466"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2" name="Google Shape;6051;p67"/>
            <p:cNvSpPr/>
            <p:nvPr/>
          </p:nvSpPr>
          <p:spPr>
            <a:xfrm>
              <a:off x="-40378075" y="3308400"/>
              <a:ext cx="157550" cy="248125"/>
            </a:xfrm>
            <a:custGeom>
              <a:rect l="l" t="t" r="r" b="b"/>
              <a:pathLst>
                <a:path w="6302" h="9925" extrusionOk="0">
                  <a:moveTo>
                    <a:pt x="1229" y="1"/>
                  </a:moveTo>
                  <a:cubicBezTo>
                    <a:pt x="567" y="1"/>
                    <a:pt x="0" y="536"/>
                    <a:pt x="0" y="1198"/>
                  </a:cubicBezTo>
                  <a:lnTo>
                    <a:pt x="0" y="8664"/>
                  </a:lnTo>
                  <a:cubicBezTo>
                    <a:pt x="32" y="9357"/>
                    <a:pt x="567" y="9925"/>
                    <a:pt x="1229" y="9925"/>
                  </a:cubicBezTo>
                  <a:lnTo>
                    <a:pt x="6301" y="9925"/>
                  </a:lnTo>
                  <a:cubicBezTo>
                    <a:pt x="6112" y="9925"/>
                    <a:pt x="5766" y="9609"/>
                    <a:pt x="5608" y="9452"/>
                  </a:cubicBezTo>
                  <a:cubicBezTo>
                    <a:pt x="4631" y="8664"/>
                    <a:pt x="3277" y="8255"/>
                    <a:pt x="2048" y="8255"/>
                  </a:cubicBezTo>
                  <a:cubicBezTo>
                    <a:pt x="1828" y="8255"/>
                    <a:pt x="1638" y="8066"/>
                    <a:pt x="1638" y="7877"/>
                  </a:cubicBezTo>
                  <a:lnTo>
                    <a:pt x="1638"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83" name="Google Shape;6072;p67"/>
          <p:cNvGrpSpPr/>
          <p:nvPr/>
        </p:nvGrpSpPr>
        <p:grpSpPr>
          <a:xfrm>
            <a:off x="7701853" y="2496548"/>
            <a:ext cx="553464" cy="553115"/>
            <a:chOff x="-41895049" y="3217225"/>
            <a:chExt cx="317450" cy="317250"/>
          </a:xfrm>
          <a:solidFill>
            <a:srgbClr val="28A468"/>
          </a:solidFill>
        </p:grpSpPr>
        <p:sp>
          <p:nvSpPr>
            <p:cNvPr id="284" name="Google Shape;6073;p67"/>
            <p:cNvSpPr/>
            <p:nvPr/>
          </p:nvSpPr>
          <p:spPr>
            <a:xfrm>
              <a:off x="-41895049" y="3273750"/>
              <a:ext cx="41775" cy="245750"/>
            </a:xfrm>
            <a:custGeom>
              <a:rect l="l" t="t" r="r" b="b"/>
              <a:pathLst>
                <a:path w="1670" h="9830" extrusionOk="0">
                  <a:moveTo>
                    <a:pt x="1" y="0"/>
                  </a:moveTo>
                  <a:lnTo>
                    <a:pt x="1" y="9830"/>
                  </a:lnTo>
                  <a:lnTo>
                    <a:pt x="1670" y="8192"/>
                  </a:lnTo>
                  <a:lnTo>
                    <a:pt x="1670" y="1639"/>
                  </a:lnTo>
                  <a:lnTo>
                    <a:pt x="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5" name="Google Shape;6074;p67"/>
            <p:cNvSpPr/>
            <p:nvPr/>
          </p:nvSpPr>
          <p:spPr>
            <a:xfrm>
              <a:off x="-41619376" y="3273750"/>
              <a:ext cx="41775" cy="245750"/>
            </a:xfrm>
            <a:custGeom>
              <a:rect l="l" t="t" r="r" b="b"/>
              <a:pathLst>
                <a:path w="1670" h="9830" extrusionOk="0">
                  <a:moveTo>
                    <a:pt x="1670" y="0"/>
                  </a:moveTo>
                  <a:lnTo>
                    <a:pt x="0" y="1639"/>
                  </a:lnTo>
                  <a:lnTo>
                    <a:pt x="0" y="8192"/>
                  </a:lnTo>
                  <a:lnTo>
                    <a:pt x="1670" y="9830"/>
                  </a:lnTo>
                  <a:lnTo>
                    <a:pt x="167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6" name="Google Shape;6075;p67"/>
            <p:cNvSpPr/>
            <p:nvPr/>
          </p:nvSpPr>
          <p:spPr>
            <a:xfrm>
              <a:off x="-41832826" y="3321000"/>
              <a:ext cx="193000" cy="151250"/>
            </a:xfrm>
            <a:custGeom>
              <a:rect l="l" t="t" r="r" b="b"/>
              <a:pathLst>
                <a:path w="7718" h="6050" extrusionOk="0">
                  <a:moveTo>
                    <a:pt x="1" y="1"/>
                  </a:moveTo>
                  <a:lnTo>
                    <a:pt x="1" y="6050"/>
                  </a:lnTo>
                  <a:lnTo>
                    <a:pt x="3592" y="6050"/>
                  </a:lnTo>
                  <a:lnTo>
                    <a:pt x="3592" y="4821"/>
                  </a:lnTo>
                  <a:cubicBezTo>
                    <a:pt x="3592" y="4600"/>
                    <a:pt x="3781" y="4411"/>
                    <a:pt x="4002" y="4411"/>
                  </a:cubicBezTo>
                  <a:lnTo>
                    <a:pt x="6491" y="4411"/>
                  </a:lnTo>
                  <a:cubicBezTo>
                    <a:pt x="6743" y="4411"/>
                    <a:pt x="6932" y="4600"/>
                    <a:pt x="6932" y="4821"/>
                  </a:cubicBezTo>
                  <a:lnTo>
                    <a:pt x="6932" y="6050"/>
                  </a:lnTo>
                  <a:lnTo>
                    <a:pt x="7719" y="6050"/>
                  </a:lnTo>
                  <a:lnTo>
                    <a:pt x="7719"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7" name="Google Shape;6076;p67"/>
            <p:cNvSpPr/>
            <p:nvPr/>
          </p:nvSpPr>
          <p:spPr>
            <a:xfrm>
              <a:off x="-41880076" y="3493500"/>
              <a:ext cx="287500" cy="40975"/>
            </a:xfrm>
            <a:custGeom>
              <a:rect l="l" t="t" r="r" b="b"/>
              <a:pathLst>
                <a:path w="11500" h="1639" extrusionOk="0">
                  <a:moveTo>
                    <a:pt x="1639" y="0"/>
                  </a:moveTo>
                  <a:lnTo>
                    <a:pt x="0" y="1638"/>
                  </a:lnTo>
                  <a:lnTo>
                    <a:pt x="11500" y="1638"/>
                  </a:lnTo>
                  <a:lnTo>
                    <a:pt x="9830"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88" name="Google Shape;6077;p67"/>
            <p:cNvSpPr/>
            <p:nvPr/>
          </p:nvSpPr>
          <p:spPr>
            <a:xfrm>
              <a:off x="-41880876" y="3217225"/>
              <a:ext cx="288300" cy="83325"/>
            </a:xfrm>
            <a:custGeom>
              <a:rect l="l" t="t" r="r" b="b"/>
              <a:pathLst>
                <a:path w="11532" h="3332" extrusionOk="0">
                  <a:moveTo>
                    <a:pt x="5798" y="1033"/>
                  </a:moveTo>
                  <a:lnTo>
                    <a:pt x="6459" y="1694"/>
                  </a:lnTo>
                  <a:lnTo>
                    <a:pt x="5136" y="1694"/>
                  </a:lnTo>
                  <a:lnTo>
                    <a:pt x="5798" y="1033"/>
                  </a:lnTo>
                  <a:close/>
                  <a:moveTo>
                    <a:pt x="5750" y="1"/>
                  </a:moveTo>
                  <a:cubicBezTo>
                    <a:pt x="5640" y="1"/>
                    <a:pt x="5530" y="40"/>
                    <a:pt x="5451" y="119"/>
                  </a:cubicBezTo>
                  <a:lnTo>
                    <a:pt x="3939" y="1663"/>
                  </a:lnTo>
                  <a:lnTo>
                    <a:pt x="1" y="1663"/>
                  </a:lnTo>
                  <a:lnTo>
                    <a:pt x="1639" y="3332"/>
                  </a:lnTo>
                  <a:lnTo>
                    <a:pt x="9862" y="3332"/>
                  </a:lnTo>
                  <a:lnTo>
                    <a:pt x="11532" y="1663"/>
                  </a:lnTo>
                  <a:lnTo>
                    <a:pt x="7593" y="1663"/>
                  </a:lnTo>
                  <a:lnTo>
                    <a:pt x="6050" y="119"/>
                  </a:lnTo>
                  <a:cubicBezTo>
                    <a:pt x="5971" y="40"/>
                    <a:pt x="5861" y="1"/>
                    <a:pt x="5750"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289" name="Google Shape;6107;p67"/>
          <p:cNvGrpSpPr/>
          <p:nvPr/>
        </p:nvGrpSpPr>
        <p:grpSpPr>
          <a:xfrm>
            <a:off x="8529138" y="2475236"/>
            <a:ext cx="557559" cy="550717"/>
            <a:chOff x="-41530374" y="3218800"/>
            <a:chExt cx="319800" cy="315875"/>
          </a:xfrm>
          <a:solidFill>
            <a:srgbClr val="28A468"/>
          </a:solidFill>
        </p:grpSpPr>
        <p:sp>
          <p:nvSpPr>
            <p:cNvPr id="290" name="Google Shape;6108;p67"/>
            <p:cNvSpPr/>
            <p:nvPr/>
          </p:nvSpPr>
          <p:spPr>
            <a:xfrm>
              <a:off x="-41530374" y="3337550"/>
              <a:ext cx="199300" cy="197125"/>
            </a:xfrm>
            <a:custGeom>
              <a:rect l="l" t="t" r="r" b="b"/>
              <a:pathLst>
                <a:path w="7971" h="7885" extrusionOk="0">
                  <a:moveTo>
                    <a:pt x="3245" y="0"/>
                  </a:moveTo>
                  <a:lnTo>
                    <a:pt x="473" y="2804"/>
                  </a:lnTo>
                  <a:cubicBezTo>
                    <a:pt x="0" y="3277"/>
                    <a:pt x="0" y="4064"/>
                    <a:pt x="473" y="4568"/>
                  </a:cubicBezTo>
                  <a:lnTo>
                    <a:pt x="3403" y="7530"/>
                  </a:lnTo>
                  <a:cubicBezTo>
                    <a:pt x="3639" y="7766"/>
                    <a:pt x="3954" y="7884"/>
                    <a:pt x="4277" y="7884"/>
                  </a:cubicBezTo>
                  <a:cubicBezTo>
                    <a:pt x="4600" y="7884"/>
                    <a:pt x="4931" y="7766"/>
                    <a:pt x="5199" y="7530"/>
                  </a:cubicBezTo>
                  <a:lnTo>
                    <a:pt x="7971" y="4726"/>
                  </a:lnTo>
                  <a:lnTo>
                    <a:pt x="324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291" name="Google Shape;6109;p67"/>
            <p:cNvSpPr/>
            <p:nvPr/>
          </p:nvSpPr>
          <p:spPr>
            <a:xfrm>
              <a:off x="-41435074" y="3218800"/>
              <a:ext cx="224500" cy="221950"/>
            </a:xfrm>
            <a:custGeom>
              <a:rect l="l" t="t" r="r" b="b"/>
              <a:pathLst>
                <a:path w="8980" h="8878" extrusionOk="0">
                  <a:moveTo>
                    <a:pt x="4395" y="1"/>
                  </a:moveTo>
                  <a:cubicBezTo>
                    <a:pt x="4285" y="1"/>
                    <a:pt x="4175" y="40"/>
                    <a:pt x="4096" y="119"/>
                  </a:cubicBezTo>
                  <a:lnTo>
                    <a:pt x="1" y="4152"/>
                  </a:lnTo>
                  <a:lnTo>
                    <a:pt x="4726" y="8877"/>
                  </a:lnTo>
                  <a:lnTo>
                    <a:pt x="8822" y="4845"/>
                  </a:lnTo>
                  <a:cubicBezTo>
                    <a:pt x="8979" y="4687"/>
                    <a:pt x="8979" y="4404"/>
                    <a:pt x="8822" y="4246"/>
                  </a:cubicBezTo>
                  <a:lnTo>
                    <a:pt x="4695" y="119"/>
                  </a:lnTo>
                  <a:cubicBezTo>
                    <a:pt x="4616" y="40"/>
                    <a:pt x="4506" y="1"/>
                    <a:pt x="4395"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27" name="Google Shape;5593;p66"/>
          <p:cNvGrpSpPr/>
          <p:nvPr/>
        </p:nvGrpSpPr>
        <p:grpSpPr>
          <a:xfrm>
            <a:off x="5180809" y="3466333"/>
            <a:ext cx="669035" cy="669035"/>
            <a:chOff x="5049725" y="249400"/>
            <a:chExt cx="481825" cy="481825"/>
          </a:xfrm>
          <a:solidFill>
            <a:srgbClr val="28A468"/>
          </a:solidFill>
        </p:grpSpPr>
        <p:sp>
          <p:nvSpPr>
            <p:cNvPr id="328" name="Google Shape;5594;p66"/>
            <p:cNvSpPr/>
            <p:nvPr/>
          </p:nvSpPr>
          <p:spPr>
            <a:xfrm>
              <a:off x="5191775" y="560925"/>
              <a:ext cx="197625" cy="170300"/>
            </a:xfrm>
            <a:custGeom>
              <a:rect l="l" t="t" r="r" b="b"/>
              <a:pathLst>
                <a:path w="7903" h="6812" extrusionOk="0">
                  <a:moveTo>
                    <a:pt x="6213" y="1129"/>
                  </a:moveTo>
                  <a:cubicBezTo>
                    <a:pt x="6523" y="1129"/>
                    <a:pt x="6776" y="1379"/>
                    <a:pt x="6776" y="1693"/>
                  </a:cubicBezTo>
                  <a:cubicBezTo>
                    <a:pt x="6776" y="2006"/>
                    <a:pt x="6523" y="2259"/>
                    <a:pt x="6213" y="2259"/>
                  </a:cubicBezTo>
                  <a:lnTo>
                    <a:pt x="1696" y="2259"/>
                  </a:lnTo>
                  <a:cubicBezTo>
                    <a:pt x="1383" y="2259"/>
                    <a:pt x="1130" y="2006"/>
                    <a:pt x="1130" y="1693"/>
                  </a:cubicBezTo>
                  <a:cubicBezTo>
                    <a:pt x="1130" y="1379"/>
                    <a:pt x="1383" y="1129"/>
                    <a:pt x="1696" y="1129"/>
                  </a:cubicBezTo>
                  <a:close/>
                  <a:moveTo>
                    <a:pt x="6213" y="3388"/>
                  </a:moveTo>
                  <a:cubicBezTo>
                    <a:pt x="6523" y="3388"/>
                    <a:pt x="6776" y="3638"/>
                    <a:pt x="6776" y="3951"/>
                  </a:cubicBezTo>
                  <a:cubicBezTo>
                    <a:pt x="6776" y="4264"/>
                    <a:pt x="6523" y="4517"/>
                    <a:pt x="6213" y="4517"/>
                  </a:cubicBezTo>
                  <a:lnTo>
                    <a:pt x="1696" y="4517"/>
                  </a:lnTo>
                  <a:cubicBezTo>
                    <a:pt x="1383" y="4517"/>
                    <a:pt x="1130" y="4264"/>
                    <a:pt x="1130" y="3951"/>
                  </a:cubicBezTo>
                  <a:cubicBezTo>
                    <a:pt x="1130" y="3638"/>
                    <a:pt x="1383" y="3388"/>
                    <a:pt x="1696" y="3388"/>
                  </a:cubicBezTo>
                  <a:close/>
                  <a:moveTo>
                    <a:pt x="0" y="0"/>
                  </a:moveTo>
                  <a:lnTo>
                    <a:pt x="0" y="6249"/>
                  </a:lnTo>
                  <a:cubicBezTo>
                    <a:pt x="0" y="6559"/>
                    <a:pt x="253" y="6812"/>
                    <a:pt x="567" y="6812"/>
                  </a:cubicBezTo>
                  <a:lnTo>
                    <a:pt x="7342" y="6812"/>
                  </a:lnTo>
                  <a:cubicBezTo>
                    <a:pt x="7652" y="6812"/>
                    <a:pt x="7905" y="6559"/>
                    <a:pt x="7905" y="6249"/>
                  </a:cubicBezTo>
                  <a:lnTo>
                    <a:pt x="790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29" name="Google Shape;5595;p66"/>
            <p:cNvSpPr/>
            <p:nvPr/>
          </p:nvSpPr>
          <p:spPr>
            <a:xfrm>
              <a:off x="5049725" y="249400"/>
              <a:ext cx="481825" cy="396225"/>
            </a:xfrm>
            <a:custGeom>
              <a:rect l="l" t="t" r="r" b="b"/>
              <a:pathLst>
                <a:path w="19273" h="15849" extrusionOk="0">
                  <a:moveTo>
                    <a:pt x="4553" y="4518"/>
                  </a:moveTo>
                  <a:lnTo>
                    <a:pt x="4553" y="5686"/>
                  </a:lnTo>
                  <a:lnTo>
                    <a:pt x="3424" y="5686"/>
                  </a:lnTo>
                  <a:lnTo>
                    <a:pt x="3424" y="4948"/>
                  </a:lnTo>
                  <a:cubicBezTo>
                    <a:pt x="3424" y="4710"/>
                    <a:pt x="3617" y="4518"/>
                    <a:pt x="3852" y="4518"/>
                  </a:cubicBezTo>
                  <a:close/>
                  <a:moveTo>
                    <a:pt x="15418" y="4518"/>
                  </a:moveTo>
                  <a:cubicBezTo>
                    <a:pt x="15653" y="4518"/>
                    <a:pt x="15845" y="4710"/>
                    <a:pt x="15845" y="4948"/>
                  </a:cubicBezTo>
                  <a:lnTo>
                    <a:pt x="15845" y="5686"/>
                  </a:lnTo>
                  <a:lnTo>
                    <a:pt x="14716" y="5686"/>
                  </a:lnTo>
                  <a:lnTo>
                    <a:pt x="14716" y="4518"/>
                  </a:lnTo>
                  <a:close/>
                  <a:moveTo>
                    <a:pt x="10199" y="1130"/>
                  </a:moveTo>
                  <a:lnTo>
                    <a:pt x="10199" y="3954"/>
                  </a:lnTo>
                  <a:cubicBezTo>
                    <a:pt x="10199" y="4265"/>
                    <a:pt x="10452" y="4518"/>
                    <a:pt x="10765" y="4518"/>
                  </a:cubicBezTo>
                  <a:lnTo>
                    <a:pt x="13587" y="4518"/>
                  </a:lnTo>
                  <a:lnTo>
                    <a:pt x="13587" y="6815"/>
                  </a:lnTo>
                  <a:lnTo>
                    <a:pt x="5682" y="6815"/>
                  </a:lnTo>
                  <a:lnTo>
                    <a:pt x="5682" y="1130"/>
                  </a:lnTo>
                  <a:close/>
                  <a:moveTo>
                    <a:pt x="16412" y="9074"/>
                  </a:moveTo>
                  <a:cubicBezTo>
                    <a:pt x="16722" y="9074"/>
                    <a:pt x="16975" y="9324"/>
                    <a:pt x="16975" y="9637"/>
                  </a:cubicBezTo>
                  <a:cubicBezTo>
                    <a:pt x="16975" y="9950"/>
                    <a:pt x="16722" y="10203"/>
                    <a:pt x="16412" y="10203"/>
                  </a:cubicBezTo>
                  <a:lnTo>
                    <a:pt x="15282" y="10203"/>
                  </a:lnTo>
                  <a:cubicBezTo>
                    <a:pt x="14969" y="10203"/>
                    <a:pt x="14716" y="9950"/>
                    <a:pt x="14716" y="9637"/>
                  </a:cubicBezTo>
                  <a:cubicBezTo>
                    <a:pt x="14716" y="9324"/>
                    <a:pt x="14969" y="9074"/>
                    <a:pt x="15282" y="9074"/>
                  </a:cubicBezTo>
                  <a:close/>
                  <a:moveTo>
                    <a:pt x="10782" y="1"/>
                  </a:moveTo>
                  <a:cubicBezTo>
                    <a:pt x="10776" y="1"/>
                    <a:pt x="10771" y="1"/>
                    <a:pt x="10765" y="1"/>
                  </a:cubicBezTo>
                  <a:lnTo>
                    <a:pt x="5119" y="1"/>
                  </a:lnTo>
                  <a:cubicBezTo>
                    <a:pt x="4806" y="1"/>
                    <a:pt x="4553" y="254"/>
                    <a:pt x="4553" y="567"/>
                  </a:cubicBezTo>
                  <a:lnTo>
                    <a:pt x="4553" y="3388"/>
                  </a:lnTo>
                  <a:lnTo>
                    <a:pt x="3852" y="3388"/>
                  </a:lnTo>
                  <a:cubicBezTo>
                    <a:pt x="2993" y="3388"/>
                    <a:pt x="2295" y="4087"/>
                    <a:pt x="2295" y="4948"/>
                  </a:cubicBezTo>
                  <a:lnTo>
                    <a:pt x="2295" y="5686"/>
                  </a:lnTo>
                  <a:lnTo>
                    <a:pt x="1693" y="5686"/>
                  </a:lnTo>
                  <a:cubicBezTo>
                    <a:pt x="756" y="5686"/>
                    <a:pt x="0" y="6442"/>
                    <a:pt x="0" y="7378"/>
                  </a:cubicBezTo>
                  <a:lnTo>
                    <a:pt x="0" y="14154"/>
                  </a:lnTo>
                  <a:cubicBezTo>
                    <a:pt x="0" y="15090"/>
                    <a:pt x="756" y="15846"/>
                    <a:pt x="1693" y="15849"/>
                  </a:cubicBezTo>
                  <a:lnTo>
                    <a:pt x="4553" y="15849"/>
                  </a:lnTo>
                  <a:lnTo>
                    <a:pt x="4553" y="12461"/>
                  </a:lnTo>
                  <a:lnTo>
                    <a:pt x="3990" y="12461"/>
                  </a:lnTo>
                  <a:cubicBezTo>
                    <a:pt x="3677" y="12461"/>
                    <a:pt x="3424" y="12208"/>
                    <a:pt x="3424" y="11895"/>
                  </a:cubicBezTo>
                  <a:cubicBezTo>
                    <a:pt x="3424" y="11582"/>
                    <a:pt x="3677" y="11332"/>
                    <a:pt x="3990" y="11332"/>
                  </a:cubicBezTo>
                  <a:lnTo>
                    <a:pt x="15282" y="11332"/>
                  </a:lnTo>
                  <a:cubicBezTo>
                    <a:pt x="15593" y="11332"/>
                    <a:pt x="15845" y="11582"/>
                    <a:pt x="15845" y="11895"/>
                  </a:cubicBezTo>
                  <a:cubicBezTo>
                    <a:pt x="15845" y="12208"/>
                    <a:pt x="15593" y="12461"/>
                    <a:pt x="15282" y="12461"/>
                  </a:cubicBezTo>
                  <a:lnTo>
                    <a:pt x="14716" y="12461"/>
                  </a:lnTo>
                  <a:lnTo>
                    <a:pt x="14716" y="15849"/>
                  </a:lnTo>
                  <a:lnTo>
                    <a:pt x="17541" y="15849"/>
                  </a:lnTo>
                  <a:cubicBezTo>
                    <a:pt x="18474" y="15849"/>
                    <a:pt x="19272" y="15087"/>
                    <a:pt x="19272" y="14154"/>
                  </a:cubicBezTo>
                  <a:lnTo>
                    <a:pt x="19272" y="7378"/>
                  </a:lnTo>
                  <a:cubicBezTo>
                    <a:pt x="19272" y="6445"/>
                    <a:pt x="18474" y="5686"/>
                    <a:pt x="17541" y="5686"/>
                  </a:cubicBezTo>
                  <a:lnTo>
                    <a:pt x="16975" y="5686"/>
                  </a:lnTo>
                  <a:lnTo>
                    <a:pt x="16975" y="4948"/>
                  </a:lnTo>
                  <a:cubicBezTo>
                    <a:pt x="16975" y="4087"/>
                    <a:pt x="16276" y="3388"/>
                    <a:pt x="15418" y="3388"/>
                  </a:cubicBezTo>
                  <a:lnTo>
                    <a:pt x="14385" y="3388"/>
                  </a:lnTo>
                  <a:cubicBezTo>
                    <a:pt x="11026" y="30"/>
                    <a:pt x="11079" y="1"/>
                    <a:pt x="10782"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30" name="Google Shape;5596;p66"/>
          <p:cNvGrpSpPr/>
          <p:nvPr/>
        </p:nvGrpSpPr>
        <p:grpSpPr>
          <a:xfrm>
            <a:off x="6907610" y="3560857"/>
            <a:ext cx="526655" cy="526655"/>
            <a:chOff x="5660400" y="238125"/>
            <a:chExt cx="481825" cy="481825"/>
          </a:xfrm>
          <a:solidFill>
            <a:srgbClr val="28A468"/>
          </a:solidFill>
        </p:grpSpPr>
        <p:sp>
          <p:nvSpPr>
            <p:cNvPr id="331" name="Google Shape;5597;p66"/>
            <p:cNvSpPr/>
            <p:nvPr/>
          </p:nvSpPr>
          <p:spPr>
            <a:xfrm>
              <a:off x="5660400" y="436700"/>
              <a:ext cx="481825" cy="283250"/>
            </a:xfrm>
            <a:custGeom>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32" name="Google Shape;5598;p66"/>
            <p:cNvSpPr/>
            <p:nvPr/>
          </p:nvSpPr>
          <p:spPr>
            <a:xfrm>
              <a:off x="5660400" y="238125"/>
              <a:ext cx="481825" cy="170375"/>
            </a:xfrm>
            <a:custGeom>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385" name="Google Shape;5651;p66"/>
          <p:cNvGrpSpPr/>
          <p:nvPr/>
        </p:nvGrpSpPr>
        <p:grpSpPr>
          <a:xfrm>
            <a:off x="10124024" y="3635877"/>
            <a:ext cx="588344" cy="379235"/>
            <a:chOff x="1492675" y="1520750"/>
            <a:chExt cx="481825" cy="310575"/>
          </a:xfrm>
          <a:solidFill>
            <a:srgbClr val="28A468"/>
          </a:solidFill>
        </p:grpSpPr>
        <p:sp>
          <p:nvSpPr>
            <p:cNvPr id="386" name="Google Shape;5652;p66"/>
            <p:cNvSpPr/>
            <p:nvPr/>
          </p:nvSpPr>
          <p:spPr>
            <a:xfrm>
              <a:off x="1492675" y="1540400"/>
              <a:ext cx="481825" cy="290925"/>
            </a:xfrm>
            <a:custGeom>
              <a:rect l="l" t="t" r="r" b="b"/>
              <a:pathLst>
                <a:path w="19273" h="11637" extrusionOk="0">
                  <a:moveTo>
                    <a:pt x="266" y="1"/>
                  </a:moveTo>
                  <a:cubicBezTo>
                    <a:pt x="91" y="272"/>
                    <a:pt x="1" y="585"/>
                    <a:pt x="1" y="907"/>
                  </a:cubicBezTo>
                  <a:lnTo>
                    <a:pt x="1" y="9941"/>
                  </a:lnTo>
                  <a:cubicBezTo>
                    <a:pt x="1" y="10877"/>
                    <a:pt x="757" y="11633"/>
                    <a:pt x="1693" y="11636"/>
                  </a:cubicBezTo>
                  <a:lnTo>
                    <a:pt x="17577" y="11636"/>
                  </a:lnTo>
                  <a:cubicBezTo>
                    <a:pt x="18514" y="11633"/>
                    <a:pt x="19270" y="10877"/>
                    <a:pt x="19273" y="9941"/>
                  </a:cubicBezTo>
                  <a:lnTo>
                    <a:pt x="19273" y="907"/>
                  </a:lnTo>
                  <a:cubicBezTo>
                    <a:pt x="19270" y="585"/>
                    <a:pt x="19176" y="272"/>
                    <a:pt x="19005" y="1"/>
                  </a:cubicBezTo>
                  <a:lnTo>
                    <a:pt x="9974" y="7005"/>
                  </a:lnTo>
                  <a:cubicBezTo>
                    <a:pt x="9873" y="7080"/>
                    <a:pt x="9754" y="7118"/>
                    <a:pt x="9635" y="7118"/>
                  </a:cubicBezTo>
                  <a:cubicBezTo>
                    <a:pt x="9516" y="7118"/>
                    <a:pt x="9397" y="7080"/>
                    <a:pt x="9296" y="7005"/>
                  </a:cubicBezTo>
                  <a:lnTo>
                    <a:pt x="266"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387" name="Google Shape;5653;p66"/>
            <p:cNvSpPr/>
            <p:nvPr/>
          </p:nvSpPr>
          <p:spPr>
            <a:xfrm>
              <a:off x="1522575" y="1520750"/>
              <a:ext cx="421975" cy="165800"/>
            </a:xfrm>
            <a:custGeom>
              <a:rect l="l" t="t" r="r" b="b"/>
              <a:pathLst>
                <a:path w="16879" h="6632" extrusionOk="0">
                  <a:moveTo>
                    <a:pt x="497" y="1"/>
                  </a:moveTo>
                  <a:cubicBezTo>
                    <a:pt x="328" y="1"/>
                    <a:pt x="160" y="31"/>
                    <a:pt x="0" y="82"/>
                  </a:cubicBezTo>
                  <a:lnTo>
                    <a:pt x="8441" y="6631"/>
                  </a:lnTo>
                  <a:lnTo>
                    <a:pt x="16878" y="82"/>
                  </a:lnTo>
                  <a:cubicBezTo>
                    <a:pt x="16719" y="31"/>
                    <a:pt x="16550" y="1"/>
                    <a:pt x="16381"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grpSp>
        <p:nvGrpSpPr>
          <p:cNvPr id="509" name="Google Shape;5775;p66"/>
          <p:cNvGrpSpPr/>
          <p:nvPr/>
        </p:nvGrpSpPr>
        <p:grpSpPr>
          <a:xfrm>
            <a:off x="8576331" y="3664393"/>
            <a:ext cx="451872" cy="423619"/>
            <a:chOff x="4456875" y="2635825"/>
            <a:chExt cx="481825" cy="451700"/>
          </a:xfrm>
          <a:solidFill>
            <a:srgbClr val="28A468"/>
          </a:solidFill>
        </p:grpSpPr>
        <p:sp>
          <p:nvSpPr>
            <p:cNvPr id="510" name="Google Shape;5776;p66"/>
            <p:cNvSpPr/>
            <p:nvPr/>
          </p:nvSpPr>
          <p:spPr>
            <a:xfrm>
              <a:off x="4542475" y="3031050"/>
              <a:ext cx="189725" cy="56475"/>
            </a:xfrm>
            <a:custGeom>
              <a:rect l="l" t="t" r="r" b="b"/>
              <a:pathLst>
                <a:path w="7589" h="2259" extrusionOk="0">
                  <a:moveTo>
                    <a:pt x="2792" y="0"/>
                  </a:moveTo>
                  <a:lnTo>
                    <a:pt x="2415" y="1130"/>
                  </a:lnTo>
                  <a:lnTo>
                    <a:pt x="567" y="1130"/>
                  </a:lnTo>
                  <a:cubicBezTo>
                    <a:pt x="253" y="1130"/>
                    <a:pt x="0" y="1383"/>
                    <a:pt x="0" y="1696"/>
                  </a:cubicBezTo>
                  <a:cubicBezTo>
                    <a:pt x="0" y="2006"/>
                    <a:pt x="253" y="2259"/>
                    <a:pt x="567" y="2259"/>
                  </a:cubicBezTo>
                  <a:lnTo>
                    <a:pt x="7589" y="2259"/>
                  </a:lnTo>
                  <a:cubicBezTo>
                    <a:pt x="7101" y="1831"/>
                    <a:pt x="6821" y="1214"/>
                    <a:pt x="6821" y="567"/>
                  </a:cubicBezTo>
                  <a:lnTo>
                    <a:pt x="6821"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1" name="Google Shape;5777;p66"/>
            <p:cNvSpPr/>
            <p:nvPr/>
          </p:nvSpPr>
          <p:spPr>
            <a:xfrm>
              <a:off x="4456875" y="2946350"/>
              <a:ext cx="256125" cy="56500"/>
            </a:xfrm>
            <a:custGeom>
              <a:rect l="l" t="t" r="r" b="b"/>
              <a:pathLst>
                <a:path w="10245" h="2260" extrusionOk="0">
                  <a:moveTo>
                    <a:pt x="1" y="1"/>
                  </a:moveTo>
                  <a:lnTo>
                    <a:pt x="1" y="567"/>
                  </a:lnTo>
                  <a:cubicBezTo>
                    <a:pt x="1" y="1500"/>
                    <a:pt x="756" y="2259"/>
                    <a:pt x="1693" y="2259"/>
                  </a:cubicBezTo>
                  <a:lnTo>
                    <a:pt x="10245" y="2259"/>
                  </a:lnTo>
                  <a:lnTo>
                    <a:pt x="10245" y="1"/>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2" name="Google Shape;5778;p66"/>
            <p:cNvSpPr/>
            <p:nvPr/>
          </p:nvSpPr>
          <p:spPr>
            <a:xfrm>
              <a:off x="4741225" y="2861675"/>
              <a:ext cx="169400" cy="141175"/>
            </a:xfrm>
            <a:custGeom>
              <a:rect l="l" t="t" r="r" b="b"/>
              <a:pathLst>
                <a:path w="6775" h="5647" extrusionOk="0">
                  <a:moveTo>
                    <a:pt x="0" y="0"/>
                  </a:moveTo>
                  <a:lnTo>
                    <a:pt x="0" y="5646"/>
                  </a:lnTo>
                  <a:lnTo>
                    <a:pt x="6775" y="5646"/>
                  </a:ln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3" name="Google Shape;5779;p66"/>
            <p:cNvSpPr/>
            <p:nvPr/>
          </p:nvSpPr>
          <p:spPr>
            <a:xfrm>
              <a:off x="4741225" y="3031050"/>
              <a:ext cx="169400" cy="42400"/>
            </a:xfrm>
            <a:custGeom>
              <a:rect l="l" t="t" r="r" b="b"/>
              <a:pathLst>
                <a:path w="6775" h="1695" extrusionOk="0">
                  <a:moveTo>
                    <a:pt x="0" y="0"/>
                  </a:moveTo>
                  <a:lnTo>
                    <a:pt x="0" y="567"/>
                  </a:lnTo>
                  <a:cubicBezTo>
                    <a:pt x="0" y="1190"/>
                    <a:pt x="506" y="1696"/>
                    <a:pt x="1129" y="1696"/>
                  </a:cubicBezTo>
                  <a:lnTo>
                    <a:pt x="5646" y="1696"/>
                  </a:lnTo>
                  <a:cubicBezTo>
                    <a:pt x="6270" y="1696"/>
                    <a:pt x="6775" y="1190"/>
                    <a:pt x="6775" y="567"/>
                  </a:cubicBezTo>
                  <a:lnTo>
                    <a:pt x="6775" y="0"/>
                  </a:ln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4" name="Google Shape;5780;p66"/>
            <p:cNvSpPr/>
            <p:nvPr/>
          </p:nvSpPr>
          <p:spPr>
            <a:xfrm>
              <a:off x="4456875" y="2635825"/>
              <a:ext cx="481825" cy="282325"/>
            </a:xfrm>
            <a:custGeom>
              <a:rect l="l" t="t" r="r" b="b"/>
              <a:pathLst>
                <a:path w="19273" h="11293" extrusionOk="0">
                  <a:moveTo>
                    <a:pt x="1693" y="0"/>
                  </a:moveTo>
                  <a:cubicBezTo>
                    <a:pt x="756" y="0"/>
                    <a:pt x="1" y="759"/>
                    <a:pt x="1" y="1696"/>
                  </a:cubicBezTo>
                  <a:lnTo>
                    <a:pt x="1" y="11293"/>
                  </a:lnTo>
                  <a:lnTo>
                    <a:pt x="10245" y="11293"/>
                  </a:lnTo>
                  <a:lnTo>
                    <a:pt x="10245" y="7342"/>
                  </a:lnTo>
                  <a:cubicBezTo>
                    <a:pt x="10245" y="6092"/>
                    <a:pt x="11257" y="5083"/>
                    <a:pt x="12503" y="5083"/>
                  </a:cubicBezTo>
                  <a:lnTo>
                    <a:pt x="17020" y="5083"/>
                  </a:lnTo>
                  <a:cubicBezTo>
                    <a:pt x="18201" y="5083"/>
                    <a:pt x="19179" y="5993"/>
                    <a:pt x="19273" y="7167"/>
                  </a:cubicBezTo>
                  <a:lnTo>
                    <a:pt x="19273" y="1696"/>
                  </a:lnTo>
                  <a:cubicBezTo>
                    <a:pt x="19270" y="759"/>
                    <a:pt x="18514" y="0"/>
                    <a:pt x="17577" y="0"/>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sp>
          <p:nvSpPr>
            <p:cNvPr id="515" name="Google Shape;5781;p66"/>
            <p:cNvSpPr/>
            <p:nvPr/>
          </p:nvSpPr>
          <p:spPr>
            <a:xfrm>
              <a:off x="4741225" y="2791125"/>
              <a:ext cx="169400" cy="42325"/>
            </a:xfrm>
            <a:custGeom>
              <a:rect l="l" t="t" r="r" b="b"/>
              <a:pathLst>
                <a:path w="6775" h="1693" extrusionOk="0">
                  <a:moveTo>
                    <a:pt x="1129" y="1"/>
                  </a:moveTo>
                  <a:cubicBezTo>
                    <a:pt x="506" y="1"/>
                    <a:pt x="0" y="503"/>
                    <a:pt x="0" y="1130"/>
                  </a:cubicBezTo>
                  <a:lnTo>
                    <a:pt x="0" y="1693"/>
                  </a:lnTo>
                  <a:lnTo>
                    <a:pt x="6775" y="1693"/>
                  </a:lnTo>
                  <a:lnTo>
                    <a:pt x="6775" y="1130"/>
                  </a:lnTo>
                  <a:cubicBezTo>
                    <a:pt x="6775" y="503"/>
                    <a:pt x="6270" y="1"/>
                    <a:pt x="5646" y="1"/>
                  </a:cubicBezTo>
                  <a:close/>
                </a:path>
              </a:pathLst>
            </a:custGeom>
            <a:grpFill/>
            <a:ln>
              <a:noFill/>
            </a:ln>
          </p:spPr>
          <p:txBody>
            <a:bodyPr spcFirstLastPara="1" wrap="square" lIns="91417" tIns="91417" rIns="91417" bIns="91417" anchor="ctr" anchorCtr="0">
              <a:noAutofit/>
            </a:bodyPr>
            <a:lstStyle/>
            <a:p>
              <a:endParaRPr sz="1400">
                <a:solidFill>
                  <a:srgbClr val="AE4500"/>
                </a:solidFill>
              </a:endParaRPr>
            </a:p>
          </p:txBody>
        </p:sp>
      </p:grpSp>
    </p:spTree>
    <p:extLst>
      <p:ext uri="{BB962C8B-B14F-4D97-AF65-F5344CB8AC3E}">
        <p14:creationId xmlns:p14="http://schemas.microsoft.com/office/powerpoint/2010/main" val="328156907"/>
      </p:ext>
    </p:extLst>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p:txBody>
          <a:bodyPr>
            <a:normAutofit lnSpcReduction="10000"/>
          </a:bodyPr>
          <a:lstStyle/>
          <a:p>
            <a:r>
              <a:rPr lang="en-US" sz="4800">
                <a:latin typeface="+mn-lt"/>
              </a:rPr>
              <a:t>Fully Editable Icon Sets: B</a:t>
            </a:r>
          </a:p>
        </p:txBody>
      </p:sp>
      <p:sp>
        <p:nvSpPr>
          <p:cNvPr id="70" name="Freeform 108">
            <a:extLst>
              <a:ext uri="{FF2B5EF4-FFF2-40B4-BE49-F238E27FC236}">
                <a16:creationId xmlns:a16="http://schemas.microsoft.com/office/drawing/2014/main" id="{6A02011B-41CE-4E20-9214-001F7D847E12}"/>
              </a:ext>
            </a:extLst>
          </p:cNvPr>
          <p:cNvSpPr/>
          <p:nvPr/>
        </p:nvSpPr>
        <p:spPr>
          <a:xfrm>
            <a:off x="6041085" y="1656751"/>
            <a:ext cx="553825" cy="652237"/>
          </a:xfrm>
          <a:custGeom>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1" name="Oval 8">
            <a:extLst>
              <a:ext uri="{FF2B5EF4-FFF2-40B4-BE49-F238E27FC236}">
                <a16:creationId xmlns:a16="http://schemas.microsoft.com/office/drawing/2014/main" id="{E3D5639C-49CF-43D9-965F-7653D69F451F}"/>
              </a:ext>
            </a:extLst>
          </p:cNvPr>
          <p:cNvSpPr/>
          <p:nvPr/>
        </p:nvSpPr>
        <p:spPr>
          <a:xfrm>
            <a:off x="6965135" y="1671267"/>
            <a:ext cx="581741" cy="623207"/>
          </a:xfrm>
          <a:custGeom>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nvGrpSpPr>
          <p:cNvPr id="72" name="Group 110">
            <a:extLst>
              <a:ext uri="{FF2B5EF4-FFF2-40B4-BE49-F238E27FC236}">
                <a16:creationId xmlns:a16="http://schemas.microsoft.com/office/drawing/2014/main" id="{D519BD50-C580-4623-8810-E04695FA5F45}"/>
              </a:ext>
            </a:extLst>
          </p:cNvPr>
          <p:cNvGrpSpPr/>
          <p:nvPr/>
        </p:nvGrpSpPr>
        <p:grpSpPr>
          <a:xfrm>
            <a:off x="5116325" y="1656751"/>
            <a:ext cx="553825" cy="652237"/>
            <a:chOff x="4835382" y="73243"/>
            <a:chExt cx="2920830" cy="3227535"/>
          </a:xfrm>
          <a:solidFill>
            <a:srgbClr val="28A468"/>
          </a:solidFill>
        </p:grpSpPr>
        <p:sp>
          <p:nvSpPr>
            <p:cNvPr id="73" name="Freeform 111">
              <a:extLst>
                <a:ext uri="{FF2B5EF4-FFF2-40B4-BE49-F238E27FC236}">
                  <a16:creationId xmlns:a16="http://schemas.microsoft.com/office/drawing/2014/main" id="{BBCCCC44-B257-423A-BB40-01303C1A40E8}"/>
                </a:ext>
              </a:extLst>
            </p:cNvPr>
            <p:cNvSpPr/>
            <p:nvPr/>
          </p:nvSpPr>
          <p:spPr>
            <a:xfrm>
              <a:off x="4835382" y="73243"/>
              <a:ext cx="2920830" cy="3227535"/>
            </a:xfrm>
            <a:custGeom>
              <a:gdLst>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4" name="Oval 37">
              <a:extLst>
                <a:ext uri="{FF2B5EF4-FFF2-40B4-BE49-F238E27FC236}">
                  <a16:creationId xmlns:a16="http://schemas.microsoft.com/office/drawing/2014/main" id="{0711327E-9191-4394-B64D-73AD56C41377}"/>
                </a:ext>
              </a:extLst>
            </p:cNvPr>
            <p:cNvSpPr/>
            <p:nvPr/>
          </p:nvSpPr>
          <p:spPr>
            <a:xfrm rot="18100542">
              <a:off x="5907878" y="-58593"/>
              <a:ext cx="1436045" cy="2141152"/>
            </a:xfrm>
            <a:custGeom>
              <a:rect l="l" t="t" r="r" b="b"/>
              <a:pathLst>
                <a:path w="1170491" h="1745208">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grpSp>
      <p:sp>
        <p:nvSpPr>
          <p:cNvPr id="75" name="Rectangle 19">
            <a:extLst>
              <a:ext uri="{FF2B5EF4-FFF2-40B4-BE49-F238E27FC236}">
                <a16:creationId xmlns:a16="http://schemas.microsoft.com/office/drawing/2014/main" id="{8025BC4E-7A4E-42D9-9569-8844F8906CE5}"/>
              </a:ext>
            </a:extLst>
          </p:cNvPr>
          <p:cNvSpPr/>
          <p:nvPr/>
        </p:nvSpPr>
        <p:spPr>
          <a:xfrm>
            <a:off x="4210386" y="1692143"/>
            <a:ext cx="496324" cy="581453"/>
          </a:xfrm>
          <a:custGeom>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78" name="Oval 47">
            <a:extLst>
              <a:ext uri="{FF2B5EF4-FFF2-40B4-BE49-F238E27FC236}">
                <a16:creationId xmlns:a16="http://schemas.microsoft.com/office/drawing/2014/main" id="{2A7B72D2-455E-4647-BA7D-2D9A0D0187FB}"/>
              </a:ext>
            </a:extLst>
          </p:cNvPr>
          <p:cNvSpPr>
            <a:spLocks noChangeAspect="1"/>
          </p:cNvSpPr>
          <p:nvPr/>
        </p:nvSpPr>
        <p:spPr>
          <a:xfrm>
            <a:off x="11311551" y="1671297"/>
            <a:ext cx="584676" cy="623139"/>
          </a:xfrm>
          <a:custGeom>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Rounded Rectangle 2">
            <a:extLst>
              <a:ext uri="{FF2B5EF4-FFF2-40B4-BE49-F238E27FC236}">
                <a16:creationId xmlns:a16="http://schemas.microsoft.com/office/drawing/2014/main" id="{2CB3F902-7F51-468E-928D-DF8ED92CA432}"/>
              </a:ext>
            </a:extLst>
          </p:cNvPr>
          <p:cNvSpPr/>
          <p:nvPr/>
        </p:nvSpPr>
        <p:spPr>
          <a:xfrm>
            <a:off x="5106716" y="5441627"/>
            <a:ext cx="573035" cy="610732"/>
          </a:xfrm>
          <a:custGeom>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8" name="Rounded Rectangle 8">
            <a:extLst>
              <a:ext uri="{FF2B5EF4-FFF2-40B4-BE49-F238E27FC236}">
                <a16:creationId xmlns:a16="http://schemas.microsoft.com/office/drawing/2014/main" id="{CF999092-51D0-4040-A441-EE93FB3BE0AB}"/>
              </a:ext>
            </a:extLst>
          </p:cNvPr>
          <p:cNvSpPr/>
          <p:nvPr/>
        </p:nvSpPr>
        <p:spPr>
          <a:xfrm>
            <a:off x="4171997" y="5441627"/>
            <a:ext cx="573099" cy="610732"/>
          </a:xfrm>
          <a:custGeom>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99" name="Rounded Rectangle 2">
            <a:extLst>
              <a:ext uri="{FF2B5EF4-FFF2-40B4-BE49-F238E27FC236}">
                <a16:creationId xmlns:a16="http://schemas.microsoft.com/office/drawing/2014/main" id="{5394194E-40CF-4800-82F4-DA12261F9012}"/>
              </a:ext>
            </a:extLst>
          </p:cNvPr>
          <p:cNvSpPr/>
          <p:nvPr/>
        </p:nvSpPr>
        <p:spPr>
          <a:xfrm>
            <a:off x="6969485" y="5441627"/>
            <a:ext cx="573035" cy="610732"/>
          </a:xfrm>
          <a:custGeom>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0" name="Rounded Rectangle 3">
            <a:extLst>
              <a:ext uri="{FF2B5EF4-FFF2-40B4-BE49-F238E27FC236}">
                <a16:creationId xmlns:a16="http://schemas.microsoft.com/office/drawing/2014/main" id="{C2FE4DD9-BD0F-42FA-8558-1E2788EACC02}"/>
              </a:ext>
            </a:extLst>
          </p:cNvPr>
          <p:cNvSpPr>
            <a:spLocks noChangeAspect="1"/>
          </p:cNvSpPr>
          <p:nvPr/>
        </p:nvSpPr>
        <p:spPr>
          <a:xfrm>
            <a:off x="6031479" y="5441627"/>
            <a:ext cx="573035" cy="610732"/>
          </a:xfrm>
          <a:custGeom>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101" name="Rounded Rectangle 10">
            <a:extLst>
              <a:ext uri="{FF2B5EF4-FFF2-40B4-BE49-F238E27FC236}">
                <a16:creationId xmlns:a16="http://schemas.microsoft.com/office/drawing/2014/main" id="{798E328E-1056-4BD6-8D0A-FEC675AE63E6}"/>
              </a:ext>
            </a:extLst>
          </p:cNvPr>
          <p:cNvSpPr>
            <a:spLocks noChangeAspect="1"/>
          </p:cNvSpPr>
          <p:nvPr/>
        </p:nvSpPr>
        <p:spPr>
          <a:xfrm>
            <a:off x="7924478" y="5429217"/>
            <a:ext cx="575079" cy="623139"/>
          </a:xfrm>
          <a:custGeom>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102" name="Block Arc 6">
            <a:extLst>
              <a:ext uri="{FF2B5EF4-FFF2-40B4-BE49-F238E27FC236}">
                <a16:creationId xmlns:a16="http://schemas.microsoft.com/office/drawing/2014/main" id="{62965521-2EFF-4BE9-866C-3D9369FA5C74}"/>
              </a:ext>
            </a:extLst>
          </p:cNvPr>
          <p:cNvSpPr/>
          <p:nvPr/>
        </p:nvSpPr>
        <p:spPr>
          <a:xfrm>
            <a:off x="8814349" y="5472139"/>
            <a:ext cx="539103" cy="580219"/>
          </a:xfrm>
          <a:custGeom>
            <a:gdLst>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 name="connsiteX36" fmla="*/ 1651152 w 3221102"/>
              <a:gd name="connsiteY36" fmla="*/ 501 h 3221116"/>
              <a:gd name="connsiteX37" fmla="*/ 1651152 w 3221102"/>
              <a:gd name="connsiteY37" fmla="*/ 501 h 32211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grpSp>
        <p:nvGrpSpPr>
          <p:cNvPr id="106" name="Google Shape;10001;p74"/>
          <p:cNvGrpSpPr/>
          <p:nvPr/>
        </p:nvGrpSpPr>
        <p:grpSpPr>
          <a:xfrm>
            <a:off x="10468325" y="5417440"/>
            <a:ext cx="547745" cy="583779"/>
            <a:chOff x="-65145698" y="3727425"/>
            <a:chExt cx="317425" cy="317425"/>
          </a:xfrm>
          <a:solidFill>
            <a:srgbClr val="28A468"/>
          </a:solidFill>
        </p:grpSpPr>
        <p:sp>
          <p:nvSpPr>
            <p:cNvPr id="107" name="Google Shape;10002;p74"/>
            <p:cNvSpPr/>
            <p:nvPr/>
          </p:nvSpPr>
          <p:spPr>
            <a:xfrm>
              <a:off x="-65145698" y="3769150"/>
              <a:ext cx="275675" cy="275700"/>
            </a:xfrm>
            <a:custGeom>
              <a:rect l="l" t="t" r="r" b="b"/>
              <a:pathLst>
                <a:path w="11027" h="11028" extrusionOk="0">
                  <a:moveTo>
                    <a:pt x="5514" y="1"/>
                  </a:moveTo>
                  <a:cubicBezTo>
                    <a:pt x="2489" y="1"/>
                    <a:pt x="0" y="2458"/>
                    <a:pt x="0" y="5514"/>
                  </a:cubicBezTo>
                  <a:cubicBezTo>
                    <a:pt x="0" y="8539"/>
                    <a:pt x="2489" y="11027"/>
                    <a:pt x="5514" y="11027"/>
                  </a:cubicBezTo>
                  <a:cubicBezTo>
                    <a:pt x="8538" y="11027"/>
                    <a:pt x="11027" y="8539"/>
                    <a:pt x="11027" y="5514"/>
                  </a:cubicBezTo>
                  <a:cubicBezTo>
                    <a:pt x="11027" y="5294"/>
                    <a:pt x="10869" y="5105"/>
                    <a:pt x="10649" y="5105"/>
                  </a:cubicBezTo>
                  <a:lnTo>
                    <a:pt x="5955" y="5105"/>
                  </a:lnTo>
                  <a:lnTo>
                    <a:pt x="5955" y="410"/>
                  </a:lnTo>
                  <a:cubicBezTo>
                    <a:pt x="5955" y="190"/>
                    <a:pt x="5766" y="1"/>
                    <a:pt x="5514" y="1"/>
                  </a:cubicBezTo>
                  <a:close/>
                </a:path>
              </a:pathLst>
            </a:custGeom>
            <a:grpFill/>
            <a:ln>
              <a:noFill/>
            </a:ln>
          </p:spPr>
          <p:txBody>
            <a:bodyPr spcFirstLastPara="1" wrap="square" lIns="91417" tIns="91417" rIns="91417" bIns="91417" anchor="ctr" anchorCtr="0">
              <a:noAutofit/>
            </a:bodyPr>
            <a:lstStyle/>
            <a:p>
              <a:endParaRPr sz="1400"/>
            </a:p>
          </p:txBody>
        </p:sp>
        <p:sp>
          <p:nvSpPr>
            <p:cNvPr id="108" name="Google Shape;10003;p74"/>
            <p:cNvSpPr/>
            <p:nvPr/>
          </p:nvSpPr>
          <p:spPr>
            <a:xfrm>
              <a:off x="-64977150" y="3727425"/>
              <a:ext cx="148875" cy="147300"/>
            </a:xfrm>
            <a:custGeom>
              <a:rect l="l" t="t" r="r" b="b"/>
              <a:pathLst>
                <a:path w="5955" h="5892" extrusionOk="0">
                  <a:moveTo>
                    <a:pt x="441" y="0"/>
                  </a:moveTo>
                  <a:cubicBezTo>
                    <a:pt x="189" y="0"/>
                    <a:pt x="0" y="158"/>
                    <a:pt x="0" y="378"/>
                  </a:cubicBezTo>
                  <a:lnTo>
                    <a:pt x="0" y="5513"/>
                  </a:lnTo>
                  <a:cubicBezTo>
                    <a:pt x="0" y="5702"/>
                    <a:pt x="189" y="5891"/>
                    <a:pt x="441" y="5891"/>
                  </a:cubicBezTo>
                  <a:lnTo>
                    <a:pt x="5514" y="5891"/>
                  </a:lnTo>
                  <a:cubicBezTo>
                    <a:pt x="5734" y="5891"/>
                    <a:pt x="5955" y="5702"/>
                    <a:pt x="5955" y="5513"/>
                  </a:cubicBezTo>
                  <a:cubicBezTo>
                    <a:pt x="5955" y="2489"/>
                    <a:pt x="3466" y="0"/>
                    <a:pt x="441"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2" name="Google Shape;10027;p74"/>
          <p:cNvGrpSpPr/>
          <p:nvPr/>
        </p:nvGrpSpPr>
        <p:grpSpPr>
          <a:xfrm>
            <a:off x="5311527" y="3702801"/>
            <a:ext cx="523629" cy="508065"/>
            <a:chOff x="-61354872" y="3751050"/>
            <a:chExt cx="316650" cy="288275"/>
          </a:xfrm>
          <a:solidFill>
            <a:srgbClr val="28A468"/>
          </a:solidFill>
        </p:grpSpPr>
        <p:sp>
          <p:nvSpPr>
            <p:cNvPr id="133" name="Google Shape;10028;p74"/>
            <p:cNvSpPr/>
            <p:nvPr/>
          </p:nvSpPr>
          <p:spPr>
            <a:xfrm>
              <a:off x="-61200500" y="3875475"/>
              <a:ext cx="41775" cy="41000"/>
            </a:xfrm>
            <a:custGeom>
              <a:rect l="l" t="t" r="r" b="b"/>
              <a:pathLst>
                <a:path w="1670" h="1640" extrusionOk="0">
                  <a:moveTo>
                    <a:pt x="820" y="1"/>
                  </a:moveTo>
                  <a:cubicBezTo>
                    <a:pt x="379" y="1"/>
                    <a:pt x="1" y="348"/>
                    <a:pt x="1" y="820"/>
                  </a:cubicBezTo>
                  <a:cubicBezTo>
                    <a:pt x="1" y="1261"/>
                    <a:pt x="379" y="1639"/>
                    <a:pt x="820" y="1639"/>
                  </a:cubicBezTo>
                  <a:cubicBezTo>
                    <a:pt x="1292" y="1639"/>
                    <a:pt x="1670" y="1261"/>
                    <a:pt x="1670" y="820"/>
                  </a:cubicBezTo>
                  <a:cubicBezTo>
                    <a:pt x="1670" y="348"/>
                    <a:pt x="1292" y="1"/>
                    <a:pt x="820" y="1"/>
                  </a:cubicBezTo>
                  <a:close/>
                </a:path>
              </a:pathLst>
            </a:custGeom>
            <a:grpFill/>
            <a:ln>
              <a:noFill/>
            </a:ln>
          </p:spPr>
          <p:txBody>
            <a:bodyPr spcFirstLastPara="1" wrap="square" lIns="91417" tIns="91417" rIns="91417" bIns="91417" anchor="ctr" anchorCtr="0">
              <a:noAutofit/>
            </a:bodyPr>
            <a:lstStyle/>
            <a:p>
              <a:endParaRPr sz="1400"/>
            </a:p>
          </p:txBody>
        </p:sp>
        <p:sp>
          <p:nvSpPr>
            <p:cNvPr id="134" name="Google Shape;10029;p74"/>
            <p:cNvSpPr/>
            <p:nvPr/>
          </p:nvSpPr>
          <p:spPr>
            <a:xfrm>
              <a:off x="-61293425" y="3813275"/>
              <a:ext cx="192975" cy="165425"/>
            </a:xfrm>
            <a:custGeom>
              <a:rect l="l" t="t" r="r" b="b"/>
              <a:pathLst>
                <a:path w="7718" h="6617" extrusionOk="0">
                  <a:moveTo>
                    <a:pt x="6191" y="1260"/>
                  </a:moveTo>
                  <a:cubicBezTo>
                    <a:pt x="6301" y="1260"/>
                    <a:pt x="6411" y="1292"/>
                    <a:pt x="6490" y="1355"/>
                  </a:cubicBezTo>
                  <a:cubicBezTo>
                    <a:pt x="6648" y="1512"/>
                    <a:pt x="6648" y="1796"/>
                    <a:pt x="6490" y="1953"/>
                  </a:cubicBezTo>
                  <a:lnTo>
                    <a:pt x="5954" y="2457"/>
                  </a:lnTo>
                  <a:cubicBezTo>
                    <a:pt x="6112" y="2709"/>
                    <a:pt x="6207" y="3025"/>
                    <a:pt x="6207" y="3308"/>
                  </a:cubicBezTo>
                  <a:cubicBezTo>
                    <a:pt x="6207" y="3592"/>
                    <a:pt x="6112" y="3907"/>
                    <a:pt x="5954" y="4127"/>
                  </a:cubicBezTo>
                  <a:lnTo>
                    <a:pt x="6490" y="4631"/>
                  </a:lnTo>
                  <a:cubicBezTo>
                    <a:pt x="6648" y="4789"/>
                    <a:pt x="6648" y="5072"/>
                    <a:pt x="6490" y="5230"/>
                  </a:cubicBezTo>
                  <a:cubicBezTo>
                    <a:pt x="6396" y="5324"/>
                    <a:pt x="6270" y="5356"/>
                    <a:pt x="6207" y="5356"/>
                  </a:cubicBezTo>
                  <a:cubicBezTo>
                    <a:pt x="6080" y="5356"/>
                    <a:pt x="6017" y="5324"/>
                    <a:pt x="5923" y="5230"/>
                  </a:cubicBezTo>
                  <a:lnTo>
                    <a:pt x="5419" y="4726"/>
                  </a:lnTo>
                  <a:cubicBezTo>
                    <a:pt x="5167" y="4883"/>
                    <a:pt x="4852" y="4946"/>
                    <a:pt x="4600" y="4946"/>
                  </a:cubicBezTo>
                  <a:cubicBezTo>
                    <a:pt x="4316" y="4946"/>
                    <a:pt x="4001" y="4883"/>
                    <a:pt x="3749" y="4726"/>
                  </a:cubicBezTo>
                  <a:lnTo>
                    <a:pt x="3245" y="5230"/>
                  </a:lnTo>
                  <a:cubicBezTo>
                    <a:pt x="3182" y="5324"/>
                    <a:pt x="3056" y="5356"/>
                    <a:pt x="2961" y="5356"/>
                  </a:cubicBezTo>
                  <a:cubicBezTo>
                    <a:pt x="2835" y="5356"/>
                    <a:pt x="2772" y="5324"/>
                    <a:pt x="2709" y="5230"/>
                  </a:cubicBezTo>
                  <a:cubicBezTo>
                    <a:pt x="2552" y="5072"/>
                    <a:pt x="2552" y="4789"/>
                    <a:pt x="2709" y="4631"/>
                  </a:cubicBezTo>
                  <a:lnTo>
                    <a:pt x="3214" y="4127"/>
                  </a:lnTo>
                  <a:cubicBezTo>
                    <a:pt x="2961" y="3907"/>
                    <a:pt x="2898" y="3623"/>
                    <a:pt x="2898" y="3308"/>
                  </a:cubicBezTo>
                  <a:cubicBezTo>
                    <a:pt x="2898" y="2993"/>
                    <a:pt x="2961" y="2709"/>
                    <a:pt x="3119" y="2457"/>
                  </a:cubicBezTo>
                  <a:lnTo>
                    <a:pt x="2615" y="1953"/>
                  </a:lnTo>
                  <a:cubicBezTo>
                    <a:pt x="2457" y="1796"/>
                    <a:pt x="2457" y="1512"/>
                    <a:pt x="2615" y="1355"/>
                  </a:cubicBezTo>
                  <a:cubicBezTo>
                    <a:pt x="2694" y="1292"/>
                    <a:pt x="2804" y="1260"/>
                    <a:pt x="2914" y="1260"/>
                  </a:cubicBezTo>
                  <a:cubicBezTo>
                    <a:pt x="3025" y="1260"/>
                    <a:pt x="3135" y="1292"/>
                    <a:pt x="3214" y="1355"/>
                  </a:cubicBezTo>
                  <a:lnTo>
                    <a:pt x="3718" y="1890"/>
                  </a:lnTo>
                  <a:cubicBezTo>
                    <a:pt x="3970" y="1733"/>
                    <a:pt x="4253" y="1638"/>
                    <a:pt x="4537" y="1638"/>
                  </a:cubicBezTo>
                  <a:cubicBezTo>
                    <a:pt x="4820" y="1638"/>
                    <a:pt x="5135" y="1733"/>
                    <a:pt x="5387" y="1890"/>
                  </a:cubicBezTo>
                  <a:lnTo>
                    <a:pt x="5891" y="1355"/>
                  </a:lnTo>
                  <a:cubicBezTo>
                    <a:pt x="5970" y="1292"/>
                    <a:pt x="6080" y="1260"/>
                    <a:pt x="6191" y="1260"/>
                  </a:cubicBezTo>
                  <a:close/>
                  <a:moveTo>
                    <a:pt x="0" y="0"/>
                  </a:moveTo>
                  <a:lnTo>
                    <a:pt x="0" y="1260"/>
                  </a:lnTo>
                  <a:lnTo>
                    <a:pt x="851" y="1260"/>
                  </a:lnTo>
                  <a:cubicBezTo>
                    <a:pt x="1071" y="1260"/>
                    <a:pt x="1260" y="1449"/>
                    <a:pt x="1260" y="1638"/>
                  </a:cubicBezTo>
                  <a:cubicBezTo>
                    <a:pt x="1260" y="1859"/>
                    <a:pt x="1071" y="2079"/>
                    <a:pt x="851" y="2079"/>
                  </a:cubicBezTo>
                  <a:lnTo>
                    <a:pt x="0" y="2079"/>
                  </a:lnTo>
                  <a:lnTo>
                    <a:pt x="0" y="4568"/>
                  </a:lnTo>
                  <a:lnTo>
                    <a:pt x="851" y="4568"/>
                  </a:lnTo>
                  <a:cubicBezTo>
                    <a:pt x="1071" y="4568"/>
                    <a:pt x="1260" y="4757"/>
                    <a:pt x="1260" y="4946"/>
                  </a:cubicBezTo>
                  <a:cubicBezTo>
                    <a:pt x="1260" y="5198"/>
                    <a:pt x="1071" y="5387"/>
                    <a:pt x="851" y="5387"/>
                  </a:cubicBezTo>
                  <a:lnTo>
                    <a:pt x="0" y="5387"/>
                  </a:lnTo>
                  <a:lnTo>
                    <a:pt x="0" y="6616"/>
                  </a:lnTo>
                  <a:lnTo>
                    <a:pt x="7719" y="6616"/>
                  </a:lnTo>
                  <a:lnTo>
                    <a:pt x="7719" y="0"/>
                  </a:lnTo>
                  <a:close/>
                </a:path>
              </a:pathLst>
            </a:custGeom>
            <a:grpFill/>
            <a:ln>
              <a:noFill/>
            </a:ln>
          </p:spPr>
          <p:txBody>
            <a:bodyPr spcFirstLastPara="1" wrap="square" lIns="91417" tIns="91417" rIns="91417" bIns="91417" anchor="ctr" anchorCtr="0">
              <a:noAutofit/>
            </a:bodyPr>
            <a:lstStyle/>
            <a:p>
              <a:endParaRPr sz="1400"/>
            </a:p>
          </p:txBody>
        </p:sp>
        <p:sp>
          <p:nvSpPr>
            <p:cNvPr id="135" name="Google Shape;10030;p74"/>
            <p:cNvSpPr/>
            <p:nvPr/>
          </p:nvSpPr>
          <p:spPr>
            <a:xfrm>
              <a:off x="-61354872" y="3751050"/>
              <a:ext cx="316650" cy="288275"/>
            </a:xfrm>
            <a:custGeom>
              <a:rect l="l" t="t" r="r" b="b"/>
              <a:pathLst>
                <a:path w="12666" h="11531" extrusionOk="0">
                  <a:moveTo>
                    <a:pt x="10618" y="1701"/>
                  </a:moveTo>
                  <a:cubicBezTo>
                    <a:pt x="10870" y="1701"/>
                    <a:pt x="11027" y="1890"/>
                    <a:pt x="11027" y="2080"/>
                  </a:cubicBezTo>
                  <a:lnTo>
                    <a:pt x="11027" y="9546"/>
                  </a:lnTo>
                  <a:cubicBezTo>
                    <a:pt x="11027" y="9767"/>
                    <a:pt x="10807" y="9956"/>
                    <a:pt x="10618" y="9956"/>
                  </a:cubicBezTo>
                  <a:lnTo>
                    <a:pt x="2080" y="9956"/>
                  </a:lnTo>
                  <a:cubicBezTo>
                    <a:pt x="1828" y="9956"/>
                    <a:pt x="1670" y="9767"/>
                    <a:pt x="1670" y="9546"/>
                  </a:cubicBezTo>
                  <a:lnTo>
                    <a:pt x="1670" y="2080"/>
                  </a:lnTo>
                  <a:cubicBezTo>
                    <a:pt x="1670" y="1859"/>
                    <a:pt x="1891" y="1701"/>
                    <a:pt x="2080" y="1701"/>
                  </a:cubicBezTo>
                  <a:close/>
                  <a:moveTo>
                    <a:pt x="1198" y="0"/>
                  </a:moveTo>
                  <a:cubicBezTo>
                    <a:pt x="536" y="0"/>
                    <a:pt x="1" y="567"/>
                    <a:pt x="1" y="1229"/>
                  </a:cubicBezTo>
                  <a:lnTo>
                    <a:pt x="1" y="10334"/>
                  </a:lnTo>
                  <a:cubicBezTo>
                    <a:pt x="1" y="10995"/>
                    <a:pt x="536" y="11531"/>
                    <a:pt x="1198" y="11531"/>
                  </a:cubicBezTo>
                  <a:lnTo>
                    <a:pt x="11405" y="11531"/>
                  </a:lnTo>
                  <a:cubicBezTo>
                    <a:pt x="12067" y="11531"/>
                    <a:pt x="12666" y="10995"/>
                    <a:pt x="12666" y="10334"/>
                  </a:cubicBezTo>
                  <a:lnTo>
                    <a:pt x="12666" y="1260"/>
                  </a:lnTo>
                  <a:cubicBezTo>
                    <a:pt x="12666" y="567"/>
                    <a:pt x="12130" y="0"/>
                    <a:pt x="11405"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79" name="Google Shape;10074;p74"/>
          <p:cNvGrpSpPr/>
          <p:nvPr/>
        </p:nvGrpSpPr>
        <p:grpSpPr>
          <a:xfrm>
            <a:off x="6104274" y="3669047"/>
            <a:ext cx="523629" cy="546973"/>
            <a:chOff x="-60988625" y="3740800"/>
            <a:chExt cx="316650" cy="310350"/>
          </a:xfrm>
          <a:solidFill>
            <a:srgbClr val="28A468"/>
          </a:solidFill>
        </p:grpSpPr>
        <p:sp>
          <p:nvSpPr>
            <p:cNvPr id="180" name="Google Shape;10075;p74"/>
            <p:cNvSpPr/>
            <p:nvPr/>
          </p:nvSpPr>
          <p:spPr>
            <a:xfrm>
              <a:off x="-60988625" y="3740800"/>
              <a:ext cx="311125" cy="310350"/>
            </a:xfrm>
            <a:custGeom>
              <a:rect l="l" t="t" r="r" b="b"/>
              <a:pathLst>
                <a:path w="12445" h="12414" extrusionOk="0">
                  <a:moveTo>
                    <a:pt x="7026" y="1670"/>
                  </a:moveTo>
                  <a:cubicBezTo>
                    <a:pt x="7278" y="1670"/>
                    <a:pt x="7467" y="1859"/>
                    <a:pt x="7467" y="2111"/>
                  </a:cubicBezTo>
                  <a:cubicBezTo>
                    <a:pt x="7467" y="2332"/>
                    <a:pt x="7278" y="2490"/>
                    <a:pt x="7026" y="2490"/>
                  </a:cubicBezTo>
                  <a:lnTo>
                    <a:pt x="2080" y="2490"/>
                  </a:lnTo>
                  <a:cubicBezTo>
                    <a:pt x="1828" y="2490"/>
                    <a:pt x="1639" y="2300"/>
                    <a:pt x="1639" y="2111"/>
                  </a:cubicBezTo>
                  <a:cubicBezTo>
                    <a:pt x="1639" y="1828"/>
                    <a:pt x="1828" y="1670"/>
                    <a:pt x="2080" y="1670"/>
                  </a:cubicBezTo>
                  <a:close/>
                  <a:moveTo>
                    <a:pt x="7026" y="4159"/>
                  </a:moveTo>
                  <a:cubicBezTo>
                    <a:pt x="7278" y="4159"/>
                    <a:pt x="7467" y="4348"/>
                    <a:pt x="7467" y="4537"/>
                  </a:cubicBezTo>
                  <a:cubicBezTo>
                    <a:pt x="7467" y="4789"/>
                    <a:pt x="7278" y="4978"/>
                    <a:pt x="7026" y="4978"/>
                  </a:cubicBezTo>
                  <a:lnTo>
                    <a:pt x="2080" y="4978"/>
                  </a:lnTo>
                  <a:cubicBezTo>
                    <a:pt x="1828" y="4978"/>
                    <a:pt x="1639" y="4789"/>
                    <a:pt x="1639" y="4537"/>
                  </a:cubicBezTo>
                  <a:cubicBezTo>
                    <a:pt x="1639" y="4317"/>
                    <a:pt x="1828" y="4159"/>
                    <a:pt x="2080" y="4159"/>
                  </a:cubicBezTo>
                  <a:close/>
                  <a:moveTo>
                    <a:pt x="7026" y="6648"/>
                  </a:moveTo>
                  <a:cubicBezTo>
                    <a:pt x="7278" y="6648"/>
                    <a:pt x="7467" y="6837"/>
                    <a:pt x="7467" y="7058"/>
                  </a:cubicBezTo>
                  <a:cubicBezTo>
                    <a:pt x="7467" y="7310"/>
                    <a:pt x="7278" y="7467"/>
                    <a:pt x="7026" y="7467"/>
                  </a:cubicBezTo>
                  <a:lnTo>
                    <a:pt x="2080" y="7467"/>
                  </a:lnTo>
                  <a:cubicBezTo>
                    <a:pt x="1828" y="7467"/>
                    <a:pt x="1639" y="7278"/>
                    <a:pt x="1639" y="7058"/>
                  </a:cubicBezTo>
                  <a:cubicBezTo>
                    <a:pt x="1639" y="6806"/>
                    <a:pt x="1828" y="6648"/>
                    <a:pt x="2080" y="6648"/>
                  </a:cubicBezTo>
                  <a:close/>
                  <a:moveTo>
                    <a:pt x="7026" y="9106"/>
                  </a:moveTo>
                  <a:cubicBezTo>
                    <a:pt x="7278" y="9106"/>
                    <a:pt x="7467" y="9295"/>
                    <a:pt x="7467" y="9515"/>
                  </a:cubicBezTo>
                  <a:cubicBezTo>
                    <a:pt x="7467" y="9736"/>
                    <a:pt x="7278" y="9893"/>
                    <a:pt x="7026" y="9893"/>
                  </a:cubicBezTo>
                  <a:lnTo>
                    <a:pt x="2080" y="9893"/>
                  </a:lnTo>
                  <a:cubicBezTo>
                    <a:pt x="1828" y="9893"/>
                    <a:pt x="1639" y="9704"/>
                    <a:pt x="1639" y="9515"/>
                  </a:cubicBezTo>
                  <a:cubicBezTo>
                    <a:pt x="1639" y="9263"/>
                    <a:pt x="1828" y="9106"/>
                    <a:pt x="2080" y="9106"/>
                  </a:cubicBezTo>
                  <a:close/>
                  <a:moveTo>
                    <a:pt x="11500" y="10775"/>
                  </a:moveTo>
                  <a:cubicBezTo>
                    <a:pt x="11342" y="11248"/>
                    <a:pt x="10870" y="11594"/>
                    <a:pt x="10303" y="11594"/>
                  </a:cubicBezTo>
                  <a:cubicBezTo>
                    <a:pt x="9767" y="11594"/>
                    <a:pt x="9326" y="11248"/>
                    <a:pt x="9137" y="10775"/>
                  </a:cubicBezTo>
                  <a:close/>
                  <a:moveTo>
                    <a:pt x="1261" y="1"/>
                  </a:moveTo>
                  <a:cubicBezTo>
                    <a:pt x="568" y="1"/>
                    <a:pt x="32" y="568"/>
                    <a:pt x="32" y="1229"/>
                  </a:cubicBezTo>
                  <a:lnTo>
                    <a:pt x="32" y="10334"/>
                  </a:lnTo>
                  <a:cubicBezTo>
                    <a:pt x="0" y="11468"/>
                    <a:pt x="946" y="12414"/>
                    <a:pt x="2080" y="12414"/>
                  </a:cubicBezTo>
                  <a:lnTo>
                    <a:pt x="10334" y="12414"/>
                  </a:lnTo>
                  <a:cubicBezTo>
                    <a:pt x="11500" y="12414"/>
                    <a:pt x="12445" y="11468"/>
                    <a:pt x="12445" y="10334"/>
                  </a:cubicBezTo>
                  <a:cubicBezTo>
                    <a:pt x="12445" y="10082"/>
                    <a:pt x="12224" y="9893"/>
                    <a:pt x="12004" y="9893"/>
                  </a:cubicBezTo>
                  <a:lnTo>
                    <a:pt x="9074" y="9893"/>
                  </a:lnTo>
                  <a:lnTo>
                    <a:pt x="9074" y="1229"/>
                  </a:lnTo>
                  <a:cubicBezTo>
                    <a:pt x="9074" y="568"/>
                    <a:pt x="8538" y="1"/>
                    <a:pt x="7877" y="1"/>
                  </a:cubicBezTo>
                  <a:close/>
                </a:path>
              </a:pathLst>
            </a:custGeom>
            <a:grpFill/>
            <a:ln>
              <a:noFill/>
            </a:ln>
          </p:spPr>
          <p:txBody>
            <a:bodyPr spcFirstLastPara="1" wrap="square" lIns="91417" tIns="91417" rIns="91417" bIns="91417" anchor="ctr" anchorCtr="0">
              <a:noAutofit/>
            </a:bodyPr>
            <a:lstStyle/>
            <a:p>
              <a:endParaRPr sz="1400"/>
            </a:p>
          </p:txBody>
        </p:sp>
        <p:sp>
          <p:nvSpPr>
            <p:cNvPr id="181" name="Google Shape;10076;p74"/>
            <p:cNvSpPr/>
            <p:nvPr/>
          </p:nvSpPr>
          <p:spPr>
            <a:xfrm>
              <a:off x="-60742097" y="3920375"/>
              <a:ext cx="68550" cy="55175"/>
            </a:xfrm>
            <a:custGeom>
              <a:rect l="l" t="t" r="r" b="b"/>
              <a:pathLst>
                <a:path w="2742" h="2207" extrusionOk="0">
                  <a:moveTo>
                    <a:pt x="0" y="1"/>
                  </a:moveTo>
                  <a:lnTo>
                    <a:pt x="0" y="32"/>
                  </a:lnTo>
                  <a:lnTo>
                    <a:pt x="1009" y="1986"/>
                  </a:lnTo>
                  <a:cubicBezTo>
                    <a:pt x="1103" y="2080"/>
                    <a:pt x="1261" y="2206"/>
                    <a:pt x="1418" y="2206"/>
                  </a:cubicBezTo>
                  <a:cubicBezTo>
                    <a:pt x="1576" y="2206"/>
                    <a:pt x="1733" y="2143"/>
                    <a:pt x="1796" y="1986"/>
                  </a:cubicBezTo>
                  <a:lnTo>
                    <a:pt x="2741" y="32"/>
                  </a:lnTo>
                  <a:lnTo>
                    <a:pt x="2741" y="1"/>
                  </a:lnTo>
                  <a:close/>
                </a:path>
              </a:pathLst>
            </a:custGeom>
            <a:grpFill/>
            <a:ln>
              <a:noFill/>
            </a:ln>
          </p:spPr>
          <p:txBody>
            <a:bodyPr spcFirstLastPara="1" wrap="square" lIns="91417" tIns="91417" rIns="91417" bIns="91417" anchor="ctr" anchorCtr="0">
              <a:noAutofit/>
            </a:bodyPr>
            <a:lstStyle/>
            <a:p>
              <a:endParaRPr sz="1400"/>
            </a:p>
          </p:txBody>
        </p:sp>
        <p:sp>
          <p:nvSpPr>
            <p:cNvPr id="182" name="Google Shape;10077;p74"/>
            <p:cNvSpPr/>
            <p:nvPr/>
          </p:nvSpPr>
          <p:spPr>
            <a:xfrm>
              <a:off x="-60740522" y="3741600"/>
              <a:ext cx="68550" cy="158325"/>
            </a:xfrm>
            <a:custGeom>
              <a:rect l="l" t="t" r="r" b="b"/>
              <a:pathLst>
                <a:path w="2742" h="6333" extrusionOk="0">
                  <a:moveTo>
                    <a:pt x="1796" y="819"/>
                  </a:moveTo>
                  <a:cubicBezTo>
                    <a:pt x="1891" y="819"/>
                    <a:pt x="1922" y="882"/>
                    <a:pt x="1922" y="945"/>
                  </a:cubicBezTo>
                  <a:lnTo>
                    <a:pt x="1922" y="1638"/>
                  </a:lnTo>
                  <a:lnTo>
                    <a:pt x="820" y="1638"/>
                  </a:lnTo>
                  <a:lnTo>
                    <a:pt x="820" y="945"/>
                  </a:lnTo>
                  <a:cubicBezTo>
                    <a:pt x="820" y="851"/>
                    <a:pt x="883" y="819"/>
                    <a:pt x="977" y="819"/>
                  </a:cubicBezTo>
                  <a:close/>
                  <a:moveTo>
                    <a:pt x="977" y="0"/>
                  </a:moveTo>
                  <a:cubicBezTo>
                    <a:pt x="410" y="0"/>
                    <a:pt x="1" y="410"/>
                    <a:pt x="1" y="945"/>
                  </a:cubicBezTo>
                  <a:lnTo>
                    <a:pt x="1" y="6333"/>
                  </a:lnTo>
                  <a:lnTo>
                    <a:pt x="2741" y="6333"/>
                  </a:lnTo>
                  <a:lnTo>
                    <a:pt x="2741" y="945"/>
                  </a:lnTo>
                  <a:cubicBezTo>
                    <a:pt x="2741" y="410"/>
                    <a:pt x="2300" y="0"/>
                    <a:pt x="1796"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89" name="Google Shape;10084;p74"/>
          <p:cNvGrpSpPr/>
          <p:nvPr/>
        </p:nvGrpSpPr>
        <p:grpSpPr>
          <a:xfrm>
            <a:off x="9506543" y="3681070"/>
            <a:ext cx="479509" cy="494673"/>
            <a:chOff x="-59447249" y="3706150"/>
            <a:chExt cx="319000" cy="308775"/>
          </a:xfrm>
          <a:solidFill>
            <a:srgbClr val="28A468"/>
          </a:solidFill>
        </p:grpSpPr>
        <p:sp>
          <p:nvSpPr>
            <p:cNvPr id="190" name="Google Shape;10085;p74"/>
            <p:cNvSpPr/>
            <p:nvPr/>
          </p:nvSpPr>
          <p:spPr>
            <a:xfrm>
              <a:off x="-59381876" y="3922750"/>
              <a:ext cx="79575" cy="29950"/>
            </a:xfrm>
            <a:custGeom>
              <a:rect l="l" t="t" r="r" b="b"/>
              <a:pathLst>
                <a:path w="3183" h="1198" extrusionOk="0">
                  <a:moveTo>
                    <a:pt x="1607" y="0"/>
                  </a:moveTo>
                  <a:cubicBezTo>
                    <a:pt x="820" y="0"/>
                    <a:pt x="190" y="504"/>
                    <a:pt x="1" y="1197"/>
                  </a:cubicBezTo>
                  <a:lnTo>
                    <a:pt x="3183" y="1197"/>
                  </a:lnTo>
                  <a:cubicBezTo>
                    <a:pt x="3025" y="536"/>
                    <a:pt x="2363" y="0"/>
                    <a:pt x="1607" y="0"/>
                  </a:cubicBezTo>
                  <a:close/>
                </a:path>
              </a:pathLst>
            </a:custGeom>
            <a:grpFill/>
            <a:ln>
              <a:noFill/>
            </a:ln>
          </p:spPr>
          <p:txBody>
            <a:bodyPr spcFirstLastPara="1" wrap="square" lIns="91417" tIns="91417" rIns="91417" bIns="91417" anchor="ctr" anchorCtr="0">
              <a:noAutofit/>
            </a:bodyPr>
            <a:lstStyle/>
            <a:p>
              <a:endParaRPr sz="1400"/>
            </a:p>
          </p:txBody>
        </p:sp>
        <p:sp>
          <p:nvSpPr>
            <p:cNvPr id="191" name="Google Shape;10086;p74"/>
            <p:cNvSpPr/>
            <p:nvPr/>
          </p:nvSpPr>
          <p:spPr>
            <a:xfrm>
              <a:off x="-59364550" y="3861525"/>
              <a:ext cx="43350" cy="40900"/>
            </a:xfrm>
            <a:custGeom>
              <a:rect l="l" t="t" r="r" b="b"/>
              <a:pathLst>
                <a:path w="1733" h="1636" extrusionOk="0">
                  <a:moveTo>
                    <a:pt x="858" y="0"/>
                  </a:moveTo>
                  <a:cubicBezTo>
                    <a:pt x="784" y="0"/>
                    <a:pt x="707" y="8"/>
                    <a:pt x="631" y="23"/>
                  </a:cubicBezTo>
                  <a:cubicBezTo>
                    <a:pt x="347" y="118"/>
                    <a:pt x="127" y="307"/>
                    <a:pt x="95" y="590"/>
                  </a:cubicBezTo>
                  <a:cubicBezTo>
                    <a:pt x="1" y="906"/>
                    <a:pt x="95" y="1189"/>
                    <a:pt x="284" y="1410"/>
                  </a:cubicBezTo>
                  <a:cubicBezTo>
                    <a:pt x="446" y="1548"/>
                    <a:pt x="658" y="1636"/>
                    <a:pt x="871" y="1636"/>
                  </a:cubicBezTo>
                  <a:cubicBezTo>
                    <a:pt x="949" y="1636"/>
                    <a:pt x="1027" y="1624"/>
                    <a:pt x="1103" y="1599"/>
                  </a:cubicBezTo>
                  <a:cubicBezTo>
                    <a:pt x="1387" y="1536"/>
                    <a:pt x="1607" y="1347"/>
                    <a:pt x="1670" y="1063"/>
                  </a:cubicBezTo>
                  <a:cubicBezTo>
                    <a:pt x="1733" y="748"/>
                    <a:pt x="1670" y="464"/>
                    <a:pt x="1450" y="244"/>
                  </a:cubicBezTo>
                  <a:cubicBezTo>
                    <a:pt x="1307" y="77"/>
                    <a:pt x="1091" y="0"/>
                    <a:pt x="858" y="0"/>
                  </a:cubicBezTo>
                  <a:close/>
                </a:path>
              </a:pathLst>
            </a:custGeom>
            <a:grpFill/>
            <a:ln>
              <a:noFill/>
            </a:ln>
          </p:spPr>
          <p:txBody>
            <a:bodyPr spcFirstLastPara="1" wrap="square" lIns="91417" tIns="91417" rIns="91417" bIns="91417" anchor="ctr" anchorCtr="0">
              <a:noAutofit/>
            </a:bodyPr>
            <a:lstStyle/>
            <a:p>
              <a:endParaRPr sz="1400"/>
            </a:p>
          </p:txBody>
        </p:sp>
        <p:sp>
          <p:nvSpPr>
            <p:cNvPr id="192" name="Google Shape;10087;p74"/>
            <p:cNvSpPr/>
            <p:nvPr/>
          </p:nvSpPr>
          <p:spPr>
            <a:xfrm>
              <a:off x="-59447249" y="3706150"/>
              <a:ext cx="319000" cy="308775"/>
            </a:xfrm>
            <a:custGeom>
              <a:rect l="l" t="t" r="r" b="b"/>
              <a:pathLst>
                <a:path w="12759" h="12351" extrusionOk="0">
                  <a:moveTo>
                    <a:pt x="6428" y="820"/>
                  </a:moveTo>
                  <a:cubicBezTo>
                    <a:pt x="6900" y="820"/>
                    <a:pt x="7247" y="1166"/>
                    <a:pt x="7247" y="1639"/>
                  </a:cubicBezTo>
                  <a:lnTo>
                    <a:pt x="7247" y="4128"/>
                  </a:lnTo>
                  <a:lnTo>
                    <a:pt x="5609" y="4128"/>
                  </a:lnTo>
                  <a:lnTo>
                    <a:pt x="5609" y="1639"/>
                  </a:lnTo>
                  <a:cubicBezTo>
                    <a:pt x="5609" y="1166"/>
                    <a:pt x="5955" y="820"/>
                    <a:pt x="6428" y="820"/>
                  </a:cubicBezTo>
                  <a:close/>
                  <a:moveTo>
                    <a:pt x="10681" y="6616"/>
                  </a:moveTo>
                  <a:cubicBezTo>
                    <a:pt x="10901" y="6616"/>
                    <a:pt x="11059" y="6805"/>
                    <a:pt x="11059" y="6994"/>
                  </a:cubicBezTo>
                  <a:cubicBezTo>
                    <a:pt x="11122" y="7247"/>
                    <a:pt x="10901" y="7436"/>
                    <a:pt x="10681" y="7436"/>
                  </a:cubicBezTo>
                  <a:lnTo>
                    <a:pt x="8192" y="7436"/>
                  </a:lnTo>
                  <a:cubicBezTo>
                    <a:pt x="7971" y="7436"/>
                    <a:pt x="7751" y="7247"/>
                    <a:pt x="7751" y="6994"/>
                  </a:cubicBezTo>
                  <a:cubicBezTo>
                    <a:pt x="7751" y="6742"/>
                    <a:pt x="7971" y="6616"/>
                    <a:pt x="8192" y="6616"/>
                  </a:cubicBezTo>
                  <a:close/>
                  <a:moveTo>
                    <a:pt x="10681" y="8255"/>
                  </a:moveTo>
                  <a:cubicBezTo>
                    <a:pt x="10901" y="8255"/>
                    <a:pt x="11059" y="8444"/>
                    <a:pt x="11059" y="8696"/>
                  </a:cubicBezTo>
                  <a:cubicBezTo>
                    <a:pt x="11122" y="8885"/>
                    <a:pt x="10901" y="9074"/>
                    <a:pt x="10681" y="9074"/>
                  </a:cubicBezTo>
                  <a:lnTo>
                    <a:pt x="8192" y="9074"/>
                  </a:lnTo>
                  <a:cubicBezTo>
                    <a:pt x="7971" y="9074"/>
                    <a:pt x="7751" y="8885"/>
                    <a:pt x="7751" y="8696"/>
                  </a:cubicBezTo>
                  <a:cubicBezTo>
                    <a:pt x="7751" y="8444"/>
                    <a:pt x="7971" y="8255"/>
                    <a:pt x="8192" y="8255"/>
                  </a:cubicBezTo>
                  <a:close/>
                  <a:moveTo>
                    <a:pt x="4233" y="5360"/>
                  </a:moveTo>
                  <a:cubicBezTo>
                    <a:pt x="4671" y="5360"/>
                    <a:pt x="5082" y="5531"/>
                    <a:pt x="5388" y="5860"/>
                  </a:cubicBezTo>
                  <a:cubicBezTo>
                    <a:pt x="5829" y="6301"/>
                    <a:pt x="5987" y="6868"/>
                    <a:pt x="5829" y="7467"/>
                  </a:cubicBezTo>
                  <a:cubicBezTo>
                    <a:pt x="5766" y="7751"/>
                    <a:pt x="5640" y="7971"/>
                    <a:pt x="5451" y="8192"/>
                  </a:cubicBezTo>
                  <a:cubicBezTo>
                    <a:pt x="6176" y="8601"/>
                    <a:pt x="6711" y="9389"/>
                    <a:pt x="6711" y="10334"/>
                  </a:cubicBezTo>
                  <a:cubicBezTo>
                    <a:pt x="6711" y="10555"/>
                    <a:pt x="6491" y="10744"/>
                    <a:pt x="6270" y="10744"/>
                  </a:cubicBezTo>
                  <a:lnTo>
                    <a:pt x="2143" y="10744"/>
                  </a:lnTo>
                  <a:cubicBezTo>
                    <a:pt x="1891" y="10744"/>
                    <a:pt x="1733" y="10555"/>
                    <a:pt x="1733" y="10303"/>
                  </a:cubicBezTo>
                  <a:cubicBezTo>
                    <a:pt x="1733" y="9357"/>
                    <a:pt x="2238" y="8570"/>
                    <a:pt x="3025" y="8129"/>
                  </a:cubicBezTo>
                  <a:cubicBezTo>
                    <a:pt x="2647" y="7688"/>
                    <a:pt x="2490" y="7121"/>
                    <a:pt x="2647" y="6553"/>
                  </a:cubicBezTo>
                  <a:cubicBezTo>
                    <a:pt x="2805" y="6018"/>
                    <a:pt x="3246" y="5577"/>
                    <a:pt x="3781" y="5419"/>
                  </a:cubicBezTo>
                  <a:cubicBezTo>
                    <a:pt x="3933" y="5379"/>
                    <a:pt x="4084" y="5360"/>
                    <a:pt x="4233" y="5360"/>
                  </a:cubicBezTo>
                  <a:close/>
                  <a:moveTo>
                    <a:pt x="10681" y="9893"/>
                  </a:moveTo>
                  <a:cubicBezTo>
                    <a:pt x="10901" y="9893"/>
                    <a:pt x="11059" y="10113"/>
                    <a:pt x="11059" y="10303"/>
                  </a:cubicBezTo>
                  <a:cubicBezTo>
                    <a:pt x="11122" y="10555"/>
                    <a:pt x="10901" y="10744"/>
                    <a:pt x="10681" y="10744"/>
                  </a:cubicBezTo>
                  <a:lnTo>
                    <a:pt x="8192" y="10744"/>
                  </a:lnTo>
                  <a:cubicBezTo>
                    <a:pt x="7971" y="10744"/>
                    <a:pt x="7751" y="10555"/>
                    <a:pt x="7751" y="10303"/>
                  </a:cubicBezTo>
                  <a:cubicBezTo>
                    <a:pt x="7751" y="10050"/>
                    <a:pt x="7971" y="9893"/>
                    <a:pt x="8192" y="9893"/>
                  </a:cubicBezTo>
                  <a:close/>
                  <a:moveTo>
                    <a:pt x="6396" y="0"/>
                  </a:moveTo>
                  <a:cubicBezTo>
                    <a:pt x="5483" y="0"/>
                    <a:pt x="4726" y="725"/>
                    <a:pt x="4726" y="1639"/>
                  </a:cubicBezTo>
                  <a:lnTo>
                    <a:pt x="4726" y="2458"/>
                  </a:lnTo>
                  <a:lnTo>
                    <a:pt x="1261" y="2458"/>
                  </a:lnTo>
                  <a:cubicBezTo>
                    <a:pt x="599" y="2458"/>
                    <a:pt x="1" y="3025"/>
                    <a:pt x="1" y="3686"/>
                  </a:cubicBezTo>
                  <a:lnTo>
                    <a:pt x="1" y="11122"/>
                  </a:lnTo>
                  <a:cubicBezTo>
                    <a:pt x="1" y="11815"/>
                    <a:pt x="568" y="12350"/>
                    <a:pt x="1261" y="12350"/>
                  </a:cubicBezTo>
                  <a:lnTo>
                    <a:pt x="11468" y="12350"/>
                  </a:lnTo>
                  <a:cubicBezTo>
                    <a:pt x="12130" y="12350"/>
                    <a:pt x="12697" y="11815"/>
                    <a:pt x="12697" y="11122"/>
                  </a:cubicBezTo>
                  <a:lnTo>
                    <a:pt x="12697" y="3686"/>
                  </a:lnTo>
                  <a:cubicBezTo>
                    <a:pt x="12760" y="3025"/>
                    <a:pt x="12162" y="2458"/>
                    <a:pt x="11500" y="2458"/>
                  </a:cubicBezTo>
                  <a:lnTo>
                    <a:pt x="8034" y="2458"/>
                  </a:lnTo>
                  <a:lnTo>
                    <a:pt x="8034" y="1639"/>
                  </a:lnTo>
                  <a:cubicBezTo>
                    <a:pt x="8034" y="725"/>
                    <a:pt x="7278" y="0"/>
                    <a:pt x="6396" y="0"/>
                  </a:cubicBezTo>
                  <a:close/>
                </a:path>
              </a:pathLst>
            </a:custGeom>
            <a:grpFill/>
            <a:ln>
              <a:noFill/>
            </a:ln>
          </p:spPr>
          <p:txBody>
            <a:bodyPr spcFirstLastPara="1" wrap="square" lIns="91417" tIns="91417" rIns="91417" bIns="91417" anchor="ctr" anchorCtr="0">
              <a:noAutofit/>
            </a:bodyPr>
            <a:lstStyle/>
            <a:p>
              <a:endParaRPr sz="1400"/>
            </a:p>
          </p:txBody>
        </p:sp>
        <p:sp>
          <p:nvSpPr>
            <p:cNvPr id="193" name="Google Shape;10088;p74"/>
            <p:cNvSpPr/>
            <p:nvPr/>
          </p:nvSpPr>
          <p:spPr>
            <a:xfrm>
              <a:off x="-59293652" y="3740025"/>
              <a:ext cx="14175" cy="14200"/>
            </a:xfrm>
            <a:custGeom>
              <a:rect l="l" t="t" r="r" b="b"/>
              <a:pathLst>
                <a:path w="567" h="568" extrusionOk="0">
                  <a:moveTo>
                    <a:pt x="284" y="0"/>
                  </a:moveTo>
                  <a:cubicBezTo>
                    <a:pt x="126" y="0"/>
                    <a:pt x="0" y="126"/>
                    <a:pt x="0" y="284"/>
                  </a:cubicBezTo>
                  <a:cubicBezTo>
                    <a:pt x="0" y="441"/>
                    <a:pt x="126" y="567"/>
                    <a:pt x="284" y="567"/>
                  </a:cubicBezTo>
                  <a:cubicBezTo>
                    <a:pt x="441" y="567"/>
                    <a:pt x="567" y="441"/>
                    <a:pt x="567" y="284"/>
                  </a:cubicBezTo>
                  <a:cubicBezTo>
                    <a:pt x="567" y="126"/>
                    <a:pt x="441" y="0"/>
                    <a:pt x="28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94" name="Google Shape;10089;p74"/>
          <p:cNvGrpSpPr/>
          <p:nvPr/>
        </p:nvGrpSpPr>
        <p:grpSpPr>
          <a:xfrm>
            <a:off x="8537814" y="1572992"/>
            <a:ext cx="687285" cy="724613"/>
            <a:chOff x="-64406128" y="3362225"/>
            <a:chExt cx="318225" cy="314800"/>
          </a:xfrm>
          <a:solidFill>
            <a:srgbClr val="28A468"/>
          </a:solidFill>
        </p:grpSpPr>
        <p:sp>
          <p:nvSpPr>
            <p:cNvPr id="195" name="Google Shape;10090;p74"/>
            <p:cNvSpPr/>
            <p:nvPr/>
          </p:nvSpPr>
          <p:spPr>
            <a:xfrm>
              <a:off x="-64332098" y="3362225"/>
              <a:ext cx="170150" cy="199025"/>
            </a:xfrm>
            <a:custGeom>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17" tIns="91417" rIns="91417" bIns="91417" anchor="ctr" anchorCtr="0">
              <a:noAutofit/>
            </a:bodyPr>
            <a:lstStyle/>
            <a:p>
              <a:endParaRPr sz="1400"/>
            </a:p>
          </p:txBody>
        </p:sp>
        <p:sp>
          <p:nvSpPr>
            <p:cNvPr id="196" name="Google Shape;10091;p74"/>
            <p:cNvSpPr/>
            <p:nvPr/>
          </p:nvSpPr>
          <p:spPr>
            <a:xfrm>
              <a:off x="-64406128" y="3559050"/>
              <a:ext cx="318225" cy="117975"/>
            </a:xfrm>
            <a:custGeom>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17" tIns="91417" rIns="91417" bIns="91417" anchor="ctr" anchorCtr="0">
              <a:noAutofit/>
            </a:bodyPr>
            <a:lstStyle/>
            <a:p>
              <a:endParaRPr sz="1400"/>
            </a:p>
          </p:txBody>
        </p:sp>
      </p:grpSp>
      <p:sp>
        <p:nvSpPr>
          <p:cNvPr id="218" name="Google Shape;10113;p74"/>
          <p:cNvSpPr/>
          <p:nvPr/>
        </p:nvSpPr>
        <p:spPr>
          <a:xfrm>
            <a:off x="6972572" y="3640870"/>
            <a:ext cx="527515" cy="556004"/>
          </a:xfrm>
          <a:custGeom>
            <a:rect l="l" t="t" r="r" b="b"/>
            <a:pathLst>
              <a:path w="12759" h="12619" extrusionOk="0">
                <a:moveTo>
                  <a:pt x="10082" y="2190"/>
                </a:moveTo>
                <a:lnTo>
                  <a:pt x="11027" y="2726"/>
                </a:lnTo>
                <a:lnTo>
                  <a:pt x="8948" y="6317"/>
                </a:lnTo>
                <a:lnTo>
                  <a:pt x="8003" y="5781"/>
                </a:lnTo>
                <a:cubicBezTo>
                  <a:pt x="8349" y="5151"/>
                  <a:pt x="9704" y="2820"/>
                  <a:pt x="10082" y="2190"/>
                </a:cubicBezTo>
                <a:close/>
                <a:moveTo>
                  <a:pt x="7813" y="6601"/>
                </a:moveTo>
                <a:lnTo>
                  <a:pt x="8318" y="6916"/>
                </a:lnTo>
                <a:lnTo>
                  <a:pt x="7782" y="7262"/>
                </a:lnTo>
                <a:lnTo>
                  <a:pt x="7813" y="6601"/>
                </a:lnTo>
                <a:close/>
                <a:moveTo>
                  <a:pt x="10554" y="8522"/>
                </a:moveTo>
                <a:cubicBezTo>
                  <a:pt x="10806" y="8522"/>
                  <a:pt x="10964" y="8711"/>
                  <a:pt x="10964" y="8900"/>
                </a:cubicBezTo>
                <a:cubicBezTo>
                  <a:pt x="10964" y="9153"/>
                  <a:pt x="10806" y="9342"/>
                  <a:pt x="10554" y="9342"/>
                </a:cubicBezTo>
                <a:lnTo>
                  <a:pt x="5608" y="9342"/>
                </a:lnTo>
                <a:cubicBezTo>
                  <a:pt x="5356" y="9342"/>
                  <a:pt x="5167" y="9153"/>
                  <a:pt x="5167" y="8900"/>
                </a:cubicBezTo>
                <a:cubicBezTo>
                  <a:pt x="5167" y="8680"/>
                  <a:pt x="5356" y="8522"/>
                  <a:pt x="5608" y="8522"/>
                </a:cubicBezTo>
                <a:close/>
                <a:moveTo>
                  <a:pt x="3088" y="5592"/>
                </a:moveTo>
                <a:cubicBezTo>
                  <a:pt x="3308" y="5592"/>
                  <a:pt x="3497" y="5813"/>
                  <a:pt x="3497" y="6002"/>
                </a:cubicBezTo>
                <a:lnTo>
                  <a:pt x="3497" y="6286"/>
                </a:lnTo>
                <a:cubicBezTo>
                  <a:pt x="3970" y="6443"/>
                  <a:pt x="4348" y="6916"/>
                  <a:pt x="4348" y="7451"/>
                </a:cubicBezTo>
                <a:cubicBezTo>
                  <a:pt x="4348" y="7703"/>
                  <a:pt x="4159" y="7861"/>
                  <a:pt x="3907" y="7861"/>
                </a:cubicBezTo>
                <a:cubicBezTo>
                  <a:pt x="3655" y="7861"/>
                  <a:pt x="3497" y="7640"/>
                  <a:pt x="3497" y="7451"/>
                </a:cubicBezTo>
                <a:cubicBezTo>
                  <a:pt x="3497" y="7231"/>
                  <a:pt x="3308" y="7010"/>
                  <a:pt x="3088" y="7010"/>
                </a:cubicBezTo>
                <a:cubicBezTo>
                  <a:pt x="2836" y="7010"/>
                  <a:pt x="2678" y="7231"/>
                  <a:pt x="2678" y="7451"/>
                </a:cubicBezTo>
                <a:cubicBezTo>
                  <a:pt x="2678" y="7703"/>
                  <a:pt x="3025" y="7924"/>
                  <a:pt x="3340" y="8176"/>
                </a:cubicBezTo>
                <a:cubicBezTo>
                  <a:pt x="3781" y="8491"/>
                  <a:pt x="4348" y="8869"/>
                  <a:pt x="4348" y="9531"/>
                </a:cubicBezTo>
                <a:cubicBezTo>
                  <a:pt x="4348" y="10098"/>
                  <a:pt x="3970" y="10539"/>
                  <a:pt x="3497" y="10728"/>
                </a:cubicBezTo>
                <a:lnTo>
                  <a:pt x="3497" y="11011"/>
                </a:lnTo>
                <a:cubicBezTo>
                  <a:pt x="3497" y="11232"/>
                  <a:pt x="3308" y="11452"/>
                  <a:pt x="3088" y="11452"/>
                </a:cubicBezTo>
                <a:cubicBezTo>
                  <a:pt x="2836" y="11452"/>
                  <a:pt x="2678" y="11232"/>
                  <a:pt x="2678" y="11011"/>
                </a:cubicBezTo>
                <a:lnTo>
                  <a:pt x="2678" y="10728"/>
                </a:lnTo>
                <a:cubicBezTo>
                  <a:pt x="2206" y="10570"/>
                  <a:pt x="1859" y="10098"/>
                  <a:pt x="1859" y="9531"/>
                </a:cubicBezTo>
                <a:cubicBezTo>
                  <a:pt x="1859" y="9310"/>
                  <a:pt x="2048" y="9121"/>
                  <a:pt x="2300" y="9121"/>
                </a:cubicBezTo>
                <a:cubicBezTo>
                  <a:pt x="2521" y="9121"/>
                  <a:pt x="2678" y="9310"/>
                  <a:pt x="2678" y="9531"/>
                </a:cubicBezTo>
                <a:cubicBezTo>
                  <a:pt x="2678" y="9783"/>
                  <a:pt x="2867" y="9940"/>
                  <a:pt x="3088" y="9940"/>
                </a:cubicBezTo>
                <a:cubicBezTo>
                  <a:pt x="3308" y="9940"/>
                  <a:pt x="3497" y="9751"/>
                  <a:pt x="3497" y="9531"/>
                </a:cubicBezTo>
                <a:cubicBezTo>
                  <a:pt x="3497" y="9310"/>
                  <a:pt x="3182" y="9089"/>
                  <a:pt x="2836" y="8837"/>
                </a:cubicBezTo>
                <a:cubicBezTo>
                  <a:pt x="2395" y="8522"/>
                  <a:pt x="1859" y="8113"/>
                  <a:pt x="1859" y="7451"/>
                </a:cubicBezTo>
                <a:cubicBezTo>
                  <a:pt x="1859" y="6916"/>
                  <a:pt x="2206" y="6475"/>
                  <a:pt x="2678" y="6286"/>
                </a:cubicBezTo>
                <a:lnTo>
                  <a:pt x="2678" y="6002"/>
                </a:lnTo>
                <a:cubicBezTo>
                  <a:pt x="2678" y="5750"/>
                  <a:pt x="2867" y="5592"/>
                  <a:pt x="3088" y="5592"/>
                </a:cubicBezTo>
                <a:close/>
                <a:moveTo>
                  <a:pt x="10554" y="11011"/>
                </a:moveTo>
                <a:cubicBezTo>
                  <a:pt x="10806" y="11011"/>
                  <a:pt x="10964" y="11200"/>
                  <a:pt x="10964" y="11452"/>
                </a:cubicBezTo>
                <a:cubicBezTo>
                  <a:pt x="10964" y="11641"/>
                  <a:pt x="10806" y="11830"/>
                  <a:pt x="10554" y="11830"/>
                </a:cubicBezTo>
                <a:lnTo>
                  <a:pt x="5608" y="11830"/>
                </a:lnTo>
                <a:cubicBezTo>
                  <a:pt x="5356" y="11830"/>
                  <a:pt x="5167" y="11641"/>
                  <a:pt x="5167" y="11452"/>
                </a:cubicBezTo>
                <a:cubicBezTo>
                  <a:pt x="5167" y="11200"/>
                  <a:pt x="5356" y="11011"/>
                  <a:pt x="5608" y="11011"/>
                </a:cubicBezTo>
                <a:close/>
                <a:moveTo>
                  <a:pt x="10933" y="1"/>
                </a:moveTo>
                <a:cubicBezTo>
                  <a:pt x="10599" y="1"/>
                  <a:pt x="10280" y="176"/>
                  <a:pt x="10113" y="489"/>
                </a:cubicBezTo>
                <a:lnTo>
                  <a:pt x="7877" y="4395"/>
                </a:lnTo>
                <a:lnTo>
                  <a:pt x="1229" y="4395"/>
                </a:lnTo>
                <a:cubicBezTo>
                  <a:pt x="567" y="4395"/>
                  <a:pt x="0" y="4931"/>
                  <a:pt x="0" y="5592"/>
                </a:cubicBezTo>
                <a:lnTo>
                  <a:pt x="0" y="11389"/>
                </a:lnTo>
                <a:cubicBezTo>
                  <a:pt x="0" y="12051"/>
                  <a:pt x="567" y="12618"/>
                  <a:pt x="1229" y="12618"/>
                </a:cubicBezTo>
                <a:lnTo>
                  <a:pt x="11437" y="12618"/>
                </a:lnTo>
                <a:cubicBezTo>
                  <a:pt x="12098" y="12618"/>
                  <a:pt x="12697" y="12082"/>
                  <a:pt x="12697" y="11389"/>
                </a:cubicBezTo>
                <a:lnTo>
                  <a:pt x="12697" y="5592"/>
                </a:lnTo>
                <a:cubicBezTo>
                  <a:pt x="12602" y="4931"/>
                  <a:pt x="12067" y="4395"/>
                  <a:pt x="11374" y="4395"/>
                </a:cubicBezTo>
                <a:lnTo>
                  <a:pt x="11027" y="4395"/>
                </a:lnTo>
                <a:lnTo>
                  <a:pt x="12476" y="1875"/>
                </a:lnTo>
                <a:cubicBezTo>
                  <a:pt x="12760" y="1402"/>
                  <a:pt x="12602" y="804"/>
                  <a:pt x="12130" y="583"/>
                </a:cubicBezTo>
                <a:lnTo>
                  <a:pt x="11437" y="142"/>
                </a:lnTo>
                <a:cubicBezTo>
                  <a:pt x="11277" y="46"/>
                  <a:pt x="11103" y="1"/>
                  <a:pt x="10933" y="1"/>
                </a:cubicBezTo>
                <a:close/>
              </a:path>
            </a:pathLst>
          </a:custGeom>
          <a:solidFill>
            <a:srgbClr val="28A468"/>
          </a:solidFill>
          <a:ln>
            <a:noFill/>
          </a:ln>
        </p:spPr>
        <p:txBody>
          <a:bodyPr spcFirstLastPara="1" wrap="square" lIns="91417" tIns="91417" rIns="91417" bIns="91417" anchor="ctr" anchorCtr="0">
            <a:noAutofit/>
          </a:bodyPr>
          <a:lstStyle/>
          <a:p>
            <a:endParaRPr sz="1400"/>
          </a:p>
        </p:txBody>
      </p:sp>
      <p:grpSp>
        <p:nvGrpSpPr>
          <p:cNvPr id="223" name="Google Shape;10118;p74"/>
          <p:cNvGrpSpPr/>
          <p:nvPr/>
        </p:nvGrpSpPr>
        <p:grpSpPr>
          <a:xfrm>
            <a:off x="11298642" y="2764242"/>
            <a:ext cx="467487" cy="505847"/>
            <a:chOff x="-59400777" y="4084200"/>
            <a:chExt cx="311125" cy="315875"/>
          </a:xfrm>
          <a:solidFill>
            <a:srgbClr val="28A468"/>
          </a:solidFill>
        </p:grpSpPr>
        <p:sp>
          <p:nvSpPr>
            <p:cNvPr id="224" name="Google Shape;10119;p74"/>
            <p:cNvSpPr/>
            <p:nvPr/>
          </p:nvSpPr>
          <p:spPr>
            <a:xfrm>
              <a:off x="-59400777" y="4317350"/>
              <a:ext cx="89800" cy="82725"/>
            </a:xfrm>
            <a:custGeom>
              <a:rect l="l" t="t" r="r" b="b"/>
              <a:pathLst>
                <a:path w="3592" h="3309" extrusionOk="0">
                  <a:moveTo>
                    <a:pt x="1796" y="851"/>
                  </a:moveTo>
                  <a:cubicBezTo>
                    <a:pt x="2048" y="851"/>
                    <a:pt x="2237" y="1071"/>
                    <a:pt x="2237" y="1260"/>
                  </a:cubicBezTo>
                  <a:cubicBezTo>
                    <a:pt x="2237" y="1449"/>
                    <a:pt x="2048" y="1701"/>
                    <a:pt x="1796" y="1701"/>
                  </a:cubicBezTo>
                  <a:cubicBezTo>
                    <a:pt x="1576" y="1701"/>
                    <a:pt x="1418" y="1481"/>
                    <a:pt x="1418" y="1260"/>
                  </a:cubicBezTo>
                  <a:cubicBezTo>
                    <a:pt x="1418" y="1008"/>
                    <a:pt x="1576" y="851"/>
                    <a:pt x="1796" y="851"/>
                  </a:cubicBezTo>
                  <a:close/>
                  <a:moveTo>
                    <a:pt x="0" y="0"/>
                  </a:moveTo>
                  <a:lnTo>
                    <a:pt x="0" y="2079"/>
                  </a:lnTo>
                  <a:cubicBezTo>
                    <a:pt x="0" y="2741"/>
                    <a:pt x="536" y="3308"/>
                    <a:pt x="1229" y="3308"/>
                  </a:cubicBezTo>
                  <a:lnTo>
                    <a:pt x="2332" y="3308"/>
                  </a:lnTo>
                  <a:cubicBezTo>
                    <a:pt x="2993"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5" name="Google Shape;10120;p74"/>
            <p:cNvSpPr/>
            <p:nvPr/>
          </p:nvSpPr>
          <p:spPr>
            <a:xfrm>
              <a:off x="-59400002" y="4084200"/>
              <a:ext cx="89825" cy="212700"/>
            </a:xfrm>
            <a:custGeom>
              <a:rect l="l" t="t" r="r" b="b"/>
              <a:pathLst>
                <a:path w="3593" h="8508" extrusionOk="0">
                  <a:moveTo>
                    <a:pt x="1734" y="1607"/>
                  </a:moveTo>
                  <a:cubicBezTo>
                    <a:pt x="1923" y="1607"/>
                    <a:pt x="2175" y="1797"/>
                    <a:pt x="2175" y="2049"/>
                  </a:cubicBezTo>
                  <a:lnTo>
                    <a:pt x="2175" y="7278"/>
                  </a:lnTo>
                  <a:cubicBezTo>
                    <a:pt x="2175" y="7499"/>
                    <a:pt x="1986" y="7656"/>
                    <a:pt x="1734" y="7656"/>
                  </a:cubicBezTo>
                  <a:cubicBezTo>
                    <a:pt x="1513" y="7656"/>
                    <a:pt x="1356" y="7467"/>
                    <a:pt x="1356" y="7278"/>
                  </a:cubicBezTo>
                  <a:lnTo>
                    <a:pt x="1356" y="2049"/>
                  </a:lnTo>
                  <a:cubicBezTo>
                    <a:pt x="1356" y="1797"/>
                    <a:pt x="1545" y="1607"/>
                    <a:pt x="1734" y="1607"/>
                  </a:cubicBezTo>
                  <a:close/>
                  <a:moveTo>
                    <a:pt x="1230" y="1"/>
                  </a:moveTo>
                  <a:cubicBezTo>
                    <a:pt x="568" y="1"/>
                    <a:pt x="1" y="536"/>
                    <a:pt x="1" y="1198"/>
                  </a:cubicBezTo>
                  <a:lnTo>
                    <a:pt x="1" y="8507"/>
                  </a:lnTo>
                  <a:lnTo>
                    <a:pt x="3593" y="8507"/>
                  </a:lnTo>
                  <a:lnTo>
                    <a:pt x="3593" y="1198"/>
                  </a:lnTo>
                  <a:cubicBezTo>
                    <a:pt x="3561" y="536"/>
                    <a:pt x="2994" y="1"/>
                    <a:pt x="2332" y="1"/>
                  </a:cubicBezTo>
                  <a:close/>
                </a:path>
              </a:pathLst>
            </a:custGeom>
            <a:grpFill/>
            <a:ln>
              <a:noFill/>
            </a:ln>
          </p:spPr>
          <p:txBody>
            <a:bodyPr spcFirstLastPara="1" wrap="square" lIns="91417" tIns="91417" rIns="91417" bIns="91417" anchor="ctr" anchorCtr="0">
              <a:noAutofit/>
            </a:bodyPr>
            <a:lstStyle/>
            <a:p>
              <a:endParaRPr sz="1400"/>
            </a:p>
          </p:txBody>
        </p:sp>
        <p:sp>
          <p:nvSpPr>
            <p:cNvPr id="226" name="Google Shape;10121;p74"/>
            <p:cNvSpPr/>
            <p:nvPr/>
          </p:nvSpPr>
          <p:spPr>
            <a:xfrm>
              <a:off x="-59290502" y="4317350"/>
              <a:ext cx="89800" cy="82725"/>
            </a:xfrm>
            <a:custGeom>
              <a:rect l="l" t="t" r="r" b="b"/>
              <a:pathLst>
                <a:path w="3592" h="3309" extrusionOk="0">
                  <a:moveTo>
                    <a:pt x="1796" y="851"/>
                  </a:moveTo>
                  <a:cubicBezTo>
                    <a:pt x="2048" y="851"/>
                    <a:pt x="2205" y="1071"/>
                    <a:pt x="2205" y="1260"/>
                  </a:cubicBezTo>
                  <a:cubicBezTo>
                    <a:pt x="2205" y="1449"/>
                    <a:pt x="2016" y="1701"/>
                    <a:pt x="1796" y="1701"/>
                  </a:cubicBezTo>
                  <a:cubicBezTo>
                    <a:pt x="1575" y="1701"/>
                    <a:pt x="1386" y="1481"/>
                    <a:pt x="1386" y="1260"/>
                  </a:cubicBezTo>
                  <a:cubicBezTo>
                    <a:pt x="1386" y="1008"/>
                    <a:pt x="1575" y="851"/>
                    <a:pt x="1796" y="851"/>
                  </a:cubicBezTo>
                  <a:close/>
                  <a:moveTo>
                    <a:pt x="0" y="0"/>
                  </a:moveTo>
                  <a:lnTo>
                    <a:pt x="0" y="2079"/>
                  </a:lnTo>
                  <a:cubicBezTo>
                    <a:pt x="0" y="2741"/>
                    <a:pt x="536" y="3308"/>
                    <a:pt x="1260"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7" name="Google Shape;10122;p74"/>
            <p:cNvSpPr/>
            <p:nvPr/>
          </p:nvSpPr>
          <p:spPr>
            <a:xfrm>
              <a:off x="-59290502" y="4084200"/>
              <a:ext cx="89800" cy="212700"/>
            </a:xfrm>
            <a:custGeom>
              <a:rect l="l" t="t" r="r" b="b"/>
              <a:pathLst>
                <a:path w="3592" h="8508" extrusionOk="0">
                  <a:moveTo>
                    <a:pt x="1796" y="1607"/>
                  </a:moveTo>
                  <a:cubicBezTo>
                    <a:pt x="2048" y="1607"/>
                    <a:pt x="2205" y="1797"/>
                    <a:pt x="2205" y="2049"/>
                  </a:cubicBezTo>
                  <a:lnTo>
                    <a:pt x="2205" y="7278"/>
                  </a:lnTo>
                  <a:cubicBezTo>
                    <a:pt x="2205" y="7499"/>
                    <a:pt x="2016" y="7656"/>
                    <a:pt x="1796" y="7656"/>
                  </a:cubicBezTo>
                  <a:cubicBezTo>
                    <a:pt x="1607" y="7656"/>
                    <a:pt x="1386" y="7467"/>
                    <a:pt x="1386" y="7278"/>
                  </a:cubicBezTo>
                  <a:lnTo>
                    <a:pt x="1386" y="2049"/>
                  </a:lnTo>
                  <a:cubicBezTo>
                    <a:pt x="1386" y="1797"/>
                    <a:pt x="1575" y="1607"/>
                    <a:pt x="1796" y="1607"/>
                  </a:cubicBezTo>
                  <a:close/>
                  <a:moveTo>
                    <a:pt x="1260" y="1"/>
                  </a:moveTo>
                  <a:cubicBezTo>
                    <a:pt x="599" y="1"/>
                    <a:pt x="0" y="536"/>
                    <a:pt x="0" y="1198"/>
                  </a:cubicBezTo>
                  <a:lnTo>
                    <a:pt x="0" y="8507"/>
                  </a:lnTo>
                  <a:lnTo>
                    <a:pt x="3592" y="8507"/>
                  </a:lnTo>
                  <a:lnTo>
                    <a:pt x="3592" y="1198"/>
                  </a:lnTo>
                  <a:cubicBezTo>
                    <a:pt x="3592" y="536"/>
                    <a:pt x="3025" y="1"/>
                    <a:pt x="2363" y="1"/>
                  </a:cubicBezTo>
                  <a:close/>
                </a:path>
              </a:pathLst>
            </a:custGeom>
            <a:grpFill/>
            <a:ln>
              <a:noFill/>
            </a:ln>
          </p:spPr>
          <p:txBody>
            <a:bodyPr spcFirstLastPara="1" wrap="square" lIns="91417" tIns="91417" rIns="91417" bIns="91417" anchor="ctr" anchorCtr="0">
              <a:noAutofit/>
            </a:bodyPr>
            <a:lstStyle/>
            <a:p>
              <a:endParaRPr sz="1400"/>
            </a:p>
          </p:txBody>
        </p:sp>
        <p:sp>
          <p:nvSpPr>
            <p:cNvPr id="228" name="Google Shape;10123;p74"/>
            <p:cNvSpPr/>
            <p:nvPr/>
          </p:nvSpPr>
          <p:spPr>
            <a:xfrm>
              <a:off x="-59181026" y="4317350"/>
              <a:ext cx="89800" cy="82725"/>
            </a:xfrm>
            <a:custGeom>
              <a:rect l="l" t="t" r="r" b="b"/>
              <a:pathLst>
                <a:path w="3592" h="3309" extrusionOk="0">
                  <a:moveTo>
                    <a:pt x="1828" y="851"/>
                  </a:moveTo>
                  <a:cubicBezTo>
                    <a:pt x="2080" y="851"/>
                    <a:pt x="2269" y="1071"/>
                    <a:pt x="2269" y="1260"/>
                  </a:cubicBezTo>
                  <a:cubicBezTo>
                    <a:pt x="2269" y="1449"/>
                    <a:pt x="2080" y="1701"/>
                    <a:pt x="1828" y="1701"/>
                  </a:cubicBezTo>
                  <a:cubicBezTo>
                    <a:pt x="1607" y="1701"/>
                    <a:pt x="1450" y="1481"/>
                    <a:pt x="1450" y="1260"/>
                  </a:cubicBezTo>
                  <a:cubicBezTo>
                    <a:pt x="1450" y="1008"/>
                    <a:pt x="1607" y="851"/>
                    <a:pt x="1828" y="851"/>
                  </a:cubicBezTo>
                  <a:close/>
                  <a:moveTo>
                    <a:pt x="0" y="0"/>
                  </a:moveTo>
                  <a:lnTo>
                    <a:pt x="0" y="2079"/>
                  </a:lnTo>
                  <a:lnTo>
                    <a:pt x="32" y="2079"/>
                  </a:lnTo>
                  <a:cubicBezTo>
                    <a:pt x="32" y="2741"/>
                    <a:pt x="567" y="3308"/>
                    <a:pt x="1261" y="3308"/>
                  </a:cubicBezTo>
                  <a:lnTo>
                    <a:pt x="2363" y="3308"/>
                  </a:lnTo>
                  <a:cubicBezTo>
                    <a:pt x="3025" y="3308"/>
                    <a:pt x="3592" y="2741"/>
                    <a:pt x="3592" y="2079"/>
                  </a:cubicBezTo>
                  <a:lnTo>
                    <a:pt x="3592" y="0"/>
                  </a:lnTo>
                  <a:close/>
                </a:path>
              </a:pathLst>
            </a:custGeom>
            <a:grpFill/>
            <a:ln>
              <a:noFill/>
            </a:ln>
          </p:spPr>
          <p:txBody>
            <a:bodyPr spcFirstLastPara="1" wrap="square" lIns="91417" tIns="91417" rIns="91417" bIns="91417" anchor="ctr" anchorCtr="0">
              <a:noAutofit/>
            </a:bodyPr>
            <a:lstStyle/>
            <a:p>
              <a:endParaRPr sz="1400"/>
            </a:p>
          </p:txBody>
        </p:sp>
        <p:sp>
          <p:nvSpPr>
            <p:cNvPr id="229" name="Google Shape;10124;p74"/>
            <p:cNvSpPr/>
            <p:nvPr/>
          </p:nvSpPr>
          <p:spPr>
            <a:xfrm>
              <a:off x="-59179451" y="4084200"/>
              <a:ext cx="89800" cy="212700"/>
            </a:xfrm>
            <a:custGeom>
              <a:rect l="l" t="t" r="r" b="b"/>
              <a:pathLst>
                <a:path w="3592" h="8508" extrusionOk="0">
                  <a:moveTo>
                    <a:pt x="1733" y="1607"/>
                  </a:moveTo>
                  <a:cubicBezTo>
                    <a:pt x="1922" y="1607"/>
                    <a:pt x="2174" y="1797"/>
                    <a:pt x="2174" y="2049"/>
                  </a:cubicBezTo>
                  <a:lnTo>
                    <a:pt x="2174" y="7278"/>
                  </a:lnTo>
                  <a:cubicBezTo>
                    <a:pt x="2174" y="7499"/>
                    <a:pt x="1985" y="7656"/>
                    <a:pt x="1733" y="7656"/>
                  </a:cubicBezTo>
                  <a:cubicBezTo>
                    <a:pt x="1513" y="7656"/>
                    <a:pt x="1355" y="7467"/>
                    <a:pt x="1355" y="7278"/>
                  </a:cubicBezTo>
                  <a:lnTo>
                    <a:pt x="1355" y="2049"/>
                  </a:lnTo>
                  <a:cubicBezTo>
                    <a:pt x="1355" y="1797"/>
                    <a:pt x="1544" y="1607"/>
                    <a:pt x="1733" y="1607"/>
                  </a:cubicBezTo>
                  <a:close/>
                  <a:moveTo>
                    <a:pt x="1229" y="1"/>
                  </a:moveTo>
                  <a:cubicBezTo>
                    <a:pt x="567" y="1"/>
                    <a:pt x="0" y="536"/>
                    <a:pt x="0" y="1198"/>
                  </a:cubicBezTo>
                  <a:lnTo>
                    <a:pt x="0" y="8507"/>
                  </a:lnTo>
                  <a:lnTo>
                    <a:pt x="3592" y="8507"/>
                  </a:lnTo>
                  <a:lnTo>
                    <a:pt x="3592" y="1198"/>
                  </a:lnTo>
                  <a:cubicBezTo>
                    <a:pt x="3560" y="536"/>
                    <a:pt x="2993" y="1"/>
                    <a:pt x="2332"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34" name="Google Shape;10129;p74"/>
          <p:cNvGrpSpPr/>
          <p:nvPr/>
        </p:nvGrpSpPr>
        <p:grpSpPr>
          <a:xfrm>
            <a:off x="7821562" y="1613953"/>
            <a:ext cx="570207" cy="714003"/>
            <a:chOff x="-64022548" y="3727425"/>
            <a:chExt cx="270175" cy="317425"/>
          </a:xfrm>
          <a:solidFill>
            <a:srgbClr val="28A468"/>
          </a:solidFill>
        </p:grpSpPr>
        <p:sp>
          <p:nvSpPr>
            <p:cNvPr id="235" name="Google Shape;10130;p74"/>
            <p:cNvSpPr/>
            <p:nvPr/>
          </p:nvSpPr>
          <p:spPr>
            <a:xfrm>
              <a:off x="-64022548" y="3912500"/>
              <a:ext cx="270175" cy="90600"/>
            </a:xfrm>
            <a:custGeom>
              <a:rect l="l" t="t" r="r" b="b"/>
              <a:pathLst>
                <a:path w="10807" h="3623" extrusionOk="0">
                  <a:moveTo>
                    <a:pt x="2111" y="1"/>
                  </a:moveTo>
                  <a:cubicBezTo>
                    <a:pt x="945" y="1"/>
                    <a:pt x="0" y="946"/>
                    <a:pt x="0" y="2080"/>
                  </a:cubicBezTo>
                  <a:lnTo>
                    <a:pt x="0" y="3183"/>
                  </a:lnTo>
                  <a:cubicBezTo>
                    <a:pt x="0" y="3435"/>
                    <a:pt x="221" y="3624"/>
                    <a:pt x="441" y="3624"/>
                  </a:cubicBezTo>
                  <a:lnTo>
                    <a:pt x="10365" y="3624"/>
                  </a:lnTo>
                  <a:cubicBezTo>
                    <a:pt x="10618" y="3624"/>
                    <a:pt x="10807" y="3435"/>
                    <a:pt x="10807" y="3183"/>
                  </a:cubicBezTo>
                  <a:lnTo>
                    <a:pt x="10807" y="2080"/>
                  </a:lnTo>
                  <a:cubicBezTo>
                    <a:pt x="10807" y="946"/>
                    <a:pt x="9861" y="1"/>
                    <a:pt x="8727" y="1"/>
                  </a:cubicBezTo>
                  <a:close/>
                </a:path>
              </a:pathLst>
            </a:custGeom>
            <a:grpFill/>
            <a:ln>
              <a:noFill/>
            </a:ln>
          </p:spPr>
          <p:txBody>
            <a:bodyPr spcFirstLastPara="1" wrap="square" lIns="91417" tIns="91417" rIns="91417" bIns="91417" anchor="ctr" anchorCtr="0">
              <a:noAutofit/>
            </a:bodyPr>
            <a:lstStyle/>
            <a:p>
              <a:endParaRPr sz="1400"/>
            </a:p>
          </p:txBody>
        </p:sp>
        <p:sp>
          <p:nvSpPr>
            <p:cNvPr id="236" name="Google Shape;10131;p74"/>
            <p:cNvSpPr/>
            <p:nvPr/>
          </p:nvSpPr>
          <p:spPr>
            <a:xfrm>
              <a:off x="-64000503" y="4023550"/>
              <a:ext cx="227650" cy="21300"/>
            </a:xfrm>
            <a:custGeom>
              <a:rect l="l" t="t" r="r" b="b"/>
              <a:pathLst>
                <a:path w="9106" h="852" extrusionOk="0">
                  <a:moveTo>
                    <a:pt x="0" y="1"/>
                  </a:moveTo>
                  <a:lnTo>
                    <a:pt x="0" y="442"/>
                  </a:lnTo>
                  <a:cubicBezTo>
                    <a:pt x="0" y="694"/>
                    <a:pt x="190" y="851"/>
                    <a:pt x="442" y="851"/>
                  </a:cubicBezTo>
                  <a:lnTo>
                    <a:pt x="8696" y="851"/>
                  </a:lnTo>
                  <a:cubicBezTo>
                    <a:pt x="8948" y="851"/>
                    <a:pt x="9105" y="631"/>
                    <a:pt x="9105" y="442"/>
                  </a:cubicBezTo>
                  <a:lnTo>
                    <a:pt x="9105" y="1"/>
                  </a:lnTo>
                  <a:close/>
                </a:path>
              </a:pathLst>
            </a:custGeom>
            <a:grpFill/>
            <a:ln>
              <a:noFill/>
            </a:ln>
          </p:spPr>
          <p:txBody>
            <a:bodyPr spcFirstLastPara="1" wrap="square" lIns="91417" tIns="91417" rIns="91417" bIns="91417" anchor="ctr" anchorCtr="0">
              <a:noAutofit/>
            </a:bodyPr>
            <a:lstStyle/>
            <a:p>
              <a:endParaRPr sz="1400"/>
            </a:p>
          </p:txBody>
        </p:sp>
        <p:sp>
          <p:nvSpPr>
            <p:cNvPr id="237" name="Google Shape;10132;p74"/>
            <p:cNvSpPr/>
            <p:nvPr/>
          </p:nvSpPr>
          <p:spPr>
            <a:xfrm>
              <a:off x="-63960325" y="3727425"/>
              <a:ext cx="144925" cy="165425"/>
            </a:xfrm>
            <a:custGeom>
              <a:rect l="l" t="t" r="r" b="b"/>
              <a:pathLst>
                <a:path w="5797" h="6617" extrusionOk="0">
                  <a:moveTo>
                    <a:pt x="2930" y="0"/>
                  </a:moveTo>
                  <a:cubicBezTo>
                    <a:pt x="1292" y="0"/>
                    <a:pt x="0" y="1292"/>
                    <a:pt x="0" y="2867"/>
                  </a:cubicBezTo>
                  <a:cubicBezTo>
                    <a:pt x="32" y="3812"/>
                    <a:pt x="504" y="4694"/>
                    <a:pt x="1260" y="5230"/>
                  </a:cubicBezTo>
                  <a:lnTo>
                    <a:pt x="1260" y="6616"/>
                  </a:lnTo>
                  <a:lnTo>
                    <a:pt x="4568" y="6616"/>
                  </a:lnTo>
                  <a:lnTo>
                    <a:pt x="4568" y="5230"/>
                  </a:lnTo>
                  <a:cubicBezTo>
                    <a:pt x="5356" y="4694"/>
                    <a:pt x="5797" y="3812"/>
                    <a:pt x="5797" y="2867"/>
                  </a:cubicBezTo>
                  <a:cubicBezTo>
                    <a:pt x="5797" y="1260"/>
                    <a:pt x="4505" y="0"/>
                    <a:pt x="2930"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59" name="Google Shape;10154;p74"/>
          <p:cNvGrpSpPr/>
          <p:nvPr/>
        </p:nvGrpSpPr>
        <p:grpSpPr>
          <a:xfrm>
            <a:off x="7924480" y="3640436"/>
            <a:ext cx="523629" cy="557899"/>
            <a:chOff x="-60255348" y="3733825"/>
            <a:chExt cx="316650" cy="316550"/>
          </a:xfrm>
          <a:solidFill>
            <a:srgbClr val="28A468"/>
          </a:solidFill>
        </p:grpSpPr>
        <p:sp>
          <p:nvSpPr>
            <p:cNvPr id="260" name="Google Shape;10155;p74"/>
            <p:cNvSpPr/>
            <p:nvPr/>
          </p:nvSpPr>
          <p:spPr>
            <a:xfrm>
              <a:off x="-60218327" y="3733825"/>
              <a:ext cx="235525" cy="316550"/>
            </a:xfrm>
            <a:custGeom>
              <a:rect l="l" t="t" r="r" b="b"/>
              <a:pathLst>
                <a:path w="9421" h="12662" extrusionOk="0">
                  <a:moveTo>
                    <a:pt x="4821" y="1666"/>
                  </a:moveTo>
                  <a:cubicBezTo>
                    <a:pt x="5073" y="1666"/>
                    <a:pt x="5262" y="1886"/>
                    <a:pt x="5262" y="2075"/>
                  </a:cubicBezTo>
                  <a:lnTo>
                    <a:pt x="5262" y="2359"/>
                  </a:lnTo>
                  <a:cubicBezTo>
                    <a:pt x="5734" y="2485"/>
                    <a:pt x="6081" y="2989"/>
                    <a:pt x="6081" y="3525"/>
                  </a:cubicBezTo>
                  <a:cubicBezTo>
                    <a:pt x="6081" y="3777"/>
                    <a:pt x="5892" y="3934"/>
                    <a:pt x="5640" y="3934"/>
                  </a:cubicBezTo>
                  <a:cubicBezTo>
                    <a:pt x="5419" y="3934"/>
                    <a:pt x="5262" y="3714"/>
                    <a:pt x="5262" y="3525"/>
                  </a:cubicBezTo>
                  <a:cubicBezTo>
                    <a:pt x="5262" y="3273"/>
                    <a:pt x="5073" y="3084"/>
                    <a:pt x="4821" y="3084"/>
                  </a:cubicBezTo>
                  <a:cubicBezTo>
                    <a:pt x="4569" y="3084"/>
                    <a:pt x="4411" y="3273"/>
                    <a:pt x="4411" y="3525"/>
                  </a:cubicBezTo>
                  <a:cubicBezTo>
                    <a:pt x="4411" y="3777"/>
                    <a:pt x="4789" y="3997"/>
                    <a:pt x="5104" y="4249"/>
                  </a:cubicBezTo>
                  <a:cubicBezTo>
                    <a:pt x="5514" y="4564"/>
                    <a:pt x="6081" y="4942"/>
                    <a:pt x="6081" y="5604"/>
                  </a:cubicBezTo>
                  <a:cubicBezTo>
                    <a:pt x="6081" y="6171"/>
                    <a:pt x="5734" y="6612"/>
                    <a:pt x="5262" y="6801"/>
                  </a:cubicBezTo>
                  <a:lnTo>
                    <a:pt x="5262" y="7085"/>
                  </a:lnTo>
                  <a:cubicBezTo>
                    <a:pt x="5262" y="7305"/>
                    <a:pt x="5041" y="7463"/>
                    <a:pt x="4821" y="7463"/>
                  </a:cubicBezTo>
                  <a:cubicBezTo>
                    <a:pt x="4569" y="7463"/>
                    <a:pt x="4411" y="7274"/>
                    <a:pt x="4411" y="7085"/>
                  </a:cubicBezTo>
                  <a:lnTo>
                    <a:pt x="4411" y="6801"/>
                  </a:lnTo>
                  <a:cubicBezTo>
                    <a:pt x="3938" y="6644"/>
                    <a:pt x="3592" y="6171"/>
                    <a:pt x="3592" y="5604"/>
                  </a:cubicBezTo>
                  <a:cubicBezTo>
                    <a:pt x="3592" y="5383"/>
                    <a:pt x="3781" y="5194"/>
                    <a:pt x="4033" y="5194"/>
                  </a:cubicBezTo>
                  <a:cubicBezTo>
                    <a:pt x="4253" y="5194"/>
                    <a:pt x="4411" y="5383"/>
                    <a:pt x="4411" y="5604"/>
                  </a:cubicBezTo>
                  <a:cubicBezTo>
                    <a:pt x="4411" y="5856"/>
                    <a:pt x="4632" y="6014"/>
                    <a:pt x="4821" y="6014"/>
                  </a:cubicBezTo>
                  <a:cubicBezTo>
                    <a:pt x="5041" y="6014"/>
                    <a:pt x="5262" y="5824"/>
                    <a:pt x="5262" y="5604"/>
                  </a:cubicBezTo>
                  <a:cubicBezTo>
                    <a:pt x="5262" y="5383"/>
                    <a:pt x="4947" y="5131"/>
                    <a:pt x="4569" y="4911"/>
                  </a:cubicBezTo>
                  <a:cubicBezTo>
                    <a:pt x="4159" y="4596"/>
                    <a:pt x="3592" y="4186"/>
                    <a:pt x="3592" y="3525"/>
                  </a:cubicBezTo>
                  <a:cubicBezTo>
                    <a:pt x="3592" y="2989"/>
                    <a:pt x="3938" y="2548"/>
                    <a:pt x="4411" y="2359"/>
                  </a:cubicBezTo>
                  <a:lnTo>
                    <a:pt x="4411" y="2075"/>
                  </a:lnTo>
                  <a:cubicBezTo>
                    <a:pt x="4411" y="1823"/>
                    <a:pt x="4632" y="1666"/>
                    <a:pt x="4821" y="1666"/>
                  </a:cubicBezTo>
                  <a:close/>
                  <a:moveTo>
                    <a:pt x="6081" y="9385"/>
                  </a:moveTo>
                  <a:lnTo>
                    <a:pt x="6081" y="10235"/>
                  </a:lnTo>
                  <a:lnTo>
                    <a:pt x="3592" y="10235"/>
                  </a:lnTo>
                  <a:lnTo>
                    <a:pt x="3592" y="9385"/>
                  </a:lnTo>
                  <a:close/>
                  <a:moveTo>
                    <a:pt x="4801" y="0"/>
                  </a:moveTo>
                  <a:cubicBezTo>
                    <a:pt x="4498" y="0"/>
                    <a:pt x="4188" y="29"/>
                    <a:pt x="3875" y="91"/>
                  </a:cubicBezTo>
                  <a:cubicBezTo>
                    <a:pt x="2111" y="500"/>
                    <a:pt x="693" y="1949"/>
                    <a:pt x="378" y="3714"/>
                  </a:cubicBezTo>
                  <a:cubicBezTo>
                    <a:pt x="0" y="5698"/>
                    <a:pt x="1008" y="7652"/>
                    <a:pt x="2773" y="8565"/>
                  </a:cubicBezTo>
                  <a:lnTo>
                    <a:pt x="2773" y="10582"/>
                  </a:lnTo>
                  <a:cubicBezTo>
                    <a:pt x="2773" y="11716"/>
                    <a:pt x="3718" y="12661"/>
                    <a:pt x="4852" y="12661"/>
                  </a:cubicBezTo>
                  <a:cubicBezTo>
                    <a:pt x="5986" y="12661"/>
                    <a:pt x="6963" y="11716"/>
                    <a:pt x="6963" y="10582"/>
                  </a:cubicBezTo>
                  <a:lnTo>
                    <a:pt x="6963" y="8565"/>
                  </a:lnTo>
                  <a:cubicBezTo>
                    <a:pt x="8444" y="7778"/>
                    <a:pt x="9420" y="6234"/>
                    <a:pt x="9420" y="4501"/>
                  </a:cubicBezTo>
                  <a:cubicBezTo>
                    <a:pt x="9392" y="2000"/>
                    <a:pt x="7308" y="0"/>
                    <a:pt x="4801" y="0"/>
                  </a:cubicBezTo>
                  <a:close/>
                </a:path>
              </a:pathLst>
            </a:custGeom>
            <a:grpFill/>
            <a:ln>
              <a:noFill/>
            </a:ln>
          </p:spPr>
          <p:txBody>
            <a:bodyPr spcFirstLastPara="1" wrap="square" lIns="91417" tIns="91417" rIns="91417" bIns="91417" anchor="ctr" anchorCtr="0">
              <a:noAutofit/>
            </a:bodyPr>
            <a:lstStyle/>
            <a:p>
              <a:endParaRPr sz="1400"/>
            </a:p>
          </p:txBody>
        </p:sp>
        <p:sp>
          <p:nvSpPr>
            <p:cNvPr id="261" name="Google Shape;10156;p74"/>
            <p:cNvSpPr/>
            <p:nvPr/>
          </p:nvSpPr>
          <p:spPr>
            <a:xfrm>
              <a:off x="-60255348" y="3844775"/>
              <a:ext cx="34675" cy="20500"/>
            </a:xfrm>
            <a:custGeom>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58"/>
                    <a:pt x="1166" y="0"/>
                    <a:pt x="946" y="0"/>
                  </a:cubicBezTo>
                  <a:close/>
                </a:path>
              </a:pathLst>
            </a:custGeom>
            <a:grpFill/>
            <a:ln>
              <a:noFill/>
            </a:ln>
          </p:spPr>
          <p:txBody>
            <a:bodyPr spcFirstLastPara="1" wrap="square" lIns="91417" tIns="91417" rIns="91417" bIns="91417" anchor="ctr" anchorCtr="0">
              <a:noAutofit/>
            </a:bodyPr>
            <a:lstStyle/>
            <a:p>
              <a:endParaRPr sz="1400"/>
            </a:p>
          </p:txBody>
        </p:sp>
        <p:sp>
          <p:nvSpPr>
            <p:cNvPr id="262" name="Google Shape;10157;p74"/>
            <p:cNvSpPr/>
            <p:nvPr/>
          </p:nvSpPr>
          <p:spPr>
            <a:xfrm>
              <a:off x="-59974175" y="3844775"/>
              <a:ext cx="35475" cy="20500"/>
            </a:xfrm>
            <a:custGeom>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58"/>
                    <a:pt x="1230" y="0"/>
                    <a:pt x="1009" y="0"/>
                  </a:cubicBezTo>
                  <a:close/>
                </a:path>
              </a:pathLst>
            </a:custGeom>
            <a:grpFill/>
            <a:ln>
              <a:noFill/>
            </a:ln>
          </p:spPr>
          <p:txBody>
            <a:bodyPr spcFirstLastPara="1" wrap="square" lIns="91417" tIns="91417" rIns="91417" bIns="91417" anchor="ctr" anchorCtr="0">
              <a:noAutofit/>
            </a:bodyPr>
            <a:lstStyle/>
            <a:p>
              <a:endParaRPr sz="1400"/>
            </a:p>
          </p:txBody>
        </p:sp>
        <p:sp>
          <p:nvSpPr>
            <p:cNvPr id="263" name="Google Shape;10158;p74"/>
            <p:cNvSpPr/>
            <p:nvPr/>
          </p:nvSpPr>
          <p:spPr>
            <a:xfrm>
              <a:off x="-60212827" y="3939475"/>
              <a:ext cx="32325" cy="30350"/>
            </a:xfrm>
            <a:custGeom>
              <a:rect l="l" t="t" r="r" b="b"/>
              <a:pathLst>
                <a:path w="1293" h="1214" extrusionOk="0">
                  <a:moveTo>
                    <a:pt x="836" y="1"/>
                  </a:moveTo>
                  <a:cubicBezTo>
                    <a:pt x="725" y="1"/>
                    <a:pt x="615" y="40"/>
                    <a:pt x="536" y="119"/>
                  </a:cubicBezTo>
                  <a:lnTo>
                    <a:pt x="158" y="497"/>
                  </a:lnTo>
                  <a:cubicBezTo>
                    <a:pt x="1" y="654"/>
                    <a:pt x="1" y="938"/>
                    <a:pt x="158" y="1096"/>
                  </a:cubicBezTo>
                  <a:cubicBezTo>
                    <a:pt x="237" y="1174"/>
                    <a:pt x="340" y="1214"/>
                    <a:pt x="442" y="1214"/>
                  </a:cubicBezTo>
                  <a:cubicBezTo>
                    <a:pt x="544" y="1214"/>
                    <a:pt x="647" y="1174"/>
                    <a:pt x="725" y="1096"/>
                  </a:cubicBezTo>
                  <a:lnTo>
                    <a:pt x="1135" y="686"/>
                  </a:lnTo>
                  <a:cubicBezTo>
                    <a:pt x="1293" y="528"/>
                    <a:pt x="1293" y="245"/>
                    <a:pt x="1135" y="119"/>
                  </a:cubicBezTo>
                  <a:cubicBezTo>
                    <a:pt x="1056" y="40"/>
                    <a:pt x="946" y="1"/>
                    <a:pt x="836" y="1"/>
                  </a:cubicBezTo>
                  <a:close/>
                </a:path>
              </a:pathLst>
            </a:custGeom>
            <a:grpFill/>
            <a:ln>
              <a:noFill/>
            </a:ln>
          </p:spPr>
          <p:txBody>
            <a:bodyPr spcFirstLastPara="1" wrap="square" lIns="91417" tIns="91417" rIns="91417" bIns="91417" anchor="ctr" anchorCtr="0">
              <a:noAutofit/>
            </a:bodyPr>
            <a:lstStyle/>
            <a:p>
              <a:endParaRPr sz="1400"/>
            </a:p>
          </p:txBody>
        </p:sp>
        <p:sp>
          <p:nvSpPr>
            <p:cNvPr id="264" name="Google Shape;10159;p74"/>
            <p:cNvSpPr/>
            <p:nvPr/>
          </p:nvSpPr>
          <p:spPr>
            <a:xfrm>
              <a:off x="-60012752" y="3739425"/>
              <a:ext cx="32300" cy="30350"/>
            </a:xfrm>
            <a:custGeom>
              <a:rect l="l" t="t" r="r" b="b"/>
              <a:pathLst>
                <a:path w="1292" h="1214" extrusionOk="0">
                  <a:moveTo>
                    <a:pt x="835" y="1"/>
                  </a:moveTo>
                  <a:cubicBezTo>
                    <a:pt x="725" y="1"/>
                    <a:pt x="614" y="40"/>
                    <a:pt x="536" y="119"/>
                  </a:cubicBezTo>
                  <a:lnTo>
                    <a:pt x="126" y="497"/>
                  </a:lnTo>
                  <a:cubicBezTo>
                    <a:pt x="0" y="654"/>
                    <a:pt x="0" y="938"/>
                    <a:pt x="126" y="1095"/>
                  </a:cubicBezTo>
                  <a:cubicBezTo>
                    <a:pt x="205" y="1174"/>
                    <a:pt x="315" y="1213"/>
                    <a:pt x="425" y="1213"/>
                  </a:cubicBezTo>
                  <a:cubicBezTo>
                    <a:pt x="536" y="1213"/>
                    <a:pt x="646" y="1174"/>
                    <a:pt x="725" y="1095"/>
                  </a:cubicBezTo>
                  <a:lnTo>
                    <a:pt x="1134" y="686"/>
                  </a:lnTo>
                  <a:cubicBezTo>
                    <a:pt x="1292" y="560"/>
                    <a:pt x="1292" y="276"/>
                    <a:pt x="1134" y="119"/>
                  </a:cubicBezTo>
                  <a:cubicBezTo>
                    <a:pt x="1056" y="40"/>
                    <a:pt x="945" y="1"/>
                    <a:pt x="835" y="1"/>
                  </a:cubicBezTo>
                  <a:close/>
                </a:path>
              </a:pathLst>
            </a:custGeom>
            <a:grpFill/>
            <a:ln>
              <a:noFill/>
            </a:ln>
          </p:spPr>
          <p:txBody>
            <a:bodyPr spcFirstLastPara="1" wrap="square" lIns="91417" tIns="91417" rIns="91417" bIns="91417" anchor="ctr" anchorCtr="0">
              <a:noAutofit/>
            </a:bodyPr>
            <a:lstStyle/>
            <a:p>
              <a:endParaRPr sz="1400"/>
            </a:p>
          </p:txBody>
        </p:sp>
        <p:sp>
          <p:nvSpPr>
            <p:cNvPr id="265" name="Google Shape;10160;p74"/>
            <p:cNvSpPr/>
            <p:nvPr/>
          </p:nvSpPr>
          <p:spPr>
            <a:xfrm>
              <a:off x="-60012752" y="3939475"/>
              <a:ext cx="32300" cy="30350"/>
            </a:xfrm>
            <a:custGeom>
              <a:rect l="l" t="t" r="r" b="b"/>
              <a:pathLst>
                <a:path w="1292" h="1214" extrusionOk="0">
                  <a:moveTo>
                    <a:pt x="425" y="1"/>
                  </a:moveTo>
                  <a:cubicBezTo>
                    <a:pt x="315" y="1"/>
                    <a:pt x="205" y="40"/>
                    <a:pt x="126" y="119"/>
                  </a:cubicBezTo>
                  <a:cubicBezTo>
                    <a:pt x="0" y="245"/>
                    <a:pt x="0" y="528"/>
                    <a:pt x="126" y="686"/>
                  </a:cubicBezTo>
                  <a:lnTo>
                    <a:pt x="536" y="1096"/>
                  </a:lnTo>
                  <a:cubicBezTo>
                    <a:pt x="614" y="1174"/>
                    <a:pt x="725" y="1214"/>
                    <a:pt x="835" y="1214"/>
                  </a:cubicBezTo>
                  <a:cubicBezTo>
                    <a:pt x="945" y="1214"/>
                    <a:pt x="1056" y="1174"/>
                    <a:pt x="1134" y="1096"/>
                  </a:cubicBezTo>
                  <a:cubicBezTo>
                    <a:pt x="1292" y="938"/>
                    <a:pt x="1292" y="654"/>
                    <a:pt x="1134" y="497"/>
                  </a:cubicBezTo>
                  <a:lnTo>
                    <a:pt x="725" y="119"/>
                  </a:lnTo>
                  <a:cubicBezTo>
                    <a:pt x="646" y="40"/>
                    <a:pt x="536" y="1"/>
                    <a:pt x="425" y="1"/>
                  </a:cubicBezTo>
                  <a:close/>
                </a:path>
              </a:pathLst>
            </a:custGeom>
            <a:grpFill/>
            <a:ln>
              <a:noFill/>
            </a:ln>
          </p:spPr>
          <p:txBody>
            <a:bodyPr spcFirstLastPara="1" wrap="square" lIns="91417" tIns="91417" rIns="91417" bIns="91417" anchor="ctr" anchorCtr="0">
              <a:noAutofit/>
            </a:bodyPr>
            <a:lstStyle/>
            <a:p>
              <a:endParaRPr sz="1400"/>
            </a:p>
          </p:txBody>
        </p:sp>
        <p:sp>
          <p:nvSpPr>
            <p:cNvPr id="266" name="Google Shape;10161;p74"/>
            <p:cNvSpPr/>
            <p:nvPr/>
          </p:nvSpPr>
          <p:spPr>
            <a:xfrm>
              <a:off x="-60212827" y="3739425"/>
              <a:ext cx="32325" cy="30350"/>
            </a:xfrm>
            <a:custGeom>
              <a:rect l="l" t="t" r="r" b="b"/>
              <a:pathLst>
                <a:path w="1293" h="1214" extrusionOk="0">
                  <a:moveTo>
                    <a:pt x="442" y="1"/>
                  </a:moveTo>
                  <a:cubicBezTo>
                    <a:pt x="340" y="1"/>
                    <a:pt x="237" y="40"/>
                    <a:pt x="158" y="119"/>
                  </a:cubicBezTo>
                  <a:cubicBezTo>
                    <a:pt x="1" y="276"/>
                    <a:pt x="1" y="560"/>
                    <a:pt x="158" y="686"/>
                  </a:cubicBezTo>
                  <a:lnTo>
                    <a:pt x="536" y="1095"/>
                  </a:lnTo>
                  <a:cubicBezTo>
                    <a:pt x="615" y="1174"/>
                    <a:pt x="725" y="1213"/>
                    <a:pt x="836" y="1213"/>
                  </a:cubicBezTo>
                  <a:cubicBezTo>
                    <a:pt x="946" y="1213"/>
                    <a:pt x="1056" y="1174"/>
                    <a:pt x="1135" y="1095"/>
                  </a:cubicBezTo>
                  <a:cubicBezTo>
                    <a:pt x="1293" y="938"/>
                    <a:pt x="1293" y="654"/>
                    <a:pt x="1135" y="497"/>
                  </a:cubicBezTo>
                  <a:lnTo>
                    <a:pt x="725" y="119"/>
                  </a:lnTo>
                  <a:cubicBezTo>
                    <a:pt x="647" y="40"/>
                    <a:pt x="544" y="1"/>
                    <a:pt x="442"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77" name="Google Shape;10172;p74"/>
          <p:cNvGrpSpPr/>
          <p:nvPr/>
        </p:nvGrpSpPr>
        <p:grpSpPr>
          <a:xfrm>
            <a:off x="9424684" y="1631954"/>
            <a:ext cx="683931" cy="722215"/>
            <a:chOff x="-63679952" y="4093450"/>
            <a:chExt cx="320600" cy="317650"/>
          </a:xfrm>
          <a:solidFill>
            <a:srgbClr val="28A468"/>
          </a:solidFill>
        </p:grpSpPr>
        <p:sp>
          <p:nvSpPr>
            <p:cNvPr id="278" name="Google Shape;10173;p74"/>
            <p:cNvSpPr/>
            <p:nvPr/>
          </p:nvSpPr>
          <p:spPr>
            <a:xfrm>
              <a:off x="-63595653" y="4093450"/>
              <a:ext cx="236300" cy="230425"/>
            </a:xfrm>
            <a:custGeom>
              <a:rect l="l" t="t" r="r" b="b"/>
              <a:pathLst>
                <a:path w="9452" h="9217" extrusionOk="0">
                  <a:moveTo>
                    <a:pt x="3387" y="836"/>
                  </a:moveTo>
                  <a:cubicBezTo>
                    <a:pt x="3497" y="836"/>
                    <a:pt x="3607" y="875"/>
                    <a:pt x="3686" y="954"/>
                  </a:cubicBezTo>
                  <a:cubicBezTo>
                    <a:pt x="3844" y="1111"/>
                    <a:pt x="3844" y="1395"/>
                    <a:pt x="3686" y="1553"/>
                  </a:cubicBezTo>
                  <a:lnTo>
                    <a:pt x="1638" y="3600"/>
                  </a:lnTo>
                  <a:cubicBezTo>
                    <a:pt x="1560" y="3679"/>
                    <a:pt x="1449" y="3718"/>
                    <a:pt x="1339" y="3718"/>
                  </a:cubicBezTo>
                  <a:cubicBezTo>
                    <a:pt x="1229" y="3718"/>
                    <a:pt x="1118" y="3679"/>
                    <a:pt x="1040" y="3600"/>
                  </a:cubicBezTo>
                  <a:cubicBezTo>
                    <a:pt x="882" y="3443"/>
                    <a:pt x="882" y="3159"/>
                    <a:pt x="1040" y="3002"/>
                  </a:cubicBezTo>
                  <a:lnTo>
                    <a:pt x="3088" y="954"/>
                  </a:lnTo>
                  <a:cubicBezTo>
                    <a:pt x="3166" y="875"/>
                    <a:pt x="3277" y="836"/>
                    <a:pt x="3387" y="836"/>
                  </a:cubicBezTo>
                  <a:close/>
                  <a:moveTo>
                    <a:pt x="8081" y="5530"/>
                  </a:moveTo>
                  <a:cubicBezTo>
                    <a:pt x="8191" y="5530"/>
                    <a:pt x="8302" y="5569"/>
                    <a:pt x="8380" y="5648"/>
                  </a:cubicBezTo>
                  <a:cubicBezTo>
                    <a:pt x="8538" y="5806"/>
                    <a:pt x="8538" y="6089"/>
                    <a:pt x="8380" y="6247"/>
                  </a:cubicBezTo>
                  <a:lnTo>
                    <a:pt x="6333" y="8295"/>
                  </a:lnTo>
                  <a:cubicBezTo>
                    <a:pt x="6254" y="8358"/>
                    <a:pt x="6143" y="8389"/>
                    <a:pt x="6033" y="8389"/>
                  </a:cubicBezTo>
                  <a:cubicBezTo>
                    <a:pt x="5923" y="8389"/>
                    <a:pt x="5813" y="8358"/>
                    <a:pt x="5734" y="8295"/>
                  </a:cubicBezTo>
                  <a:cubicBezTo>
                    <a:pt x="5576" y="8137"/>
                    <a:pt x="5576" y="7853"/>
                    <a:pt x="5734" y="7696"/>
                  </a:cubicBezTo>
                  <a:lnTo>
                    <a:pt x="7782" y="5648"/>
                  </a:lnTo>
                  <a:cubicBezTo>
                    <a:pt x="7861" y="5569"/>
                    <a:pt x="7971" y="5530"/>
                    <a:pt x="8081" y="5530"/>
                  </a:cubicBezTo>
                  <a:close/>
                  <a:moveTo>
                    <a:pt x="3414" y="1"/>
                  </a:moveTo>
                  <a:cubicBezTo>
                    <a:pt x="3095" y="1"/>
                    <a:pt x="2772" y="119"/>
                    <a:pt x="2520" y="355"/>
                  </a:cubicBezTo>
                  <a:lnTo>
                    <a:pt x="473" y="2403"/>
                  </a:lnTo>
                  <a:cubicBezTo>
                    <a:pt x="0" y="2876"/>
                    <a:pt x="0" y="3663"/>
                    <a:pt x="473" y="4199"/>
                  </a:cubicBezTo>
                  <a:cubicBezTo>
                    <a:pt x="700" y="4406"/>
                    <a:pt x="1008" y="4544"/>
                    <a:pt x="1345" y="4544"/>
                  </a:cubicBezTo>
                  <a:cubicBezTo>
                    <a:pt x="1522" y="4544"/>
                    <a:pt x="1706" y="4506"/>
                    <a:pt x="1890" y="4419"/>
                  </a:cubicBezTo>
                  <a:lnTo>
                    <a:pt x="4915" y="7444"/>
                  </a:lnTo>
                  <a:cubicBezTo>
                    <a:pt x="4663" y="7980"/>
                    <a:pt x="4789" y="8515"/>
                    <a:pt x="5135" y="8862"/>
                  </a:cubicBezTo>
                  <a:cubicBezTo>
                    <a:pt x="5372" y="9098"/>
                    <a:pt x="5687" y="9216"/>
                    <a:pt x="6010" y="9216"/>
                  </a:cubicBezTo>
                  <a:cubicBezTo>
                    <a:pt x="6333" y="9216"/>
                    <a:pt x="6663" y="9098"/>
                    <a:pt x="6931" y="8862"/>
                  </a:cubicBezTo>
                  <a:lnTo>
                    <a:pt x="8979" y="6814"/>
                  </a:lnTo>
                  <a:cubicBezTo>
                    <a:pt x="9452" y="6341"/>
                    <a:pt x="9452" y="5554"/>
                    <a:pt x="8979" y="5050"/>
                  </a:cubicBezTo>
                  <a:cubicBezTo>
                    <a:pt x="8757" y="4828"/>
                    <a:pt x="8445" y="4696"/>
                    <a:pt x="8117" y="4696"/>
                  </a:cubicBezTo>
                  <a:cubicBezTo>
                    <a:pt x="7933" y="4696"/>
                    <a:pt x="7743" y="4738"/>
                    <a:pt x="7561" y="4829"/>
                  </a:cubicBezTo>
                  <a:lnTo>
                    <a:pt x="4505" y="1773"/>
                  </a:lnTo>
                  <a:cubicBezTo>
                    <a:pt x="4757" y="1269"/>
                    <a:pt x="4631" y="733"/>
                    <a:pt x="4285" y="355"/>
                  </a:cubicBezTo>
                  <a:cubicBezTo>
                    <a:pt x="4048" y="119"/>
                    <a:pt x="3733" y="1"/>
                    <a:pt x="3414" y="1"/>
                  </a:cubicBezTo>
                  <a:close/>
                </a:path>
              </a:pathLst>
            </a:custGeom>
            <a:grpFill/>
            <a:ln>
              <a:noFill/>
            </a:ln>
          </p:spPr>
          <p:txBody>
            <a:bodyPr spcFirstLastPara="1" wrap="square" lIns="91417" tIns="91417" rIns="91417" bIns="91417" anchor="ctr" anchorCtr="0">
              <a:noAutofit/>
            </a:bodyPr>
            <a:lstStyle/>
            <a:p>
              <a:endParaRPr sz="1400"/>
            </a:p>
          </p:txBody>
        </p:sp>
        <p:sp>
          <p:nvSpPr>
            <p:cNvPr id="279" name="Google Shape;10174;p74"/>
            <p:cNvSpPr/>
            <p:nvPr/>
          </p:nvSpPr>
          <p:spPr>
            <a:xfrm>
              <a:off x="-63679952" y="4233850"/>
              <a:ext cx="177250" cy="177250"/>
            </a:xfrm>
            <a:custGeom>
              <a:rect l="l" t="t" r="r" b="b"/>
              <a:pathLst>
                <a:path w="7090" h="7090" extrusionOk="0">
                  <a:moveTo>
                    <a:pt x="5325" y="1"/>
                  </a:moveTo>
                  <a:lnTo>
                    <a:pt x="4160" y="1166"/>
                  </a:lnTo>
                  <a:cubicBezTo>
                    <a:pt x="4081" y="1088"/>
                    <a:pt x="3971" y="1048"/>
                    <a:pt x="3860" y="1048"/>
                  </a:cubicBezTo>
                  <a:cubicBezTo>
                    <a:pt x="3750" y="1048"/>
                    <a:pt x="3640" y="1088"/>
                    <a:pt x="3561" y="1166"/>
                  </a:cubicBezTo>
                  <a:lnTo>
                    <a:pt x="474" y="4254"/>
                  </a:lnTo>
                  <a:cubicBezTo>
                    <a:pt x="159" y="4569"/>
                    <a:pt x="1" y="4947"/>
                    <a:pt x="1" y="5419"/>
                  </a:cubicBezTo>
                  <a:cubicBezTo>
                    <a:pt x="1" y="5861"/>
                    <a:pt x="159" y="6302"/>
                    <a:pt x="474" y="6617"/>
                  </a:cubicBezTo>
                  <a:cubicBezTo>
                    <a:pt x="789" y="6932"/>
                    <a:pt x="1214" y="7089"/>
                    <a:pt x="1639" y="7089"/>
                  </a:cubicBezTo>
                  <a:cubicBezTo>
                    <a:pt x="2065" y="7089"/>
                    <a:pt x="2490" y="6932"/>
                    <a:pt x="2805" y="6617"/>
                  </a:cubicBezTo>
                  <a:lnTo>
                    <a:pt x="5892" y="3529"/>
                  </a:lnTo>
                  <a:cubicBezTo>
                    <a:pt x="6081" y="3372"/>
                    <a:pt x="6081" y="3088"/>
                    <a:pt x="5924" y="2931"/>
                  </a:cubicBezTo>
                  <a:lnTo>
                    <a:pt x="7090" y="1765"/>
                  </a:lnTo>
                  <a:lnTo>
                    <a:pt x="5325" y="1"/>
                  </a:lnTo>
                  <a:close/>
                </a:path>
              </a:pathLst>
            </a:custGeom>
            <a:grpFill/>
            <a:ln>
              <a:noFill/>
            </a:ln>
          </p:spPr>
          <p:txBody>
            <a:bodyPr spcFirstLastPara="1" wrap="square" lIns="91417" tIns="91417" rIns="91417" bIns="91417" anchor="ctr" anchorCtr="0">
              <a:noAutofit/>
            </a:bodyPr>
            <a:lstStyle/>
            <a:p>
              <a:endParaRPr sz="1400"/>
            </a:p>
          </p:txBody>
        </p:sp>
        <p:sp>
          <p:nvSpPr>
            <p:cNvPr id="280" name="Google Shape;10175;p74"/>
            <p:cNvSpPr/>
            <p:nvPr/>
          </p:nvSpPr>
          <p:spPr>
            <a:xfrm>
              <a:off x="-63548400" y="4348850"/>
              <a:ext cx="185900" cy="62250"/>
            </a:xfrm>
            <a:custGeom>
              <a:rect l="l" t="t" r="r" b="b"/>
              <a:pathLst>
                <a:path w="7436" h="2490" extrusionOk="0">
                  <a:moveTo>
                    <a:pt x="2048" y="0"/>
                  </a:moveTo>
                  <a:cubicBezTo>
                    <a:pt x="1355" y="0"/>
                    <a:pt x="819" y="536"/>
                    <a:pt x="819" y="1229"/>
                  </a:cubicBezTo>
                  <a:lnTo>
                    <a:pt x="819" y="1639"/>
                  </a:lnTo>
                  <a:lnTo>
                    <a:pt x="410" y="1639"/>
                  </a:lnTo>
                  <a:cubicBezTo>
                    <a:pt x="189" y="1639"/>
                    <a:pt x="0" y="1859"/>
                    <a:pt x="0" y="2048"/>
                  </a:cubicBezTo>
                  <a:cubicBezTo>
                    <a:pt x="0" y="2269"/>
                    <a:pt x="189" y="2489"/>
                    <a:pt x="410" y="2489"/>
                  </a:cubicBezTo>
                  <a:lnTo>
                    <a:pt x="7026" y="2489"/>
                  </a:lnTo>
                  <a:cubicBezTo>
                    <a:pt x="7278" y="2489"/>
                    <a:pt x="7435" y="2269"/>
                    <a:pt x="7435" y="2048"/>
                  </a:cubicBezTo>
                  <a:cubicBezTo>
                    <a:pt x="7435" y="1859"/>
                    <a:pt x="7246" y="1639"/>
                    <a:pt x="6994" y="1639"/>
                  </a:cubicBezTo>
                  <a:lnTo>
                    <a:pt x="6616" y="1639"/>
                  </a:lnTo>
                  <a:lnTo>
                    <a:pt x="6616" y="1229"/>
                  </a:lnTo>
                  <a:cubicBezTo>
                    <a:pt x="6616" y="536"/>
                    <a:pt x="6049" y="0"/>
                    <a:pt x="5356"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89" name="Google Shape;10184;p74"/>
          <p:cNvGrpSpPr/>
          <p:nvPr/>
        </p:nvGrpSpPr>
        <p:grpSpPr>
          <a:xfrm>
            <a:off x="4276000" y="3638731"/>
            <a:ext cx="523629" cy="559485"/>
            <a:chOff x="-61783348" y="3743950"/>
            <a:chExt cx="316650" cy="317450"/>
          </a:xfrm>
          <a:solidFill>
            <a:srgbClr val="28A468"/>
          </a:solidFill>
        </p:grpSpPr>
        <p:sp>
          <p:nvSpPr>
            <p:cNvPr id="290" name="Google Shape;10185;p74"/>
            <p:cNvSpPr/>
            <p:nvPr/>
          </p:nvSpPr>
          <p:spPr>
            <a:xfrm>
              <a:off x="-61783348" y="3743950"/>
              <a:ext cx="316650" cy="317450"/>
            </a:xfrm>
            <a:custGeom>
              <a:rect l="l" t="t" r="r" b="b"/>
              <a:pathLst>
                <a:path w="12666" h="12698" extrusionOk="0">
                  <a:moveTo>
                    <a:pt x="379" y="1"/>
                  </a:moveTo>
                  <a:cubicBezTo>
                    <a:pt x="158" y="1"/>
                    <a:pt x="1" y="190"/>
                    <a:pt x="1" y="410"/>
                  </a:cubicBezTo>
                  <a:lnTo>
                    <a:pt x="1" y="12256"/>
                  </a:lnTo>
                  <a:cubicBezTo>
                    <a:pt x="1" y="12508"/>
                    <a:pt x="190" y="12697"/>
                    <a:pt x="379" y="12697"/>
                  </a:cubicBezTo>
                  <a:lnTo>
                    <a:pt x="12256" y="12697"/>
                  </a:lnTo>
                  <a:cubicBezTo>
                    <a:pt x="12477" y="12697"/>
                    <a:pt x="12666" y="12508"/>
                    <a:pt x="12666" y="12256"/>
                  </a:cubicBezTo>
                  <a:cubicBezTo>
                    <a:pt x="12634" y="12067"/>
                    <a:pt x="12477" y="11878"/>
                    <a:pt x="12256" y="11878"/>
                  </a:cubicBezTo>
                  <a:lnTo>
                    <a:pt x="820" y="11878"/>
                  </a:lnTo>
                  <a:lnTo>
                    <a:pt x="820" y="410"/>
                  </a:lnTo>
                  <a:cubicBezTo>
                    <a:pt x="820" y="158"/>
                    <a:pt x="631" y="1"/>
                    <a:pt x="379" y="1"/>
                  </a:cubicBezTo>
                  <a:close/>
                </a:path>
              </a:pathLst>
            </a:custGeom>
            <a:grpFill/>
            <a:ln>
              <a:noFill/>
            </a:ln>
          </p:spPr>
          <p:txBody>
            <a:bodyPr spcFirstLastPara="1" wrap="square" lIns="91417" tIns="91417" rIns="91417" bIns="91417" anchor="ctr" anchorCtr="0">
              <a:noAutofit/>
            </a:bodyPr>
            <a:lstStyle/>
            <a:p>
              <a:endParaRPr sz="1400"/>
            </a:p>
          </p:txBody>
        </p:sp>
        <p:sp>
          <p:nvSpPr>
            <p:cNvPr id="291" name="Google Shape;10186;p74"/>
            <p:cNvSpPr/>
            <p:nvPr/>
          </p:nvSpPr>
          <p:spPr>
            <a:xfrm>
              <a:off x="-61739227" y="3833750"/>
              <a:ext cx="272525" cy="149675"/>
            </a:xfrm>
            <a:custGeom>
              <a:rect l="l" t="t" r="r" b="b"/>
              <a:pathLst>
                <a:path w="10901" h="5987" extrusionOk="0">
                  <a:moveTo>
                    <a:pt x="9641" y="0"/>
                  </a:moveTo>
                  <a:cubicBezTo>
                    <a:pt x="8979" y="0"/>
                    <a:pt x="8444" y="536"/>
                    <a:pt x="8444" y="1229"/>
                  </a:cubicBezTo>
                  <a:cubicBezTo>
                    <a:pt x="8444" y="1418"/>
                    <a:pt x="8475" y="1575"/>
                    <a:pt x="8538" y="1733"/>
                  </a:cubicBezTo>
                  <a:lnTo>
                    <a:pt x="6900" y="3403"/>
                  </a:lnTo>
                  <a:cubicBezTo>
                    <a:pt x="6742" y="3308"/>
                    <a:pt x="6553" y="3277"/>
                    <a:pt x="6396" y="3277"/>
                  </a:cubicBezTo>
                  <a:cubicBezTo>
                    <a:pt x="6238" y="3277"/>
                    <a:pt x="6018" y="3308"/>
                    <a:pt x="5860" y="3403"/>
                  </a:cubicBezTo>
                  <a:lnTo>
                    <a:pt x="5041" y="2552"/>
                  </a:lnTo>
                  <a:cubicBezTo>
                    <a:pt x="5136" y="2395"/>
                    <a:pt x="5167" y="2206"/>
                    <a:pt x="5167" y="2048"/>
                  </a:cubicBezTo>
                  <a:cubicBezTo>
                    <a:pt x="5167" y="1386"/>
                    <a:pt x="4600" y="819"/>
                    <a:pt x="3938" y="819"/>
                  </a:cubicBezTo>
                  <a:cubicBezTo>
                    <a:pt x="3277" y="819"/>
                    <a:pt x="2710" y="1386"/>
                    <a:pt x="2710" y="2048"/>
                  </a:cubicBezTo>
                  <a:cubicBezTo>
                    <a:pt x="2710" y="2237"/>
                    <a:pt x="2773" y="2395"/>
                    <a:pt x="2836" y="2552"/>
                  </a:cubicBezTo>
                  <a:lnTo>
                    <a:pt x="1733" y="3655"/>
                  </a:lnTo>
                  <a:cubicBezTo>
                    <a:pt x="1575" y="3592"/>
                    <a:pt x="1386" y="3560"/>
                    <a:pt x="1229" y="3560"/>
                  </a:cubicBezTo>
                  <a:cubicBezTo>
                    <a:pt x="567" y="3560"/>
                    <a:pt x="0" y="4096"/>
                    <a:pt x="0" y="4757"/>
                  </a:cubicBezTo>
                  <a:cubicBezTo>
                    <a:pt x="0" y="5451"/>
                    <a:pt x="567" y="5986"/>
                    <a:pt x="1229" y="5986"/>
                  </a:cubicBezTo>
                  <a:cubicBezTo>
                    <a:pt x="1891" y="5986"/>
                    <a:pt x="2458" y="5451"/>
                    <a:pt x="2458" y="4757"/>
                  </a:cubicBezTo>
                  <a:cubicBezTo>
                    <a:pt x="2458" y="4568"/>
                    <a:pt x="2395" y="4411"/>
                    <a:pt x="2332" y="4253"/>
                  </a:cubicBezTo>
                  <a:lnTo>
                    <a:pt x="3434" y="3151"/>
                  </a:lnTo>
                  <a:cubicBezTo>
                    <a:pt x="3592" y="3214"/>
                    <a:pt x="3781" y="3277"/>
                    <a:pt x="3938" y="3277"/>
                  </a:cubicBezTo>
                  <a:cubicBezTo>
                    <a:pt x="4096" y="3277"/>
                    <a:pt x="4285" y="3214"/>
                    <a:pt x="4442" y="3151"/>
                  </a:cubicBezTo>
                  <a:lnTo>
                    <a:pt x="5293" y="3970"/>
                  </a:lnTo>
                  <a:cubicBezTo>
                    <a:pt x="5199" y="4127"/>
                    <a:pt x="5167" y="4348"/>
                    <a:pt x="5167" y="4505"/>
                  </a:cubicBezTo>
                  <a:cubicBezTo>
                    <a:pt x="5167" y="5167"/>
                    <a:pt x="5703" y="5703"/>
                    <a:pt x="6396" y="5703"/>
                  </a:cubicBezTo>
                  <a:cubicBezTo>
                    <a:pt x="7057" y="5703"/>
                    <a:pt x="7593" y="5167"/>
                    <a:pt x="7593" y="4505"/>
                  </a:cubicBezTo>
                  <a:cubicBezTo>
                    <a:pt x="7593" y="4285"/>
                    <a:pt x="7561" y="4127"/>
                    <a:pt x="7498" y="3970"/>
                  </a:cubicBezTo>
                  <a:lnTo>
                    <a:pt x="9137" y="2332"/>
                  </a:lnTo>
                  <a:cubicBezTo>
                    <a:pt x="9294" y="2395"/>
                    <a:pt x="9483" y="2458"/>
                    <a:pt x="9641" y="2458"/>
                  </a:cubicBezTo>
                  <a:cubicBezTo>
                    <a:pt x="10334" y="2458"/>
                    <a:pt x="10901" y="1890"/>
                    <a:pt x="10901" y="1229"/>
                  </a:cubicBezTo>
                  <a:cubicBezTo>
                    <a:pt x="10901" y="536"/>
                    <a:pt x="10334" y="0"/>
                    <a:pt x="9641" y="0"/>
                  </a:cubicBezTo>
                  <a:close/>
                </a:path>
              </a:pathLst>
            </a:custGeom>
            <a:grpFill/>
            <a:ln>
              <a:noFill/>
            </a:ln>
          </p:spPr>
          <p:txBody>
            <a:bodyPr spcFirstLastPara="1" wrap="square" lIns="91417" tIns="91417" rIns="91417" bIns="91417" anchor="ctr" anchorCtr="0">
              <a:noAutofit/>
            </a:bodyPr>
            <a:lstStyle/>
            <a:p>
              <a:endParaRPr sz="1400"/>
            </a:p>
          </p:txBody>
        </p:sp>
      </p:grpSp>
      <p:sp>
        <p:nvSpPr>
          <p:cNvPr id="294" name="Google Shape;10189;p74"/>
          <p:cNvSpPr/>
          <p:nvPr/>
        </p:nvSpPr>
        <p:spPr>
          <a:xfrm>
            <a:off x="8747724" y="3717589"/>
            <a:ext cx="526233" cy="437305"/>
          </a:xfrm>
          <a:custGeom>
            <a:rect l="l" t="t" r="r" b="b"/>
            <a:pathLst>
              <a:path w="12729" h="9925" extrusionOk="0">
                <a:moveTo>
                  <a:pt x="925" y="3644"/>
                </a:moveTo>
                <a:cubicBezTo>
                  <a:pt x="944" y="3644"/>
                  <a:pt x="963" y="3648"/>
                  <a:pt x="978" y="3655"/>
                </a:cubicBezTo>
                <a:lnTo>
                  <a:pt x="1608" y="3970"/>
                </a:lnTo>
                <a:lnTo>
                  <a:pt x="1608" y="5924"/>
                </a:lnTo>
                <a:lnTo>
                  <a:pt x="978" y="6239"/>
                </a:lnTo>
                <a:cubicBezTo>
                  <a:pt x="960" y="6256"/>
                  <a:pt x="937" y="6264"/>
                  <a:pt x="914" y="6264"/>
                </a:cubicBezTo>
                <a:cubicBezTo>
                  <a:pt x="854" y="6264"/>
                  <a:pt x="788" y="6212"/>
                  <a:pt x="788" y="6144"/>
                </a:cubicBezTo>
                <a:lnTo>
                  <a:pt x="788" y="3781"/>
                </a:lnTo>
                <a:cubicBezTo>
                  <a:pt x="788" y="3685"/>
                  <a:pt x="862" y="3644"/>
                  <a:pt x="925" y="3644"/>
                </a:cubicBezTo>
                <a:close/>
                <a:moveTo>
                  <a:pt x="4128" y="7184"/>
                </a:moveTo>
                <a:lnTo>
                  <a:pt x="6963" y="8035"/>
                </a:lnTo>
                <a:cubicBezTo>
                  <a:pt x="6648" y="8507"/>
                  <a:pt x="6176" y="8759"/>
                  <a:pt x="5640" y="8759"/>
                </a:cubicBezTo>
                <a:cubicBezTo>
                  <a:pt x="4821" y="8759"/>
                  <a:pt x="4097" y="8066"/>
                  <a:pt x="4128" y="7184"/>
                </a:cubicBezTo>
                <a:close/>
                <a:moveTo>
                  <a:pt x="11374" y="820"/>
                </a:moveTo>
                <a:cubicBezTo>
                  <a:pt x="11626" y="820"/>
                  <a:pt x="11815" y="1009"/>
                  <a:pt x="11815" y="1198"/>
                </a:cubicBezTo>
                <a:lnTo>
                  <a:pt x="11815" y="8665"/>
                </a:lnTo>
                <a:cubicBezTo>
                  <a:pt x="11815" y="8885"/>
                  <a:pt x="11626" y="9043"/>
                  <a:pt x="11374" y="9043"/>
                </a:cubicBezTo>
                <a:cubicBezTo>
                  <a:pt x="11154" y="9043"/>
                  <a:pt x="10996" y="8854"/>
                  <a:pt x="10996" y="8665"/>
                </a:cubicBezTo>
                <a:lnTo>
                  <a:pt x="10996" y="1198"/>
                </a:lnTo>
                <a:cubicBezTo>
                  <a:pt x="10996" y="977"/>
                  <a:pt x="11185" y="820"/>
                  <a:pt x="11374" y="820"/>
                </a:cubicBezTo>
                <a:close/>
                <a:moveTo>
                  <a:pt x="11437" y="1"/>
                </a:moveTo>
                <a:cubicBezTo>
                  <a:pt x="10870" y="1"/>
                  <a:pt x="10366" y="379"/>
                  <a:pt x="10240" y="883"/>
                </a:cubicBezTo>
                <a:lnTo>
                  <a:pt x="2080" y="3246"/>
                </a:lnTo>
                <a:lnTo>
                  <a:pt x="1387" y="2899"/>
                </a:lnTo>
                <a:cubicBezTo>
                  <a:pt x="1251" y="2831"/>
                  <a:pt x="1109" y="2800"/>
                  <a:pt x="970" y="2800"/>
                </a:cubicBezTo>
                <a:cubicBezTo>
                  <a:pt x="466" y="2800"/>
                  <a:pt x="1" y="3213"/>
                  <a:pt x="1" y="3781"/>
                </a:cubicBezTo>
                <a:lnTo>
                  <a:pt x="1" y="6144"/>
                </a:lnTo>
                <a:cubicBezTo>
                  <a:pt x="1" y="6687"/>
                  <a:pt x="465" y="7095"/>
                  <a:pt x="983" y="7095"/>
                </a:cubicBezTo>
                <a:cubicBezTo>
                  <a:pt x="1127" y="7095"/>
                  <a:pt x="1275" y="7063"/>
                  <a:pt x="1419" y="6995"/>
                </a:cubicBezTo>
                <a:lnTo>
                  <a:pt x="2143" y="6648"/>
                </a:lnTo>
                <a:lnTo>
                  <a:pt x="3340" y="6995"/>
                </a:lnTo>
                <a:cubicBezTo>
                  <a:pt x="3151" y="8444"/>
                  <a:pt x="4286" y="9641"/>
                  <a:pt x="5672" y="9641"/>
                </a:cubicBezTo>
                <a:cubicBezTo>
                  <a:pt x="6585" y="9641"/>
                  <a:pt x="7405" y="9074"/>
                  <a:pt x="7814" y="8287"/>
                </a:cubicBezTo>
                <a:lnTo>
                  <a:pt x="10271" y="9011"/>
                </a:lnTo>
                <a:cubicBezTo>
                  <a:pt x="10429" y="9515"/>
                  <a:pt x="10902" y="9925"/>
                  <a:pt x="11469" y="9925"/>
                </a:cubicBezTo>
                <a:cubicBezTo>
                  <a:pt x="12130" y="9925"/>
                  <a:pt x="12729" y="9358"/>
                  <a:pt x="12729" y="8696"/>
                </a:cubicBezTo>
                <a:lnTo>
                  <a:pt x="12729" y="1261"/>
                </a:lnTo>
                <a:cubicBezTo>
                  <a:pt x="12634" y="536"/>
                  <a:pt x="12099" y="1"/>
                  <a:pt x="11437" y="1"/>
                </a:cubicBezTo>
                <a:close/>
              </a:path>
            </a:pathLst>
          </a:custGeom>
          <a:solidFill>
            <a:srgbClr val="28A468"/>
          </a:solidFill>
          <a:ln>
            <a:noFill/>
          </a:ln>
        </p:spPr>
        <p:txBody>
          <a:bodyPr spcFirstLastPara="1" wrap="square" lIns="91417" tIns="91417" rIns="91417" bIns="91417" anchor="ctr" anchorCtr="0">
            <a:noAutofit/>
          </a:bodyPr>
          <a:lstStyle/>
          <a:p>
            <a:endParaRPr sz="1400"/>
          </a:p>
        </p:txBody>
      </p:sp>
      <p:grpSp>
        <p:nvGrpSpPr>
          <p:cNvPr id="295" name="Google Shape;10190;p74"/>
          <p:cNvGrpSpPr/>
          <p:nvPr/>
        </p:nvGrpSpPr>
        <p:grpSpPr>
          <a:xfrm>
            <a:off x="10482491" y="3656966"/>
            <a:ext cx="479547" cy="504925"/>
            <a:chOff x="-59869425" y="4102225"/>
            <a:chExt cx="319025" cy="315175"/>
          </a:xfrm>
          <a:solidFill>
            <a:srgbClr val="28A468"/>
          </a:solidFill>
        </p:grpSpPr>
        <p:sp>
          <p:nvSpPr>
            <p:cNvPr id="296" name="Google Shape;10191;p74"/>
            <p:cNvSpPr/>
            <p:nvPr/>
          </p:nvSpPr>
          <p:spPr>
            <a:xfrm>
              <a:off x="-59869425" y="4102225"/>
              <a:ext cx="149675" cy="256825"/>
            </a:xfrm>
            <a:custGeom>
              <a:rect l="l" t="t" r="r" b="b"/>
              <a:pathLst>
                <a:path w="5987" h="10273" extrusionOk="0">
                  <a:moveTo>
                    <a:pt x="5532" y="1"/>
                  </a:moveTo>
                  <a:cubicBezTo>
                    <a:pt x="5515" y="1"/>
                    <a:pt x="5499" y="2"/>
                    <a:pt x="5483" y="4"/>
                  </a:cubicBezTo>
                  <a:cubicBezTo>
                    <a:pt x="2364" y="445"/>
                    <a:pt x="1" y="3123"/>
                    <a:pt x="1" y="6274"/>
                  </a:cubicBezTo>
                  <a:cubicBezTo>
                    <a:pt x="1" y="7692"/>
                    <a:pt x="442" y="8983"/>
                    <a:pt x="1293" y="10086"/>
                  </a:cubicBezTo>
                  <a:cubicBezTo>
                    <a:pt x="1381" y="10209"/>
                    <a:pt x="1507" y="10273"/>
                    <a:pt x="1635" y="10273"/>
                  </a:cubicBezTo>
                  <a:cubicBezTo>
                    <a:pt x="1737" y="10273"/>
                    <a:pt x="1839" y="10233"/>
                    <a:pt x="1923" y="10149"/>
                  </a:cubicBezTo>
                  <a:lnTo>
                    <a:pt x="3719" y="8353"/>
                  </a:lnTo>
                  <a:cubicBezTo>
                    <a:pt x="3813" y="8259"/>
                    <a:pt x="3845" y="8007"/>
                    <a:pt x="3782" y="7849"/>
                  </a:cubicBezTo>
                  <a:cubicBezTo>
                    <a:pt x="3498" y="7376"/>
                    <a:pt x="3341" y="6809"/>
                    <a:pt x="3341" y="6274"/>
                  </a:cubicBezTo>
                  <a:cubicBezTo>
                    <a:pt x="3341" y="4888"/>
                    <a:pt x="4286" y="3659"/>
                    <a:pt x="5672" y="3312"/>
                  </a:cubicBezTo>
                  <a:cubicBezTo>
                    <a:pt x="5861" y="3281"/>
                    <a:pt x="5987" y="3123"/>
                    <a:pt x="5987" y="2934"/>
                  </a:cubicBezTo>
                  <a:lnTo>
                    <a:pt x="5987" y="414"/>
                  </a:lnTo>
                  <a:cubicBezTo>
                    <a:pt x="5958" y="180"/>
                    <a:pt x="5739" y="1"/>
                    <a:pt x="5532" y="1"/>
                  </a:cubicBezTo>
                  <a:close/>
                </a:path>
              </a:pathLst>
            </a:custGeom>
            <a:grpFill/>
            <a:ln>
              <a:noFill/>
            </a:ln>
          </p:spPr>
          <p:txBody>
            <a:bodyPr spcFirstLastPara="1" wrap="square" lIns="91417" tIns="91417" rIns="91417" bIns="91417" anchor="ctr" anchorCtr="0">
              <a:noAutofit/>
            </a:bodyPr>
            <a:lstStyle/>
            <a:p>
              <a:endParaRPr sz="1400"/>
            </a:p>
          </p:txBody>
        </p:sp>
        <p:sp>
          <p:nvSpPr>
            <p:cNvPr id="297" name="Google Shape;10192;p74"/>
            <p:cNvSpPr/>
            <p:nvPr/>
          </p:nvSpPr>
          <p:spPr>
            <a:xfrm>
              <a:off x="-59811127" y="4322075"/>
              <a:ext cx="201650" cy="95325"/>
            </a:xfrm>
            <a:custGeom>
              <a:rect l="l" t="t" r="r" b="b"/>
              <a:pathLst>
                <a:path w="8066" h="3812" extrusionOk="0">
                  <a:moveTo>
                    <a:pt x="5758" y="0"/>
                  </a:moveTo>
                  <a:cubicBezTo>
                    <a:pt x="5692" y="0"/>
                    <a:pt x="5629" y="11"/>
                    <a:pt x="5577" y="32"/>
                  </a:cubicBezTo>
                  <a:cubicBezTo>
                    <a:pt x="5091" y="339"/>
                    <a:pt x="4530" y="489"/>
                    <a:pt x="3972" y="489"/>
                  </a:cubicBezTo>
                  <a:cubicBezTo>
                    <a:pt x="3444" y="489"/>
                    <a:pt x="2917" y="355"/>
                    <a:pt x="2458" y="95"/>
                  </a:cubicBezTo>
                  <a:cubicBezTo>
                    <a:pt x="2389" y="53"/>
                    <a:pt x="2314" y="30"/>
                    <a:pt x="2239" y="30"/>
                  </a:cubicBezTo>
                  <a:cubicBezTo>
                    <a:pt x="2141" y="30"/>
                    <a:pt x="2042" y="69"/>
                    <a:pt x="1954" y="158"/>
                  </a:cubicBezTo>
                  <a:lnTo>
                    <a:pt x="189" y="1922"/>
                  </a:lnTo>
                  <a:cubicBezTo>
                    <a:pt x="0" y="2143"/>
                    <a:pt x="32" y="2395"/>
                    <a:pt x="221" y="2552"/>
                  </a:cubicBezTo>
                  <a:cubicBezTo>
                    <a:pt x="1324" y="3403"/>
                    <a:pt x="2615" y="3812"/>
                    <a:pt x="4001" y="3812"/>
                  </a:cubicBezTo>
                  <a:cubicBezTo>
                    <a:pt x="5388" y="3812"/>
                    <a:pt x="6711" y="3403"/>
                    <a:pt x="7814" y="2521"/>
                  </a:cubicBezTo>
                  <a:cubicBezTo>
                    <a:pt x="8034" y="2363"/>
                    <a:pt x="8066" y="2080"/>
                    <a:pt x="7877" y="1890"/>
                  </a:cubicBezTo>
                  <a:lnTo>
                    <a:pt x="6112" y="126"/>
                  </a:lnTo>
                  <a:cubicBezTo>
                    <a:pt x="6028" y="42"/>
                    <a:pt x="5888" y="0"/>
                    <a:pt x="5758" y="0"/>
                  </a:cubicBezTo>
                  <a:close/>
                </a:path>
              </a:pathLst>
            </a:custGeom>
            <a:grpFill/>
            <a:ln>
              <a:noFill/>
            </a:ln>
          </p:spPr>
          <p:txBody>
            <a:bodyPr spcFirstLastPara="1" wrap="square" lIns="91417" tIns="91417" rIns="91417" bIns="91417" anchor="ctr" anchorCtr="0">
              <a:noAutofit/>
            </a:bodyPr>
            <a:lstStyle/>
            <a:p>
              <a:endParaRPr sz="1400"/>
            </a:p>
          </p:txBody>
        </p:sp>
        <p:sp>
          <p:nvSpPr>
            <p:cNvPr id="298" name="Google Shape;10193;p74"/>
            <p:cNvSpPr/>
            <p:nvPr/>
          </p:nvSpPr>
          <p:spPr>
            <a:xfrm>
              <a:off x="-59700077" y="4102225"/>
              <a:ext cx="149675" cy="256525"/>
            </a:xfrm>
            <a:custGeom>
              <a:rect l="l" t="t" r="r" b="b"/>
              <a:pathLst>
                <a:path w="5987" h="10261" extrusionOk="0">
                  <a:moveTo>
                    <a:pt x="418" y="1"/>
                  </a:moveTo>
                  <a:cubicBezTo>
                    <a:pt x="190" y="1"/>
                    <a:pt x="1" y="180"/>
                    <a:pt x="1" y="414"/>
                  </a:cubicBezTo>
                  <a:lnTo>
                    <a:pt x="1" y="2934"/>
                  </a:lnTo>
                  <a:cubicBezTo>
                    <a:pt x="1" y="3123"/>
                    <a:pt x="127" y="3281"/>
                    <a:pt x="316" y="3312"/>
                  </a:cubicBezTo>
                  <a:cubicBezTo>
                    <a:pt x="1639" y="3659"/>
                    <a:pt x="2647" y="4856"/>
                    <a:pt x="2647" y="6274"/>
                  </a:cubicBezTo>
                  <a:cubicBezTo>
                    <a:pt x="2647" y="6809"/>
                    <a:pt x="2489" y="7376"/>
                    <a:pt x="2206" y="7849"/>
                  </a:cubicBezTo>
                  <a:cubicBezTo>
                    <a:pt x="2080" y="8007"/>
                    <a:pt x="2111" y="8196"/>
                    <a:pt x="2269" y="8353"/>
                  </a:cubicBezTo>
                  <a:lnTo>
                    <a:pt x="4065" y="10149"/>
                  </a:lnTo>
                  <a:cubicBezTo>
                    <a:pt x="4137" y="10221"/>
                    <a:pt x="4242" y="10260"/>
                    <a:pt x="4350" y="10260"/>
                  </a:cubicBezTo>
                  <a:cubicBezTo>
                    <a:pt x="4478" y="10260"/>
                    <a:pt x="4609" y="10205"/>
                    <a:pt x="4695" y="10086"/>
                  </a:cubicBezTo>
                  <a:cubicBezTo>
                    <a:pt x="5514" y="8983"/>
                    <a:pt x="5987" y="7660"/>
                    <a:pt x="5987" y="6274"/>
                  </a:cubicBezTo>
                  <a:cubicBezTo>
                    <a:pt x="5892" y="3123"/>
                    <a:pt x="3592" y="445"/>
                    <a:pt x="473" y="4"/>
                  </a:cubicBezTo>
                  <a:cubicBezTo>
                    <a:pt x="455" y="2"/>
                    <a:pt x="436" y="1"/>
                    <a:pt x="418" y="1"/>
                  </a:cubicBezTo>
                  <a:close/>
                </a:path>
              </a:pathLst>
            </a:custGeom>
            <a:grpFill/>
            <a:ln>
              <a:noFill/>
            </a:ln>
          </p:spPr>
          <p:txBody>
            <a:bodyPr spcFirstLastPara="1" wrap="square" lIns="91417" tIns="91417" rIns="91417" bIns="91417" anchor="ctr" anchorCtr="0">
              <a:noAutofit/>
            </a:bodyPr>
            <a:lstStyle/>
            <a:p>
              <a:endParaRPr sz="1400"/>
            </a:p>
          </p:txBody>
        </p:sp>
        <p:sp>
          <p:nvSpPr>
            <p:cNvPr id="299" name="Google Shape;10194;p74"/>
            <p:cNvSpPr/>
            <p:nvPr/>
          </p:nvSpPr>
          <p:spPr>
            <a:xfrm>
              <a:off x="-59742598" y="4187375"/>
              <a:ext cx="63025" cy="144950"/>
            </a:xfrm>
            <a:custGeom>
              <a:rect l="l" t="t" r="r" b="b"/>
              <a:pathLst>
                <a:path w="2521" h="5798" extrusionOk="0">
                  <a:moveTo>
                    <a:pt x="1260" y="1"/>
                  </a:moveTo>
                  <a:cubicBezTo>
                    <a:pt x="1040" y="1"/>
                    <a:pt x="819" y="190"/>
                    <a:pt x="819" y="379"/>
                  </a:cubicBezTo>
                  <a:lnTo>
                    <a:pt x="819" y="662"/>
                  </a:lnTo>
                  <a:cubicBezTo>
                    <a:pt x="347" y="820"/>
                    <a:pt x="0" y="1293"/>
                    <a:pt x="0" y="1860"/>
                  </a:cubicBezTo>
                  <a:cubicBezTo>
                    <a:pt x="0" y="2521"/>
                    <a:pt x="567" y="2899"/>
                    <a:pt x="977" y="3214"/>
                  </a:cubicBezTo>
                  <a:cubicBezTo>
                    <a:pt x="1292" y="3466"/>
                    <a:pt x="1670" y="3687"/>
                    <a:pt x="1670" y="3939"/>
                  </a:cubicBezTo>
                  <a:cubicBezTo>
                    <a:pt x="1670" y="4160"/>
                    <a:pt x="1450" y="4380"/>
                    <a:pt x="1260" y="4380"/>
                  </a:cubicBezTo>
                  <a:cubicBezTo>
                    <a:pt x="1071" y="4380"/>
                    <a:pt x="819" y="4160"/>
                    <a:pt x="819" y="3939"/>
                  </a:cubicBezTo>
                  <a:cubicBezTo>
                    <a:pt x="819" y="3687"/>
                    <a:pt x="630" y="3529"/>
                    <a:pt x="441" y="3529"/>
                  </a:cubicBezTo>
                  <a:cubicBezTo>
                    <a:pt x="252" y="3529"/>
                    <a:pt x="32" y="3750"/>
                    <a:pt x="32" y="3939"/>
                  </a:cubicBezTo>
                  <a:cubicBezTo>
                    <a:pt x="32" y="4475"/>
                    <a:pt x="410" y="4916"/>
                    <a:pt x="882" y="5105"/>
                  </a:cubicBezTo>
                  <a:lnTo>
                    <a:pt x="882" y="5388"/>
                  </a:lnTo>
                  <a:cubicBezTo>
                    <a:pt x="882" y="5640"/>
                    <a:pt x="1071" y="5798"/>
                    <a:pt x="1292" y="5798"/>
                  </a:cubicBezTo>
                  <a:cubicBezTo>
                    <a:pt x="1544" y="5798"/>
                    <a:pt x="1702" y="5577"/>
                    <a:pt x="1702" y="5388"/>
                  </a:cubicBezTo>
                  <a:lnTo>
                    <a:pt x="1702" y="5073"/>
                  </a:lnTo>
                  <a:cubicBezTo>
                    <a:pt x="2174" y="4916"/>
                    <a:pt x="2521" y="4443"/>
                    <a:pt x="2521" y="3907"/>
                  </a:cubicBezTo>
                  <a:cubicBezTo>
                    <a:pt x="2521" y="3214"/>
                    <a:pt x="1985" y="2836"/>
                    <a:pt x="1544" y="2521"/>
                  </a:cubicBezTo>
                  <a:cubicBezTo>
                    <a:pt x="1229" y="2269"/>
                    <a:pt x="882" y="2049"/>
                    <a:pt x="882" y="1797"/>
                  </a:cubicBezTo>
                  <a:cubicBezTo>
                    <a:pt x="882" y="1576"/>
                    <a:pt x="1071" y="1419"/>
                    <a:pt x="1292" y="1419"/>
                  </a:cubicBezTo>
                  <a:cubicBezTo>
                    <a:pt x="1544" y="1419"/>
                    <a:pt x="1702" y="1608"/>
                    <a:pt x="1702" y="1797"/>
                  </a:cubicBezTo>
                  <a:cubicBezTo>
                    <a:pt x="1702" y="2049"/>
                    <a:pt x="1891" y="2238"/>
                    <a:pt x="2143" y="2238"/>
                  </a:cubicBezTo>
                  <a:cubicBezTo>
                    <a:pt x="2363" y="2238"/>
                    <a:pt x="2521" y="2049"/>
                    <a:pt x="2521" y="1797"/>
                  </a:cubicBezTo>
                  <a:cubicBezTo>
                    <a:pt x="2521" y="1261"/>
                    <a:pt x="2174" y="820"/>
                    <a:pt x="1702" y="631"/>
                  </a:cubicBezTo>
                  <a:lnTo>
                    <a:pt x="1702" y="347"/>
                  </a:lnTo>
                  <a:cubicBezTo>
                    <a:pt x="1702" y="158"/>
                    <a:pt x="1513" y="1"/>
                    <a:pt x="1260"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26" name="Google Shape;10221;p74"/>
          <p:cNvGrpSpPr/>
          <p:nvPr/>
        </p:nvGrpSpPr>
        <p:grpSpPr>
          <a:xfrm>
            <a:off x="5114049" y="4622498"/>
            <a:ext cx="422587" cy="511165"/>
            <a:chOff x="2423775" y="3226875"/>
            <a:chExt cx="259925" cy="295000"/>
          </a:xfrm>
          <a:solidFill>
            <a:srgbClr val="28A468"/>
          </a:solidFill>
        </p:grpSpPr>
        <p:sp>
          <p:nvSpPr>
            <p:cNvPr id="327" name="Google Shape;10222;p74"/>
            <p:cNvSpPr/>
            <p:nvPr/>
          </p:nvSpPr>
          <p:spPr>
            <a:xfrm>
              <a:off x="2509625" y="3365900"/>
              <a:ext cx="86650" cy="52000"/>
            </a:xfrm>
            <a:custGeom>
              <a:rect l="l" t="t" r="r" b="b"/>
              <a:pathLst>
                <a:path w="3466" h="2080" extrusionOk="0">
                  <a:moveTo>
                    <a:pt x="1733" y="0"/>
                  </a:moveTo>
                  <a:cubicBezTo>
                    <a:pt x="788" y="0"/>
                    <a:pt x="0" y="788"/>
                    <a:pt x="0" y="1733"/>
                  </a:cubicBezTo>
                  <a:lnTo>
                    <a:pt x="0" y="2080"/>
                  </a:lnTo>
                  <a:lnTo>
                    <a:pt x="3466" y="2080"/>
                  </a:ln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sp>
          <p:nvSpPr>
            <p:cNvPr id="328" name="Google Shape;10223;p74"/>
            <p:cNvSpPr/>
            <p:nvPr/>
          </p:nvSpPr>
          <p:spPr>
            <a:xfrm>
              <a:off x="2534825" y="3313925"/>
              <a:ext cx="35475" cy="35450"/>
            </a:xfrm>
            <a:custGeom>
              <a:rect l="l" t="t" r="r" b="b"/>
              <a:pathLst>
                <a:path w="1419" h="1418" extrusionOk="0">
                  <a:moveTo>
                    <a:pt x="725" y="0"/>
                  </a:moveTo>
                  <a:cubicBezTo>
                    <a:pt x="316" y="0"/>
                    <a:pt x="0" y="315"/>
                    <a:pt x="0" y="725"/>
                  </a:cubicBezTo>
                  <a:cubicBezTo>
                    <a:pt x="0" y="1103"/>
                    <a:pt x="316"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p>
          </p:txBody>
        </p:sp>
        <p:sp>
          <p:nvSpPr>
            <p:cNvPr id="329" name="Google Shape;10224;p74"/>
            <p:cNvSpPr/>
            <p:nvPr/>
          </p:nvSpPr>
          <p:spPr>
            <a:xfrm>
              <a:off x="2423775" y="3226875"/>
              <a:ext cx="259925" cy="295000"/>
            </a:xfrm>
            <a:custGeom>
              <a:rect l="l" t="t" r="r" b="b"/>
              <a:pathLst>
                <a:path w="10397" h="11800" extrusionOk="0">
                  <a:moveTo>
                    <a:pt x="5167" y="2757"/>
                  </a:moveTo>
                  <a:cubicBezTo>
                    <a:pt x="5923" y="2757"/>
                    <a:pt x="6553" y="3388"/>
                    <a:pt x="6553" y="4144"/>
                  </a:cubicBezTo>
                  <a:cubicBezTo>
                    <a:pt x="6553" y="4490"/>
                    <a:pt x="6396" y="4805"/>
                    <a:pt x="6175" y="5089"/>
                  </a:cubicBezTo>
                  <a:cubicBezTo>
                    <a:pt x="7026" y="5498"/>
                    <a:pt x="7593" y="6317"/>
                    <a:pt x="7593" y="7294"/>
                  </a:cubicBezTo>
                  <a:lnTo>
                    <a:pt x="7593" y="8019"/>
                  </a:lnTo>
                  <a:cubicBezTo>
                    <a:pt x="7593" y="8208"/>
                    <a:pt x="7435" y="8365"/>
                    <a:pt x="7246" y="8365"/>
                  </a:cubicBezTo>
                  <a:lnTo>
                    <a:pt x="3088" y="8365"/>
                  </a:lnTo>
                  <a:cubicBezTo>
                    <a:pt x="2867" y="8365"/>
                    <a:pt x="2710" y="8208"/>
                    <a:pt x="2710" y="8019"/>
                  </a:cubicBezTo>
                  <a:lnTo>
                    <a:pt x="2710" y="7294"/>
                  </a:lnTo>
                  <a:cubicBezTo>
                    <a:pt x="2710" y="6317"/>
                    <a:pt x="3308" y="5498"/>
                    <a:pt x="4127" y="5089"/>
                  </a:cubicBezTo>
                  <a:cubicBezTo>
                    <a:pt x="3907" y="4868"/>
                    <a:pt x="3781" y="4553"/>
                    <a:pt x="3781" y="4144"/>
                  </a:cubicBezTo>
                  <a:cubicBezTo>
                    <a:pt x="3781" y="3388"/>
                    <a:pt x="4411" y="2757"/>
                    <a:pt x="5167" y="2757"/>
                  </a:cubicBezTo>
                  <a:close/>
                  <a:moveTo>
                    <a:pt x="5183" y="1"/>
                  </a:moveTo>
                  <a:cubicBezTo>
                    <a:pt x="5128" y="1"/>
                    <a:pt x="5073" y="17"/>
                    <a:pt x="5010" y="48"/>
                  </a:cubicBezTo>
                  <a:cubicBezTo>
                    <a:pt x="3964" y="646"/>
                    <a:pt x="2946" y="940"/>
                    <a:pt x="1919" y="940"/>
                  </a:cubicBezTo>
                  <a:cubicBezTo>
                    <a:pt x="1430" y="940"/>
                    <a:pt x="939" y="873"/>
                    <a:pt x="441" y="741"/>
                  </a:cubicBezTo>
                  <a:cubicBezTo>
                    <a:pt x="402" y="722"/>
                    <a:pt x="363" y="714"/>
                    <a:pt x="326" y="714"/>
                  </a:cubicBezTo>
                  <a:cubicBezTo>
                    <a:pt x="243" y="714"/>
                    <a:pt x="170" y="751"/>
                    <a:pt x="126" y="773"/>
                  </a:cubicBezTo>
                  <a:cubicBezTo>
                    <a:pt x="32" y="836"/>
                    <a:pt x="0" y="930"/>
                    <a:pt x="0" y="1056"/>
                  </a:cubicBezTo>
                  <a:lnTo>
                    <a:pt x="0" y="5026"/>
                  </a:lnTo>
                  <a:cubicBezTo>
                    <a:pt x="0" y="8145"/>
                    <a:pt x="2080" y="10949"/>
                    <a:pt x="5104" y="11799"/>
                  </a:cubicBezTo>
                  <a:lnTo>
                    <a:pt x="5262" y="11799"/>
                  </a:lnTo>
                  <a:cubicBezTo>
                    <a:pt x="8255" y="10917"/>
                    <a:pt x="10397" y="8145"/>
                    <a:pt x="10397" y="5026"/>
                  </a:cubicBezTo>
                  <a:lnTo>
                    <a:pt x="10397" y="1056"/>
                  </a:lnTo>
                  <a:cubicBezTo>
                    <a:pt x="10397" y="930"/>
                    <a:pt x="10365" y="836"/>
                    <a:pt x="10271" y="773"/>
                  </a:cubicBezTo>
                  <a:cubicBezTo>
                    <a:pt x="10162" y="751"/>
                    <a:pt x="10084" y="714"/>
                    <a:pt x="10014" y="714"/>
                  </a:cubicBezTo>
                  <a:cubicBezTo>
                    <a:pt x="9983" y="714"/>
                    <a:pt x="9954" y="722"/>
                    <a:pt x="9924" y="741"/>
                  </a:cubicBezTo>
                  <a:cubicBezTo>
                    <a:pt x="9414" y="877"/>
                    <a:pt x="8910" y="946"/>
                    <a:pt x="8409" y="946"/>
                  </a:cubicBezTo>
                  <a:cubicBezTo>
                    <a:pt x="7395" y="946"/>
                    <a:pt x="6389" y="660"/>
                    <a:pt x="5356" y="48"/>
                  </a:cubicBezTo>
                  <a:cubicBezTo>
                    <a:pt x="5293" y="17"/>
                    <a:pt x="5238" y="1"/>
                    <a:pt x="5183"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45" name="Google Shape;10240;p74"/>
          <p:cNvGrpSpPr/>
          <p:nvPr/>
        </p:nvGrpSpPr>
        <p:grpSpPr>
          <a:xfrm>
            <a:off x="6965454" y="4627377"/>
            <a:ext cx="486647" cy="480451"/>
            <a:chOff x="4266025" y="3609275"/>
            <a:chExt cx="299325" cy="277275"/>
          </a:xfrm>
          <a:solidFill>
            <a:srgbClr val="28A468"/>
          </a:solidFill>
        </p:grpSpPr>
        <p:sp>
          <p:nvSpPr>
            <p:cNvPr id="346" name="Google Shape;10241;p74"/>
            <p:cNvSpPr/>
            <p:nvPr/>
          </p:nvSpPr>
          <p:spPr>
            <a:xfrm>
              <a:off x="4266025" y="3609275"/>
              <a:ext cx="299325" cy="224500"/>
            </a:xfrm>
            <a:custGeom>
              <a:rect l="l" t="t" r="r" b="b"/>
              <a:pathLst>
                <a:path w="11973" h="8980" extrusionOk="0">
                  <a:moveTo>
                    <a:pt x="2017" y="3749"/>
                  </a:moveTo>
                  <a:lnTo>
                    <a:pt x="3119" y="5514"/>
                  </a:lnTo>
                  <a:lnTo>
                    <a:pt x="914" y="5514"/>
                  </a:lnTo>
                  <a:lnTo>
                    <a:pt x="2017" y="3749"/>
                  </a:lnTo>
                  <a:close/>
                  <a:moveTo>
                    <a:pt x="9641" y="3749"/>
                  </a:moveTo>
                  <a:lnTo>
                    <a:pt x="10744" y="5514"/>
                  </a:lnTo>
                  <a:lnTo>
                    <a:pt x="8538" y="5514"/>
                  </a:lnTo>
                  <a:lnTo>
                    <a:pt x="9641" y="3749"/>
                  </a:lnTo>
                  <a:close/>
                  <a:moveTo>
                    <a:pt x="5892" y="0"/>
                  </a:moveTo>
                  <a:cubicBezTo>
                    <a:pt x="5325" y="0"/>
                    <a:pt x="4852" y="473"/>
                    <a:pt x="4852" y="1040"/>
                  </a:cubicBezTo>
                  <a:lnTo>
                    <a:pt x="4852" y="1166"/>
                  </a:lnTo>
                  <a:lnTo>
                    <a:pt x="4537" y="1324"/>
                  </a:lnTo>
                  <a:cubicBezTo>
                    <a:pt x="3812" y="1733"/>
                    <a:pt x="3529" y="1891"/>
                    <a:pt x="3025" y="1954"/>
                  </a:cubicBezTo>
                  <a:cubicBezTo>
                    <a:pt x="2867" y="1607"/>
                    <a:pt x="2521" y="1324"/>
                    <a:pt x="2080" y="1324"/>
                  </a:cubicBezTo>
                  <a:cubicBezTo>
                    <a:pt x="1702" y="1324"/>
                    <a:pt x="1324" y="1576"/>
                    <a:pt x="1166" y="1922"/>
                  </a:cubicBezTo>
                  <a:cubicBezTo>
                    <a:pt x="946" y="1891"/>
                    <a:pt x="693" y="1796"/>
                    <a:pt x="504" y="1733"/>
                  </a:cubicBezTo>
                  <a:cubicBezTo>
                    <a:pt x="454" y="1708"/>
                    <a:pt x="403" y="1696"/>
                    <a:pt x="355" y="1696"/>
                  </a:cubicBezTo>
                  <a:cubicBezTo>
                    <a:pt x="223" y="1696"/>
                    <a:pt x="110" y="1784"/>
                    <a:pt x="63" y="1922"/>
                  </a:cubicBezTo>
                  <a:cubicBezTo>
                    <a:pt x="0" y="2111"/>
                    <a:pt x="63" y="2332"/>
                    <a:pt x="252" y="2363"/>
                  </a:cubicBezTo>
                  <a:cubicBezTo>
                    <a:pt x="536" y="2489"/>
                    <a:pt x="820" y="2552"/>
                    <a:pt x="1135" y="2615"/>
                  </a:cubicBezTo>
                  <a:cubicBezTo>
                    <a:pt x="1198" y="2867"/>
                    <a:pt x="1387" y="3119"/>
                    <a:pt x="1607" y="3277"/>
                  </a:cubicBezTo>
                  <a:lnTo>
                    <a:pt x="95" y="5671"/>
                  </a:lnTo>
                  <a:cubicBezTo>
                    <a:pt x="95" y="5703"/>
                    <a:pt x="63" y="5829"/>
                    <a:pt x="63" y="5860"/>
                  </a:cubicBezTo>
                  <a:lnTo>
                    <a:pt x="63" y="6238"/>
                  </a:lnTo>
                  <a:cubicBezTo>
                    <a:pt x="63" y="7372"/>
                    <a:pt x="1009" y="8318"/>
                    <a:pt x="2143" y="8318"/>
                  </a:cubicBezTo>
                  <a:cubicBezTo>
                    <a:pt x="3308" y="8318"/>
                    <a:pt x="4254" y="7372"/>
                    <a:pt x="4254" y="6238"/>
                  </a:cubicBezTo>
                  <a:lnTo>
                    <a:pt x="4254" y="5860"/>
                  </a:lnTo>
                  <a:cubicBezTo>
                    <a:pt x="4254" y="5829"/>
                    <a:pt x="4191" y="5703"/>
                    <a:pt x="4191" y="5671"/>
                  </a:cubicBezTo>
                  <a:lnTo>
                    <a:pt x="2710" y="3277"/>
                  </a:lnTo>
                  <a:cubicBezTo>
                    <a:pt x="2930" y="3151"/>
                    <a:pt x="3088" y="2930"/>
                    <a:pt x="3182" y="2647"/>
                  </a:cubicBezTo>
                  <a:cubicBezTo>
                    <a:pt x="3844" y="2521"/>
                    <a:pt x="4191" y="2363"/>
                    <a:pt x="4947" y="1922"/>
                  </a:cubicBezTo>
                  <a:lnTo>
                    <a:pt x="4947" y="8979"/>
                  </a:lnTo>
                  <a:lnTo>
                    <a:pt x="7089" y="8979"/>
                  </a:lnTo>
                  <a:lnTo>
                    <a:pt x="7089" y="1922"/>
                  </a:lnTo>
                  <a:cubicBezTo>
                    <a:pt x="7814" y="2332"/>
                    <a:pt x="8192" y="2521"/>
                    <a:pt x="8853" y="2647"/>
                  </a:cubicBezTo>
                  <a:cubicBezTo>
                    <a:pt x="8916" y="2899"/>
                    <a:pt x="9074" y="3119"/>
                    <a:pt x="9326" y="3277"/>
                  </a:cubicBezTo>
                  <a:lnTo>
                    <a:pt x="7814" y="5671"/>
                  </a:lnTo>
                  <a:cubicBezTo>
                    <a:pt x="7814" y="5703"/>
                    <a:pt x="7782" y="5829"/>
                    <a:pt x="7782" y="5860"/>
                  </a:cubicBezTo>
                  <a:lnTo>
                    <a:pt x="7782" y="6238"/>
                  </a:lnTo>
                  <a:cubicBezTo>
                    <a:pt x="7782" y="7372"/>
                    <a:pt x="8727" y="8318"/>
                    <a:pt x="9861" y="8318"/>
                  </a:cubicBezTo>
                  <a:cubicBezTo>
                    <a:pt x="11027" y="8318"/>
                    <a:pt x="11972" y="7372"/>
                    <a:pt x="11972" y="6238"/>
                  </a:cubicBezTo>
                  <a:lnTo>
                    <a:pt x="11972" y="5860"/>
                  </a:lnTo>
                  <a:cubicBezTo>
                    <a:pt x="11972" y="5829"/>
                    <a:pt x="11909" y="5703"/>
                    <a:pt x="11909" y="5671"/>
                  </a:cubicBezTo>
                  <a:lnTo>
                    <a:pt x="10429" y="3277"/>
                  </a:lnTo>
                  <a:cubicBezTo>
                    <a:pt x="10429" y="3151"/>
                    <a:pt x="10618" y="2930"/>
                    <a:pt x="10681" y="2615"/>
                  </a:cubicBezTo>
                  <a:cubicBezTo>
                    <a:pt x="10933" y="2521"/>
                    <a:pt x="11248" y="2458"/>
                    <a:pt x="11531" y="2363"/>
                  </a:cubicBezTo>
                  <a:cubicBezTo>
                    <a:pt x="11720" y="2300"/>
                    <a:pt x="11815" y="2080"/>
                    <a:pt x="11720" y="1922"/>
                  </a:cubicBezTo>
                  <a:cubicBezTo>
                    <a:pt x="11674" y="1784"/>
                    <a:pt x="11560" y="1696"/>
                    <a:pt x="11429" y="1696"/>
                  </a:cubicBezTo>
                  <a:cubicBezTo>
                    <a:pt x="11380" y="1696"/>
                    <a:pt x="11330" y="1708"/>
                    <a:pt x="11279" y="1733"/>
                  </a:cubicBezTo>
                  <a:cubicBezTo>
                    <a:pt x="11059" y="1796"/>
                    <a:pt x="10870" y="1891"/>
                    <a:pt x="10618" y="1922"/>
                  </a:cubicBezTo>
                  <a:cubicBezTo>
                    <a:pt x="10460" y="1576"/>
                    <a:pt x="10113" y="1324"/>
                    <a:pt x="9704" y="1324"/>
                  </a:cubicBezTo>
                  <a:cubicBezTo>
                    <a:pt x="9294" y="1324"/>
                    <a:pt x="8916" y="1576"/>
                    <a:pt x="8790" y="1954"/>
                  </a:cubicBezTo>
                  <a:cubicBezTo>
                    <a:pt x="8255" y="1891"/>
                    <a:pt x="8003" y="1733"/>
                    <a:pt x="7278" y="1324"/>
                  </a:cubicBezTo>
                  <a:lnTo>
                    <a:pt x="6963" y="1166"/>
                  </a:lnTo>
                  <a:lnTo>
                    <a:pt x="6963" y="1040"/>
                  </a:lnTo>
                  <a:cubicBezTo>
                    <a:pt x="6963" y="441"/>
                    <a:pt x="6490" y="0"/>
                    <a:pt x="5892" y="0"/>
                  </a:cubicBezTo>
                  <a:close/>
                </a:path>
              </a:pathLst>
            </a:custGeom>
            <a:grpFill/>
            <a:ln>
              <a:noFill/>
            </a:ln>
          </p:spPr>
          <p:txBody>
            <a:bodyPr spcFirstLastPara="1" wrap="square" lIns="91417" tIns="91417" rIns="91417" bIns="91417" anchor="ctr" anchorCtr="0">
              <a:noAutofit/>
            </a:bodyPr>
            <a:lstStyle/>
            <a:p>
              <a:endParaRPr sz="1400"/>
            </a:p>
          </p:txBody>
        </p:sp>
        <p:sp>
          <p:nvSpPr>
            <p:cNvPr id="347" name="Google Shape;10242;p74"/>
            <p:cNvSpPr/>
            <p:nvPr/>
          </p:nvSpPr>
          <p:spPr>
            <a:xfrm>
              <a:off x="4332975" y="3851850"/>
              <a:ext cx="157550" cy="34700"/>
            </a:xfrm>
            <a:custGeom>
              <a:rect l="l" t="t" r="r" b="b"/>
              <a:pathLst>
                <a:path w="6302" h="1388" extrusionOk="0">
                  <a:moveTo>
                    <a:pt x="693" y="1"/>
                  </a:moveTo>
                  <a:cubicBezTo>
                    <a:pt x="315" y="1"/>
                    <a:pt x="0" y="316"/>
                    <a:pt x="0" y="694"/>
                  </a:cubicBezTo>
                  <a:lnTo>
                    <a:pt x="0" y="1040"/>
                  </a:lnTo>
                  <a:cubicBezTo>
                    <a:pt x="0" y="1261"/>
                    <a:pt x="158" y="1387"/>
                    <a:pt x="347" y="1387"/>
                  </a:cubicBezTo>
                  <a:lnTo>
                    <a:pt x="5955" y="1387"/>
                  </a:lnTo>
                  <a:cubicBezTo>
                    <a:pt x="6144" y="1356"/>
                    <a:pt x="6301" y="1198"/>
                    <a:pt x="6301" y="1040"/>
                  </a:cubicBezTo>
                  <a:lnTo>
                    <a:pt x="6301" y="694"/>
                  </a:lnTo>
                  <a:cubicBezTo>
                    <a:pt x="6301" y="316"/>
                    <a:pt x="5986" y="1"/>
                    <a:pt x="5577"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08" name="Google Shape;10303;p74"/>
          <p:cNvGrpSpPr/>
          <p:nvPr/>
        </p:nvGrpSpPr>
        <p:grpSpPr>
          <a:xfrm>
            <a:off x="7899298" y="4585530"/>
            <a:ext cx="480265" cy="511815"/>
            <a:chOff x="4628325" y="3599825"/>
            <a:chExt cx="295400" cy="295375"/>
          </a:xfrm>
          <a:solidFill>
            <a:srgbClr val="28A468"/>
          </a:solidFill>
        </p:grpSpPr>
        <p:sp>
          <p:nvSpPr>
            <p:cNvPr id="409" name="Google Shape;10304;p74"/>
            <p:cNvSpPr/>
            <p:nvPr/>
          </p:nvSpPr>
          <p:spPr>
            <a:xfrm>
              <a:off x="4679525" y="3686450"/>
              <a:ext cx="17350" cy="86675"/>
            </a:xfrm>
            <a:custGeom>
              <a:rect l="l" t="t" r="r" b="b"/>
              <a:pathLst>
                <a:path w="694" h="3467" extrusionOk="0">
                  <a:moveTo>
                    <a:pt x="0" y="1"/>
                  </a:moveTo>
                  <a:lnTo>
                    <a:pt x="0" y="3466"/>
                  </a:lnTo>
                  <a:lnTo>
                    <a:pt x="694" y="3466"/>
                  </a:lnTo>
                  <a:lnTo>
                    <a:pt x="694" y="1"/>
                  </a:lnTo>
                  <a:close/>
                </a:path>
              </a:pathLst>
            </a:custGeom>
            <a:grpFill/>
            <a:ln>
              <a:noFill/>
            </a:ln>
          </p:spPr>
          <p:txBody>
            <a:bodyPr spcFirstLastPara="1" wrap="square" lIns="91417" tIns="91417" rIns="91417" bIns="91417" anchor="ctr" anchorCtr="0">
              <a:noAutofit/>
            </a:bodyPr>
            <a:lstStyle/>
            <a:p>
              <a:endParaRPr sz="1400"/>
            </a:p>
          </p:txBody>
        </p:sp>
        <p:sp>
          <p:nvSpPr>
            <p:cNvPr id="410" name="Google Shape;10305;p74"/>
            <p:cNvSpPr/>
            <p:nvPr/>
          </p:nvSpPr>
          <p:spPr>
            <a:xfrm>
              <a:off x="4854375" y="3686450"/>
              <a:ext cx="18150" cy="86675"/>
            </a:xfrm>
            <a:custGeom>
              <a:rect l="l" t="t" r="r" b="b"/>
              <a:pathLst>
                <a:path w="726" h="3467" extrusionOk="0">
                  <a:moveTo>
                    <a:pt x="1" y="1"/>
                  </a:moveTo>
                  <a:lnTo>
                    <a:pt x="1" y="3466"/>
                  </a:lnTo>
                  <a:lnTo>
                    <a:pt x="725" y="3466"/>
                  </a:lnTo>
                  <a:lnTo>
                    <a:pt x="725" y="1"/>
                  </a:lnTo>
                  <a:close/>
                </a:path>
              </a:pathLst>
            </a:custGeom>
            <a:grpFill/>
            <a:ln>
              <a:noFill/>
            </a:ln>
          </p:spPr>
          <p:txBody>
            <a:bodyPr spcFirstLastPara="1" wrap="square" lIns="91417" tIns="91417" rIns="91417" bIns="91417" anchor="ctr" anchorCtr="0">
              <a:noAutofit/>
            </a:bodyPr>
            <a:lstStyle/>
            <a:p>
              <a:endParaRPr sz="1400"/>
            </a:p>
          </p:txBody>
        </p:sp>
        <p:sp>
          <p:nvSpPr>
            <p:cNvPr id="411" name="Google Shape;10306;p74"/>
            <p:cNvSpPr/>
            <p:nvPr/>
          </p:nvSpPr>
          <p:spPr>
            <a:xfrm>
              <a:off x="4679525" y="3790425"/>
              <a:ext cx="17350" cy="104000"/>
            </a:xfrm>
            <a:custGeom>
              <a:rect l="l" t="t" r="r" b="b"/>
              <a:pathLst>
                <a:path w="694" h="4160" extrusionOk="0">
                  <a:moveTo>
                    <a:pt x="0" y="0"/>
                  </a:moveTo>
                  <a:lnTo>
                    <a:pt x="0" y="4159"/>
                  </a:lnTo>
                  <a:lnTo>
                    <a:pt x="694" y="4159"/>
                  </a:lnTo>
                  <a:lnTo>
                    <a:pt x="694" y="0"/>
                  </a:lnTo>
                  <a:close/>
                </a:path>
              </a:pathLst>
            </a:custGeom>
            <a:grpFill/>
            <a:ln>
              <a:noFill/>
            </a:ln>
          </p:spPr>
          <p:txBody>
            <a:bodyPr spcFirstLastPara="1" wrap="square" lIns="91417" tIns="91417" rIns="91417" bIns="91417" anchor="ctr" anchorCtr="0">
              <a:noAutofit/>
            </a:bodyPr>
            <a:lstStyle/>
            <a:p>
              <a:endParaRPr sz="1400"/>
            </a:p>
          </p:txBody>
        </p:sp>
        <p:sp>
          <p:nvSpPr>
            <p:cNvPr id="412" name="Google Shape;10307;p74"/>
            <p:cNvSpPr/>
            <p:nvPr/>
          </p:nvSpPr>
          <p:spPr>
            <a:xfrm>
              <a:off x="4854375" y="3790425"/>
              <a:ext cx="18150" cy="104000"/>
            </a:xfrm>
            <a:custGeom>
              <a:rect l="l" t="t" r="r" b="b"/>
              <a:pathLst>
                <a:path w="726" h="4160" extrusionOk="0">
                  <a:moveTo>
                    <a:pt x="1" y="0"/>
                  </a:moveTo>
                  <a:lnTo>
                    <a:pt x="1" y="4159"/>
                  </a:lnTo>
                  <a:lnTo>
                    <a:pt x="725" y="4159"/>
                  </a:lnTo>
                  <a:lnTo>
                    <a:pt x="725" y="0"/>
                  </a:lnTo>
                  <a:close/>
                </a:path>
              </a:pathLst>
            </a:custGeom>
            <a:grpFill/>
            <a:ln>
              <a:noFill/>
            </a:ln>
          </p:spPr>
          <p:txBody>
            <a:bodyPr spcFirstLastPara="1" wrap="square" lIns="91417" tIns="91417" rIns="91417" bIns="91417" anchor="ctr" anchorCtr="0">
              <a:noAutofit/>
            </a:bodyPr>
            <a:lstStyle/>
            <a:p>
              <a:endParaRPr sz="1400"/>
            </a:p>
          </p:txBody>
        </p:sp>
        <p:sp>
          <p:nvSpPr>
            <p:cNvPr id="413" name="Google Shape;10308;p74"/>
            <p:cNvSpPr/>
            <p:nvPr/>
          </p:nvSpPr>
          <p:spPr>
            <a:xfrm>
              <a:off x="4628325" y="3686450"/>
              <a:ext cx="34675" cy="86675"/>
            </a:xfrm>
            <a:custGeom>
              <a:rect l="l" t="t" r="r" b="b"/>
              <a:pathLst>
                <a:path w="1387" h="3467" extrusionOk="0">
                  <a:moveTo>
                    <a:pt x="1009" y="1"/>
                  </a:moveTo>
                  <a:cubicBezTo>
                    <a:pt x="442" y="1"/>
                    <a:pt x="1" y="442"/>
                    <a:pt x="1" y="1009"/>
                  </a:cubicBezTo>
                  <a:lnTo>
                    <a:pt x="1" y="2049"/>
                  </a:lnTo>
                  <a:cubicBezTo>
                    <a:pt x="1" y="2427"/>
                    <a:pt x="158" y="2773"/>
                    <a:pt x="442" y="3025"/>
                  </a:cubicBezTo>
                  <a:cubicBezTo>
                    <a:pt x="662" y="3340"/>
                    <a:pt x="1009" y="3466"/>
                    <a:pt x="1387" y="3466"/>
                  </a:cubicBezTo>
                  <a:lnTo>
                    <a:pt x="1387" y="1"/>
                  </a:lnTo>
                  <a:close/>
                </a:path>
              </a:pathLst>
            </a:custGeom>
            <a:grpFill/>
            <a:ln>
              <a:noFill/>
            </a:ln>
          </p:spPr>
          <p:txBody>
            <a:bodyPr spcFirstLastPara="1" wrap="square" lIns="91417" tIns="91417" rIns="91417" bIns="91417" anchor="ctr" anchorCtr="0">
              <a:noAutofit/>
            </a:bodyPr>
            <a:lstStyle/>
            <a:p>
              <a:endParaRPr sz="1400"/>
            </a:p>
          </p:txBody>
        </p:sp>
        <p:sp>
          <p:nvSpPr>
            <p:cNvPr id="414" name="Google Shape;10309;p74"/>
            <p:cNvSpPr/>
            <p:nvPr/>
          </p:nvSpPr>
          <p:spPr>
            <a:xfrm>
              <a:off x="4714975" y="3686450"/>
              <a:ext cx="122100" cy="86675"/>
            </a:xfrm>
            <a:custGeom>
              <a:rect l="l" t="t" r="r" b="b"/>
              <a:pathLst>
                <a:path w="4884" h="3467" extrusionOk="0">
                  <a:moveTo>
                    <a:pt x="0" y="1"/>
                  </a:moveTo>
                  <a:lnTo>
                    <a:pt x="0" y="3466"/>
                  </a:lnTo>
                  <a:lnTo>
                    <a:pt x="4883" y="3466"/>
                  </a:lnTo>
                  <a:lnTo>
                    <a:pt x="4883" y="1"/>
                  </a:lnTo>
                  <a:close/>
                </a:path>
              </a:pathLst>
            </a:custGeom>
            <a:grpFill/>
            <a:ln>
              <a:noFill/>
            </a:ln>
          </p:spPr>
          <p:txBody>
            <a:bodyPr spcFirstLastPara="1" wrap="square" lIns="91417" tIns="91417" rIns="91417" bIns="91417" anchor="ctr" anchorCtr="0">
              <a:noAutofit/>
            </a:bodyPr>
            <a:lstStyle/>
            <a:p>
              <a:endParaRPr sz="1400"/>
            </a:p>
          </p:txBody>
        </p:sp>
        <p:sp>
          <p:nvSpPr>
            <p:cNvPr id="415" name="Google Shape;10310;p74"/>
            <p:cNvSpPr/>
            <p:nvPr/>
          </p:nvSpPr>
          <p:spPr>
            <a:xfrm>
              <a:off x="4889025" y="3777825"/>
              <a:ext cx="34700" cy="117375"/>
            </a:xfrm>
            <a:custGeom>
              <a:rect l="l" t="t" r="r" b="b"/>
              <a:pathLst>
                <a:path w="1388" h="4695" extrusionOk="0">
                  <a:moveTo>
                    <a:pt x="1387" y="0"/>
                  </a:moveTo>
                  <a:cubicBezTo>
                    <a:pt x="977" y="315"/>
                    <a:pt x="505" y="504"/>
                    <a:pt x="1" y="504"/>
                  </a:cubicBezTo>
                  <a:lnTo>
                    <a:pt x="1" y="4695"/>
                  </a:lnTo>
                  <a:lnTo>
                    <a:pt x="347" y="4695"/>
                  </a:lnTo>
                  <a:cubicBezTo>
                    <a:pt x="946" y="4695"/>
                    <a:pt x="1387" y="4222"/>
                    <a:pt x="1387" y="3655"/>
                  </a:cubicBezTo>
                  <a:lnTo>
                    <a:pt x="1387" y="0"/>
                  </a:lnTo>
                  <a:close/>
                </a:path>
              </a:pathLst>
            </a:custGeom>
            <a:grpFill/>
            <a:ln>
              <a:noFill/>
            </a:ln>
          </p:spPr>
          <p:txBody>
            <a:bodyPr spcFirstLastPara="1" wrap="square" lIns="91417" tIns="91417" rIns="91417" bIns="91417" anchor="ctr" anchorCtr="0">
              <a:noAutofit/>
            </a:bodyPr>
            <a:lstStyle/>
            <a:p>
              <a:endParaRPr sz="1400"/>
            </a:p>
          </p:txBody>
        </p:sp>
        <p:sp>
          <p:nvSpPr>
            <p:cNvPr id="416" name="Google Shape;10311;p74"/>
            <p:cNvSpPr/>
            <p:nvPr/>
          </p:nvSpPr>
          <p:spPr>
            <a:xfrm>
              <a:off x="4628325" y="3777825"/>
              <a:ext cx="34675" cy="116600"/>
            </a:xfrm>
            <a:custGeom>
              <a:rect l="l" t="t" r="r" b="b"/>
              <a:pathLst>
                <a:path w="1387" h="4664" extrusionOk="0">
                  <a:moveTo>
                    <a:pt x="1" y="0"/>
                  </a:moveTo>
                  <a:lnTo>
                    <a:pt x="1" y="3655"/>
                  </a:lnTo>
                  <a:cubicBezTo>
                    <a:pt x="1" y="4222"/>
                    <a:pt x="442" y="4663"/>
                    <a:pt x="1009" y="4663"/>
                  </a:cubicBezTo>
                  <a:lnTo>
                    <a:pt x="1387" y="4663"/>
                  </a:lnTo>
                  <a:lnTo>
                    <a:pt x="1387" y="504"/>
                  </a:lnTo>
                  <a:cubicBezTo>
                    <a:pt x="851" y="504"/>
                    <a:pt x="379" y="315"/>
                    <a:pt x="1" y="0"/>
                  </a:cubicBezTo>
                  <a:close/>
                </a:path>
              </a:pathLst>
            </a:custGeom>
            <a:grpFill/>
            <a:ln>
              <a:noFill/>
            </a:ln>
          </p:spPr>
          <p:txBody>
            <a:bodyPr spcFirstLastPara="1" wrap="square" lIns="91417" tIns="91417" rIns="91417" bIns="91417" anchor="ctr" anchorCtr="0">
              <a:noAutofit/>
            </a:bodyPr>
            <a:lstStyle/>
            <a:p>
              <a:endParaRPr sz="1400"/>
            </a:p>
          </p:txBody>
        </p:sp>
        <p:sp>
          <p:nvSpPr>
            <p:cNvPr id="417" name="Google Shape;10312;p74"/>
            <p:cNvSpPr/>
            <p:nvPr/>
          </p:nvSpPr>
          <p:spPr>
            <a:xfrm>
              <a:off x="4766950" y="3790425"/>
              <a:ext cx="17350" cy="18150"/>
            </a:xfrm>
            <a:custGeom>
              <a:rect l="l" t="t" r="r" b="b"/>
              <a:pathLst>
                <a:path w="694" h="726" extrusionOk="0">
                  <a:moveTo>
                    <a:pt x="1" y="0"/>
                  </a:moveTo>
                  <a:lnTo>
                    <a:pt x="1" y="347"/>
                  </a:lnTo>
                  <a:cubicBezTo>
                    <a:pt x="1" y="568"/>
                    <a:pt x="158" y="725"/>
                    <a:pt x="347" y="725"/>
                  </a:cubicBezTo>
                  <a:cubicBezTo>
                    <a:pt x="568" y="725"/>
                    <a:pt x="694" y="568"/>
                    <a:pt x="694" y="347"/>
                  </a:cubicBezTo>
                  <a:lnTo>
                    <a:pt x="694" y="0"/>
                  </a:lnTo>
                  <a:close/>
                </a:path>
              </a:pathLst>
            </a:custGeom>
            <a:grpFill/>
            <a:ln>
              <a:noFill/>
            </a:ln>
          </p:spPr>
          <p:txBody>
            <a:bodyPr spcFirstLastPara="1" wrap="square" lIns="91417" tIns="91417" rIns="91417" bIns="91417" anchor="ctr" anchorCtr="0">
              <a:noAutofit/>
            </a:bodyPr>
            <a:lstStyle/>
            <a:p>
              <a:endParaRPr sz="1400"/>
            </a:p>
          </p:txBody>
        </p:sp>
        <p:sp>
          <p:nvSpPr>
            <p:cNvPr id="418" name="Google Shape;10313;p74"/>
            <p:cNvSpPr/>
            <p:nvPr/>
          </p:nvSpPr>
          <p:spPr>
            <a:xfrm>
              <a:off x="4889025" y="3686450"/>
              <a:ext cx="34700" cy="86675"/>
            </a:xfrm>
            <a:custGeom>
              <a:rect l="l" t="t" r="r" b="b"/>
              <a:pathLst>
                <a:path w="1388" h="3467" extrusionOk="0">
                  <a:moveTo>
                    <a:pt x="1" y="1"/>
                  </a:moveTo>
                  <a:lnTo>
                    <a:pt x="1" y="3466"/>
                  </a:lnTo>
                  <a:cubicBezTo>
                    <a:pt x="347" y="3466"/>
                    <a:pt x="662" y="3340"/>
                    <a:pt x="946" y="3088"/>
                  </a:cubicBezTo>
                  <a:cubicBezTo>
                    <a:pt x="1229" y="2836"/>
                    <a:pt x="1387" y="2458"/>
                    <a:pt x="1387" y="2080"/>
                  </a:cubicBezTo>
                  <a:lnTo>
                    <a:pt x="1387" y="1040"/>
                  </a:lnTo>
                  <a:cubicBezTo>
                    <a:pt x="1387" y="442"/>
                    <a:pt x="914"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419" name="Google Shape;10314;p74"/>
            <p:cNvSpPr/>
            <p:nvPr/>
          </p:nvSpPr>
          <p:spPr>
            <a:xfrm>
              <a:off x="4714975" y="3790425"/>
              <a:ext cx="122100" cy="104000"/>
            </a:xfrm>
            <a:custGeom>
              <a:rect l="l" t="t" r="r" b="b"/>
              <a:pathLst>
                <a:path w="4884" h="4160" extrusionOk="0">
                  <a:moveTo>
                    <a:pt x="0" y="0"/>
                  </a:moveTo>
                  <a:lnTo>
                    <a:pt x="0" y="4159"/>
                  </a:lnTo>
                  <a:lnTo>
                    <a:pt x="4883" y="4159"/>
                  </a:lnTo>
                  <a:lnTo>
                    <a:pt x="4883" y="0"/>
                  </a:lnTo>
                  <a:lnTo>
                    <a:pt x="3466" y="0"/>
                  </a:lnTo>
                  <a:lnTo>
                    <a:pt x="3466" y="347"/>
                  </a:lnTo>
                  <a:cubicBezTo>
                    <a:pt x="3466" y="946"/>
                    <a:pt x="2993" y="1387"/>
                    <a:pt x="2426" y="1387"/>
                  </a:cubicBezTo>
                  <a:cubicBezTo>
                    <a:pt x="1827" y="1387"/>
                    <a:pt x="1418" y="914"/>
                    <a:pt x="1418" y="347"/>
                  </a:cubicBezTo>
                  <a:lnTo>
                    <a:pt x="1418" y="0"/>
                  </a:lnTo>
                  <a:close/>
                </a:path>
              </a:pathLst>
            </a:custGeom>
            <a:grpFill/>
            <a:ln>
              <a:noFill/>
            </a:ln>
          </p:spPr>
          <p:txBody>
            <a:bodyPr spcFirstLastPara="1" wrap="square" lIns="91417" tIns="91417" rIns="91417" bIns="91417" anchor="ctr" anchorCtr="0">
              <a:noAutofit/>
            </a:bodyPr>
            <a:lstStyle/>
            <a:p>
              <a:endParaRPr sz="1400"/>
            </a:p>
          </p:txBody>
        </p:sp>
        <p:sp>
          <p:nvSpPr>
            <p:cNvPr id="420" name="Google Shape;10315;p74"/>
            <p:cNvSpPr/>
            <p:nvPr/>
          </p:nvSpPr>
          <p:spPr>
            <a:xfrm>
              <a:off x="4714175" y="3599825"/>
              <a:ext cx="122100" cy="69325"/>
            </a:xfrm>
            <a:custGeom>
              <a:rect l="l" t="t" r="r" b="b"/>
              <a:pathLst>
                <a:path w="4884" h="2773" extrusionOk="0">
                  <a:moveTo>
                    <a:pt x="2427" y="0"/>
                  </a:moveTo>
                  <a:cubicBezTo>
                    <a:pt x="1103" y="0"/>
                    <a:pt x="1" y="1103"/>
                    <a:pt x="1" y="2426"/>
                  </a:cubicBezTo>
                  <a:lnTo>
                    <a:pt x="1" y="2773"/>
                  </a:lnTo>
                  <a:lnTo>
                    <a:pt x="1355" y="2773"/>
                  </a:lnTo>
                  <a:lnTo>
                    <a:pt x="1355" y="2426"/>
                  </a:lnTo>
                  <a:cubicBezTo>
                    <a:pt x="1355" y="1828"/>
                    <a:pt x="1828" y="1418"/>
                    <a:pt x="2395" y="1418"/>
                  </a:cubicBezTo>
                  <a:cubicBezTo>
                    <a:pt x="2994" y="1418"/>
                    <a:pt x="3403" y="1891"/>
                    <a:pt x="3403" y="2426"/>
                  </a:cubicBezTo>
                  <a:lnTo>
                    <a:pt x="3403" y="2773"/>
                  </a:lnTo>
                  <a:lnTo>
                    <a:pt x="4884" y="2773"/>
                  </a:lnTo>
                  <a:lnTo>
                    <a:pt x="4884" y="2426"/>
                  </a:lnTo>
                  <a:cubicBezTo>
                    <a:pt x="4884" y="1103"/>
                    <a:pt x="3781" y="0"/>
                    <a:pt x="2427"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38" name="Google Shape;10341;p74"/>
          <p:cNvGrpSpPr/>
          <p:nvPr/>
        </p:nvGrpSpPr>
        <p:grpSpPr>
          <a:xfrm>
            <a:off x="11369809" y="3665340"/>
            <a:ext cx="345979" cy="483429"/>
            <a:chOff x="3167275" y="3227275"/>
            <a:chExt cx="225300" cy="295375"/>
          </a:xfrm>
          <a:solidFill>
            <a:srgbClr val="28A468"/>
          </a:solidFill>
        </p:grpSpPr>
        <p:sp>
          <p:nvSpPr>
            <p:cNvPr id="439" name="Google Shape;10342;p74"/>
            <p:cNvSpPr/>
            <p:nvPr/>
          </p:nvSpPr>
          <p:spPr>
            <a:xfrm>
              <a:off x="3167275" y="3227275"/>
              <a:ext cx="225300" cy="207950"/>
            </a:xfrm>
            <a:custGeom>
              <a:rect l="l" t="t" r="r" b="b"/>
              <a:pathLst>
                <a:path w="9012" h="8318" extrusionOk="0">
                  <a:moveTo>
                    <a:pt x="4538" y="1"/>
                  </a:moveTo>
                  <a:cubicBezTo>
                    <a:pt x="2112" y="1"/>
                    <a:pt x="1" y="1985"/>
                    <a:pt x="32" y="4537"/>
                  </a:cubicBezTo>
                  <a:cubicBezTo>
                    <a:pt x="32" y="5860"/>
                    <a:pt x="631" y="7184"/>
                    <a:pt x="1797" y="8066"/>
                  </a:cubicBezTo>
                  <a:cubicBezTo>
                    <a:pt x="1923" y="8192"/>
                    <a:pt x="2017" y="8223"/>
                    <a:pt x="2049" y="8318"/>
                  </a:cubicBezTo>
                  <a:lnTo>
                    <a:pt x="4160" y="8318"/>
                  </a:lnTo>
                  <a:lnTo>
                    <a:pt x="4160" y="6900"/>
                  </a:lnTo>
                  <a:lnTo>
                    <a:pt x="2427" y="6900"/>
                  </a:lnTo>
                  <a:cubicBezTo>
                    <a:pt x="2238" y="6900"/>
                    <a:pt x="2080" y="6743"/>
                    <a:pt x="2080" y="6554"/>
                  </a:cubicBezTo>
                  <a:lnTo>
                    <a:pt x="2080" y="5829"/>
                  </a:lnTo>
                  <a:cubicBezTo>
                    <a:pt x="2080" y="4852"/>
                    <a:pt x="2679" y="4033"/>
                    <a:pt x="3498" y="3624"/>
                  </a:cubicBezTo>
                  <a:cubicBezTo>
                    <a:pt x="3277" y="3403"/>
                    <a:pt x="3151" y="3088"/>
                    <a:pt x="3151" y="2678"/>
                  </a:cubicBezTo>
                  <a:cubicBezTo>
                    <a:pt x="3151" y="1922"/>
                    <a:pt x="3782" y="1292"/>
                    <a:pt x="4538" y="1292"/>
                  </a:cubicBezTo>
                  <a:cubicBezTo>
                    <a:pt x="5262" y="1292"/>
                    <a:pt x="5892" y="1922"/>
                    <a:pt x="5892" y="2678"/>
                  </a:cubicBezTo>
                  <a:cubicBezTo>
                    <a:pt x="5892" y="3025"/>
                    <a:pt x="5735" y="3340"/>
                    <a:pt x="5546" y="3624"/>
                  </a:cubicBezTo>
                  <a:cubicBezTo>
                    <a:pt x="6365" y="4033"/>
                    <a:pt x="6964" y="4852"/>
                    <a:pt x="6964" y="5829"/>
                  </a:cubicBezTo>
                  <a:lnTo>
                    <a:pt x="6964" y="6554"/>
                  </a:lnTo>
                  <a:cubicBezTo>
                    <a:pt x="6964" y="6743"/>
                    <a:pt x="6806" y="6900"/>
                    <a:pt x="6617" y="6900"/>
                  </a:cubicBezTo>
                  <a:lnTo>
                    <a:pt x="4884" y="6900"/>
                  </a:lnTo>
                  <a:lnTo>
                    <a:pt x="4884" y="8318"/>
                  </a:lnTo>
                  <a:lnTo>
                    <a:pt x="6995" y="8318"/>
                  </a:lnTo>
                  <a:cubicBezTo>
                    <a:pt x="7027" y="8286"/>
                    <a:pt x="7121" y="8192"/>
                    <a:pt x="7247" y="8129"/>
                  </a:cubicBezTo>
                  <a:cubicBezTo>
                    <a:pt x="8413" y="7184"/>
                    <a:pt x="9011" y="5829"/>
                    <a:pt x="9011" y="4506"/>
                  </a:cubicBezTo>
                  <a:cubicBezTo>
                    <a:pt x="9011" y="2017"/>
                    <a:pt x="6995" y="1"/>
                    <a:pt x="4538" y="1"/>
                  </a:cubicBezTo>
                  <a:close/>
                </a:path>
              </a:pathLst>
            </a:custGeom>
            <a:grpFill/>
            <a:ln>
              <a:noFill/>
            </a:ln>
          </p:spPr>
          <p:txBody>
            <a:bodyPr spcFirstLastPara="1" wrap="square" lIns="91417" tIns="91417" rIns="91417" bIns="91417" anchor="ctr" anchorCtr="0">
              <a:noAutofit/>
            </a:bodyPr>
            <a:lstStyle/>
            <a:p>
              <a:endParaRPr sz="1400"/>
            </a:p>
          </p:txBody>
        </p:sp>
        <p:sp>
          <p:nvSpPr>
            <p:cNvPr id="440" name="Google Shape;10343;p74"/>
            <p:cNvSpPr/>
            <p:nvPr/>
          </p:nvSpPr>
          <p:spPr>
            <a:xfrm>
              <a:off x="3262600" y="3278475"/>
              <a:ext cx="35450" cy="35475"/>
            </a:xfrm>
            <a:custGeom>
              <a:rect l="l" t="t" r="r" b="b"/>
              <a:pathLst>
                <a:path w="1418" h="1419" extrusionOk="0">
                  <a:moveTo>
                    <a:pt x="725" y="0"/>
                  </a:moveTo>
                  <a:cubicBezTo>
                    <a:pt x="315" y="0"/>
                    <a:pt x="0" y="315"/>
                    <a:pt x="0" y="725"/>
                  </a:cubicBezTo>
                  <a:cubicBezTo>
                    <a:pt x="0" y="1103"/>
                    <a:pt x="315" y="1418"/>
                    <a:pt x="725" y="1418"/>
                  </a:cubicBezTo>
                  <a:cubicBezTo>
                    <a:pt x="1103" y="1418"/>
                    <a:pt x="1418" y="1103"/>
                    <a:pt x="1418" y="725"/>
                  </a:cubicBezTo>
                  <a:cubicBezTo>
                    <a:pt x="1418" y="315"/>
                    <a:pt x="1103" y="0"/>
                    <a:pt x="725" y="0"/>
                  </a:cubicBezTo>
                  <a:close/>
                </a:path>
              </a:pathLst>
            </a:custGeom>
            <a:grpFill/>
            <a:ln>
              <a:noFill/>
            </a:ln>
          </p:spPr>
          <p:txBody>
            <a:bodyPr spcFirstLastPara="1" wrap="square" lIns="91417" tIns="91417" rIns="91417" bIns="91417" anchor="ctr" anchorCtr="0">
              <a:noAutofit/>
            </a:bodyPr>
            <a:lstStyle/>
            <a:p>
              <a:endParaRPr sz="1400"/>
            </a:p>
          </p:txBody>
        </p:sp>
        <p:sp>
          <p:nvSpPr>
            <p:cNvPr id="441" name="Google Shape;10344;p74"/>
            <p:cNvSpPr/>
            <p:nvPr/>
          </p:nvSpPr>
          <p:spPr>
            <a:xfrm>
              <a:off x="3220050" y="3452525"/>
              <a:ext cx="121325" cy="35475"/>
            </a:xfrm>
            <a:custGeom>
              <a:rect l="l" t="t" r="r" b="b"/>
              <a:pathLst>
                <a:path w="4853" h="1419" extrusionOk="0">
                  <a:moveTo>
                    <a:pt x="1" y="1"/>
                  </a:moveTo>
                  <a:lnTo>
                    <a:pt x="1" y="347"/>
                  </a:lnTo>
                  <a:cubicBezTo>
                    <a:pt x="1" y="946"/>
                    <a:pt x="473" y="1419"/>
                    <a:pt x="1040" y="1419"/>
                  </a:cubicBezTo>
                  <a:lnTo>
                    <a:pt x="3781" y="1419"/>
                  </a:lnTo>
                  <a:cubicBezTo>
                    <a:pt x="4380" y="1419"/>
                    <a:pt x="4853" y="946"/>
                    <a:pt x="4853" y="347"/>
                  </a:cubicBezTo>
                  <a:lnTo>
                    <a:pt x="4853" y="1"/>
                  </a:lnTo>
                  <a:close/>
                </a:path>
              </a:pathLst>
            </a:custGeom>
            <a:grpFill/>
            <a:ln>
              <a:noFill/>
            </a:ln>
          </p:spPr>
          <p:txBody>
            <a:bodyPr spcFirstLastPara="1" wrap="square" lIns="91417" tIns="91417" rIns="91417" bIns="91417" anchor="ctr" anchorCtr="0">
              <a:noAutofit/>
            </a:bodyPr>
            <a:lstStyle/>
            <a:p>
              <a:endParaRPr sz="1400"/>
            </a:p>
          </p:txBody>
        </p:sp>
        <p:sp>
          <p:nvSpPr>
            <p:cNvPr id="442" name="Google Shape;10345;p74"/>
            <p:cNvSpPr/>
            <p:nvPr/>
          </p:nvSpPr>
          <p:spPr>
            <a:xfrm>
              <a:off x="3237375" y="3332025"/>
              <a:ext cx="86675" cy="52000"/>
            </a:xfrm>
            <a:custGeom>
              <a:rect l="l" t="t" r="r" b="b"/>
              <a:pathLst>
                <a:path w="3467" h="2080" extrusionOk="0">
                  <a:moveTo>
                    <a:pt x="1734" y="1"/>
                  </a:moveTo>
                  <a:cubicBezTo>
                    <a:pt x="789" y="1"/>
                    <a:pt x="1" y="725"/>
                    <a:pt x="1" y="1733"/>
                  </a:cubicBezTo>
                  <a:lnTo>
                    <a:pt x="1" y="2080"/>
                  </a:lnTo>
                  <a:lnTo>
                    <a:pt x="3466" y="2080"/>
                  </a:lnTo>
                  <a:lnTo>
                    <a:pt x="3466" y="1733"/>
                  </a:lnTo>
                  <a:cubicBezTo>
                    <a:pt x="3466" y="788"/>
                    <a:pt x="2679" y="1"/>
                    <a:pt x="1734" y="1"/>
                  </a:cubicBezTo>
                  <a:close/>
                </a:path>
              </a:pathLst>
            </a:custGeom>
            <a:grpFill/>
            <a:ln>
              <a:noFill/>
            </a:ln>
          </p:spPr>
          <p:txBody>
            <a:bodyPr spcFirstLastPara="1" wrap="square" lIns="91417" tIns="91417" rIns="91417" bIns="91417" anchor="ctr" anchorCtr="0">
              <a:noAutofit/>
            </a:bodyPr>
            <a:lstStyle/>
            <a:p>
              <a:endParaRPr sz="1400"/>
            </a:p>
          </p:txBody>
        </p:sp>
        <p:sp>
          <p:nvSpPr>
            <p:cNvPr id="443" name="Google Shape;10346;p74"/>
            <p:cNvSpPr/>
            <p:nvPr/>
          </p:nvSpPr>
          <p:spPr>
            <a:xfrm>
              <a:off x="3237375" y="3505300"/>
              <a:ext cx="87450" cy="17350"/>
            </a:xfrm>
            <a:custGeom>
              <a:rect l="l" t="t" r="r" b="b"/>
              <a:pathLst>
                <a:path w="3498" h="694" extrusionOk="0">
                  <a:moveTo>
                    <a:pt x="32" y="1"/>
                  </a:moveTo>
                  <a:cubicBezTo>
                    <a:pt x="1" y="379"/>
                    <a:pt x="284" y="694"/>
                    <a:pt x="694" y="694"/>
                  </a:cubicBezTo>
                  <a:lnTo>
                    <a:pt x="2773" y="694"/>
                  </a:lnTo>
                  <a:cubicBezTo>
                    <a:pt x="3183" y="694"/>
                    <a:pt x="3498" y="379"/>
                    <a:pt x="3498"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51" name="Google Shape;10359;p74"/>
          <p:cNvGrpSpPr/>
          <p:nvPr/>
        </p:nvGrpSpPr>
        <p:grpSpPr>
          <a:xfrm>
            <a:off x="8779436" y="4641657"/>
            <a:ext cx="481525" cy="451775"/>
            <a:chOff x="4991425" y="3617150"/>
            <a:chExt cx="296175" cy="260725"/>
          </a:xfrm>
          <a:solidFill>
            <a:srgbClr val="28A468"/>
          </a:solidFill>
        </p:grpSpPr>
        <p:sp>
          <p:nvSpPr>
            <p:cNvPr id="452" name="Google Shape;10360;p74"/>
            <p:cNvSpPr/>
            <p:nvPr/>
          </p:nvSpPr>
          <p:spPr>
            <a:xfrm>
              <a:off x="5069400" y="3738450"/>
              <a:ext cx="139425" cy="139425"/>
            </a:xfrm>
            <a:custGeom>
              <a:rect l="l" t="t" r="r" b="b"/>
              <a:pathLst>
                <a:path w="5577" h="5577" extrusionOk="0">
                  <a:moveTo>
                    <a:pt x="2804" y="0"/>
                  </a:moveTo>
                  <a:cubicBezTo>
                    <a:pt x="1607" y="0"/>
                    <a:pt x="1450" y="725"/>
                    <a:pt x="1009" y="3308"/>
                  </a:cubicBezTo>
                  <a:cubicBezTo>
                    <a:pt x="946" y="3749"/>
                    <a:pt x="851" y="4285"/>
                    <a:pt x="757" y="4883"/>
                  </a:cubicBezTo>
                  <a:lnTo>
                    <a:pt x="347" y="4883"/>
                  </a:lnTo>
                  <a:cubicBezTo>
                    <a:pt x="158" y="4883"/>
                    <a:pt x="0" y="5041"/>
                    <a:pt x="0" y="5230"/>
                  </a:cubicBezTo>
                  <a:cubicBezTo>
                    <a:pt x="0" y="5419"/>
                    <a:pt x="158" y="5576"/>
                    <a:pt x="347" y="5576"/>
                  </a:cubicBezTo>
                  <a:lnTo>
                    <a:pt x="5230" y="5576"/>
                  </a:lnTo>
                  <a:cubicBezTo>
                    <a:pt x="5419" y="5545"/>
                    <a:pt x="5577" y="5387"/>
                    <a:pt x="5577" y="5198"/>
                  </a:cubicBezTo>
                  <a:cubicBezTo>
                    <a:pt x="5577" y="5009"/>
                    <a:pt x="5419" y="4852"/>
                    <a:pt x="5230" y="4852"/>
                  </a:cubicBezTo>
                  <a:lnTo>
                    <a:pt x="4852" y="4852"/>
                  </a:lnTo>
                  <a:cubicBezTo>
                    <a:pt x="4726" y="4253"/>
                    <a:pt x="4632" y="3749"/>
                    <a:pt x="4569" y="3277"/>
                  </a:cubicBezTo>
                  <a:cubicBezTo>
                    <a:pt x="4128" y="756"/>
                    <a:pt x="3970" y="0"/>
                    <a:pt x="2804" y="0"/>
                  </a:cubicBezTo>
                  <a:close/>
                </a:path>
              </a:pathLst>
            </a:custGeom>
            <a:grpFill/>
            <a:ln>
              <a:noFill/>
            </a:ln>
          </p:spPr>
          <p:txBody>
            <a:bodyPr spcFirstLastPara="1" wrap="square" lIns="91417" tIns="91417" rIns="91417" bIns="91417" anchor="ctr" anchorCtr="0">
              <a:noAutofit/>
            </a:bodyPr>
            <a:lstStyle/>
            <a:p>
              <a:endParaRPr sz="1400"/>
            </a:p>
          </p:txBody>
        </p:sp>
        <p:sp>
          <p:nvSpPr>
            <p:cNvPr id="453" name="Google Shape;10361;p74"/>
            <p:cNvSpPr/>
            <p:nvPr/>
          </p:nvSpPr>
          <p:spPr>
            <a:xfrm>
              <a:off x="5200150" y="3617150"/>
              <a:ext cx="69325" cy="69325"/>
            </a:xfrm>
            <a:custGeom>
              <a:rect l="l" t="t" r="r" b="b"/>
              <a:pathLst>
                <a:path w="2773" h="2773" extrusionOk="0">
                  <a:moveTo>
                    <a:pt x="1386" y="0"/>
                  </a:moveTo>
                  <a:cubicBezTo>
                    <a:pt x="630" y="0"/>
                    <a:pt x="0" y="630"/>
                    <a:pt x="0" y="1387"/>
                  </a:cubicBezTo>
                  <a:cubicBezTo>
                    <a:pt x="0" y="2111"/>
                    <a:pt x="630" y="2773"/>
                    <a:pt x="1386" y="2773"/>
                  </a:cubicBezTo>
                  <a:cubicBezTo>
                    <a:pt x="2143" y="2773"/>
                    <a:pt x="2773" y="2111"/>
                    <a:pt x="2773" y="1387"/>
                  </a:cubicBezTo>
                  <a:cubicBezTo>
                    <a:pt x="2773" y="630"/>
                    <a:pt x="2143" y="0"/>
                    <a:pt x="1386" y="0"/>
                  </a:cubicBezTo>
                  <a:close/>
                </a:path>
              </a:pathLst>
            </a:custGeom>
            <a:grpFill/>
            <a:ln>
              <a:noFill/>
            </a:ln>
          </p:spPr>
          <p:txBody>
            <a:bodyPr spcFirstLastPara="1" wrap="square" lIns="91417" tIns="91417" rIns="91417" bIns="91417" anchor="ctr" anchorCtr="0">
              <a:noAutofit/>
            </a:bodyPr>
            <a:lstStyle/>
            <a:p>
              <a:endParaRPr sz="1400"/>
            </a:p>
          </p:txBody>
        </p:sp>
        <p:sp>
          <p:nvSpPr>
            <p:cNvPr id="454" name="Google Shape;10362;p74"/>
            <p:cNvSpPr/>
            <p:nvPr/>
          </p:nvSpPr>
          <p:spPr>
            <a:xfrm>
              <a:off x="5009550" y="3617150"/>
              <a:ext cx="68525" cy="69325"/>
            </a:xfrm>
            <a:custGeom>
              <a:rect l="l" t="t" r="r" b="b"/>
              <a:pathLst>
                <a:path w="2741" h="2773" extrusionOk="0">
                  <a:moveTo>
                    <a:pt x="1355" y="0"/>
                  </a:moveTo>
                  <a:cubicBezTo>
                    <a:pt x="599" y="0"/>
                    <a:pt x="0" y="630"/>
                    <a:pt x="0" y="1387"/>
                  </a:cubicBezTo>
                  <a:cubicBezTo>
                    <a:pt x="0" y="2143"/>
                    <a:pt x="599" y="2773"/>
                    <a:pt x="1355" y="2773"/>
                  </a:cubicBezTo>
                  <a:cubicBezTo>
                    <a:pt x="2111" y="2773"/>
                    <a:pt x="2741" y="2143"/>
                    <a:pt x="2741" y="1387"/>
                  </a:cubicBezTo>
                  <a:cubicBezTo>
                    <a:pt x="2741" y="630"/>
                    <a:pt x="2111" y="0"/>
                    <a:pt x="1355" y="0"/>
                  </a:cubicBezTo>
                  <a:close/>
                </a:path>
              </a:pathLst>
            </a:custGeom>
            <a:grpFill/>
            <a:ln>
              <a:noFill/>
            </a:ln>
          </p:spPr>
          <p:txBody>
            <a:bodyPr spcFirstLastPara="1" wrap="square" lIns="91417" tIns="91417" rIns="91417" bIns="91417" anchor="ctr" anchorCtr="0">
              <a:noAutofit/>
            </a:bodyPr>
            <a:lstStyle/>
            <a:p>
              <a:endParaRPr sz="1400"/>
            </a:p>
          </p:txBody>
        </p:sp>
        <p:sp>
          <p:nvSpPr>
            <p:cNvPr id="455" name="Google Shape;10363;p74"/>
            <p:cNvSpPr/>
            <p:nvPr/>
          </p:nvSpPr>
          <p:spPr>
            <a:xfrm>
              <a:off x="4991425" y="3686450"/>
              <a:ext cx="104775" cy="52025"/>
            </a:xfrm>
            <a:custGeom>
              <a:rect l="l" t="t" r="r" b="b"/>
              <a:pathLst>
                <a:path w="4191" h="2081" extrusionOk="0">
                  <a:moveTo>
                    <a:pt x="568" y="1"/>
                  </a:moveTo>
                  <a:cubicBezTo>
                    <a:pt x="252" y="347"/>
                    <a:pt x="0" y="851"/>
                    <a:pt x="0" y="1356"/>
                  </a:cubicBezTo>
                  <a:lnTo>
                    <a:pt x="0" y="1734"/>
                  </a:lnTo>
                  <a:cubicBezTo>
                    <a:pt x="0" y="1923"/>
                    <a:pt x="158" y="2080"/>
                    <a:pt x="347" y="2080"/>
                  </a:cubicBezTo>
                  <a:lnTo>
                    <a:pt x="3813" y="2080"/>
                  </a:lnTo>
                  <a:cubicBezTo>
                    <a:pt x="4033" y="2080"/>
                    <a:pt x="4191" y="1923"/>
                    <a:pt x="4191" y="1734"/>
                  </a:cubicBezTo>
                  <a:lnTo>
                    <a:pt x="4191" y="1356"/>
                  </a:lnTo>
                  <a:cubicBezTo>
                    <a:pt x="4191" y="820"/>
                    <a:pt x="3970" y="347"/>
                    <a:pt x="3624" y="1"/>
                  </a:cubicBezTo>
                  <a:cubicBezTo>
                    <a:pt x="3245" y="410"/>
                    <a:pt x="2678" y="694"/>
                    <a:pt x="2080" y="694"/>
                  </a:cubicBezTo>
                  <a:cubicBezTo>
                    <a:pt x="1513" y="694"/>
                    <a:pt x="946" y="410"/>
                    <a:pt x="568" y="1"/>
                  </a:cubicBezTo>
                  <a:close/>
                </a:path>
              </a:pathLst>
            </a:custGeom>
            <a:grpFill/>
            <a:ln>
              <a:noFill/>
            </a:ln>
          </p:spPr>
          <p:txBody>
            <a:bodyPr spcFirstLastPara="1" wrap="square" lIns="91417" tIns="91417" rIns="91417" bIns="91417" anchor="ctr" anchorCtr="0">
              <a:noAutofit/>
            </a:bodyPr>
            <a:lstStyle/>
            <a:p>
              <a:endParaRPr sz="1400"/>
            </a:p>
          </p:txBody>
        </p:sp>
        <p:sp>
          <p:nvSpPr>
            <p:cNvPr id="456" name="Google Shape;10364;p74"/>
            <p:cNvSpPr/>
            <p:nvPr/>
          </p:nvSpPr>
          <p:spPr>
            <a:xfrm>
              <a:off x="5183600" y="3686450"/>
              <a:ext cx="104000" cy="52025"/>
            </a:xfrm>
            <a:custGeom>
              <a:rect l="l" t="t" r="r" b="b"/>
              <a:pathLst>
                <a:path w="4160" h="2081" extrusionOk="0">
                  <a:moveTo>
                    <a:pt x="536" y="1"/>
                  </a:moveTo>
                  <a:cubicBezTo>
                    <a:pt x="221" y="347"/>
                    <a:pt x="1" y="851"/>
                    <a:pt x="1" y="1356"/>
                  </a:cubicBezTo>
                  <a:lnTo>
                    <a:pt x="1" y="1702"/>
                  </a:lnTo>
                  <a:cubicBezTo>
                    <a:pt x="1" y="1923"/>
                    <a:pt x="158" y="2080"/>
                    <a:pt x="347" y="2080"/>
                  </a:cubicBezTo>
                  <a:lnTo>
                    <a:pt x="3813" y="2080"/>
                  </a:lnTo>
                  <a:cubicBezTo>
                    <a:pt x="4002" y="2080"/>
                    <a:pt x="4159" y="1923"/>
                    <a:pt x="4159" y="1702"/>
                  </a:cubicBezTo>
                  <a:lnTo>
                    <a:pt x="4159" y="1356"/>
                  </a:lnTo>
                  <a:cubicBezTo>
                    <a:pt x="4159" y="820"/>
                    <a:pt x="3970" y="347"/>
                    <a:pt x="3624" y="1"/>
                  </a:cubicBezTo>
                  <a:cubicBezTo>
                    <a:pt x="3214" y="410"/>
                    <a:pt x="2679" y="694"/>
                    <a:pt x="2080" y="694"/>
                  </a:cubicBezTo>
                  <a:cubicBezTo>
                    <a:pt x="1450" y="694"/>
                    <a:pt x="946" y="410"/>
                    <a:pt x="536" y="1"/>
                  </a:cubicBezTo>
                  <a:close/>
                </a:path>
              </a:pathLst>
            </a:custGeom>
            <a:grpFill/>
            <a:ln>
              <a:noFill/>
            </a:ln>
          </p:spPr>
          <p:txBody>
            <a:bodyPr spcFirstLastPara="1" wrap="square" lIns="91417" tIns="91417" rIns="91417" bIns="91417" anchor="ctr" anchorCtr="0">
              <a:noAutofit/>
            </a:bodyPr>
            <a:lstStyle/>
            <a:p>
              <a:endParaRPr sz="1400"/>
            </a:p>
          </p:txBody>
        </p:sp>
        <p:sp>
          <p:nvSpPr>
            <p:cNvPr id="457" name="Google Shape;10365;p74"/>
            <p:cNvSpPr/>
            <p:nvPr/>
          </p:nvSpPr>
          <p:spPr>
            <a:xfrm>
              <a:off x="5187550" y="3755775"/>
              <a:ext cx="100050" cy="52800"/>
            </a:xfrm>
            <a:custGeom>
              <a:rect l="l" t="t" r="r" b="b"/>
              <a:pathLst>
                <a:path w="4002" h="2112" extrusionOk="0">
                  <a:moveTo>
                    <a:pt x="0" y="0"/>
                  </a:moveTo>
                  <a:cubicBezTo>
                    <a:pt x="189" y="567"/>
                    <a:pt x="315" y="1229"/>
                    <a:pt x="473" y="2111"/>
                  </a:cubicBezTo>
                  <a:lnTo>
                    <a:pt x="3655" y="2111"/>
                  </a:lnTo>
                  <a:cubicBezTo>
                    <a:pt x="3844" y="2111"/>
                    <a:pt x="4001" y="1954"/>
                    <a:pt x="4001" y="1733"/>
                  </a:cubicBezTo>
                  <a:lnTo>
                    <a:pt x="4001" y="378"/>
                  </a:lnTo>
                  <a:cubicBezTo>
                    <a:pt x="3970" y="158"/>
                    <a:pt x="3844" y="0"/>
                    <a:pt x="3655" y="0"/>
                  </a:cubicBezTo>
                  <a:close/>
                </a:path>
              </a:pathLst>
            </a:custGeom>
            <a:grpFill/>
            <a:ln>
              <a:noFill/>
            </a:ln>
          </p:spPr>
          <p:txBody>
            <a:bodyPr spcFirstLastPara="1" wrap="square" lIns="91417" tIns="91417" rIns="91417" bIns="91417" anchor="ctr" anchorCtr="0">
              <a:noAutofit/>
            </a:bodyPr>
            <a:lstStyle/>
            <a:p>
              <a:endParaRPr sz="1400"/>
            </a:p>
          </p:txBody>
        </p:sp>
        <p:sp>
          <p:nvSpPr>
            <p:cNvPr id="458" name="Google Shape;10366;p74"/>
            <p:cNvSpPr/>
            <p:nvPr/>
          </p:nvSpPr>
          <p:spPr>
            <a:xfrm>
              <a:off x="4991425" y="3755775"/>
              <a:ext cx="100850" cy="52000"/>
            </a:xfrm>
            <a:custGeom>
              <a:rect l="l" t="t" r="r" b="b"/>
              <a:pathLst>
                <a:path w="4034" h="2080" extrusionOk="0">
                  <a:moveTo>
                    <a:pt x="347" y="0"/>
                  </a:moveTo>
                  <a:cubicBezTo>
                    <a:pt x="158" y="0"/>
                    <a:pt x="0" y="158"/>
                    <a:pt x="0" y="347"/>
                  </a:cubicBezTo>
                  <a:lnTo>
                    <a:pt x="0" y="1733"/>
                  </a:lnTo>
                  <a:cubicBezTo>
                    <a:pt x="0" y="1954"/>
                    <a:pt x="158" y="2080"/>
                    <a:pt x="347" y="2080"/>
                  </a:cubicBezTo>
                  <a:lnTo>
                    <a:pt x="3561" y="2080"/>
                  </a:lnTo>
                  <a:cubicBezTo>
                    <a:pt x="3718" y="1229"/>
                    <a:pt x="3813" y="567"/>
                    <a:pt x="403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84" name="Google Shape;10399;p74"/>
          <p:cNvGrpSpPr/>
          <p:nvPr/>
        </p:nvGrpSpPr>
        <p:grpSpPr>
          <a:xfrm>
            <a:off x="4176566" y="4547250"/>
            <a:ext cx="480223" cy="509087"/>
            <a:chOff x="3497300" y="3591950"/>
            <a:chExt cx="295375" cy="293800"/>
          </a:xfrm>
          <a:solidFill>
            <a:srgbClr val="28A468"/>
          </a:solidFill>
        </p:grpSpPr>
        <p:sp>
          <p:nvSpPr>
            <p:cNvPr id="485" name="Google Shape;10400;p74"/>
            <p:cNvSpPr/>
            <p:nvPr/>
          </p:nvSpPr>
          <p:spPr>
            <a:xfrm>
              <a:off x="3628825" y="3724275"/>
              <a:ext cx="18150" cy="16550"/>
            </a:xfrm>
            <a:custGeom>
              <a:rect l="l" t="t" r="r" b="b"/>
              <a:pathLst>
                <a:path w="726" h="662" extrusionOk="0">
                  <a:moveTo>
                    <a:pt x="375" y="0"/>
                  </a:moveTo>
                  <a:cubicBezTo>
                    <a:pt x="292" y="0"/>
                    <a:pt x="206" y="32"/>
                    <a:pt x="127" y="95"/>
                  </a:cubicBezTo>
                  <a:cubicBezTo>
                    <a:pt x="1" y="221"/>
                    <a:pt x="1" y="441"/>
                    <a:pt x="127" y="567"/>
                  </a:cubicBezTo>
                  <a:cubicBezTo>
                    <a:pt x="190" y="630"/>
                    <a:pt x="277" y="662"/>
                    <a:pt x="363" y="662"/>
                  </a:cubicBezTo>
                  <a:cubicBezTo>
                    <a:pt x="450" y="662"/>
                    <a:pt x="536" y="630"/>
                    <a:pt x="599" y="567"/>
                  </a:cubicBezTo>
                  <a:cubicBezTo>
                    <a:pt x="725" y="441"/>
                    <a:pt x="725" y="221"/>
                    <a:pt x="599" y="95"/>
                  </a:cubicBezTo>
                  <a:cubicBezTo>
                    <a:pt x="536" y="32"/>
                    <a:pt x="458" y="0"/>
                    <a:pt x="375" y="0"/>
                  </a:cubicBezTo>
                  <a:close/>
                </a:path>
              </a:pathLst>
            </a:custGeom>
            <a:grpFill/>
            <a:ln>
              <a:noFill/>
            </a:ln>
          </p:spPr>
          <p:txBody>
            <a:bodyPr spcFirstLastPara="1" wrap="square" lIns="91417" tIns="91417" rIns="91417" bIns="91417" anchor="ctr" anchorCtr="0">
              <a:noAutofit/>
            </a:bodyPr>
            <a:lstStyle/>
            <a:p>
              <a:endParaRPr sz="1400"/>
            </a:p>
          </p:txBody>
        </p:sp>
        <p:sp>
          <p:nvSpPr>
            <p:cNvPr id="486" name="Google Shape;10401;p74"/>
            <p:cNvSpPr/>
            <p:nvPr/>
          </p:nvSpPr>
          <p:spPr>
            <a:xfrm>
              <a:off x="3590250" y="3689400"/>
              <a:ext cx="94525" cy="86675"/>
            </a:xfrm>
            <a:custGeom>
              <a:rect l="l" t="t" r="r" b="b"/>
              <a:pathLst>
                <a:path w="3781" h="3467" extrusionOk="0">
                  <a:moveTo>
                    <a:pt x="1922" y="710"/>
                  </a:moveTo>
                  <a:cubicBezTo>
                    <a:pt x="2190" y="710"/>
                    <a:pt x="2458" y="812"/>
                    <a:pt x="2647" y="1017"/>
                  </a:cubicBezTo>
                  <a:cubicBezTo>
                    <a:pt x="3088" y="1395"/>
                    <a:pt x="3088" y="2088"/>
                    <a:pt x="2647" y="2466"/>
                  </a:cubicBezTo>
                  <a:cubicBezTo>
                    <a:pt x="2458" y="2671"/>
                    <a:pt x="2190" y="2773"/>
                    <a:pt x="1922" y="2773"/>
                  </a:cubicBezTo>
                  <a:cubicBezTo>
                    <a:pt x="1654" y="2773"/>
                    <a:pt x="1386" y="2671"/>
                    <a:pt x="1197" y="2466"/>
                  </a:cubicBezTo>
                  <a:cubicBezTo>
                    <a:pt x="788" y="2088"/>
                    <a:pt x="788" y="1395"/>
                    <a:pt x="1197" y="1017"/>
                  </a:cubicBezTo>
                  <a:cubicBezTo>
                    <a:pt x="1386" y="812"/>
                    <a:pt x="1654" y="710"/>
                    <a:pt x="1922" y="710"/>
                  </a:cubicBezTo>
                  <a:close/>
                  <a:moveTo>
                    <a:pt x="1930" y="1"/>
                  </a:moveTo>
                  <a:cubicBezTo>
                    <a:pt x="1489" y="1"/>
                    <a:pt x="1040" y="182"/>
                    <a:pt x="693" y="544"/>
                  </a:cubicBezTo>
                  <a:cubicBezTo>
                    <a:pt x="0" y="1206"/>
                    <a:pt x="0" y="2309"/>
                    <a:pt x="693" y="2970"/>
                  </a:cubicBezTo>
                  <a:cubicBezTo>
                    <a:pt x="1024" y="3301"/>
                    <a:pt x="1473" y="3466"/>
                    <a:pt x="1918" y="3466"/>
                  </a:cubicBezTo>
                  <a:cubicBezTo>
                    <a:pt x="2363" y="3466"/>
                    <a:pt x="2804" y="3301"/>
                    <a:pt x="3119" y="2970"/>
                  </a:cubicBezTo>
                  <a:cubicBezTo>
                    <a:pt x="3781" y="2309"/>
                    <a:pt x="3781" y="1206"/>
                    <a:pt x="3119" y="544"/>
                  </a:cubicBezTo>
                  <a:cubicBezTo>
                    <a:pt x="2804" y="182"/>
                    <a:pt x="2371" y="1"/>
                    <a:pt x="1930" y="1"/>
                  </a:cubicBezTo>
                  <a:close/>
                </a:path>
              </a:pathLst>
            </a:custGeom>
            <a:grpFill/>
            <a:ln>
              <a:noFill/>
            </a:ln>
          </p:spPr>
          <p:txBody>
            <a:bodyPr spcFirstLastPara="1" wrap="square" lIns="91417" tIns="91417" rIns="91417" bIns="91417" anchor="ctr" anchorCtr="0">
              <a:noAutofit/>
            </a:bodyPr>
            <a:lstStyle/>
            <a:p>
              <a:endParaRPr sz="1400"/>
            </a:p>
          </p:txBody>
        </p:sp>
        <p:sp>
          <p:nvSpPr>
            <p:cNvPr id="487" name="Google Shape;10402;p74"/>
            <p:cNvSpPr/>
            <p:nvPr/>
          </p:nvSpPr>
          <p:spPr>
            <a:xfrm>
              <a:off x="3674525" y="3601400"/>
              <a:ext cx="118150" cy="118950"/>
            </a:xfrm>
            <a:custGeom>
              <a:rect l="l" t="t" r="r" b="b"/>
              <a:pathLst>
                <a:path w="4726" h="4758" extrusionOk="0">
                  <a:moveTo>
                    <a:pt x="3533" y="0"/>
                  </a:moveTo>
                  <a:cubicBezTo>
                    <a:pt x="3442" y="0"/>
                    <a:pt x="3355" y="32"/>
                    <a:pt x="3308" y="95"/>
                  </a:cubicBezTo>
                  <a:lnTo>
                    <a:pt x="0" y="3308"/>
                  </a:lnTo>
                  <a:cubicBezTo>
                    <a:pt x="410" y="3623"/>
                    <a:pt x="788" y="4127"/>
                    <a:pt x="1953" y="4758"/>
                  </a:cubicBezTo>
                  <a:lnTo>
                    <a:pt x="4600" y="2678"/>
                  </a:lnTo>
                  <a:cubicBezTo>
                    <a:pt x="4663" y="2615"/>
                    <a:pt x="4726" y="2521"/>
                    <a:pt x="4726" y="2395"/>
                  </a:cubicBezTo>
                  <a:cubicBezTo>
                    <a:pt x="4726" y="1544"/>
                    <a:pt x="4348" y="693"/>
                    <a:pt x="3781" y="95"/>
                  </a:cubicBezTo>
                  <a:cubicBezTo>
                    <a:pt x="3718" y="32"/>
                    <a:pt x="3623" y="0"/>
                    <a:pt x="3533" y="0"/>
                  </a:cubicBezTo>
                  <a:close/>
                </a:path>
              </a:pathLst>
            </a:custGeom>
            <a:grpFill/>
            <a:ln>
              <a:noFill/>
            </a:ln>
          </p:spPr>
          <p:txBody>
            <a:bodyPr spcFirstLastPara="1" wrap="square" lIns="91417" tIns="91417" rIns="91417" bIns="91417" anchor="ctr" anchorCtr="0">
              <a:noAutofit/>
            </a:bodyPr>
            <a:lstStyle/>
            <a:p>
              <a:endParaRPr sz="1400"/>
            </a:p>
          </p:txBody>
        </p:sp>
        <p:sp>
          <p:nvSpPr>
            <p:cNvPr id="488" name="Google Shape;10403;p74"/>
            <p:cNvSpPr/>
            <p:nvPr/>
          </p:nvSpPr>
          <p:spPr>
            <a:xfrm>
              <a:off x="3631200" y="3774675"/>
              <a:ext cx="103200" cy="102400"/>
            </a:xfrm>
            <a:custGeom>
              <a:rect l="l" t="t" r="r" b="b"/>
              <a:pathLst>
                <a:path w="4128" h="4096" extrusionOk="0">
                  <a:moveTo>
                    <a:pt x="2048" y="0"/>
                  </a:moveTo>
                  <a:cubicBezTo>
                    <a:pt x="1985" y="32"/>
                    <a:pt x="1985" y="63"/>
                    <a:pt x="1954" y="126"/>
                  </a:cubicBezTo>
                  <a:cubicBezTo>
                    <a:pt x="1506" y="546"/>
                    <a:pt x="859" y="767"/>
                    <a:pt x="235" y="767"/>
                  </a:cubicBezTo>
                  <a:cubicBezTo>
                    <a:pt x="156" y="767"/>
                    <a:pt x="78" y="764"/>
                    <a:pt x="0" y="756"/>
                  </a:cubicBezTo>
                  <a:lnTo>
                    <a:pt x="0" y="756"/>
                  </a:lnTo>
                  <a:cubicBezTo>
                    <a:pt x="567" y="1670"/>
                    <a:pt x="1355" y="3749"/>
                    <a:pt x="1418" y="3875"/>
                  </a:cubicBezTo>
                  <a:cubicBezTo>
                    <a:pt x="1450" y="4001"/>
                    <a:pt x="1607" y="4096"/>
                    <a:pt x="1733" y="4096"/>
                  </a:cubicBezTo>
                  <a:cubicBezTo>
                    <a:pt x="1891" y="4096"/>
                    <a:pt x="1985" y="4033"/>
                    <a:pt x="2048" y="3875"/>
                  </a:cubicBezTo>
                  <a:lnTo>
                    <a:pt x="2426" y="2647"/>
                  </a:lnTo>
                  <a:lnTo>
                    <a:pt x="3182" y="2647"/>
                  </a:lnTo>
                  <a:cubicBezTo>
                    <a:pt x="4128" y="2647"/>
                    <a:pt x="2710" y="630"/>
                    <a:pt x="2048" y="0"/>
                  </a:cubicBezTo>
                  <a:close/>
                </a:path>
              </a:pathLst>
            </a:custGeom>
            <a:grpFill/>
            <a:ln>
              <a:noFill/>
            </a:ln>
          </p:spPr>
          <p:txBody>
            <a:bodyPr spcFirstLastPara="1" wrap="square" lIns="91417" tIns="91417" rIns="91417" bIns="91417" anchor="ctr" anchorCtr="0">
              <a:noAutofit/>
            </a:bodyPr>
            <a:lstStyle/>
            <a:p>
              <a:endParaRPr sz="1400"/>
            </a:p>
          </p:txBody>
        </p:sp>
        <p:sp>
          <p:nvSpPr>
            <p:cNvPr id="489" name="Google Shape;10404;p74"/>
            <p:cNvSpPr/>
            <p:nvPr/>
          </p:nvSpPr>
          <p:spPr>
            <a:xfrm>
              <a:off x="3691850" y="3726625"/>
              <a:ext cx="89800" cy="89050"/>
            </a:xfrm>
            <a:custGeom>
              <a:rect l="l" t="t" r="r" b="b"/>
              <a:pathLst>
                <a:path w="3592" h="3562" extrusionOk="0">
                  <a:moveTo>
                    <a:pt x="252" y="1"/>
                  </a:moveTo>
                  <a:cubicBezTo>
                    <a:pt x="284" y="410"/>
                    <a:pt x="189" y="883"/>
                    <a:pt x="0" y="1292"/>
                  </a:cubicBezTo>
                  <a:cubicBezTo>
                    <a:pt x="630" y="1922"/>
                    <a:pt x="1134" y="2615"/>
                    <a:pt x="1544" y="3466"/>
                  </a:cubicBezTo>
                  <a:cubicBezTo>
                    <a:pt x="1565" y="3530"/>
                    <a:pt x="1634" y="3562"/>
                    <a:pt x="1715" y="3562"/>
                  </a:cubicBezTo>
                  <a:cubicBezTo>
                    <a:pt x="1874" y="3562"/>
                    <a:pt x="2080" y="3443"/>
                    <a:pt x="2080" y="3214"/>
                  </a:cubicBezTo>
                  <a:lnTo>
                    <a:pt x="2080" y="2458"/>
                  </a:lnTo>
                  <a:lnTo>
                    <a:pt x="3308" y="2080"/>
                  </a:lnTo>
                  <a:cubicBezTo>
                    <a:pt x="3497" y="1985"/>
                    <a:pt x="3592" y="1891"/>
                    <a:pt x="3592" y="1733"/>
                  </a:cubicBezTo>
                  <a:cubicBezTo>
                    <a:pt x="3592" y="1576"/>
                    <a:pt x="3497" y="1450"/>
                    <a:pt x="3340" y="1418"/>
                  </a:cubicBezTo>
                  <a:cubicBezTo>
                    <a:pt x="3182" y="1355"/>
                    <a:pt x="1134" y="568"/>
                    <a:pt x="252" y="1"/>
                  </a:cubicBezTo>
                  <a:close/>
                </a:path>
              </a:pathLst>
            </a:custGeom>
            <a:grpFill/>
            <a:ln>
              <a:noFill/>
            </a:ln>
          </p:spPr>
          <p:txBody>
            <a:bodyPr spcFirstLastPara="1" wrap="square" lIns="91417" tIns="91417" rIns="91417" bIns="91417" anchor="ctr" anchorCtr="0">
              <a:noAutofit/>
            </a:bodyPr>
            <a:lstStyle/>
            <a:p>
              <a:endParaRPr sz="1400"/>
            </a:p>
          </p:txBody>
        </p:sp>
        <p:sp>
          <p:nvSpPr>
            <p:cNvPr id="490" name="Google Shape;10405;p74"/>
            <p:cNvSpPr/>
            <p:nvPr/>
          </p:nvSpPr>
          <p:spPr>
            <a:xfrm>
              <a:off x="3505175" y="3767575"/>
              <a:ext cx="120525" cy="118175"/>
            </a:xfrm>
            <a:custGeom>
              <a:rect l="l" t="t" r="r" b="b"/>
              <a:pathLst>
                <a:path w="4821" h="4727" extrusionOk="0">
                  <a:moveTo>
                    <a:pt x="3372" y="1"/>
                  </a:moveTo>
                  <a:lnTo>
                    <a:pt x="95" y="3277"/>
                  </a:lnTo>
                  <a:cubicBezTo>
                    <a:pt x="1" y="3435"/>
                    <a:pt x="1" y="3687"/>
                    <a:pt x="158" y="3781"/>
                  </a:cubicBezTo>
                  <a:cubicBezTo>
                    <a:pt x="788" y="4411"/>
                    <a:pt x="1607" y="4727"/>
                    <a:pt x="2458" y="4727"/>
                  </a:cubicBezTo>
                  <a:cubicBezTo>
                    <a:pt x="2584" y="4727"/>
                    <a:pt x="2679" y="4695"/>
                    <a:pt x="2742" y="4632"/>
                  </a:cubicBezTo>
                  <a:lnTo>
                    <a:pt x="4821" y="1986"/>
                  </a:lnTo>
                  <a:cubicBezTo>
                    <a:pt x="4254" y="851"/>
                    <a:pt x="3718" y="442"/>
                    <a:pt x="3372" y="1"/>
                  </a:cubicBezTo>
                  <a:close/>
                </a:path>
              </a:pathLst>
            </a:custGeom>
            <a:grpFill/>
            <a:ln>
              <a:noFill/>
            </a:ln>
          </p:spPr>
          <p:txBody>
            <a:bodyPr spcFirstLastPara="1" wrap="square" lIns="91417" tIns="91417" rIns="91417" bIns="91417" anchor="ctr" anchorCtr="0">
              <a:noAutofit/>
            </a:bodyPr>
            <a:lstStyle/>
            <a:p>
              <a:endParaRPr sz="1400"/>
            </a:p>
          </p:txBody>
        </p:sp>
        <p:sp>
          <p:nvSpPr>
            <p:cNvPr id="491" name="Google Shape;10406;p74"/>
            <p:cNvSpPr/>
            <p:nvPr/>
          </p:nvSpPr>
          <p:spPr>
            <a:xfrm>
              <a:off x="3631200" y="3591950"/>
              <a:ext cx="104000" cy="84300"/>
            </a:xfrm>
            <a:custGeom>
              <a:rect l="l" t="t" r="r" b="b"/>
              <a:pathLst>
                <a:path w="4160" h="3372" extrusionOk="0">
                  <a:moveTo>
                    <a:pt x="2836" y="0"/>
                  </a:moveTo>
                  <a:cubicBezTo>
                    <a:pt x="2678" y="0"/>
                    <a:pt x="2584" y="32"/>
                    <a:pt x="2521" y="95"/>
                  </a:cubicBezTo>
                  <a:lnTo>
                    <a:pt x="0" y="3245"/>
                  </a:lnTo>
                  <a:cubicBezTo>
                    <a:pt x="90" y="3238"/>
                    <a:pt x="181" y="3234"/>
                    <a:pt x="272" y="3234"/>
                  </a:cubicBezTo>
                  <a:cubicBezTo>
                    <a:pt x="568" y="3234"/>
                    <a:pt x="870" y="3275"/>
                    <a:pt x="1135" y="3371"/>
                  </a:cubicBezTo>
                  <a:cubicBezTo>
                    <a:pt x="1324" y="3119"/>
                    <a:pt x="3939" y="567"/>
                    <a:pt x="4159" y="347"/>
                  </a:cubicBezTo>
                  <a:cubicBezTo>
                    <a:pt x="3718" y="158"/>
                    <a:pt x="3308" y="0"/>
                    <a:pt x="2836" y="0"/>
                  </a:cubicBezTo>
                  <a:close/>
                </a:path>
              </a:pathLst>
            </a:custGeom>
            <a:grpFill/>
            <a:ln>
              <a:noFill/>
            </a:ln>
          </p:spPr>
          <p:txBody>
            <a:bodyPr spcFirstLastPara="1" wrap="square" lIns="91417" tIns="91417" rIns="91417" bIns="91417" anchor="ctr" anchorCtr="0">
              <a:noAutofit/>
            </a:bodyPr>
            <a:lstStyle/>
            <a:p>
              <a:endParaRPr sz="1400"/>
            </a:p>
          </p:txBody>
        </p:sp>
        <p:sp>
          <p:nvSpPr>
            <p:cNvPr id="492" name="Google Shape;10407;p74"/>
            <p:cNvSpPr/>
            <p:nvPr/>
          </p:nvSpPr>
          <p:spPr>
            <a:xfrm>
              <a:off x="3497300" y="3721900"/>
              <a:ext cx="84300" cy="107150"/>
            </a:xfrm>
            <a:custGeom>
              <a:rect l="l" t="t" r="r" b="b"/>
              <a:pathLst>
                <a:path w="3372" h="4286" extrusionOk="0">
                  <a:moveTo>
                    <a:pt x="3246" y="1"/>
                  </a:moveTo>
                  <a:lnTo>
                    <a:pt x="95" y="2552"/>
                  </a:lnTo>
                  <a:cubicBezTo>
                    <a:pt x="32" y="2615"/>
                    <a:pt x="1" y="2710"/>
                    <a:pt x="1" y="2836"/>
                  </a:cubicBezTo>
                  <a:cubicBezTo>
                    <a:pt x="1" y="3340"/>
                    <a:pt x="95" y="3844"/>
                    <a:pt x="347" y="4285"/>
                  </a:cubicBezTo>
                  <a:lnTo>
                    <a:pt x="3372" y="1261"/>
                  </a:lnTo>
                  <a:cubicBezTo>
                    <a:pt x="3214" y="851"/>
                    <a:pt x="3183" y="410"/>
                    <a:pt x="324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06" name="Google Shape;10421;p74"/>
          <p:cNvGrpSpPr/>
          <p:nvPr/>
        </p:nvGrpSpPr>
        <p:grpSpPr>
          <a:xfrm>
            <a:off x="9515066" y="4558959"/>
            <a:ext cx="482823" cy="515928"/>
            <a:chOff x="5355300" y="3598250"/>
            <a:chExt cx="296975" cy="297750"/>
          </a:xfrm>
          <a:solidFill>
            <a:srgbClr val="28A468"/>
          </a:solidFill>
        </p:grpSpPr>
        <p:sp>
          <p:nvSpPr>
            <p:cNvPr id="507" name="Google Shape;10422;p74"/>
            <p:cNvSpPr/>
            <p:nvPr/>
          </p:nvSpPr>
          <p:spPr>
            <a:xfrm>
              <a:off x="5355300" y="3703000"/>
              <a:ext cx="35475" cy="191425"/>
            </a:xfrm>
            <a:custGeom>
              <a:rect l="l" t="t" r="r" b="b"/>
              <a:pathLst>
                <a:path w="1419" h="7657" extrusionOk="0">
                  <a:moveTo>
                    <a:pt x="410" y="0"/>
                  </a:moveTo>
                  <a:cubicBezTo>
                    <a:pt x="221" y="0"/>
                    <a:pt x="64" y="158"/>
                    <a:pt x="64" y="347"/>
                  </a:cubicBezTo>
                  <a:cubicBezTo>
                    <a:pt x="1" y="2867"/>
                    <a:pt x="1" y="4789"/>
                    <a:pt x="1" y="7310"/>
                  </a:cubicBezTo>
                  <a:cubicBezTo>
                    <a:pt x="1" y="7530"/>
                    <a:pt x="158" y="7656"/>
                    <a:pt x="379" y="7656"/>
                  </a:cubicBezTo>
                  <a:cubicBezTo>
                    <a:pt x="568" y="7656"/>
                    <a:pt x="725" y="7530"/>
                    <a:pt x="725" y="7310"/>
                  </a:cubicBezTo>
                  <a:lnTo>
                    <a:pt x="725" y="1355"/>
                  </a:lnTo>
                  <a:lnTo>
                    <a:pt x="1418" y="1355"/>
                  </a:lnTo>
                  <a:lnTo>
                    <a:pt x="1418" y="0"/>
                  </a:lnTo>
                  <a:close/>
                </a:path>
              </a:pathLst>
            </a:custGeom>
            <a:grpFill/>
            <a:ln>
              <a:noFill/>
            </a:ln>
          </p:spPr>
          <p:txBody>
            <a:bodyPr spcFirstLastPara="1" wrap="square" lIns="91417" tIns="91417" rIns="91417" bIns="91417" anchor="ctr" anchorCtr="0">
              <a:noAutofit/>
            </a:bodyPr>
            <a:lstStyle/>
            <a:p>
              <a:endParaRPr sz="1400"/>
            </a:p>
          </p:txBody>
        </p:sp>
        <p:sp>
          <p:nvSpPr>
            <p:cNvPr id="508" name="Google Shape;10423;p74"/>
            <p:cNvSpPr/>
            <p:nvPr/>
          </p:nvSpPr>
          <p:spPr>
            <a:xfrm>
              <a:off x="5389175" y="3773100"/>
              <a:ext cx="122900" cy="122900"/>
            </a:xfrm>
            <a:custGeom>
              <a:rect l="l" t="t" r="r" b="b"/>
              <a:pathLst>
                <a:path w="4916" h="4916" extrusionOk="0">
                  <a:moveTo>
                    <a:pt x="2080" y="0"/>
                  </a:moveTo>
                  <a:lnTo>
                    <a:pt x="2080" y="693"/>
                  </a:lnTo>
                  <a:lnTo>
                    <a:pt x="1733" y="693"/>
                  </a:lnTo>
                  <a:cubicBezTo>
                    <a:pt x="788" y="693"/>
                    <a:pt x="0" y="1481"/>
                    <a:pt x="0" y="2458"/>
                  </a:cubicBezTo>
                  <a:cubicBezTo>
                    <a:pt x="0" y="2678"/>
                    <a:pt x="158" y="2836"/>
                    <a:pt x="347" y="2836"/>
                  </a:cubicBezTo>
                  <a:lnTo>
                    <a:pt x="2080" y="2836"/>
                  </a:lnTo>
                  <a:lnTo>
                    <a:pt x="2080" y="3529"/>
                  </a:lnTo>
                  <a:lnTo>
                    <a:pt x="1072" y="3529"/>
                  </a:lnTo>
                  <a:cubicBezTo>
                    <a:pt x="473" y="3529"/>
                    <a:pt x="32" y="4001"/>
                    <a:pt x="32" y="4569"/>
                  </a:cubicBezTo>
                  <a:cubicBezTo>
                    <a:pt x="32" y="4758"/>
                    <a:pt x="189" y="4915"/>
                    <a:pt x="410" y="4915"/>
                  </a:cubicBezTo>
                  <a:cubicBezTo>
                    <a:pt x="599" y="4915"/>
                    <a:pt x="757" y="4758"/>
                    <a:pt x="757" y="4569"/>
                  </a:cubicBezTo>
                  <a:cubicBezTo>
                    <a:pt x="757" y="4348"/>
                    <a:pt x="914" y="4190"/>
                    <a:pt x="1103" y="4190"/>
                  </a:cubicBezTo>
                  <a:lnTo>
                    <a:pt x="2143" y="4190"/>
                  </a:lnTo>
                  <a:lnTo>
                    <a:pt x="2143" y="4569"/>
                  </a:lnTo>
                  <a:cubicBezTo>
                    <a:pt x="2143" y="4758"/>
                    <a:pt x="2300" y="4915"/>
                    <a:pt x="2489" y="4915"/>
                  </a:cubicBezTo>
                  <a:cubicBezTo>
                    <a:pt x="2678" y="4915"/>
                    <a:pt x="2836" y="4758"/>
                    <a:pt x="2836" y="4569"/>
                  </a:cubicBezTo>
                  <a:lnTo>
                    <a:pt x="2836" y="4190"/>
                  </a:lnTo>
                  <a:lnTo>
                    <a:pt x="3876" y="4190"/>
                  </a:lnTo>
                  <a:cubicBezTo>
                    <a:pt x="4065" y="4190"/>
                    <a:pt x="4222" y="4348"/>
                    <a:pt x="4222" y="4569"/>
                  </a:cubicBezTo>
                  <a:cubicBezTo>
                    <a:pt x="4222" y="4758"/>
                    <a:pt x="4380" y="4915"/>
                    <a:pt x="4569" y="4915"/>
                  </a:cubicBezTo>
                  <a:cubicBezTo>
                    <a:pt x="4758" y="4915"/>
                    <a:pt x="4915" y="4758"/>
                    <a:pt x="4915" y="4569"/>
                  </a:cubicBezTo>
                  <a:cubicBezTo>
                    <a:pt x="4915" y="3970"/>
                    <a:pt x="4443" y="3529"/>
                    <a:pt x="3907" y="3529"/>
                  </a:cubicBezTo>
                  <a:lnTo>
                    <a:pt x="2867" y="3529"/>
                  </a:lnTo>
                  <a:lnTo>
                    <a:pt x="2867" y="2836"/>
                  </a:lnTo>
                  <a:lnTo>
                    <a:pt x="4537" y="2836"/>
                  </a:lnTo>
                  <a:lnTo>
                    <a:pt x="4537" y="2773"/>
                  </a:lnTo>
                  <a:cubicBezTo>
                    <a:pt x="4726" y="2773"/>
                    <a:pt x="4884" y="2615"/>
                    <a:pt x="4884" y="2426"/>
                  </a:cubicBezTo>
                  <a:cubicBezTo>
                    <a:pt x="4884" y="1481"/>
                    <a:pt x="4096" y="662"/>
                    <a:pt x="3151" y="662"/>
                  </a:cubicBezTo>
                  <a:lnTo>
                    <a:pt x="2804" y="662"/>
                  </a:lnTo>
                  <a:lnTo>
                    <a:pt x="2804" y="0"/>
                  </a:lnTo>
                  <a:close/>
                </a:path>
              </a:pathLst>
            </a:custGeom>
            <a:grpFill/>
            <a:ln>
              <a:noFill/>
            </a:ln>
          </p:spPr>
          <p:txBody>
            <a:bodyPr spcFirstLastPara="1" wrap="square" lIns="91417" tIns="91417" rIns="91417" bIns="91417" anchor="ctr" anchorCtr="0">
              <a:noAutofit/>
            </a:bodyPr>
            <a:lstStyle/>
            <a:p>
              <a:endParaRPr sz="1400"/>
            </a:p>
          </p:txBody>
        </p:sp>
        <p:sp>
          <p:nvSpPr>
            <p:cNvPr id="509" name="Google Shape;10424;p74"/>
            <p:cNvSpPr/>
            <p:nvPr/>
          </p:nvSpPr>
          <p:spPr>
            <a:xfrm>
              <a:off x="5527800" y="3598250"/>
              <a:ext cx="105550" cy="35450"/>
            </a:xfrm>
            <a:custGeom>
              <a:rect l="l" t="t" r="r" b="b"/>
              <a:pathLst>
                <a:path w="4222" h="1418" extrusionOk="0">
                  <a:moveTo>
                    <a:pt x="725" y="0"/>
                  </a:moveTo>
                  <a:cubicBezTo>
                    <a:pt x="315" y="0"/>
                    <a:pt x="0" y="315"/>
                    <a:pt x="0" y="725"/>
                  </a:cubicBezTo>
                  <a:cubicBezTo>
                    <a:pt x="63" y="1103"/>
                    <a:pt x="378" y="1418"/>
                    <a:pt x="725" y="1418"/>
                  </a:cubicBezTo>
                  <a:lnTo>
                    <a:pt x="3875" y="1418"/>
                  </a:lnTo>
                  <a:cubicBezTo>
                    <a:pt x="4064" y="1418"/>
                    <a:pt x="4222" y="1260"/>
                    <a:pt x="4222" y="1071"/>
                  </a:cubicBezTo>
                  <a:lnTo>
                    <a:pt x="4222" y="378"/>
                  </a:lnTo>
                  <a:cubicBezTo>
                    <a:pt x="4222" y="158"/>
                    <a:pt x="4064" y="0"/>
                    <a:pt x="3875" y="0"/>
                  </a:cubicBezTo>
                  <a:close/>
                </a:path>
              </a:pathLst>
            </a:custGeom>
            <a:grpFill/>
            <a:ln>
              <a:noFill/>
            </a:ln>
          </p:spPr>
          <p:txBody>
            <a:bodyPr spcFirstLastPara="1" wrap="square" lIns="91417" tIns="91417" rIns="91417" bIns="91417" anchor="ctr" anchorCtr="0">
              <a:noAutofit/>
            </a:bodyPr>
            <a:lstStyle/>
            <a:p>
              <a:endParaRPr sz="1400"/>
            </a:p>
          </p:txBody>
        </p:sp>
        <p:sp>
          <p:nvSpPr>
            <p:cNvPr id="510" name="Google Shape;10425;p74"/>
            <p:cNvSpPr/>
            <p:nvPr/>
          </p:nvSpPr>
          <p:spPr>
            <a:xfrm>
              <a:off x="5545900" y="3651800"/>
              <a:ext cx="104800" cy="35475"/>
            </a:xfrm>
            <a:custGeom>
              <a:rect l="l" t="t" r="r" b="b"/>
              <a:pathLst>
                <a:path w="4192" h="1419" extrusionOk="0">
                  <a:moveTo>
                    <a:pt x="694" y="1"/>
                  </a:moveTo>
                  <a:cubicBezTo>
                    <a:pt x="316" y="1"/>
                    <a:pt x="1" y="316"/>
                    <a:pt x="1" y="694"/>
                  </a:cubicBezTo>
                  <a:cubicBezTo>
                    <a:pt x="1" y="1103"/>
                    <a:pt x="316" y="1418"/>
                    <a:pt x="694" y="1418"/>
                  </a:cubicBezTo>
                  <a:lnTo>
                    <a:pt x="3845" y="1418"/>
                  </a:lnTo>
                  <a:cubicBezTo>
                    <a:pt x="4065" y="1418"/>
                    <a:pt x="4191" y="1261"/>
                    <a:pt x="4191" y="1072"/>
                  </a:cubicBezTo>
                  <a:lnTo>
                    <a:pt x="4191" y="347"/>
                  </a:lnTo>
                  <a:cubicBezTo>
                    <a:pt x="4191" y="158"/>
                    <a:pt x="4065" y="1"/>
                    <a:pt x="3845" y="1"/>
                  </a:cubicBezTo>
                  <a:close/>
                </a:path>
              </a:pathLst>
            </a:custGeom>
            <a:grpFill/>
            <a:ln>
              <a:noFill/>
            </a:ln>
          </p:spPr>
          <p:txBody>
            <a:bodyPr spcFirstLastPara="1" wrap="square" lIns="91417" tIns="91417" rIns="91417" bIns="91417" anchor="ctr" anchorCtr="0">
              <a:noAutofit/>
            </a:bodyPr>
            <a:lstStyle/>
            <a:p>
              <a:endParaRPr sz="1400"/>
            </a:p>
          </p:txBody>
        </p:sp>
        <p:sp>
          <p:nvSpPr>
            <p:cNvPr id="511" name="Google Shape;10426;p74"/>
            <p:cNvSpPr/>
            <p:nvPr/>
          </p:nvSpPr>
          <p:spPr>
            <a:xfrm>
              <a:off x="5529375" y="3754975"/>
              <a:ext cx="122100" cy="35475"/>
            </a:xfrm>
            <a:custGeom>
              <a:rect l="l" t="t" r="r" b="b"/>
              <a:pathLst>
                <a:path w="4884" h="1419" extrusionOk="0">
                  <a:moveTo>
                    <a:pt x="0" y="1"/>
                  </a:moveTo>
                  <a:lnTo>
                    <a:pt x="0" y="1418"/>
                  </a:lnTo>
                  <a:lnTo>
                    <a:pt x="4884" y="1418"/>
                  </a:lnTo>
                  <a:lnTo>
                    <a:pt x="4884" y="1"/>
                  </a:lnTo>
                  <a:lnTo>
                    <a:pt x="2773" y="1"/>
                  </a:lnTo>
                  <a:lnTo>
                    <a:pt x="2773" y="347"/>
                  </a:lnTo>
                  <a:cubicBezTo>
                    <a:pt x="2773" y="568"/>
                    <a:pt x="2615" y="725"/>
                    <a:pt x="2426" y="725"/>
                  </a:cubicBezTo>
                  <a:cubicBezTo>
                    <a:pt x="2237" y="725"/>
                    <a:pt x="2080" y="568"/>
                    <a:pt x="2080" y="347"/>
                  </a:cubicBezTo>
                  <a:lnTo>
                    <a:pt x="2080" y="1"/>
                  </a:lnTo>
                  <a:close/>
                </a:path>
              </a:pathLst>
            </a:custGeom>
            <a:grpFill/>
            <a:ln>
              <a:noFill/>
            </a:ln>
          </p:spPr>
          <p:txBody>
            <a:bodyPr spcFirstLastPara="1" wrap="square" lIns="91417" tIns="91417" rIns="91417" bIns="91417" anchor="ctr" anchorCtr="0">
              <a:noAutofit/>
            </a:bodyPr>
            <a:lstStyle/>
            <a:p>
              <a:endParaRPr sz="1400"/>
            </a:p>
          </p:txBody>
        </p:sp>
        <p:sp>
          <p:nvSpPr>
            <p:cNvPr id="512" name="Google Shape;10427;p74"/>
            <p:cNvSpPr/>
            <p:nvPr/>
          </p:nvSpPr>
          <p:spPr>
            <a:xfrm>
              <a:off x="5511250" y="3703000"/>
              <a:ext cx="140225" cy="33900"/>
            </a:xfrm>
            <a:custGeom>
              <a:rect l="l" t="t" r="r" b="b"/>
              <a:pathLst>
                <a:path w="5609" h="1356" extrusionOk="0">
                  <a:moveTo>
                    <a:pt x="1" y="0"/>
                  </a:moveTo>
                  <a:lnTo>
                    <a:pt x="1" y="1355"/>
                  </a:lnTo>
                  <a:lnTo>
                    <a:pt x="5609" y="1355"/>
                  </a:lnTo>
                  <a:lnTo>
                    <a:pt x="5609" y="347"/>
                  </a:lnTo>
                  <a:cubicBezTo>
                    <a:pt x="5577" y="158"/>
                    <a:pt x="5451" y="0"/>
                    <a:pt x="5231" y="0"/>
                  </a:cubicBezTo>
                  <a:close/>
                </a:path>
              </a:pathLst>
            </a:custGeom>
            <a:grpFill/>
            <a:ln>
              <a:noFill/>
            </a:ln>
          </p:spPr>
          <p:txBody>
            <a:bodyPr spcFirstLastPara="1" wrap="square" lIns="91417" tIns="91417" rIns="91417" bIns="91417" anchor="ctr" anchorCtr="0">
              <a:noAutofit/>
            </a:bodyPr>
            <a:lstStyle/>
            <a:p>
              <a:endParaRPr sz="1400"/>
            </a:p>
          </p:txBody>
        </p:sp>
        <p:sp>
          <p:nvSpPr>
            <p:cNvPr id="513" name="Google Shape;10428;p74"/>
            <p:cNvSpPr/>
            <p:nvPr/>
          </p:nvSpPr>
          <p:spPr>
            <a:xfrm>
              <a:off x="5529375" y="3808550"/>
              <a:ext cx="122900" cy="87450"/>
            </a:xfrm>
            <a:custGeom>
              <a:rect l="l" t="t" r="r" b="b"/>
              <a:pathLst>
                <a:path w="4916" h="3498" extrusionOk="0">
                  <a:moveTo>
                    <a:pt x="0" y="0"/>
                  </a:moveTo>
                  <a:lnTo>
                    <a:pt x="0" y="3151"/>
                  </a:lnTo>
                  <a:cubicBezTo>
                    <a:pt x="0" y="3340"/>
                    <a:pt x="158" y="3497"/>
                    <a:pt x="347" y="3497"/>
                  </a:cubicBezTo>
                  <a:cubicBezTo>
                    <a:pt x="536" y="3497"/>
                    <a:pt x="693" y="3340"/>
                    <a:pt x="693" y="3151"/>
                  </a:cubicBezTo>
                  <a:lnTo>
                    <a:pt x="693" y="1418"/>
                  </a:lnTo>
                  <a:lnTo>
                    <a:pt x="4190" y="1418"/>
                  </a:lnTo>
                  <a:lnTo>
                    <a:pt x="4190" y="3151"/>
                  </a:lnTo>
                  <a:cubicBezTo>
                    <a:pt x="4190" y="3340"/>
                    <a:pt x="4348" y="3497"/>
                    <a:pt x="4569" y="3497"/>
                  </a:cubicBezTo>
                  <a:cubicBezTo>
                    <a:pt x="4758" y="3497"/>
                    <a:pt x="4915" y="3340"/>
                    <a:pt x="4915" y="3151"/>
                  </a:cubicBezTo>
                  <a:lnTo>
                    <a:pt x="4915" y="0"/>
                  </a:lnTo>
                  <a:lnTo>
                    <a:pt x="2773" y="0"/>
                  </a:lnTo>
                  <a:lnTo>
                    <a:pt x="2773" y="347"/>
                  </a:lnTo>
                  <a:cubicBezTo>
                    <a:pt x="2773" y="536"/>
                    <a:pt x="2615" y="693"/>
                    <a:pt x="2426" y="693"/>
                  </a:cubicBezTo>
                  <a:cubicBezTo>
                    <a:pt x="2237" y="693"/>
                    <a:pt x="2080" y="536"/>
                    <a:pt x="2080" y="347"/>
                  </a:cubicBezTo>
                  <a:lnTo>
                    <a:pt x="2080" y="0"/>
                  </a:lnTo>
                  <a:close/>
                </a:path>
              </a:pathLst>
            </a:custGeom>
            <a:grpFill/>
            <a:ln>
              <a:noFill/>
            </a:ln>
          </p:spPr>
          <p:txBody>
            <a:bodyPr spcFirstLastPara="1" wrap="square" lIns="91417" tIns="91417" rIns="91417" bIns="91417" anchor="ctr" anchorCtr="0">
              <a:noAutofit/>
            </a:bodyPr>
            <a:lstStyle/>
            <a:p>
              <a:endParaRPr sz="1400"/>
            </a:p>
          </p:txBody>
        </p:sp>
        <p:sp>
          <p:nvSpPr>
            <p:cNvPr id="514" name="Google Shape;10429;p74"/>
            <p:cNvSpPr/>
            <p:nvPr/>
          </p:nvSpPr>
          <p:spPr>
            <a:xfrm>
              <a:off x="5408075" y="3651025"/>
              <a:ext cx="86675" cy="103975"/>
            </a:xfrm>
            <a:custGeom>
              <a:rect l="l" t="t" r="r" b="b"/>
              <a:pathLst>
                <a:path w="3467" h="4159" extrusionOk="0">
                  <a:moveTo>
                    <a:pt x="1733" y="0"/>
                  </a:moveTo>
                  <a:cubicBezTo>
                    <a:pt x="788" y="0"/>
                    <a:pt x="1" y="788"/>
                    <a:pt x="1" y="1733"/>
                  </a:cubicBezTo>
                  <a:lnTo>
                    <a:pt x="1" y="3812"/>
                  </a:lnTo>
                  <a:cubicBezTo>
                    <a:pt x="1" y="4001"/>
                    <a:pt x="158" y="4159"/>
                    <a:pt x="347" y="4159"/>
                  </a:cubicBezTo>
                  <a:lnTo>
                    <a:pt x="3120" y="4159"/>
                  </a:lnTo>
                  <a:cubicBezTo>
                    <a:pt x="3309" y="4159"/>
                    <a:pt x="3466" y="4001"/>
                    <a:pt x="3466" y="3812"/>
                  </a:cubicBezTo>
                  <a:lnTo>
                    <a:pt x="3466" y="1733"/>
                  </a:ln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20" name="Google Shape;10435;p74"/>
          <p:cNvGrpSpPr/>
          <p:nvPr/>
        </p:nvGrpSpPr>
        <p:grpSpPr>
          <a:xfrm>
            <a:off x="9486685" y="5286143"/>
            <a:ext cx="709579" cy="701192"/>
            <a:chOff x="6543825" y="3202075"/>
            <a:chExt cx="296975" cy="275350"/>
          </a:xfrm>
          <a:solidFill>
            <a:srgbClr val="28A468"/>
          </a:solidFill>
        </p:grpSpPr>
        <p:sp>
          <p:nvSpPr>
            <p:cNvPr id="521" name="Google Shape;10436;p74"/>
            <p:cNvSpPr/>
            <p:nvPr/>
          </p:nvSpPr>
          <p:spPr>
            <a:xfrm>
              <a:off x="6683250" y="3202075"/>
              <a:ext cx="17350" cy="43350"/>
            </a:xfrm>
            <a:custGeom>
              <a:rect l="l" t="t" r="r" b="b"/>
              <a:pathLst>
                <a:path w="694" h="1733" extrusionOk="0">
                  <a:moveTo>
                    <a:pt x="347" y="0"/>
                  </a:moveTo>
                  <a:cubicBezTo>
                    <a:pt x="158" y="0"/>
                    <a:pt x="0" y="158"/>
                    <a:pt x="0" y="347"/>
                  </a:cubicBezTo>
                  <a:lnTo>
                    <a:pt x="0" y="1355"/>
                  </a:lnTo>
                  <a:cubicBezTo>
                    <a:pt x="0" y="1576"/>
                    <a:pt x="158" y="1733"/>
                    <a:pt x="347" y="1733"/>
                  </a:cubicBezTo>
                  <a:cubicBezTo>
                    <a:pt x="536" y="1733"/>
                    <a:pt x="693" y="1576"/>
                    <a:pt x="693" y="1355"/>
                  </a:cubicBezTo>
                  <a:lnTo>
                    <a:pt x="693" y="347"/>
                  </a:lnTo>
                  <a:cubicBezTo>
                    <a:pt x="693" y="158"/>
                    <a:pt x="536" y="0"/>
                    <a:pt x="347" y="0"/>
                  </a:cubicBezTo>
                  <a:close/>
                </a:path>
              </a:pathLst>
            </a:custGeom>
            <a:grpFill/>
            <a:ln>
              <a:noFill/>
            </a:ln>
          </p:spPr>
          <p:txBody>
            <a:bodyPr spcFirstLastPara="1" wrap="square" lIns="91417" tIns="91417" rIns="91417" bIns="91417" anchor="ctr" anchorCtr="0">
              <a:noAutofit/>
            </a:bodyPr>
            <a:lstStyle/>
            <a:p>
              <a:endParaRPr sz="1400"/>
            </a:p>
          </p:txBody>
        </p:sp>
        <p:sp>
          <p:nvSpPr>
            <p:cNvPr id="522" name="Google Shape;10437;p74"/>
            <p:cNvSpPr/>
            <p:nvPr/>
          </p:nvSpPr>
          <p:spPr>
            <a:xfrm>
              <a:off x="6613925" y="3236125"/>
              <a:ext cx="35475" cy="34700"/>
            </a:xfrm>
            <a:custGeom>
              <a:rect l="l" t="t" r="r" b="b"/>
              <a:pathLst>
                <a:path w="1419" h="1388" extrusionOk="0">
                  <a:moveTo>
                    <a:pt x="363" y="1"/>
                  </a:moveTo>
                  <a:cubicBezTo>
                    <a:pt x="276" y="1"/>
                    <a:pt x="190" y="40"/>
                    <a:pt x="127" y="119"/>
                  </a:cubicBezTo>
                  <a:cubicBezTo>
                    <a:pt x="1" y="245"/>
                    <a:pt x="1" y="466"/>
                    <a:pt x="127" y="592"/>
                  </a:cubicBezTo>
                  <a:lnTo>
                    <a:pt x="820" y="1316"/>
                  </a:lnTo>
                  <a:cubicBezTo>
                    <a:pt x="883" y="1364"/>
                    <a:pt x="969" y="1387"/>
                    <a:pt x="1056" y="1387"/>
                  </a:cubicBezTo>
                  <a:cubicBezTo>
                    <a:pt x="1143" y="1387"/>
                    <a:pt x="1229" y="1364"/>
                    <a:pt x="1292" y="1316"/>
                  </a:cubicBezTo>
                  <a:cubicBezTo>
                    <a:pt x="1418" y="1190"/>
                    <a:pt x="1418" y="938"/>
                    <a:pt x="1292" y="844"/>
                  </a:cubicBezTo>
                  <a:lnTo>
                    <a:pt x="599" y="119"/>
                  </a:lnTo>
                  <a:cubicBezTo>
                    <a:pt x="536" y="40"/>
                    <a:pt x="450" y="1"/>
                    <a:pt x="363" y="1"/>
                  </a:cubicBezTo>
                  <a:close/>
                </a:path>
              </a:pathLst>
            </a:custGeom>
            <a:grpFill/>
            <a:ln>
              <a:noFill/>
            </a:ln>
          </p:spPr>
          <p:txBody>
            <a:bodyPr spcFirstLastPara="1" wrap="square" lIns="91417" tIns="91417" rIns="91417" bIns="91417" anchor="ctr" anchorCtr="0">
              <a:noAutofit/>
            </a:bodyPr>
            <a:lstStyle/>
            <a:p>
              <a:endParaRPr sz="1400"/>
            </a:p>
          </p:txBody>
        </p:sp>
        <p:sp>
          <p:nvSpPr>
            <p:cNvPr id="523" name="Google Shape;10438;p74"/>
            <p:cNvSpPr/>
            <p:nvPr/>
          </p:nvSpPr>
          <p:spPr>
            <a:xfrm>
              <a:off x="6734425" y="3236425"/>
              <a:ext cx="35475" cy="34400"/>
            </a:xfrm>
            <a:custGeom>
              <a:rect l="l" t="t" r="r" b="b"/>
              <a:pathLst>
                <a:path w="1419" h="1376" extrusionOk="0">
                  <a:moveTo>
                    <a:pt x="1054" y="0"/>
                  </a:moveTo>
                  <a:cubicBezTo>
                    <a:pt x="976" y="0"/>
                    <a:pt x="894" y="33"/>
                    <a:pt x="820" y="107"/>
                  </a:cubicBezTo>
                  <a:lnTo>
                    <a:pt x="95" y="832"/>
                  </a:lnTo>
                  <a:cubicBezTo>
                    <a:pt x="1" y="926"/>
                    <a:pt x="1" y="1178"/>
                    <a:pt x="95" y="1304"/>
                  </a:cubicBezTo>
                  <a:cubicBezTo>
                    <a:pt x="158" y="1352"/>
                    <a:pt x="253" y="1375"/>
                    <a:pt x="344" y="1375"/>
                  </a:cubicBezTo>
                  <a:cubicBezTo>
                    <a:pt x="434" y="1375"/>
                    <a:pt x="521" y="1352"/>
                    <a:pt x="568" y="1304"/>
                  </a:cubicBezTo>
                  <a:lnTo>
                    <a:pt x="1293" y="580"/>
                  </a:lnTo>
                  <a:cubicBezTo>
                    <a:pt x="1419" y="454"/>
                    <a:pt x="1419" y="233"/>
                    <a:pt x="1293" y="107"/>
                  </a:cubicBezTo>
                  <a:cubicBezTo>
                    <a:pt x="1226" y="41"/>
                    <a:pt x="1142" y="0"/>
                    <a:pt x="1054" y="0"/>
                  </a:cubicBezTo>
                  <a:close/>
                </a:path>
              </a:pathLst>
            </a:custGeom>
            <a:grpFill/>
            <a:ln>
              <a:noFill/>
            </a:ln>
          </p:spPr>
          <p:txBody>
            <a:bodyPr spcFirstLastPara="1" wrap="square" lIns="91417" tIns="91417" rIns="91417" bIns="91417" anchor="ctr" anchorCtr="0">
              <a:noAutofit/>
            </a:bodyPr>
            <a:lstStyle/>
            <a:p>
              <a:endParaRPr sz="1400"/>
            </a:p>
          </p:txBody>
        </p:sp>
        <p:sp>
          <p:nvSpPr>
            <p:cNvPr id="524" name="Google Shape;10439;p74"/>
            <p:cNvSpPr/>
            <p:nvPr/>
          </p:nvSpPr>
          <p:spPr>
            <a:xfrm>
              <a:off x="6805325" y="3322575"/>
              <a:ext cx="35475" cy="121325"/>
            </a:xfrm>
            <a:custGeom>
              <a:rect l="l" t="t" r="r" b="b"/>
              <a:pathLst>
                <a:path w="1419" h="4853" extrusionOk="0">
                  <a:moveTo>
                    <a:pt x="0" y="1"/>
                  </a:moveTo>
                  <a:lnTo>
                    <a:pt x="0" y="4852"/>
                  </a:lnTo>
                  <a:lnTo>
                    <a:pt x="1040" y="4852"/>
                  </a:lnTo>
                  <a:cubicBezTo>
                    <a:pt x="1261" y="4852"/>
                    <a:pt x="1418" y="4695"/>
                    <a:pt x="1418" y="4506"/>
                  </a:cubicBezTo>
                  <a:lnTo>
                    <a:pt x="1418" y="316"/>
                  </a:lnTo>
                  <a:cubicBezTo>
                    <a:pt x="1355" y="158"/>
                    <a:pt x="1198" y="1"/>
                    <a:pt x="1040" y="1"/>
                  </a:cubicBezTo>
                  <a:close/>
                </a:path>
              </a:pathLst>
            </a:custGeom>
            <a:grpFill/>
            <a:ln>
              <a:noFill/>
            </a:ln>
          </p:spPr>
          <p:txBody>
            <a:bodyPr spcFirstLastPara="1" wrap="square" lIns="91417" tIns="91417" rIns="91417" bIns="91417" anchor="ctr" anchorCtr="0">
              <a:noAutofit/>
            </a:bodyPr>
            <a:lstStyle/>
            <a:p>
              <a:endParaRPr sz="1400"/>
            </a:p>
          </p:txBody>
        </p:sp>
        <p:sp>
          <p:nvSpPr>
            <p:cNvPr id="525" name="Google Shape;10440;p74"/>
            <p:cNvSpPr/>
            <p:nvPr/>
          </p:nvSpPr>
          <p:spPr>
            <a:xfrm>
              <a:off x="6543825" y="3323275"/>
              <a:ext cx="35475" cy="121400"/>
            </a:xfrm>
            <a:custGeom>
              <a:rect l="l" t="t" r="r" b="b"/>
              <a:pathLst>
                <a:path w="1419" h="4856" extrusionOk="0">
                  <a:moveTo>
                    <a:pt x="323" y="0"/>
                  </a:moveTo>
                  <a:cubicBezTo>
                    <a:pt x="132" y="0"/>
                    <a:pt x="1" y="149"/>
                    <a:pt x="1" y="351"/>
                  </a:cubicBezTo>
                  <a:lnTo>
                    <a:pt x="1" y="4509"/>
                  </a:lnTo>
                  <a:cubicBezTo>
                    <a:pt x="1" y="4698"/>
                    <a:pt x="158" y="4856"/>
                    <a:pt x="379" y="4856"/>
                  </a:cubicBezTo>
                  <a:lnTo>
                    <a:pt x="1418" y="4856"/>
                  </a:lnTo>
                  <a:lnTo>
                    <a:pt x="1418" y="4"/>
                  </a:lnTo>
                  <a:lnTo>
                    <a:pt x="379" y="4"/>
                  </a:lnTo>
                  <a:cubicBezTo>
                    <a:pt x="360" y="1"/>
                    <a:pt x="341" y="0"/>
                    <a:pt x="323" y="0"/>
                  </a:cubicBezTo>
                  <a:close/>
                </a:path>
              </a:pathLst>
            </a:custGeom>
            <a:grpFill/>
            <a:ln>
              <a:noFill/>
            </a:ln>
          </p:spPr>
          <p:txBody>
            <a:bodyPr spcFirstLastPara="1" wrap="square" lIns="91417" tIns="91417" rIns="91417" bIns="91417" anchor="ctr" anchorCtr="0">
              <a:noAutofit/>
            </a:bodyPr>
            <a:lstStyle/>
            <a:p>
              <a:endParaRPr sz="1400"/>
            </a:p>
          </p:txBody>
        </p:sp>
        <p:sp>
          <p:nvSpPr>
            <p:cNvPr id="526" name="Google Shape;10441;p74"/>
            <p:cNvSpPr/>
            <p:nvPr/>
          </p:nvSpPr>
          <p:spPr>
            <a:xfrm>
              <a:off x="6643075" y="3332025"/>
              <a:ext cx="143375" cy="104000"/>
            </a:xfrm>
            <a:custGeom>
              <a:rect l="l" t="t" r="r" b="b"/>
              <a:pathLst>
                <a:path w="5735" h="4160" extrusionOk="0">
                  <a:moveTo>
                    <a:pt x="1639" y="1"/>
                  </a:moveTo>
                  <a:cubicBezTo>
                    <a:pt x="1450" y="1"/>
                    <a:pt x="1198" y="158"/>
                    <a:pt x="1072" y="379"/>
                  </a:cubicBezTo>
                  <a:lnTo>
                    <a:pt x="0" y="2490"/>
                  </a:lnTo>
                  <a:cubicBezTo>
                    <a:pt x="158" y="2584"/>
                    <a:pt x="378" y="2616"/>
                    <a:pt x="567" y="2616"/>
                  </a:cubicBezTo>
                  <a:cubicBezTo>
                    <a:pt x="1072" y="2616"/>
                    <a:pt x="1544" y="2364"/>
                    <a:pt x="1796" y="1891"/>
                  </a:cubicBezTo>
                  <a:lnTo>
                    <a:pt x="2017" y="1418"/>
                  </a:lnTo>
                  <a:lnTo>
                    <a:pt x="2710" y="1418"/>
                  </a:lnTo>
                  <a:cubicBezTo>
                    <a:pt x="2899" y="1418"/>
                    <a:pt x="3056" y="1481"/>
                    <a:pt x="3182" y="1607"/>
                  </a:cubicBezTo>
                  <a:lnTo>
                    <a:pt x="5734" y="4159"/>
                  </a:lnTo>
                  <a:lnTo>
                    <a:pt x="5734" y="1"/>
                  </a:lnTo>
                  <a:close/>
                </a:path>
              </a:pathLst>
            </a:custGeom>
            <a:grpFill/>
            <a:ln>
              <a:noFill/>
            </a:ln>
          </p:spPr>
          <p:txBody>
            <a:bodyPr spcFirstLastPara="1" wrap="square" lIns="91417" tIns="91417" rIns="91417" bIns="91417" anchor="ctr" anchorCtr="0">
              <a:noAutofit/>
            </a:bodyPr>
            <a:lstStyle/>
            <a:p>
              <a:endParaRPr sz="1400"/>
            </a:p>
          </p:txBody>
        </p:sp>
        <p:sp>
          <p:nvSpPr>
            <p:cNvPr id="527" name="Google Shape;10442;p74"/>
            <p:cNvSpPr/>
            <p:nvPr/>
          </p:nvSpPr>
          <p:spPr>
            <a:xfrm>
              <a:off x="6595025" y="3288700"/>
              <a:ext cx="175675" cy="188725"/>
            </a:xfrm>
            <a:custGeom>
              <a:rect l="l" t="t" r="r" b="b"/>
              <a:pathLst>
                <a:path w="7027" h="7549" extrusionOk="0">
                  <a:moveTo>
                    <a:pt x="2206" y="1"/>
                  </a:moveTo>
                  <a:cubicBezTo>
                    <a:pt x="1828" y="1"/>
                    <a:pt x="1481" y="221"/>
                    <a:pt x="1261" y="568"/>
                  </a:cubicBezTo>
                  <a:lnTo>
                    <a:pt x="946" y="1198"/>
                  </a:lnTo>
                  <a:cubicBezTo>
                    <a:pt x="914" y="1324"/>
                    <a:pt x="757" y="1419"/>
                    <a:pt x="631" y="1419"/>
                  </a:cubicBezTo>
                  <a:lnTo>
                    <a:pt x="1" y="1419"/>
                  </a:lnTo>
                  <a:lnTo>
                    <a:pt x="1" y="6239"/>
                  </a:lnTo>
                  <a:lnTo>
                    <a:pt x="1576" y="6239"/>
                  </a:lnTo>
                  <a:lnTo>
                    <a:pt x="2584" y="7247"/>
                  </a:lnTo>
                  <a:cubicBezTo>
                    <a:pt x="2768" y="7431"/>
                    <a:pt x="3054" y="7548"/>
                    <a:pt x="3330" y="7548"/>
                  </a:cubicBezTo>
                  <a:cubicBezTo>
                    <a:pt x="3431" y="7548"/>
                    <a:pt x="3531" y="7533"/>
                    <a:pt x="3624" y="7499"/>
                  </a:cubicBezTo>
                  <a:lnTo>
                    <a:pt x="6585" y="6554"/>
                  </a:lnTo>
                  <a:cubicBezTo>
                    <a:pt x="6743" y="6522"/>
                    <a:pt x="6900" y="6396"/>
                    <a:pt x="7026" y="6302"/>
                  </a:cubicBezTo>
                  <a:lnTo>
                    <a:pt x="4537" y="3813"/>
                  </a:lnTo>
                  <a:lnTo>
                    <a:pt x="4380" y="3813"/>
                  </a:lnTo>
                  <a:lnTo>
                    <a:pt x="4348" y="3844"/>
                  </a:lnTo>
                  <a:cubicBezTo>
                    <a:pt x="4033" y="4506"/>
                    <a:pt x="3340" y="4947"/>
                    <a:pt x="2647" y="5042"/>
                  </a:cubicBezTo>
                  <a:cubicBezTo>
                    <a:pt x="2601" y="5044"/>
                    <a:pt x="2556" y="5046"/>
                    <a:pt x="2511" y="5046"/>
                  </a:cubicBezTo>
                  <a:cubicBezTo>
                    <a:pt x="2046" y="5046"/>
                    <a:pt x="1698" y="4899"/>
                    <a:pt x="1324" y="4727"/>
                  </a:cubicBezTo>
                  <a:cubicBezTo>
                    <a:pt x="1103" y="4632"/>
                    <a:pt x="1040" y="4412"/>
                    <a:pt x="1166" y="4254"/>
                  </a:cubicBezTo>
                  <a:lnTo>
                    <a:pt x="2363" y="1797"/>
                  </a:lnTo>
                  <a:cubicBezTo>
                    <a:pt x="2615" y="1324"/>
                    <a:pt x="3088" y="1041"/>
                    <a:pt x="3592" y="1041"/>
                  </a:cubicBezTo>
                  <a:lnTo>
                    <a:pt x="5104" y="1041"/>
                  </a:lnTo>
                  <a:cubicBezTo>
                    <a:pt x="5167" y="852"/>
                    <a:pt x="5262" y="631"/>
                    <a:pt x="5262" y="347"/>
                  </a:cubicBezTo>
                  <a:cubicBezTo>
                    <a:pt x="5262" y="158"/>
                    <a:pt x="5104" y="1"/>
                    <a:pt x="488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28" name="Google Shape;10443;p74"/>
          <p:cNvGrpSpPr/>
          <p:nvPr/>
        </p:nvGrpSpPr>
        <p:grpSpPr>
          <a:xfrm>
            <a:off x="11313941" y="4449482"/>
            <a:ext cx="551089" cy="587343"/>
            <a:chOff x="2037825" y="3254050"/>
            <a:chExt cx="296175" cy="296175"/>
          </a:xfrm>
          <a:solidFill>
            <a:srgbClr val="28A468"/>
          </a:solidFill>
        </p:grpSpPr>
        <p:sp>
          <p:nvSpPr>
            <p:cNvPr id="529" name="Google Shape;10444;p74"/>
            <p:cNvSpPr/>
            <p:nvPr/>
          </p:nvSpPr>
          <p:spPr>
            <a:xfrm>
              <a:off x="2063825" y="3254050"/>
              <a:ext cx="86675" cy="86675"/>
            </a:xfrm>
            <a:custGeom>
              <a:rect l="l" t="t" r="r" b="b"/>
              <a:pathLst>
                <a:path w="3467" h="3467" extrusionOk="0">
                  <a:moveTo>
                    <a:pt x="1733" y="1"/>
                  </a:moveTo>
                  <a:cubicBezTo>
                    <a:pt x="788" y="1"/>
                    <a:pt x="1" y="788"/>
                    <a:pt x="1" y="1733"/>
                  </a:cubicBezTo>
                  <a:cubicBezTo>
                    <a:pt x="1" y="2679"/>
                    <a:pt x="788" y="3466"/>
                    <a:pt x="1733" y="3466"/>
                  </a:cubicBezTo>
                  <a:cubicBezTo>
                    <a:pt x="2678" y="3466"/>
                    <a:pt x="3466" y="2679"/>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530" name="Google Shape;10445;p74"/>
            <p:cNvSpPr/>
            <p:nvPr/>
          </p:nvSpPr>
          <p:spPr>
            <a:xfrm>
              <a:off x="2178025" y="3289500"/>
              <a:ext cx="104000" cy="67950"/>
            </a:xfrm>
            <a:custGeom>
              <a:rect l="l" t="t" r="r" b="b"/>
              <a:pathLst>
                <a:path w="4160" h="2718" extrusionOk="0">
                  <a:moveTo>
                    <a:pt x="347" y="0"/>
                  </a:moveTo>
                  <a:cubicBezTo>
                    <a:pt x="158" y="0"/>
                    <a:pt x="1" y="158"/>
                    <a:pt x="1" y="347"/>
                  </a:cubicBezTo>
                  <a:cubicBezTo>
                    <a:pt x="1" y="536"/>
                    <a:pt x="95" y="662"/>
                    <a:pt x="316" y="662"/>
                  </a:cubicBezTo>
                  <a:lnTo>
                    <a:pt x="2395" y="662"/>
                  </a:lnTo>
                  <a:cubicBezTo>
                    <a:pt x="2584" y="662"/>
                    <a:pt x="2742" y="820"/>
                    <a:pt x="2742" y="1009"/>
                  </a:cubicBezTo>
                  <a:lnTo>
                    <a:pt x="2742" y="1576"/>
                  </a:lnTo>
                  <a:lnTo>
                    <a:pt x="2616" y="1450"/>
                  </a:lnTo>
                  <a:cubicBezTo>
                    <a:pt x="2568" y="1387"/>
                    <a:pt x="2482" y="1355"/>
                    <a:pt x="2391" y="1355"/>
                  </a:cubicBezTo>
                  <a:cubicBezTo>
                    <a:pt x="2301" y="1355"/>
                    <a:pt x="2206" y="1387"/>
                    <a:pt x="2143" y="1450"/>
                  </a:cubicBezTo>
                  <a:cubicBezTo>
                    <a:pt x="2049" y="1576"/>
                    <a:pt x="2049" y="1796"/>
                    <a:pt x="2143" y="1922"/>
                  </a:cubicBezTo>
                  <a:lnTo>
                    <a:pt x="2868" y="2647"/>
                  </a:lnTo>
                  <a:cubicBezTo>
                    <a:pt x="2931" y="2694"/>
                    <a:pt x="3017" y="2718"/>
                    <a:pt x="3104" y="2718"/>
                  </a:cubicBezTo>
                  <a:cubicBezTo>
                    <a:pt x="3191" y="2718"/>
                    <a:pt x="3277" y="2694"/>
                    <a:pt x="3340" y="2647"/>
                  </a:cubicBezTo>
                  <a:lnTo>
                    <a:pt x="4033" y="1922"/>
                  </a:lnTo>
                  <a:cubicBezTo>
                    <a:pt x="4159" y="1796"/>
                    <a:pt x="4159" y="1576"/>
                    <a:pt x="4033" y="1450"/>
                  </a:cubicBezTo>
                  <a:cubicBezTo>
                    <a:pt x="3986" y="1387"/>
                    <a:pt x="3899" y="1355"/>
                    <a:pt x="3809" y="1355"/>
                  </a:cubicBezTo>
                  <a:cubicBezTo>
                    <a:pt x="3718" y="1355"/>
                    <a:pt x="3624" y="1387"/>
                    <a:pt x="3561" y="1450"/>
                  </a:cubicBezTo>
                  <a:lnTo>
                    <a:pt x="3466" y="1576"/>
                  </a:lnTo>
                  <a:lnTo>
                    <a:pt x="3466" y="1009"/>
                  </a:lnTo>
                  <a:cubicBezTo>
                    <a:pt x="3466" y="441"/>
                    <a:pt x="2994" y="0"/>
                    <a:pt x="2427" y="0"/>
                  </a:cubicBezTo>
                  <a:close/>
                </a:path>
              </a:pathLst>
            </a:custGeom>
            <a:grpFill/>
            <a:ln>
              <a:noFill/>
            </a:ln>
          </p:spPr>
          <p:txBody>
            <a:bodyPr spcFirstLastPara="1" wrap="square" lIns="91417" tIns="91417" rIns="91417" bIns="91417" anchor="ctr" anchorCtr="0">
              <a:noAutofit/>
            </a:bodyPr>
            <a:lstStyle/>
            <a:p>
              <a:endParaRPr sz="1400"/>
            </a:p>
          </p:txBody>
        </p:sp>
        <p:sp>
          <p:nvSpPr>
            <p:cNvPr id="531" name="Google Shape;10446;p74"/>
            <p:cNvSpPr/>
            <p:nvPr/>
          </p:nvSpPr>
          <p:spPr>
            <a:xfrm>
              <a:off x="2070125" y="3444225"/>
              <a:ext cx="106350" cy="69075"/>
            </a:xfrm>
            <a:custGeom>
              <a:rect l="l" t="t" r="r" b="b"/>
              <a:pathLst>
                <a:path w="4254" h="2763" extrusionOk="0">
                  <a:moveTo>
                    <a:pt x="1095" y="0"/>
                  </a:moveTo>
                  <a:cubicBezTo>
                    <a:pt x="1002" y="0"/>
                    <a:pt x="904" y="28"/>
                    <a:pt x="820" y="112"/>
                  </a:cubicBezTo>
                  <a:lnTo>
                    <a:pt x="127" y="805"/>
                  </a:lnTo>
                  <a:cubicBezTo>
                    <a:pt x="1" y="931"/>
                    <a:pt x="1" y="1184"/>
                    <a:pt x="127" y="1278"/>
                  </a:cubicBezTo>
                  <a:cubicBezTo>
                    <a:pt x="190" y="1341"/>
                    <a:pt x="276" y="1373"/>
                    <a:pt x="363" y="1373"/>
                  </a:cubicBezTo>
                  <a:cubicBezTo>
                    <a:pt x="449" y="1373"/>
                    <a:pt x="536" y="1341"/>
                    <a:pt x="599" y="1278"/>
                  </a:cubicBezTo>
                  <a:lnTo>
                    <a:pt x="725" y="1184"/>
                  </a:lnTo>
                  <a:lnTo>
                    <a:pt x="725" y="1719"/>
                  </a:lnTo>
                  <a:cubicBezTo>
                    <a:pt x="725" y="2318"/>
                    <a:pt x="1198" y="2759"/>
                    <a:pt x="1733" y="2759"/>
                  </a:cubicBezTo>
                  <a:lnTo>
                    <a:pt x="3813" y="2759"/>
                  </a:lnTo>
                  <a:cubicBezTo>
                    <a:pt x="3837" y="2761"/>
                    <a:pt x="3861" y="2763"/>
                    <a:pt x="3883" y="2763"/>
                  </a:cubicBezTo>
                  <a:cubicBezTo>
                    <a:pt x="4122" y="2763"/>
                    <a:pt x="4254" y="2616"/>
                    <a:pt x="4254" y="2444"/>
                  </a:cubicBezTo>
                  <a:cubicBezTo>
                    <a:pt x="4254" y="2223"/>
                    <a:pt x="4096" y="2066"/>
                    <a:pt x="3907" y="2066"/>
                  </a:cubicBezTo>
                  <a:lnTo>
                    <a:pt x="1828" y="2066"/>
                  </a:lnTo>
                  <a:cubicBezTo>
                    <a:pt x="1639" y="2066"/>
                    <a:pt x="1481" y="1908"/>
                    <a:pt x="1481" y="1719"/>
                  </a:cubicBezTo>
                  <a:lnTo>
                    <a:pt x="1481" y="1184"/>
                  </a:lnTo>
                  <a:lnTo>
                    <a:pt x="1576" y="1278"/>
                  </a:lnTo>
                  <a:cubicBezTo>
                    <a:pt x="1639" y="1341"/>
                    <a:pt x="1733" y="1373"/>
                    <a:pt x="1824" y="1373"/>
                  </a:cubicBezTo>
                  <a:cubicBezTo>
                    <a:pt x="1914" y="1373"/>
                    <a:pt x="2001" y="1341"/>
                    <a:pt x="2048" y="1278"/>
                  </a:cubicBezTo>
                  <a:cubicBezTo>
                    <a:pt x="2174" y="1184"/>
                    <a:pt x="2174" y="931"/>
                    <a:pt x="2048" y="805"/>
                  </a:cubicBezTo>
                  <a:lnTo>
                    <a:pt x="1355" y="112"/>
                  </a:lnTo>
                  <a:cubicBezTo>
                    <a:pt x="1292" y="81"/>
                    <a:pt x="1261" y="81"/>
                    <a:pt x="1229" y="18"/>
                  </a:cubicBezTo>
                  <a:cubicBezTo>
                    <a:pt x="1187" y="7"/>
                    <a:pt x="1142" y="0"/>
                    <a:pt x="1095" y="0"/>
                  </a:cubicBezTo>
                  <a:close/>
                </a:path>
              </a:pathLst>
            </a:custGeom>
            <a:grpFill/>
            <a:ln>
              <a:noFill/>
            </a:ln>
          </p:spPr>
          <p:txBody>
            <a:bodyPr spcFirstLastPara="1" wrap="square" lIns="91417" tIns="91417" rIns="91417" bIns="91417" anchor="ctr" anchorCtr="0">
              <a:noAutofit/>
            </a:bodyPr>
            <a:lstStyle/>
            <a:p>
              <a:endParaRPr sz="1400"/>
            </a:p>
          </p:txBody>
        </p:sp>
        <p:sp>
          <p:nvSpPr>
            <p:cNvPr id="532" name="Google Shape;10447;p74"/>
            <p:cNvSpPr/>
            <p:nvPr/>
          </p:nvSpPr>
          <p:spPr>
            <a:xfrm>
              <a:off x="2219775" y="3375350"/>
              <a:ext cx="89025" cy="85875"/>
            </a:xfrm>
            <a:custGeom>
              <a:rect l="l" t="t" r="r" b="b"/>
              <a:pathLst>
                <a:path w="3560" h="3435" extrusionOk="0">
                  <a:moveTo>
                    <a:pt x="1796" y="0"/>
                  </a:moveTo>
                  <a:cubicBezTo>
                    <a:pt x="788" y="0"/>
                    <a:pt x="0" y="788"/>
                    <a:pt x="0" y="1733"/>
                  </a:cubicBezTo>
                  <a:cubicBezTo>
                    <a:pt x="0" y="2647"/>
                    <a:pt x="788" y="3434"/>
                    <a:pt x="1796" y="3434"/>
                  </a:cubicBezTo>
                  <a:cubicBezTo>
                    <a:pt x="2741" y="3434"/>
                    <a:pt x="3561" y="2647"/>
                    <a:pt x="3561" y="1733"/>
                  </a:cubicBezTo>
                  <a:cubicBezTo>
                    <a:pt x="3561" y="788"/>
                    <a:pt x="2773" y="0"/>
                    <a:pt x="1796" y="0"/>
                  </a:cubicBezTo>
                  <a:close/>
                </a:path>
              </a:pathLst>
            </a:custGeom>
            <a:grpFill/>
            <a:ln>
              <a:noFill/>
            </a:ln>
          </p:spPr>
          <p:txBody>
            <a:bodyPr spcFirstLastPara="1" wrap="square" lIns="91417" tIns="91417" rIns="91417" bIns="91417" anchor="ctr" anchorCtr="0">
              <a:noAutofit/>
            </a:bodyPr>
            <a:lstStyle/>
            <a:p>
              <a:endParaRPr sz="1400"/>
            </a:p>
          </p:txBody>
        </p:sp>
        <p:sp>
          <p:nvSpPr>
            <p:cNvPr id="533" name="Google Shape;10448;p74"/>
            <p:cNvSpPr/>
            <p:nvPr/>
          </p:nvSpPr>
          <p:spPr>
            <a:xfrm>
              <a:off x="2037825" y="3339125"/>
              <a:ext cx="138650" cy="88225"/>
            </a:xfrm>
            <a:custGeom>
              <a:rect l="l" t="t" r="r" b="b"/>
              <a:pathLst>
                <a:path w="5546" h="3529" extrusionOk="0">
                  <a:moveTo>
                    <a:pt x="1072" y="0"/>
                  </a:moveTo>
                  <a:cubicBezTo>
                    <a:pt x="442" y="536"/>
                    <a:pt x="32" y="1292"/>
                    <a:pt x="32" y="2143"/>
                  </a:cubicBezTo>
                  <a:lnTo>
                    <a:pt x="32" y="3182"/>
                  </a:lnTo>
                  <a:cubicBezTo>
                    <a:pt x="1" y="3371"/>
                    <a:pt x="158" y="3529"/>
                    <a:pt x="347" y="3529"/>
                  </a:cubicBezTo>
                  <a:lnTo>
                    <a:pt x="5199" y="3529"/>
                  </a:lnTo>
                  <a:cubicBezTo>
                    <a:pt x="5388" y="3529"/>
                    <a:pt x="5546" y="3371"/>
                    <a:pt x="5546" y="3182"/>
                  </a:cubicBezTo>
                  <a:lnTo>
                    <a:pt x="5546" y="2143"/>
                  </a:lnTo>
                  <a:cubicBezTo>
                    <a:pt x="5546" y="1292"/>
                    <a:pt x="5168" y="536"/>
                    <a:pt x="4538" y="0"/>
                  </a:cubicBezTo>
                  <a:cubicBezTo>
                    <a:pt x="4096" y="473"/>
                    <a:pt x="3466" y="756"/>
                    <a:pt x="2805" y="756"/>
                  </a:cubicBezTo>
                  <a:cubicBezTo>
                    <a:pt x="2143" y="756"/>
                    <a:pt x="1513" y="504"/>
                    <a:pt x="1072" y="0"/>
                  </a:cubicBezTo>
                  <a:close/>
                </a:path>
              </a:pathLst>
            </a:custGeom>
            <a:grpFill/>
            <a:ln>
              <a:noFill/>
            </a:ln>
          </p:spPr>
          <p:txBody>
            <a:bodyPr spcFirstLastPara="1" wrap="square" lIns="91417" tIns="91417" rIns="91417" bIns="91417" anchor="ctr" anchorCtr="0">
              <a:noAutofit/>
            </a:bodyPr>
            <a:lstStyle/>
            <a:p>
              <a:endParaRPr sz="1400"/>
            </a:p>
          </p:txBody>
        </p:sp>
        <p:sp>
          <p:nvSpPr>
            <p:cNvPr id="534" name="Google Shape;10449;p74"/>
            <p:cNvSpPr/>
            <p:nvPr/>
          </p:nvSpPr>
          <p:spPr>
            <a:xfrm>
              <a:off x="2193775" y="3460400"/>
              <a:ext cx="140225" cy="89825"/>
            </a:xfrm>
            <a:custGeom>
              <a:rect l="l" t="t" r="r" b="b"/>
              <a:pathLst>
                <a:path w="5609" h="3593" extrusionOk="0">
                  <a:moveTo>
                    <a:pt x="1009" y="1"/>
                  </a:moveTo>
                  <a:cubicBezTo>
                    <a:pt x="379" y="537"/>
                    <a:pt x="1" y="1261"/>
                    <a:pt x="1" y="2143"/>
                  </a:cubicBezTo>
                  <a:lnTo>
                    <a:pt x="1" y="3246"/>
                  </a:lnTo>
                  <a:cubicBezTo>
                    <a:pt x="1" y="3435"/>
                    <a:pt x="158" y="3592"/>
                    <a:pt x="347" y="3592"/>
                  </a:cubicBezTo>
                  <a:lnTo>
                    <a:pt x="5262" y="3592"/>
                  </a:lnTo>
                  <a:cubicBezTo>
                    <a:pt x="5451" y="3592"/>
                    <a:pt x="5609" y="3435"/>
                    <a:pt x="5609" y="3246"/>
                  </a:cubicBezTo>
                  <a:lnTo>
                    <a:pt x="5609" y="2143"/>
                  </a:lnTo>
                  <a:cubicBezTo>
                    <a:pt x="5577" y="1261"/>
                    <a:pt x="5199" y="537"/>
                    <a:pt x="4569" y="1"/>
                  </a:cubicBezTo>
                  <a:cubicBezTo>
                    <a:pt x="4128" y="474"/>
                    <a:pt x="3498" y="757"/>
                    <a:pt x="2773" y="757"/>
                  </a:cubicBezTo>
                  <a:cubicBezTo>
                    <a:pt x="2080" y="757"/>
                    <a:pt x="1450" y="474"/>
                    <a:pt x="100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53" name="Google Shape;10468;p74"/>
          <p:cNvGrpSpPr/>
          <p:nvPr/>
        </p:nvGrpSpPr>
        <p:grpSpPr>
          <a:xfrm>
            <a:off x="6024697" y="4673721"/>
            <a:ext cx="482825" cy="513201"/>
            <a:chOff x="3859600" y="3591950"/>
            <a:chExt cx="296975" cy="296175"/>
          </a:xfrm>
          <a:solidFill>
            <a:srgbClr val="28A468"/>
          </a:solidFill>
        </p:grpSpPr>
        <p:sp>
          <p:nvSpPr>
            <p:cNvPr id="554" name="Google Shape;10469;p74"/>
            <p:cNvSpPr/>
            <p:nvPr/>
          </p:nvSpPr>
          <p:spPr>
            <a:xfrm>
              <a:off x="4034450" y="3766000"/>
              <a:ext cx="122125" cy="122125"/>
            </a:xfrm>
            <a:custGeom>
              <a:rect l="l" t="t" r="r" b="b"/>
              <a:pathLst>
                <a:path w="4885" h="4885" extrusionOk="0">
                  <a:moveTo>
                    <a:pt x="2395" y="1324"/>
                  </a:moveTo>
                  <a:cubicBezTo>
                    <a:pt x="2616" y="1324"/>
                    <a:pt x="2773" y="1482"/>
                    <a:pt x="2773" y="1702"/>
                  </a:cubicBezTo>
                  <a:lnTo>
                    <a:pt x="2773" y="2049"/>
                  </a:lnTo>
                  <a:lnTo>
                    <a:pt x="3120" y="2049"/>
                  </a:lnTo>
                  <a:cubicBezTo>
                    <a:pt x="3309" y="2049"/>
                    <a:pt x="3466" y="2206"/>
                    <a:pt x="3466" y="2395"/>
                  </a:cubicBezTo>
                  <a:cubicBezTo>
                    <a:pt x="3466" y="2584"/>
                    <a:pt x="3309" y="2742"/>
                    <a:pt x="3120" y="2742"/>
                  </a:cubicBezTo>
                  <a:lnTo>
                    <a:pt x="2395" y="2742"/>
                  </a:lnTo>
                  <a:cubicBezTo>
                    <a:pt x="2206" y="2742"/>
                    <a:pt x="2049" y="2584"/>
                    <a:pt x="2049" y="2395"/>
                  </a:cubicBezTo>
                  <a:lnTo>
                    <a:pt x="2049" y="1702"/>
                  </a:lnTo>
                  <a:cubicBezTo>
                    <a:pt x="2049" y="1482"/>
                    <a:pt x="2206" y="1324"/>
                    <a:pt x="2395" y="1324"/>
                  </a:cubicBezTo>
                  <a:close/>
                  <a:moveTo>
                    <a:pt x="2458" y="1"/>
                  </a:moveTo>
                  <a:cubicBezTo>
                    <a:pt x="1104" y="1"/>
                    <a:pt x="1" y="1103"/>
                    <a:pt x="1" y="2427"/>
                  </a:cubicBezTo>
                  <a:cubicBezTo>
                    <a:pt x="1" y="3781"/>
                    <a:pt x="1104" y="4884"/>
                    <a:pt x="2458" y="4884"/>
                  </a:cubicBezTo>
                  <a:cubicBezTo>
                    <a:pt x="3782" y="4884"/>
                    <a:pt x="4884" y="3781"/>
                    <a:pt x="4884" y="2427"/>
                  </a:cubicBezTo>
                  <a:cubicBezTo>
                    <a:pt x="4853" y="1072"/>
                    <a:pt x="3782" y="1"/>
                    <a:pt x="2458" y="1"/>
                  </a:cubicBezTo>
                  <a:close/>
                </a:path>
              </a:pathLst>
            </a:custGeom>
            <a:grpFill/>
            <a:ln>
              <a:noFill/>
            </a:ln>
          </p:spPr>
          <p:txBody>
            <a:bodyPr spcFirstLastPara="1" wrap="square" lIns="91417" tIns="91417" rIns="91417" bIns="91417" anchor="ctr" anchorCtr="0">
              <a:noAutofit/>
            </a:bodyPr>
            <a:lstStyle/>
            <a:p>
              <a:endParaRPr sz="1400"/>
            </a:p>
          </p:txBody>
        </p:sp>
        <p:sp>
          <p:nvSpPr>
            <p:cNvPr id="555" name="Google Shape;10470;p74"/>
            <p:cNvSpPr/>
            <p:nvPr/>
          </p:nvSpPr>
          <p:spPr>
            <a:xfrm>
              <a:off x="3860400" y="3679375"/>
              <a:ext cx="260725" cy="173300"/>
            </a:xfrm>
            <a:custGeom>
              <a:rect l="l" t="t" r="r" b="b"/>
              <a:pathLst>
                <a:path w="10429" h="6932" extrusionOk="0">
                  <a:moveTo>
                    <a:pt x="2426" y="662"/>
                  </a:moveTo>
                  <a:cubicBezTo>
                    <a:pt x="2647" y="662"/>
                    <a:pt x="2804" y="819"/>
                    <a:pt x="2804" y="1008"/>
                  </a:cubicBezTo>
                  <a:cubicBezTo>
                    <a:pt x="2804" y="1197"/>
                    <a:pt x="2647" y="1355"/>
                    <a:pt x="2426" y="1355"/>
                  </a:cubicBezTo>
                  <a:lnTo>
                    <a:pt x="1733" y="1355"/>
                  </a:lnTo>
                  <a:cubicBezTo>
                    <a:pt x="1544" y="1355"/>
                    <a:pt x="1387" y="1197"/>
                    <a:pt x="1387" y="1008"/>
                  </a:cubicBezTo>
                  <a:cubicBezTo>
                    <a:pt x="1387" y="819"/>
                    <a:pt x="1544" y="662"/>
                    <a:pt x="1733" y="662"/>
                  </a:cubicBezTo>
                  <a:close/>
                  <a:moveTo>
                    <a:pt x="4537" y="662"/>
                  </a:moveTo>
                  <a:cubicBezTo>
                    <a:pt x="4726" y="662"/>
                    <a:pt x="4884" y="819"/>
                    <a:pt x="4884" y="1008"/>
                  </a:cubicBezTo>
                  <a:cubicBezTo>
                    <a:pt x="4884" y="1197"/>
                    <a:pt x="4695" y="1355"/>
                    <a:pt x="4537" y="1355"/>
                  </a:cubicBezTo>
                  <a:lnTo>
                    <a:pt x="3812" y="1355"/>
                  </a:lnTo>
                  <a:cubicBezTo>
                    <a:pt x="3623" y="1355"/>
                    <a:pt x="3466" y="1197"/>
                    <a:pt x="3466" y="1008"/>
                  </a:cubicBezTo>
                  <a:cubicBezTo>
                    <a:pt x="3466" y="819"/>
                    <a:pt x="3623" y="662"/>
                    <a:pt x="3812" y="662"/>
                  </a:cubicBezTo>
                  <a:close/>
                  <a:moveTo>
                    <a:pt x="6648" y="662"/>
                  </a:moveTo>
                  <a:cubicBezTo>
                    <a:pt x="6837" y="662"/>
                    <a:pt x="6994" y="819"/>
                    <a:pt x="6994" y="1008"/>
                  </a:cubicBezTo>
                  <a:cubicBezTo>
                    <a:pt x="6994" y="1197"/>
                    <a:pt x="6837" y="1355"/>
                    <a:pt x="6648" y="1355"/>
                  </a:cubicBezTo>
                  <a:lnTo>
                    <a:pt x="5955" y="1355"/>
                  </a:lnTo>
                  <a:cubicBezTo>
                    <a:pt x="5734" y="1355"/>
                    <a:pt x="5577" y="1197"/>
                    <a:pt x="5577" y="1008"/>
                  </a:cubicBezTo>
                  <a:cubicBezTo>
                    <a:pt x="5577" y="819"/>
                    <a:pt x="5734" y="662"/>
                    <a:pt x="5955" y="662"/>
                  </a:cubicBezTo>
                  <a:close/>
                  <a:moveTo>
                    <a:pt x="8727" y="662"/>
                  </a:moveTo>
                  <a:cubicBezTo>
                    <a:pt x="8948" y="662"/>
                    <a:pt x="9105" y="819"/>
                    <a:pt x="9105" y="1008"/>
                  </a:cubicBezTo>
                  <a:cubicBezTo>
                    <a:pt x="9105" y="1197"/>
                    <a:pt x="8948" y="1355"/>
                    <a:pt x="8727" y="1355"/>
                  </a:cubicBezTo>
                  <a:lnTo>
                    <a:pt x="8034" y="1355"/>
                  </a:lnTo>
                  <a:cubicBezTo>
                    <a:pt x="7845" y="1355"/>
                    <a:pt x="7688" y="1197"/>
                    <a:pt x="7688" y="1008"/>
                  </a:cubicBezTo>
                  <a:cubicBezTo>
                    <a:pt x="7688" y="819"/>
                    <a:pt x="7845" y="662"/>
                    <a:pt x="8034" y="662"/>
                  </a:cubicBezTo>
                  <a:close/>
                  <a:moveTo>
                    <a:pt x="2426" y="2080"/>
                  </a:moveTo>
                  <a:cubicBezTo>
                    <a:pt x="2647" y="2080"/>
                    <a:pt x="2804" y="2237"/>
                    <a:pt x="2804" y="2426"/>
                  </a:cubicBezTo>
                  <a:cubicBezTo>
                    <a:pt x="2804" y="2647"/>
                    <a:pt x="2647" y="2773"/>
                    <a:pt x="2426" y="2773"/>
                  </a:cubicBezTo>
                  <a:lnTo>
                    <a:pt x="1733" y="2773"/>
                  </a:lnTo>
                  <a:cubicBezTo>
                    <a:pt x="1544" y="2773"/>
                    <a:pt x="1387" y="2647"/>
                    <a:pt x="1387" y="2426"/>
                  </a:cubicBezTo>
                  <a:cubicBezTo>
                    <a:pt x="1387" y="2206"/>
                    <a:pt x="1544" y="2080"/>
                    <a:pt x="1733" y="2080"/>
                  </a:cubicBezTo>
                  <a:close/>
                  <a:moveTo>
                    <a:pt x="4537" y="2080"/>
                  </a:moveTo>
                  <a:cubicBezTo>
                    <a:pt x="4726" y="2080"/>
                    <a:pt x="4884" y="2237"/>
                    <a:pt x="4884" y="2426"/>
                  </a:cubicBezTo>
                  <a:cubicBezTo>
                    <a:pt x="4884" y="2647"/>
                    <a:pt x="4695" y="2773"/>
                    <a:pt x="4537" y="2773"/>
                  </a:cubicBezTo>
                  <a:lnTo>
                    <a:pt x="3812" y="2773"/>
                  </a:lnTo>
                  <a:cubicBezTo>
                    <a:pt x="3623" y="2773"/>
                    <a:pt x="3466" y="2647"/>
                    <a:pt x="3466" y="2426"/>
                  </a:cubicBezTo>
                  <a:cubicBezTo>
                    <a:pt x="3466" y="2206"/>
                    <a:pt x="3623" y="2080"/>
                    <a:pt x="3812" y="2080"/>
                  </a:cubicBezTo>
                  <a:close/>
                  <a:moveTo>
                    <a:pt x="6648" y="2080"/>
                  </a:moveTo>
                  <a:cubicBezTo>
                    <a:pt x="6837" y="2080"/>
                    <a:pt x="6994" y="2237"/>
                    <a:pt x="6994" y="2426"/>
                  </a:cubicBezTo>
                  <a:cubicBezTo>
                    <a:pt x="6994" y="2647"/>
                    <a:pt x="6837" y="2773"/>
                    <a:pt x="6648" y="2773"/>
                  </a:cubicBezTo>
                  <a:lnTo>
                    <a:pt x="5955" y="2773"/>
                  </a:lnTo>
                  <a:cubicBezTo>
                    <a:pt x="5734" y="2773"/>
                    <a:pt x="5577" y="2647"/>
                    <a:pt x="5577" y="2426"/>
                  </a:cubicBezTo>
                  <a:cubicBezTo>
                    <a:pt x="5577" y="2206"/>
                    <a:pt x="5734" y="2080"/>
                    <a:pt x="5955" y="2080"/>
                  </a:cubicBezTo>
                  <a:close/>
                  <a:moveTo>
                    <a:pt x="8727" y="2080"/>
                  </a:moveTo>
                  <a:cubicBezTo>
                    <a:pt x="8948" y="2080"/>
                    <a:pt x="9105" y="2237"/>
                    <a:pt x="9105" y="2426"/>
                  </a:cubicBezTo>
                  <a:cubicBezTo>
                    <a:pt x="9105" y="2647"/>
                    <a:pt x="8948" y="2773"/>
                    <a:pt x="8727" y="2773"/>
                  </a:cubicBezTo>
                  <a:lnTo>
                    <a:pt x="8034" y="2773"/>
                  </a:lnTo>
                  <a:cubicBezTo>
                    <a:pt x="7845" y="2773"/>
                    <a:pt x="7688" y="2647"/>
                    <a:pt x="7688" y="2426"/>
                  </a:cubicBezTo>
                  <a:cubicBezTo>
                    <a:pt x="7688" y="2206"/>
                    <a:pt x="7845" y="2080"/>
                    <a:pt x="8034" y="2080"/>
                  </a:cubicBezTo>
                  <a:close/>
                  <a:moveTo>
                    <a:pt x="2426" y="3466"/>
                  </a:moveTo>
                  <a:cubicBezTo>
                    <a:pt x="2647" y="3466"/>
                    <a:pt x="2804" y="3623"/>
                    <a:pt x="2804" y="3812"/>
                  </a:cubicBezTo>
                  <a:cubicBezTo>
                    <a:pt x="2804" y="4001"/>
                    <a:pt x="2647" y="4159"/>
                    <a:pt x="2426" y="4159"/>
                  </a:cubicBezTo>
                  <a:lnTo>
                    <a:pt x="1733" y="4159"/>
                  </a:lnTo>
                  <a:cubicBezTo>
                    <a:pt x="1544" y="4159"/>
                    <a:pt x="1387" y="4001"/>
                    <a:pt x="1387" y="3812"/>
                  </a:cubicBezTo>
                  <a:cubicBezTo>
                    <a:pt x="1387" y="3623"/>
                    <a:pt x="1544" y="3466"/>
                    <a:pt x="1733" y="3466"/>
                  </a:cubicBezTo>
                  <a:close/>
                  <a:moveTo>
                    <a:pt x="4537" y="3466"/>
                  </a:moveTo>
                  <a:cubicBezTo>
                    <a:pt x="4726" y="3466"/>
                    <a:pt x="4884" y="3623"/>
                    <a:pt x="4884" y="3812"/>
                  </a:cubicBezTo>
                  <a:cubicBezTo>
                    <a:pt x="4884" y="4001"/>
                    <a:pt x="4695" y="4159"/>
                    <a:pt x="4537" y="4159"/>
                  </a:cubicBezTo>
                  <a:lnTo>
                    <a:pt x="3812" y="4159"/>
                  </a:lnTo>
                  <a:cubicBezTo>
                    <a:pt x="3623" y="4159"/>
                    <a:pt x="3466" y="4001"/>
                    <a:pt x="3466" y="3812"/>
                  </a:cubicBezTo>
                  <a:cubicBezTo>
                    <a:pt x="3466" y="3623"/>
                    <a:pt x="3623" y="3466"/>
                    <a:pt x="3812" y="3466"/>
                  </a:cubicBezTo>
                  <a:close/>
                  <a:moveTo>
                    <a:pt x="6648" y="3466"/>
                  </a:moveTo>
                  <a:cubicBezTo>
                    <a:pt x="6837" y="3466"/>
                    <a:pt x="6994" y="3623"/>
                    <a:pt x="6994" y="3812"/>
                  </a:cubicBezTo>
                  <a:cubicBezTo>
                    <a:pt x="6994" y="4001"/>
                    <a:pt x="6837" y="4159"/>
                    <a:pt x="6648" y="4159"/>
                  </a:cubicBezTo>
                  <a:lnTo>
                    <a:pt x="5955" y="4159"/>
                  </a:lnTo>
                  <a:cubicBezTo>
                    <a:pt x="5734" y="4159"/>
                    <a:pt x="5577" y="4001"/>
                    <a:pt x="5577" y="3812"/>
                  </a:cubicBezTo>
                  <a:cubicBezTo>
                    <a:pt x="5577" y="3623"/>
                    <a:pt x="5734" y="3466"/>
                    <a:pt x="5955" y="3466"/>
                  </a:cubicBezTo>
                  <a:close/>
                  <a:moveTo>
                    <a:pt x="2426" y="4852"/>
                  </a:moveTo>
                  <a:cubicBezTo>
                    <a:pt x="2647" y="4852"/>
                    <a:pt x="2804" y="5010"/>
                    <a:pt x="2804" y="5199"/>
                  </a:cubicBezTo>
                  <a:cubicBezTo>
                    <a:pt x="2804" y="5388"/>
                    <a:pt x="2647" y="5545"/>
                    <a:pt x="2426" y="5545"/>
                  </a:cubicBezTo>
                  <a:lnTo>
                    <a:pt x="1733" y="5545"/>
                  </a:lnTo>
                  <a:cubicBezTo>
                    <a:pt x="1544" y="5545"/>
                    <a:pt x="1387" y="5388"/>
                    <a:pt x="1387" y="5199"/>
                  </a:cubicBezTo>
                  <a:cubicBezTo>
                    <a:pt x="1387" y="5010"/>
                    <a:pt x="1544" y="4852"/>
                    <a:pt x="1733" y="4852"/>
                  </a:cubicBezTo>
                  <a:close/>
                  <a:moveTo>
                    <a:pt x="4537" y="4852"/>
                  </a:moveTo>
                  <a:cubicBezTo>
                    <a:pt x="4726" y="4852"/>
                    <a:pt x="4884" y="5010"/>
                    <a:pt x="4884" y="5199"/>
                  </a:cubicBezTo>
                  <a:cubicBezTo>
                    <a:pt x="4884" y="5388"/>
                    <a:pt x="4695" y="5545"/>
                    <a:pt x="4537" y="5545"/>
                  </a:cubicBezTo>
                  <a:lnTo>
                    <a:pt x="3812" y="5545"/>
                  </a:lnTo>
                  <a:cubicBezTo>
                    <a:pt x="3623" y="5545"/>
                    <a:pt x="3466" y="5388"/>
                    <a:pt x="3466" y="5199"/>
                  </a:cubicBezTo>
                  <a:cubicBezTo>
                    <a:pt x="3466" y="5010"/>
                    <a:pt x="3623" y="4852"/>
                    <a:pt x="3812" y="4852"/>
                  </a:cubicBezTo>
                  <a:close/>
                  <a:moveTo>
                    <a:pt x="0" y="0"/>
                  </a:moveTo>
                  <a:lnTo>
                    <a:pt x="0" y="5892"/>
                  </a:lnTo>
                  <a:cubicBezTo>
                    <a:pt x="0" y="6459"/>
                    <a:pt x="473" y="6931"/>
                    <a:pt x="1071" y="6931"/>
                  </a:cubicBezTo>
                  <a:lnTo>
                    <a:pt x="6490" y="6931"/>
                  </a:lnTo>
                  <a:cubicBezTo>
                    <a:pt x="6364" y="6616"/>
                    <a:pt x="6301" y="6270"/>
                    <a:pt x="6301" y="5892"/>
                  </a:cubicBezTo>
                  <a:cubicBezTo>
                    <a:pt x="6301" y="5797"/>
                    <a:pt x="6333" y="5671"/>
                    <a:pt x="6333" y="5545"/>
                  </a:cubicBezTo>
                  <a:lnTo>
                    <a:pt x="5955" y="5545"/>
                  </a:lnTo>
                  <a:cubicBezTo>
                    <a:pt x="5734" y="5545"/>
                    <a:pt x="5577" y="5388"/>
                    <a:pt x="5577" y="5199"/>
                  </a:cubicBezTo>
                  <a:cubicBezTo>
                    <a:pt x="5577" y="5010"/>
                    <a:pt x="5734" y="4852"/>
                    <a:pt x="5955" y="4852"/>
                  </a:cubicBezTo>
                  <a:lnTo>
                    <a:pt x="6490" y="4852"/>
                  </a:lnTo>
                  <a:cubicBezTo>
                    <a:pt x="6931" y="3623"/>
                    <a:pt x="8066" y="2741"/>
                    <a:pt x="9420" y="2741"/>
                  </a:cubicBezTo>
                  <a:cubicBezTo>
                    <a:pt x="9767" y="2741"/>
                    <a:pt x="10113" y="2836"/>
                    <a:pt x="10428" y="2962"/>
                  </a:cubicBezTo>
                  <a:lnTo>
                    <a:pt x="10428" y="0"/>
                  </a:lnTo>
                  <a:close/>
                </a:path>
              </a:pathLst>
            </a:custGeom>
            <a:grpFill/>
            <a:ln>
              <a:noFill/>
            </a:ln>
          </p:spPr>
          <p:txBody>
            <a:bodyPr spcFirstLastPara="1" wrap="square" lIns="91417" tIns="91417" rIns="91417" bIns="91417" anchor="ctr" anchorCtr="0">
              <a:noAutofit/>
            </a:bodyPr>
            <a:lstStyle/>
            <a:p>
              <a:endParaRPr sz="1400"/>
            </a:p>
          </p:txBody>
        </p:sp>
        <p:sp>
          <p:nvSpPr>
            <p:cNvPr id="556" name="Google Shape;10471;p74"/>
            <p:cNvSpPr/>
            <p:nvPr/>
          </p:nvSpPr>
          <p:spPr>
            <a:xfrm>
              <a:off x="3859600" y="3591950"/>
              <a:ext cx="261525" cy="70900"/>
            </a:xfrm>
            <a:custGeom>
              <a:rect l="l" t="t" r="r" b="b"/>
              <a:pathLst>
                <a:path w="10461" h="2836" extrusionOk="0">
                  <a:moveTo>
                    <a:pt x="1734" y="0"/>
                  </a:moveTo>
                  <a:cubicBezTo>
                    <a:pt x="1513" y="0"/>
                    <a:pt x="1356" y="158"/>
                    <a:pt x="1356" y="347"/>
                  </a:cubicBezTo>
                  <a:lnTo>
                    <a:pt x="1356" y="693"/>
                  </a:lnTo>
                  <a:lnTo>
                    <a:pt x="1009" y="693"/>
                  </a:lnTo>
                  <a:cubicBezTo>
                    <a:pt x="410" y="693"/>
                    <a:pt x="1" y="1166"/>
                    <a:pt x="1" y="1733"/>
                  </a:cubicBezTo>
                  <a:lnTo>
                    <a:pt x="1" y="2836"/>
                  </a:lnTo>
                  <a:lnTo>
                    <a:pt x="10429" y="2836"/>
                  </a:lnTo>
                  <a:lnTo>
                    <a:pt x="10429" y="1733"/>
                  </a:lnTo>
                  <a:lnTo>
                    <a:pt x="10460" y="1733"/>
                  </a:lnTo>
                  <a:cubicBezTo>
                    <a:pt x="10460" y="1134"/>
                    <a:pt x="9988" y="693"/>
                    <a:pt x="9421" y="693"/>
                  </a:cubicBezTo>
                  <a:lnTo>
                    <a:pt x="9074" y="693"/>
                  </a:lnTo>
                  <a:lnTo>
                    <a:pt x="9074" y="347"/>
                  </a:lnTo>
                  <a:cubicBezTo>
                    <a:pt x="9074" y="158"/>
                    <a:pt x="8917" y="0"/>
                    <a:pt x="8728" y="0"/>
                  </a:cubicBezTo>
                  <a:cubicBezTo>
                    <a:pt x="8539" y="0"/>
                    <a:pt x="8381" y="158"/>
                    <a:pt x="8381" y="347"/>
                  </a:cubicBezTo>
                  <a:lnTo>
                    <a:pt x="8381" y="693"/>
                  </a:lnTo>
                  <a:lnTo>
                    <a:pt x="6995" y="693"/>
                  </a:lnTo>
                  <a:lnTo>
                    <a:pt x="6995" y="347"/>
                  </a:lnTo>
                  <a:cubicBezTo>
                    <a:pt x="6995" y="158"/>
                    <a:pt x="6837" y="0"/>
                    <a:pt x="6648" y="0"/>
                  </a:cubicBezTo>
                  <a:cubicBezTo>
                    <a:pt x="6459" y="0"/>
                    <a:pt x="6302" y="158"/>
                    <a:pt x="6302" y="347"/>
                  </a:cubicBezTo>
                  <a:lnTo>
                    <a:pt x="6302" y="693"/>
                  </a:lnTo>
                  <a:lnTo>
                    <a:pt x="4159" y="693"/>
                  </a:lnTo>
                  <a:lnTo>
                    <a:pt x="4159" y="347"/>
                  </a:lnTo>
                  <a:cubicBezTo>
                    <a:pt x="4159" y="158"/>
                    <a:pt x="4002" y="0"/>
                    <a:pt x="3813" y="0"/>
                  </a:cubicBezTo>
                  <a:cubicBezTo>
                    <a:pt x="3624" y="0"/>
                    <a:pt x="3466" y="158"/>
                    <a:pt x="3466" y="347"/>
                  </a:cubicBezTo>
                  <a:lnTo>
                    <a:pt x="3466" y="693"/>
                  </a:lnTo>
                  <a:lnTo>
                    <a:pt x="2080" y="693"/>
                  </a:lnTo>
                  <a:lnTo>
                    <a:pt x="2080" y="347"/>
                  </a:lnTo>
                  <a:cubicBezTo>
                    <a:pt x="2080" y="158"/>
                    <a:pt x="1923" y="0"/>
                    <a:pt x="173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68" name="Google Shape;10483;p74"/>
          <p:cNvGrpSpPr/>
          <p:nvPr/>
        </p:nvGrpSpPr>
        <p:grpSpPr>
          <a:xfrm>
            <a:off x="10481628" y="4540277"/>
            <a:ext cx="453357" cy="480451"/>
            <a:chOff x="5727850" y="3609275"/>
            <a:chExt cx="278850" cy="277275"/>
          </a:xfrm>
          <a:solidFill>
            <a:srgbClr val="28A468"/>
          </a:solidFill>
        </p:grpSpPr>
        <p:sp>
          <p:nvSpPr>
            <p:cNvPr id="569" name="Google Shape;10484;p74"/>
            <p:cNvSpPr/>
            <p:nvPr/>
          </p:nvSpPr>
          <p:spPr>
            <a:xfrm>
              <a:off x="5884600" y="3765225"/>
              <a:ext cx="122100" cy="121325"/>
            </a:xfrm>
            <a:custGeom>
              <a:rect l="l" t="t" r="r" b="b"/>
              <a:pathLst>
                <a:path w="4884" h="4853" extrusionOk="0">
                  <a:moveTo>
                    <a:pt x="2426" y="662"/>
                  </a:moveTo>
                  <a:cubicBezTo>
                    <a:pt x="2646" y="662"/>
                    <a:pt x="2804" y="819"/>
                    <a:pt x="2804" y="1008"/>
                  </a:cubicBezTo>
                  <a:cubicBezTo>
                    <a:pt x="2804" y="1197"/>
                    <a:pt x="2646" y="1355"/>
                    <a:pt x="2426" y="1355"/>
                  </a:cubicBezTo>
                  <a:cubicBezTo>
                    <a:pt x="2237" y="1355"/>
                    <a:pt x="2079" y="1197"/>
                    <a:pt x="2079" y="1008"/>
                  </a:cubicBezTo>
                  <a:cubicBezTo>
                    <a:pt x="2079" y="819"/>
                    <a:pt x="2237" y="662"/>
                    <a:pt x="2426" y="662"/>
                  </a:cubicBezTo>
                  <a:close/>
                  <a:moveTo>
                    <a:pt x="2426" y="1670"/>
                  </a:moveTo>
                  <a:cubicBezTo>
                    <a:pt x="2646" y="1670"/>
                    <a:pt x="2804" y="1828"/>
                    <a:pt x="2804" y="2048"/>
                  </a:cubicBezTo>
                  <a:lnTo>
                    <a:pt x="2804" y="3781"/>
                  </a:lnTo>
                  <a:cubicBezTo>
                    <a:pt x="2804" y="3970"/>
                    <a:pt x="2646" y="4127"/>
                    <a:pt x="2426" y="4127"/>
                  </a:cubicBezTo>
                  <a:cubicBezTo>
                    <a:pt x="2237" y="4127"/>
                    <a:pt x="2079" y="3970"/>
                    <a:pt x="2079" y="3781"/>
                  </a:cubicBezTo>
                  <a:lnTo>
                    <a:pt x="2079" y="2048"/>
                  </a:lnTo>
                  <a:cubicBezTo>
                    <a:pt x="2079" y="1828"/>
                    <a:pt x="2237" y="1670"/>
                    <a:pt x="2426" y="1670"/>
                  </a:cubicBezTo>
                  <a:close/>
                  <a:moveTo>
                    <a:pt x="2426" y="0"/>
                  </a:moveTo>
                  <a:cubicBezTo>
                    <a:pt x="1103" y="0"/>
                    <a:pt x="0" y="1103"/>
                    <a:pt x="0" y="2426"/>
                  </a:cubicBezTo>
                  <a:cubicBezTo>
                    <a:pt x="0" y="3749"/>
                    <a:pt x="1103" y="4852"/>
                    <a:pt x="2426" y="4852"/>
                  </a:cubicBezTo>
                  <a:cubicBezTo>
                    <a:pt x="3781" y="4852"/>
                    <a:pt x="4883" y="3749"/>
                    <a:pt x="4883" y="2426"/>
                  </a:cubicBezTo>
                  <a:cubicBezTo>
                    <a:pt x="4883" y="1040"/>
                    <a:pt x="3781" y="0"/>
                    <a:pt x="2426" y="0"/>
                  </a:cubicBezTo>
                  <a:close/>
                </a:path>
              </a:pathLst>
            </a:custGeom>
            <a:grpFill/>
            <a:ln>
              <a:noFill/>
            </a:ln>
          </p:spPr>
          <p:txBody>
            <a:bodyPr spcFirstLastPara="1" wrap="square" lIns="91417" tIns="91417" rIns="91417" bIns="91417" anchor="ctr" anchorCtr="0">
              <a:noAutofit/>
            </a:bodyPr>
            <a:lstStyle/>
            <a:p>
              <a:endParaRPr sz="1400"/>
            </a:p>
          </p:txBody>
        </p:sp>
        <p:sp>
          <p:nvSpPr>
            <p:cNvPr id="570" name="Google Shape;10485;p74"/>
            <p:cNvSpPr/>
            <p:nvPr/>
          </p:nvSpPr>
          <p:spPr>
            <a:xfrm>
              <a:off x="5727850" y="3669125"/>
              <a:ext cx="35475" cy="216625"/>
            </a:xfrm>
            <a:custGeom>
              <a:rect l="l" t="t" r="r" b="b"/>
              <a:pathLst>
                <a:path w="1419" h="8665" extrusionOk="0">
                  <a:moveTo>
                    <a:pt x="32" y="1"/>
                  </a:moveTo>
                  <a:lnTo>
                    <a:pt x="32" y="7310"/>
                  </a:lnTo>
                  <a:cubicBezTo>
                    <a:pt x="1" y="8034"/>
                    <a:pt x="631" y="8665"/>
                    <a:pt x="1418" y="8665"/>
                  </a:cubicBezTo>
                  <a:lnTo>
                    <a:pt x="1418" y="347"/>
                  </a:lnTo>
                  <a:lnTo>
                    <a:pt x="1072" y="347"/>
                  </a:lnTo>
                  <a:cubicBezTo>
                    <a:pt x="662" y="347"/>
                    <a:pt x="316" y="253"/>
                    <a:pt x="32" y="1"/>
                  </a:cubicBezTo>
                  <a:close/>
                </a:path>
              </a:pathLst>
            </a:custGeom>
            <a:grpFill/>
            <a:ln>
              <a:noFill/>
            </a:ln>
          </p:spPr>
          <p:txBody>
            <a:bodyPr spcFirstLastPara="1" wrap="square" lIns="91417" tIns="91417" rIns="91417" bIns="91417" anchor="ctr" anchorCtr="0">
              <a:noAutofit/>
            </a:bodyPr>
            <a:lstStyle/>
            <a:p>
              <a:endParaRPr sz="1400"/>
            </a:p>
          </p:txBody>
        </p:sp>
        <p:sp>
          <p:nvSpPr>
            <p:cNvPr id="571" name="Google Shape;10486;p74"/>
            <p:cNvSpPr/>
            <p:nvPr/>
          </p:nvSpPr>
          <p:spPr>
            <a:xfrm>
              <a:off x="5779825" y="3677800"/>
              <a:ext cx="174900" cy="207950"/>
            </a:xfrm>
            <a:custGeom>
              <a:rect l="l" t="t" r="r" b="b"/>
              <a:pathLst>
                <a:path w="6996" h="8318" extrusionOk="0">
                  <a:moveTo>
                    <a:pt x="5262" y="693"/>
                  </a:moveTo>
                  <a:cubicBezTo>
                    <a:pt x="5451" y="693"/>
                    <a:pt x="5609" y="851"/>
                    <a:pt x="5609" y="1040"/>
                  </a:cubicBezTo>
                  <a:cubicBezTo>
                    <a:pt x="5609" y="1229"/>
                    <a:pt x="5451" y="1386"/>
                    <a:pt x="5262" y="1386"/>
                  </a:cubicBezTo>
                  <a:lnTo>
                    <a:pt x="1072" y="1386"/>
                  </a:lnTo>
                  <a:cubicBezTo>
                    <a:pt x="883" y="1386"/>
                    <a:pt x="726" y="1229"/>
                    <a:pt x="726" y="1040"/>
                  </a:cubicBezTo>
                  <a:cubicBezTo>
                    <a:pt x="726" y="851"/>
                    <a:pt x="883" y="693"/>
                    <a:pt x="1072" y="693"/>
                  </a:cubicBezTo>
                  <a:close/>
                  <a:moveTo>
                    <a:pt x="5262" y="2080"/>
                  </a:moveTo>
                  <a:cubicBezTo>
                    <a:pt x="5451" y="2080"/>
                    <a:pt x="5609" y="2237"/>
                    <a:pt x="5609" y="2426"/>
                  </a:cubicBezTo>
                  <a:cubicBezTo>
                    <a:pt x="5609" y="2615"/>
                    <a:pt x="5451" y="2773"/>
                    <a:pt x="5262" y="2773"/>
                  </a:cubicBezTo>
                  <a:lnTo>
                    <a:pt x="1072" y="2773"/>
                  </a:lnTo>
                  <a:cubicBezTo>
                    <a:pt x="883" y="2773"/>
                    <a:pt x="726" y="2615"/>
                    <a:pt x="726" y="2426"/>
                  </a:cubicBezTo>
                  <a:cubicBezTo>
                    <a:pt x="726" y="2237"/>
                    <a:pt x="883" y="2080"/>
                    <a:pt x="1072" y="2080"/>
                  </a:cubicBezTo>
                  <a:close/>
                  <a:moveTo>
                    <a:pt x="1" y="0"/>
                  </a:moveTo>
                  <a:lnTo>
                    <a:pt x="1" y="8318"/>
                  </a:lnTo>
                  <a:lnTo>
                    <a:pt x="4695" y="8318"/>
                  </a:lnTo>
                  <a:cubicBezTo>
                    <a:pt x="4002" y="7750"/>
                    <a:pt x="3498" y="6868"/>
                    <a:pt x="3498" y="5892"/>
                  </a:cubicBezTo>
                  <a:cubicBezTo>
                    <a:pt x="3498" y="5766"/>
                    <a:pt x="3561" y="5640"/>
                    <a:pt x="3561" y="5545"/>
                  </a:cubicBezTo>
                  <a:lnTo>
                    <a:pt x="1072" y="5545"/>
                  </a:lnTo>
                  <a:cubicBezTo>
                    <a:pt x="883" y="5545"/>
                    <a:pt x="726" y="5388"/>
                    <a:pt x="726" y="5167"/>
                  </a:cubicBezTo>
                  <a:lnTo>
                    <a:pt x="726" y="3812"/>
                  </a:lnTo>
                  <a:cubicBezTo>
                    <a:pt x="726" y="3592"/>
                    <a:pt x="883" y="3434"/>
                    <a:pt x="1072" y="3434"/>
                  </a:cubicBezTo>
                  <a:lnTo>
                    <a:pt x="4695" y="3434"/>
                  </a:lnTo>
                  <a:cubicBezTo>
                    <a:pt x="5199" y="3056"/>
                    <a:pt x="5861" y="2773"/>
                    <a:pt x="6617" y="2773"/>
                  </a:cubicBezTo>
                  <a:cubicBezTo>
                    <a:pt x="6743" y="2773"/>
                    <a:pt x="6869" y="2804"/>
                    <a:pt x="6995" y="2804"/>
                  </a:cubicBezTo>
                  <a:lnTo>
                    <a:pt x="6995" y="0"/>
                  </a:lnTo>
                  <a:close/>
                </a:path>
              </a:pathLst>
            </a:custGeom>
            <a:grpFill/>
            <a:ln>
              <a:noFill/>
            </a:ln>
          </p:spPr>
          <p:txBody>
            <a:bodyPr spcFirstLastPara="1" wrap="square" lIns="91417" tIns="91417" rIns="91417" bIns="91417" anchor="ctr" anchorCtr="0">
              <a:noAutofit/>
            </a:bodyPr>
            <a:lstStyle/>
            <a:p>
              <a:endParaRPr sz="1400"/>
            </a:p>
          </p:txBody>
        </p:sp>
        <p:sp>
          <p:nvSpPr>
            <p:cNvPr id="572" name="Google Shape;10487;p74"/>
            <p:cNvSpPr/>
            <p:nvPr/>
          </p:nvSpPr>
          <p:spPr>
            <a:xfrm>
              <a:off x="5815275" y="3781750"/>
              <a:ext cx="66200" cy="17350"/>
            </a:xfrm>
            <a:custGeom>
              <a:rect l="l" t="t" r="r" b="b"/>
              <a:pathLst>
                <a:path w="2648" h="694" extrusionOk="0">
                  <a:moveTo>
                    <a:pt x="1" y="1"/>
                  </a:moveTo>
                  <a:lnTo>
                    <a:pt x="1" y="694"/>
                  </a:lnTo>
                  <a:lnTo>
                    <a:pt x="2301" y="694"/>
                  </a:lnTo>
                  <a:cubicBezTo>
                    <a:pt x="2364" y="473"/>
                    <a:pt x="2490" y="221"/>
                    <a:pt x="2647" y="1"/>
                  </a:cubicBezTo>
                  <a:close/>
                </a:path>
              </a:pathLst>
            </a:custGeom>
            <a:grpFill/>
            <a:ln>
              <a:noFill/>
            </a:ln>
          </p:spPr>
          <p:txBody>
            <a:bodyPr spcFirstLastPara="1" wrap="square" lIns="91417" tIns="91417" rIns="91417" bIns="91417" anchor="ctr" anchorCtr="0">
              <a:noAutofit/>
            </a:bodyPr>
            <a:lstStyle/>
            <a:p>
              <a:endParaRPr sz="1400"/>
            </a:p>
          </p:txBody>
        </p:sp>
        <p:sp>
          <p:nvSpPr>
            <p:cNvPr id="573" name="Google Shape;10488;p74"/>
            <p:cNvSpPr/>
            <p:nvPr/>
          </p:nvSpPr>
          <p:spPr>
            <a:xfrm>
              <a:off x="5727850" y="3609275"/>
              <a:ext cx="226075" cy="51225"/>
            </a:xfrm>
            <a:custGeom>
              <a:rect l="l" t="t" r="r" b="b"/>
              <a:pathLst>
                <a:path w="9043" h="2049" extrusionOk="0">
                  <a:moveTo>
                    <a:pt x="1072" y="0"/>
                  </a:moveTo>
                  <a:cubicBezTo>
                    <a:pt x="473" y="0"/>
                    <a:pt x="32" y="473"/>
                    <a:pt x="32" y="1040"/>
                  </a:cubicBezTo>
                  <a:cubicBezTo>
                    <a:pt x="1" y="1576"/>
                    <a:pt x="473" y="2048"/>
                    <a:pt x="1072" y="2048"/>
                  </a:cubicBezTo>
                  <a:lnTo>
                    <a:pt x="9043" y="2048"/>
                  </a:lnTo>
                  <a:cubicBezTo>
                    <a:pt x="8475" y="2048"/>
                    <a:pt x="8034" y="1576"/>
                    <a:pt x="8034" y="1040"/>
                  </a:cubicBezTo>
                  <a:cubicBezTo>
                    <a:pt x="8034" y="441"/>
                    <a:pt x="8507" y="0"/>
                    <a:pt x="904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82" name="Google Shape;10497;p74"/>
          <p:cNvGrpSpPr/>
          <p:nvPr/>
        </p:nvGrpSpPr>
        <p:grpSpPr>
          <a:xfrm>
            <a:off x="10373747" y="2606178"/>
            <a:ext cx="630348" cy="670007"/>
            <a:chOff x="6553275" y="3604550"/>
            <a:chExt cx="296975" cy="296175"/>
          </a:xfrm>
          <a:solidFill>
            <a:srgbClr val="28A468"/>
          </a:solidFill>
        </p:grpSpPr>
        <p:sp>
          <p:nvSpPr>
            <p:cNvPr id="583" name="Google Shape;10498;p74"/>
            <p:cNvSpPr/>
            <p:nvPr/>
          </p:nvSpPr>
          <p:spPr>
            <a:xfrm>
              <a:off x="6657250" y="3604550"/>
              <a:ext cx="86650" cy="86650"/>
            </a:xfrm>
            <a:custGeom>
              <a:rect l="l" t="t" r="r" b="b"/>
              <a:pathLst>
                <a:path w="3466" h="3466" extrusionOk="0">
                  <a:moveTo>
                    <a:pt x="1733" y="0"/>
                  </a:moveTo>
                  <a:cubicBezTo>
                    <a:pt x="788" y="0"/>
                    <a:pt x="0" y="788"/>
                    <a:pt x="0" y="1733"/>
                  </a:cubicBezTo>
                  <a:cubicBezTo>
                    <a:pt x="0" y="2678"/>
                    <a:pt x="788" y="3466"/>
                    <a:pt x="1733" y="3466"/>
                  </a:cubicBezTo>
                  <a:cubicBezTo>
                    <a:pt x="2678" y="3466"/>
                    <a:pt x="3466" y="2678"/>
                    <a:pt x="3466" y="1733"/>
                  </a:cubicBezTo>
                  <a:cubicBezTo>
                    <a:pt x="3466" y="788"/>
                    <a:pt x="2678" y="0"/>
                    <a:pt x="1733" y="0"/>
                  </a:cubicBezTo>
                  <a:close/>
                </a:path>
              </a:pathLst>
            </a:custGeom>
            <a:grpFill/>
            <a:ln>
              <a:noFill/>
            </a:ln>
          </p:spPr>
          <p:txBody>
            <a:bodyPr spcFirstLastPara="1" wrap="square" lIns="91417" tIns="91417" rIns="91417" bIns="91417" anchor="ctr" anchorCtr="0">
              <a:noAutofit/>
            </a:bodyPr>
            <a:lstStyle/>
            <a:p>
              <a:endParaRPr sz="1400"/>
            </a:p>
          </p:txBody>
        </p:sp>
        <p:sp>
          <p:nvSpPr>
            <p:cNvPr id="584" name="Google Shape;10499;p74"/>
            <p:cNvSpPr/>
            <p:nvPr/>
          </p:nvSpPr>
          <p:spPr>
            <a:xfrm>
              <a:off x="6553275" y="3777825"/>
              <a:ext cx="296975" cy="122900"/>
            </a:xfrm>
            <a:custGeom>
              <a:rect l="l" t="t" r="r" b="b"/>
              <a:pathLst>
                <a:path w="11879" h="4916" extrusionOk="0">
                  <a:moveTo>
                    <a:pt x="694" y="0"/>
                  </a:moveTo>
                  <a:cubicBezTo>
                    <a:pt x="316" y="0"/>
                    <a:pt x="1" y="315"/>
                    <a:pt x="1" y="693"/>
                  </a:cubicBezTo>
                  <a:cubicBezTo>
                    <a:pt x="1" y="1103"/>
                    <a:pt x="316" y="1418"/>
                    <a:pt x="694" y="1418"/>
                  </a:cubicBezTo>
                  <a:lnTo>
                    <a:pt x="694" y="4569"/>
                  </a:lnTo>
                  <a:cubicBezTo>
                    <a:pt x="694" y="4758"/>
                    <a:pt x="851" y="4915"/>
                    <a:pt x="1040" y="4915"/>
                  </a:cubicBezTo>
                  <a:lnTo>
                    <a:pt x="10807" y="4915"/>
                  </a:lnTo>
                  <a:cubicBezTo>
                    <a:pt x="11028" y="4915"/>
                    <a:pt x="11185" y="4758"/>
                    <a:pt x="11185" y="4569"/>
                  </a:cubicBezTo>
                  <a:lnTo>
                    <a:pt x="11185" y="1418"/>
                  </a:lnTo>
                  <a:cubicBezTo>
                    <a:pt x="11563" y="1418"/>
                    <a:pt x="11878" y="1103"/>
                    <a:pt x="11878" y="693"/>
                  </a:cubicBezTo>
                  <a:cubicBezTo>
                    <a:pt x="11815" y="315"/>
                    <a:pt x="11500" y="0"/>
                    <a:pt x="11122" y="0"/>
                  </a:cubicBezTo>
                  <a:close/>
                </a:path>
              </a:pathLst>
            </a:custGeom>
            <a:grpFill/>
            <a:ln>
              <a:noFill/>
            </a:ln>
          </p:spPr>
          <p:txBody>
            <a:bodyPr spcFirstLastPara="1" wrap="square" lIns="91417" tIns="91417" rIns="91417" bIns="91417" anchor="ctr" anchorCtr="0">
              <a:noAutofit/>
            </a:bodyPr>
            <a:lstStyle/>
            <a:p>
              <a:endParaRPr sz="1400"/>
            </a:p>
          </p:txBody>
        </p:sp>
        <p:sp>
          <p:nvSpPr>
            <p:cNvPr id="585" name="Google Shape;10500;p74"/>
            <p:cNvSpPr/>
            <p:nvPr/>
          </p:nvSpPr>
          <p:spPr>
            <a:xfrm>
              <a:off x="6755700" y="3640000"/>
              <a:ext cx="74850" cy="121300"/>
            </a:xfrm>
            <a:custGeom>
              <a:rect l="l" t="t" r="r" b="b"/>
              <a:pathLst>
                <a:path w="2994" h="4852" extrusionOk="0">
                  <a:moveTo>
                    <a:pt x="190" y="0"/>
                  </a:moveTo>
                  <a:cubicBezTo>
                    <a:pt x="190" y="126"/>
                    <a:pt x="253" y="221"/>
                    <a:pt x="253" y="347"/>
                  </a:cubicBezTo>
                  <a:cubicBezTo>
                    <a:pt x="253" y="693"/>
                    <a:pt x="158" y="1071"/>
                    <a:pt x="1" y="1386"/>
                  </a:cubicBezTo>
                  <a:cubicBezTo>
                    <a:pt x="977" y="2079"/>
                    <a:pt x="1607" y="3182"/>
                    <a:pt x="1607" y="4474"/>
                  </a:cubicBezTo>
                  <a:lnTo>
                    <a:pt x="1607" y="4852"/>
                  </a:lnTo>
                  <a:lnTo>
                    <a:pt x="2994" y="4852"/>
                  </a:lnTo>
                  <a:lnTo>
                    <a:pt x="2489" y="756"/>
                  </a:lnTo>
                  <a:cubicBezTo>
                    <a:pt x="2363" y="315"/>
                    <a:pt x="1922" y="0"/>
                    <a:pt x="1450" y="0"/>
                  </a:cubicBezTo>
                  <a:close/>
                </a:path>
              </a:pathLst>
            </a:custGeom>
            <a:grpFill/>
            <a:ln>
              <a:noFill/>
            </a:ln>
          </p:spPr>
          <p:txBody>
            <a:bodyPr spcFirstLastPara="1" wrap="square" lIns="91417" tIns="91417" rIns="91417" bIns="91417" anchor="ctr" anchorCtr="0">
              <a:noAutofit/>
            </a:bodyPr>
            <a:lstStyle/>
            <a:p>
              <a:endParaRPr sz="1400"/>
            </a:p>
          </p:txBody>
        </p:sp>
        <p:sp>
          <p:nvSpPr>
            <p:cNvPr id="586" name="Google Shape;10501;p74"/>
            <p:cNvSpPr/>
            <p:nvPr/>
          </p:nvSpPr>
          <p:spPr>
            <a:xfrm>
              <a:off x="6570600" y="3640000"/>
              <a:ext cx="74850" cy="121300"/>
            </a:xfrm>
            <a:custGeom>
              <a:rect l="l" t="t" r="r" b="b"/>
              <a:pathLst>
                <a:path w="2994" h="4852" extrusionOk="0">
                  <a:moveTo>
                    <a:pt x="1545" y="0"/>
                  </a:moveTo>
                  <a:cubicBezTo>
                    <a:pt x="1072" y="0"/>
                    <a:pt x="663" y="315"/>
                    <a:pt x="505" y="788"/>
                  </a:cubicBezTo>
                  <a:lnTo>
                    <a:pt x="1" y="4852"/>
                  </a:lnTo>
                  <a:lnTo>
                    <a:pt x="1356" y="4852"/>
                  </a:lnTo>
                  <a:lnTo>
                    <a:pt x="1356" y="4474"/>
                  </a:lnTo>
                  <a:lnTo>
                    <a:pt x="1387" y="4474"/>
                  </a:lnTo>
                  <a:cubicBezTo>
                    <a:pt x="1387" y="3182"/>
                    <a:pt x="2017" y="2048"/>
                    <a:pt x="2994" y="1386"/>
                  </a:cubicBezTo>
                  <a:cubicBezTo>
                    <a:pt x="2836" y="1071"/>
                    <a:pt x="2773" y="693"/>
                    <a:pt x="2773" y="347"/>
                  </a:cubicBezTo>
                  <a:cubicBezTo>
                    <a:pt x="2773" y="221"/>
                    <a:pt x="2773" y="95"/>
                    <a:pt x="2805" y="0"/>
                  </a:cubicBezTo>
                  <a:close/>
                </a:path>
              </a:pathLst>
            </a:custGeom>
            <a:grpFill/>
            <a:ln>
              <a:noFill/>
            </a:ln>
          </p:spPr>
          <p:txBody>
            <a:bodyPr spcFirstLastPara="1" wrap="square" lIns="91417" tIns="91417" rIns="91417" bIns="91417" anchor="ctr" anchorCtr="0">
              <a:noAutofit/>
            </a:bodyPr>
            <a:lstStyle/>
            <a:p>
              <a:endParaRPr sz="1400"/>
            </a:p>
          </p:txBody>
        </p:sp>
        <p:sp>
          <p:nvSpPr>
            <p:cNvPr id="587" name="Google Shape;10502;p74"/>
            <p:cNvSpPr/>
            <p:nvPr/>
          </p:nvSpPr>
          <p:spPr>
            <a:xfrm>
              <a:off x="6707650" y="3688025"/>
              <a:ext cx="70925" cy="70925"/>
            </a:xfrm>
            <a:custGeom>
              <a:rect l="l" t="t" r="r" b="b"/>
              <a:pathLst>
                <a:path w="2837" h="2837" extrusionOk="0">
                  <a:moveTo>
                    <a:pt x="1482" y="1"/>
                  </a:moveTo>
                  <a:cubicBezTo>
                    <a:pt x="1450" y="32"/>
                    <a:pt x="1418" y="64"/>
                    <a:pt x="1324" y="127"/>
                  </a:cubicBezTo>
                  <a:cubicBezTo>
                    <a:pt x="1324" y="190"/>
                    <a:pt x="1292" y="253"/>
                    <a:pt x="1261" y="284"/>
                  </a:cubicBezTo>
                  <a:lnTo>
                    <a:pt x="1" y="1923"/>
                  </a:lnTo>
                  <a:lnTo>
                    <a:pt x="1" y="2836"/>
                  </a:lnTo>
                  <a:lnTo>
                    <a:pt x="2742" y="2836"/>
                  </a:lnTo>
                  <a:lnTo>
                    <a:pt x="2742" y="2553"/>
                  </a:lnTo>
                  <a:lnTo>
                    <a:pt x="2836" y="2553"/>
                  </a:lnTo>
                  <a:cubicBezTo>
                    <a:pt x="2836" y="1513"/>
                    <a:pt x="2332" y="599"/>
                    <a:pt x="1482" y="1"/>
                  </a:cubicBezTo>
                  <a:close/>
                </a:path>
              </a:pathLst>
            </a:custGeom>
            <a:grpFill/>
            <a:ln>
              <a:noFill/>
            </a:ln>
          </p:spPr>
          <p:txBody>
            <a:bodyPr spcFirstLastPara="1" wrap="square" lIns="91417" tIns="91417" rIns="91417" bIns="91417" anchor="ctr" anchorCtr="0">
              <a:noAutofit/>
            </a:bodyPr>
            <a:lstStyle/>
            <a:p>
              <a:endParaRPr sz="1400"/>
            </a:p>
          </p:txBody>
        </p:sp>
        <p:sp>
          <p:nvSpPr>
            <p:cNvPr id="588" name="Google Shape;10503;p74"/>
            <p:cNvSpPr/>
            <p:nvPr/>
          </p:nvSpPr>
          <p:spPr>
            <a:xfrm>
              <a:off x="6621025" y="3688825"/>
              <a:ext cx="70900" cy="73275"/>
            </a:xfrm>
            <a:custGeom>
              <a:rect l="l" t="t" r="r" b="b"/>
              <a:pathLst>
                <a:path w="2836" h="2931" extrusionOk="0">
                  <a:moveTo>
                    <a:pt x="1323" y="0"/>
                  </a:moveTo>
                  <a:cubicBezTo>
                    <a:pt x="536" y="567"/>
                    <a:pt x="0" y="1513"/>
                    <a:pt x="0" y="2584"/>
                  </a:cubicBezTo>
                  <a:lnTo>
                    <a:pt x="0" y="2930"/>
                  </a:lnTo>
                  <a:lnTo>
                    <a:pt x="2741" y="2930"/>
                  </a:lnTo>
                  <a:lnTo>
                    <a:pt x="2741" y="1922"/>
                  </a:lnTo>
                  <a:lnTo>
                    <a:pt x="2836" y="1922"/>
                  </a:lnTo>
                  <a:lnTo>
                    <a:pt x="1575" y="284"/>
                  </a:lnTo>
                  <a:cubicBezTo>
                    <a:pt x="1512" y="252"/>
                    <a:pt x="1512" y="158"/>
                    <a:pt x="1481" y="126"/>
                  </a:cubicBezTo>
                  <a:cubicBezTo>
                    <a:pt x="1449" y="95"/>
                    <a:pt x="1355" y="63"/>
                    <a:pt x="1323"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89" name="Google Shape;10234;p74"/>
          <p:cNvGrpSpPr/>
          <p:nvPr/>
        </p:nvGrpSpPr>
        <p:grpSpPr>
          <a:xfrm>
            <a:off x="5049352" y="2654389"/>
            <a:ext cx="627005" cy="670007"/>
            <a:chOff x="4263650" y="3235150"/>
            <a:chExt cx="295400" cy="296175"/>
          </a:xfrm>
          <a:solidFill>
            <a:srgbClr val="28A468"/>
          </a:solidFill>
        </p:grpSpPr>
        <p:sp>
          <p:nvSpPr>
            <p:cNvPr id="590" name="Google Shape;10235;p74"/>
            <p:cNvSpPr/>
            <p:nvPr/>
          </p:nvSpPr>
          <p:spPr>
            <a:xfrm>
              <a:off x="4393625" y="3391100"/>
              <a:ext cx="35450" cy="35475"/>
            </a:xfrm>
            <a:custGeom>
              <a:rect l="l" t="t" r="r" b="b"/>
              <a:pathLst>
                <a:path w="1418" h="1419" extrusionOk="0">
                  <a:moveTo>
                    <a:pt x="725" y="1"/>
                  </a:moveTo>
                  <a:cubicBezTo>
                    <a:pt x="315" y="1"/>
                    <a:pt x="0" y="316"/>
                    <a:pt x="0" y="694"/>
                  </a:cubicBezTo>
                  <a:cubicBezTo>
                    <a:pt x="63" y="1103"/>
                    <a:pt x="315"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591" name="Google Shape;10236;p74"/>
            <p:cNvSpPr/>
            <p:nvPr/>
          </p:nvSpPr>
          <p:spPr>
            <a:xfrm>
              <a:off x="4377075" y="3443875"/>
              <a:ext cx="70125" cy="34675"/>
            </a:xfrm>
            <a:custGeom>
              <a:rect l="l" t="t" r="r" b="b"/>
              <a:pathLst>
                <a:path w="2805" h="1387" extrusionOk="0">
                  <a:moveTo>
                    <a:pt x="1387" y="0"/>
                  </a:moveTo>
                  <a:cubicBezTo>
                    <a:pt x="631" y="0"/>
                    <a:pt x="1" y="630"/>
                    <a:pt x="1" y="1387"/>
                  </a:cubicBezTo>
                  <a:lnTo>
                    <a:pt x="2805" y="1387"/>
                  </a:lnTo>
                  <a:cubicBezTo>
                    <a:pt x="2805" y="630"/>
                    <a:pt x="2174" y="0"/>
                    <a:pt x="1387" y="0"/>
                  </a:cubicBezTo>
                  <a:close/>
                </a:path>
              </a:pathLst>
            </a:custGeom>
            <a:grpFill/>
            <a:ln>
              <a:noFill/>
            </a:ln>
          </p:spPr>
          <p:txBody>
            <a:bodyPr spcFirstLastPara="1" wrap="square" lIns="91417" tIns="91417" rIns="91417" bIns="91417" anchor="ctr" anchorCtr="0">
              <a:noAutofit/>
            </a:bodyPr>
            <a:lstStyle/>
            <a:p>
              <a:endParaRPr sz="1400"/>
            </a:p>
          </p:txBody>
        </p:sp>
        <p:sp>
          <p:nvSpPr>
            <p:cNvPr id="592" name="Google Shape;10237;p74"/>
            <p:cNvSpPr/>
            <p:nvPr/>
          </p:nvSpPr>
          <p:spPr>
            <a:xfrm>
              <a:off x="4333750" y="3357225"/>
              <a:ext cx="156775" cy="174100"/>
            </a:xfrm>
            <a:custGeom>
              <a:rect l="l" t="t" r="r" b="b"/>
              <a:pathLst>
                <a:path w="6271" h="6964" extrusionOk="0">
                  <a:moveTo>
                    <a:pt x="3088" y="725"/>
                  </a:moveTo>
                  <a:cubicBezTo>
                    <a:pt x="3813" y="725"/>
                    <a:pt x="4506" y="1356"/>
                    <a:pt x="4506" y="2080"/>
                  </a:cubicBezTo>
                  <a:cubicBezTo>
                    <a:pt x="4506" y="2458"/>
                    <a:pt x="4348" y="2805"/>
                    <a:pt x="4096" y="3025"/>
                  </a:cubicBezTo>
                  <a:cubicBezTo>
                    <a:pt x="4727" y="3372"/>
                    <a:pt x="5168" y="4065"/>
                    <a:pt x="5168" y="4853"/>
                  </a:cubicBezTo>
                  <a:lnTo>
                    <a:pt x="5168" y="5199"/>
                  </a:lnTo>
                  <a:cubicBezTo>
                    <a:pt x="5168" y="5388"/>
                    <a:pt x="5010" y="5546"/>
                    <a:pt x="4821" y="5546"/>
                  </a:cubicBezTo>
                  <a:lnTo>
                    <a:pt x="1293" y="5546"/>
                  </a:lnTo>
                  <a:cubicBezTo>
                    <a:pt x="1103" y="5546"/>
                    <a:pt x="946" y="5388"/>
                    <a:pt x="946" y="5199"/>
                  </a:cubicBezTo>
                  <a:lnTo>
                    <a:pt x="946" y="4853"/>
                  </a:lnTo>
                  <a:lnTo>
                    <a:pt x="1040" y="4853"/>
                  </a:lnTo>
                  <a:cubicBezTo>
                    <a:pt x="1040" y="4065"/>
                    <a:pt x="1450" y="3403"/>
                    <a:pt x="2080" y="3025"/>
                  </a:cubicBezTo>
                  <a:cubicBezTo>
                    <a:pt x="1860" y="2805"/>
                    <a:pt x="1702" y="2458"/>
                    <a:pt x="1702" y="2080"/>
                  </a:cubicBezTo>
                  <a:cubicBezTo>
                    <a:pt x="1702" y="1356"/>
                    <a:pt x="2332" y="725"/>
                    <a:pt x="3088" y="725"/>
                  </a:cubicBezTo>
                  <a:close/>
                  <a:moveTo>
                    <a:pt x="1" y="1"/>
                  </a:moveTo>
                  <a:lnTo>
                    <a:pt x="1" y="6617"/>
                  </a:lnTo>
                  <a:cubicBezTo>
                    <a:pt x="1" y="6806"/>
                    <a:pt x="158" y="6963"/>
                    <a:pt x="347" y="6963"/>
                  </a:cubicBezTo>
                  <a:lnTo>
                    <a:pt x="5924" y="6963"/>
                  </a:lnTo>
                  <a:cubicBezTo>
                    <a:pt x="6113" y="6963"/>
                    <a:pt x="6270" y="6806"/>
                    <a:pt x="6270" y="6617"/>
                  </a:cubicBezTo>
                  <a:lnTo>
                    <a:pt x="6270" y="1"/>
                  </a:lnTo>
                  <a:close/>
                </a:path>
              </a:pathLst>
            </a:custGeom>
            <a:grpFill/>
            <a:ln>
              <a:noFill/>
            </a:ln>
          </p:spPr>
          <p:txBody>
            <a:bodyPr spcFirstLastPara="1" wrap="square" lIns="91417" tIns="91417" rIns="91417" bIns="91417" anchor="ctr" anchorCtr="0">
              <a:noAutofit/>
            </a:bodyPr>
            <a:lstStyle/>
            <a:p>
              <a:endParaRPr sz="1400"/>
            </a:p>
          </p:txBody>
        </p:sp>
        <p:sp>
          <p:nvSpPr>
            <p:cNvPr id="593" name="Google Shape;10238;p74"/>
            <p:cNvSpPr/>
            <p:nvPr/>
          </p:nvSpPr>
          <p:spPr>
            <a:xfrm>
              <a:off x="4316425" y="3235150"/>
              <a:ext cx="191425" cy="35475"/>
            </a:xfrm>
            <a:custGeom>
              <a:rect l="l" t="t" r="r" b="b"/>
              <a:pathLst>
                <a:path w="7657" h="1419" extrusionOk="0">
                  <a:moveTo>
                    <a:pt x="347" y="1"/>
                  </a:moveTo>
                  <a:cubicBezTo>
                    <a:pt x="158" y="1"/>
                    <a:pt x="1" y="158"/>
                    <a:pt x="1" y="347"/>
                  </a:cubicBezTo>
                  <a:lnTo>
                    <a:pt x="1" y="1418"/>
                  </a:lnTo>
                  <a:lnTo>
                    <a:pt x="7625" y="1418"/>
                  </a:lnTo>
                  <a:lnTo>
                    <a:pt x="7625" y="347"/>
                  </a:lnTo>
                  <a:lnTo>
                    <a:pt x="7656" y="347"/>
                  </a:lnTo>
                  <a:cubicBezTo>
                    <a:pt x="7656" y="158"/>
                    <a:pt x="7499" y="1"/>
                    <a:pt x="7310" y="1"/>
                  </a:cubicBezTo>
                  <a:close/>
                </a:path>
              </a:pathLst>
            </a:custGeom>
            <a:grpFill/>
            <a:ln>
              <a:noFill/>
            </a:ln>
          </p:spPr>
          <p:txBody>
            <a:bodyPr spcFirstLastPara="1" wrap="square" lIns="91417" tIns="91417" rIns="91417" bIns="91417" anchor="ctr" anchorCtr="0">
              <a:noAutofit/>
            </a:bodyPr>
            <a:lstStyle/>
            <a:p>
              <a:endParaRPr sz="1400"/>
            </a:p>
          </p:txBody>
        </p:sp>
        <p:sp>
          <p:nvSpPr>
            <p:cNvPr id="594" name="Google Shape;10239;p74"/>
            <p:cNvSpPr/>
            <p:nvPr/>
          </p:nvSpPr>
          <p:spPr>
            <a:xfrm>
              <a:off x="4263650" y="3288700"/>
              <a:ext cx="295400" cy="137875"/>
            </a:xfrm>
            <a:custGeom>
              <a:rect l="l" t="t" r="r" b="b"/>
              <a:pathLst>
                <a:path w="11816" h="5515" extrusionOk="0">
                  <a:moveTo>
                    <a:pt x="10082" y="662"/>
                  </a:moveTo>
                  <a:cubicBezTo>
                    <a:pt x="10303" y="662"/>
                    <a:pt x="10461" y="820"/>
                    <a:pt x="10461" y="1009"/>
                  </a:cubicBezTo>
                  <a:cubicBezTo>
                    <a:pt x="10461" y="1198"/>
                    <a:pt x="10303" y="1356"/>
                    <a:pt x="10082" y="1356"/>
                  </a:cubicBezTo>
                  <a:cubicBezTo>
                    <a:pt x="9893" y="1356"/>
                    <a:pt x="9736" y="1198"/>
                    <a:pt x="9736" y="1009"/>
                  </a:cubicBezTo>
                  <a:cubicBezTo>
                    <a:pt x="9767" y="820"/>
                    <a:pt x="9893" y="662"/>
                    <a:pt x="10082" y="662"/>
                  </a:cubicBezTo>
                  <a:close/>
                  <a:moveTo>
                    <a:pt x="1041" y="1"/>
                  </a:moveTo>
                  <a:cubicBezTo>
                    <a:pt x="442" y="1"/>
                    <a:pt x="1" y="442"/>
                    <a:pt x="1" y="1009"/>
                  </a:cubicBezTo>
                  <a:lnTo>
                    <a:pt x="1" y="4475"/>
                  </a:lnTo>
                  <a:cubicBezTo>
                    <a:pt x="1" y="5073"/>
                    <a:pt x="473" y="5514"/>
                    <a:pt x="1041" y="5514"/>
                  </a:cubicBezTo>
                  <a:lnTo>
                    <a:pt x="2112" y="5514"/>
                  </a:lnTo>
                  <a:lnTo>
                    <a:pt x="2112" y="2395"/>
                  </a:lnTo>
                  <a:cubicBezTo>
                    <a:pt x="2112" y="2206"/>
                    <a:pt x="2269" y="2049"/>
                    <a:pt x="2458" y="2049"/>
                  </a:cubicBezTo>
                  <a:lnTo>
                    <a:pt x="9421" y="2049"/>
                  </a:lnTo>
                  <a:cubicBezTo>
                    <a:pt x="9610" y="2049"/>
                    <a:pt x="9767" y="2206"/>
                    <a:pt x="9767" y="2395"/>
                  </a:cubicBezTo>
                  <a:lnTo>
                    <a:pt x="9767" y="5514"/>
                  </a:lnTo>
                  <a:lnTo>
                    <a:pt x="10807" y="5514"/>
                  </a:lnTo>
                  <a:cubicBezTo>
                    <a:pt x="11406" y="5514"/>
                    <a:pt x="11815" y="5042"/>
                    <a:pt x="11815" y="4475"/>
                  </a:cubicBezTo>
                  <a:lnTo>
                    <a:pt x="11815" y="1009"/>
                  </a:lnTo>
                  <a:cubicBezTo>
                    <a:pt x="11815" y="410"/>
                    <a:pt x="11343" y="1"/>
                    <a:pt x="10807"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595" name="Google Shape;10251;p74"/>
          <p:cNvGrpSpPr/>
          <p:nvPr/>
        </p:nvGrpSpPr>
        <p:grpSpPr>
          <a:xfrm>
            <a:off x="9500217" y="2659945"/>
            <a:ext cx="406312" cy="670007"/>
            <a:chOff x="6164975" y="3211525"/>
            <a:chExt cx="191425" cy="296175"/>
          </a:xfrm>
          <a:solidFill>
            <a:srgbClr val="28A468"/>
          </a:solidFill>
        </p:grpSpPr>
        <p:sp>
          <p:nvSpPr>
            <p:cNvPr id="596" name="Google Shape;10252;p74"/>
            <p:cNvSpPr/>
            <p:nvPr/>
          </p:nvSpPr>
          <p:spPr>
            <a:xfrm>
              <a:off x="6269750" y="3371400"/>
              <a:ext cx="68525" cy="84300"/>
            </a:xfrm>
            <a:custGeom>
              <a:rect l="l" t="t" r="r" b="b"/>
              <a:pathLst>
                <a:path w="2741" h="3372" extrusionOk="0">
                  <a:moveTo>
                    <a:pt x="1670" y="1"/>
                  </a:moveTo>
                  <a:cubicBezTo>
                    <a:pt x="1166" y="316"/>
                    <a:pt x="599" y="505"/>
                    <a:pt x="0" y="568"/>
                  </a:cubicBezTo>
                  <a:lnTo>
                    <a:pt x="0" y="1482"/>
                  </a:lnTo>
                  <a:lnTo>
                    <a:pt x="1890" y="3372"/>
                  </a:lnTo>
                  <a:lnTo>
                    <a:pt x="2741" y="3372"/>
                  </a:lnTo>
                  <a:lnTo>
                    <a:pt x="2741" y="3340"/>
                  </a:lnTo>
                  <a:lnTo>
                    <a:pt x="2741" y="2301"/>
                  </a:lnTo>
                  <a:cubicBezTo>
                    <a:pt x="2741" y="1356"/>
                    <a:pt x="2300" y="536"/>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597" name="Google Shape;10253;p74"/>
            <p:cNvSpPr/>
            <p:nvPr/>
          </p:nvSpPr>
          <p:spPr>
            <a:xfrm>
              <a:off x="6228775" y="3424175"/>
              <a:ext cx="62250" cy="30750"/>
            </a:xfrm>
            <a:custGeom>
              <a:rect l="l" t="t" r="r" b="b"/>
              <a:pathLst>
                <a:path w="2490" h="1230" extrusionOk="0">
                  <a:moveTo>
                    <a:pt x="1229" y="1"/>
                  </a:moveTo>
                  <a:lnTo>
                    <a:pt x="1" y="1229"/>
                  </a:lnTo>
                  <a:lnTo>
                    <a:pt x="2490" y="1229"/>
                  </a:lnTo>
                  <a:lnTo>
                    <a:pt x="1229" y="1"/>
                  </a:lnTo>
                  <a:close/>
                </a:path>
              </a:pathLst>
            </a:custGeom>
            <a:grpFill/>
            <a:ln>
              <a:noFill/>
            </a:ln>
          </p:spPr>
          <p:txBody>
            <a:bodyPr spcFirstLastPara="1" wrap="square" lIns="91417" tIns="91417" rIns="91417" bIns="91417" anchor="ctr" anchorCtr="0">
              <a:noAutofit/>
            </a:bodyPr>
            <a:lstStyle/>
            <a:p>
              <a:endParaRPr sz="1400"/>
            </a:p>
          </p:txBody>
        </p:sp>
        <p:sp>
          <p:nvSpPr>
            <p:cNvPr id="598" name="Google Shape;10254;p74"/>
            <p:cNvSpPr/>
            <p:nvPr/>
          </p:nvSpPr>
          <p:spPr>
            <a:xfrm>
              <a:off x="6182300" y="3369825"/>
              <a:ext cx="69350" cy="85100"/>
            </a:xfrm>
            <a:custGeom>
              <a:rect l="l" t="t" r="r" b="b"/>
              <a:pathLst>
                <a:path w="2774" h="3404" extrusionOk="0">
                  <a:moveTo>
                    <a:pt x="1072" y="1"/>
                  </a:moveTo>
                  <a:cubicBezTo>
                    <a:pt x="411" y="599"/>
                    <a:pt x="1" y="1419"/>
                    <a:pt x="1" y="2332"/>
                  </a:cubicBezTo>
                  <a:lnTo>
                    <a:pt x="1" y="3403"/>
                  </a:lnTo>
                  <a:lnTo>
                    <a:pt x="883" y="3403"/>
                  </a:lnTo>
                  <a:lnTo>
                    <a:pt x="2773" y="1513"/>
                  </a:lnTo>
                  <a:lnTo>
                    <a:pt x="2773" y="599"/>
                  </a:lnTo>
                  <a:cubicBezTo>
                    <a:pt x="2143" y="568"/>
                    <a:pt x="1576" y="316"/>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599" name="Google Shape;10255;p74"/>
            <p:cNvSpPr/>
            <p:nvPr/>
          </p:nvSpPr>
          <p:spPr>
            <a:xfrm>
              <a:off x="6164975" y="3472225"/>
              <a:ext cx="191425" cy="35475"/>
            </a:xfrm>
            <a:custGeom>
              <a:rect l="l" t="t" r="r" b="b"/>
              <a:pathLst>
                <a:path w="7657" h="1419" extrusionOk="0">
                  <a:moveTo>
                    <a:pt x="725" y="1"/>
                  </a:moveTo>
                  <a:cubicBezTo>
                    <a:pt x="316" y="1"/>
                    <a:pt x="1" y="316"/>
                    <a:pt x="1" y="725"/>
                  </a:cubicBezTo>
                  <a:cubicBezTo>
                    <a:pt x="1" y="1103"/>
                    <a:pt x="316" y="1418"/>
                    <a:pt x="725" y="1418"/>
                  </a:cubicBezTo>
                  <a:lnTo>
                    <a:pt x="6932" y="1418"/>
                  </a:lnTo>
                  <a:cubicBezTo>
                    <a:pt x="7341" y="1418"/>
                    <a:pt x="7657" y="1103"/>
                    <a:pt x="7657" y="725"/>
                  </a:cubicBezTo>
                  <a:cubicBezTo>
                    <a:pt x="7594" y="316"/>
                    <a:pt x="7278" y="1"/>
                    <a:pt x="6932" y="1"/>
                  </a:cubicBezTo>
                  <a:close/>
                </a:path>
              </a:pathLst>
            </a:custGeom>
            <a:grpFill/>
            <a:ln>
              <a:noFill/>
            </a:ln>
          </p:spPr>
          <p:txBody>
            <a:bodyPr spcFirstLastPara="1" wrap="square" lIns="91417" tIns="91417" rIns="91417" bIns="91417" anchor="ctr" anchorCtr="0">
              <a:noAutofit/>
            </a:bodyPr>
            <a:lstStyle/>
            <a:p>
              <a:endParaRPr sz="1400"/>
            </a:p>
          </p:txBody>
        </p:sp>
        <p:sp>
          <p:nvSpPr>
            <p:cNvPr id="600" name="Google Shape;10256;p74"/>
            <p:cNvSpPr/>
            <p:nvPr/>
          </p:nvSpPr>
          <p:spPr>
            <a:xfrm>
              <a:off x="6164975" y="3211525"/>
              <a:ext cx="191425" cy="35475"/>
            </a:xfrm>
            <a:custGeom>
              <a:rect l="l" t="t" r="r" b="b"/>
              <a:pathLst>
                <a:path w="7657" h="1419" extrusionOk="0">
                  <a:moveTo>
                    <a:pt x="725" y="0"/>
                  </a:moveTo>
                  <a:cubicBezTo>
                    <a:pt x="316" y="0"/>
                    <a:pt x="1" y="315"/>
                    <a:pt x="1" y="725"/>
                  </a:cubicBezTo>
                  <a:cubicBezTo>
                    <a:pt x="1" y="1103"/>
                    <a:pt x="316" y="1418"/>
                    <a:pt x="725" y="1418"/>
                  </a:cubicBezTo>
                  <a:lnTo>
                    <a:pt x="6932" y="1418"/>
                  </a:lnTo>
                  <a:cubicBezTo>
                    <a:pt x="7341" y="1418"/>
                    <a:pt x="7657" y="1103"/>
                    <a:pt x="7657" y="725"/>
                  </a:cubicBezTo>
                  <a:cubicBezTo>
                    <a:pt x="7594" y="284"/>
                    <a:pt x="7278" y="0"/>
                    <a:pt x="6932" y="0"/>
                  </a:cubicBezTo>
                  <a:close/>
                </a:path>
              </a:pathLst>
            </a:custGeom>
            <a:grpFill/>
            <a:ln>
              <a:noFill/>
            </a:ln>
          </p:spPr>
          <p:txBody>
            <a:bodyPr spcFirstLastPara="1" wrap="square" lIns="91417" tIns="91417" rIns="91417" bIns="91417" anchor="ctr" anchorCtr="0">
              <a:noAutofit/>
            </a:bodyPr>
            <a:lstStyle/>
            <a:p>
              <a:endParaRPr sz="1400"/>
            </a:p>
          </p:txBody>
        </p:sp>
        <p:sp>
          <p:nvSpPr>
            <p:cNvPr id="601" name="Google Shape;10257;p74"/>
            <p:cNvSpPr/>
            <p:nvPr/>
          </p:nvSpPr>
          <p:spPr>
            <a:xfrm>
              <a:off x="6183100" y="3262725"/>
              <a:ext cx="155175" cy="35650"/>
            </a:xfrm>
            <a:custGeom>
              <a:rect l="l" t="t" r="r" b="b"/>
              <a:pathLst>
                <a:path w="6207" h="1426" extrusionOk="0">
                  <a:moveTo>
                    <a:pt x="0" y="0"/>
                  </a:moveTo>
                  <a:lnTo>
                    <a:pt x="0" y="441"/>
                  </a:lnTo>
                  <a:lnTo>
                    <a:pt x="568" y="788"/>
                  </a:lnTo>
                  <a:cubicBezTo>
                    <a:pt x="1355" y="1213"/>
                    <a:pt x="2237" y="1426"/>
                    <a:pt x="3112" y="1426"/>
                  </a:cubicBezTo>
                  <a:cubicBezTo>
                    <a:pt x="3986" y="1426"/>
                    <a:pt x="4852" y="1213"/>
                    <a:pt x="5608" y="788"/>
                  </a:cubicBezTo>
                  <a:lnTo>
                    <a:pt x="6207" y="441"/>
                  </a:lnTo>
                  <a:lnTo>
                    <a:pt x="6207" y="0"/>
                  </a:lnTo>
                  <a:close/>
                </a:path>
              </a:pathLst>
            </a:custGeom>
            <a:grpFill/>
            <a:ln>
              <a:noFill/>
            </a:ln>
          </p:spPr>
          <p:txBody>
            <a:bodyPr spcFirstLastPara="1" wrap="square" lIns="91417" tIns="91417" rIns="91417" bIns="91417" anchor="ctr" anchorCtr="0">
              <a:noAutofit/>
            </a:bodyPr>
            <a:lstStyle/>
            <a:p>
              <a:endParaRPr sz="1400"/>
            </a:p>
          </p:txBody>
        </p:sp>
        <p:sp>
          <p:nvSpPr>
            <p:cNvPr id="602" name="Google Shape;10258;p74"/>
            <p:cNvSpPr/>
            <p:nvPr/>
          </p:nvSpPr>
          <p:spPr>
            <a:xfrm>
              <a:off x="6181525" y="3294225"/>
              <a:ext cx="155975" cy="74050"/>
            </a:xfrm>
            <a:custGeom>
              <a:rect l="l" t="t" r="r" b="b"/>
              <a:pathLst>
                <a:path w="6239" h="2962" extrusionOk="0">
                  <a:moveTo>
                    <a:pt x="0" y="0"/>
                  </a:moveTo>
                  <a:cubicBezTo>
                    <a:pt x="126" y="1607"/>
                    <a:pt x="1481" y="2962"/>
                    <a:pt x="3119" y="2962"/>
                  </a:cubicBezTo>
                  <a:cubicBezTo>
                    <a:pt x="4758" y="2962"/>
                    <a:pt x="6112" y="1607"/>
                    <a:pt x="6238" y="0"/>
                  </a:cubicBezTo>
                  <a:lnTo>
                    <a:pt x="6238" y="0"/>
                  </a:lnTo>
                  <a:lnTo>
                    <a:pt x="5986" y="126"/>
                  </a:lnTo>
                  <a:cubicBezTo>
                    <a:pt x="5136" y="631"/>
                    <a:pt x="4096" y="883"/>
                    <a:pt x="3119" y="883"/>
                  </a:cubicBezTo>
                  <a:cubicBezTo>
                    <a:pt x="2143" y="883"/>
                    <a:pt x="1166" y="631"/>
                    <a:pt x="252" y="126"/>
                  </a:cubicBezTo>
                  <a:lnTo>
                    <a:pt x="0" y="0"/>
                  </a:lnTo>
                  <a:close/>
                </a:path>
              </a:pathLst>
            </a:custGeom>
            <a:grpFill/>
            <a:ln>
              <a:noFill/>
            </a:ln>
          </p:spPr>
          <p:txBody>
            <a:bodyPr spcFirstLastPara="1" wrap="square" lIns="91417" tIns="91417" rIns="91417" bIns="91417" anchor="ctr" anchorCtr="0">
              <a:noAutofit/>
            </a:bodyPr>
            <a:lstStyle/>
            <a:p>
              <a:endParaRPr sz="1400"/>
            </a:p>
          </p:txBody>
        </p:sp>
      </p:grpSp>
      <p:grpSp>
        <p:nvGrpSpPr>
          <p:cNvPr id="603" name="Google Shape;10297;p74"/>
          <p:cNvGrpSpPr/>
          <p:nvPr/>
        </p:nvGrpSpPr>
        <p:grpSpPr>
          <a:xfrm>
            <a:off x="6018208" y="2642160"/>
            <a:ext cx="626953" cy="666443"/>
            <a:chOff x="4629125" y="3235150"/>
            <a:chExt cx="295375" cy="294600"/>
          </a:xfrm>
          <a:solidFill>
            <a:srgbClr val="28A468"/>
          </a:solidFill>
        </p:grpSpPr>
        <p:sp>
          <p:nvSpPr>
            <p:cNvPr id="604" name="Google Shape;10298;p74"/>
            <p:cNvSpPr/>
            <p:nvPr/>
          </p:nvSpPr>
          <p:spPr>
            <a:xfrm>
              <a:off x="4696850" y="3391100"/>
              <a:ext cx="35475" cy="35475"/>
            </a:xfrm>
            <a:custGeom>
              <a:rect l="l" t="t" r="r" b="b"/>
              <a:pathLst>
                <a:path w="1419" h="1419" extrusionOk="0">
                  <a:moveTo>
                    <a:pt x="725" y="1"/>
                  </a:moveTo>
                  <a:cubicBezTo>
                    <a:pt x="316" y="1"/>
                    <a:pt x="1" y="316"/>
                    <a:pt x="1" y="694"/>
                  </a:cubicBezTo>
                  <a:cubicBezTo>
                    <a:pt x="64"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605" name="Google Shape;10299;p74"/>
            <p:cNvSpPr/>
            <p:nvPr/>
          </p:nvSpPr>
          <p:spPr>
            <a:xfrm>
              <a:off x="4680300" y="3443875"/>
              <a:ext cx="69350" cy="34675"/>
            </a:xfrm>
            <a:custGeom>
              <a:rect l="l" t="t" r="r" b="b"/>
              <a:pathLst>
                <a:path w="2774" h="1387" extrusionOk="0">
                  <a:moveTo>
                    <a:pt x="1387" y="0"/>
                  </a:moveTo>
                  <a:cubicBezTo>
                    <a:pt x="631" y="0"/>
                    <a:pt x="1" y="630"/>
                    <a:pt x="1" y="1387"/>
                  </a:cubicBezTo>
                  <a:lnTo>
                    <a:pt x="2773" y="1387"/>
                  </a:lnTo>
                  <a:cubicBezTo>
                    <a:pt x="2773" y="630"/>
                    <a:pt x="2175" y="0"/>
                    <a:pt x="1387" y="0"/>
                  </a:cubicBezTo>
                  <a:close/>
                </a:path>
              </a:pathLst>
            </a:custGeom>
            <a:grpFill/>
            <a:ln>
              <a:noFill/>
            </a:ln>
          </p:spPr>
          <p:txBody>
            <a:bodyPr spcFirstLastPara="1" wrap="square" lIns="91417" tIns="91417" rIns="91417" bIns="91417" anchor="ctr" anchorCtr="0">
              <a:noAutofit/>
            </a:bodyPr>
            <a:lstStyle/>
            <a:p>
              <a:endParaRPr sz="1400"/>
            </a:p>
          </p:txBody>
        </p:sp>
        <p:sp>
          <p:nvSpPr>
            <p:cNvPr id="606" name="Google Shape;10300;p74"/>
            <p:cNvSpPr/>
            <p:nvPr/>
          </p:nvSpPr>
          <p:spPr>
            <a:xfrm>
              <a:off x="4629125" y="3339900"/>
              <a:ext cx="295375" cy="189850"/>
            </a:xfrm>
            <a:custGeom>
              <a:rect l="l" t="t" r="r" b="b"/>
              <a:pathLst>
                <a:path w="11815" h="7594" extrusionOk="0">
                  <a:moveTo>
                    <a:pt x="10050" y="2080"/>
                  </a:moveTo>
                  <a:cubicBezTo>
                    <a:pt x="10239" y="2080"/>
                    <a:pt x="10397" y="2238"/>
                    <a:pt x="10397" y="2427"/>
                  </a:cubicBezTo>
                  <a:cubicBezTo>
                    <a:pt x="10397" y="2616"/>
                    <a:pt x="10239" y="2773"/>
                    <a:pt x="10050" y="2773"/>
                  </a:cubicBezTo>
                  <a:lnTo>
                    <a:pt x="6553" y="2773"/>
                  </a:lnTo>
                  <a:cubicBezTo>
                    <a:pt x="6333" y="2773"/>
                    <a:pt x="6175" y="2616"/>
                    <a:pt x="6175" y="2427"/>
                  </a:cubicBezTo>
                  <a:cubicBezTo>
                    <a:pt x="6175" y="2238"/>
                    <a:pt x="6333" y="2080"/>
                    <a:pt x="6553" y="2080"/>
                  </a:cubicBezTo>
                  <a:close/>
                  <a:moveTo>
                    <a:pt x="10050" y="3466"/>
                  </a:moveTo>
                  <a:cubicBezTo>
                    <a:pt x="10239" y="3466"/>
                    <a:pt x="10397" y="3624"/>
                    <a:pt x="10397" y="3813"/>
                  </a:cubicBezTo>
                  <a:cubicBezTo>
                    <a:pt x="10397" y="4002"/>
                    <a:pt x="10239" y="4159"/>
                    <a:pt x="10050" y="4159"/>
                  </a:cubicBezTo>
                  <a:lnTo>
                    <a:pt x="6553" y="4159"/>
                  </a:lnTo>
                  <a:cubicBezTo>
                    <a:pt x="6333" y="4159"/>
                    <a:pt x="6175" y="4002"/>
                    <a:pt x="6175" y="3813"/>
                  </a:cubicBezTo>
                  <a:cubicBezTo>
                    <a:pt x="6175" y="3624"/>
                    <a:pt x="6333" y="3466"/>
                    <a:pt x="6553" y="3466"/>
                  </a:cubicBezTo>
                  <a:close/>
                  <a:moveTo>
                    <a:pt x="10050" y="4821"/>
                  </a:moveTo>
                  <a:cubicBezTo>
                    <a:pt x="10239" y="4821"/>
                    <a:pt x="10397" y="4978"/>
                    <a:pt x="10397" y="5199"/>
                  </a:cubicBezTo>
                  <a:cubicBezTo>
                    <a:pt x="10397" y="5388"/>
                    <a:pt x="10239" y="5546"/>
                    <a:pt x="10050" y="5546"/>
                  </a:cubicBezTo>
                  <a:lnTo>
                    <a:pt x="6553" y="5546"/>
                  </a:lnTo>
                  <a:cubicBezTo>
                    <a:pt x="6333" y="5546"/>
                    <a:pt x="6175" y="5388"/>
                    <a:pt x="6175" y="5199"/>
                  </a:cubicBezTo>
                  <a:cubicBezTo>
                    <a:pt x="6175" y="4978"/>
                    <a:pt x="6333" y="4821"/>
                    <a:pt x="6553" y="4821"/>
                  </a:cubicBezTo>
                  <a:close/>
                  <a:moveTo>
                    <a:pt x="3403" y="1418"/>
                  </a:moveTo>
                  <a:cubicBezTo>
                    <a:pt x="4127" y="1418"/>
                    <a:pt x="4757" y="2049"/>
                    <a:pt x="4757" y="2773"/>
                  </a:cubicBezTo>
                  <a:cubicBezTo>
                    <a:pt x="4757" y="3151"/>
                    <a:pt x="4600" y="3498"/>
                    <a:pt x="4379" y="3718"/>
                  </a:cubicBezTo>
                  <a:cubicBezTo>
                    <a:pt x="5009" y="4065"/>
                    <a:pt x="5451" y="4758"/>
                    <a:pt x="5451" y="5546"/>
                  </a:cubicBezTo>
                  <a:lnTo>
                    <a:pt x="5451" y="5892"/>
                  </a:lnTo>
                  <a:lnTo>
                    <a:pt x="5514" y="5892"/>
                  </a:lnTo>
                  <a:cubicBezTo>
                    <a:pt x="5514" y="6081"/>
                    <a:pt x="5356" y="6239"/>
                    <a:pt x="5167" y="6239"/>
                  </a:cubicBezTo>
                  <a:lnTo>
                    <a:pt x="1701" y="6239"/>
                  </a:lnTo>
                  <a:cubicBezTo>
                    <a:pt x="1512" y="6239"/>
                    <a:pt x="1355" y="6081"/>
                    <a:pt x="1355" y="5892"/>
                  </a:cubicBezTo>
                  <a:lnTo>
                    <a:pt x="1355" y="5546"/>
                  </a:lnTo>
                  <a:cubicBezTo>
                    <a:pt x="1355" y="4758"/>
                    <a:pt x="1764" y="4096"/>
                    <a:pt x="2395" y="3718"/>
                  </a:cubicBezTo>
                  <a:cubicBezTo>
                    <a:pt x="2174" y="3498"/>
                    <a:pt x="2016" y="3151"/>
                    <a:pt x="2016" y="2773"/>
                  </a:cubicBezTo>
                  <a:cubicBezTo>
                    <a:pt x="2016" y="2049"/>
                    <a:pt x="2647" y="1418"/>
                    <a:pt x="3403" y="1418"/>
                  </a:cubicBezTo>
                  <a:close/>
                  <a:moveTo>
                    <a:pt x="1040" y="1"/>
                  </a:moveTo>
                  <a:cubicBezTo>
                    <a:pt x="441" y="1"/>
                    <a:pt x="0" y="473"/>
                    <a:pt x="0" y="1009"/>
                  </a:cubicBezTo>
                  <a:lnTo>
                    <a:pt x="0" y="6554"/>
                  </a:lnTo>
                  <a:cubicBezTo>
                    <a:pt x="0" y="7152"/>
                    <a:pt x="473" y="7593"/>
                    <a:pt x="1040" y="7593"/>
                  </a:cubicBezTo>
                  <a:lnTo>
                    <a:pt x="10806" y="7593"/>
                  </a:lnTo>
                  <a:cubicBezTo>
                    <a:pt x="11373" y="7593"/>
                    <a:pt x="11815" y="7121"/>
                    <a:pt x="11815" y="6554"/>
                  </a:cubicBezTo>
                  <a:lnTo>
                    <a:pt x="11815" y="1009"/>
                  </a:lnTo>
                  <a:cubicBezTo>
                    <a:pt x="11783" y="473"/>
                    <a:pt x="11310" y="1"/>
                    <a:pt x="10743" y="1"/>
                  </a:cubicBezTo>
                  <a:lnTo>
                    <a:pt x="7593" y="1"/>
                  </a:lnTo>
                  <a:lnTo>
                    <a:pt x="7593" y="347"/>
                  </a:lnTo>
                  <a:cubicBezTo>
                    <a:pt x="7593" y="946"/>
                    <a:pt x="7120" y="1355"/>
                    <a:pt x="6585" y="1355"/>
                  </a:cubicBezTo>
                  <a:lnTo>
                    <a:pt x="5198" y="1355"/>
                  </a:lnTo>
                  <a:cubicBezTo>
                    <a:pt x="4600" y="1355"/>
                    <a:pt x="4190" y="883"/>
                    <a:pt x="4190" y="347"/>
                  </a:cubicBezTo>
                  <a:lnTo>
                    <a:pt x="4190" y="1"/>
                  </a:lnTo>
                  <a:close/>
                </a:path>
              </a:pathLst>
            </a:custGeom>
            <a:grpFill/>
            <a:ln>
              <a:noFill/>
            </a:ln>
          </p:spPr>
          <p:txBody>
            <a:bodyPr spcFirstLastPara="1" wrap="square" lIns="91417" tIns="91417" rIns="91417" bIns="91417" anchor="ctr" anchorCtr="0">
              <a:noAutofit/>
            </a:bodyPr>
            <a:lstStyle/>
            <a:p>
              <a:endParaRPr sz="1400"/>
            </a:p>
          </p:txBody>
        </p:sp>
        <p:sp>
          <p:nvSpPr>
            <p:cNvPr id="607" name="Google Shape;10301;p74"/>
            <p:cNvSpPr/>
            <p:nvPr/>
          </p:nvSpPr>
          <p:spPr>
            <a:xfrm>
              <a:off x="4714975" y="3287125"/>
              <a:ext cx="122100" cy="70125"/>
            </a:xfrm>
            <a:custGeom>
              <a:rect l="l" t="t" r="r" b="b"/>
              <a:pathLst>
                <a:path w="4884" h="2805" extrusionOk="0">
                  <a:moveTo>
                    <a:pt x="693" y="1"/>
                  </a:moveTo>
                  <a:cubicBezTo>
                    <a:pt x="315" y="1"/>
                    <a:pt x="0" y="316"/>
                    <a:pt x="0" y="725"/>
                  </a:cubicBezTo>
                  <a:cubicBezTo>
                    <a:pt x="0" y="1104"/>
                    <a:pt x="315" y="1419"/>
                    <a:pt x="693" y="1419"/>
                  </a:cubicBezTo>
                  <a:lnTo>
                    <a:pt x="1418" y="1419"/>
                  </a:lnTo>
                  <a:lnTo>
                    <a:pt x="1418" y="2458"/>
                  </a:lnTo>
                  <a:cubicBezTo>
                    <a:pt x="1386" y="2647"/>
                    <a:pt x="1544" y="2805"/>
                    <a:pt x="1733" y="2805"/>
                  </a:cubicBezTo>
                  <a:lnTo>
                    <a:pt x="3119" y="2805"/>
                  </a:lnTo>
                  <a:cubicBezTo>
                    <a:pt x="3308" y="2805"/>
                    <a:pt x="3466" y="2647"/>
                    <a:pt x="3466" y="2458"/>
                  </a:cubicBezTo>
                  <a:lnTo>
                    <a:pt x="3466" y="1419"/>
                  </a:lnTo>
                  <a:lnTo>
                    <a:pt x="4159" y="1419"/>
                  </a:lnTo>
                  <a:cubicBezTo>
                    <a:pt x="4568" y="1419"/>
                    <a:pt x="4883" y="1104"/>
                    <a:pt x="4883" y="725"/>
                  </a:cubicBezTo>
                  <a:cubicBezTo>
                    <a:pt x="4883" y="316"/>
                    <a:pt x="4568" y="1"/>
                    <a:pt x="4159" y="1"/>
                  </a:cubicBezTo>
                  <a:close/>
                </a:path>
              </a:pathLst>
            </a:custGeom>
            <a:grpFill/>
            <a:ln>
              <a:noFill/>
            </a:ln>
          </p:spPr>
          <p:txBody>
            <a:bodyPr spcFirstLastPara="1" wrap="square" lIns="91417" tIns="91417" rIns="91417" bIns="91417" anchor="ctr" anchorCtr="0">
              <a:noAutofit/>
            </a:bodyPr>
            <a:lstStyle/>
            <a:p>
              <a:endParaRPr sz="1400"/>
            </a:p>
          </p:txBody>
        </p:sp>
        <p:sp>
          <p:nvSpPr>
            <p:cNvPr id="608" name="Google Shape;10302;p74"/>
            <p:cNvSpPr/>
            <p:nvPr/>
          </p:nvSpPr>
          <p:spPr>
            <a:xfrm>
              <a:off x="4732300" y="3235150"/>
              <a:ext cx="86650" cy="35475"/>
            </a:xfrm>
            <a:custGeom>
              <a:rect l="l" t="t" r="r" b="b"/>
              <a:pathLst>
                <a:path w="3466" h="1419" extrusionOk="0">
                  <a:moveTo>
                    <a:pt x="378" y="1"/>
                  </a:moveTo>
                  <a:cubicBezTo>
                    <a:pt x="158" y="1"/>
                    <a:pt x="0" y="158"/>
                    <a:pt x="0" y="347"/>
                  </a:cubicBezTo>
                  <a:lnTo>
                    <a:pt x="0" y="1418"/>
                  </a:lnTo>
                  <a:lnTo>
                    <a:pt x="3466" y="1418"/>
                  </a:lnTo>
                  <a:lnTo>
                    <a:pt x="3466" y="347"/>
                  </a:lnTo>
                  <a:cubicBezTo>
                    <a:pt x="3466" y="158"/>
                    <a:pt x="3308" y="1"/>
                    <a:pt x="311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09" name="Google Shape;10352;p74"/>
          <p:cNvGrpSpPr/>
          <p:nvPr/>
        </p:nvGrpSpPr>
        <p:grpSpPr>
          <a:xfrm>
            <a:off x="6910984" y="2653466"/>
            <a:ext cx="628651" cy="672381"/>
            <a:chOff x="4991425" y="3234750"/>
            <a:chExt cx="296175" cy="297225"/>
          </a:xfrm>
          <a:solidFill>
            <a:srgbClr val="28A468"/>
          </a:solidFill>
        </p:grpSpPr>
        <p:sp>
          <p:nvSpPr>
            <p:cNvPr id="610" name="Google Shape;10353;p74"/>
            <p:cNvSpPr/>
            <p:nvPr/>
          </p:nvSpPr>
          <p:spPr>
            <a:xfrm>
              <a:off x="5077275" y="3304450"/>
              <a:ext cx="122100" cy="99275"/>
            </a:xfrm>
            <a:custGeom>
              <a:rect l="l" t="t" r="r" b="b"/>
              <a:pathLst>
                <a:path w="4884" h="3971" extrusionOk="0">
                  <a:moveTo>
                    <a:pt x="2426" y="1"/>
                  </a:moveTo>
                  <a:cubicBezTo>
                    <a:pt x="1103" y="1"/>
                    <a:pt x="0" y="1104"/>
                    <a:pt x="0" y="2427"/>
                  </a:cubicBezTo>
                  <a:cubicBezTo>
                    <a:pt x="0" y="3025"/>
                    <a:pt x="190" y="3530"/>
                    <a:pt x="536" y="3971"/>
                  </a:cubicBezTo>
                  <a:cubicBezTo>
                    <a:pt x="820" y="3624"/>
                    <a:pt x="1103" y="3309"/>
                    <a:pt x="1481" y="3057"/>
                  </a:cubicBezTo>
                  <a:cubicBezTo>
                    <a:pt x="1261" y="2805"/>
                    <a:pt x="1103" y="2458"/>
                    <a:pt x="1103" y="2112"/>
                  </a:cubicBezTo>
                  <a:cubicBezTo>
                    <a:pt x="1103" y="1356"/>
                    <a:pt x="1733" y="726"/>
                    <a:pt x="2489" y="726"/>
                  </a:cubicBezTo>
                  <a:cubicBezTo>
                    <a:pt x="3214" y="726"/>
                    <a:pt x="3844" y="1356"/>
                    <a:pt x="3844" y="2112"/>
                  </a:cubicBezTo>
                  <a:cubicBezTo>
                    <a:pt x="3844" y="2458"/>
                    <a:pt x="3687" y="2805"/>
                    <a:pt x="3466" y="3057"/>
                  </a:cubicBezTo>
                  <a:cubicBezTo>
                    <a:pt x="3844" y="3246"/>
                    <a:pt x="4128" y="3561"/>
                    <a:pt x="4317" y="3971"/>
                  </a:cubicBezTo>
                  <a:cubicBezTo>
                    <a:pt x="4695" y="3530"/>
                    <a:pt x="4884" y="3025"/>
                    <a:pt x="4884" y="2427"/>
                  </a:cubicBezTo>
                  <a:cubicBezTo>
                    <a:pt x="4884" y="1104"/>
                    <a:pt x="3781" y="1"/>
                    <a:pt x="2426" y="1"/>
                  </a:cubicBezTo>
                  <a:close/>
                </a:path>
              </a:pathLst>
            </a:custGeom>
            <a:grpFill/>
            <a:ln>
              <a:noFill/>
            </a:ln>
          </p:spPr>
          <p:txBody>
            <a:bodyPr spcFirstLastPara="1" wrap="square" lIns="91417" tIns="91417" rIns="91417" bIns="91417" anchor="ctr" anchorCtr="0">
              <a:noAutofit/>
            </a:bodyPr>
            <a:lstStyle/>
            <a:p>
              <a:endParaRPr sz="1400"/>
            </a:p>
          </p:txBody>
        </p:sp>
        <p:sp>
          <p:nvSpPr>
            <p:cNvPr id="611" name="Google Shape;10354;p74"/>
            <p:cNvSpPr/>
            <p:nvPr/>
          </p:nvSpPr>
          <p:spPr>
            <a:xfrm>
              <a:off x="5121375" y="3339900"/>
              <a:ext cx="35475" cy="35475"/>
            </a:xfrm>
            <a:custGeom>
              <a:rect l="l" t="t" r="r" b="b"/>
              <a:pathLst>
                <a:path w="1419" h="1419" extrusionOk="0">
                  <a:moveTo>
                    <a:pt x="725" y="1"/>
                  </a:moveTo>
                  <a:cubicBezTo>
                    <a:pt x="316" y="1"/>
                    <a:pt x="1" y="316"/>
                    <a:pt x="1" y="694"/>
                  </a:cubicBezTo>
                  <a:cubicBezTo>
                    <a:pt x="1" y="1103"/>
                    <a:pt x="316" y="1418"/>
                    <a:pt x="725" y="1418"/>
                  </a:cubicBezTo>
                  <a:cubicBezTo>
                    <a:pt x="1103" y="1418"/>
                    <a:pt x="1418" y="1103"/>
                    <a:pt x="1418" y="694"/>
                  </a:cubicBezTo>
                  <a:cubicBezTo>
                    <a:pt x="1418" y="316"/>
                    <a:pt x="1103" y="1"/>
                    <a:pt x="725" y="1"/>
                  </a:cubicBezTo>
                  <a:close/>
                </a:path>
              </a:pathLst>
            </a:custGeom>
            <a:grpFill/>
            <a:ln>
              <a:noFill/>
            </a:ln>
          </p:spPr>
          <p:txBody>
            <a:bodyPr spcFirstLastPara="1" wrap="square" lIns="91417" tIns="91417" rIns="91417" bIns="91417" anchor="ctr" anchorCtr="0">
              <a:noAutofit/>
            </a:bodyPr>
            <a:lstStyle/>
            <a:p>
              <a:endParaRPr sz="1400"/>
            </a:p>
          </p:txBody>
        </p:sp>
        <p:sp>
          <p:nvSpPr>
            <p:cNvPr id="612" name="Google Shape;10355;p74"/>
            <p:cNvSpPr/>
            <p:nvPr/>
          </p:nvSpPr>
          <p:spPr>
            <a:xfrm>
              <a:off x="5009550" y="3234750"/>
              <a:ext cx="259150" cy="261125"/>
            </a:xfrm>
            <a:custGeom>
              <a:rect l="l" t="t" r="r" b="b"/>
              <a:pathLst>
                <a:path w="10366" h="10445" extrusionOk="0">
                  <a:moveTo>
                    <a:pt x="5198" y="2159"/>
                  </a:moveTo>
                  <a:cubicBezTo>
                    <a:pt x="6931" y="2159"/>
                    <a:pt x="8286" y="3514"/>
                    <a:pt x="8286" y="5246"/>
                  </a:cubicBezTo>
                  <a:cubicBezTo>
                    <a:pt x="8286" y="6916"/>
                    <a:pt x="6931" y="8365"/>
                    <a:pt x="5198" y="8365"/>
                  </a:cubicBezTo>
                  <a:cubicBezTo>
                    <a:pt x="3340" y="8365"/>
                    <a:pt x="2079" y="6822"/>
                    <a:pt x="2079" y="5246"/>
                  </a:cubicBezTo>
                  <a:cubicBezTo>
                    <a:pt x="2079" y="3514"/>
                    <a:pt x="3497" y="2159"/>
                    <a:pt x="5198" y="2159"/>
                  </a:cubicBezTo>
                  <a:close/>
                  <a:moveTo>
                    <a:pt x="5167" y="1"/>
                  </a:moveTo>
                  <a:cubicBezTo>
                    <a:pt x="5088" y="1"/>
                    <a:pt x="5009" y="17"/>
                    <a:pt x="4946" y="48"/>
                  </a:cubicBezTo>
                  <a:lnTo>
                    <a:pt x="4001" y="836"/>
                  </a:lnTo>
                  <a:lnTo>
                    <a:pt x="2773" y="678"/>
                  </a:lnTo>
                  <a:cubicBezTo>
                    <a:pt x="2756" y="675"/>
                    <a:pt x="2739" y="673"/>
                    <a:pt x="2723" y="673"/>
                  </a:cubicBezTo>
                  <a:cubicBezTo>
                    <a:pt x="2583" y="673"/>
                    <a:pt x="2454" y="786"/>
                    <a:pt x="2426" y="899"/>
                  </a:cubicBezTo>
                  <a:lnTo>
                    <a:pt x="1953" y="2033"/>
                  </a:lnTo>
                  <a:lnTo>
                    <a:pt x="819" y="2505"/>
                  </a:lnTo>
                  <a:cubicBezTo>
                    <a:pt x="662" y="2568"/>
                    <a:pt x="567" y="2694"/>
                    <a:pt x="630" y="2852"/>
                  </a:cubicBezTo>
                  <a:lnTo>
                    <a:pt x="788" y="4081"/>
                  </a:lnTo>
                  <a:lnTo>
                    <a:pt x="32" y="5026"/>
                  </a:lnTo>
                  <a:cubicBezTo>
                    <a:pt x="0" y="5183"/>
                    <a:pt x="0" y="5341"/>
                    <a:pt x="63" y="5467"/>
                  </a:cubicBezTo>
                  <a:lnTo>
                    <a:pt x="819" y="6381"/>
                  </a:lnTo>
                  <a:lnTo>
                    <a:pt x="662" y="7609"/>
                  </a:lnTo>
                  <a:cubicBezTo>
                    <a:pt x="630" y="7767"/>
                    <a:pt x="725" y="7924"/>
                    <a:pt x="851" y="7956"/>
                  </a:cubicBezTo>
                  <a:lnTo>
                    <a:pt x="1985" y="8428"/>
                  </a:lnTo>
                  <a:lnTo>
                    <a:pt x="2457" y="9594"/>
                  </a:lnTo>
                  <a:cubicBezTo>
                    <a:pt x="2536" y="9725"/>
                    <a:pt x="2637" y="9791"/>
                    <a:pt x="2741" y="9791"/>
                  </a:cubicBezTo>
                  <a:cubicBezTo>
                    <a:pt x="2762" y="9791"/>
                    <a:pt x="2783" y="9788"/>
                    <a:pt x="2804" y="9783"/>
                  </a:cubicBezTo>
                  <a:lnTo>
                    <a:pt x="4033" y="9626"/>
                  </a:lnTo>
                  <a:lnTo>
                    <a:pt x="4978" y="10382"/>
                  </a:lnTo>
                  <a:cubicBezTo>
                    <a:pt x="5072" y="10413"/>
                    <a:pt x="5104" y="10445"/>
                    <a:pt x="5167" y="10445"/>
                  </a:cubicBezTo>
                  <a:cubicBezTo>
                    <a:pt x="5261" y="10445"/>
                    <a:pt x="5324" y="10413"/>
                    <a:pt x="5387" y="10382"/>
                  </a:cubicBezTo>
                  <a:lnTo>
                    <a:pt x="6333" y="9626"/>
                  </a:lnTo>
                  <a:lnTo>
                    <a:pt x="7530" y="9783"/>
                  </a:lnTo>
                  <a:cubicBezTo>
                    <a:pt x="7687" y="9783"/>
                    <a:pt x="7876" y="9689"/>
                    <a:pt x="7908" y="9594"/>
                  </a:cubicBezTo>
                  <a:lnTo>
                    <a:pt x="8380" y="8428"/>
                  </a:lnTo>
                  <a:lnTo>
                    <a:pt x="9515" y="7956"/>
                  </a:lnTo>
                  <a:cubicBezTo>
                    <a:pt x="9672" y="7893"/>
                    <a:pt x="9735" y="7767"/>
                    <a:pt x="9704" y="7609"/>
                  </a:cubicBezTo>
                  <a:lnTo>
                    <a:pt x="9546" y="6381"/>
                  </a:lnTo>
                  <a:lnTo>
                    <a:pt x="10302" y="5467"/>
                  </a:lnTo>
                  <a:cubicBezTo>
                    <a:pt x="10365" y="5341"/>
                    <a:pt x="10365" y="5120"/>
                    <a:pt x="10302" y="5026"/>
                  </a:cubicBezTo>
                  <a:lnTo>
                    <a:pt x="9546" y="4081"/>
                  </a:lnTo>
                  <a:lnTo>
                    <a:pt x="9704" y="2852"/>
                  </a:lnTo>
                  <a:cubicBezTo>
                    <a:pt x="9735" y="2694"/>
                    <a:pt x="9641" y="2537"/>
                    <a:pt x="9515" y="2505"/>
                  </a:cubicBezTo>
                  <a:lnTo>
                    <a:pt x="8380" y="2033"/>
                  </a:lnTo>
                  <a:lnTo>
                    <a:pt x="7908" y="899"/>
                  </a:lnTo>
                  <a:cubicBezTo>
                    <a:pt x="7826" y="762"/>
                    <a:pt x="7719" y="672"/>
                    <a:pt x="7589" y="672"/>
                  </a:cubicBezTo>
                  <a:cubicBezTo>
                    <a:pt x="7570" y="672"/>
                    <a:pt x="7550" y="674"/>
                    <a:pt x="7530" y="678"/>
                  </a:cubicBezTo>
                  <a:lnTo>
                    <a:pt x="6333" y="836"/>
                  </a:lnTo>
                  <a:lnTo>
                    <a:pt x="5387" y="48"/>
                  </a:lnTo>
                  <a:cubicBezTo>
                    <a:pt x="5324" y="17"/>
                    <a:pt x="5246" y="1"/>
                    <a:pt x="5167" y="1"/>
                  </a:cubicBezTo>
                  <a:close/>
                </a:path>
              </a:pathLst>
            </a:custGeom>
            <a:grpFill/>
            <a:ln>
              <a:noFill/>
            </a:ln>
          </p:spPr>
          <p:txBody>
            <a:bodyPr spcFirstLastPara="1" wrap="square" lIns="91417" tIns="91417" rIns="91417" bIns="91417" anchor="ctr" anchorCtr="0">
              <a:noAutofit/>
            </a:bodyPr>
            <a:lstStyle/>
            <a:p>
              <a:endParaRPr sz="1400"/>
            </a:p>
          </p:txBody>
        </p:sp>
        <p:sp>
          <p:nvSpPr>
            <p:cNvPr id="613" name="Google Shape;10356;p74"/>
            <p:cNvSpPr/>
            <p:nvPr/>
          </p:nvSpPr>
          <p:spPr>
            <a:xfrm>
              <a:off x="5105625" y="3391900"/>
              <a:ext cx="66975" cy="34675"/>
            </a:xfrm>
            <a:custGeom>
              <a:rect l="l" t="t" r="r" b="b"/>
              <a:pathLst>
                <a:path w="2679" h="1387" extrusionOk="0">
                  <a:moveTo>
                    <a:pt x="1355" y="0"/>
                  </a:moveTo>
                  <a:cubicBezTo>
                    <a:pt x="725" y="0"/>
                    <a:pt x="190" y="441"/>
                    <a:pt x="1" y="977"/>
                  </a:cubicBezTo>
                  <a:cubicBezTo>
                    <a:pt x="410" y="1229"/>
                    <a:pt x="820" y="1386"/>
                    <a:pt x="1355" y="1386"/>
                  </a:cubicBezTo>
                  <a:cubicBezTo>
                    <a:pt x="1859" y="1386"/>
                    <a:pt x="2301" y="1229"/>
                    <a:pt x="2679" y="977"/>
                  </a:cubicBezTo>
                  <a:cubicBezTo>
                    <a:pt x="2521" y="410"/>
                    <a:pt x="1985" y="0"/>
                    <a:pt x="1355" y="0"/>
                  </a:cubicBezTo>
                  <a:close/>
                </a:path>
              </a:pathLst>
            </a:custGeom>
            <a:grpFill/>
            <a:ln>
              <a:noFill/>
            </a:ln>
          </p:spPr>
          <p:txBody>
            <a:bodyPr spcFirstLastPara="1" wrap="square" lIns="91417" tIns="91417" rIns="91417" bIns="91417" anchor="ctr" anchorCtr="0">
              <a:noAutofit/>
            </a:bodyPr>
            <a:lstStyle/>
            <a:p>
              <a:endParaRPr sz="1400"/>
            </a:p>
          </p:txBody>
        </p:sp>
        <p:sp>
          <p:nvSpPr>
            <p:cNvPr id="614" name="Google Shape;10357;p74"/>
            <p:cNvSpPr/>
            <p:nvPr/>
          </p:nvSpPr>
          <p:spPr>
            <a:xfrm>
              <a:off x="5192275" y="3443075"/>
              <a:ext cx="95325" cy="86975"/>
            </a:xfrm>
            <a:custGeom>
              <a:rect l="l" t="t" r="r" b="b"/>
              <a:pathLst>
                <a:path w="3812" h="3479" extrusionOk="0">
                  <a:moveTo>
                    <a:pt x="2867" y="1"/>
                  </a:moveTo>
                  <a:cubicBezTo>
                    <a:pt x="2741" y="127"/>
                    <a:pt x="2647" y="221"/>
                    <a:pt x="2489" y="284"/>
                  </a:cubicBezTo>
                  <a:lnTo>
                    <a:pt x="1607" y="631"/>
                  </a:lnTo>
                  <a:lnTo>
                    <a:pt x="1260" y="1482"/>
                  </a:lnTo>
                  <a:cubicBezTo>
                    <a:pt x="1103" y="1891"/>
                    <a:pt x="693" y="2112"/>
                    <a:pt x="284" y="2112"/>
                  </a:cubicBezTo>
                  <a:lnTo>
                    <a:pt x="158" y="2112"/>
                  </a:lnTo>
                  <a:lnTo>
                    <a:pt x="0" y="2080"/>
                  </a:lnTo>
                  <a:lnTo>
                    <a:pt x="1166" y="3372"/>
                  </a:lnTo>
                  <a:cubicBezTo>
                    <a:pt x="1237" y="3443"/>
                    <a:pt x="1343" y="3478"/>
                    <a:pt x="1445" y="3478"/>
                  </a:cubicBezTo>
                  <a:cubicBezTo>
                    <a:pt x="1479" y="3478"/>
                    <a:pt x="1512" y="3474"/>
                    <a:pt x="1544" y="3466"/>
                  </a:cubicBezTo>
                  <a:cubicBezTo>
                    <a:pt x="1638" y="3403"/>
                    <a:pt x="1764" y="3340"/>
                    <a:pt x="1764" y="3183"/>
                  </a:cubicBezTo>
                  <a:lnTo>
                    <a:pt x="2080" y="1639"/>
                  </a:lnTo>
                  <a:lnTo>
                    <a:pt x="3497" y="1324"/>
                  </a:lnTo>
                  <a:cubicBezTo>
                    <a:pt x="3532" y="1338"/>
                    <a:pt x="3563" y="1344"/>
                    <a:pt x="3592" y="1344"/>
                  </a:cubicBezTo>
                  <a:cubicBezTo>
                    <a:pt x="3693" y="1344"/>
                    <a:pt x="3756" y="1265"/>
                    <a:pt x="3781" y="1167"/>
                  </a:cubicBezTo>
                  <a:cubicBezTo>
                    <a:pt x="3812" y="1072"/>
                    <a:pt x="3781" y="946"/>
                    <a:pt x="3686" y="820"/>
                  </a:cubicBezTo>
                  <a:lnTo>
                    <a:pt x="2867" y="1"/>
                  </a:lnTo>
                  <a:close/>
                </a:path>
              </a:pathLst>
            </a:custGeom>
            <a:grpFill/>
            <a:ln>
              <a:noFill/>
            </a:ln>
          </p:spPr>
          <p:txBody>
            <a:bodyPr spcFirstLastPara="1" wrap="square" lIns="91417" tIns="91417" rIns="91417" bIns="91417" anchor="ctr" anchorCtr="0">
              <a:noAutofit/>
            </a:bodyPr>
            <a:lstStyle/>
            <a:p>
              <a:endParaRPr sz="1400"/>
            </a:p>
          </p:txBody>
        </p:sp>
        <p:sp>
          <p:nvSpPr>
            <p:cNvPr id="615" name="Google Shape;10358;p74"/>
            <p:cNvSpPr/>
            <p:nvPr/>
          </p:nvSpPr>
          <p:spPr>
            <a:xfrm>
              <a:off x="4991425" y="3444650"/>
              <a:ext cx="95325" cy="87325"/>
            </a:xfrm>
            <a:custGeom>
              <a:rect l="l" t="t" r="r" b="b"/>
              <a:pathLst>
                <a:path w="3812" h="3492" extrusionOk="0">
                  <a:moveTo>
                    <a:pt x="946" y="1"/>
                  </a:moveTo>
                  <a:lnTo>
                    <a:pt x="126" y="851"/>
                  </a:lnTo>
                  <a:cubicBezTo>
                    <a:pt x="0" y="851"/>
                    <a:pt x="0" y="1009"/>
                    <a:pt x="32" y="1104"/>
                  </a:cubicBezTo>
                  <a:cubicBezTo>
                    <a:pt x="95" y="1230"/>
                    <a:pt x="158" y="1324"/>
                    <a:pt x="315" y="1356"/>
                  </a:cubicBezTo>
                  <a:lnTo>
                    <a:pt x="1733" y="1671"/>
                  </a:lnTo>
                  <a:lnTo>
                    <a:pt x="2048" y="3214"/>
                  </a:lnTo>
                  <a:cubicBezTo>
                    <a:pt x="2080" y="3309"/>
                    <a:pt x="2174" y="3435"/>
                    <a:pt x="2300" y="3466"/>
                  </a:cubicBezTo>
                  <a:cubicBezTo>
                    <a:pt x="2328" y="3485"/>
                    <a:pt x="2361" y="3492"/>
                    <a:pt x="2396" y="3492"/>
                  </a:cubicBezTo>
                  <a:cubicBezTo>
                    <a:pt x="2482" y="3492"/>
                    <a:pt x="2580" y="3448"/>
                    <a:pt x="2647" y="3403"/>
                  </a:cubicBezTo>
                  <a:lnTo>
                    <a:pt x="3813" y="2112"/>
                  </a:lnTo>
                  <a:lnTo>
                    <a:pt x="3813" y="2112"/>
                  </a:lnTo>
                  <a:lnTo>
                    <a:pt x="3624" y="2143"/>
                  </a:lnTo>
                  <a:lnTo>
                    <a:pt x="3561" y="2143"/>
                  </a:lnTo>
                  <a:cubicBezTo>
                    <a:pt x="3119" y="2143"/>
                    <a:pt x="2773" y="1891"/>
                    <a:pt x="2552" y="1513"/>
                  </a:cubicBezTo>
                  <a:lnTo>
                    <a:pt x="2206" y="631"/>
                  </a:lnTo>
                  <a:lnTo>
                    <a:pt x="1355" y="284"/>
                  </a:lnTo>
                  <a:cubicBezTo>
                    <a:pt x="1198" y="221"/>
                    <a:pt x="1072" y="127"/>
                    <a:pt x="94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16" name="Google Shape;10390;p74"/>
          <p:cNvGrpSpPr/>
          <p:nvPr/>
        </p:nvGrpSpPr>
        <p:grpSpPr>
          <a:xfrm>
            <a:off x="4171997" y="2668995"/>
            <a:ext cx="628651" cy="670007"/>
            <a:chOff x="3497300" y="3227275"/>
            <a:chExt cx="296175" cy="296175"/>
          </a:xfrm>
          <a:solidFill>
            <a:srgbClr val="28A468"/>
          </a:solidFill>
        </p:grpSpPr>
        <p:sp>
          <p:nvSpPr>
            <p:cNvPr id="617" name="Google Shape;10391;p74"/>
            <p:cNvSpPr/>
            <p:nvPr/>
          </p:nvSpPr>
          <p:spPr>
            <a:xfrm>
              <a:off x="3609925" y="3339900"/>
              <a:ext cx="69350" cy="68550"/>
            </a:xfrm>
            <a:custGeom>
              <a:rect l="l" t="t" r="r" b="b"/>
              <a:pathLst>
                <a:path w="2774" h="2742" extrusionOk="0">
                  <a:moveTo>
                    <a:pt x="1387" y="1"/>
                  </a:moveTo>
                  <a:cubicBezTo>
                    <a:pt x="631" y="1"/>
                    <a:pt x="1" y="631"/>
                    <a:pt x="1" y="1355"/>
                  </a:cubicBezTo>
                  <a:cubicBezTo>
                    <a:pt x="1" y="2112"/>
                    <a:pt x="631" y="2742"/>
                    <a:pt x="1387" y="2742"/>
                  </a:cubicBezTo>
                  <a:cubicBezTo>
                    <a:pt x="2143" y="2742"/>
                    <a:pt x="2773" y="2112"/>
                    <a:pt x="2773" y="1355"/>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618" name="Google Shape;10392;p74"/>
            <p:cNvSpPr/>
            <p:nvPr/>
          </p:nvSpPr>
          <p:spPr>
            <a:xfrm>
              <a:off x="3531175" y="3227275"/>
              <a:ext cx="86650" cy="86675"/>
            </a:xfrm>
            <a:custGeom>
              <a:rect l="l" t="t" r="r" b="b"/>
              <a:pathLst>
                <a:path w="3466" h="3467" extrusionOk="0">
                  <a:moveTo>
                    <a:pt x="1733" y="1"/>
                  </a:moveTo>
                  <a:cubicBezTo>
                    <a:pt x="788" y="1"/>
                    <a:pt x="0" y="788"/>
                    <a:pt x="0" y="1733"/>
                  </a:cubicBezTo>
                  <a:cubicBezTo>
                    <a:pt x="0" y="2678"/>
                    <a:pt x="788" y="3466"/>
                    <a:pt x="1733" y="3466"/>
                  </a:cubicBezTo>
                  <a:cubicBezTo>
                    <a:pt x="2741" y="3466"/>
                    <a:pt x="3466" y="2678"/>
                    <a:pt x="3466" y="1733"/>
                  </a:cubicBezTo>
                  <a:cubicBezTo>
                    <a:pt x="3466" y="788"/>
                    <a:pt x="2678"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619" name="Google Shape;10393;p74"/>
            <p:cNvSpPr/>
            <p:nvPr/>
          </p:nvSpPr>
          <p:spPr>
            <a:xfrm>
              <a:off x="3670575" y="3227275"/>
              <a:ext cx="86675" cy="86675"/>
            </a:xfrm>
            <a:custGeom>
              <a:rect l="l" t="t" r="r" b="b"/>
              <a:pathLst>
                <a:path w="3467" h="3467" extrusionOk="0">
                  <a:moveTo>
                    <a:pt x="1733" y="1"/>
                  </a:moveTo>
                  <a:cubicBezTo>
                    <a:pt x="788" y="1"/>
                    <a:pt x="1" y="788"/>
                    <a:pt x="1" y="1733"/>
                  </a:cubicBezTo>
                  <a:cubicBezTo>
                    <a:pt x="1" y="2678"/>
                    <a:pt x="788" y="3466"/>
                    <a:pt x="1733" y="3466"/>
                  </a:cubicBezTo>
                  <a:cubicBezTo>
                    <a:pt x="2679" y="3466"/>
                    <a:pt x="3466" y="2678"/>
                    <a:pt x="3466" y="1733"/>
                  </a:cubicBezTo>
                  <a:cubicBezTo>
                    <a:pt x="3466" y="788"/>
                    <a:pt x="2679" y="1"/>
                    <a:pt x="1733" y="1"/>
                  </a:cubicBezTo>
                  <a:close/>
                </a:path>
              </a:pathLst>
            </a:custGeom>
            <a:grpFill/>
            <a:ln>
              <a:noFill/>
            </a:ln>
          </p:spPr>
          <p:txBody>
            <a:bodyPr spcFirstLastPara="1" wrap="square" lIns="91417" tIns="91417" rIns="91417" bIns="91417" anchor="ctr" anchorCtr="0">
              <a:noAutofit/>
            </a:bodyPr>
            <a:lstStyle/>
            <a:p>
              <a:endParaRPr sz="1400"/>
            </a:p>
          </p:txBody>
        </p:sp>
        <p:sp>
          <p:nvSpPr>
            <p:cNvPr id="620" name="Google Shape;10394;p74"/>
            <p:cNvSpPr/>
            <p:nvPr/>
          </p:nvSpPr>
          <p:spPr>
            <a:xfrm>
              <a:off x="3622525" y="3421825"/>
              <a:ext cx="41775" cy="25225"/>
            </a:xfrm>
            <a:custGeom>
              <a:rect l="l" t="t" r="r" b="b"/>
              <a:pathLst>
                <a:path w="1670" h="1009" extrusionOk="0">
                  <a:moveTo>
                    <a:pt x="1" y="0"/>
                  </a:moveTo>
                  <a:lnTo>
                    <a:pt x="851" y="1008"/>
                  </a:lnTo>
                  <a:lnTo>
                    <a:pt x="1671" y="0"/>
                  </a:lnTo>
                  <a:lnTo>
                    <a:pt x="1671" y="0"/>
                  </a:lnTo>
                  <a:cubicBezTo>
                    <a:pt x="1450" y="126"/>
                    <a:pt x="1167" y="158"/>
                    <a:pt x="851" y="158"/>
                  </a:cubicBezTo>
                  <a:cubicBezTo>
                    <a:pt x="568" y="158"/>
                    <a:pt x="284" y="95"/>
                    <a:pt x="1" y="0"/>
                  </a:cubicBezTo>
                  <a:close/>
                </a:path>
              </a:pathLst>
            </a:custGeom>
            <a:grpFill/>
            <a:ln>
              <a:noFill/>
            </a:ln>
          </p:spPr>
          <p:txBody>
            <a:bodyPr spcFirstLastPara="1" wrap="square" lIns="91417" tIns="91417" rIns="91417" bIns="91417" anchor="ctr" anchorCtr="0">
              <a:noAutofit/>
            </a:bodyPr>
            <a:lstStyle/>
            <a:p>
              <a:endParaRPr sz="1400"/>
            </a:p>
          </p:txBody>
        </p:sp>
        <p:sp>
          <p:nvSpPr>
            <p:cNvPr id="621" name="Google Shape;10395;p74"/>
            <p:cNvSpPr/>
            <p:nvPr/>
          </p:nvSpPr>
          <p:spPr>
            <a:xfrm>
              <a:off x="3566600" y="3416300"/>
              <a:ext cx="70125" cy="106350"/>
            </a:xfrm>
            <a:custGeom>
              <a:rect l="l" t="t" r="r" b="b"/>
              <a:pathLst>
                <a:path w="2805" h="4254" extrusionOk="0">
                  <a:moveTo>
                    <a:pt x="1261" y="1"/>
                  </a:moveTo>
                  <a:cubicBezTo>
                    <a:pt x="474" y="599"/>
                    <a:pt x="1" y="1513"/>
                    <a:pt x="1" y="2490"/>
                  </a:cubicBezTo>
                  <a:lnTo>
                    <a:pt x="1" y="3907"/>
                  </a:lnTo>
                  <a:cubicBezTo>
                    <a:pt x="1" y="4096"/>
                    <a:pt x="158" y="4254"/>
                    <a:pt x="379" y="4254"/>
                  </a:cubicBezTo>
                  <a:lnTo>
                    <a:pt x="2805" y="4254"/>
                  </a:lnTo>
                  <a:lnTo>
                    <a:pt x="2805" y="1891"/>
                  </a:lnTo>
                  <a:lnTo>
                    <a:pt x="1261" y="1"/>
                  </a:lnTo>
                  <a:close/>
                </a:path>
              </a:pathLst>
            </a:custGeom>
            <a:grpFill/>
            <a:ln>
              <a:noFill/>
            </a:ln>
          </p:spPr>
          <p:txBody>
            <a:bodyPr spcFirstLastPara="1" wrap="square" lIns="91417" tIns="91417" rIns="91417" bIns="91417" anchor="ctr" anchorCtr="0">
              <a:noAutofit/>
            </a:bodyPr>
            <a:lstStyle/>
            <a:p>
              <a:endParaRPr sz="1400"/>
            </a:p>
          </p:txBody>
        </p:sp>
        <p:sp>
          <p:nvSpPr>
            <p:cNvPr id="622" name="Google Shape;10396;p74"/>
            <p:cNvSpPr/>
            <p:nvPr/>
          </p:nvSpPr>
          <p:spPr>
            <a:xfrm>
              <a:off x="3653250" y="3417100"/>
              <a:ext cx="70125" cy="106350"/>
            </a:xfrm>
            <a:custGeom>
              <a:rect l="l" t="t" r="r" b="b"/>
              <a:pathLst>
                <a:path w="2805" h="4254" extrusionOk="0">
                  <a:moveTo>
                    <a:pt x="1544" y="0"/>
                  </a:moveTo>
                  <a:lnTo>
                    <a:pt x="1" y="1890"/>
                  </a:lnTo>
                  <a:lnTo>
                    <a:pt x="1" y="4253"/>
                  </a:lnTo>
                  <a:lnTo>
                    <a:pt x="2458" y="4253"/>
                  </a:lnTo>
                  <a:cubicBezTo>
                    <a:pt x="2647" y="4253"/>
                    <a:pt x="2804" y="4096"/>
                    <a:pt x="2804" y="3907"/>
                  </a:cubicBezTo>
                  <a:lnTo>
                    <a:pt x="2804" y="2489"/>
                  </a:lnTo>
                  <a:cubicBezTo>
                    <a:pt x="2773" y="1481"/>
                    <a:pt x="2300" y="567"/>
                    <a:pt x="1544" y="0"/>
                  </a:cubicBezTo>
                  <a:close/>
                </a:path>
              </a:pathLst>
            </a:custGeom>
            <a:grpFill/>
            <a:ln>
              <a:noFill/>
            </a:ln>
          </p:spPr>
          <p:txBody>
            <a:bodyPr spcFirstLastPara="1" wrap="square" lIns="91417" tIns="91417" rIns="91417" bIns="91417" anchor="ctr" anchorCtr="0">
              <a:noAutofit/>
            </a:bodyPr>
            <a:lstStyle/>
            <a:p>
              <a:endParaRPr sz="1400"/>
            </a:p>
          </p:txBody>
        </p:sp>
        <p:sp>
          <p:nvSpPr>
            <p:cNvPr id="623" name="Google Shape;10397;p74"/>
            <p:cNvSpPr/>
            <p:nvPr/>
          </p:nvSpPr>
          <p:spPr>
            <a:xfrm>
              <a:off x="3655625" y="3310775"/>
              <a:ext cx="137850" cy="108700"/>
            </a:xfrm>
            <a:custGeom>
              <a:rect l="l" t="t" r="r" b="b"/>
              <a:pathLst>
                <a:path w="5514" h="4348" extrusionOk="0">
                  <a:moveTo>
                    <a:pt x="3686" y="1512"/>
                  </a:moveTo>
                  <a:cubicBezTo>
                    <a:pt x="3907" y="1512"/>
                    <a:pt x="4064" y="1670"/>
                    <a:pt x="4064" y="1859"/>
                  </a:cubicBezTo>
                  <a:cubicBezTo>
                    <a:pt x="4064" y="2048"/>
                    <a:pt x="3907" y="2205"/>
                    <a:pt x="3686" y="2205"/>
                  </a:cubicBezTo>
                  <a:lnTo>
                    <a:pt x="2993" y="2205"/>
                  </a:lnTo>
                  <a:cubicBezTo>
                    <a:pt x="2804" y="2205"/>
                    <a:pt x="2646" y="2048"/>
                    <a:pt x="2646" y="1859"/>
                  </a:cubicBezTo>
                  <a:cubicBezTo>
                    <a:pt x="2646" y="1670"/>
                    <a:pt x="2804" y="1512"/>
                    <a:pt x="2993" y="1512"/>
                  </a:cubicBezTo>
                  <a:close/>
                  <a:moveTo>
                    <a:pt x="4127" y="0"/>
                  </a:moveTo>
                  <a:cubicBezTo>
                    <a:pt x="3686" y="536"/>
                    <a:pt x="3056" y="851"/>
                    <a:pt x="2331" y="851"/>
                  </a:cubicBezTo>
                  <a:cubicBezTo>
                    <a:pt x="1607" y="851"/>
                    <a:pt x="977" y="504"/>
                    <a:pt x="536" y="63"/>
                  </a:cubicBezTo>
                  <a:cubicBezTo>
                    <a:pt x="347" y="221"/>
                    <a:pt x="158" y="378"/>
                    <a:pt x="0" y="567"/>
                  </a:cubicBezTo>
                  <a:cubicBezTo>
                    <a:pt x="945" y="756"/>
                    <a:pt x="1638" y="1575"/>
                    <a:pt x="1638" y="2615"/>
                  </a:cubicBezTo>
                  <a:cubicBezTo>
                    <a:pt x="1638" y="2930"/>
                    <a:pt x="1575" y="3214"/>
                    <a:pt x="1449" y="3466"/>
                  </a:cubicBezTo>
                  <a:cubicBezTo>
                    <a:pt x="1859" y="3718"/>
                    <a:pt x="2205" y="4001"/>
                    <a:pt x="2520" y="4348"/>
                  </a:cubicBezTo>
                  <a:lnTo>
                    <a:pt x="5167" y="4348"/>
                  </a:lnTo>
                  <a:cubicBezTo>
                    <a:pt x="5356" y="4348"/>
                    <a:pt x="5513" y="4190"/>
                    <a:pt x="5513" y="4001"/>
                  </a:cubicBezTo>
                  <a:lnTo>
                    <a:pt x="5513" y="2615"/>
                  </a:lnTo>
                  <a:cubicBezTo>
                    <a:pt x="5482" y="1512"/>
                    <a:pt x="4915" y="567"/>
                    <a:pt x="4127" y="0"/>
                  </a:cubicBezTo>
                  <a:close/>
                </a:path>
              </a:pathLst>
            </a:custGeom>
            <a:grpFill/>
            <a:ln>
              <a:noFill/>
            </a:ln>
          </p:spPr>
          <p:txBody>
            <a:bodyPr spcFirstLastPara="1" wrap="square" lIns="91417" tIns="91417" rIns="91417" bIns="91417" anchor="ctr" anchorCtr="0">
              <a:noAutofit/>
            </a:bodyPr>
            <a:lstStyle/>
            <a:p>
              <a:endParaRPr sz="1400"/>
            </a:p>
          </p:txBody>
        </p:sp>
        <p:sp>
          <p:nvSpPr>
            <p:cNvPr id="624" name="Google Shape;10398;p74"/>
            <p:cNvSpPr/>
            <p:nvPr/>
          </p:nvSpPr>
          <p:spPr>
            <a:xfrm>
              <a:off x="3497300" y="3309975"/>
              <a:ext cx="136275" cy="108725"/>
            </a:xfrm>
            <a:custGeom>
              <a:rect l="l" t="t" r="r" b="b"/>
              <a:pathLst>
                <a:path w="5451" h="4349" extrusionOk="0">
                  <a:moveTo>
                    <a:pt x="2426" y="1544"/>
                  </a:moveTo>
                  <a:cubicBezTo>
                    <a:pt x="2615" y="1544"/>
                    <a:pt x="2773" y="1702"/>
                    <a:pt x="2773" y="1891"/>
                  </a:cubicBezTo>
                  <a:cubicBezTo>
                    <a:pt x="2773" y="2080"/>
                    <a:pt x="2615" y="2237"/>
                    <a:pt x="2426" y="2237"/>
                  </a:cubicBezTo>
                  <a:lnTo>
                    <a:pt x="1733" y="2237"/>
                  </a:lnTo>
                  <a:cubicBezTo>
                    <a:pt x="1513" y="2237"/>
                    <a:pt x="1355" y="2080"/>
                    <a:pt x="1355" y="1891"/>
                  </a:cubicBezTo>
                  <a:cubicBezTo>
                    <a:pt x="1355" y="1702"/>
                    <a:pt x="1513" y="1544"/>
                    <a:pt x="1733" y="1544"/>
                  </a:cubicBezTo>
                  <a:close/>
                  <a:moveTo>
                    <a:pt x="1324" y="1"/>
                  </a:moveTo>
                  <a:cubicBezTo>
                    <a:pt x="536" y="568"/>
                    <a:pt x="1" y="1513"/>
                    <a:pt x="1" y="2552"/>
                  </a:cubicBezTo>
                  <a:lnTo>
                    <a:pt x="1" y="3939"/>
                  </a:lnTo>
                  <a:cubicBezTo>
                    <a:pt x="1" y="4191"/>
                    <a:pt x="95" y="4348"/>
                    <a:pt x="316" y="4348"/>
                  </a:cubicBezTo>
                  <a:lnTo>
                    <a:pt x="2930" y="4348"/>
                  </a:lnTo>
                  <a:cubicBezTo>
                    <a:pt x="3214" y="3970"/>
                    <a:pt x="3561" y="3655"/>
                    <a:pt x="4002" y="3466"/>
                  </a:cubicBezTo>
                  <a:cubicBezTo>
                    <a:pt x="3876" y="3183"/>
                    <a:pt x="3813" y="2930"/>
                    <a:pt x="3813" y="2615"/>
                  </a:cubicBezTo>
                  <a:cubicBezTo>
                    <a:pt x="3813" y="1607"/>
                    <a:pt x="4506" y="757"/>
                    <a:pt x="5451" y="568"/>
                  </a:cubicBezTo>
                  <a:cubicBezTo>
                    <a:pt x="5293" y="347"/>
                    <a:pt x="5104" y="190"/>
                    <a:pt x="4915" y="32"/>
                  </a:cubicBezTo>
                  <a:cubicBezTo>
                    <a:pt x="4474" y="505"/>
                    <a:pt x="3844" y="820"/>
                    <a:pt x="3151" y="820"/>
                  </a:cubicBezTo>
                  <a:cubicBezTo>
                    <a:pt x="2426" y="820"/>
                    <a:pt x="1796" y="505"/>
                    <a:pt x="132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25" name="Google Shape;10412;p74"/>
          <p:cNvGrpSpPr/>
          <p:nvPr/>
        </p:nvGrpSpPr>
        <p:grpSpPr>
          <a:xfrm>
            <a:off x="7859578" y="2653945"/>
            <a:ext cx="588535" cy="667235"/>
            <a:chOff x="5364750" y="3235150"/>
            <a:chExt cx="277275" cy="294950"/>
          </a:xfrm>
          <a:solidFill>
            <a:srgbClr val="28A468"/>
          </a:solidFill>
        </p:grpSpPr>
        <p:sp>
          <p:nvSpPr>
            <p:cNvPr id="626" name="Google Shape;10413;p74"/>
            <p:cNvSpPr/>
            <p:nvPr/>
          </p:nvSpPr>
          <p:spPr>
            <a:xfrm>
              <a:off x="5502600" y="3235150"/>
              <a:ext cx="17350" cy="44125"/>
            </a:xfrm>
            <a:custGeom>
              <a:rect l="l" t="t" r="r" b="b"/>
              <a:pathLst>
                <a:path w="694" h="1765" extrusionOk="0">
                  <a:moveTo>
                    <a:pt x="347" y="1"/>
                  </a:moveTo>
                  <a:cubicBezTo>
                    <a:pt x="158" y="1"/>
                    <a:pt x="0" y="158"/>
                    <a:pt x="0" y="347"/>
                  </a:cubicBezTo>
                  <a:lnTo>
                    <a:pt x="0" y="1418"/>
                  </a:lnTo>
                  <a:cubicBezTo>
                    <a:pt x="0" y="1607"/>
                    <a:pt x="158" y="1765"/>
                    <a:pt x="347" y="1765"/>
                  </a:cubicBezTo>
                  <a:cubicBezTo>
                    <a:pt x="536" y="1765"/>
                    <a:pt x="693" y="1607"/>
                    <a:pt x="693" y="141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627" name="Google Shape;10414;p74"/>
            <p:cNvSpPr/>
            <p:nvPr/>
          </p:nvSpPr>
          <p:spPr>
            <a:xfrm>
              <a:off x="5555375" y="3253850"/>
              <a:ext cx="35450" cy="34100"/>
            </a:xfrm>
            <a:custGeom>
              <a:rect l="l" t="t" r="r" b="b"/>
              <a:pathLst>
                <a:path w="1418" h="1364" extrusionOk="0">
                  <a:moveTo>
                    <a:pt x="1071" y="1"/>
                  </a:moveTo>
                  <a:cubicBezTo>
                    <a:pt x="977" y="1"/>
                    <a:pt x="882" y="24"/>
                    <a:pt x="819" y="72"/>
                  </a:cubicBezTo>
                  <a:lnTo>
                    <a:pt x="126" y="796"/>
                  </a:lnTo>
                  <a:cubicBezTo>
                    <a:pt x="0" y="922"/>
                    <a:pt x="0" y="1143"/>
                    <a:pt x="126" y="1269"/>
                  </a:cubicBezTo>
                  <a:cubicBezTo>
                    <a:pt x="189" y="1332"/>
                    <a:pt x="268" y="1363"/>
                    <a:pt x="350" y="1363"/>
                  </a:cubicBezTo>
                  <a:cubicBezTo>
                    <a:pt x="433" y="1363"/>
                    <a:pt x="520" y="1332"/>
                    <a:pt x="599" y="1269"/>
                  </a:cubicBezTo>
                  <a:lnTo>
                    <a:pt x="1323" y="544"/>
                  </a:lnTo>
                  <a:cubicBezTo>
                    <a:pt x="1418" y="418"/>
                    <a:pt x="1418" y="198"/>
                    <a:pt x="1323" y="72"/>
                  </a:cubicBezTo>
                  <a:cubicBezTo>
                    <a:pt x="1260" y="24"/>
                    <a:pt x="1166" y="1"/>
                    <a:pt x="1071" y="1"/>
                  </a:cubicBezTo>
                  <a:close/>
                </a:path>
              </a:pathLst>
            </a:custGeom>
            <a:grpFill/>
            <a:ln>
              <a:noFill/>
            </a:ln>
          </p:spPr>
          <p:txBody>
            <a:bodyPr spcFirstLastPara="1" wrap="square" lIns="91417" tIns="91417" rIns="91417" bIns="91417" anchor="ctr" anchorCtr="0">
              <a:noAutofit/>
            </a:bodyPr>
            <a:lstStyle/>
            <a:p>
              <a:endParaRPr sz="1400"/>
            </a:p>
          </p:txBody>
        </p:sp>
        <p:sp>
          <p:nvSpPr>
            <p:cNvPr id="628" name="Google Shape;10415;p74"/>
            <p:cNvSpPr/>
            <p:nvPr/>
          </p:nvSpPr>
          <p:spPr>
            <a:xfrm>
              <a:off x="5606550" y="3357225"/>
              <a:ext cx="35475" cy="18150"/>
            </a:xfrm>
            <a:custGeom>
              <a:rect l="l" t="t" r="r" b="b"/>
              <a:pathLst>
                <a:path w="1419" h="726" extrusionOk="0">
                  <a:moveTo>
                    <a:pt x="379" y="1"/>
                  </a:moveTo>
                  <a:cubicBezTo>
                    <a:pt x="158" y="1"/>
                    <a:pt x="1" y="158"/>
                    <a:pt x="1" y="347"/>
                  </a:cubicBezTo>
                  <a:cubicBezTo>
                    <a:pt x="1" y="568"/>
                    <a:pt x="158" y="725"/>
                    <a:pt x="379" y="725"/>
                  </a:cubicBezTo>
                  <a:lnTo>
                    <a:pt x="1072" y="725"/>
                  </a:lnTo>
                  <a:cubicBezTo>
                    <a:pt x="1261" y="725"/>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629" name="Google Shape;10416;p74"/>
            <p:cNvSpPr/>
            <p:nvPr/>
          </p:nvSpPr>
          <p:spPr>
            <a:xfrm>
              <a:off x="5364750" y="3357225"/>
              <a:ext cx="35475" cy="17350"/>
            </a:xfrm>
            <a:custGeom>
              <a:rect l="l" t="t" r="r" b="b"/>
              <a:pathLst>
                <a:path w="1419" h="694" extrusionOk="0">
                  <a:moveTo>
                    <a:pt x="347" y="1"/>
                  </a:moveTo>
                  <a:cubicBezTo>
                    <a:pt x="158" y="1"/>
                    <a:pt x="1" y="158"/>
                    <a:pt x="1" y="347"/>
                  </a:cubicBezTo>
                  <a:cubicBezTo>
                    <a:pt x="1" y="568"/>
                    <a:pt x="158" y="694"/>
                    <a:pt x="347" y="694"/>
                  </a:cubicBezTo>
                  <a:lnTo>
                    <a:pt x="1072" y="694"/>
                  </a:lnTo>
                  <a:cubicBezTo>
                    <a:pt x="1261" y="694"/>
                    <a:pt x="1419" y="568"/>
                    <a:pt x="1419" y="347"/>
                  </a:cubicBezTo>
                  <a:cubicBezTo>
                    <a:pt x="1419" y="158"/>
                    <a:pt x="1261" y="1"/>
                    <a:pt x="1072" y="1"/>
                  </a:cubicBezTo>
                  <a:close/>
                </a:path>
              </a:pathLst>
            </a:custGeom>
            <a:grpFill/>
            <a:ln>
              <a:noFill/>
            </a:ln>
          </p:spPr>
          <p:txBody>
            <a:bodyPr spcFirstLastPara="1" wrap="square" lIns="91417" tIns="91417" rIns="91417" bIns="91417" anchor="ctr" anchorCtr="0">
              <a:noAutofit/>
            </a:bodyPr>
            <a:lstStyle/>
            <a:p>
              <a:endParaRPr sz="1400"/>
            </a:p>
          </p:txBody>
        </p:sp>
        <p:sp>
          <p:nvSpPr>
            <p:cNvPr id="630" name="Google Shape;10417;p74"/>
            <p:cNvSpPr/>
            <p:nvPr/>
          </p:nvSpPr>
          <p:spPr>
            <a:xfrm>
              <a:off x="5433275" y="3253850"/>
              <a:ext cx="35475" cy="34100"/>
            </a:xfrm>
            <a:custGeom>
              <a:rect l="l" t="t" r="r" b="b"/>
              <a:pathLst>
                <a:path w="1419" h="1364" extrusionOk="0">
                  <a:moveTo>
                    <a:pt x="363" y="1"/>
                  </a:moveTo>
                  <a:cubicBezTo>
                    <a:pt x="276" y="1"/>
                    <a:pt x="190" y="24"/>
                    <a:pt x="127" y="72"/>
                  </a:cubicBezTo>
                  <a:cubicBezTo>
                    <a:pt x="1" y="198"/>
                    <a:pt x="1" y="450"/>
                    <a:pt x="127" y="544"/>
                  </a:cubicBezTo>
                  <a:lnTo>
                    <a:pt x="820" y="1269"/>
                  </a:lnTo>
                  <a:cubicBezTo>
                    <a:pt x="883" y="1332"/>
                    <a:pt x="977" y="1363"/>
                    <a:pt x="1072" y="1363"/>
                  </a:cubicBezTo>
                  <a:cubicBezTo>
                    <a:pt x="1166" y="1363"/>
                    <a:pt x="1261" y="1332"/>
                    <a:pt x="1324" y="1269"/>
                  </a:cubicBezTo>
                  <a:cubicBezTo>
                    <a:pt x="1418" y="1143"/>
                    <a:pt x="1418" y="922"/>
                    <a:pt x="1324" y="796"/>
                  </a:cubicBezTo>
                  <a:lnTo>
                    <a:pt x="599" y="72"/>
                  </a:lnTo>
                  <a:cubicBezTo>
                    <a:pt x="536" y="24"/>
                    <a:pt x="450" y="1"/>
                    <a:pt x="363" y="1"/>
                  </a:cubicBezTo>
                  <a:close/>
                </a:path>
              </a:pathLst>
            </a:custGeom>
            <a:grpFill/>
            <a:ln>
              <a:noFill/>
            </a:ln>
          </p:spPr>
          <p:txBody>
            <a:bodyPr spcFirstLastPara="1" wrap="square" lIns="91417" tIns="91417" rIns="91417" bIns="91417" anchor="ctr" anchorCtr="0">
              <a:noAutofit/>
            </a:bodyPr>
            <a:lstStyle/>
            <a:p>
              <a:endParaRPr sz="1400"/>
            </a:p>
          </p:txBody>
        </p:sp>
        <p:sp>
          <p:nvSpPr>
            <p:cNvPr id="631" name="Google Shape;10418;p74"/>
            <p:cNvSpPr/>
            <p:nvPr/>
          </p:nvSpPr>
          <p:spPr>
            <a:xfrm>
              <a:off x="5380500" y="3287775"/>
              <a:ext cx="37050" cy="25975"/>
            </a:xfrm>
            <a:custGeom>
              <a:rect l="l" t="t" r="r" b="b"/>
              <a:pathLst>
                <a:path w="1482" h="1039" extrusionOk="0">
                  <a:moveTo>
                    <a:pt x="396" y="0"/>
                  </a:moveTo>
                  <a:cubicBezTo>
                    <a:pt x="267" y="0"/>
                    <a:pt x="132" y="81"/>
                    <a:pt x="64" y="195"/>
                  </a:cubicBezTo>
                  <a:cubicBezTo>
                    <a:pt x="1" y="353"/>
                    <a:pt x="64" y="573"/>
                    <a:pt x="221" y="668"/>
                  </a:cubicBezTo>
                  <a:lnTo>
                    <a:pt x="946" y="1015"/>
                  </a:lnTo>
                  <a:cubicBezTo>
                    <a:pt x="987" y="1031"/>
                    <a:pt x="1032" y="1039"/>
                    <a:pt x="1077" y="1039"/>
                  </a:cubicBezTo>
                  <a:cubicBezTo>
                    <a:pt x="1209" y="1039"/>
                    <a:pt x="1349" y="974"/>
                    <a:pt x="1419" y="857"/>
                  </a:cubicBezTo>
                  <a:cubicBezTo>
                    <a:pt x="1482" y="699"/>
                    <a:pt x="1419" y="447"/>
                    <a:pt x="1261" y="384"/>
                  </a:cubicBezTo>
                  <a:lnTo>
                    <a:pt x="536" y="38"/>
                  </a:lnTo>
                  <a:cubicBezTo>
                    <a:pt x="493" y="12"/>
                    <a:pt x="445" y="0"/>
                    <a:pt x="396" y="0"/>
                  </a:cubicBezTo>
                  <a:close/>
                </a:path>
              </a:pathLst>
            </a:custGeom>
            <a:grpFill/>
            <a:ln>
              <a:noFill/>
            </a:ln>
          </p:spPr>
          <p:txBody>
            <a:bodyPr spcFirstLastPara="1" wrap="square" lIns="91417" tIns="91417" rIns="91417" bIns="91417" anchor="ctr" anchorCtr="0">
              <a:noAutofit/>
            </a:bodyPr>
            <a:lstStyle/>
            <a:p>
              <a:endParaRPr sz="1400"/>
            </a:p>
          </p:txBody>
        </p:sp>
        <p:sp>
          <p:nvSpPr>
            <p:cNvPr id="632" name="Google Shape;10419;p74"/>
            <p:cNvSpPr/>
            <p:nvPr/>
          </p:nvSpPr>
          <p:spPr>
            <a:xfrm>
              <a:off x="5588450" y="3288075"/>
              <a:ext cx="37025" cy="26800"/>
            </a:xfrm>
            <a:custGeom>
              <a:rect l="l" t="t" r="r" b="b"/>
              <a:pathLst>
                <a:path w="1481" h="1072" extrusionOk="0">
                  <a:moveTo>
                    <a:pt x="1110" y="0"/>
                  </a:moveTo>
                  <a:cubicBezTo>
                    <a:pt x="1049" y="0"/>
                    <a:pt x="983" y="18"/>
                    <a:pt x="914" y="57"/>
                  </a:cubicBezTo>
                  <a:lnTo>
                    <a:pt x="221" y="404"/>
                  </a:lnTo>
                  <a:cubicBezTo>
                    <a:pt x="63" y="498"/>
                    <a:pt x="0" y="687"/>
                    <a:pt x="63" y="877"/>
                  </a:cubicBezTo>
                  <a:cubicBezTo>
                    <a:pt x="132" y="991"/>
                    <a:pt x="250" y="1072"/>
                    <a:pt x="382" y="1072"/>
                  </a:cubicBezTo>
                  <a:cubicBezTo>
                    <a:pt x="432" y="1072"/>
                    <a:pt x="484" y="1060"/>
                    <a:pt x="536" y="1034"/>
                  </a:cubicBezTo>
                  <a:lnTo>
                    <a:pt x="1260" y="687"/>
                  </a:lnTo>
                  <a:cubicBezTo>
                    <a:pt x="1418" y="593"/>
                    <a:pt x="1481" y="404"/>
                    <a:pt x="1418" y="215"/>
                  </a:cubicBezTo>
                  <a:cubicBezTo>
                    <a:pt x="1353" y="85"/>
                    <a:pt x="1244" y="0"/>
                    <a:pt x="1110" y="0"/>
                  </a:cubicBezTo>
                  <a:close/>
                </a:path>
              </a:pathLst>
            </a:custGeom>
            <a:grpFill/>
            <a:ln>
              <a:noFill/>
            </a:ln>
          </p:spPr>
          <p:txBody>
            <a:bodyPr spcFirstLastPara="1" wrap="square" lIns="91417" tIns="91417" rIns="91417" bIns="91417" anchor="ctr" anchorCtr="0">
              <a:noAutofit/>
            </a:bodyPr>
            <a:lstStyle/>
            <a:p>
              <a:endParaRPr sz="1400"/>
            </a:p>
          </p:txBody>
        </p:sp>
        <p:sp>
          <p:nvSpPr>
            <p:cNvPr id="633" name="Google Shape;10420;p74"/>
            <p:cNvSpPr/>
            <p:nvPr/>
          </p:nvSpPr>
          <p:spPr>
            <a:xfrm>
              <a:off x="5412025" y="3286350"/>
              <a:ext cx="177225" cy="243750"/>
            </a:xfrm>
            <a:custGeom>
              <a:rect l="l" t="t" r="r" b="b"/>
              <a:pathLst>
                <a:path w="7089" h="9750" extrusionOk="0">
                  <a:moveTo>
                    <a:pt x="3529" y="0"/>
                  </a:moveTo>
                  <a:cubicBezTo>
                    <a:pt x="3151" y="0"/>
                    <a:pt x="2836" y="315"/>
                    <a:pt x="2836" y="725"/>
                  </a:cubicBezTo>
                  <a:lnTo>
                    <a:pt x="2836" y="1418"/>
                  </a:lnTo>
                  <a:cubicBezTo>
                    <a:pt x="2836" y="1040"/>
                    <a:pt x="2520" y="725"/>
                    <a:pt x="2111" y="725"/>
                  </a:cubicBezTo>
                  <a:cubicBezTo>
                    <a:pt x="1733" y="725"/>
                    <a:pt x="1418" y="1040"/>
                    <a:pt x="1418" y="1418"/>
                  </a:cubicBezTo>
                  <a:lnTo>
                    <a:pt x="1418" y="2143"/>
                  </a:lnTo>
                  <a:cubicBezTo>
                    <a:pt x="1544" y="2143"/>
                    <a:pt x="1638" y="2080"/>
                    <a:pt x="1764" y="2080"/>
                  </a:cubicBezTo>
                  <a:lnTo>
                    <a:pt x="3497" y="2080"/>
                  </a:lnTo>
                  <a:cubicBezTo>
                    <a:pt x="4253" y="2080"/>
                    <a:pt x="4883" y="2710"/>
                    <a:pt x="4883" y="3466"/>
                  </a:cubicBezTo>
                  <a:cubicBezTo>
                    <a:pt x="4883" y="4096"/>
                    <a:pt x="4474" y="4600"/>
                    <a:pt x="3907" y="4758"/>
                  </a:cubicBezTo>
                  <a:cubicBezTo>
                    <a:pt x="4064" y="5073"/>
                    <a:pt x="4159" y="5482"/>
                    <a:pt x="4159" y="5860"/>
                  </a:cubicBezTo>
                  <a:cubicBezTo>
                    <a:pt x="4159" y="6081"/>
                    <a:pt x="4001" y="6238"/>
                    <a:pt x="3812" y="6238"/>
                  </a:cubicBezTo>
                  <a:cubicBezTo>
                    <a:pt x="3623" y="6238"/>
                    <a:pt x="3466" y="6081"/>
                    <a:pt x="3466" y="5860"/>
                  </a:cubicBezTo>
                  <a:cubicBezTo>
                    <a:pt x="3466" y="4915"/>
                    <a:pt x="2678" y="4128"/>
                    <a:pt x="1733" y="4128"/>
                  </a:cubicBezTo>
                  <a:lnTo>
                    <a:pt x="3466" y="4128"/>
                  </a:lnTo>
                  <a:cubicBezTo>
                    <a:pt x="3844" y="4128"/>
                    <a:pt x="4159" y="3812"/>
                    <a:pt x="4159" y="3434"/>
                  </a:cubicBezTo>
                  <a:cubicBezTo>
                    <a:pt x="4159" y="3025"/>
                    <a:pt x="3844" y="2710"/>
                    <a:pt x="3466" y="2710"/>
                  </a:cubicBezTo>
                  <a:lnTo>
                    <a:pt x="1733" y="2710"/>
                  </a:lnTo>
                  <a:cubicBezTo>
                    <a:pt x="788" y="2710"/>
                    <a:pt x="0" y="3497"/>
                    <a:pt x="0" y="4443"/>
                  </a:cubicBezTo>
                  <a:lnTo>
                    <a:pt x="0" y="5167"/>
                  </a:lnTo>
                  <a:cubicBezTo>
                    <a:pt x="0" y="6112"/>
                    <a:pt x="536" y="6963"/>
                    <a:pt x="1386" y="7372"/>
                  </a:cubicBezTo>
                  <a:lnTo>
                    <a:pt x="1386" y="8318"/>
                  </a:lnTo>
                  <a:cubicBezTo>
                    <a:pt x="977" y="8318"/>
                    <a:pt x="662" y="8633"/>
                    <a:pt x="662" y="9011"/>
                  </a:cubicBezTo>
                  <a:lnTo>
                    <a:pt x="662" y="9389"/>
                  </a:lnTo>
                  <a:cubicBezTo>
                    <a:pt x="662" y="9578"/>
                    <a:pt x="819" y="9735"/>
                    <a:pt x="1008" y="9735"/>
                  </a:cubicBezTo>
                  <a:lnTo>
                    <a:pt x="5860" y="9735"/>
                  </a:lnTo>
                  <a:cubicBezTo>
                    <a:pt x="5923" y="9745"/>
                    <a:pt x="5979" y="9749"/>
                    <a:pt x="6029" y="9749"/>
                  </a:cubicBezTo>
                  <a:cubicBezTo>
                    <a:pt x="6305" y="9749"/>
                    <a:pt x="6396" y="9612"/>
                    <a:pt x="6396" y="9452"/>
                  </a:cubicBezTo>
                  <a:lnTo>
                    <a:pt x="6396" y="9105"/>
                  </a:lnTo>
                  <a:cubicBezTo>
                    <a:pt x="6396" y="8696"/>
                    <a:pt x="6112" y="8381"/>
                    <a:pt x="5702" y="8381"/>
                  </a:cubicBezTo>
                  <a:lnTo>
                    <a:pt x="5702" y="7436"/>
                  </a:lnTo>
                  <a:cubicBezTo>
                    <a:pt x="6522" y="7057"/>
                    <a:pt x="7089" y="6175"/>
                    <a:pt x="7089" y="5230"/>
                  </a:cubicBezTo>
                  <a:lnTo>
                    <a:pt x="7089" y="2143"/>
                  </a:lnTo>
                  <a:cubicBezTo>
                    <a:pt x="7089" y="1733"/>
                    <a:pt x="6774" y="1418"/>
                    <a:pt x="6364" y="1418"/>
                  </a:cubicBezTo>
                  <a:cubicBezTo>
                    <a:pt x="5986" y="1418"/>
                    <a:pt x="5671" y="1733"/>
                    <a:pt x="5671" y="2143"/>
                  </a:cubicBezTo>
                  <a:lnTo>
                    <a:pt x="5671" y="1418"/>
                  </a:lnTo>
                  <a:cubicBezTo>
                    <a:pt x="5671" y="1040"/>
                    <a:pt x="5356" y="725"/>
                    <a:pt x="4946" y="725"/>
                  </a:cubicBezTo>
                  <a:cubicBezTo>
                    <a:pt x="4568" y="725"/>
                    <a:pt x="4253" y="1040"/>
                    <a:pt x="4253" y="1418"/>
                  </a:cubicBezTo>
                  <a:lnTo>
                    <a:pt x="4253" y="725"/>
                  </a:lnTo>
                  <a:cubicBezTo>
                    <a:pt x="4253" y="315"/>
                    <a:pt x="3938" y="0"/>
                    <a:pt x="3529"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42" name="Google Shape;10478;p74"/>
          <p:cNvGrpSpPr/>
          <p:nvPr/>
        </p:nvGrpSpPr>
        <p:grpSpPr>
          <a:xfrm>
            <a:off x="8602250" y="2653725"/>
            <a:ext cx="638679" cy="668195"/>
            <a:chOff x="5716825" y="3235950"/>
            <a:chExt cx="300900" cy="295375"/>
          </a:xfrm>
          <a:solidFill>
            <a:srgbClr val="28A468"/>
          </a:solidFill>
        </p:grpSpPr>
        <p:sp>
          <p:nvSpPr>
            <p:cNvPr id="643" name="Google Shape;10479;p74"/>
            <p:cNvSpPr/>
            <p:nvPr/>
          </p:nvSpPr>
          <p:spPr>
            <a:xfrm>
              <a:off x="5716825" y="3309975"/>
              <a:ext cx="137075" cy="146525"/>
            </a:xfrm>
            <a:custGeom>
              <a:rect l="l" t="t" r="r" b="b"/>
              <a:pathLst>
                <a:path w="5483" h="5861" extrusionOk="0">
                  <a:moveTo>
                    <a:pt x="2584" y="1"/>
                  </a:moveTo>
                  <a:lnTo>
                    <a:pt x="410" y="2206"/>
                  </a:lnTo>
                  <a:cubicBezTo>
                    <a:pt x="1" y="2615"/>
                    <a:pt x="1" y="3277"/>
                    <a:pt x="410" y="3655"/>
                  </a:cubicBezTo>
                  <a:lnTo>
                    <a:pt x="2584" y="5860"/>
                  </a:lnTo>
                  <a:lnTo>
                    <a:pt x="3781" y="4632"/>
                  </a:lnTo>
                  <a:cubicBezTo>
                    <a:pt x="3844" y="4584"/>
                    <a:pt x="3939" y="4561"/>
                    <a:pt x="4029" y="4561"/>
                  </a:cubicBezTo>
                  <a:cubicBezTo>
                    <a:pt x="4120" y="4561"/>
                    <a:pt x="4206" y="4584"/>
                    <a:pt x="4254" y="4632"/>
                  </a:cubicBezTo>
                  <a:lnTo>
                    <a:pt x="4726" y="5104"/>
                  </a:lnTo>
                  <a:cubicBezTo>
                    <a:pt x="4789" y="5167"/>
                    <a:pt x="4884" y="5199"/>
                    <a:pt x="4974" y="5199"/>
                  </a:cubicBezTo>
                  <a:cubicBezTo>
                    <a:pt x="5065" y="5199"/>
                    <a:pt x="5152" y="5167"/>
                    <a:pt x="5199" y="5104"/>
                  </a:cubicBezTo>
                  <a:cubicBezTo>
                    <a:pt x="5325" y="5010"/>
                    <a:pt x="5325" y="4758"/>
                    <a:pt x="5199" y="4632"/>
                  </a:cubicBezTo>
                  <a:lnTo>
                    <a:pt x="4726" y="4159"/>
                  </a:lnTo>
                  <a:cubicBezTo>
                    <a:pt x="4632" y="4065"/>
                    <a:pt x="4632" y="3813"/>
                    <a:pt x="4726" y="3687"/>
                  </a:cubicBezTo>
                  <a:lnTo>
                    <a:pt x="5482" y="2962"/>
                  </a:lnTo>
                  <a:lnTo>
                    <a:pt x="5010" y="2489"/>
                  </a:lnTo>
                  <a:lnTo>
                    <a:pt x="4789" y="2710"/>
                  </a:lnTo>
                  <a:cubicBezTo>
                    <a:pt x="4584" y="2915"/>
                    <a:pt x="4317" y="3017"/>
                    <a:pt x="4049" y="3017"/>
                  </a:cubicBezTo>
                  <a:cubicBezTo>
                    <a:pt x="3781" y="3017"/>
                    <a:pt x="3513" y="2915"/>
                    <a:pt x="3309" y="2710"/>
                  </a:cubicBezTo>
                  <a:cubicBezTo>
                    <a:pt x="2930" y="2332"/>
                    <a:pt x="2930" y="1670"/>
                    <a:pt x="3309" y="1261"/>
                  </a:cubicBezTo>
                  <a:lnTo>
                    <a:pt x="3561" y="1040"/>
                  </a:lnTo>
                  <a:lnTo>
                    <a:pt x="2584" y="1"/>
                  </a:lnTo>
                  <a:close/>
                </a:path>
              </a:pathLst>
            </a:custGeom>
            <a:grpFill/>
            <a:ln>
              <a:noFill/>
            </a:ln>
          </p:spPr>
          <p:txBody>
            <a:bodyPr spcFirstLastPara="1" wrap="square" lIns="91417" tIns="91417" rIns="91417" bIns="91417" anchor="ctr" anchorCtr="0">
              <a:noAutofit/>
            </a:bodyPr>
            <a:lstStyle/>
            <a:p>
              <a:endParaRPr sz="1400"/>
            </a:p>
          </p:txBody>
        </p:sp>
        <p:sp>
          <p:nvSpPr>
            <p:cNvPr id="644" name="Google Shape;10480;p74"/>
            <p:cNvSpPr/>
            <p:nvPr/>
          </p:nvSpPr>
          <p:spPr>
            <a:xfrm>
              <a:off x="5794025" y="3235950"/>
              <a:ext cx="145725" cy="133900"/>
            </a:xfrm>
            <a:custGeom>
              <a:rect l="l" t="t" r="r" b="b"/>
              <a:pathLst>
                <a:path w="5829" h="5356" extrusionOk="0">
                  <a:moveTo>
                    <a:pt x="2926" y="0"/>
                  </a:moveTo>
                  <a:cubicBezTo>
                    <a:pt x="2662" y="0"/>
                    <a:pt x="2394" y="95"/>
                    <a:pt x="2205" y="284"/>
                  </a:cubicBezTo>
                  <a:lnTo>
                    <a:pt x="0" y="2457"/>
                  </a:lnTo>
                  <a:lnTo>
                    <a:pt x="1229" y="3686"/>
                  </a:lnTo>
                  <a:cubicBezTo>
                    <a:pt x="1323" y="3781"/>
                    <a:pt x="1323" y="4033"/>
                    <a:pt x="1229" y="4127"/>
                  </a:cubicBezTo>
                  <a:lnTo>
                    <a:pt x="725" y="4600"/>
                  </a:lnTo>
                  <a:cubicBezTo>
                    <a:pt x="630" y="4726"/>
                    <a:pt x="630" y="4978"/>
                    <a:pt x="725" y="5072"/>
                  </a:cubicBezTo>
                  <a:cubicBezTo>
                    <a:pt x="788" y="5135"/>
                    <a:pt x="882" y="5167"/>
                    <a:pt x="977" y="5167"/>
                  </a:cubicBezTo>
                  <a:cubicBezTo>
                    <a:pt x="1071" y="5167"/>
                    <a:pt x="1166" y="5135"/>
                    <a:pt x="1229" y="5072"/>
                  </a:cubicBezTo>
                  <a:lnTo>
                    <a:pt x="1701" y="4600"/>
                  </a:lnTo>
                  <a:cubicBezTo>
                    <a:pt x="1749" y="4553"/>
                    <a:pt x="1835" y="4529"/>
                    <a:pt x="1926" y="4529"/>
                  </a:cubicBezTo>
                  <a:cubicBezTo>
                    <a:pt x="2016" y="4529"/>
                    <a:pt x="2111" y="4553"/>
                    <a:pt x="2174" y="4600"/>
                  </a:cubicBezTo>
                  <a:lnTo>
                    <a:pt x="2898" y="5356"/>
                  </a:lnTo>
                  <a:lnTo>
                    <a:pt x="3371" y="4883"/>
                  </a:lnTo>
                  <a:lnTo>
                    <a:pt x="3151" y="4663"/>
                  </a:lnTo>
                  <a:cubicBezTo>
                    <a:pt x="2741" y="4253"/>
                    <a:pt x="2741" y="3592"/>
                    <a:pt x="3151" y="3214"/>
                  </a:cubicBezTo>
                  <a:cubicBezTo>
                    <a:pt x="3340" y="3009"/>
                    <a:pt x="3607" y="2906"/>
                    <a:pt x="3875" y="2906"/>
                  </a:cubicBezTo>
                  <a:cubicBezTo>
                    <a:pt x="4143" y="2906"/>
                    <a:pt x="4411" y="3009"/>
                    <a:pt x="4600" y="3214"/>
                  </a:cubicBezTo>
                  <a:lnTo>
                    <a:pt x="4852" y="3434"/>
                  </a:lnTo>
                  <a:lnTo>
                    <a:pt x="5828" y="2457"/>
                  </a:lnTo>
                  <a:lnTo>
                    <a:pt x="3623" y="284"/>
                  </a:lnTo>
                  <a:cubicBezTo>
                    <a:pt x="3450" y="95"/>
                    <a:pt x="3190" y="0"/>
                    <a:pt x="2926" y="0"/>
                  </a:cubicBezTo>
                  <a:close/>
                </a:path>
              </a:pathLst>
            </a:custGeom>
            <a:grpFill/>
            <a:ln>
              <a:noFill/>
            </a:ln>
          </p:spPr>
          <p:txBody>
            <a:bodyPr spcFirstLastPara="1" wrap="square" lIns="91417" tIns="91417" rIns="91417" bIns="91417" anchor="ctr" anchorCtr="0">
              <a:noAutofit/>
            </a:bodyPr>
            <a:lstStyle/>
            <a:p>
              <a:endParaRPr sz="1400"/>
            </a:p>
          </p:txBody>
        </p:sp>
        <p:sp>
          <p:nvSpPr>
            <p:cNvPr id="645" name="Google Shape;10481;p74"/>
            <p:cNvSpPr/>
            <p:nvPr/>
          </p:nvSpPr>
          <p:spPr>
            <a:xfrm>
              <a:off x="5880650" y="3309975"/>
              <a:ext cx="137075" cy="145725"/>
            </a:xfrm>
            <a:custGeom>
              <a:rect l="l" t="t" r="r" b="b"/>
              <a:pathLst>
                <a:path w="5483" h="5829" extrusionOk="0">
                  <a:moveTo>
                    <a:pt x="2899" y="1"/>
                  </a:moveTo>
                  <a:lnTo>
                    <a:pt x="1702" y="1229"/>
                  </a:lnTo>
                  <a:cubicBezTo>
                    <a:pt x="1639" y="1292"/>
                    <a:pt x="1544" y="1324"/>
                    <a:pt x="1450" y="1324"/>
                  </a:cubicBezTo>
                  <a:cubicBezTo>
                    <a:pt x="1355" y="1324"/>
                    <a:pt x="1261" y="1292"/>
                    <a:pt x="1198" y="1229"/>
                  </a:cubicBezTo>
                  <a:lnTo>
                    <a:pt x="725" y="757"/>
                  </a:lnTo>
                  <a:cubicBezTo>
                    <a:pt x="678" y="694"/>
                    <a:pt x="591" y="662"/>
                    <a:pt x="501" y="662"/>
                  </a:cubicBezTo>
                  <a:cubicBezTo>
                    <a:pt x="410" y="662"/>
                    <a:pt x="316" y="694"/>
                    <a:pt x="253" y="757"/>
                  </a:cubicBezTo>
                  <a:cubicBezTo>
                    <a:pt x="158" y="883"/>
                    <a:pt x="158" y="1103"/>
                    <a:pt x="253" y="1229"/>
                  </a:cubicBezTo>
                  <a:lnTo>
                    <a:pt x="725" y="1702"/>
                  </a:lnTo>
                  <a:cubicBezTo>
                    <a:pt x="851" y="1828"/>
                    <a:pt x="851" y="2048"/>
                    <a:pt x="725" y="2174"/>
                  </a:cubicBezTo>
                  <a:lnTo>
                    <a:pt x="1" y="2899"/>
                  </a:lnTo>
                  <a:lnTo>
                    <a:pt x="473" y="3372"/>
                  </a:lnTo>
                  <a:lnTo>
                    <a:pt x="694" y="3151"/>
                  </a:lnTo>
                  <a:cubicBezTo>
                    <a:pt x="898" y="2946"/>
                    <a:pt x="1166" y="2844"/>
                    <a:pt x="1434" y="2844"/>
                  </a:cubicBezTo>
                  <a:cubicBezTo>
                    <a:pt x="1702" y="2844"/>
                    <a:pt x="1970" y="2946"/>
                    <a:pt x="2174" y="3151"/>
                  </a:cubicBezTo>
                  <a:cubicBezTo>
                    <a:pt x="2552" y="3529"/>
                    <a:pt x="2552" y="4222"/>
                    <a:pt x="2174" y="4600"/>
                  </a:cubicBezTo>
                  <a:lnTo>
                    <a:pt x="1922" y="4852"/>
                  </a:lnTo>
                  <a:lnTo>
                    <a:pt x="2899" y="5829"/>
                  </a:lnTo>
                  <a:lnTo>
                    <a:pt x="5073" y="3655"/>
                  </a:lnTo>
                  <a:cubicBezTo>
                    <a:pt x="5482" y="3277"/>
                    <a:pt x="5482" y="2615"/>
                    <a:pt x="5073" y="2206"/>
                  </a:cubicBezTo>
                  <a:lnTo>
                    <a:pt x="2899" y="1"/>
                  </a:lnTo>
                  <a:close/>
                </a:path>
              </a:pathLst>
            </a:custGeom>
            <a:grpFill/>
            <a:ln>
              <a:noFill/>
            </a:ln>
          </p:spPr>
          <p:txBody>
            <a:bodyPr spcFirstLastPara="1" wrap="square" lIns="91417" tIns="91417" rIns="91417" bIns="91417" anchor="ctr" anchorCtr="0">
              <a:noAutofit/>
            </a:bodyPr>
            <a:lstStyle/>
            <a:p>
              <a:endParaRPr sz="1400"/>
            </a:p>
          </p:txBody>
        </p:sp>
        <p:sp>
          <p:nvSpPr>
            <p:cNvPr id="646" name="Google Shape;10482;p74"/>
            <p:cNvSpPr/>
            <p:nvPr/>
          </p:nvSpPr>
          <p:spPr>
            <a:xfrm>
              <a:off x="5794025" y="3396625"/>
              <a:ext cx="147300" cy="134700"/>
            </a:xfrm>
            <a:custGeom>
              <a:rect l="l" t="t" r="r" b="b"/>
              <a:pathLst>
                <a:path w="5892" h="5388" extrusionOk="0">
                  <a:moveTo>
                    <a:pt x="2993" y="0"/>
                  </a:moveTo>
                  <a:lnTo>
                    <a:pt x="2520" y="473"/>
                  </a:lnTo>
                  <a:lnTo>
                    <a:pt x="2741" y="725"/>
                  </a:lnTo>
                  <a:cubicBezTo>
                    <a:pt x="3151" y="1103"/>
                    <a:pt x="3151" y="1764"/>
                    <a:pt x="2741" y="2174"/>
                  </a:cubicBezTo>
                  <a:cubicBezTo>
                    <a:pt x="2505" y="2363"/>
                    <a:pt x="2221" y="2457"/>
                    <a:pt x="1949" y="2457"/>
                  </a:cubicBezTo>
                  <a:cubicBezTo>
                    <a:pt x="1678" y="2457"/>
                    <a:pt x="1418" y="2363"/>
                    <a:pt x="1229" y="2174"/>
                  </a:cubicBezTo>
                  <a:lnTo>
                    <a:pt x="977" y="1922"/>
                  </a:lnTo>
                  <a:lnTo>
                    <a:pt x="0" y="2930"/>
                  </a:lnTo>
                  <a:lnTo>
                    <a:pt x="2205" y="5072"/>
                  </a:lnTo>
                  <a:cubicBezTo>
                    <a:pt x="2394" y="5293"/>
                    <a:pt x="2678" y="5387"/>
                    <a:pt x="2930" y="5387"/>
                  </a:cubicBezTo>
                  <a:cubicBezTo>
                    <a:pt x="3214" y="5387"/>
                    <a:pt x="3497" y="5293"/>
                    <a:pt x="3686" y="5072"/>
                  </a:cubicBezTo>
                  <a:lnTo>
                    <a:pt x="5891" y="2930"/>
                  </a:lnTo>
                  <a:lnTo>
                    <a:pt x="4663" y="1701"/>
                  </a:lnTo>
                  <a:cubicBezTo>
                    <a:pt x="4568" y="1575"/>
                    <a:pt x="4568" y="1355"/>
                    <a:pt x="4663" y="1229"/>
                  </a:cubicBezTo>
                  <a:lnTo>
                    <a:pt x="5167" y="756"/>
                  </a:lnTo>
                  <a:cubicBezTo>
                    <a:pt x="5261" y="630"/>
                    <a:pt x="5261" y="410"/>
                    <a:pt x="5167" y="284"/>
                  </a:cubicBezTo>
                  <a:cubicBezTo>
                    <a:pt x="5104" y="221"/>
                    <a:pt x="5009" y="189"/>
                    <a:pt x="4915" y="189"/>
                  </a:cubicBezTo>
                  <a:cubicBezTo>
                    <a:pt x="4820" y="189"/>
                    <a:pt x="4726" y="221"/>
                    <a:pt x="4663" y="284"/>
                  </a:cubicBezTo>
                  <a:lnTo>
                    <a:pt x="4190" y="756"/>
                  </a:lnTo>
                  <a:cubicBezTo>
                    <a:pt x="4143" y="819"/>
                    <a:pt x="4056" y="851"/>
                    <a:pt x="3966" y="851"/>
                  </a:cubicBezTo>
                  <a:cubicBezTo>
                    <a:pt x="3875" y="851"/>
                    <a:pt x="3781" y="819"/>
                    <a:pt x="3718" y="756"/>
                  </a:cubicBezTo>
                  <a:lnTo>
                    <a:pt x="2993" y="0"/>
                  </a:lnTo>
                  <a:close/>
                </a:path>
              </a:pathLst>
            </a:custGeom>
            <a:grpFill/>
            <a:ln>
              <a:noFill/>
            </a:ln>
          </p:spPr>
          <p:txBody>
            <a:bodyPr spcFirstLastPara="1" wrap="square" lIns="91417" tIns="91417" rIns="91417" bIns="91417" anchor="ctr" anchorCtr="0">
              <a:noAutofit/>
            </a:bodyPr>
            <a:lstStyle/>
            <a:p>
              <a:endParaRPr sz="1400"/>
            </a:p>
          </p:txBody>
        </p:sp>
      </p:grpSp>
      <p:grpSp>
        <p:nvGrpSpPr>
          <p:cNvPr id="647" name="Google Shape;10101;p74"/>
          <p:cNvGrpSpPr/>
          <p:nvPr/>
        </p:nvGrpSpPr>
        <p:grpSpPr>
          <a:xfrm>
            <a:off x="11384133" y="5555164"/>
            <a:ext cx="437203" cy="432171"/>
            <a:chOff x="-62511899" y="4129100"/>
            <a:chExt cx="304050" cy="282000"/>
          </a:xfrm>
          <a:solidFill>
            <a:srgbClr val="28A468"/>
          </a:solidFill>
        </p:grpSpPr>
        <p:sp>
          <p:nvSpPr>
            <p:cNvPr id="648" name="Google Shape;10102;p74"/>
            <p:cNvSpPr/>
            <p:nvPr/>
          </p:nvSpPr>
          <p:spPr>
            <a:xfrm>
              <a:off x="-62414224" y="4203925"/>
              <a:ext cx="206375" cy="207175"/>
            </a:xfrm>
            <a:custGeom>
              <a:rect l="l" t="t" r="r" b="b"/>
              <a:pathLst>
                <a:path w="8255" h="8287" extrusionOk="0">
                  <a:moveTo>
                    <a:pt x="4128" y="1229"/>
                  </a:moveTo>
                  <a:cubicBezTo>
                    <a:pt x="4348" y="1229"/>
                    <a:pt x="4506" y="1418"/>
                    <a:pt x="4506" y="1670"/>
                  </a:cubicBezTo>
                  <a:lnTo>
                    <a:pt x="4506" y="1922"/>
                  </a:lnTo>
                  <a:cubicBezTo>
                    <a:pt x="4978" y="2080"/>
                    <a:pt x="5356" y="2552"/>
                    <a:pt x="5356" y="3119"/>
                  </a:cubicBezTo>
                  <a:cubicBezTo>
                    <a:pt x="5356" y="3340"/>
                    <a:pt x="5136" y="3498"/>
                    <a:pt x="4947" y="3498"/>
                  </a:cubicBezTo>
                  <a:cubicBezTo>
                    <a:pt x="4726" y="3498"/>
                    <a:pt x="4506" y="3308"/>
                    <a:pt x="4506" y="3119"/>
                  </a:cubicBezTo>
                  <a:cubicBezTo>
                    <a:pt x="4506" y="2867"/>
                    <a:pt x="4317" y="2710"/>
                    <a:pt x="4128" y="2710"/>
                  </a:cubicBezTo>
                  <a:cubicBezTo>
                    <a:pt x="3939" y="2710"/>
                    <a:pt x="3687" y="2930"/>
                    <a:pt x="3687" y="3119"/>
                  </a:cubicBezTo>
                  <a:cubicBezTo>
                    <a:pt x="3718" y="3340"/>
                    <a:pt x="4033" y="3592"/>
                    <a:pt x="4411" y="3813"/>
                  </a:cubicBezTo>
                  <a:cubicBezTo>
                    <a:pt x="4821" y="4128"/>
                    <a:pt x="5388" y="4537"/>
                    <a:pt x="5388" y="5199"/>
                  </a:cubicBezTo>
                  <a:cubicBezTo>
                    <a:pt x="5388" y="5766"/>
                    <a:pt x="5041" y="6175"/>
                    <a:pt x="4569" y="6396"/>
                  </a:cubicBezTo>
                  <a:lnTo>
                    <a:pt x="4569" y="6648"/>
                  </a:lnTo>
                  <a:cubicBezTo>
                    <a:pt x="4569" y="6900"/>
                    <a:pt x="4348" y="7089"/>
                    <a:pt x="4159" y="7089"/>
                  </a:cubicBezTo>
                  <a:cubicBezTo>
                    <a:pt x="3970" y="7089"/>
                    <a:pt x="3718" y="6900"/>
                    <a:pt x="3718" y="6648"/>
                  </a:cubicBezTo>
                  <a:lnTo>
                    <a:pt x="3718" y="6396"/>
                  </a:lnTo>
                  <a:cubicBezTo>
                    <a:pt x="3245" y="6238"/>
                    <a:pt x="2899" y="5766"/>
                    <a:pt x="2899" y="5199"/>
                  </a:cubicBezTo>
                  <a:cubicBezTo>
                    <a:pt x="2899" y="4978"/>
                    <a:pt x="3088" y="4821"/>
                    <a:pt x="3308" y="4821"/>
                  </a:cubicBezTo>
                  <a:cubicBezTo>
                    <a:pt x="3498" y="4821"/>
                    <a:pt x="3687" y="5010"/>
                    <a:pt x="3687" y="5199"/>
                  </a:cubicBezTo>
                  <a:cubicBezTo>
                    <a:pt x="3687" y="5451"/>
                    <a:pt x="3876" y="5608"/>
                    <a:pt x="4128" y="5608"/>
                  </a:cubicBezTo>
                  <a:cubicBezTo>
                    <a:pt x="4348" y="5608"/>
                    <a:pt x="4506" y="5388"/>
                    <a:pt x="4506" y="5199"/>
                  </a:cubicBezTo>
                  <a:cubicBezTo>
                    <a:pt x="4506" y="4978"/>
                    <a:pt x="4191" y="4726"/>
                    <a:pt x="3844" y="4506"/>
                  </a:cubicBezTo>
                  <a:cubicBezTo>
                    <a:pt x="3403" y="4191"/>
                    <a:pt x="2867" y="3781"/>
                    <a:pt x="2867" y="3119"/>
                  </a:cubicBezTo>
                  <a:cubicBezTo>
                    <a:pt x="2867" y="2552"/>
                    <a:pt x="3214" y="2143"/>
                    <a:pt x="3687" y="1922"/>
                  </a:cubicBezTo>
                  <a:lnTo>
                    <a:pt x="3687" y="1670"/>
                  </a:lnTo>
                  <a:cubicBezTo>
                    <a:pt x="3687" y="1418"/>
                    <a:pt x="3876" y="1229"/>
                    <a:pt x="4128" y="1229"/>
                  </a:cubicBezTo>
                  <a:close/>
                  <a:moveTo>
                    <a:pt x="4128" y="0"/>
                  </a:moveTo>
                  <a:cubicBezTo>
                    <a:pt x="1828" y="0"/>
                    <a:pt x="0" y="1859"/>
                    <a:pt x="0" y="4128"/>
                  </a:cubicBezTo>
                  <a:cubicBezTo>
                    <a:pt x="0" y="6427"/>
                    <a:pt x="1828" y="8286"/>
                    <a:pt x="4128" y="8286"/>
                  </a:cubicBezTo>
                  <a:cubicBezTo>
                    <a:pt x="6396" y="8286"/>
                    <a:pt x="8255" y="6427"/>
                    <a:pt x="8255" y="4128"/>
                  </a:cubicBezTo>
                  <a:cubicBezTo>
                    <a:pt x="8255" y="1859"/>
                    <a:pt x="6396" y="0"/>
                    <a:pt x="4128" y="0"/>
                  </a:cubicBezTo>
                  <a:close/>
                </a:path>
              </a:pathLst>
            </a:custGeom>
            <a:grpFill/>
            <a:ln>
              <a:noFill/>
            </a:ln>
          </p:spPr>
          <p:txBody>
            <a:bodyPr spcFirstLastPara="1" wrap="square" lIns="91417" tIns="91417" rIns="91417" bIns="91417" anchor="ctr" anchorCtr="0">
              <a:noAutofit/>
            </a:bodyPr>
            <a:lstStyle/>
            <a:p>
              <a:endParaRPr sz="1400"/>
            </a:p>
          </p:txBody>
        </p:sp>
        <p:sp>
          <p:nvSpPr>
            <p:cNvPr id="649" name="Google Shape;10103;p74"/>
            <p:cNvSpPr/>
            <p:nvPr/>
          </p:nvSpPr>
          <p:spPr>
            <a:xfrm>
              <a:off x="-62511099" y="4129100"/>
              <a:ext cx="159900" cy="74850"/>
            </a:xfrm>
            <a:custGeom>
              <a:rect l="l" t="t" r="r" b="b"/>
              <a:pathLst>
                <a:path w="6396" h="2994" extrusionOk="0">
                  <a:moveTo>
                    <a:pt x="3214" y="1"/>
                  </a:moveTo>
                  <a:cubicBezTo>
                    <a:pt x="1450" y="1"/>
                    <a:pt x="0" y="662"/>
                    <a:pt x="0" y="1513"/>
                  </a:cubicBezTo>
                  <a:cubicBezTo>
                    <a:pt x="0" y="2332"/>
                    <a:pt x="1450" y="2993"/>
                    <a:pt x="3214" y="2993"/>
                  </a:cubicBezTo>
                  <a:cubicBezTo>
                    <a:pt x="4947" y="2993"/>
                    <a:pt x="6396" y="2332"/>
                    <a:pt x="6396" y="1513"/>
                  </a:cubicBezTo>
                  <a:cubicBezTo>
                    <a:pt x="6396" y="662"/>
                    <a:pt x="4947" y="1"/>
                    <a:pt x="3214" y="1"/>
                  </a:cubicBezTo>
                  <a:close/>
                </a:path>
              </a:pathLst>
            </a:custGeom>
            <a:grpFill/>
            <a:ln>
              <a:noFill/>
            </a:ln>
          </p:spPr>
          <p:txBody>
            <a:bodyPr spcFirstLastPara="1" wrap="square" lIns="91417" tIns="91417" rIns="91417" bIns="91417" anchor="ctr" anchorCtr="0">
              <a:noAutofit/>
            </a:bodyPr>
            <a:lstStyle/>
            <a:p>
              <a:endParaRPr sz="1400"/>
            </a:p>
          </p:txBody>
        </p:sp>
        <p:sp>
          <p:nvSpPr>
            <p:cNvPr id="650" name="Google Shape;10104;p74"/>
            <p:cNvSpPr/>
            <p:nvPr/>
          </p:nvSpPr>
          <p:spPr>
            <a:xfrm>
              <a:off x="-62511099" y="4207075"/>
              <a:ext cx="110275" cy="59875"/>
            </a:xfrm>
            <a:custGeom>
              <a:rect l="l" t="t" r="r" b="b"/>
              <a:pathLst>
                <a:path w="4411" h="2395" extrusionOk="0">
                  <a:moveTo>
                    <a:pt x="0" y="0"/>
                  </a:moveTo>
                  <a:lnTo>
                    <a:pt x="0" y="1135"/>
                  </a:lnTo>
                  <a:cubicBezTo>
                    <a:pt x="0" y="1450"/>
                    <a:pt x="347" y="1765"/>
                    <a:pt x="882" y="2017"/>
                  </a:cubicBezTo>
                  <a:cubicBezTo>
                    <a:pt x="1355" y="2237"/>
                    <a:pt x="2332" y="2395"/>
                    <a:pt x="3151" y="2395"/>
                  </a:cubicBezTo>
                  <a:lnTo>
                    <a:pt x="3308" y="2395"/>
                  </a:lnTo>
                  <a:cubicBezTo>
                    <a:pt x="3560" y="1733"/>
                    <a:pt x="3907" y="1135"/>
                    <a:pt x="4411" y="631"/>
                  </a:cubicBezTo>
                  <a:lnTo>
                    <a:pt x="4411" y="631"/>
                  </a:lnTo>
                  <a:cubicBezTo>
                    <a:pt x="4033" y="694"/>
                    <a:pt x="3623" y="757"/>
                    <a:pt x="3182" y="757"/>
                  </a:cubicBezTo>
                  <a:cubicBezTo>
                    <a:pt x="2363" y="757"/>
                    <a:pt x="1261" y="599"/>
                    <a:pt x="567" y="316"/>
                  </a:cubicBezTo>
                  <a:cubicBezTo>
                    <a:pt x="347" y="221"/>
                    <a:pt x="158" y="127"/>
                    <a:pt x="0" y="0"/>
                  </a:cubicBezTo>
                  <a:close/>
                </a:path>
              </a:pathLst>
            </a:custGeom>
            <a:grpFill/>
            <a:ln>
              <a:noFill/>
            </a:ln>
          </p:spPr>
          <p:txBody>
            <a:bodyPr spcFirstLastPara="1" wrap="square" lIns="91417" tIns="91417" rIns="91417" bIns="91417" anchor="ctr" anchorCtr="0">
              <a:noAutofit/>
            </a:bodyPr>
            <a:lstStyle/>
            <a:p>
              <a:endParaRPr sz="1400"/>
            </a:p>
          </p:txBody>
        </p:sp>
        <p:sp>
          <p:nvSpPr>
            <p:cNvPr id="651" name="Google Shape;10105;p74"/>
            <p:cNvSpPr/>
            <p:nvPr/>
          </p:nvSpPr>
          <p:spPr>
            <a:xfrm>
              <a:off x="-62511099" y="4329950"/>
              <a:ext cx="106350" cy="59875"/>
            </a:xfrm>
            <a:custGeom>
              <a:rect l="l" t="t" r="r" b="b"/>
              <a:pathLst>
                <a:path w="4254" h="2395" extrusionOk="0">
                  <a:moveTo>
                    <a:pt x="0" y="0"/>
                  </a:moveTo>
                  <a:lnTo>
                    <a:pt x="0" y="1197"/>
                  </a:lnTo>
                  <a:cubicBezTo>
                    <a:pt x="0" y="1701"/>
                    <a:pt x="1355" y="2395"/>
                    <a:pt x="3182" y="2395"/>
                  </a:cubicBezTo>
                  <a:cubicBezTo>
                    <a:pt x="3560" y="2395"/>
                    <a:pt x="3907" y="2363"/>
                    <a:pt x="4254" y="2332"/>
                  </a:cubicBezTo>
                  <a:cubicBezTo>
                    <a:pt x="3875" y="1859"/>
                    <a:pt x="3560" y="1355"/>
                    <a:pt x="3340" y="756"/>
                  </a:cubicBezTo>
                  <a:lnTo>
                    <a:pt x="3182" y="756"/>
                  </a:lnTo>
                  <a:cubicBezTo>
                    <a:pt x="2363" y="756"/>
                    <a:pt x="1261" y="599"/>
                    <a:pt x="567" y="315"/>
                  </a:cubicBezTo>
                  <a:cubicBezTo>
                    <a:pt x="347" y="252"/>
                    <a:pt x="158" y="126"/>
                    <a:pt x="0" y="0"/>
                  </a:cubicBezTo>
                  <a:close/>
                </a:path>
              </a:pathLst>
            </a:custGeom>
            <a:grpFill/>
            <a:ln>
              <a:noFill/>
            </a:ln>
          </p:spPr>
          <p:txBody>
            <a:bodyPr spcFirstLastPara="1" wrap="square" lIns="91417" tIns="91417" rIns="91417" bIns="91417" anchor="ctr" anchorCtr="0">
              <a:noAutofit/>
            </a:bodyPr>
            <a:lstStyle/>
            <a:p>
              <a:endParaRPr sz="1400"/>
            </a:p>
          </p:txBody>
        </p:sp>
        <p:sp>
          <p:nvSpPr>
            <p:cNvPr id="652" name="Google Shape;10106;p74"/>
            <p:cNvSpPr/>
            <p:nvPr/>
          </p:nvSpPr>
          <p:spPr>
            <a:xfrm>
              <a:off x="-62511899" y="4268500"/>
              <a:ext cx="78000" cy="60675"/>
            </a:xfrm>
            <a:custGeom>
              <a:rect l="l" t="t" r="r" b="b"/>
              <a:pathLst>
                <a:path w="3120" h="2427" extrusionOk="0">
                  <a:moveTo>
                    <a:pt x="1" y="1"/>
                  </a:moveTo>
                  <a:lnTo>
                    <a:pt x="1" y="1167"/>
                  </a:lnTo>
                  <a:lnTo>
                    <a:pt x="32" y="1167"/>
                  </a:lnTo>
                  <a:cubicBezTo>
                    <a:pt x="32" y="1482"/>
                    <a:pt x="379" y="1797"/>
                    <a:pt x="914" y="2017"/>
                  </a:cubicBezTo>
                  <a:cubicBezTo>
                    <a:pt x="1387" y="2238"/>
                    <a:pt x="2332" y="2395"/>
                    <a:pt x="3120" y="2427"/>
                  </a:cubicBezTo>
                  <a:cubicBezTo>
                    <a:pt x="3057" y="2143"/>
                    <a:pt x="3025" y="1860"/>
                    <a:pt x="3025" y="1608"/>
                  </a:cubicBezTo>
                  <a:cubicBezTo>
                    <a:pt x="3025" y="1324"/>
                    <a:pt x="3088" y="1041"/>
                    <a:pt x="3120" y="757"/>
                  </a:cubicBezTo>
                  <a:cubicBezTo>
                    <a:pt x="2332" y="757"/>
                    <a:pt x="1230" y="599"/>
                    <a:pt x="536" y="316"/>
                  </a:cubicBezTo>
                  <a:cubicBezTo>
                    <a:pt x="347" y="253"/>
                    <a:pt x="158" y="127"/>
                    <a:pt x="1"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657" name="Google Shape;10125;p74"/>
          <p:cNvGrpSpPr/>
          <p:nvPr/>
        </p:nvGrpSpPr>
        <p:grpSpPr>
          <a:xfrm>
            <a:off x="10413013" y="1752330"/>
            <a:ext cx="593961" cy="634639"/>
            <a:chOff x="-64044599" y="3360375"/>
            <a:chExt cx="315850" cy="316650"/>
          </a:xfrm>
          <a:solidFill>
            <a:srgbClr val="28A468"/>
          </a:solidFill>
        </p:grpSpPr>
        <p:sp>
          <p:nvSpPr>
            <p:cNvPr id="658" name="Google Shape;10126;p74"/>
            <p:cNvSpPr/>
            <p:nvPr/>
          </p:nvSpPr>
          <p:spPr>
            <a:xfrm>
              <a:off x="-63980027" y="3532875"/>
              <a:ext cx="185900" cy="144150"/>
            </a:xfrm>
            <a:custGeom>
              <a:rect l="l" t="t" r="r" b="b"/>
              <a:pathLst>
                <a:path w="7436" h="5766" extrusionOk="0">
                  <a:moveTo>
                    <a:pt x="410" y="0"/>
                  </a:moveTo>
                  <a:cubicBezTo>
                    <a:pt x="158" y="0"/>
                    <a:pt x="1" y="189"/>
                    <a:pt x="1" y="410"/>
                  </a:cubicBezTo>
                  <a:cubicBezTo>
                    <a:pt x="1" y="662"/>
                    <a:pt x="190" y="820"/>
                    <a:pt x="410" y="820"/>
                  </a:cubicBezTo>
                  <a:lnTo>
                    <a:pt x="883" y="820"/>
                  </a:lnTo>
                  <a:lnTo>
                    <a:pt x="1670" y="5419"/>
                  </a:lnTo>
                  <a:cubicBezTo>
                    <a:pt x="1702" y="5608"/>
                    <a:pt x="1859" y="5766"/>
                    <a:pt x="2048" y="5766"/>
                  </a:cubicBezTo>
                  <a:lnTo>
                    <a:pt x="5356" y="5766"/>
                  </a:lnTo>
                  <a:cubicBezTo>
                    <a:pt x="5545" y="5766"/>
                    <a:pt x="5766" y="5608"/>
                    <a:pt x="5766" y="5419"/>
                  </a:cubicBezTo>
                  <a:lnTo>
                    <a:pt x="6554" y="820"/>
                  </a:lnTo>
                  <a:lnTo>
                    <a:pt x="7026" y="820"/>
                  </a:lnTo>
                  <a:cubicBezTo>
                    <a:pt x="7247" y="820"/>
                    <a:pt x="7404" y="630"/>
                    <a:pt x="7404" y="410"/>
                  </a:cubicBezTo>
                  <a:cubicBezTo>
                    <a:pt x="7436" y="189"/>
                    <a:pt x="7247" y="0"/>
                    <a:pt x="7026" y="0"/>
                  </a:cubicBezTo>
                  <a:close/>
                </a:path>
              </a:pathLst>
            </a:custGeom>
            <a:grpFill/>
            <a:ln>
              <a:noFill/>
            </a:ln>
          </p:spPr>
          <p:txBody>
            <a:bodyPr spcFirstLastPara="1" wrap="square" lIns="91417" tIns="91417" rIns="91417" bIns="91417" anchor="ctr" anchorCtr="0">
              <a:noAutofit/>
            </a:bodyPr>
            <a:lstStyle/>
            <a:p>
              <a:endParaRPr sz="1400"/>
            </a:p>
          </p:txBody>
        </p:sp>
        <p:sp>
          <p:nvSpPr>
            <p:cNvPr id="659" name="Google Shape;10127;p74"/>
            <p:cNvSpPr/>
            <p:nvPr/>
          </p:nvSpPr>
          <p:spPr>
            <a:xfrm>
              <a:off x="-64044599" y="3360375"/>
              <a:ext cx="315850" cy="152825"/>
            </a:xfrm>
            <a:custGeom>
              <a:rect l="l" t="t" r="r" b="b"/>
              <a:pathLst>
                <a:path w="12634" h="6113" extrusionOk="0">
                  <a:moveTo>
                    <a:pt x="378" y="1"/>
                  </a:moveTo>
                  <a:cubicBezTo>
                    <a:pt x="158" y="1"/>
                    <a:pt x="0" y="190"/>
                    <a:pt x="0" y="442"/>
                  </a:cubicBezTo>
                  <a:lnTo>
                    <a:pt x="0" y="5672"/>
                  </a:lnTo>
                  <a:cubicBezTo>
                    <a:pt x="0" y="5892"/>
                    <a:pt x="189" y="6113"/>
                    <a:pt x="378" y="6113"/>
                  </a:cubicBezTo>
                  <a:lnTo>
                    <a:pt x="3088" y="6113"/>
                  </a:lnTo>
                  <a:cubicBezTo>
                    <a:pt x="3245" y="5514"/>
                    <a:pt x="3560" y="4947"/>
                    <a:pt x="4001" y="4569"/>
                  </a:cubicBezTo>
                  <a:cubicBezTo>
                    <a:pt x="3875" y="4285"/>
                    <a:pt x="3812" y="3970"/>
                    <a:pt x="3812" y="3624"/>
                  </a:cubicBezTo>
                  <a:cubicBezTo>
                    <a:pt x="3812" y="2238"/>
                    <a:pt x="4915" y="1135"/>
                    <a:pt x="6301" y="1135"/>
                  </a:cubicBezTo>
                  <a:cubicBezTo>
                    <a:pt x="7656" y="1135"/>
                    <a:pt x="8759" y="2238"/>
                    <a:pt x="8759" y="3624"/>
                  </a:cubicBezTo>
                  <a:cubicBezTo>
                    <a:pt x="8759" y="3939"/>
                    <a:pt x="8696" y="4254"/>
                    <a:pt x="8570" y="4569"/>
                  </a:cubicBezTo>
                  <a:cubicBezTo>
                    <a:pt x="9011" y="5010"/>
                    <a:pt x="9326" y="5514"/>
                    <a:pt x="9483" y="6113"/>
                  </a:cubicBezTo>
                  <a:lnTo>
                    <a:pt x="12193" y="6113"/>
                  </a:lnTo>
                  <a:cubicBezTo>
                    <a:pt x="12445" y="6113"/>
                    <a:pt x="12602" y="5892"/>
                    <a:pt x="12602" y="5672"/>
                  </a:cubicBezTo>
                  <a:lnTo>
                    <a:pt x="12602" y="442"/>
                  </a:lnTo>
                  <a:cubicBezTo>
                    <a:pt x="12634" y="190"/>
                    <a:pt x="12445" y="1"/>
                    <a:pt x="12224" y="1"/>
                  </a:cubicBezTo>
                  <a:close/>
                </a:path>
              </a:pathLst>
            </a:custGeom>
            <a:grpFill/>
            <a:ln>
              <a:noFill/>
            </a:ln>
          </p:spPr>
          <p:txBody>
            <a:bodyPr spcFirstLastPara="1" wrap="square" lIns="91417" tIns="91417" rIns="91417" bIns="91417" anchor="ctr" anchorCtr="0">
              <a:noAutofit/>
            </a:bodyPr>
            <a:lstStyle/>
            <a:p>
              <a:endParaRPr sz="1400"/>
            </a:p>
          </p:txBody>
        </p:sp>
        <p:sp>
          <p:nvSpPr>
            <p:cNvPr id="660" name="Google Shape;10128;p74"/>
            <p:cNvSpPr/>
            <p:nvPr/>
          </p:nvSpPr>
          <p:spPr>
            <a:xfrm>
              <a:off x="-63945374" y="3408425"/>
              <a:ext cx="117375" cy="103200"/>
            </a:xfrm>
            <a:custGeom>
              <a:rect l="l" t="t" r="r" b="b"/>
              <a:pathLst>
                <a:path w="4695" h="4128" extrusionOk="0">
                  <a:moveTo>
                    <a:pt x="2364" y="1"/>
                  </a:moveTo>
                  <a:cubicBezTo>
                    <a:pt x="1450" y="1"/>
                    <a:pt x="694" y="757"/>
                    <a:pt x="694" y="1670"/>
                  </a:cubicBezTo>
                  <a:cubicBezTo>
                    <a:pt x="694" y="2080"/>
                    <a:pt x="851" y="2489"/>
                    <a:pt x="1167" y="2805"/>
                  </a:cubicBezTo>
                  <a:cubicBezTo>
                    <a:pt x="599" y="3120"/>
                    <a:pt x="190" y="3592"/>
                    <a:pt x="1" y="4128"/>
                  </a:cubicBezTo>
                  <a:lnTo>
                    <a:pt x="4695" y="4128"/>
                  </a:lnTo>
                  <a:cubicBezTo>
                    <a:pt x="4475" y="3561"/>
                    <a:pt x="4065" y="3088"/>
                    <a:pt x="3529" y="2805"/>
                  </a:cubicBezTo>
                  <a:cubicBezTo>
                    <a:pt x="3813" y="2489"/>
                    <a:pt x="4002" y="2080"/>
                    <a:pt x="4002" y="1670"/>
                  </a:cubicBezTo>
                  <a:cubicBezTo>
                    <a:pt x="4002" y="757"/>
                    <a:pt x="3277" y="1"/>
                    <a:pt x="2364" y="1"/>
                  </a:cubicBezTo>
                  <a:close/>
                </a:path>
              </a:pathLst>
            </a:custGeom>
            <a:grpFill/>
            <a:ln>
              <a:noFill/>
            </a:ln>
          </p:spPr>
          <p:txBody>
            <a:bodyPr spcFirstLastPara="1" wrap="square" lIns="91417" tIns="91417" rIns="91417" bIns="91417" anchor="ctr" anchorCtr="0">
              <a:noAutofit/>
            </a:bodyPr>
            <a:lstStyle/>
            <a:p>
              <a:endParaRPr sz="1400"/>
            </a:p>
          </p:txBody>
        </p:sp>
      </p:grpSp>
    </p:spTree>
    <p:extLst>
      <p:ext uri="{BB962C8B-B14F-4D97-AF65-F5344CB8AC3E}">
        <p14:creationId xmlns:p14="http://schemas.microsoft.com/office/powerpoint/2010/main" val="3650468124"/>
      </p:ext>
    </p:extLst>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ext Placeholder 1"/>
          <p:cNvSpPr>
            <a:spLocks noGrp="1"/>
          </p:cNvSpPr>
          <p:nvPr>
            <p:ph type="body" sz="quarter" idx="10"/>
          </p:nvPr>
        </p:nvSpPr>
        <p:spPr>
          <a:xfrm>
            <a:off x="307689" y="166557"/>
            <a:ext cx="11572193" cy="724184"/>
          </a:xfrm>
        </p:spPr>
        <p:txBody>
          <a:bodyPr>
            <a:normAutofit lnSpcReduction="10000"/>
          </a:bodyPr>
          <a:lstStyle/>
          <a:p>
            <a:r>
              <a:rPr lang="en-US" sz="4800">
                <a:latin typeface="+mn-lt"/>
              </a:rPr>
              <a:t>Fully Editable Icon Sets: C</a:t>
            </a:r>
          </a:p>
        </p:txBody>
      </p:sp>
      <p:sp>
        <p:nvSpPr>
          <p:cNvPr id="54" name="Isosceles Triangle 68">
            <a:extLst>
              <a:ext uri="{FF2B5EF4-FFF2-40B4-BE49-F238E27FC236}">
                <a16:creationId xmlns:a16="http://schemas.microsoft.com/office/drawing/2014/main" id="{870C564B-4826-4504-AD55-BCA183FFA29B}"/>
              </a:ext>
            </a:extLst>
          </p:cNvPr>
          <p:cNvSpPr/>
          <p:nvPr/>
        </p:nvSpPr>
        <p:spPr>
          <a:xfrm rot="10800000">
            <a:off x="8393815" y="4492604"/>
            <a:ext cx="249687" cy="777571"/>
          </a:xfrm>
          <a:custGeom>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55" name="Rectangle 9">
            <a:extLst>
              <a:ext uri="{FF2B5EF4-FFF2-40B4-BE49-F238E27FC236}">
                <a16:creationId xmlns:a16="http://schemas.microsoft.com/office/drawing/2014/main" id="{F4DF7C3C-D955-465B-A7ED-DA6CEFF74209}"/>
              </a:ext>
            </a:extLst>
          </p:cNvPr>
          <p:cNvSpPr/>
          <p:nvPr/>
        </p:nvSpPr>
        <p:spPr>
          <a:xfrm>
            <a:off x="9031441" y="4582373"/>
            <a:ext cx="598999" cy="598025"/>
          </a:xfrm>
          <a:custGeom>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58" name="Freeform 18">
            <a:extLst>
              <a:ext uri="{FF2B5EF4-FFF2-40B4-BE49-F238E27FC236}">
                <a16:creationId xmlns:a16="http://schemas.microsoft.com/office/drawing/2014/main" id="{F57ADD61-A5C9-4BA6-A485-F46349246C4A}"/>
              </a:ext>
            </a:extLst>
          </p:cNvPr>
          <p:cNvSpPr/>
          <p:nvPr/>
        </p:nvSpPr>
        <p:spPr>
          <a:xfrm>
            <a:off x="10920076" y="4647957"/>
            <a:ext cx="578477" cy="466873"/>
          </a:xfrm>
          <a:custGeom>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61" name="Rounded Rectangle 25">
            <a:extLst>
              <a:ext uri="{FF2B5EF4-FFF2-40B4-BE49-F238E27FC236}">
                <a16:creationId xmlns:a16="http://schemas.microsoft.com/office/drawing/2014/main" id="{52251A18-A73B-4A26-9FEC-6B831E23205B}"/>
              </a:ext>
            </a:extLst>
          </p:cNvPr>
          <p:cNvSpPr/>
          <p:nvPr/>
        </p:nvSpPr>
        <p:spPr>
          <a:xfrm>
            <a:off x="10978632" y="5849273"/>
            <a:ext cx="664065" cy="486657"/>
          </a:xfrm>
          <a:custGeom>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64" name="Donut 39">
            <a:extLst>
              <a:ext uri="{FF2B5EF4-FFF2-40B4-BE49-F238E27FC236}">
                <a16:creationId xmlns:a16="http://schemas.microsoft.com/office/drawing/2014/main" id="{439297A1-2150-467C-8B3E-08A8C9E0E56F}"/>
              </a:ext>
            </a:extLst>
          </p:cNvPr>
          <p:cNvSpPr/>
          <p:nvPr/>
        </p:nvSpPr>
        <p:spPr>
          <a:xfrm>
            <a:off x="4185473" y="4555829"/>
            <a:ext cx="651119" cy="651119"/>
          </a:xfrm>
          <a:custGeom>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solidFill>
                <a:schemeClr val="tx1"/>
              </a:solidFill>
            </a:endParaRPr>
          </a:p>
        </p:txBody>
      </p:sp>
      <p:sp>
        <p:nvSpPr>
          <p:cNvPr id="77" name="Chord 38">
            <a:extLst>
              <a:ext uri="{FF2B5EF4-FFF2-40B4-BE49-F238E27FC236}">
                <a16:creationId xmlns:a16="http://schemas.microsoft.com/office/drawing/2014/main" id="{284AD387-FD7A-4FAE-86E7-99768FD2F34F}"/>
              </a:ext>
            </a:extLst>
          </p:cNvPr>
          <p:cNvSpPr/>
          <p:nvPr/>
        </p:nvSpPr>
        <p:spPr>
          <a:xfrm>
            <a:off x="6671157" y="5636281"/>
            <a:ext cx="548611" cy="705483"/>
          </a:xfrm>
          <a:custGeom>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0" name="Oval 6">
            <a:extLst>
              <a:ext uri="{FF2B5EF4-FFF2-40B4-BE49-F238E27FC236}">
                <a16:creationId xmlns:a16="http://schemas.microsoft.com/office/drawing/2014/main" id="{319E467E-1F19-4CBB-A070-3B6CE4078D17}"/>
              </a:ext>
            </a:extLst>
          </p:cNvPr>
          <p:cNvSpPr/>
          <p:nvPr/>
        </p:nvSpPr>
        <p:spPr>
          <a:xfrm>
            <a:off x="7508524" y="5806633"/>
            <a:ext cx="574669" cy="568649"/>
          </a:xfrm>
          <a:custGeom>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1" name="Block Arc 25">
            <a:extLst>
              <a:ext uri="{FF2B5EF4-FFF2-40B4-BE49-F238E27FC236}">
                <a16:creationId xmlns:a16="http://schemas.microsoft.com/office/drawing/2014/main" id="{5F7FD4D6-1C06-4ABB-98F4-AC79D3C6A6D8}"/>
              </a:ext>
            </a:extLst>
          </p:cNvPr>
          <p:cNvSpPr/>
          <p:nvPr/>
        </p:nvSpPr>
        <p:spPr>
          <a:xfrm>
            <a:off x="5130296" y="5700720"/>
            <a:ext cx="395369" cy="571189"/>
          </a:xfrm>
          <a:custGeom>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2" name="Block Arc 31">
            <a:extLst>
              <a:ext uri="{FF2B5EF4-FFF2-40B4-BE49-F238E27FC236}">
                <a16:creationId xmlns:a16="http://schemas.microsoft.com/office/drawing/2014/main" id="{7D9DF903-DA8F-4191-AEDF-7DDF26A64847}"/>
              </a:ext>
            </a:extLst>
          </p:cNvPr>
          <p:cNvSpPr/>
          <p:nvPr/>
        </p:nvSpPr>
        <p:spPr>
          <a:xfrm>
            <a:off x="8354466" y="5742986"/>
            <a:ext cx="515839" cy="571189"/>
          </a:xfrm>
          <a:custGeom>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3" name="Freeform 53">
            <a:extLst>
              <a:ext uri="{FF2B5EF4-FFF2-40B4-BE49-F238E27FC236}">
                <a16:creationId xmlns:a16="http://schemas.microsoft.com/office/drawing/2014/main" id="{D57F2C4B-7240-41A7-B169-E1E9E5390396}"/>
              </a:ext>
            </a:extLst>
          </p:cNvPr>
          <p:cNvSpPr/>
          <p:nvPr/>
        </p:nvSpPr>
        <p:spPr>
          <a:xfrm>
            <a:off x="10081185" y="5778080"/>
            <a:ext cx="565283" cy="579589"/>
          </a:xfrm>
          <a:custGeom>
            <a:gdLst>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18" fmla="*/ 11167 w 2305244"/>
              <a:gd name="connsiteY18" fmla="*/ 5505 h 236915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4" name="Block Arc 10">
            <a:extLst>
              <a:ext uri="{FF2B5EF4-FFF2-40B4-BE49-F238E27FC236}">
                <a16:creationId xmlns:a16="http://schemas.microsoft.com/office/drawing/2014/main" id="{75C14C12-5F78-4BDD-B8A3-69BB465A2216}"/>
              </a:ext>
            </a:extLst>
          </p:cNvPr>
          <p:cNvSpPr/>
          <p:nvPr/>
        </p:nvSpPr>
        <p:spPr>
          <a:xfrm>
            <a:off x="4995672" y="4686338"/>
            <a:ext cx="695227" cy="470911"/>
          </a:xfrm>
          <a:custGeom>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solidFill>
                <a:schemeClr val="tx1"/>
              </a:solidFill>
            </a:endParaRPr>
          </a:p>
        </p:txBody>
      </p:sp>
      <p:sp>
        <p:nvSpPr>
          <p:cNvPr id="95" name="Freeform 55">
            <a:extLst>
              <a:ext uri="{FF2B5EF4-FFF2-40B4-BE49-F238E27FC236}">
                <a16:creationId xmlns:a16="http://schemas.microsoft.com/office/drawing/2014/main" id="{E1F21ECA-3730-4E2A-BB32-69C99B2546BB}"/>
              </a:ext>
            </a:extLst>
          </p:cNvPr>
          <p:cNvSpPr/>
          <p:nvPr/>
        </p:nvSpPr>
        <p:spPr>
          <a:xfrm>
            <a:off x="4385321" y="5548089"/>
            <a:ext cx="357683" cy="876444"/>
          </a:xfrm>
          <a:custGeom>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6" name="Round Same Side Corner Rectangle 36">
            <a:extLst>
              <a:ext uri="{FF2B5EF4-FFF2-40B4-BE49-F238E27FC236}">
                <a16:creationId xmlns:a16="http://schemas.microsoft.com/office/drawing/2014/main" id="{E0C4F70F-DCCD-48F1-A750-DF4F32AC8F75}"/>
              </a:ext>
            </a:extLst>
          </p:cNvPr>
          <p:cNvSpPr/>
          <p:nvPr/>
        </p:nvSpPr>
        <p:spPr>
          <a:xfrm>
            <a:off x="9093644" y="5778078"/>
            <a:ext cx="655384" cy="518159"/>
          </a:xfrm>
          <a:custGeom>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p>
        </p:txBody>
      </p:sp>
      <p:sp>
        <p:nvSpPr>
          <p:cNvPr id="97" name="Oval 21">
            <a:extLst>
              <a:ext uri="{FF2B5EF4-FFF2-40B4-BE49-F238E27FC236}">
                <a16:creationId xmlns:a16="http://schemas.microsoft.com/office/drawing/2014/main" id="{B92F2676-D90E-40BF-8AC5-C623D6EC5932}"/>
              </a:ext>
            </a:extLst>
          </p:cNvPr>
          <p:cNvSpPr>
            <a:spLocks noChangeAspect="1"/>
          </p:cNvSpPr>
          <p:nvPr/>
        </p:nvSpPr>
        <p:spPr>
          <a:xfrm>
            <a:off x="5899135" y="5752167"/>
            <a:ext cx="539564" cy="544072"/>
          </a:xfrm>
          <a:custGeom>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sp>
        <p:nvSpPr>
          <p:cNvPr id="98" name="Oval 32">
            <a:extLst>
              <a:ext uri="{FF2B5EF4-FFF2-40B4-BE49-F238E27FC236}">
                <a16:creationId xmlns:a16="http://schemas.microsoft.com/office/drawing/2014/main" id="{06C7F06B-394E-4FE3-88AA-93210AFF9C00}"/>
              </a:ext>
            </a:extLst>
          </p:cNvPr>
          <p:cNvSpPr/>
          <p:nvPr/>
        </p:nvSpPr>
        <p:spPr>
          <a:xfrm>
            <a:off x="10018370" y="4572353"/>
            <a:ext cx="513767" cy="618071"/>
          </a:xfrm>
          <a:custGeom>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2" tIns="45716" rIns="91432" bIns="45716" numCol="1" spcCol="0" rtlCol="0" fromWordArt="0" anchor="ctr" anchorCtr="0" forceAA="0" compatLnSpc="1">
            <a:prstTxWarp prst="textNoShape">
              <a:avLst/>
            </a:prstTxWarp>
            <a:noAutofit/>
          </a:bodyPr>
          <a:lstStyle/>
          <a:p>
            <a:pPr algn="ctr"/>
            <a:endParaRPr lang="ko-KR" altLang="en-US" sz="1400"/>
          </a:p>
        </p:txBody>
      </p:sp>
      <p:grpSp>
        <p:nvGrpSpPr>
          <p:cNvPr id="116" name="Google Shape;6783;p88"/>
          <p:cNvGrpSpPr/>
          <p:nvPr/>
        </p:nvGrpSpPr>
        <p:grpSpPr>
          <a:xfrm>
            <a:off x="10947649" y="1235504"/>
            <a:ext cx="566807" cy="566419"/>
            <a:chOff x="-34004625" y="3585850"/>
            <a:chExt cx="292225" cy="292025"/>
          </a:xfrm>
          <a:solidFill>
            <a:srgbClr val="28A468"/>
          </a:solidFill>
        </p:grpSpPr>
        <p:sp>
          <p:nvSpPr>
            <p:cNvPr id="117" name="Google Shape;6784;p88"/>
            <p:cNvSpPr/>
            <p:nvPr/>
          </p:nvSpPr>
          <p:spPr>
            <a:xfrm>
              <a:off x="-33832149" y="3585850"/>
              <a:ext cx="103200" cy="154200"/>
            </a:xfrm>
            <a:custGeom>
              <a:rect l="l" t="t" r="r" b="b"/>
              <a:pathLst>
                <a:path w="4128" h="6168" extrusionOk="0">
                  <a:moveTo>
                    <a:pt x="2426" y="1"/>
                  </a:moveTo>
                  <a:cubicBezTo>
                    <a:pt x="2286" y="1"/>
                    <a:pt x="2136" y="77"/>
                    <a:pt x="2112" y="244"/>
                  </a:cubicBezTo>
                  <a:lnTo>
                    <a:pt x="64" y="5064"/>
                  </a:lnTo>
                  <a:cubicBezTo>
                    <a:pt x="1" y="5222"/>
                    <a:pt x="64" y="5474"/>
                    <a:pt x="253" y="5506"/>
                  </a:cubicBezTo>
                  <a:cubicBezTo>
                    <a:pt x="295" y="5531"/>
                    <a:pt x="342" y="5543"/>
                    <a:pt x="389" y="5543"/>
                  </a:cubicBezTo>
                  <a:cubicBezTo>
                    <a:pt x="517" y="5543"/>
                    <a:pt x="648" y="5455"/>
                    <a:pt x="694" y="5317"/>
                  </a:cubicBezTo>
                  <a:lnTo>
                    <a:pt x="1261" y="4025"/>
                  </a:lnTo>
                  <a:cubicBezTo>
                    <a:pt x="1419" y="4088"/>
                    <a:pt x="1576" y="4119"/>
                    <a:pt x="1765" y="4119"/>
                  </a:cubicBezTo>
                  <a:cubicBezTo>
                    <a:pt x="1891" y="4119"/>
                    <a:pt x="1986" y="4088"/>
                    <a:pt x="2112" y="4056"/>
                  </a:cubicBezTo>
                  <a:lnTo>
                    <a:pt x="2112" y="4844"/>
                  </a:lnTo>
                  <a:cubicBezTo>
                    <a:pt x="1450" y="4970"/>
                    <a:pt x="946" y="5506"/>
                    <a:pt x="789" y="6167"/>
                  </a:cubicBezTo>
                  <a:lnTo>
                    <a:pt x="4128" y="6167"/>
                  </a:lnTo>
                  <a:cubicBezTo>
                    <a:pt x="4002" y="5506"/>
                    <a:pt x="3466" y="5001"/>
                    <a:pt x="2773" y="4844"/>
                  </a:cubicBezTo>
                  <a:lnTo>
                    <a:pt x="2773" y="3143"/>
                  </a:lnTo>
                  <a:cubicBezTo>
                    <a:pt x="2773" y="2670"/>
                    <a:pt x="2458" y="2324"/>
                    <a:pt x="2080" y="2166"/>
                  </a:cubicBezTo>
                  <a:lnTo>
                    <a:pt x="2773" y="496"/>
                  </a:lnTo>
                  <a:cubicBezTo>
                    <a:pt x="2773" y="307"/>
                    <a:pt x="2710" y="118"/>
                    <a:pt x="2553" y="24"/>
                  </a:cubicBezTo>
                  <a:cubicBezTo>
                    <a:pt x="2515" y="8"/>
                    <a:pt x="2471" y="1"/>
                    <a:pt x="2426" y="1"/>
                  </a:cubicBezTo>
                  <a:close/>
                </a:path>
              </a:pathLst>
            </a:custGeom>
            <a:grpFill/>
            <a:ln>
              <a:noFill/>
            </a:ln>
          </p:spPr>
          <p:txBody>
            <a:bodyPr spcFirstLastPara="1" wrap="square" lIns="91417" tIns="91417" rIns="91417" bIns="91417" anchor="ctr" anchorCtr="0">
              <a:noAutofit/>
            </a:bodyPr>
            <a:lstStyle/>
            <a:p>
              <a:endParaRPr sz="1400"/>
            </a:p>
          </p:txBody>
        </p:sp>
        <p:sp>
          <p:nvSpPr>
            <p:cNvPr id="118" name="Google Shape;6785;p88"/>
            <p:cNvSpPr/>
            <p:nvPr/>
          </p:nvSpPr>
          <p:spPr>
            <a:xfrm>
              <a:off x="-34004625" y="3690400"/>
              <a:ext cx="155175" cy="187475"/>
            </a:xfrm>
            <a:custGeom>
              <a:rect l="l" t="t" r="r" b="b"/>
              <a:pathLst>
                <a:path w="6207" h="7499" extrusionOk="0">
                  <a:moveTo>
                    <a:pt x="693" y="0"/>
                  </a:moveTo>
                  <a:cubicBezTo>
                    <a:pt x="315" y="0"/>
                    <a:pt x="0" y="315"/>
                    <a:pt x="0" y="662"/>
                  </a:cubicBezTo>
                  <a:lnTo>
                    <a:pt x="0" y="6490"/>
                  </a:lnTo>
                  <a:cubicBezTo>
                    <a:pt x="32" y="7026"/>
                    <a:pt x="504" y="7498"/>
                    <a:pt x="1103" y="7498"/>
                  </a:cubicBezTo>
                  <a:lnTo>
                    <a:pt x="6207" y="7498"/>
                  </a:lnTo>
                  <a:lnTo>
                    <a:pt x="6207" y="5797"/>
                  </a:lnTo>
                  <a:cubicBezTo>
                    <a:pt x="6207" y="5608"/>
                    <a:pt x="6049" y="5451"/>
                    <a:pt x="5860" y="5451"/>
                  </a:cubicBezTo>
                  <a:lnTo>
                    <a:pt x="1765" y="5451"/>
                  </a:lnTo>
                  <a:cubicBezTo>
                    <a:pt x="1576" y="5451"/>
                    <a:pt x="1418" y="5293"/>
                    <a:pt x="1418" y="5104"/>
                  </a:cubicBezTo>
                  <a:lnTo>
                    <a:pt x="1418" y="662"/>
                  </a:lnTo>
                  <a:cubicBezTo>
                    <a:pt x="1418" y="252"/>
                    <a:pt x="1103" y="0"/>
                    <a:pt x="693" y="0"/>
                  </a:cubicBezTo>
                  <a:close/>
                </a:path>
              </a:pathLst>
            </a:custGeom>
            <a:grpFill/>
            <a:ln>
              <a:noFill/>
            </a:ln>
          </p:spPr>
          <p:txBody>
            <a:bodyPr spcFirstLastPara="1" wrap="square" lIns="91417" tIns="91417" rIns="91417" bIns="91417" anchor="ctr" anchorCtr="0">
              <a:noAutofit/>
            </a:bodyPr>
            <a:lstStyle/>
            <a:p>
              <a:endParaRPr sz="1400"/>
            </a:p>
          </p:txBody>
        </p:sp>
        <p:sp>
          <p:nvSpPr>
            <p:cNvPr id="119" name="Google Shape;6786;p88"/>
            <p:cNvSpPr/>
            <p:nvPr/>
          </p:nvSpPr>
          <p:spPr>
            <a:xfrm>
              <a:off x="-33936099" y="3621075"/>
              <a:ext cx="51200" cy="51225"/>
            </a:xfrm>
            <a:custGeom>
              <a:rect l="l" t="t" r="r" b="b"/>
              <a:pathLst>
                <a:path w="2048" h="2049" extrusionOk="0">
                  <a:moveTo>
                    <a:pt x="1040" y="1"/>
                  </a:moveTo>
                  <a:cubicBezTo>
                    <a:pt x="473" y="1"/>
                    <a:pt x="0" y="473"/>
                    <a:pt x="0" y="1041"/>
                  </a:cubicBezTo>
                  <a:cubicBezTo>
                    <a:pt x="0" y="1576"/>
                    <a:pt x="473" y="2049"/>
                    <a:pt x="1040" y="2049"/>
                  </a:cubicBezTo>
                  <a:cubicBezTo>
                    <a:pt x="1576" y="2049"/>
                    <a:pt x="2048" y="1576"/>
                    <a:pt x="2048" y="1041"/>
                  </a:cubicBezTo>
                  <a:cubicBezTo>
                    <a:pt x="2048" y="473"/>
                    <a:pt x="1607" y="1"/>
                    <a:pt x="1040" y="1"/>
                  </a:cubicBezTo>
                  <a:close/>
                </a:path>
              </a:pathLst>
            </a:custGeom>
            <a:grpFill/>
            <a:ln>
              <a:noFill/>
            </a:ln>
          </p:spPr>
          <p:txBody>
            <a:bodyPr spcFirstLastPara="1" wrap="square" lIns="91417" tIns="91417" rIns="91417" bIns="91417" anchor="ctr" anchorCtr="0">
              <a:noAutofit/>
            </a:bodyPr>
            <a:lstStyle/>
            <a:p>
              <a:endParaRPr sz="1400"/>
            </a:p>
          </p:txBody>
        </p:sp>
        <p:sp>
          <p:nvSpPr>
            <p:cNvPr id="120" name="Google Shape;6787;p88"/>
            <p:cNvSpPr/>
            <p:nvPr/>
          </p:nvSpPr>
          <p:spPr>
            <a:xfrm>
              <a:off x="-33952650" y="3690125"/>
              <a:ext cx="155975" cy="186950"/>
            </a:xfrm>
            <a:custGeom>
              <a:rect l="l" t="t" r="r" b="b"/>
              <a:pathLst>
                <a:path w="6239" h="7478" extrusionOk="0">
                  <a:moveTo>
                    <a:pt x="1641" y="1"/>
                  </a:moveTo>
                  <a:cubicBezTo>
                    <a:pt x="1242" y="1"/>
                    <a:pt x="819" y="205"/>
                    <a:pt x="568" y="484"/>
                  </a:cubicBezTo>
                  <a:cubicBezTo>
                    <a:pt x="190" y="799"/>
                    <a:pt x="1" y="1209"/>
                    <a:pt x="1" y="1681"/>
                  </a:cubicBezTo>
                  <a:lnTo>
                    <a:pt x="1" y="4769"/>
                  </a:lnTo>
                  <a:lnTo>
                    <a:pt x="2679" y="4769"/>
                  </a:lnTo>
                  <a:cubicBezTo>
                    <a:pt x="2521" y="4359"/>
                    <a:pt x="2175" y="4107"/>
                    <a:pt x="1702" y="4107"/>
                  </a:cubicBezTo>
                  <a:lnTo>
                    <a:pt x="1040" y="4107"/>
                  </a:lnTo>
                  <a:cubicBezTo>
                    <a:pt x="820" y="4107"/>
                    <a:pt x="662" y="3949"/>
                    <a:pt x="662" y="3729"/>
                  </a:cubicBezTo>
                  <a:lnTo>
                    <a:pt x="662" y="2374"/>
                  </a:lnTo>
                  <a:cubicBezTo>
                    <a:pt x="662" y="2154"/>
                    <a:pt x="820" y="1996"/>
                    <a:pt x="1040" y="1996"/>
                  </a:cubicBezTo>
                  <a:cubicBezTo>
                    <a:pt x="1229" y="1996"/>
                    <a:pt x="1387" y="2154"/>
                    <a:pt x="1387" y="2374"/>
                  </a:cubicBezTo>
                  <a:lnTo>
                    <a:pt x="1387" y="3382"/>
                  </a:lnTo>
                  <a:lnTo>
                    <a:pt x="1733" y="3382"/>
                  </a:lnTo>
                  <a:cubicBezTo>
                    <a:pt x="2553" y="3382"/>
                    <a:pt x="3277" y="3981"/>
                    <a:pt x="3435" y="4769"/>
                  </a:cubicBezTo>
                  <a:lnTo>
                    <a:pt x="3813" y="4769"/>
                  </a:lnTo>
                  <a:cubicBezTo>
                    <a:pt x="4380" y="4769"/>
                    <a:pt x="4852" y="5241"/>
                    <a:pt x="4852" y="5777"/>
                  </a:cubicBezTo>
                  <a:lnTo>
                    <a:pt x="4852" y="7478"/>
                  </a:lnTo>
                  <a:lnTo>
                    <a:pt x="6239" y="7478"/>
                  </a:lnTo>
                  <a:lnTo>
                    <a:pt x="6239" y="5084"/>
                  </a:lnTo>
                  <a:cubicBezTo>
                    <a:pt x="6176" y="4580"/>
                    <a:pt x="5703" y="4107"/>
                    <a:pt x="5168" y="4107"/>
                  </a:cubicBezTo>
                  <a:lnTo>
                    <a:pt x="3781" y="4107"/>
                  </a:lnTo>
                  <a:cubicBezTo>
                    <a:pt x="3592" y="4107"/>
                    <a:pt x="3435" y="3949"/>
                    <a:pt x="3435" y="3729"/>
                  </a:cubicBezTo>
                  <a:lnTo>
                    <a:pt x="3435" y="1807"/>
                  </a:lnTo>
                  <a:cubicBezTo>
                    <a:pt x="3435" y="862"/>
                    <a:pt x="2710" y="43"/>
                    <a:pt x="1796" y="11"/>
                  </a:cubicBezTo>
                  <a:cubicBezTo>
                    <a:pt x="1745" y="4"/>
                    <a:pt x="1694" y="1"/>
                    <a:pt x="1641" y="1"/>
                  </a:cubicBezTo>
                  <a:close/>
                </a:path>
              </a:pathLst>
            </a:custGeom>
            <a:grpFill/>
            <a:ln>
              <a:noFill/>
            </a:ln>
          </p:spPr>
          <p:txBody>
            <a:bodyPr spcFirstLastPara="1" wrap="square" lIns="91417" tIns="91417" rIns="91417" bIns="91417" anchor="ctr" anchorCtr="0">
              <a:noAutofit/>
            </a:bodyPr>
            <a:lstStyle/>
            <a:p>
              <a:endParaRPr sz="1400"/>
            </a:p>
          </p:txBody>
        </p:sp>
        <p:sp>
          <p:nvSpPr>
            <p:cNvPr id="121" name="Google Shape;6788;p88"/>
            <p:cNvSpPr/>
            <p:nvPr/>
          </p:nvSpPr>
          <p:spPr>
            <a:xfrm>
              <a:off x="-33849475" y="3758125"/>
              <a:ext cx="137075" cy="33100"/>
            </a:xfrm>
            <a:custGeom>
              <a:rect l="l" t="t" r="r" b="b"/>
              <a:pathLst>
                <a:path w="5483" h="1324" extrusionOk="0">
                  <a:moveTo>
                    <a:pt x="1" y="1"/>
                  </a:moveTo>
                  <a:lnTo>
                    <a:pt x="1" y="662"/>
                  </a:lnTo>
                  <a:lnTo>
                    <a:pt x="1041" y="662"/>
                  </a:lnTo>
                  <a:cubicBezTo>
                    <a:pt x="1576" y="662"/>
                    <a:pt x="2080" y="946"/>
                    <a:pt x="2395" y="1324"/>
                  </a:cubicBezTo>
                  <a:lnTo>
                    <a:pt x="5136" y="1324"/>
                  </a:lnTo>
                  <a:cubicBezTo>
                    <a:pt x="5325" y="1324"/>
                    <a:pt x="5483" y="1166"/>
                    <a:pt x="5483" y="977"/>
                  </a:cubicBezTo>
                  <a:lnTo>
                    <a:pt x="5483" y="316"/>
                  </a:lnTo>
                  <a:cubicBezTo>
                    <a:pt x="5483" y="158"/>
                    <a:pt x="5325" y="1"/>
                    <a:pt x="513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33" name="Google Shape;6800;p88"/>
          <p:cNvGrpSpPr/>
          <p:nvPr/>
        </p:nvGrpSpPr>
        <p:grpSpPr>
          <a:xfrm>
            <a:off x="9993219" y="2304827"/>
            <a:ext cx="552039" cy="550573"/>
            <a:chOff x="-30345326" y="3184750"/>
            <a:chExt cx="292225" cy="291450"/>
          </a:xfrm>
          <a:solidFill>
            <a:srgbClr val="28A468"/>
          </a:solidFill>
        </p:grpSpPr>
        <p:sp>
          <p:nvSpPr>
            <p:cNvPr id="134" name="Google Shape;6801;p88"/>
            <p:cNvSpPr/>
            <p:nvPr/>
          </p:nvSpPr>
          <p:spPr>
            <a:xfrm>
              <a:off x="-30328000" y="3184750"/>
              <a:ext cx="258375" cy="120950"/>
            </a:xfrm>
            <a:custGeom>
              <a:rect l="l" t="t" r="r" b="b"/>
              <a:pathLst>
                <a:path w="10335" h="4838" extrusionOk="0">
                  <a:moveTo>
                    <a:pt x="1040" y="0"/>
                  </a:moveTo>
                  <a:cubicBezTo>
                    <a:pt x="473" y="0"/>
                    <a:pt x="1" y="473"/>
                    <a:pt x="1" y="1071"/>
                  </a:cubicBezTo>
                  <a:lnTo>
                    <a:pt x="1" y="2458"/>
                  </a:lnTo>
                  <a:cubicBezTo>
                    <a:pt x="1" y="2993"/>
                    <a:pt x="473" y="3466"/>
                    <a:pt x="1040" y="3466"/>
                  </a:cubicBezTo>
                  <a:lnTo>
                    <a:pt x="2048" y="3466"/>
                  </a:lnTo>
                  <a:lnTo>
                    <a:pt x="2048" y="4505"/>
                  </a:lnTo>
                  <a:cubicBezTo>
                    <a:pt x="2048" y="4663"/>
                    <a:pt x="2143" y="4757"/>
                    <a:pt x="2269" y="4820"/>
                  </a:cubicBezTo>
                  <a:cubicBezTo>
                    <a:pt x="2300" y="4831"/>
                    <a:pt x="2339" y="4838"/>
                    <a:pt x="2380" y="4838"/>
                  </a:cubicBezTo>
                  <a:cubicBezTo>
                    <a:pt x="2461" y="4838"/>
                    <a:pt x="2552" y="4810"/>
                    <a:pt x="2615" y="4726"/>
                  </a:cubicBezTo>
                  <a:lnTo>
                    <a:pt x="3876" y="3466"/>
                  </a:lnTo>
                  <a:lnTo>
                    <a:pt x="6365" y="3466"/>
                  </a:lnTo>
                  <a:lnTo>
                    <a:pt x="7625" y="4726"/>
                  </a:lnTo>
                  <a:cubicBezTo>
                    <a:pt x="7688" y="4810"/>
                    <a:pt x="7765" y="4838"/>
                    <a:pt x="7846" y="4838"/>
                  </a:cubicBezTo>
                  <a:cubicBezTo>
                    <a:pt x="7887" y="4838"/>
                    <a:pt x="7929" y="4831"/>
                    <a:pt x="7971" y="4820"/>
                  </a:cubicBezTo>
                  <a:cubicBezTo>
                    <a:pt x="8097" y="4789"/>
                    <a:pt x="8160" y="4631"/>
                    <a:pt x="8160" y="4505"/>
                  </a:cubicBezTo>
                  <a:lnTo>
                    <a:pt x="8160" y="3466"/>
                  </a:lnTo>
                  <a:lnTo>
                    <a:pt x="9231" y="3466"/>
                  </a:lnTo>
                  <a:cubicBezTo>
                    <a:pt x="9862" y="3466"/>
                    <a:pt x="10334" y="2993"/>
                    <a:pt x="10334" y="2458"/>
                  </a:cubicBezTo>
                  <a:lnTo>
                    <a:pt x="10334" y="1071"/>
                  </a:lnTo>
                  <a:cubicBezTo>
                    <a:pt x="10334" y="536"/>
                    <a:pt x="9862" y="0"/>
                    <a:pt x="9294" y="0"/>
                  </a:cubicBezTo>
                  <a:close/>
                </a:path>
              </a:pathLst>
            </a:custGeom>
            <a:grpFill/>
            <a:ln>
              <a:noFill/>
            </a:ln>
          </p:spPr>
          <p:txBody>
            <a:bodyPr spcFirstLastPara="1" wrap="square" lIns="91417" tIns="91417" rIns="91417" bIns="91417" anchor="ctr" anchorCtr="0">
              <a:noAutofit/>
            </a:bodyPr>
            <a:lstStyle/>
            <a:p>
              <a:endParaRPr sz="1400"/>
            </a:p>
          </p:txBody>
        </p:sp>
        <p:sp>
          <p:nvSpPr>
            <p:cNvPr id="135" name="Google Shape;6802;p88"/>
            <p:cNvSpPr/>
            <p:nvPr/>
          </p:nvSpPr>
          <p:spPr>
            <a:xfrm>
              <a:off x="-30310674" y="3322575"/>
              <a:ext cx="68550" cy="69350"/>
            </a:xfrm>
            <a:custGeom>
              <a:rect l="l" t="t" r="r" b="b"/>
              <a:pathLst>
                <a:path w="2742" h="2774" extrusionOk="0">
                  <a:moveTo>
                    <a:pt x="1387" y="1"/>
                  </a:moveTo>
                  <a:cubicBezTo>
                    <a:pt x="599" y="1"/>
                    <a:pt x="1" y="631"/>
                    <a:pt x="1" y="1387"/>
                  </a:cubicBezTo>
                  <a:cubicBezTo>
                    <a:pt x="1" y="2143"/>
                    <a:pt x="599" y="2773"/>
                    <a:pt x="1387" y="2773"/>
                  </a:cubicBezTo>
                  <a:cubicBezTo>
                    <a:pt x="2143" y="2773"/>
                    <a:pt x="2742" y="2143"/>
                    <a:pt x="2742" y="1387"/>
                  </a:cubicBezTo>
                  <a:cubicBezTo>
                    <a:pt x="2742"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136" name="Google Shape;6803;p88"/>
            <p:cNvSpPr/>
            <p:nvPr/>
          </p:nvSpPr>
          <p:spPr>
            <a:xfrm>
              <a:off x="-30345326" y="3408425"/>
              <a:ext cx="137075" cy="67775"/>
            </a:xfrm>
            <a:custGeom>
              <a:rect l="l" t="t" r="r" b="b"/>
              <a:pathLst>
                <a:path w="5483" h="2711" extrusionOk="0">
                  <a:moveTo>
                    <a:pt x="2741" y="1"/>
                  </a:moveTo>
                  <a:cubicBezTo>
                    <a:pt x="1387" y="1"/>
                    <a:pt x="221" y="1040"/>
                    <a:pt x="32" y="2332"/>
                  </a:cubicBezTo>
                  <a:cubicBezTo>
                    <a:pt x="0" y="2521"/>
                    <a:pt x="158" y="2710"/>
                    <a:pt x="378" y="2710"/>
                  </a:cubicBezTo>
                  <a:lnTo>
                    <a:pt x="5104" y="2710"/>
                  </a:lnTo>
                  <a:cubicBezTo>
                    <a:pt x="5325" y="2710"/>
                    <a:pt x="5482" y="2521"/>
                    <a:pt x="5482" y="2332"/>
                  </a:cubicBezTo>
                  <a:cubicBezTo>
                    <a:pt x="5262" y="977"/>
                    <a:pt x="4128" y="1"/>
                    <a:pt x="2741" y="1"/>
                  </a:cubicBezTo>
                  <a:close/>
                </a:path>
              </a:pathLst>
            </a:custGeom>
            <a:grpFill/>
            <a:ln>
              <a:noFill/>
            </a:ln>
          </p:spPr>
          <p:txBody>
            <a:bodyPr spcFirstLastPara="1" wrap="square" lIns="91417" tIns="91417" rIns="91417" bIns="91417" anchor="ctr" anchorCtr="0">
              <a:noAutofit/>
            </a:bodyPr>
            <a:lstStyle/>
            <a:p>
              <a:endParaRPr sz="1400"/>
            </a:p>
          </p:txBody>
        </p:sp>
        <p:sp>
          <p:nvSpPr>
            <p:cNvPr id="137" name="Google Shape;6804;p88"/>
            <p:cNvSpPr/>
            <p:nvPr/>
          </p:nvSpPr>
          <p:spPr>
            <a:xfrm>
              <a:off x="-30156299" y="3322575"/>
              <a:ext cx="68550" cy="69350"/>
            </a:xfrm>
            <a:custGeom>
              <a:rect l="l" t="t" r="r" b="b"/>
              <a:pathLst>
                <a:path w="2742" h="2774" extrusionOk="0">
                  <a:moveTo>
                    <a:pt x="1387" y="1"/>
                  </a:moveTo>
                  <a:cubicBezTo>
                    <a:pt x="631" y="1"/>
                    <a:pt x="1" y="631"/>
                    <a:pt x="1" y="1387"/>
                  </a:cubicBezTo>
                  <a:cubicBezTo>
                    <a:pt x="1" y="2143"/>
                    <a:pt x="631" y="2773"/>
                    <a:pt x="1387" y="2773"/>
                  </a:cubicBezTo>
                  <a:cubicBezTo>
                    <a:pt x="2111" y="2773"/>
                    <a:pt x="2742" y="2143"/>
                    <a:pt x="2742" y="1387"/>
                  </a:cubicBezTo>
                  <a:cubicBezTo>
                    <a:pt x="2742" y="631"/>
                    <a:pt x="2111"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138" name="Google Shape;6805;p88"/>
            <p:cNvSpPr/>
            <p:nvPr/>
          </p:nvSpPr>
          <p:spPr>
            <a:xfrm>
              <a:off x="-30190951" y="3408425"/>
              <a:ext cx="137850" cy="67775"/>
            </a:xfrm>
            <a:custGeom>
              <a:rect l="l" t="t" r="r" b="b"/>
              <a:pathLst>
                <a:path w="5514" h="2711" extrusionOk="0">
                  <a:moveTo>
                    <a:pt x="2773" y="1"/>
                  </a:moveTo>
                  <a:cubicBezTo>
                    <a:pt x="1387" y="1"/>
                    <a:pt x="252" y="1040"/>
                    <a:pt x="32" y="2332"/>
                  </a:cubicBezTo>
                  <a:cubicBezTo>
                    <a:pt x="0" y="2521"/>
                    <a:pt x="158" y="2710"/>
                    <a:pt x="410" y="2710"/>
                  </a:cubicBezTo>
                  <a:lnTo>
                    <a:pt x="5167" y="2710"/>
                  </a:lnTo>
                  <a:cubicBezTo>
                    <a:pt x="5356" y="2710"/>
                    <a:pt x="5514" y="2521"/>
                    <a:pt x="5514" y="2332"/>
                  </a:cubicBezTo>
                  <a:cubicBezTo>
                    <a:pt x="5293" y="977"/>
                    <a:pt x="4128" y="1"/>
                    <a:pt x="2773"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199" name="Google Shape;6866;p88"/>
          <p:cNvGrpSpPr/>
          <p:nvPr/>
        </p:nvGrpSpPr>
        <p:grpSpPr>
          <a:xfrm>
            <a:off x="5913597" y="4643928"/>
            <a:ext cx="508811" cy="563019"/>
            <a:chOff x="-30354001" y="3569100"/>
            <a:chExt cx="292250" cy="292225"/>
          </a:xfrm>
          <a:solidFill>
            <a:srgbClr val="28A468"/>
          </a:solidFill>
        </p:grpSpPr>
        <p:sp>
          <p:nvSpPr>
            <p:cNvPr id="200" name="Google Shape;6867;p88"/>
            <p:cNvSpPr/>
            <p:nvPr/>
          </p:nvSpPr>
          <p:spPr>
            <a:xfrm>
              <a:off x="-30354001" y="3604550"/>
              <a:ext cx="137875" cy="256000"/>
            </a:xfrm>
            <a:custGeom>
              <a:rect l="l" t="t" r="r" b="b"/>
              <a:pathLst>
                <a:path w="5515" h="10240" extrusionOk="0">
                  <a:moveTo>
                    <a:pt x="662" y="0"/>
                  </a:moveTo>
                  <a:cubicBezTo>
                    <a:pt x="284" y="0"/>
                    <a:pt x="1" y="315"/>
                    <a:pt x="1" y="662"/>
                  </a:cubicBezTo>
                  <a:lnTo>
                    <a:pt x="1" y="4411"/>
                  </a:lnTo>
                  <a:cubicBezTo>
                    <a:pt x="1" y="4632"/>
                    <a:pt x="64" y="4884"/>
                    <a:pt x="190" y="5073"/>
                  </a:cubicBezTo>
                  <a:lnTo>
                    <a:pt x="1639" y="7467"/>
                  </a:lnTo>
                  <a:cubicBezTo>
                    <a:pt x="1891" y="7877"/>
                    <a:pt x="2049" y="8097"/>
                    <a:pt x="2049" y="8538"/>
                  </a:cubicBezTo>
                  <a:lnTo>
                    <a:pt x="2049" y="9861"/>
                  </a:lnTo>
                  <a:cubicBezTo>
                    <a:pt x="2049" y="10082"/>
                    <a:pt x="2206" y="10239"/>
                    <a:pt x="2395" y="10239"/>
                  </a:cubicBezTo>
                  <a:lnTo>
                    <a:pt x="5514" y="10239"/>
                  </a:lnTo>
                  <a:lnTo>
                    <a:pt x="5514" y="6364"/>
                  </a:lnTo>
                  <a:cubicBezTo>
                    <a:pt x="5514" y="5986"/>
                    <a:pt x="5357" y="5671"/>
                    <a:pt x="5168" y="5419"/>
                  </a:cubicBezTo>
                  <a:cubicBezTo>
                    <a:pt x="5167" y="5420"/>
                    <a:pt x="5165" y="5421"/>
                    <a:pt x="5163" y="5421"/>
                  </a:cubicBezTo>
                  <a:cubicBezTo>
                    <a:pt x="5042" y="5421"/>
                    <a:pt x="3214" y="3623"/>
                    <a:pt x="3183" y="3592"/>
                  </a:cubicBezTo>
                  <a:cubicBezTo>
                    <a:pt x="3041" y="3432"/>
                    <a:pt x="2828" y="3332"/>
                    <a:pt x="2613" y="3332"/>
                  </a:cubicBezTo>
                  <a:cubicBezTo>
                    <a:pt x="2448" y="3332"/>
                    <a:pt x="2280" y="3392"/>
                    <a:pt x="2143" y="3529"/>
                  </a:cubicBezTo>
                  <a:cubicBezTo>
                    <a:pt x="1891" y="3812"/>
                    <a:pt x="1923" y="4285"/>
                    <a:pt x="2112" y="4442"/>
                  </a:cubicBezTo>
                  <a:lnTo>
                    <a:pt x="3970" y="6301"/>
                  </a:lnTo>
                  <a:cubicBezTo>
                    <a:pt x="4097" y="6427"/>
                    <a:pt x="4097" y="6648"/>
                    <a:pt x="3970" y="6774"/>
                  </a:cubicBezTo>
                  <a:cubicBezTo>
                    <a:pt x="3907" y="6821"/>
                    <a:pt x="3821" y="6845"/>
                    <a:pt x="3734" y="6845"/>
                  </a:cubicBezTo>
                  <a:cubicBezTo>
                    <a:pt x="3648" y="6845"/>
                    <a:pt x="3561" y="6821"/>
                    <a:pt x="3498" y="6774"/>
                  </a:cubicBezTo>
                  <a:lnTo>
                    <a:pt x="1639" y="4915"/>
                  </a:lnTo>
                  <a:cubicBezTo>
                    <a:pt x="1450" y="4726"/>
                    <a:pt x="1324" y="4442"/>
                    <a:pt x="1324" y="4190"/>
                  </a:cubicBezTo>
                  <a:lnTo>
                    <a:pt x="1324" y="662"/>
                  </a:lnTo>
                  <a:cubicBezTo>
                    <a:pt x="1324" y="252"/>
                    <a:pt x="1009" y="0"/>
                    <a:pt x="662" y="0"/>
                  </a:cubicBezTo>
                  <a:close/>
                </a:path>
              </a:pathLst>
            </a:custGeom>
            <a:grpFill/>
            <a:ln>
              <a:noFill/>
            </a:ln>
          </p:spPr>
          <p:txBody>
            <a:bodyPr spcFirstLastPara="1" wrap="square" lIns="91417" tIns="91417" rIns="91417" bIns="91417" anchor="ctr" anchorCtr="0">
              <a:noAutofit/>
            </a:bodyPr>
            <a:lstStyle/>
            <a:p>
              <a:endParaRPr sz="1400"/>
            </a:p>
          </p:txBody>
        </p:sp>
        <p:sp>
          <p:nvSpPr>
            <p:cNvPr id="201" name="Google Shape;6868;p88"/>
            <p:cNvSpPr/>
            <p:nvPr/>
          </p:nvSpPr>
          <p:spPr>
            <a:xfrm>
              <a:off x="-30198826" y="3604550"/>
              <a:ext cx="137075" cy="256775"/>
            </a:xfrm>
            <a:custGeom>
              <a:rect l="l" t="t" r="r" b="b"/>
              <a:pathLst>
                <a:path w="5483" h="10271" extrusionOk="0">
                  <a:moveTo>
                    <a:pt x="4758" y="0"/>
                  </a:moveTo>
                  <a:cubicBezTo>
                    <a:pt x="4380" y="0"/>
                    <a:pt x="4096" y="315"/>
                    <a:pt x="4096" y="662"/>
                  </a:cubicBezTo>
                  <a:lnTo>
                    <a:pt x="4096" y="4190"/>
                  </a:lnTo>
                  <a:cubicBezTo>
                    <a:pt x="4096" y="4474"/>
                    <a:pt x="3970" y="4758"/>
                    <a:pt x="3781" y="4915"/>
                  </a:cubicBezTo>
                  <a:lnTo>
                    <a:pt x="1922" y="6774"/>
                  </a:lnTo>
                  <a:cubicBezTo>
                    <a:pt x="1875" y="6821"/>
                    <a:pt x="1788" y="6845"/>
                    <a:pt x="1698" y="6845"/>
                  </a:cubicBezTo>
                  <a:cubicBezTo>
                    <a:pt x="1607" y="6845"/>
                    <a:pt x="1513" y="6821"/>
                    <a:pt x="1450" y="6774"/>
                  </a:cubicBezTo>
                  <a:cubicBezTo>
                    <a:pt x="1355" y="6648"/>
                    <a:pt x="1355" y="6427"/>
                    <a:pt x="1450" y="6301"/>
                  </a:cubicBezTo>
                  <a:lnTo>
                    <a:pt x="3308" y="4442"/>
                  </a:lnTo>
                  <a:cubicBezTo>
                    <a:pt x="3497" y="4285"/>
                    <a:pt x="3560" y="3812"/>
                    <a:pt x="3277" y="3529"/>
                  </a:cubicBezTo>
                  <a:cubicBezTo>
                    <a:pt x="3140" y="3392"/>
                    <a:pt x="2972" y="3332"/>
                    <a:pt x="2807" y="3332"/>
                  </a:cubicBezTo>
                  <a:cubicBezTo>
                    <a:pt x="2592" y="3332"/>
                    <a:pt x="2379" y="3432"/>
                    <a:pt x="2237" y="3592"/>
                  </a:cubicBezTo>
                  <a:cubicBezTo>
                    <a:pt x="2237" y="3592"/>
                    <a:pt x="347" y="5419"/>
                    <a:pt x="347" y="5482"/>
                  </a:cubicBezTo>
                  <a:cubicBezTo>
                    <a:pt x="158" y="5671"/>
                    <a:pt x="0" y="6018"/>
                    <a:pt x="0" y="6427"/>
                  </a:cubicBezTo>
                  <a:lnTo>
                    <a:pt x="0" y="8129"/>
                  </a:lnTo>
                  <a:lnTo>
                    <a:pt x="0" y="8412"/>
                  </a:lnTo>
                  <a:lnTo>
                    <a:pt x="0" y="10271"/>
                  </a:lnTo>
                  <a:lnTo>
                    <a:pt x="3088" y="10271"/>
                  </a:lnTo>
                  <a:cubicBezTo>
                    <a:pt x="3277" y="10271"/>
                    <a:pt x="3434" y="10113"/>
                    <a:pt x="3434" y="9924"/>
                  </a:cubicBezTo>
                  <a:lnTo>
                    <a:pt x="3434" y="8570"/>
                  </a:lnTo>
                  <a:cubicBezTo>
                    <a:pt x="3434" y="8129"/>
                    <a:pt x="3623" y="7908"/>
                    <a:pt x="3812" y="7530"/>
                  </a:cubicBezTo>
                  <a:lnTo>
                    <a:pt x="5293" y="5104"/>
                  </a:lnTo>
                  <a:cubicBezTo>
                    <a:pt x="5388" y="4915"/>
                    <a:pt x="5482" y="4663"/>
                    <a:pt x="5482" y="4411"/>
                  </a:cubicBezTo>
                  <a:lnTo>
                    <a:pt x="5482" y="662"/>
                  </a:lnTo>
                  <a:cubicBezTo>
                    <a:pt x="5451" y="284"/>
                    <a:pt x="5136" y="0"/>
                    <a:pt x="4758" y="0"/>
                  </a:cubicBezTo>
                  <a:close/>
                </a:path>
              </a:pathLst>
            </a:custGeom>
            <a:grpFill/>
            <a:ln>
              <a:noFill/>
            </a:ln>
          </p:spPr>
          <p:txBody>
            <a:bodyPr spcFirstLastPara="1" wrap="square" lIns="91417" tIns="91417" rIns="91417" bIns="91417" anchor="ctr" anchorCtr="0">
              <a:noAutofit/>
            </a:bodyPr>
            <a:lstStyle/>
            <a:p>
              <a:endParaRPr sz="1400"/>
            </a:p>
          </p:txBody>
        </p:sp>
        <p:sp>
          <p:nvSpPr>
            <p:cNvPr id="202" name="Google Shape;6869;p88"/>
            <p:cNvSpPr/>
            <p:nvPr/>
          </p:nvSpPr>
          <p:spPr>
            <a:xfrm>
              <a:off x="-30139751" y="3636850"/>
              <a:ext cx="26000" cy="37825"/>
            </a:xfrm>
            <a:custGeom>
              <a:rect l="l" t="t" r="r" b="b"/>
              <a:pathLst>
                <a:path w="1040" h="1513" extrusionOk="0">
                  <a:moveTo>
                    <a:pt x="504" y="0"/>
                  </a:moveTo>
                  <a:cubicBezTo>
                    <a:pt x="252" y="32"/>
                    <a:pt x="0" y="284"/>
                    <a:pt x="0" y="567"/>
                  </a:cubicBezTo>
                  <a:lnTo>
                    <a:pt x="0" y="1418"/>
                  </a:lnTo>
                  <a:cubicBezTo>
                    <a:pt x="126" y="1386"/>
                    <a:pt x="252" y="1355"/>
                    <a:pt x="410" y="1355"/>
                  </a:cubicBezTo>
                  <a:cubicBezTo>
                    <a:pt x="630" y="1355"/>
                    <a:pt x="819" y="1386"/>
                    <a:pt x="1040" y="1512"/>
                  </a:cubicBezTo>
                  <a:lnTo>
                    <a:pt x="1040" y="504"/>
                  </a:lnTo>
                  <a:cubicBezTo>
                    <a:pt x="1040" y="252"/>
                    <a:pt x="788" y="0"/>
                    <a:pt x="504" y="0"/>
                  </a:cubicBezTo>
                  <a:close/>
                </a:path>
              </a:pathLst>
            </a:custGeom>
            <a:grpFill/>
            <a:ln>
              <a:noFill/>
            </a:ln>
          </p:spPr>
          <p:txBody>
            <a:bodyPr spcFirstLastPara="1" wrap="square" lIns="91417" tIns="91417" rIns="91417" bIns="91417" anchor="ctr" anchorCtr="0">
              <a:noAutofit/>
            </a:bodyPr>
            <a:lstStyle/>
            <a:p>
              <a:endParaRPr sz="1400"/>
            </a:p>
          </p:txBody>
        </p:sp>
        <p:sp>
          <p:nvSpPr>
            <p:cNvPr id="203" name="Google Shape;6870;p88"/>
            <p:cNvSpPr/>
            <p:nvPr/>
          </p:nvSpPr>
          <p:spPr>
            <a:xfrm>
              <a:off x="-30302802" y="3638950"/>
              <a:ext cx="25225" cy="36500"/>
            </a:xfrm>
            <a:custGeom>
              <a:rect l="l" t="t" r="r" b="b"/>
              <a:pathLst>
                <a:path w="1009" h="1460" extrusionOk="0">
                  <a:moveTo>
                    <a:pt x="418" y="1"/>
                  </a:moveTo>
                  <a:cubicBezTo>
                    <a:pt x="177" y="1"/>
                    <a:pt x="1" y="229"/>
                    <a:pt x="1" y="483"/>
                  </a:cubicBezTo>
                  <a:lnTo>
                    <a:pt x="1" y="1460"/>
                  </a:lnTo>
                  <a:cubicBezTo>
                    <a:pt x="190" y="1334"/>
                    <a:pt x="379" y="1302"/>
                    <a:pt x="631" y="1302"/>
                  </a:cubicBezTo>
                  <a:cubicBezTo>
                    <a:pt x="725" y="1302"/>
                    <a:pt x="883" y="1334"/>
                    <a:pt x="1009" y="1365"/>
                  </a:cubicBezTo>
                  <a:lnTo>
                    <a:pt x="1009" y="515"/>
                  </a:lnTo>
                  <a:cubicBezTo>
                    <a:pt x="1009" y="231"/>
                    <a:pt x="788" y="11"/>
                    <a:pt x="505" y="11"/>
                  </a:cubicBezTo>
                  <a:cubicBezTo>
                    <a:pt x="475" y="4"/>
                    <a:pt x="446" y="1"/>
                    <a:pt x="418" y="1"/>
                  </a:cubicBezTo>
                  <a:close/>
                </a:path>
              </a:pathLst>
            </a:custGeom>
            <a:grpFill/>
            <a:ln>
              <a:noFill/>
            </a:ln>
          </p:spPr>
          <p:txBody>
            <a:bodyPr spcFirstLastPara="1" wrap="square" lIns="91417" tIns="91417" rIns="91417" bIns="91417" anchor="ctr" anchorCtr="0">
              <a:noAutofit/>
            </a:bodyPr>
            <a:lstStyle/>
            <a:p>
              <a:endParaRPr sz="1400"/>
            </a:p>
          </p:txBody>
        </p:sp>
        <p:sp>
          <p:nvSpPr>
            <p:cNvPr id="204" name="Google Shape;6871;p88"/>
            <p:cNvSpPr/>
            <p:nvPr/>
          </p:nvSpPr>
          <p:spPr>
            <a:xfrm>
              <a:off x="-30242926" y="3569100"/>
              <a:ext cx="68525" cy="68550"/>
            </a:xfrm>
            <a:custGeom>
              <a:rect l="l" t="t" r="r" b="b"/>
              <a:pathLst>
                <a:path w="2741" h="2742" extrusionOk="0">
                  <a:moveTo>
                    <a:pt x="1386" y="1"/>
                  </a:moveTo>
                  <a:cubicBezTo>
                    <a:pt x="630" y="1"/>
                    <a:pt x="0" y="631"/>
                    <a:pt x="0" y="1387"/>
                  </a:cubicBezTo>
                  <a:cubicBezTo>
                    <a:pt x="0" y="2174"/>
                    <a:pt x="630" y="2742"/>
                    <a:pt x="1386" y="2742"/>
                  </a:cubicBezTo>
                  <a:cubicBezTo>
                    <a:pt x="2111" y="2742"/>
                    <a:pt x="2741" y="2111"/>
                    <a:pt x="2741" y="1387"/>
                  </a:cubicBezTo>
                  <a:cubicBezTo>
                    <a:pt x="2741" y="631"/>
                    <a:pt x="2111" y="1"/>
                    <a:pt x="1386" y="1"/>
                  </a:cubicBezTo>
                  <a:close/>
                </a:path>
              </a:pathLst>
            </a:custGeom>
            <a:grpFill/>
            <a:ln>
              <a:noFill/>
            </a:ln>
          </p:spPr>
          <p:txBody>
            <a:bodyPr spcFirstLastPara="1" wrap="square" lIns="91417" tIns="91417" rIns="91417" bIns="91417" anchor="ctr" anchorCtr="0">
              <a:noAutofit/>
            </a:bodyPr>
            <a:lstStyle/>
            <a:p>
              <a:endParaRPr sz="1400"/>
            </a:p>
          </p:txBody>
        </p:sp>
        <p:sp>
          <p:nvSpPr>
            <p:cNvPr id="205" name="Google Shape;6872;p88"/>
            <p:cNvSpPr/>
            <p:nvPr/>
          </p:nvSpPr>
          <p:spPr>
            <a:xfrm>
              <a:off x="-30262624" y="3654950"/>
              <a:ext cx="107925" cy="68550"/>
            </a:xfrm>
            <a:custGeom>
              <a:rect l="l" t="t" r="r" b="b"/>
              <a:pathLst>
                <a:path w="4317" h="2742" extrusionOk="0">
                  <a:moveTo>
                    <a:pt x="2174" y="1"/>
                  </a:moveTo>
                  <a:cubicBezTo>
                    <a:pt x="1292" y="1"/>
                    <a:pt x="505" y="379"/>
                    <a:pt x="0" y="1040"/>
                  </a:cubicBezTo>
                  <a:lnTo>
                    <a:pt x="32" y="1103"/>
                  </a:lnTo>
                  <a:cubicBezTo>
                    <a:pt x="946" y="1985"/>
                    <a:pt x="1450" y="2458"/>
                    <a:pt x="1702" y="2742"/>
                  </a:cubicBezTo>
                  <a:lnTo>
                    <a:pt x="2647" y="2742"/>
                  </a:lnTo>
                  <a:lnTo>
                    <a:pt x="4254" y="1135"/>
                  </a:lnTo>
                  <a:lnTo>
                    <a:pt x="4317" y="1040"/>
                  </a:lnTo>
                  <a:cubicBezTo>
                    <a:pt x="3813" y="410"/>
                    <a:pt x="3025" y="1"/>
                    <a:pt x="2174"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90" name="Google Shape;6957;p88"/>
          <p:cNvGrpSpPr/>
          <p:nvPr/>
        </p:nvGrpSpPr>
        <p:grpSpPr>
          <a:xfrm>
            <a:off x="4974694" y="1314925"/>
            <a:ext cx="498045" cy="497064"/>
            <a:chOff x="-31094350" y="3194000"/>
            <a:chExt cx="292225" cy="291650"/>
          </a:xfrm>
          <a:solidFill>
            <a:srgbClr val="28A468"/>
          </a:solidFill>
        </p:grpSpPr>
        <p:sp>
          <p:nvSpPr>
            <p:cNvPr id="291" name="Google Shape;6958;p88"/>
            <p:cNvSpPr/>
            <p:nvPr/>
          </p:nvSpPr>
          <p:spPr>
            <a:xfrm>
              <a:off x="-31033700" y="3194000"/>
              <a:ext cx="103200" cy="34100"/>
            </a:xfrm>
            <a:custGeom>
              <a:rect l="l" t="t" r="r" b="b"/>
              <a:pathLst>
                <a:path w="4128" h="1364" extrusionOk="0">
                  <a:moveTo>
                    <a:pt x="645" y="0"/>
                  </a:moveTo>
                  <a:cubicBezTo>
                    <a:pt x="263" y="0"/>
                    <a:pt x="0" y="296"/>
                    <a:pt x="0" y="670"/>
                  </a:cubicBezTo>
                  <a:lnTo>
                    <a:pt x="0" y="1016"/>
                  </a:lnTo>
                  <a:cubicBezTo>
                    <a:pt x="0" y="1205"/>
                    <a:pt x="158" y="1363"/>
                    <a:pt x="347" y="1363"/>
                  </a:cubicBezTo>
                  <a:lnTo>
                    <a:pt x="3781" y="1363"/>
                  </a:lnTo>
                  <a:cubicBezTo>
                    <a:pt x="3970" y="1363"/>
                    <a:pt x="4127" y="1205"/>
                    <a:pt x="4127" y="1016"/>
                  </a:cubicBezTo>
                  <a:lnTo>
                    <a:pt x="4127" y="670"/>
                  </a:lnTo>
                  <a:cubicBezTo>
                    <a:pt x="4127" y="260"/>
                    <a:pt x="3812" y="8"/>
                    <a:pt x="3466" y="8"/>
                  </a:cubicBezTo>
                  <a:lnTo>
                    <a:pt x="756" y="8"/>
                  </a:lnTo>
                  <a:cubicBezTo>
                    <a:pt x="718" y="3"/>
                    <a:pt x="681" y="0"/>
                    <a:pt x="645" y="0"/>
                  </a:cubicBezTo>
                  <a:close/>
                </a:path>
              </a:pathLst>
            </a:custGeom>
            <a:grpFill/>
            <a:ln>
              <a:noFill/>
            </a:ln>
          </p:spPr>
          <p:txBody>
            <a:bodyPr spcFirstLastPara="1" wrap="square" lIns="91417" tIns="91417" rIns="91417" bIns="91417" anchor="ctr" anchorCtr="0">
              <a:noAutofit/>
            </a:bodyPr>
            <a:lstStyle/>
            <a:p>
              <a:endParaRPr sz="1400"/>
            </a:p>
          </p:txBody>
        </p:sp>
        <p:sp>
          <p:nvSpPr>
            <p:cNvPr id="292" name="Google Shape;6959;p88"/>
            <p:cNvSpPr/>
            <p:nvPr/>
          </p:nvSpPr>
          <p:spPr>
            <a:xfrm>
              <a:off x="-31042375" y="3346200"/>
              <a:ext cx="16550" cy="18150"/>
            </a:xfrm>
            <a:custGeom>
              <a:rect l="l" t="t" r="r" b="b"/>
              <a:pathLst>
                <a:path w="662" h="726" extrusionOk="0">
                  <a:moveTo>
                    <a:pt x="1" y="1"/>
                  </a:moveTo>
                  <a:lnTo>
                    <a:pt x="1" y="725"/>
                  </a:lnTo>
                  <a:lnTo>
                    <a:pt x="662" y="725"/>
                  </a:lnTo>
                  <a:lnTo>
                    <a:pt x="662" y="1"/>
                  </a:lnTo>
                  <a:close/>
                </a:path>
              </a:pathLst>
            </a:custGeom>
            <a:grpFill/>
            <a:ln>
              <a:noFill/>
            </a:ln>
          </p:spPr>
          <p:txBody>
            <a:bodyPr spcFirstLastPara="1" wrap="square" lIns="91417" tIns="91417" rIns="91417" bIns="91417" anchor="ctr" anchorCtr="0">
              <a:noAutofit/>
            </a:bodyPr>
            <a:lstStyle/>
            <a:p>
              <a:endParaRPr sz="1400"/>
            </a:p>
          </p:txBody>
        </p:sp>
        <p:sp>
          <p:nvSpPr>
            <p:cNvPr id="293" name="Google Shape;6960;p88"/>
            <p:cNvSpPr/>
            <p:nvPr/>
          </p:nvSpPr>
          <p:spPr>
            <a:xfrm>
              <a:off x="-31042375" y="3278475"/>
              <a:ext cx="16550" cy="16550"/>
            </a:xfrm>
            <a:custGeom>
              <a:rect l="l" t="t" r="r" b="b"/>
              <a:pathLst>
                <a:path w="662" h="662" extrusionOk="0">
                  <a:moveTo>
                    <a:pt x="1" y="0"/>
                  </a:moveTo>
                  <a:lnTo>
                    <a:pt x="1" y="662"/>
                  </a:lnTo>
                  <a:lnTo>
                    <a:pt x="662" y="662"/>
                  </a:lnTo>
                  <a:lnTo>
                    <a:pt x="662" y="0"/>
                  </a:lnTo>
                  <a:close/>
                </a:path>
              </a:pathLst>
            </a:custGeom>
            <a:grpFill/>
            <a:ln>
              <a:noFill/>
            </a:ln>
          </p:spPr>
          <p:txBody>
            <a:bodyPr spcFirstLastPara="1" wrap="square" lIns="91417" tIns="91417" rIns="91417" bIns="91417" anchor="ctr" anchorCtr="0">
              <a:noAutofit/>
            </a:bodyPr>
            <a:lstStyle/>
            <a:p>
              <a:endParaRPr sz="1400"/>
            </a:p>
          </p:txBody>
        </p:sp>
        <p:sp>
          <p:nvSpPr>
            <p:cNvPr id="294" name="Google Shape;6961;p88"/>
            <p:cNvSpPr/>
            <p:nvPr/>
          </p:nvSpPr>
          <p:spPr>
            <a:xfrm>
              <a:off x="-31042375" y="3416300"/>
              <a:ext cx="16550" cy="16575"/>
            </a:xfrm>
            <a:custGeom>
              <a:rect l="l" t="t" r="r" b="b"/>
              <a:pathLst>
                <a:path w="662" h="663" extrusionOk="0">
                  <a:moveTo>
                    <a:pt x="1" y="1"/>
                  </a:moveTo>
                  <a:lnTo>
                    <a:pt x="1" y="662"/>
                  </a:lnTo>
                  <a:lnTo>
                    <a:pt x="662" y="662"/>
                  </a:lnTo>
                  <a:lnTo>
                    <a:pt x="662" y="1"/>
                  </a:lnTo>
                  <a:close/>
                </a:path>
              </a:pathLst>
            </a:custGeom>
            <a:grpFill/>
            <a:ln>
              <a:noFill/>
            </a:ln>
          </p:spPr>
          <p:txBody>
            <a:bodyPr spcFirstLastPara="1" wrap="square" lIns="91417" tIns="91417" rIns="91417" bIns="91417" anchor="ctr" anchorCtr="0">
              <a:noAutofit/>
            </a:bodyPr>
            <a:lstStyle/>
            <a:p>
              <a:endParaRPr sz="1400"/>
            </a:p>
          </p:txBody>
        </p:sp>
        <p:sp>
          <p:nvSpPr>
            <p:cNvPr id="295" name="Google Shape;6962;p88"/>
            <p:cNvSpPr/>
            <p:nvPr/>
          </p:nvSpPr>
          <p:spPr>
            <a:xfrm>
              <a:off x="-31094350" y="3210725"/>
              <a:ext cx="222900" cy="274925"/>
            </a:xfrm>
            <a:custGeom>
              <a:rect l="l" t="t" r="r" b="b"/>
              <a:pathLst>
                <a:path w="8916" h="10997" extrusionOk="0">
                  <a:moveTo>
                    <a:pt x="7183" y="2049"/>
                  </a:moveTo>
                  <a:cubicBezTo>
                    <a:pt x="7404" y="2049"/>
                    <a:pt x="7561" y="2206"/>
                    <a:pt x="7561" y="2395"/>
                  </a:cubicBezTo>
                  <a:cubicBezTo>
                    <a:pt x="7561" y="2584"/>
                    <a:pt x="7404" y="2742"/>
                    <a:pt x="7183" y="2742"/>
                  </a:cubicBezTo>
                  <a:lnTo>
                    <a:pt x="4474" y="2742"/>
                  </a:lnTo>
                  <a:cubicBezTo>
                    <a:pt x="4285" y="2742"/>
                    <a:pt x="4127" y="2584"/>
                    <a:pt x="4127" y="2395"/>
                  </a:cubicBezTo>
                  <a:cubicBezTo>
                    <a:pt x="4127" y="2206"/>
                    <a:pt x="4285" y="2049"/>
                    <a:pt x="4474" y="2049"/>
                  </a:cubicBezTo>
                  <a:close/>
                  <a:moveTo>
                    <a:pt x="3151" y="2017"/>
                  </a:moveTo>
                  <a:cubicBezTo>
                    <a:pt x="3340" y="2017"/>
                    <a:pt x="3497" y="2175"/>
                    <a:pt x="3497" y="2364"/>
                  </a:cubicBezTo>
                  <a:lnTo>
                    <a:pt x="3497" y="3750"/>
                  </a:lnTo>
                  <a:cubicBezTo>
                    <a:pt x="3497" y="3939"/>
                    <a:pt x="3340" y="4097"/>
                    <a:pt x="3151" y="4097"/>
                  </a:cubicBezTo>
                  <a:lnTo>
                    <a:pt x="1764" y="4097"/>
                  </a:lnTo>
                  <a:cubicBezTo>
                    <a:pt x="1575" y="4097"/>
                    <a:pt x="1418" y="3939"/>
                    <a:pt x="1418" y="3750"/>
                  </a:cubicBezTo>
                  <a:lnTo>
                    <a:pt x="1418" y="2364"/>
                  </a:lnTo>
                  <a:cubicBezTo>
                    <a:pt x="1418" y="2175"/>
                    <a:pt x="1575" y="2017"/>
                    <a:pt x="1764" y="2017"/>
                  </a:cubicBezTo>
                  <a:close/>
                  <a:moveTo>
                    <a:pt x="5860" y="3372"/>
                  </a:moveTo>
                  <a:cubicBezTo>
                    <a:pt x="6049" y="3372"/>
                    <a:pt x="6207" y="3529"/>
                    <a:pt x="6207" y="3750"/>
                  </a:cubicBezTo>
                  <a:cubicBezTo>
                    <a:pt x="6207" y="3939"/>
                    <a:pt x="6049" y="4097"/>
                    <a:pt x="5860" y="4097"/>
                  </a:cubicBezTo>
                  <a:lnTo>
                    <a:pt x="4474" y="4097"/>
                  </a:lnTo>
                  <a:cubicBezTo>
                    <a:pt x="4285" y="4097"/>
                    <a:pt x="4127" y="3939"/>
                    <a:pt x="4127" y="3750"/>
                  </a:cubicBezTo>
                  <a:cubicBezTo>
                    <a:pt x="4127" y="3529"/>
                    <a:pt x="4285" y="3372"/>
                    <a:pt x="4474" y="3372"/>
                  </a:cubicBezTo>
                  <a:close/>
                  <a:moveTo>
                    <a:pt x="7183" y="4758"/>
                  </a:moveTo>
                  <a:cubicBezTo>
                    <a:pt x="7404" y="4758"/>
                    <a:pt x="7561" y="4916"/>
                    <a:pt x="7561" y="5105"/>
                  </a:cubicBezTo>
                  <a:cubicBezTo>
                    <a:pt x="7561" y="5325"/>
                    <a:pt x="7404" y="5483"/>
                    <a:pt x="7183" y="5483"/>
                  </a:cubicBezTo>
                  <a:lnTo>
                    <a:pt x="4474" y="5483"/>
                  </a:lnTo>
                  <a:cubicBezTo>
                    <a:pt x="4285" y="5483"/>
                    <a:pt x="4127" y="5325"/>
                    <a:pt x="4127" y="5105"/>
                  </a:cubicBezTo>
                  <a:cubicBezTo>
                    <a:pt x="4127" y="4916"/>
                    <a:pt x="4285" y="4758"/>
                    <a:pt x="4474" y="4758"/>
                  </a:cubicBezTo>
                  <a:close/>
                  <a:moveTo>
                    <a:pt x="3151" y="4758"/>
                  </a:moveTo>
                  <a:cubicBezTo>
                    <a:pt x="3340" y="4758"/>
                    <a:pt x="3497" y="4916"/>
                    <a:pt x="3497" y="5105"/>
                  </a:cubicBezTo>
                  <a:lnTo>
                    <a:pt x="3497" y="6491"/>
                  </a:lnTo>
                  <a:cubicBezTo>
                    <a:pt x="3497" y="6680"/>
                    <a:pt x="3340" y="6837"/>
                    <a:pt x="3151" y="6837"/>
                  </a:cubicBezTo>
                  <a:lnTo>
                    <a:pt x="1764" y="6837"/>
                  </a:lnTo>
                  <a:cubicBezTo>
                    <a:pt x="1575" y="6837"/>
                    <a:pt x="1418" y="6680"/>
                    <a:pt x="1418" y="6491"/>
                  </a:cubicBezTo>
                  <a:lnTo>
                    <a:pt x="1418" y="5105"/>
                  </a:lnTo>
                  <a:cubicBezTo>
                    <a:pt x="1418" y="4916"/>
                    <a:pt x="1575" y="4758"/>
                    <a:pt x="1764" y="4758"/>
                  </a:cubicBezTo>
                  <a:close/>
                  <a:moveTo>
                    <a:pt x="5860" y="6144"/>
                  </a:moveTo>
                  <a:cubicBezTo>
                    <a:pt x="6049" y="6144"/>
                    <a:pt x="6207" y="6302"/>
                    <a:pt x="6207" y="6491"/>
                  </a:cubicBezTo>
                  <a:cubicBezTo>
                    <a:pt x="6207" y="6680"/>
                    <a:pt x="6049" y="6837"/>
                    <a:pt x="5860" y="6837"/>
                  </a:cubicBezTo>
                  <a:lnTo>
                    <a:pt x="4474" y="6837"/>
                  </a:lnTo>
                  <a:cubicBezTo>
                    <a:pt x="4285" y="6837"/>
                    <a:pt x="4127" y="6680"/>
                    <a:pt x="4127" y="6491"/>
                  </a:cubicBezTo>
                  <a:cubicBezTo>
                    <a:pt x="4127" y="6302"/>
                    <a:pt x="4285" y="6144"/>
                    <a:pt x="4474" y="6144"/>
                  </a:cubicBezTo>
                  <a:close/>
                  <a:moveTo>
                    <a:pt x="7183" y="7562"/>
                  </a:moveTo>
                  <a:cubicBezTo>
                    <a:pt x="7404" y="7562"/>
                    <a:pt x="7561" y="7720"/>
                    <a:pt x="7561" y="7909"/>
                  </a:cubicBezTo>
                  <a:cubicBezTo>
                    <a:pt x="7561" y="8098"/>
                    <a:pt x="7404" y="8255"/>
                    <a:pt x="7183" y="8255"/>
                  </a:cubicBezTo>
                  <a:lnTo>
                    <a:pt x="4474" y="8255"/>
                  </a:lnTo>
                  <a:cubicBezTo>
                    <a:pt x="4285" y="8255"/>
                    <a:pt x="4127" y="8098"/>
                    <a:pt x="4127" y="7909"/>
                  </a:cubicBezTo>
                  <a:cubicBezTo>
                    <a:pt x="4127" y="7720"/>
                    <a:pt x="4285" y="7562"/>
                    <a:pt x="4474" y="7562"/>
                  </a:cubicBezTo>
                  <a:close/>
                  <a:moveTo>
                    <a:pt x="3151" y="7531"/>
                  </a:moveTo>
                  <a:cubicBezTo>
                    <a:pt x="3340" y="7531"/>
                    <a:pt x="3497" y="7657"/>
                    <a:pt x="3497" y="7877"/>
                  </a:cubicBezTo>
                  <a:lnTo>
                    <a:pt x="3497" y="9232"/>
                  </a:lnTo>
                  <a:cubicBezTo>
                    <a:pt x="3497" y="9452"/>
                    <a:pt x="3340" y="9610"/>
                    <a:pt x="3151" y="9610"/>
                  </a:cubicBezTo>
                  <a:lnTo>
                    <a:pt x="1764" y="9610"/>
                  </a:lnTo>
                  <a:cubicBezTo>
                    <a:pt x="1575" y="9610"/>
                    <a:pt x="1418" y="9452"/>
                    <a:pt x="1418" y="9232"/>
                  </a:cubicBezTo>
                  <a:lnTo>
                    <a:pt x="1418" y="7877"/>
                  </a:lnTo>
                  <a:cubicBezTo>
                    <a:pt x="1418" y="7657"/>
                    <a:pt x="1575" y="7531"/>
                    <a:pt x="1764" y="7531"/>
                  </a:cubicBezTo>
                  <a:close/>
                  <a:moveTo>
                    <a:pt x="5860" y="8885"/>
                  </a:moveTo>
                  <a:cubicBezTo>
                    <a:pt x="6049" y="8885"/>
                    <a:pt x="6207" y="9043"/>
                    <a:pt x="6207" y="9232"/>
                  </a:cubicBezTo>
                  <a:cubicBezTo>
                    <a:pt x="6207" y="9452"/>
                    <a:pt x="6049" y="9610"/>
                    <a:pt x="5860" y="9610"/>
                  </a:cubicBezTo>
                  <a:lnTo>
                    <a:pt x="4474" y="9610"/>
                  </a:lnTo>
                  <a:cubicBezTo>
                    <a:pt x="4285" y="9610"/>
                    <a:pt x="4127" y="9452"/>
                    <a:pt x="4127" y="9232"/>
                  </a:cubicBezTo>
                  <a:cubicBezTo>
                    <a:pt x="4127" y="9043"/>
                    <a:pt x="4285" y="8885"/>
                    <a:pt x="4474" y="8885"/>
                  </a:cubicBezTo>
                  <a:close/>
                  <a:moveTo>
                    <a:pt x="1040" y="1"/>
                  </a:moveTo>
                  <a:cubicBezTo>
                    <a:pt x="504" y="1"/>
                    <a:pt x="0" y="473"/>
                    <a:pt x="0" y="1009"/>
                  </a:cubicBezTo>
                  <a:lnTo>
                    <a:pt x="0" y="9956"/>
                  </a:lnTo>
                  <a:cubicBezTo>
                    <a:pt x="32" y="10524"/>
                    <a:pt x="504" y="10996"/>
                    <a:pt x="1040" y="10996"/>
                  </a:cubicBezTo>
                  <a:lnTo>
                    <a:pt x="7908" y="10996"/>
                  </a:lnTo>
                  <a:cubicBezTo>
                    <a:pt x="8444" y="10996"/>
                    <a:pt x="8916" y="10524"/>
                    <a:pt x="8916" y="9956"/>
                  </a:cubicBezTo>
                  <a:lnTo>
                    <a:pt x="8916" y="1009"/>
                  </a:lnTo>
                  <a:cubicBezTo>
                    <a:pt x="8916" y="473"/>
                    <a:pt x="8444" y="1"/>
                    <a:pt x="7908" y="1"/>
                  </a:cubicBezTo>
                  <a:lnTo>
                    <a:pt x="7183" y="1"/>
                  </a:lnTo>
                  <a:lnTo>
                    <a:pt x="7183" y="347"/>
                  </a:lnTo>
                  <a:cubicBezTo>
                    <a:pt x="7183" y="915"/>
                    <a:pt x="6711" y="1387"/>
                    <a:pt x="6175" y="1387"/>
                  </a:cubicBezTo>
                  <a:lnTo>
                    <a:pt x="2741" y="1387"/>
                  </a:lnTo>
                  <a:cubicBezTo>
                    <a:pt x="2206" y="1387"/>
                    <a:pt x="1733" y="915"/>
                    <a:pt x="1733" y="347"/>
                  </a:cubicBezTo>
                  <a:lnTo>
                    <a:pt x="1733" y="1"/>
                  </a:lnTo>
                  <a:close/>
                </a:path>
              </a:pathLst>
            </a:custGeom>
            <a:grpFill/>
            <a:ln>
              <a:noFill/>
            </a:ln>
          </p:spPr>
          <p:txBody>
            <a:bodyPr spcFirstLastPara="1" wrap="square" lIns="91417" tIns="91417" rIns="91417" bIns="91417" anchor="ctr" anchorCtr="0">
              <a:noAutofit/>
            </a:bodyPr>
            <a:lstStyle/>
            <a:p>
              <a:endParaRPr sz="1400"/>
            </a:p>
          </p:txBody>
        </p:sp>
        <p:sp>
          <p:nvSpPr>
            <p:cNvPr id="296" name="Google Shape;6963;p88"/>
            <p:cNvSpPr/>
            <p:nvPr/>
          </p:nvSpPr>
          <p:spPr>
            <a:xfrm>
              <a:off x="-30853351" y="3295000"/>
              <a:ext cx="51225" cy="104000"/>
            </a:xfrm>
            <a:custGeom>
              <a:rect l="l" t="t" r="r" b="b"/>
              <a:pathLst>
                <a:path w="2049" h="4160" extrusionOk="0">
                  <a:moveTo>
                    <a:pt x="1" y="1"/>
                  </a:moveTo>
                  <a:lnTo>
                    <a:pt x="1" y="4160"/>
                  </a:lnTo>
                  <a:lnTo>
                    <a:pt x="2049" y="4160"/>
                  </a:lnTo>
                  <a:lnTo>
                    <a:pt x="2049" y="1"/>
                  </a:lnTo>
                  <a:close/>
                </a:path>
              </a:pathLst>
            </a:custGeom>
            <a:grpFill/>
            <a:ln>
              <a:noFill/>
            </a:ln>
          </p:spPr>
          <p:txBody>
            <a:bodyPr spcFirstLastPara="1" wrap="square" lIns="91417" tIns="91417" rIns="91417" bIns="91417" anchor="ctr" anchorCtr="0">
              <a:noAutofit/>
            </a:bodyPr>
            <a:lstStyle/>
            <a:p>
              <a:endParaRPr sz="1400"/>
            </a:p>
          </p:txBody>
        </p:sp>
        <p:sp>
          <p:nvSpPr>
            <p:cNvPr id="297" name="Google Shape;6964;p88"/>
            <p:cNvSpPr/>
            <p:nvPr/>
          </p:nvSpPr>
          <p:spPr>
            <a:xfrm>
              <a:off x="-30853351" y="3227275"/>
              <a:ext cx="51225" cy="51225"/>
            </a:xfrm>
            <a:custGeom>
              <a:rect l="l" t="t" r="r" b="b"/>
              <a:pathLst>
                <a:path w="2049" h="2049" extrusionOk="0">
                  <a:moveTo>
                    <a:pt x="1009" y="1"/>
                  </a:moveTo>
                  <a:cubicBezTo>
                    <a:pt x="473" y="1"/>
                    <a:pt x="1" y="473"/>
                    <a:pt x="1" y="1040"/>
                  </a:cubicBezTo>
                  <a:lnTo>
                    <a:pt x="1" y="2048"/>
                  </a:lnTo>
                  <a:lnTo>
                    <a:pt x="2049" y="2048"/>
                  </a:lnTo>
                  <a:lnTo>
                    <a:pt x="2049" y="1040"/>
                  </a:lnTo>
                  <a:cubicBezTo>
                    <a:pt x="2049" y="473"/>
                    <a:pt x="1576" y="1"/>
                    <a:pt x="1009" y="1"/>
                  </a:cubicBezTo>
                  <a:close/>
                </a:path>
              </a:pathLst>
            </a:custGeom>
            <a:grpFill/>
            <a:ln>
              <a:noFill/>
            </a:ln>
          </p:spPr>
          <p:txBody>
            <a:bodyPr spcFirstLastPara="1" wrap="square" lIns="91417" tIns="91417" rIns="91417" bIns="91417" anchor="ctr" anchorCtr="0">
              <a:noAutofit/>
            </a:bodyPr>
            <a:lstStyle/>
            <a:p>
              <a:endParaRPr sz="1400"/>
            </a:p>
          </p:txBody>
        </p:sp>
        <p:sp>
          <p:nvSpPr>
            <p:cNvPr id="298" name="Google Shape;6965;p88"/>
            <p:cNvSpPr/>
            <p:nvPr/>
          </p:nvSpPr>
          <p:spPr>
            <a:xfrm>
              <a:off x="-30851776" y="3416300"/>
              <a:ext cx="46500" cy="51225"/>
            </a:xfrm>
            <a:custGeom>
              <a:rect l="l" t="t" r="r" b="b"/>
              <a:pathLst>
                <a:path w="1860" h="2049" extrusionOk="0">
                  <a:moveTo>
                    <a:pt x="1" y="1"/>
                  </a:moveTo>
                  <a:lnTo>
                    <a:pt x="599" y="1796"/>
                  </a:lnTo>
                  <a:cubicBezTo>
                    <a:pt x="694" y="1985"/>
                    <a:pt x="788" y="2048"/>
                    <a:pt x="946" y="2048"/>
                  </a:cubicBezTo>
                  <a:cubicBezTo>
                    <a:pt x="1103" y="2048"/>
                    <a:pt x="1229" y="1985"/>
                    <a:pt x="1261" y="1796"/>
                  </a:cubicBezTo>
                  <a:lnTo>
                    <a:pt x="1860" y="1"/>
                  </a:lnTo>
                  <a:close/>
                </a:path>
              </a:pathLst>
            </a:custGeom>
            <a:grpFill/>
            <a:ln>
              <a:noFill/>
            </a:ln>
          </p:spPr>
          <p:txBody>
            <a:bodyPr spcFirstLastPara="1" wrap="square" lIns="91417" tIns="91417" rIns="91417" bIns="91417" anchor="ctr" anchorCtr="0">
              <a:noAutofit/>
            </a:bodyPr>
            <a:lstStyle/>
            <a:p>
              <a:endParaRPr sz="1400"/>
            </a:p>
          </p:txBody>
        </p:sp>
      </p:grpSp>
      <p:grpSp>
        <p:nvGrpSpPr>
          <p:cNvPr id="299" name="Google Shape;6966;p88"/>
          <p:cNvGrpSpPr/>
          <p:nvPr/>
        </p:nvGrpSpPr>
        <p:grpSpPr>
          <a:xfrm>
            <a:off x="10919100" y="3411177"/>
            <a:ext cx="604829" cy="605763"/>
            <a:chOff x="-31093575" y="3552550"/>
            <a:chExt cx="291450" cy="291900"/>
          </a:xfrm>
          <a:solidFill>
            <a:srgbClr val="28A468"/>
          </a:solidFill>
        </p:grpSpPr>
        <p:sp>
          <p:nvSpPr>
            <p:cNvPr id="300" name="Google Shape;6967;p88"/>
            <p:cNvSpPr/>
            <p:nvPr/>
          </p:nvSpPr>
          <p:spPr>
            <a:xfrm>
              <a:off x="-31011651" y="3745525"/>
              <a:ext cx="7900" cy="12625"/>
            </a:xfrm>
            <a:custGeom>
              <a:rect l="l" t="t" r="r" b="b"/>
              <a:pathLst>
                <a:path w="316" h="505" extrusionOk="0">
                  <a:moveTo>
                    <a:pt x="158" y="1"/>
                  </a:moveTo>
                  <a:lnTo>
                    <a:pt x="0" y="505"/>
                  </a:lnTo>
                  <a:lnTo>
                    <a:pt x="315" y="505"/>
                  </a:lnTo>
                  <a:lnTo>
                    <a:pt x="158" y="1"/>
                  </a:lnTo>
                  <a:close/>
                </a:path>
              </a:pathLst>
            </a:custGeom>
            <a:grpFill/>
            <a:ln>
              <a:noFill/>
            </a:ln>
          </p:spPr>
          <p:txBody>
            <a:bodyPr spcFirstLastPara="1" wrap="square" lIns="91417" tIns="91417" rIns="91417" bIns="91417" anchor="ctr" anchorCtr="0">
              <a:noAutofit/>
            </a:bodyPr>
            <a:lstStyle/>
            <a:p>
              <a:endParaRPr sz="1400"/>
            </a:p>
          </p:txBody>
        </p:sp>
        <p:sp>
          <p:nvSpPr>
            <p:cNvPr id="301" name="Google Shape;6968;p88"/>
            <p:cNvSpPr/>
            <p:nvPr/>
          </p:nvSpPr>
          <p:spPr>
            <a:xfrm>
              <a:off x="-31093575" y="3671500"/>
              <a:ext cx="171725" cy="172950"/>
            </a:xfrm>
            <a:custGeom>
              <a:rect l="l" t="t" r="r" b="b"/>
              <a:pathLst>
                <a:path w="6867" h="6918" extrusionOk="0">
                  <a:moveTo>
                    <a:pt x="3427" y="1449"/>
                  </a:moveTo>
                  <a:cubicBezTo>
                    <a:pt x="3569" y="1449"/>
                    <a:pt x="3718" y="1512"/>
                    <a:pt x="3781" y="1638"/>
                  </a:cubicBezTo>
                  <a:lnTo>
                    <a:pt x="4317" y="3466"/>
                  </a:lnTo>
                  <a:lnTo>
                    <a:pt x="4474" y="3466"/>
                  </a:lnTo>
                  <a:cubicBezTo>
                    <a:pt x="4695" y="3466"/>
                    <a:pt x="4852" y="3623"/>
                    <a:pt x="4852" y="3812"/>
                  </a:cubicBezTo>
                  <a:cubicBezTo>
                    <a:pt x="4852" y="3970"/>
                    <a:pt x="4726" y="4127"/>
                    <a:pt x="4537" y="4127"/>
                  </a:cubicBezTo>
                  <a:lnTo>
                    <a:pt x="4789" y="5072"/>
                  </a:lnTo>
                  <a:cubicBezTo>
                    <a:pt x="4852" y="5262"/>
                    <a:pt x="4758" y="5419"/>
                    <a:pt x="4569" y="5514"/>
                  </a:cubicBezTo>
                  <a:cubicBezTo>
                    <a:pt x="4545" y="5518"/>
                    <a:pt x="4521" y="5520"/>
                    <a:pt x="4498" y="5520"/>
                  </a:cubicBezTo>
                  <a:cubicBezTo>
                    <a:pt x="4341" y="5520"/>
                    <a:pt x="4210" y="5427"/>
                    <a:pt x="4128" y="5262"/>
                  </a:cubicBezTo>
                  <a:lnTo>
                    <a:pt x="3781" y="4127"/>
                  </a:lnTo>
                  <a:lnTo>
                    <a:pt x="3057" y="4127"/>
                  </a:lnTo>
                  <a:lnTo>
                    <a:pt x="2710" y="5262"/>
                  </a:lnTo>
                  <a:cubicBezTo>
                    <a:pt x="2683" y="5427"/>
                    <a:pt x="2535" y="5520"/>
                    <a:pt x="2351" y="5520"/>
                  </a:cubicBezTo>
                  <a:cubicBezTo>
                    <a:pt x="2325" y="5520"/>
                    <a:pt x="2297" y="5518"/>
                    <a:pt x="2269" y="5514"/>
                  </a:cubicBezTo>
                  <a:cubicBezTo>
                    <a:pt x="2080" y="5451"/>
                    <a:pt x="2017" y="5262"/>
                    <a:pt x="2049" y="5072"/>
                  </a:cubicBezTo>
                  <a:lnTo>
                    <a:pt x="2332" y="4127"/>
                  </a:lnTo>
                  <a:cubicBezTo>
                    <a:pt x="2175" y="4096"/>
                    <a:pt x="2017" y="3970"/>
                    <a:pt x="2017" y="3812"/>
                  </a:cubicBezTo>
                  <a:cubicBezTo>
                    <a:pt x="2049" y="3623"/>
                    <a:pt x="2206" y="3466"/>
                    <a:pt x="2395" y="3466"/>
                  </a:cubicBezTo>
                  <a:lnTo>
                    <a:pt x="2553" y="3466"/>
                  </a:lnTo>
                  <a:lnTo>
                    <a:pt x="3120" y="1638"/>
                  </a:lnTo>
                  <a:cubicBezTo>
                    <a:pt x="3151" y="1512"/>
                    <a:pt x="3285" y="1449"/>
                    <a:pt x="3427" y="1449"/>
                  </a:cubicBezTo>
                  <a:close/>
                  <a:moveTo>
                    <a:pt x="3435" y="0"/>
                  </a:moveTo>
                  <a:cubicBezTo>
                    <a:pt x="1544" y="0"/>
                    <a:pt x="1" y="1544"/>
                    <a:pt x="1" y="3434"/>
                  </a:cubicBezTo>
                  <a:cubicBezTo>
                    <a:pt x="1" y="5356"/>
                    <a:pt x="1544" y="6900"/>
                    <a:pt x="3435" y="6900"/>
                  </a:cubicBezTo>
                  <a:cubicBezTo>
                    <a:pt x="4065" y="6900"/>
                    <a:pt x="4632" y="6742"/>
                    <a:pt x="5168" y="6427"/>
                  </a:cubicBezTo>
                  <a:lnTo>
                    <a:pt x="6365" y="6900"/>
                  </a:lnTo>
                  <a:cubicBezTo>
                    <a:pt x="6407" y="6910"/>
                    <a:pt x="6449" y="6917"/>
                    <a:pt x="6491" y="6917"/>
                  </a:cubicBezTo>
                  <a:cubicBezTo>
                    <a:pt x="6575" y="6917"/>
                    <a:pt x="6659" y="6889"/>
                    <a:pt x="6743" y="6805"/>
                  </a:cubicBezTo>
                  <a:cubicBezTo>
                    <a:pt x="6806" y="6742"/>
                    <a:pt x="6869" y="6616"/>
                    <a:pt x="6869" y="6459"/>
                  </a:cubicBezTo>
                  <a:lnTo>
                    <a:pt x="6491" y="5009"/>
                  </a:lnTo>
                  <a:cubicBezTo>
                    <a:pt x="6743" y="4537"/>
                    <a:pt x="6869" y="4001"/>
                    <a:pt x="6869" y="3466"/>
                  </a:cubicBezTo>
                  <a:cubicBezTo>
                    <a:pt x="6869" y="3119"/>
                    <a:pt x="6774" y="2804"/>
                    <a:pt x="6711" y="2489"/>
                  </a:cubicBezTo>
                  <a:cubicBezTo>
                    <a:pt x="6617" y="2426"/>
                    <a:pt x="6491" y="2395"/>
                    <a:pt x="6428" y="2363"/>
                  </a:cubicBezTo>
                  <a:lnTo>
                    <a:pt x="5514" y="2710"/>
                  </a:lnTo>
                  <a:cubicBezTo>
                    <a:pt x="5389" y="2755"/>
                    <a:pt x="5256" y="2780"/>
                    <a:pt x="5125" y="2780"/>
                  </a:cubicBezTo>
                  <a:cubicBezTo>
                    <a:pt x="4892" y="2780"/>
                    <a:pt x="4667" y="2702"/>
                    <a:pt x="4506" y="2521"/>
                  </a:cubicBezTo>
                  <a:cubicBezTo>
                    <a:pt x="4222" y="2269"/>
                    <a:pt x="4096" y="1891"/>
                    <a:pt x="4159" y="1481"/>
                  </a:cubicBezTo>
                  <a:lnTo>
                    <a:pt x="4443" y="221"/>
                  </a:lnTo>
                  <a:cubicBezTo>
                    <a:pt x="4443" y="189"/>
                    <a:pt x="4443" y="189"/>
                    <a:pt x="4411" y="158"/>
                  </a:cubicBezTo>
                  <a:cubicBezTo>
                    <a:pt x="4096" y="63"/>
                    <a:pt x="3781" y="0"/>
                    <a:pt x="3435" y="0"/>
                  </a:cubicBezTo>
                  <a:close/>
                </a:path>
              </a:pathLst>
            </a:custGeom>
            <a:grpFill/>
            <a:ln>
              <a:noFill/>
            </a:ln>
          </p:spPr>
          <p:txBody>
            <a:bodyPr spcFirstLastPara="1" wrap="square" lIns="91417" tIns="91417" rIns="91417" bIns="91417" anchor="ctr" anchorCtr="0">
              <a:noAutofit/>
            </a:bodyPr>
            <a:lstStyle/>
            <a:p>
              <a:endParaRPr sz="1400"/>
            </a:p>
          </p:txBody>
        </p:sp>
        <p:sp>
          <p:nvSpPr>
            <p:cNvPr id="302" name="Google Shape;6969;p88"/>
            <p:cNvSpPr/>
            <p:nvPr/>
          </p:nvSpPr>
          <p:spPr>
            <a:xfrm>
              <a:off x="-30895875" y="3621075"/>
              <a:ext cx="15775" cy="26025"/>
            </a:xfrm>
            <a:custGeom>
              <a:rect l="l" t="t" r="r" b="b"/>
              <a:pathLst>
                <a:path w="631" h="1041" extrusionOk="0">
                  <a:moveTo>
                    <a:pt x="0" y="1"/>
                  </a:moveTo>
                  <a:cubicBezTo>
                    <a:pt x="32" y="410"/>
                    <a:pt x="126" y="694"/>
                    <a:pt x="315" y="1041"/>
                  </a:cubicBezTo>
                  <a:cubicBezTo>
                    <a:pt x="473" y="694"/>
                    <a:pt x="599" y="347"/>
                    <a:pt x="631" y="1"/>
                  </a:cubicBezTo>
                  <a:close/>
                </a:path>
              </a:pathLst>
            </a:custGeom>
            <a:grpFill/>
            <a:ln>
              <a:noFill/>
            </a:ln>
          </p:spPr>
          <p:txBody>
            <a:bodyPr spcFirstLastPara="1" wrap="square" lIns="91417" tIns="91417" rIns="91417" bIns="91417" anchor="ctr" anchorCtr="0">
              <a:noAutofit/>
            </a:bodyPr>
            <a:lstStyle/>
            <a:p>
              <a:endParaRPr sz="1400"/>
            </a:p>
          </p:txBody>
        </p:sp>
        <p:sp>
          <p:nvSpPr>
            <p:cNvPr id="303" name="Google Shape;6970;p88"/>
            <p:cNvSpPr/>
            <p:nvPr/>
          </p:nvSpPr>
          <p:spPr>
            <a:xfrm>
              <a:off x="-30974649" y="3552550"/>
              <a:ext cx="172525" cy="172400"/>
            </a:xfrm>
            <a:custGeom>
              <a:rect l="l" t="t" r="r" b="b"/>
              <a:pathLst>
                <a:path w="6901" h="6896" extrusionOk="0">
                  <a:moveTo>
                    <a:pt x="3435" y="1356"/>
                  </a:moveTo>
                  <a:cubicBezTo>
                    <a:pt x="3624" y="1356"/>
                    <a:pt x="3782" y="1513"/>
                    <a:pt x="3782" y="1734"/>
                  </a:cubicBezTo>
                  <a:lnTo>
                    <a:pt x="3782" y="2080"/>
                  </a:lnTo>
                  <a:lnTo>
                    <a:pt x="4821" y="2080"/>
                  </a:lnTo>
                  <a:cubicBezTo>
                    <a:pt x="5010" y="2080"/>
                    <a:pt x="5168" y="2238"/>
                    <a:pt x="5168" y="2427"/>
                  </a:cubicBezTo>
                  <a:cubicBezTo>
                    <a:pt x="5168" y="2616"/>
                    <a:pt x="5010" y="2742"/>
                    <a:pt x="4821" y="2742"/>
                  </a:cubicBezTo>
                  <a:lnTo>
                    <a:pt x="4412" y="2742"/>
                  </a:lnTo>
                  <a:cubicBezTo>
                    <a:pt x="4380" y="3341"/>
                    <a:pt x="4191" y="3876"/>
                    <a:pt x="3876" y="4412"/>
                  </a:cubicBezTo>
                  <a:cubicBezTo>
                    <a:pt x="3908" y="4443"/>
                    <a:pt x="3908" y="4475"/>
                    <a:pt x="3939" y="4506"/>
                  </a:cubicBezTo>
                  <a:lnTo>
                    <a:pt x="4349" y="4916"/>
                  </a:lnTo>
                  <a:cubicBezTo>
                    <a:pt x="4443" y="5042"/>
                    <a:pt x="4443" y="5262"/>
                    <a:pt x="4349" y="5388"/>
                  </a:cubicBezTo>
                  <a:cubicBezTo>
                    <a:pt x="4286" y="5451"/>
                    <a:pt x="4191" y="5483"/>
                    <a:pt x="4101" y="5483"/>
                  </a:cubicBezTo>
                  <a:cubicBezTo>
                    <a:pt x="4010" y="5483"/>
                    <a:pt x="3923" y="5451"/>
                    <a:pt x="3876" y="5388"/>
                  </a:cubicBezTo>
                  <a:lnTo>
                    <a:pt x="3466" y="4979"/>
                  </a:lnTo>
                  <a:lnTo>
                    <a:pt x="3435" y="4947"/>
                  </a:lnTo>
                  <a:lnTo>
                    <a:pt x="3403" y="4979"/>
                  </a:lnTo>
                  <a:lnTo>
                    <a:pt x="2994" y="5388"/>
                  </a:lnTo>
                  <a:cubicBezTo>
                    <a:pt x="2931" y="5451"/>
                    <a:pt x="2844" y="5483"/>
                    <a:pt x="2758" y="5483"/>
                  </a:cubicBezTo>
                  <a:cubicBezTo>
                    <a:pt x="2671" y="5483"/>
                    <a:pt x="2584" y="5451"/>
                    <a:pt x="2521" y="5388"/>
                  </a:cubicBezTo>
                  <a:cubicBezTo>
                    <a:pt x="2395" y="5262"/>
                    <a:pt x="2395" y="5042"/>
                    <a:pt x="2521" y="4916"/>
                  </a:cubicBezTo>
                  <a:lnTo>
                    <a:pt x="2931" y="4506"/>
                  </a:lnTo>
                  <a:cubicBezTo>
                    <a:pt x="2962" y="4475"/>
                    <a:pt x="2962" y="4443"/>
                    <a:pt x="2994" y="4412"/>
                  </a:cubicBezTo>
                  <a:cubicBezTo>
                    <a:pt x="2679" y="3939"/>
                    <a:pt x="2490" y="3341"/>
                    <a:pt x="2458" y="2742"/>
                  </a:cubicBezTo>
                  <a:lnTo>
                    <a:pt x="2049" y="2742"/>
                  </a:lnTo>
                  <a:cubicBezTo>
                    <a:pt x="1860" y="2742"/>
                    <a:pt x="1702" y="2584"/>
                    <a:pt x="1702" y="2395"/>
                  </a:cubicBezTo>
                  <a:cubicBezTo>
                    <a:pt x="1702" y="2206"/>
                    <a:pt x="1860" y="2049"/>
                    <a:pt x="2049" y="2049"/>
                  </a:cubicBezTo>
                  <a:lnTo>
                    <a:pt x="3088" y="2049"/>
                  </a:lnTo>
                  <a:lnTo>
                    <a:pt x="3088" y="1734"/>
                  </a:lnTo>
                  <a:cubicBezTo>
                    <a:pt x="3088" y="1513"/>
                    <a:pt x="3246" y="1356"/>
                    <a:pt x="3435" y="1356"/>
                  </a:cubicBezTo>
                  <a:close/>
                  <a:moveTo>
                    <a:pt x="3466" y="1"/>
                  </a:moveTo>
                  <a:cubicBezTo>
                    <a:pt x="1576" y="1"/>
                    <a:pt x="32" y="1576"/>
                    <a:pt x="32" y="3467"/>
                  </a:cubicBezTo>
                  <a:cubicBezTo>
                    <a:pt x="32" y="3971"/>
                    <a:pt x="158" y="4506"/>
                    <a:pt x="411" y="4979"/>
                  </a:cubicBezTo>
                  <a:lnTo>
                    <a:pt x="32" y="6459"/>
                  </a:lnTo>
                  <a:cubicBezTo>
                    <a:pt x="1" y="6554"/>
                    <a:pt x="32" y="6680"/>
                    <a:pt x="158" y="6806"/>
                  </a:cubicBezTo>
                  <a:cubicBezTo>
                    <a:pt x="225" y="6851"/>
                    <a:pt x="324" y="6895"/>
                    <a:pt x="420" y="6895"/>
                  </a:cubicBezTo>
                  <a:cubicBezTo>
                    <a:pt x="460" y="6895"/>
                    <a:pt x="500" y="6887"/>
                    <a:pt x="537" y="6869"/>
                  </a:cubicBezTo>
                  <a:lnTo>
                    <a:pt x="1734" y="6396"/>
                  </a:lnTo>
                  <a:cubicBezTo>
                    <a:pt x="2269" y="6712"/>
                    <a:pt x="2899" y="6869"/>
                    <a:pt x="3466" y="6869"/>
                  </a:cubicBezTo>
                  <a:cubicBezTo>
                    <a:pt x="5357" y="6869"/>
                    <a:pt x="6901" y="5357"/>
                    <a:pt x="6901" y="3435"/>
                  </a:cubicBezTo>
                  <a:cubicBezTo>
                    <a:pt x="6901" y="1576"/>
                    <a:pt x="5325" y="1"/>
                    <a:pt x="3466"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48" name="Google Shape;6760;p88"/>
          <p:cNvGrpSpPr/>
          <p:nvPr/>
        </p:nvGrpSpPr>
        <p:grpSpPr>
          <a:xfrm>
            <a:off x="4203050" y="1247201"/>
            <a:ext cx="499909" cy="600511"/>
            <a:chOff x="-35814602" y="3202075"/>
            <a:chExt cx="242625" cy="291450"/>
          </a:xfrm>
          <a:solidFill>
            <a:srgbClr val="28A468"/>
          </a:solidFill>
        </p:grpSpPr>
        <p:sp>
          <p:nvSpPr>
            <p:cNvPr id="49" name="Google Shape;6761;p88"/>
            <p:cNvSpPr/>
            <p:nvPr/>
          </p:nvSpPr>
          <p:spPr>
            <a:xfrm>
              <a:off x="-35814602" y="3202075"/>
              <a:ext cx="51225" cy="202450"/>
            </a:xfrm>
            <a:custGeom>
              <a:rect l="l" t="t" r="r" b="b"/>
              <a:pathLst>
                <a:path w="2049" h="8097" extrusionOk="0">
                  <a:moveTo>
                    <a:pt x="1702" y="0"/>
                  </a:moveTo>
                  <a:cubicBezTo>
                    <a:pt x="757" y="0"/>
                    <a:pt x="1" y="788"/>
                    <a:pt x="1" y="1733"/>
                  </a:cubicBezTo>
                  <a:lnTo>
                    <a:pt x="1" y="8097"/>
                  </a:lnTo>
                  <a:cubicBezTo>
                    <a:pt x="348" y="7782"/>
                    <a:pt x="820" y="7562"/>
                    <a:pt x="1387" y="7562"/>
                  </a:cubicBezTo>
                  <a:lnTo>
                    <a:pt x="2049" y="7562"/>
                  </a:lnTo>
                  <a:lnTo>
                    <a:pt x="2049" y="0"/>
                  </a:lnTo>
                  <a:close/>
                </a:path>
              </a:pathLst>
            </a:custGeom>
            <a:grpFill/>
            <a:ln>
              <a:noFill/>
            </a:ln>
          </p:spPr>
          <p:txBody>
            <a:bodyPr spcFirstLastPara="1" wrap="square" lIns="91417" tIns="91417" rIns="91417" bIns="91417" anchor="ctr" anchorCtr="0">
              <a:noAutofit/>
            </a:bodyPr>
            <a:lstStyle/>
            <a:p>
              <a:endParaRPr sz="1400"/>
            </a:p>
          </p:txBody>
        </p:sp>
        <p:sp>
          <p:nvSpPr>
            <p:cNvPr id="50" name="Google Shape;6762;p88"/>
            <p:cNvSpPr/>
            <p:nvPr/>
          </p:nvSpPr>
          <p:spPr>
            <a:xfrm>
              <a:off x="-35814602" y="3407650"/>
              <a:ext cx="242625" cy="68550"/>
            </a:xfrm>
            <a:custGeom>
              <a:rect l="l" t="t" r="r" b="b"/>
              <a:pathLst>
                <a:path w="9705" h="2742" extrusionOk="0">
                  <a:moveTo>
                    <a:pt x="1387" y="0"/>
                  </a:moveTo>
                  <a:cubicBezTo>
                    <a:pt x="631" y="0"/>
                    <a:pt x="1" y="630"/>
                    <a:pt x="1" y="1386"/>
                  </a:cubicBezTo>
                  <a:cubicBezTo>
                    <a:pt x="1" y="2111"/>
                    <a:pt x="600" y="2741"/>
                    <a:pt x="1356" y="2741"/>
                  </a:cubicBezTo>
                  <a:lnTo>
                    <a:pt x="4758" y="2741"/>
                  </a:lnTo>
                  <a:lnTo>
                    <a:pt x="4758" y="1733"/>
                  </a:lnTo>
                  <a:lnTo>
                    <a:pt x="1702" y="1733"/>
                  </a:lnTo>
                  <a:cubicBezTo>
                    <a:pt x="1513" y="1733"/>
                    <a:pt x="1356" y="1575"/>
                    <a:pt x="1356" y="1355"/>
                  </a:cubicBezTo>
                  <a:cubicBezTo>
                    <a:pt x="1356" y="1166"/>
                    <a:pt x="1513" y="1008"/>
                    <a:pt x="1702" y="1008"/>
                  </a:cubicBezTo>
                  <a:lnTo>
                    <a:pt x="9232" y="1008"/>
                  </a:lnTo>
                  <a:cubicBezTo>
                    <a:pt x="9263" y="851"/>
                    <a:pt x="9326" y="662"/>
                    <a:pt x="9452" y="536"/>
                  </a:cubicBezTo>
                  <a:cubicBezTo>
                    <a:pt x="9704" y="221"/>
                    <a:pt x="9484" y="0"/>
                    <a:pt x="9263" y="0"/>
                  </a:cubicBezTo>
                  <a:close/>
                </a:path>
              </a:pathLst>
            </a:custGeom>
            <a:grpFill/>
            <a:ln>
              <a:noFill/>
            </a:ln>
          </p:spPr>
          <p:txBody>
            <a:bodyPr spcFirstLastPara="1" wrap="square" lIns="91417" tIns="91417" rIns="91417" bIns="91417" anchor="ctr" anchorCtr="0">
              <a:noAutofit/>
            </a:bodyPr>
            <a:lstStyle/>
            <a:p>
              <a:endParaRPr sz="1400"/>
            </a:p>
          </p:txBody>
        </p:sp>
        <p:sp>
          <p:nvSpPr>
            <p:cNvPr id="51" name="Google Shape;6763;p88"/>
            <p:cNvSpPr/>
            <p:nvPr/>
          </p:nvSpPr>
          <p:spPr>
            <a:xfrm>
              <a:off x="-35627125" y="3450950"/>
              <a:ext cx="55150" cy="25250"/>
            </a:xfrm>
            <a:custGeom>
              <a:rect l="l" t="t" r="r" b="b"/>
              <a:pathLst>
                <a:path w="2206" h="1010" extrusionOk="0">
                  <a:moveTo>
                    <a:pt x="0" y="1"/>
                  </a:moveTo>
                  <a:lnTo>
                    <a:pt x="0" y="1009"/>
                  </a:lnTo>
                  <a:lnTo>
                    <a:pt x="1670" y="1009"/>
                  </a:lnTo>
                  <a:cubicBezTo>
                    <a:pt x="1953" y="1009"/>
                    <a:pt x="2205" y="788"/>
                    <a:pt x="1953" y="505"/>
                  </a:cubicBezTo>
                  <a:cubicBezTo>
                    <a:pt x="1827" y="347"/>
                    <a:pt x="1764" y="190"/>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52" name="Google Shape;6764;p88"/>
            <p:cNvSpPr/>
            <p:nvPr/>
          </p:nvSpPr>
          <p:spPr>
            <a:xfrm>
              <a:off x="-35703526" y="3305250"/>
              <a:ext cx="84300" cy="34675"/>
            </a:xfrm>
            <a:custGeom>
              <a:rect l="l" t="t" r="r" b="b"/>
              <a:pathLst>
                <a:path w="3372" h="1387" extrusionOk="0">
                  <a:moveTo>
                    <a:pt x="1701" y="0"/>
                  </a:moveTo>
                  <a:cubicBezTo>
                    <a:pt x="882" y="0"/>
                    <a:pt x="221" y="599"/>
                    <a:pt x="0" y="1387"/>
                  </a:cubicBezTo>
                  <a:lnTo>
                    <a:pt x="3371" y="1387"/>
                  </a:lnTo>
                  <a:cubicBezTo>
                    <a:pt x="3214" y="599"/>
                    <a:pt x="2521" y="0"/>
                    <a:pt x="1701" y="0"/>
                  </a:cubicBezTo>
                  <a:close/>
                </a:path>
              </a:pathLst>
            </a:custGeom>
            <a:grpFill/>
            <a:ln>
              <a:noFill/>
            </a:ln>
          </p:spPr>
          <p:txBody>
            <a:bodyPr spcFirstLastPara="1" wrap="square" lIns="91417" tIns="91417" rIns="91417" bIns="91417" anchor="ctr" anchorCtr="0">
              <a:noAutofit/>
            </a:bodyPr>
            <a:lstStyle/>
            <a:p>
              <a:endParaRPr sz="1400"/>
            </a:p>
          </p:txBody>
        </p:sp>
        <p:sp>
          <p:nvSpPr>
            <p:cNvPr id="53" name="Google Shape;6765;p88"/>
            <p:cNvSpPr/>
            <p:nvPr/>
          </p:nvSpPr>
          <p:spPr>
            <a:xfrm>
              <a:off x="-35677549" y="3254050"/>
              <a:ext cx="33100" cy="33100"/>
            </a:xfrm>
            <a:custGeom>
              <a:rect l="l" t="t" r="r" b="b"/>
              <a:pathLst>
                <a:path w="1324" h="1324" extrusionOk="0">
                  <a:moveTo>
                    <a:pt x="662" y="1"/>
                  </a:moveTo>
                  <a:cubicBezTo>
                    <a:pt x="316" y="1"/>
                    <a:pt x="1" y="284"/>
                    <a:pt x="1" y="662"/>
                  </a:cubicBezTo>
                  <a:cubicBezTo>
                    <a:pt x="1" y="1040"/>
                    <a:pt x="316" y="1324"/>
                    <a:pt x="662" y="1324"/>
                  </a:cubicBezTo>
                  <a:cubicBezTo>
                    <a:pt x="1040" y="1324"/>
                    <a:pt x="1324" y="1040"/>
                    <a:pt x="1324" y="662"/>
                  </a:cubicBezTo>
                  <a:cubicBezTo>
                    <a:pt x="1324" y="284"/>
                    <a:pt x="1040" y="1"/>
                    <a:pt x="662" y="1"/>
                  </a:cubicBezTo>
                  <a:close/>
                </a:path>
              </a:pathLst>
            </a:custGeom>
            <a:grpFill/>
            <a:ln>
              <a:noFill/>
            </a:ln>
          </p:spPr>
          <p:txBody>
            <a:bodyPr spcFirstLastPara="1" wrap="square" lIns="91417" tIns="91417" rIns="91417" bIns="91417" anchor="ctr" anchorCtr="0">
              <a:noAutofit/>
            </a:bodyPr>
            <a:lstStyle/>
            <a:p>
              <a:endParaRPr sz="1400"/>
            </a:p>
          </p:txBody>
        </p:sp>
        <p:sp>
          <p:nvSpPr>
            <p:cNvPr id="99" name="Google Shape;6766;p88"/>
            <p:cNvSpPr/>
            <p:nvPr/>
          </p:nvSpPr>
          <p:spPr>
            <a:xfrm>
              <a:off x="-35746851" y="3202075"/>
              <a:ext cx="171725" cy="189050"/>
            </a:xfrm>
            <a:custGeom>
              <a:rect l="l" t="t" r="r" b="b"/>
              <a:pathLst>
                <a:path w="6867" h="7562" extrusionOk="0">
                  <a:moveTo>
                    <a:pt x="3434" y="1355"/>
                  </a:moveTo>
                  <a:cubicBezTo>
                    <a:pt x="4191" y="1355"/>
                    <a:pt x="4821" y="1985"/>
                    <a:pt x="4821" y="2741"/>
                  </a:cubicBezTo>
                  <a:cubicBezTo>
                    <a:pt x="4821" y="3088"/>
                    <a:pt x="4663" y="3403"/>
                    <a:pt x="4474" y="3655"/>
                  </a:cubicBezTo>
                  <a:cubicBezTo>
                    <a:pt x="5293" y="4033"/>
                    <a:pt x="5829" y="4852"/>
                    <a:pt x="5829" y="5829"/>
                  </a:cubicBezTo>
                  <a:cubicBezTo>
                    <a:pt x="5829" y="6018"/>
                    <a:pt x="5671" y="6175"/>
                    <a:pt x="5482" y="6175"/>
                  </a:cubicBezTo>
                  <a:lnTo>
                    <a:pt x="1387" y="6175"/>
                  </a:lnTo>
                  <a:cubicBezTo>
                    <a:pt x="1198" y="6175"/>
                    <a:pt x="1040" y="6018"/>
                    <a:pt x="1040" y="5829"/>
                  </a:cubicBezTo>
                  <a:cubicBezTo>
                    <a:pt x="1040" y="4852"/>
                    <a:pt x="1576" y="4033"/>
                    <a:pt x="2426" y="3655"/>
                  </a:cubicBezTo>
                  <a:cubicBezTo>
                    <a:pt x="2174" y="3403"/>
                    <a:pt x="2048" y="3088"/>
                    <a:pt x="2048" y="2741"/>
                  </a:cubicBezTo>
                  <a:cubicBezTo>
                    <a:pt x="2048" y="1985"/>
                    <a:pt x="2678" y="1355"/>
                    <a:pt x="3434" y="1355"/>
                  </a:cubicBezTo>
                  <a:close/>
                  <a:moveTo>
                    <a:pt x="0" y="0"/>
                  </a:moveTo>
                  <a:lnTo>
                    <a:pt x="0" y="7562"/>
                  </a:lnTo>
                  <a:lnTo>
                    <a:pt x="6868" y="7562"/>
                  </a:lnTo>
                  <a:lnTo>
                    <a:pt x="6868" y="1009"/>
                  </a:lnTo>
                  <a:cubicBezTo>
                    <a:pt x="6868" y="473"/>
                    <a:pt x="6396" y="0"/>
                    <a:pt x="5829" y="0"/>
                  </a:cubicBezTo>
                  <a:close/>
                </a:path>
              </a:pathLst>
            </a:custGeom>
            <a:grpFill/>
            <a:ln>
              <a:noFill/>
            </a:ln>
          </p:spPr>
          <p:txBody>
            <a:bodyPr spcFirstLastPara="1" wrap="square" lIns="91417" tIns="91417" rIns="91417" bIns="91417" anchor="ctr" anchorCtr="0">
              <a:noAutofit/>
            </a:bodyPr>
            <a:lstStyle/>
            <a:p>
              <a:endParaRPr sz="1400"/>
            </a:p>
          </p:txBody>
        </p:sp>
        <p:sp>
          <p:nvSpPr>
            <p:cNvPr id="100" name="Google Shape;6767;p88"/>
            <p:cNvSpPr/>
            <p:nvPr/>
          </p:nvSpPr>
          <p:spPr>
            <a:xfrm>
              <a:off x="-35677549" y="3450950"/>
              <a:ext cx="34675" cy="42575"/>
            </a:xfrm>
            <a:custGeom>
              <a:rect l="l" t="t" r="r" b="b"/>
              <a:pathLst>
                <a:path w="1387" h="1703" extrusionOk="0">
                  <a:moveTo>
                    <a:pt x="1" y="1"/>
                  </a:moveTo>
                  <a:lnTo>
                    <a:pt x="1" y="1702"/>
                  </a:lnTo>
                  <a:lnTo>
                    <a:pt x="505" y="1387"/>
                  </a:lnTo>
                  <a:cubicBezTo>
                    <a:pt x="536" y="1324"/>
                    <a:pt x="631" y="1324"/>
                    <a:pt x="694" y="1324"/>
                  </a:cubicBezTo>
                  <a:cubicBezTo>
                    <a:pt x="711" y="1316"/>
                    <a:pt x="725" y="1312"/>
                    <a:pt x="739" y="1312"/>
                  </a:cubicBezTo>
                  <a:cubicBezTo>
                    <a:pt x="776" y="1312"/>
                    <a:pt x="805" y="1341"/>
                    <a:pt x="851" y="1387"/>
                  </a:cubicBezTo>
                  <a:lnTo>
                    <a:pt x="1387" y="1702"/>
                  </a:lnTo>
                  <a:lnTo>
                    <a:pt x="1387" y="1"/>
                  </a:lnTo>
                  <a:close/>
                </a:path>
              </a:pathLst>
            </a:custGeom>
            <a:grpFill/>
            <a:ln>
              <a:noFill/>
            </a:ln>
          </p:spPr>
          <p:txBody>
            <a:bodyPr spcFirstLastPara="1" wrap="square" lIns="91417" tIns="91417" rIns="91417" bIns="91417" anchor="ctr" anchorCtr="0">
              <a:noAutofit/>
            </a:bodyPr>
            <a:lstStyle/>
            <a:p>
              <a:endParaRPr sz="1400"/>
            </a:p>
          </p:txBody>
        </p:sp>
      </p:grpSp>
      <p:grpSp>
        <p:nvGrpSpPr>
          <p:cNvPr id="110" name="Google Shape;6777;p88"/>
          <p:cNvGrpSpPr/>
          <p:nvPr/>
        </p:nvGrpSpPr>
        <p:grpSpPr>
          <a:xfrm>
            <a:off x="8170123" y="1211479"/>
            <a:ext cx="600509" cy="600511"/>
            <a:chOff x="-34003850" y="3227275"/>
            <a:chExt cx="291450" cy="291450"/>
          </a:xfrm>
          <a:solidFill>
            <a:srgbClr val="28A468"/>
          </a:solidFill>
        </p:grpSpPr>
        <p:sp>
          <p:nvSpPr>
            <p:cNvPr id="111" name="Google Shape;6778;p88"/>
            <p:cNvSpPr/>
            <p:nvPr/>
          </p:nvSpPr>
          <p:spPr>
            <a:xfrm>
              <a:off x="-33852625" y="3313925"/>
              <a:ext cx="128425" cy="49625"/>
            </a:xfrm>
            <a:custGeom>
              <a:rect l="l" t="t" r="r" b="b"/>
              <a:pathLst>
                <a:path w="5137" h="1985" extrusionOk="0">
                  <a:moveTo>
                    <a:pt x="473" y="0"/>
                  </a:moveTo>
                  <a:cubicBezTo>
                    <a:pt x="316" y="0"/>
                    <a:pt x="158" y="32"/>
                    <a:pt x="1" y="126"/>
                  </a:cubicBezTo>
                  <a:lnTo>
                    <a:pt x="2521" y="1985"/>
                  </a:lnTo>
                  <a:lnTo>
                    <a:pt x="5136" y="158"/>
                  </a:lnTo>
                  <a:cubicBezTo>
                    <a:pt x="4979" y="32"/>
                    <a:pt x="4790" y="0"/>
                    <a:pt x="4569" y="0"/>
                  </a:cubicBezTo>
                  <a:close/>
                </a:path>
              </a:pathLst>
            </a:custGeom>
            <a:grpFill/>
            <a:ln>
              <a:noFill/>
            </a:ln>
          </p:spPr>
          <p:txBody>
            <a:bodyPr spcFirstLastPara="1" wrap="square" lIns="91417" tIns="91417" rIns="91417" bIns="91417" anchor="ctr" anchorCtr="0">
              <a:noAutofit/>
            </a:bodyPr>
            <a:lstStyle/>
            <a:p>
              <a:endParaRPr sz="1400"/>
            </a:p>
          </p:txBody>
        </p:sp>
        <p:sp>
          <p:nvSpPr>
            <p:cNvPr id="112" name="Google Shape;6779;p88"/>
            <p:cNvSpPr/>
            <p:nvPr/>
          </p:nvSpPr>
          <p:spPr>
            <a:xfrm>
              <a:off x="-33866001" y="3328875"/>
              <a:ext cx="153600" cy="103200"/>
            </a:xfrm>
            <a:custGeom>
              <a:rect l="l" t="t" r="r" b="b"/>
              <a:pathLst>
                <a:path w="6144" h="4128" extrusionOk="0">
                  <a:moveTo>
                    <a:pt x="63" y="1"/>
                  </a:moveTo>
                  <a:cubicBezTo>
                    <a:pt x="32" y="127"/>
                    <a:pt x="0" y="284"/>
                    <a:pt x="0" y="379"/>
                  </a:cubicBezTo>
                  <a:lnTo>
                    <a:pt x="0" y="3120"/>
                  </a:lnTo>
                  <a:cubicBezTo>
                    <a:pt x="0" y="3655"/>
                    <a:pt x="473" y="4128"/>
                    <a:pt x="1040" y="4128"/>
                  </a:cubicBezTo>
                  <a:lnTo>
                    <a:pt x="5136" y="4128"/>
                  </a:lnTo>
                  <a:cubicBezTo>
                    <a:pt x="5671" y="4128"/>
                    <a:pt x="6144" y="3655"/>
                    <a:pt x="6144" y="3120"/>
                  </a:cubicBezTo>
                  <a:lnTo>
                    <a:pt x="6144" y="379"/>
                  </a:lnTo>
                  <a:cubicBezTo>
                    <a:pt x="6144" y="284"/>
                    <a:pt x="6112" y="190"/>
                    <a:pt x="6112" y="64"/>
                  </a:cubicBezTo>
                  <a:lnTo>
                    <a:pt x="3277" y="2048"/>
                  </a:lnTo>
                  <a:cubicBezTo>
                    <a:pt x="3214" y="2080"/>
                    <a:pt x="3151" y="2080"/>
                    <a:pt x="3056" y="2080"/>
                  </a:cubicBezTo>
                  <a:cubicBezTo>
                    <a:pt x="2993" y="2080"/>
                    <a:pt x="2962" y="2080"/>
                    <a:pt x="2867" y="2048"/>
                  </a:cubicBezTo>
                  <a:lnTo>
                    <a:pt x="63" y="1"/>
                  </a:lnTo>
                  <a:close/>
                </a:path>
              </a:pathLst>
            </a:custGeom>
            <a:grpFill/>
            <a:ln>
              <a:noFill/>
            </a:ln>
          </p:spPr>
          <p:txBody>
            <a:bodyPr spcFirstLastPara="1" wrap="square" lIns="91417" tIns="91417" rIns="91417" bIns="91417" anchor="ctr" anchorCtr="0">
              <a:noAutofit/>
            </a:bodyPr>
            <a:lstStyle/>
            <a:p>
              <a:endParaRPr sz="1400"/>
            </a:p>
          </p:txBody>
        </p:sp>
        <p:sp>
          <p:nvSpPr>
            <p:cNvPr id="113" name="Google Shape;6780;p88"/>
            <p:cNvSpPr/>
            <p:nvPr/>
          </p:nvSpPr>
          <p:spPr>
            <a:xfrm>
              <a:off x="-34003850" y="3279250"/>
              <a:ext cx="189050" cy="188275"/>
            </a:xfrm>
            <a:custGeom>
              <a:rect l="l" t="t" r="r" b="b"/>
              <a:pathLst>
                <a:path w="7562" h="7531" extrusionOk="0">
                  <a:moveTo>
                    <a:pt x="3781" y="2017"/>
                  </a:moveTo>
                  <a:cubicBezTo>
                    <a:pt x="3970" y="2017"/>
                    <a:pt x="4128" y="2175"/>
                    <a:pt x="4128" y="2364"/>
                  </a:cubicBezTo>
                  <a:cubicBezTo>
                    <a:pt x="4128" y="2584"/>
                    <a:pt x="3970" y="2742"/>
                    <a:pt x="3781" y="2742"/>
                  </a:cubicBezTo>
                  <a:lnTo>
                    <a:pt x="1702" y="2742"/>
                  </a:lnTo>
                  <a:cubicBezTo>
                    <a:pt x="1482" y="2742"/>
                    <a:pt x="1324" y="2584"/>
                    <a:pt x="1324" y="2364"/>
                  </a:cubicBezTo>
                  <a:cubicBezTo>
                    <a:pt x="1324" y="2175"/>
                    <a:pt x="1482" y="2017"/>
                    <a:pt x="1702" y="2017"/>
                  </a:cubicBezTo>
                  <a:close/>
                  <a:moveTo>
                    <a:pt x="3057" y="3403"/>
                  </a:moveTo>
                  <a:cubicBezTo>
                    <a:pt x="3277" y="3403"/>
                    <a:pt x="3435" y="3561"/>
                    <a:pt x="3435" y="3750"/>
                  </a:cubicBezTo>
                  <a:cubicBezTo>
                    <a:pt x="3466" y="3939"/>
                    <a:pt x="3277" y="4096"/>
                    <a:pt x="3057" y="4096"/>
                  </a:cubicBezTo>
                  <a:lnTo>
                    <a:pt x="1702" y="4096"/>
                  </a:lnTo>
                  <a:cubicBezTo>
                    <a:pt x="1482" y="4096"/>
                    <a:pt x="1324" y="3939"/>
                    <a:pt x="1324" y="3750"/>
                  </a:cubicBezTo>
                  <a:cubicBezTo>
                    <a:pt x="1324" y="3561"/>
                    <a:pt x="1482" y="3403"/>
                    <a:pt x="1702" y="3403"/>
                  </a:cubicBezTo>
                  <a:close/>
                  <a:moveTo>
                    <a:pt x="2395" y="4790"/>
                  </a:moveTo>
                  <a:cubicBezTo>
                    <a:pt x="2584" y="4790"/>
                    <a:pt x="2742" y="4947"/>
                    <a:pt x="2742" y="5136"/>
                  </a:cubicBezTo>
                  <a:cubicBezTo>
                    <a:pt x="2742" y="5325"/>
                    <a:pt x="2584" y="5483"/>
                    <a:pt x="2395" y="5483"/>
                  </a:cubicBezTo>
                  <a:lnTo>
                    <a:pt x="1702" y="5483"/>
                  </a:lnTo>
                  <a:cubicBezTo>
                    <a:pt x="1482" y="5483"/>
                    <a:pt x="1324" y="5325"/>
                    <a:pt x="1324" y="5136"/>
                  </a:cubicBezTo>
                  <a:cubicBezTo>
                    <a:pt x="1324" y="4947"/>
                    <a:pt x="1482" y="4790"/>
                    <a:pt x="1702" y="4790"/>
                  </a:cubicBezTo>
                  <a:close/>
                  <a:moveTo>
                    <a:pt x="1" y="1"/>
                  </a:moveTo>
                  <a:lnTo>
                    <a:pt x="1" y="7530"/>
                  </a:lnTo>
                  <a:lnTo>
                    <a:pt x="7562" y="7530"/>
                  </a:lnTo>
                  <a:lnTo>
                    <a:pt x="7562" y="6837"/>
                  </a:lnTo>
                  <a:lnTo>
                    <a:pt x="6522" y="6837"/>
                  </a:lnTo>
                  <a:cubicBezTo>
                    <a:pt x="5577" y="6837"/>
                    <a:pt x="4853" y="6081"/>
                    <a:pt x="4853" y="5136"/>
                  </a:cubicBezTo>
                  <a:lnTo>
                    <a:pt x="4853" y="2395"/>
                  </a:lnTo>
                  <a:cubicBezTo>
                    <a:pt x="4853" y="1450"/>
                    <a:pt x="5577" y="725"/>
                    <a:pt x="6522" y="725"/>
                  </a:cubicBezTo>
                  <a:lnTo>
                    <a:pt x="7562" y="725"/>
                  </a:lnTo>
                  <a:lnTo>
                    <a:pt x="7562" y="1"/>
                  </a:lnTo>
                  <a:close/>
                </a:path>
              </a:pathLst>
            </a:custGeom>
            <a:grpFill/>
            <a:ln>
              <a:noFill/>
            </a:ln>
          </p:spPr>
          <p:txBody>
            <a:bodyPr spcFirstLastPara="1" wrap="square" lIns="91417" tIns="91417" rIns="91417" bIns="91417" anchor="ctr" anchorCtr="0">
              <a:noAutofit/>
            </a:bodyPr>
            <a:lstStyle/>
            <a:p>
              <a:endParaRPr sz="1400"/>
            </a:p>
          </p:txBody>
        </p:sp>
        <p:sp>
          <p:nvSpPr>
            <p:cNvPr id="114" name="Google Shape;6781;p88"/>
            <p:cNvSpPr/>
            <p:nvPr/>
          </p:nvSpPr>
          <p:spPr>
            <a:xfrm>
              <a:off x="-34003850" y="3227275"/>
              <a:ext cx="189050" cy="34675"/>
            </a:xfrm>
            <a:custGeom>
              <a:rect l="l" t="t" r="r" b="b"/>
              <a:pathLst>
                <a:path w="7562" h="1387" extrusionOk="0">
                  <a:moveTo>
                    <a:pt x="1009" y="1"/>
                  </a:moveTo>
                  <a:cubicBezTo>
                    <a:pt x="473" y="1"/>
                    <a:pt x="1" y="473"/>
                    <a:pt x="1" y="1040"/>
                  </a:cubicBezTo>
                  <a:lnTo>
                    <a:pt x="1" y="1387"/>
                  </a:lnTo>
                  <a:lnTo>
                    <a:pt x="7562" y="1387"/>
                  </a:lnTo>
                  <a:lnTo>
                    <a:pt x="7562" y="1040"/>
                  </a:lnTo>
                  <a:cubicBezTo>
                    <a:pt x="7562" y="473"/>
                    <a:pt x="7089" y="1"/>
                    <a:pt x="6522" y="1"/>
                  </a:cubicBezTo>
                  <a:close/>
                </a:path>
              </a:pathLst>
            </a:custGeom>
            <a:grpFill/>
            <a:ln>
              <a:noFill/>
            </a:ln>
          </p:spPr>
          <p:txBody>
            <a:bodyPr spcFirstLastPara="1" wrap="square" lIns="91417" tIns="91417" rIns="91417" bIns="91417" anchor="ctr" anchorCtr="0">
              <a:noAutofit/>
            </a:bodyPr>
            <a:lstStyle/>
            <a:p>
              <a:endParaRPr sz="1400"/>
            </a:p>
          </p:txBody>
        </p:sp>
        <p:sp>
          <p:nvSpPr>
            <p:cNvPr id="115" name="Google Shape;6782;p88"/>
            <p:cNvSpPr/>
            <p:nvPr/>
          </p:nvSpPr>
          <p:spPr>
            <a:xfrm>
              <a:off x="-34003850" y="3484050"/>
              <a:ext cx="189050" cy="34675"/>
            </a:xfrm>
            <a:custGeom>
              <a:rect l="l" t="t" r="r" b="b"/>
              <a:pathLst>
                <a:path w="7562" h="1387" extrusionOk="0">
                  <a:moveTo>
                    <a:pt x="1" y="0"/>
                  </a:moveTo>
                  <a:lnTo>
                    <a:pt x="1" y="347"/>
                  </a:lnTo>
                  <a:cubicBezTo>
                    <a:pt x="1" y="945"/>
                    <a:pt x="442" y="1386"/>
                    <a:pt x="1009" y="1386"/>
                  </a:cubicBezTo>
                  <a:lnTo>
                    <a:pt x="6522" y="1386"/>
                  </a:lnTo>
                  <a:cubicBezTo>
                    <a:pt x="7089" y="1386"/>
                    <a:pt x="7562" y="914"/>
                    <a:pt x="7562" y="347"/>
                  </a:cubicBezTo>
                  <a:lnTo>
                    <a:pt x="7562" y="0"/>
                  </a:lnTo>
                  <a:close/>
                </a:path>
              </a:pathLst>
            </a:custGeom>
            <a:grpFill/>
            <a:ln>
              <a:noFill/>
            </a:ln>
          </p:spPr>
          <p:txBody>
            <a:bodyPr spcFirstLastPara="1" wrap="square" lIns="91417" tIns="91417" rIns="91417" bIns="91417" anchor="ctr" anchorCtr="0">
              <a:noAutofit/>
            </a:bodyPr>
            <a:lstStyle/>
            <a:p>
              <a:endParaRPr sz="1400"/>
            </a:p>
          </p:txBody>
        </p:sp>
      </p:grpSp>
      <p:grpSp>
        <p:nvGrpSpPr>
          <p:cNvPr id="160" name="Google Shape;6827;p88"/>
          <p:cNvGrpSpPr/>
          <p:nvPr/>
        </p:nvGrpSpPr>
        <p:grpSpPr>
          <a:xfrm>
            <a:off x="8926343" y="1222002"/>
            <a:ext cx="607000" cy="598863"/>
            <a:chOff x="-33645475" y="3228075"/>
            <a:chExt cx="294600" cy="290650"/>
          </a:xfrm>
          <a:solidFill>
            <a:srgbClr val="28A468"/>
          </a:solidFill>
        </p:grpSpPr>
        <p:sp>
          <p:nvSpPr>
            <p:cNvPr id="161" name="Google Shape;6828;p88"/>
            <p:cNvSpPr/>
            <p:nvPr/>
          </p:nvSpPr>
          <p:spPr>
            <a:xfrm>
              <a:off x="-33456451" y="3261925"/>
              <a:ext cx="84300" cy="85100"/>
            </a:xfrm>
            <a:custGeom>
              <a:rect l="l" t="t" r="r" b="b"/>
              <a:pathLst>
                <a:path w="3372" h="3404" extrusionOk="0">
                  <a:moveTo>
                    <a:pt x="347" y="1"/>
                  </a:moveTo>
                  <a:cubicBezTo>
                    <a:pt x="158" y="1"/>
                    <a:pt x="1" y="158"/>
                    <a:pt x="1" y="347"/>
                  </a:cubicBezTo>
                  <a:cubicBezTo>
                    <a:pt x="1" y="536"/>
                    <a:pt x="158" y="694"/>
                    <a:pt x="347" y="694"/>
                  </a:cubicBezTo>
                  <a:lnTo>
                    <a:pt x="1009" y="694"/>
                  </a:lnTo>
                  <a:cubicBezTo>
                    <a:pt x="1576" y="694"/>
                    <a:pt x="2049" y="1166"/>
                    <a:pt x="2049" y="1733"/>
                  </a:cubicBezTo>
                  <a:lnTo>
                    <a:pt x="2049" y="2269"/>
                  </a:lnTo>
                  <a:lnTo>
                    <a:pt x="1923" y="2175"/>
                  </a:lnTo>
                  <a:cubicBezTo>
                    <a:pt x="1860" y="2112"/>
                    <a:pt x="1773" y="2080"/>
                    <a:pt x="1686" y="2080"/>
                  </a:cubicBezTo>
                  <a:cubicBezTo>
                    <a:pt x="1600" y="2080"/>
                    <a:pt x="1513" y="2112"/>
                    <a:pt x="1450" y="2175"/>
                  </a:cubicBezTo>
                  <a:cubicBezTo>
                    <a:pt x="1324" y="2269"/>
                    <a:pt x="1324" y="2521"/>
                    <a:pt x="1450" y="2647"/>
                  </a:cubicBezTo>
                  <a:lnTo>
                    <a:pt x="2112" y="3309"/>
                  </a:lnTo>
                  <a:cubicBezTo>
                    <a:pt x="2175" y="3372"/>
                    <a:pt x="2269" y="3403"/>
                    <a:pt x="2360" y="3403"/>
                  </a:cubicBezTo>
                  <a:cubicBezTo>
                    <a:pt x="2450" y="3403"/>
                    <a:pt x="2537" y="3372"/>
                    <a:pt x="2584" y="3309"/>
                  </a:cubicBezTo>
                  <a:lnTo>
                    <a:pt x="3277" y="2647"/>
                  </a:lnTo>
                  <a:cubicBezTo>
                    <a:pt x="3372" y="2521"/>
                    <a:pt x="3372" y="2269"/>
                    <a:pt x="3277" y="2175"/>
                  </a:cubicBezTo>
                  <a:cubicBezTo>
                    <a:pt x="3214" y="2112"/>
                    <a:pt x="3120" y="2080"/>
                    <a:pt x="3029" y="2080"/>
                  </a:cubicBezTo>
                  <a:cubicBezTo>
                    <a:pt x="2939" y="2080"/>
                    <a:pt x="2852" y="2112"/>
                    <a:pt x="2805" y="2175"/>
                  </a:cubicBezTo>
                  <a:lnTo>
                    <a:pt x="2679" y="2269"/>
                  </a:lnTo>
                  <a:lnTo>
                    <a:pt x="2679" y="1733"/>
                  </a:lnTo>
                  <a:cubicBezTo>
                    <a:pt x="2742" y="788"/>
                    <a:pt x="1954" y="1"/>
                    <a:pt x="1009" y="1"/>
                  </a:cubicBezTo>
                  <a:close/>
                </a:path>
              </a:pathLst>
            </a:custGeom>
            <a:grpFill/>
            <a:ln>
              <a:noFill/>
            </a:ln>
          </p:spPr>
          <p:txBody>
            <a:bodyPr spcFirstLastPara="1" wrap="square" lIns="91417" tIns="91417" rIns="91417" bIns="91417" anchor="ctr" anchorCtr="0">
              <a:noAutofit/>
            </a:bodyPr>
            <a:lstStyle/>
            <a:p>
              <a:endParaRPr sz="1400"/>
            </a:p>
          </p:txBody>
        </p:sp>
        <p:sp>
          <p:nvSpPr>
            <p:cNvPr id="162" name="Google Shape;6829;p88"/>
            <p:cNvSpPr/>
            <p:nvPr/>
          </p:nvSpPr>
          <p:spPr>
            <a:xfrm>
              <a:off x="-33575374" y="3433625"/>
              <a:ext cx="85075" cy="85100"/>
            </a:xfrm>
            <a:custGeom>
              <a:rect l="l" t="t" r="r" b="b"/>
              <a:pathLst>
                <a:path w="3403" h="3404" extrusionOk="0">
                  <a:moveTo>
                    <a:pt x="1013" y="1"/>
                  </a:moveTo>
                  <a:cubicBezTo>
                    <a:pt x="922" y="1"/>
                    <a:pt x="835" y="32"/>
                    <a:pt x="788" y="95"/>
                  </a:cubicBezTo>
                  <a:lnTo>
                    <a:pt x="127" y="757"/>
                  </a:lnTo>
                  <a:cubicBezTo>
                    <a:pt x="1" y="883"/>
                    <a:pt x="1" y="1135"/>
                    <a:pt x="127" y="1229"/>
                  </a:cubicBezTo>
                  <a:cubicBezTo>
                    <a:pt x="174" y="1292"/>
                    <a:pt x="260" y="1324"/>
                    <a:pt x="351" y="1324"/>
                  </a:cubicBezTo>
                  <a:cubicBezTo>
                    <a:pt x="442" y="1324"/>
                    <a:pt x="536" y="1292"/>
                    <a:pt x="599" y="1229"/>
                  </a:cubicBezTo>
                  <a:lnTo>
                    <a:pt x="694" y="1135"/>
                  </a:lnTo>
                  <a:lnTo>
                    <a:pt x="694" y="1671"/>
                  </a:lnTo>
                  <a:cubicBezTo>
                    <a:pt x="694" y="2616"/>
                    <a:pt x="1450" y="3372"/>
                    <a:pt x="2395" y="3372"/>
                  </a:cubicBezTo>
                  <a:lnTo>
                    <a:pt x="3057" y="3372"/>
                  </a:lnTo>
                  <a:lnTo>
                    <a:pt x="3057" y="3403"/>
                  </a:lnTo>
                  <a:cubicBezTo>
                    <a:pt x="3246" y="3403"/>
                    <a:pt x="3403" y="3246"/>
                    <a:pt x="3403" y="3057"/>
                  </a:cubicBezTo>
                  <a:cubicBezTo>
                    <a:pt x="3403" y="2868"/>
                    <a:pt x="3246" y="2710"/>
                    <a:pt x="3057" y="2710"/>
                  </a:cubicBezTo>
                  <a:lnTo>
                    <a:pt x="2363" y="2710"/>
                  </a:lnTo>
                  <a:cubicBezTo>
                    <a:pt x="1796" y="2710"/>
                    <a:pt x="1324" y="2238"/>
                    <a:pt x="1324" y="1671"/>
                  </a:cubicBezTo>
                  <a:lnTo>
                    <a:pt x="1324" y="1135"/>
                  </a:lnTo>
                  <a:lnTo>
                    <a:pt x="1450" y="1229"/>
                  </a:lnTo>
                  <a:cubicBezTo>
                    <a:pt x="1513" y="1292"/>
                    <a:pt x="1599" y="1324"/>
                    <a:pt x="1686" y="1324"/>
                  </a:cubicBezTo>
                  <a:cubicBezTo>
                    <a:pt x="1773" y="1324"/>
                    <a:pt x="1859" y="1292"/>
                    <a:pt x="1922" y="1229"/>
                  </a:cubicBezTo>
                  <a:cubicBezTo>
                    <a:pt x="2048" y="1135"/>
                    <a:pt x="2048" y="883"/>
                    <a:pt x="1922" y="757"/>
                  </a:cubicBezTo>
                  <a:lnTo>
                    <a:pt x="1261" y="95"/>
                  </a:lnTo>
                  <a:cubicBezTo>
                    <a:pt x="1198" y="32"/>
                    <a:pt x="1103" y="1"/>
                    <a:pt x="1013" y="1"/>
                  </a:cubicBezTo>
                  <a:close/>
                </a:path>
              </a:pathLst>
            </a:custGeom>
            <a:grpFill/>
            <a:ln>
              <a:noFill/>
            </a:ln>
          </p:spPr>
          <p:txBody>
            <a:bodyPr spcFirstLastPara="1" wrap="square" lIns="91417" tIns="91417" rIns="91417" bIns="91417" anchor="ctr" anchorCtr="0">
              <a:noAutofit/>
            </a:bodyPr>
            <a:lstStyle/>
            <a:p>
              <a:endParaRPr sz="1400"/>
            </a:p>
          </p:txBody>
        </p:sp>
        <p:sp>
          <p:nvSpPr>
            <p:cNvPr id="163" name="Google Shape;6830;p88"/>
            <p:cNvSpPr/>
            <p:nvPr/>
          </p:nvSpPr>
          <p:spPr>
            <a:xfrm>
              <a:off x="-33645475" y="3228075"/>
              <a:ext cx="206375" cy="153600"/>
            </a:xfrm>
            <a:custGeom>
              <a:rect l="l" t="t" r="r" b="b"/>
              <a:pathLst>
                <a:path w="8255" h="6144" extrusionOk="0">
                  <a:moveTo>
                    <a:pt x="4191" y="0"/>
                  </a:moveTo>
                  <a:cubicBezTo>
                    <a:pt x="2300" y="0"/>
                    <a:pt x="757" y="1544"/>
                    <a:pt x="757" y="3434"/>
                  </a:cubicBezTo>
                  <a:lnTo>
                    <a:pt x="757" y="3529"/>
                  </a:lnTo>
                  <a:cubicBezTo>
                    <a:pt x="347" y="3686"/>
                    <a:pt x="95" y="4033"/>
                    <a:pt x="95" y="4474"/>
                  </a:cubicBezTo>
                  <a:lnTo>
                    <a:pt x="95" y="5135"/>
                  </a:lnTo>
                  <a:cubicBezTo>
                    <a:pt x="1" y="5671"/>
                    <a:pt x="473" y="6143"/>
                    <a:pt x="1009" y="6143"/>
                  </a:cubicBezTo>
                  <a:cubicBezTo>
                    <a:pt x="1135" y="6143"/>
                    <a:pt x="1261" y="6112"/>
                    <a:pt x="1387" y="6080"/>
                  </a:cubicBezTo>
                  <a:lnTo>
                    <a:pt x="1387" y="3403"/>
                  </a:lnTo>
                  <a:cubicBezTo>
                    <a:pt x="1387" y="1890"/>
                    <a:pt x="2647" y="630"/>
                    <a:pt x="4128" y="630"/>
                  </a:cubicBezTo>
                  <a:cubicBezTo>
                    <a:pt x="5640" y="630"/>
                    <a:pt x="6900" y="1890"/>
                    <a:pt x="6900" y="3403"/>
                  </a:cubicBezTo>
                  <a:lnTo>
                    <a:pt x="6900" y="6080"/>
                  </a:lnTo>
                  <a:cubicBezTo>
                    <a:pt x="6995" y="6112"/>
                    <a:pt x="7121" y="6143"/>
                    <a:pt x="7247" y="6143"/>
                  </a:cubicBezTo>
                  <a:cubicBezTo>
                    <a:pt x="7782" y="6143"/>
                    <a:pt x="8255" y="5671"/>
                    <a:pt x="8255" y="5135"/>
                  </a:cubicBezTo>
                  <a:lnTo>
                    <a:pt x="8255" y="4474"/>
                  </a:lnTo>
                  <a:cubicBezTo>
                    <a:pt x="8255" y="4033"/>
                    <a:pt x="8003" y="3623"/>
                    <a:pt x="7593" y="3529"/>
                  </a:cubicBezTo>
                  <a:lnTo>
                    <a:pt x="7593" y="3434"/>
                  </a:lnTo>
                  <a:cubicBezTo>
                    <a:pt x="7593" y="1544"/>
                    <a:pt x="6050" y="0"/>
                    <a:pt x="4191" y="0"/>
                  </a:cubicBezTo>
                  <a:close/>
                </a:path>
              </a:pathLst>
            </a:custGeom>
            <a:grpFill/>
            <a:ln>
              <a:noFill/>
            </a:ln>
          </p:spPr>
          <p:txBody>
            <a:bodyPr spcFirstLastPara="1" wrap="square" lIns="91417" tIns="91417" rIns="91417" bIns="91417" anchor="ctr" anchorCtr="0">
              <a:noAutofit/>
            </a:bodyPr>
            <a:lstStyle/>
            <a:p>
              <a:endParaRPr sz="1400"/>
            </a:p>
          </p:txBody>
        </p:sp>
        <p:sp>
          <p:nvSpPr>
            <p:cNvPr id="164" name="Google Shape;6831;p88"/>
            <p:cNvSpPr/>
            <p:nvPr/>
          </p:nvSpPr>
          <p:spPr>
            <a:xfrm>
              <a:off x="-33593500" y="3279250"/>
              <a:ext cx="104775" cy="52275"/>
            </a:xfrm>
            <a:custGeom>
              <a:rect l="l" t="t" r="r" b="b"/>
              <a:pathLst>
                <a:path w="4191" h="2091" extrusionOk="0">
                  <a:moveTo>
                    <a:pt x="1734" y="1"/>
                  </a:moveTo>
                  <a:cubicBezTo>
                    <a:pt x="789" y="1"/>
                    <a:pt x="1" y="757"/>
                    <a:pt x="1" y="1702"/>
                  </a:cubicBezTo>
                  <a:lnTo>
                    <a:pt x="1" y="2049"/>
                  </a:lnTo>
                  <a:lnTo>
                    <a:pt x="1230" y="2049"/>
                  </a:lnTo>
                  <a:cubicBezTo>
                    <a:pt x="1545" y="2049"/>
                    <a:pt x="1891" y="2049"/>
                    <a:pt x="2017" y="1986"/>
                  </a:cubicBezTo>
                  <a:cubicBezTo>
                    <a:pt x="2049" y="1954"/>
                    <a:pt x="2080" y="1828"/>
                    <a:pt x="2080" y="1734"/>
                  </a:cubicBezTo>
                  <a:cubicBezTo>
                    <a:pt x="2080" y="1545"/>
                    <a:pt x="2238" y="1387"/>
                    <a:pt x="2458" y="1387"/>
                  </a:cubicBezTo>
                  <a:cubicBezTo>
                    <a:pt x="2647" y="1387"/>
                    <a:pt x="2805" y="1545"/>
                    <a:pt x="2805" y="1734"/>
                  </a:cubicBezTo>
                  <a:cubicBezTo>
                    <a:pt x="2805" y="1828"/>
                    <a:pt x="2805" y="1954"/>
                    <a:pt x="2868" y="1986"/>
                  </a:cubicBezTo>
                  <a:cubicBezTo>
                    <a:pt x="2942" y="2059"/>
                    <a:pt x="3091" y="2090"/>
                    <a:pt x="3266" y="2090"/>
                  </a:cubicBezTo>
                  <a:cubicBezTo>
                    <a:pt x="3389" y="2090"/>
                    <a:pt x="3525" y="2075"/>
                    <a:pt x="3656" y="2049"/>
                  </a:cubicBezTo>
                  <a:lnTo>
                    <a:pt x="4191" y="2049"/>
                  </a:lnTo>
                  <a:lnTo>
                    <a:pt x="4191" y="1702"/>
                  </a:lnTo>
                  <a:lnTo>
                    <a:pt x="4128" y="1702"/>
                  </a:lnTo>
                  <a:cubicBezTo>
                    <a:pt x="4128" y="757"/>
                    <a:pt x="3340" y="1"/>
                    <a:pt x="2395" y="1"/>
                  </a:cubicBezTo>
                  <a:close/>
                </a:path>
              </a:pathLst>
            </a:custGeom>
            <a:grpFill/>
            <a:ln>
              <a:noFill/>
            </a:ln>
          </p:spPr>
          <p:txBody>
            <a:bodyPr spcFirstLastPara="1" wrap="square" lIns="91417" tIns="91417" rIns="91417" bIns="91417" anchor="ctr" anchorCtr="0">
              <a:noAutofit/>
            </a:bodyPr>
            <a:lstStyle/>
            <a:p>
              <a:endParaRPr sz="1400"/>
            </a:p>
          </p:txBody>
        </p:sp>
        <p:sp>
          <p:nvSpPr>
            <p:cNvPr id="165" name="Google Shape;6832;p88"/>
            <p:cNvSpPr/>
            <p:nvPr/>
          </p:nvSpPr>
          <p:spPr>
            <a:xfrm>
              <a:off x="-33593500" y="3341475"/>
              <a:ext cx="104775" cy="74075"/>
            </a:xfrm>
            <a:custGeom>
              <a:rect l="l" t="t" r="r" b="b"/>
              <a:pathLst>
                <a:path w="4191" h="2963" extrusionOk="0">
                  <a:moveTo>
                    <a:pt x="2395" y="1"/>
                  </a:moveTo>
                  <a:cubicBezTo>
                    <a:pt x="2080" y="253"/>
                    <a:pt x="1671" y="253"/>
                    <a:pt x="1230" y="253"/>
                  </a:cubicBezTo>
                  <a:lnTo>
                    <a:pt x="1" y="253"/>
                  </a:lnTo>
                  <a:lnTo>
                    <a:pt x="1" y="914"/>
                  </a:lnTo>
                  <a:cubicBezTo>
                    <a:pt x="1" y="2049"/>
                    <a:pt x="946" y="2962"/>
                    <a:pt x="2112" y="2962"/>
                  </a:cubicBezTo>
                  <a:cubicBezTo>
                    <a:pt x="3246" y="2962"/>
                    <a:pt x="4191" y="2049"/>
                    <a:pt x="4191" y="914"/>
                  </a:cubicBezTo>
                  <a:lnTo>
                    <a:pt x="4191" y="253"/>
                  </a:lnTo>
                  <a:lnTo>
                    <a:pt x="3466" y="253"/>
                  </a:lnTo>
                  <a:cubicBezTo>
                    <a:pt x="3088" y="253"/>
                    <a:pt x="2679" y="190"/>
                    <a:pt x="2395" y="1"/>
                  </a:cubicBezTo>
                  <a:close/>
                </a:path>
              </a:pathLst>
            </a:custGeom>
            <a:grpFill/>
            <a:ln>
              <a:noFill/>
            </a:ln>
          </p:spPr>
          <p:txBody>
            <a:bodyPr spcFirstLastPara="1" wrap="square" lIns="91417" tIns="91417" rIns="91417" bIns="91417" anchor="ctr" anchorCtr="0">
              <a:noAutofit/>
            </a:bodyPr>
            <a:lstStyle/>
            <a:p>
              <a:endParaRPr sz="1400"/>
            </a:p>
          </p:txBody>
        </p:sp>
        <p:sp>
          <p:nvSpPr>
            <p:cNvPr id="166" name="Google Shape;6833;p88"/>
            <p:cNvSpPr/>
            <p:nvPr/>
          </p:nvSpPr>
          <p:spPr>
            <a:xfrm>
              <a:off x="-33455651" y="3381650"/>
              <a:ext cx="104775" cy="52250"/>
            </a:xfrm>
            <a:custGeom>
              <a:rect l="l" t="t" r="r" b="b"/>
              <a:pathLst>
                <a:path w="4191" h="2090" extrusionOk="0">
                  <a:moveTo>
                    <a:pt x="1702" y="0"/>
                  </a:moveTo>
                  <a:cubicBezTo>
                    <a:pt x="756" y="0"/>
                    <a:pt x="0" y="757"/>
                    <a:pt x="0" y="1702"/>
                  </a:cubicBezTo>
                  <a:lnTo>
                    <a:pt x="0" y="2048"/>
                  </a:lnTo>
                  <a:lnTo>
                    <a:pt x="1229" y="2048"/>
                  </a:lnTo>
                  <a:cubicBezTo>
                    <a:pt x="1544" y="2048"/>
                    <a:pt x="1891" y="2048"/>
                    <a:pt x="2017" y="1985"/>
                  </a:cubicBezTo>
                  <a:cubicBezTo>
                    <a:pt x="2048" y="1954"/>
                    <a:pt x="2080" y="1828"/>
                    <a:pt x="2080" y="1733"/>
                  </a:cubicBezTo>
                  <a:cubicBezTo>
                    <a:pt x="2080" y="1544"/>
                    <a:pt x="2237" y="1387"/>
                    <a:pt x="2458" y="1387"/>
                  </a:cubicBezTo>
                  <a:cubicBezTo>
                    <a:pt x="2647" y="1387"/>
                    <a:pt x="2804" y="1544"/>
                    <a:pt x="2804" y="1733"/>
                  </a:cubicBezTo>
                  <a:cubicBezTo>
                    <a:pt x="2804" y="1828"/>
                    <a:pt x="2804" y="1954"/>
                    <a:pt x="2867" y="1985"/>
                  </a:cubicBezTo>
                  <a:cubicBezTo>
                    <a:pt x="2941" y="2059"/>
                    <a:pt x="3091" y="2090"/>
                    <a:pt x="3265" y="2090"/>
                  </a:cubicBezTo>
                  <a:cubicBezTo>
                    <a:pt x="3388" y="2090"/>
                    <a:pt x="3524" y="2074"/>
                    <a:pt x="3655" y="2048"/>
                  </a:cubicBezTo>
                  <a:lnTo>
                    <a:pt x="4190" y="2048"/>
                  </a:lnTo>
                  <a:lnTo>
                    <a:pt x="4190" y="1702"/>
                  </a:lnTo>
                  <a:cubicBezTo>
                    <a:pt x="4096" y="757"/>
                    <a:pt x="3308" y="0"/>
                    <a:pt x="2363" y="0"/>
                  </a:cubicBezTo>
                  <a:close/>
                </a:path>
              </a:pathLst>
            </a:custGeom>
            <a:grpFill/>
            <a:ln>
              <a:noFill/>
            </a:ln>
          </p:spPr>
          <p:txBody>
            <a:bodyPr spcFirstLastPara="1" wrap="square" lIns="91417" tIns="91417" rIns="91417" bIns="91417" anchor="ctr" anchorCtr="0">
              <a:noAutofit/>
            </a:bodyPr>
            <a:lstStyle/>
            <a:p>
              <a:endParaRPr sz="1400"/>
            </a:p>
          </p:txBody>
        </p:sp>
        <p:sp>
          <p:nvSpPr>
            <p:cNvPr id="167" name="Google Shape;6834;p88"/>
            <p:cNvSpPr/>
            <p:nvPr/>
          </p:nvSpPr>
          <p:spPr>
            <a:xfrm>
              <a:off x="-33456451" y="3443875"/>
              <a:ext cx="102425" cy="74850"/>
            </a:xfrm>
            <a:custGeom>
              <a:rect l="l" t="t" r="r" b="b"/>
              <a:pathLst>
                <a:path w="4097" h="2994" extrusionOk="0">
                  <a:moveTo>
                    <a:pt x="2395" y="0"/>
                  </a:moveTo>
                  <a:cubicBezTo>
                    <a:pt x="2080" y="252"/>
                    <a:pt x="1639" y="252"/>
                    <a:pt x="1230" y="252"/>
                  </a:cubicBezTo>
                  <a:lnTo>
                    <a:pt x="1" y="252"/>
                  </a:lnTo>
                  <a:lnTo>
                    <a:pt x="1" y="914"/>
                  </a:lnTo>
                  <a:cubicBezTo>
                    <a:pt x="1" y="2048"/>
                    <a:pt x="914" y="2993"/>
                    <a:pt x="2049" y="2993"/>
                  </a:cubicBezTo>
                  <a:cubicBezTo>
                    <a:pt x="3183" y="2993"/>
                    <a:pt x="4096" y="2048"/>
                    <a:pt x="4096" y="914"/>
                  </a:cubicBezTo>
                  <a:lnTo>
                    <a:pt x="4096" y="252"/>
                  </a:lnTo>
                  <a:lnTo>
                    <a:pt x="3435" y="252"/>
                  </a:lnTo>
                  <a:cubicBezTo>
                    <a:pt x="3025" y="252"/>
                    <a:pt x="2679" y="189"/>
                    <a:pt x="2395"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06" name="Google Shape;6873;p88"/>
          <p:cNvGrpSpPr/>
          <p:nvPr/>
        </p:nvGrpSpPr>
        <p:grpSpPr>
          <a:xfrm>
            <a:off x="5860181" y="1222714"/>
            <a:ext cx="580987" cy="600511"/>
            <a:chOff x="-35118325" y="3202075"/>
            <a:chExt cx="281975" cy="291450"/>
          </a:xfrm>
          <a:solidFill>
            <a:srgbClr val="28A468"/>
          </a:solidFill>
        </p:grpSpPr>
        <p:sp>
          <p:nvSpPr>
            <p:cNvPr id="207" name="Google Shape;6874;p88"/>
            <p:cNvSpPr/>
            <p:nvPr/>
          </p:nvSpPr>
          <p:spPr>
            <a:xfrm>
              <a:off x="-35008049" y="3202075"/>
              <a:ext cx="171700" cy="171250"/>
            </a:xfrm>
            <a:custGeom>
              <a:rect l="l" t="t" r="r" b="b"/>
              <a:pathLst>
                <a:path w="6867" h="6850" extrusionOk="0">
                  <a:moveTo>
                    <a:pt x="3466" y="1355"/>
                  </a:moveTo>
                  <a:cubicBezTo>
                    <a:pt x="4222" y="1355"/>
                    <a:pt x="4852" y="1985"/>
                    <a:pt x="4852" y="2741"/>
                  </a:cubicBezTo>
                  <a:lnTo>
                    <a:pt x="4852" y="4127"/>
                  </a:lnTo>
                  <a:cubicBezTo>
                    <a:pt x="4852" y="4348"/>
                    <a:pt x="4757" y="4600"/>
                    <a:pt x="4631" y="4821"/>
                  </a:cubicBezTo>
                  <a:lnTo>
                    <a:pt x="4726" y="4915"/>
                  </a:lnTo>
                  <a:cubicBezTo>
                    <a:pt x="4852" y="5041"/>
                    <a:pt x="4852" y="5262"/>
                    <a:pt x="4726" y="5388"/>
                  </a:cubicBezTo>
                  <a:cubicBezTo>
                    <a:pt x="4663" y="5451"/>
                    <a:pt x="4576" y="5482"/>
                    <a:pt x="4489" y="5482"/>
                  </a:cubicBezTo>
                  <a:cubicBezTo>
                    <a:pt x="4403" y="5482"/>
                    <a:pt x="4316" y="5451"/>
                    <a:pt x="4253" y="5388"/>
                  </a:cubicBezTo>
                  <a:lnTo>
                    <a:pt x="4190" y="5293"/>
                  </a:lnTo>
                  <a:cubicBezTo>
                    <a:pt x="3970" y="5419"/>
                    <a:pt x="3749" y="5514"/>
                    <a:pt x="3466" y="5514"/>
                  </a:cubicBezTo>
                  <a:cubicBezTo>
                    <a:pt x="2709" y="5514"/>
                    <a:pt x="2079" y="4884"/>
                    <a:pt x="2079" y="4127"/>
                  </a:cubicBezTo>
                  <a:lnTo>
                    <a:pt x="2079" y="2741"/>
                  </a:lnTo>
                  <a:cubicBezTo>
                    <a:pt x="2079" y="1985"/>
                    <a:pt x="2709" y="1355"/>
                    <a:pt x="3466" y="1355"/>
                  </a:cubicBezTo>
                  <a:close/>
                  <a:moveTo>
                    <a:pt x="3466" y="0"/>
                  </a:moveTo>
                  <a:cubicBezTo>
                    <a:pt x="1575" y="0"/>
                    <a:pt x="32" y="1576"/>
                    <a:pt x="32" y="3403"/>
                  </a:cubicBezTo>
                  <a:cubicBezTo>
                    <a:pt x="32" y="4001"/>
                    <a:pt x="189" y="4569"/>
                    <a:pt x="473" y="5104"/>
                  </a:cubicBezTo>
                  <a:lnTo>
                    <a:pt x="32" y="6396"/>
                  </a:lnTo>
                  <a:cubicBezTo>
                    <a:pt x="0" y="6522"/>
                    <a:pt x="32" y="6679"/>
                    <a:pt x="126" y="6774"/>
                  </a:cubicBezTo>
                  <a:cubicBezTo>
                    <a:pt x="172" y="6820"/>
                    <a:pt x="269" y="6849"/>
                    <a:pt x="367" y="6849"/>
                  </a:cubicBezTo>
                  <a:cubicBezTo>
                    <a:pt x="403" y="6849"/>
                    <a:pt x="439" y="6845"/>
                    <a:pt x="473" y="6837"/>
                  </a:cubicBezTo>
                  <a:lnTo>
                    <a:pt x="1764" y="6396"/>
                  </a:lnTo>
                  <a:cubicBezTo>
                    <a:pt x="2300" y="6679"/>
                    <a:pt x="2867" y="6837"/>
                    <a:pt x="3466" y="6837"/>
                  </a:cubicBezTo>
                  <a:cubicBezTo>
                    <a:pt x="5356" y="6837"/>
                    <a:pt x="6868" y="5293"/>
                    <a:pt x="6868" y="3403"/>
                  </a:cubicBezTo>
                  <a:cubicBezTo>
                    <a:pt x="6868" y="1513"/>
                    <a:pt x="5356" y="0"/>
                    <a:pt x="3466" y="0"/>
                  </a:cubicBezTo>
                  <a:close/>
                </a:path>
              </a:pathLst>
            </a:custGeom>
            <a:grpFill/>
            <a:ln>
              <a:noFill/>
            </a:ln>
          </p:spPr>
          <p:txBody>
            <a:bodyPr spcFirstLastPara="1" wrap="square" lIns="91417" tIns="91417" rIns="91417" bIns="91417" anchor="ctr" anchorCtr="0">
              <a:noAutofit/>
            </a:bodyPr>
            <a:lstStyle/>
            <a:p>
              <a:endParaRPr sz="1400"/>
            </a:p>
          </p:txBody>
        </p:sp>
        <p:sp>
          <p:nvSpPr>
            <p:cNvPr id="208" name="Google Shape;6875;p88"/>
            <p:cNvSpPr/>
            <p:nvPr/>
          </p:nvSpPr>
          <p:spPr>
            <a:xfrm>
              <a:off x="-34937976" y="3254050"/>
              <a:ext cx="33125" cy="67775"/>
            </a:xfrm>
            <a:custGeom>
              <a:rect l="l" t="t" r="r" b="b"/>
              <a:pathLst>
                <a:path w="1325" h="2711" extrusionOk="0">
                  <a:moveTo>
                    <a:pt x="663" y="1"/>
                  </a:moveTo>
                  <a:cubicBezTo>
                    <a:pt x="253" y="1"/>
                    <a:pt x="1" y="316"/>
                    <a:pt x="1" y="662"/>
                  </a:cubicBezTo>
                  <a:lnTo>
                    <a:pt x="1" y="2048"/>
                  </a:lnTo>
                  <a:cubicBezTo>
                    <a:pt x="1" y="2427"/>
                    <a:pt x="316" y="2710"/>
                    <a:pt x="663" y="2710"/>
                  </a:cubicBezTo>
                  <a:cubicBezTo>
                    <a:pt x="694" y="2710"/>
                    <a:pt x="789" y="2710"/>
                    <a:pt x="820" y="2679"/>
                  </a:cubicBezTo>
                  <a:lnTo>
                    <a:pt x="757" y="2584"/>
                  </a:lnTo>
                  <a:cubicBezTo>
                    <a:pt x="631" y="2490"/>
                    <a:pt x="631" y="2238"/>
                    <a:pt x="757" y="2111"/>
                  </a:cubicBezTo>
                  <a:cubicBezTo>
                    <a:pt x="804" y="2064"/>
                    <a:pt x="891" y="2041"/>
                    <a:pt x="978" y="2041"/>
                  </a:cubicBezTo>
                  <a:cubicBezTo>
                    <a:pt x="1064" y="2041"/>
                    <a:pt x="1151" y="2064"/>
                    <a:pt x="1198" y="2111"/>
                  </a:cubicBezTo>
                  <a:lnTo>
                    <a:pt x="1293" y="2206"/>
                  </a:lnTo>
                  <a:cubicBezTo>
                    <a:pt x="1293" y="2175"/>
                    <a:pt x="1324" y="2080"/>
                    <a:pt x="1324" y="2048"/>
                  </a:cubicBezTo>
                  <a:lnTo>
                    <a:pt x="1324" y="662"/>
                  </a:lnTo>
                  <a:cubicBezTo>
                    <a:pt x="1324" y="284"/>
                    <a:pt x="1041" y="1"/>
                    <a:pt x="663" y="1"/>
                  </a:cubicBezTo>
                  <a:close/>
                </a:path>
              </a:pathLst>
            </a:custGeom>
            <a:grpFill/>
            <a:ln>
              <a:noFill/>
            </a:ln>
          </p:spPr>
          <p:txBody>
            <a:bodyPr spcFirstLastPara="1" wrap="square" lIns="91417" tIns="91417" rIns="91417" bIns="91417" anchor="ctr" anchorCtr="0">
              <a:noAutofit/>
            </a:bodyPr>
            <a:lstStyle/>
            <a:p>
              <a:endParaRPr sz="1400"/>
            </a:p>
          </p:txBody>
        </p:sp>
        <p:sp>
          <p:nvSpPr>
            <p:cNvPr id="209" name="Google Shape;6876;p88"/>
            <p:cNvSpPr/>
            <p:nvPr/>
          </p:nvSpPr>
          <p:spPr>
            <a:xfrm>
              <a:off x="-35085251" y="3338325"/>
              <a:ext cx="69325" cy="69350"/>
            </a:xfrm>
            <a:custGeom>
              <a:rect l="l" t="t" r="r" b="b"/>
              <a:pathLst>
                <a:path w="2773" h="2774" extrusionOk="0">
                  <a:moveTo>
                    <a:pt x="1387" y="1"/>
                  </a:moveTo>
                  <a:cubicBezTo>
                    <a:pt x="631" y="1"/>
                    <a:pt x="1" y="631"/>
                    <a:pt x="1" y="1387"/>
                  </a:cubicBezTo>
                  <a:cubicBezTo>
                    <a:pt x="64" y="2143"/>
                    <a:pt x="631" y="2773"/>
                    <a:pt x="1387" y="2773"/>
                  </a:cubicBezTo>
                  <a:cubicBezTo>
                    <a:pt x="2143" y="2773"/>
                    <a:pt x="2773" y="2143"/>
                    <a:pt x="2773" y="1387"/>
                  </a:cubicBezTo>
                  <a:cubicBezTo>
                    <a:pt x="2773" y="631"/>
                    <a:pt x="2143" y="1"/>
                    <a:pt x="1387" y="1"/>
                  </a:cubicBezTo>
                  <a:close/>
                </a:path>
              </a:pathLst>
            </a:custGeom>
            <a:grpFill/>
            <a:ln>
              <a:noFill/>
            </a:ln>
          </p:spPr>
          <p:txBody>
            <a:bodyPr spcFirstLastPara="1" wrap="square" lIns="91417" tIns="91417" rIns="91417" bIns="91417" anchor="ctr" anchorCtr="0">
              <a:noAutofit/>
            </a:bodyPr>
            <a:lstStyle/>
            <a:p>
              <a:endParaRPr sz="1400"/>
            </a:p>
          </p:txBody>
        </p:sp>
        <p:sp>
          <p:nvSpPr>
            <p:cNvPr id="210" name="Google Shape;6877;p88"/>
            <p:cNvSpPr/>
            <p:nvPr/>
          </p:nvSpPr>
          <p:spPr>
            <a:xfrm>
              <a:off x="-35118325" y="3424175"/>
              <a:ext cx="137075" cy="69350"/>
            </a:xfrm>
            <a:custGeom>
              <a:rect l="l" t="t" r="r" b="b"/>
              <a:pathLst>
                <a:path w="5483" h="2774" extrusionOk="0">
                  <a:moveTo>
                    <a:pt x="2741" y="1"/>
                  </a:moveTo>
                  <a:cubicBezTo>
                    <a:pt x="1387" y="1"/>
                    <a:pt x="221" y="1040"/>
                    <a:pt x="32" y="2364"/>
                  </a:cubicBezTo>
                  <a:cubicBezTo>
                    <a:pt x="0" y="2553"/>
                    <a:pt x="158" y="2773"/>
                    <a:pt x="347" y="2773"/>
                  </a:cubicBezTo>
                  <a:lnTo>
                    <a:pt x="5104" y="2773"/>
                  </a:lnTo>
                  <a:cubicBezTo>
                    <a:pt x="5325" y="2773"/>
                    <a:pt x="5482" y="2553"/>
                    <a:pt x="5482" y="2364"/>
                  </a:cubicBezTo>
                  <a:cubicBezTo>
                    <a:pt x="5262" y="1040"/>
                    <a:pt x="4127" y="1"/>
                    <a:pt x="2741"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17" name="Google Shape;6884;p88"/>
          <p:cNvGrpSpPr/>
          <p:nvPr/>
        </p:nvGrpSpPr>
        <p:grpSpPr>
          <a:xfrm>
            <a:off x="9993214" y="1222002"/>
            <a:ext cx="571303" cy="601335"/>
            <a:chOff x="-33277649" y="3226875"/>
            <a:chExt cx="277275" cy="291850"/>
          </a:xfrm>
          <a:solidFill>
            <a:srgbClr val="28A468"/>
          </a:solidFill>
        </p:grpSpPr>
        <p:sp>
          <p:nvSpPr>
            <p:cNvPr id="218" name="Google Shape;6885;p88"/>
            <p:cNvSpPr/>
            <p:nvPr/>
          </p:nvSpPr>
          <p:spPr>
            <a:xfrm>
              <a:off x="-33071299" y="3440725"/>
              <a:ext cx="33100" cy="33900"/>
            </a:xfrm>
            <a:custGeom>
              <a:rect l="l" t="t" r="r" b="b"/>
              <a:pathLst>
                <a:path w="1324" h="1356" extrusionOk="0">
                  <a:moveTo>
                    <a:pt x="662" y="0"/>
                  </a:moveTo>
                  <a:cubicBezTo>
                    <a:pt x="284" y="0"/>
                    <a:pt x="1" y="315"/>
                    <a:pt x="1" y="693"/>
                  </a:cubicBezTo>
                  <a:cubicBezTo>
                    <a:pt x="1" y="1040"/>
                    <a:pt x="284" y="1355"/>
                    <a:pt x="662" y="1355"/>
                  </a:cubicBezTo>
                  <a:cubicBezTo>
                    <a:pt x="1040" y="1355"/>
                    <a:pt x="1324" y="1040"/>
                    <a:pt x="1324" y="693"/>
                  </a:cubicBezTo>
                  <a:cubicBezTo>
                    <a:pt x="1324" y="315"/>
                    <a:pt x="1040" y="0"/>
                    <a:pt x="662" y="0"/>
                  </a:cubicBezTo>
                  <a:close/>
                </a:path>
              </a:pathLst>
            </a:custGeom>
            <a:grpFill/>
            <a:ln>
              <a:noFill/>
            </a:ln>
          </p:spPr>
          <p:txBody>
            <a:bodyPr spcFirstLastPara="1" wrap="square" lIns="91417" tIns="91417" rIns="91417" bIns="91417" anchor="ctr" anchorCtr="0">
              <a:noAutofit/>
            </a:bodyPr>
            <a:lstStyle/>
            <a:p>
              <a:endParaRPr sz="1400"/>
            </a:p>
          </p:txBody>
        </p:sp>
        <p:sp>
          <p:nvSpPr>
            <p:cNvPr id="219" name="Google Shape;6886;p88"/>
            <p:cNvSpPr/>
            <p:nvPr/>
          </p:nvSpPr>
          <p:spPr>
            <a:xfrm>
              <a:off x="-33157926" y="3227275"/>
              <a:ext cx="17350" cy="103200"/>
            </a:xfrm>
            <a:custGeom>
              <a:rect l="l" t="t" r="r" b="b"/>
              <a:pathLst>
                <a:path w="694" h="4128" extrusionOk="0">
                  <a:moveTo>
                    <a:pt x="347" y="1"/>
                  </a:moveTo>
                  <a:cubicBezTo>
                    <a:pt x="158" y="1"/>
                    <a:pt x="0" y="158"/>
                    <a:pt x="0" y="347"/>
                  </a:cubicBezTo>
                  <a:lnTo>
                    <a:pt x="0" y="4128"/>
                  </a:lnTo>
                  <a:cubicBezTo>
                    <a:pt x="95" y="4096"/>
                    <a:pt x="221" y="4096"/>
                    <a:pt x="347" y="4096"/>
                  </a:cubicBezTo>
                  <a:cubicBezTo>
                    <a:pt x="473" y="4096"/>
                    <a:pt x="567" y="4096"/>
                    <a:pt x="693" y="4128"/>
                  </a:cubicBezTo>
                  <a:lnTo>
                    <a:pt x="693" y="347"/>
                  </a:lnTo>
                  <a:cubicBezTo>
                    <a:pt x="693" y="158"/>
                    <a:pt x="536" y="1"/>
                    <a:pt x="347" y="1"/>
                  </a:cubicBezTo>
                  <a:close/>
                </a:path>
              </a:pathLst>
            </a:custGeom>
            <a:grpFill/>
            <a:ln>
              <a:noFill/>
            </a:ln>
          </p:spPr>
          <p:txBody>
            <a:bodyPr spcFirstLastPara="1" wrap="square" lIns="91417" tIns="91417" rIns="91417" bIns="91417" anchor="ctr" anchorCtr="0">
              <a:noAutofit/>
            </a:bodyPr>
            <a:lstStyle/>
            <a:p>
              <a:endParaRPr sz="1400"/>
            </a:p>
          </p:txBody>
        </p:sp>
        <p:sp>
          <p:nvSpPr>
            <p:cNvPr id="220" name="Google Shape;6887;p88"/>
            <p:cNvSpPr/>
            <p:nvPr/>
          </p:nvSpPr>
          <p:spPr>
            <a:xfrm>
              <a:off x="-33175249" y="3347650"/>
              <a:ext cx="51200" cy="51350"/>
            </a:xfrm>
            <a:custGeom>
              <a:rect l="l" t="t" r="r" b="b"/>
              <a:pathLst>
                <a:path w="2048" h="2054" extrusionOk="0">
                  <a:moveTo>
                    <a:pt x="938" y="0"/>
                  </a:moveTo>
                  <a:cubicBezTo>
                    <a:pt x="417" y="0"/>
                    <a:pt x="0" y="451"/>
                    <a:pt x="0" y="1014"/>
                  </a:cubicBezTo>
                  <a:cubicBezTo>
                    <a:pt x="0" y="1549"/>
                    <a:pt x="473" y="2054"/>
                    <a:pt x="1040" y="2054"/>
                  </a:cubicBezTo>
                  <a:cubicBezTo>
                    <a:pt x="1575" y="2054"/>
                    <a:pt x="2048" y="1581"/>
                    <a:pt x="2048" y="1014"/>
                  </a:cubicBezTo>
                  <a:cubicBezTo>
                    <a:pt x="2048" y="447"/>
                    <a:pt x="1575" y="6"/>
                    <a:pt x="1040" y="6"/>
                  </a:cubicBezTo>
                  <a:cubicBezTo>
                    <a:pt x="1006" y="2"/>
                    <a:pt x="972" y="0"/>
                    <a:pt x="938" y="0"/>
                  </a:cubicBezTo>
                  <a:close/>
                </a:path>
              </a:pathLst>
            </a:custGeom>
            <a:grpFill/>
            <a:ln>
              <a:noFill/>
            </a:ln>
          </p:spPr>
          <p:txBody>
            <a:bodyPr spcFirstLastPara="1" wrap="square" lIns="91417" tIns="91417" rIns="91417" bIns="91417" anchor="ctr" anchorCtr="0">
              <a:noAutofit/>
            </a:bodyPr>
            <a:lstStyle/>
            <a:p>
              <a:endParaRPr sz="1400"/>
            </a:p>
          </p:txBody>
        </p:sp>
        <p:sp>
          <p:nvSpPr>
            <p:cNvPr id="221" name="Google Shape;6888;p88"/>
            <p:cNvSpPr/>
            <p:nvPr/>
          </p:nvSpPr>
          <p:spPr>
            <a:xfrm>
              <a:off x="-33224874" y="3404500"/>
              <a:ext cx="159900" cy="114225"/>
            </a:xfrm>
            <a:custGeom>
              <a:rect l="l" t="t" r="r" b="b"/>
              <a:pathLst>
                <a:path w="6396" h="4569" extrusionOk="0">
                  <a:moveTo>
                    <a:pt x="1954" y="0"/>
                  </a:moveTo>
                  <a:lnTo>
                    <a:pt x="0" y="2520"/>
                  </a:lnTo>
                  <a:lnTo>
                    <a:pt x="0" y="4222"/>
                  </a:lnTo>
                  <a:cubicBezTo>
                    <a:pt x="0" y="4411"/>
                    <a:pt x="158" y="4568"/>
                    <a:pt x="347" y="4568"/>
                  </a:cubicBezTo>
                  <a:lnTo>
                    <a:pt x="3781" y="4568"/>
                  </a:lnTo>
                  <a:cubicBezTo>
                    <a:pt x="3970" y="4568"/>
                    <a:pt x="4127" y="4411"/>
                    <a:pt x="4127" y="4222"/>
                  </a:cubicBezTo>
                  <a:lnTo>
                    <a:pt x="4127" y="3875"/>
                  </a:lnTo>
                  <a:lnTo>
                    <a:pt x="5136" y="3875"/>
                  </a:lnTo>
                  <a:cubicBezTo>
                    <a:pt x="5577" y="3844"/>
                    <a:pt x="6018" y="3718"/>
                    <a:pt x="6396" y="3434"/>
                  </a:cubicBezTo>
                  <a:cubicBezTo>
                    <a:pt x="5986" y="3277"/>
                    <a:pt x="5608" y="2930"/>
                    <a:pt x="5514" y="2489"/>
                  </a:cubicBezTo>
                  <a:lnTo>
                    <a:pt x="4442" y="2489"/>
                  </a:lnTo>
                  <a:cubicBezTo>
                    <a:pt x="3497" y="2489"/>
                    <a:pt x="2741" y="1733"/>
                    <a:pt x="2741" y="788"/>
                  </a:cubicBezTo>
                  <a:lnTo>
                    <a:pt x="2741" y="410"/>
                  </a:lnTo>
                  <a:cubicBezTo>
                    <a:pt x="2426" y="315"/>
                    <a:pt x="2206" y="189"/>
                    <a:pt x="1954" y="0"/>
                  </a:cubicBezTo>
                  <a:close/>
                </a:path>
              </a:pathLst>
            </a:custGeom>
            <a:grpFill/>
            <a:ln>
              <a:noFill/>
            </a:ln>
          </p:spPr>
          <p:txBody>
            <a:bodyPr spcFirstLastPara="1" wrap="square" lIns="91417" tIns="91417" rIns="91417" bIns="91417" anchor="ctr" anchorCtr="0">
              <a:noAutofit/>
            </a:bodyPr>
            <a:lstStyle/>
            <a:p>
              <a:endParaRPr sz="1400"/>
            </a:p>
          </p:txBody>
        </p:sp>
        <p:sp>
          <p:nvSpPr>
            <p:cNvPr id="222" name="Google Shape;6889;p88"/>
            <p:cNvSpPr/>
            <p:nvPr/>
          </p:nvSpPr>
          <p:spPr>
            <a:xfrm>
              <a:off x="-33141400" y="3312350"/>
              <a:ext cx="127625" cy="138625"/>
            </a:xfrm>
            <a:custGeom>
              <a:rect l="l" t="t" r="r" b="b"/>
              <a:pathLst>
                <a:path w="5105" h="5545" extrusionOk="0">
                  <a:moveTo>
                    <a:pt x="4128" y="0"/>
                  </a:moveTo>
                  <a:lnTo>
                    <a:pt x="694" y="662"/>
                  </a:lnTo>
                  <a:lnTo>
                    <a:pt x="694" y="1040"/>
                  </a:lnTo>
                  <a:cubicBezTo>
                    <a:pt x="1103" y="1355"/>
                    <a:pt x="1387" y="1827"/>
                    <a:pt x="1387" y="2426"/>
                  </a:cubicBezTo>
                  <a:cubicBezTo>
                    <a:pt x="1387" y="3245"/>
                    <a:pt x="788" y="3938"/>
                    <a:pt x="1" y="4127"/>
                  </a:cubicBezTo>
                  <a:lnTo>
                    <a:pt x="1" y="4505"/>
                  </a:lnTo>
                  <a:cubicBezTo>
                    <a:pt x="1" y="5072"/>
                    <a:pt x="473" y="5545"/>
                    <a:pt x="1009" y="5545"/>
                  </a:cubicBezTo>
                  <a:lnTo>
                    <a:pt x="2080" y="5545"/>
                  </a:lnTo>
                  <a:cubicBezTo>
                    <a:pt x="2238" y="4946"/>
                    <a:pt x="2742" y="4505"/>
                    <a:pt x="3372" y="4505"/>
                  </a:cubicBezTo>
                  <a:cubicBezTo>
                    <a:pt x="3624" y="4505"/>
                    <a:pt x="3844" y="4600"/>
                    <a:pt x="4065" y="4726"/>
                  </a:cubicBezTo>
                  <a:lnTo>
                    <a:pt x="4065" y="4127"/>
                  </a:lnTo>
                  <a:lnTo>
                    <a:pt x="4128" y="4127"/>
                  </a:lnTo>
                  <a:cubicBezTo>
                    <a:pt x="4443" y="4064"/>
                    <a:pt x="4758" y="3938"/>
                    <a:pt x="4916" y="3655"/>
                  </a:cubicBezTo>
                  <a:cubicBezTo>
                    <a:pt x="5105" y="3340"/>
                    <a:pt x="5105" y="2993"/>
                    <a:pt x="4947" y="2678"/>
                  </a:cubicBezTo>
                  <a:lnTo>
                    <a:pt x="4128" y="1008"/>
                  </a:lnTo>
                  <a:lnTo>
                    <a:pt x="4128" y="0"/>
                  </a:lnTo>
                  <a:close/>
                </a:path>
              </a:pathLst>
            </a:custGeom>
            <a:grpFill/>
            <a:ln>
              <a:noFill/>
            </a:ln>
          </p:spPr>
          <p:txBody>
            <a:bodyPr spcFirstLastPara="1" wrap="square" lIns="91417" tIns="91417" rIns="91417" bIns="91417" anchor="ctr" anchorCtr="0">
              <a:noAutofit/>
            </a:bodyPr>
            <a:lstStyle/>
            <a:p>
              <a:endParaRPr sz="1400"/>
            </a:p>
          </p:txBody>
        </p:sp>
        <p:sp>
          <p:nvSpPr>
            <p:cNvPr id="223" name="Google Shape;6890;p88"/>
            <p:cNvSpPr/>
            <p:nvPr/>
          </p:nvSpPr>
          <p:spPr>
            <a:xfrm>
              <a:off x="-33122499" y="3226875"/>
              <a:ext cx="122125" cy="83925"/>
            </a:xfrm>
            <a:custGeom>
              <a:rect l="l" t="t" r="r" b="b"/>
              <a:pathLst>
                <a:path w="4885" h="3357" extrusionOk="0">
                  <a:moveTo>
                    <a:pt x="3376" y="1"/>
                  </a:moveTo>
                  <a:cubicBezTo>
                    <a:pt x="3025" y="1"/>
                    <a:pt x="2679" y="143"/>
                    <a:pt x="2427" y="426"/>
                  </a:cubicBezTo>
                  <a:lnTo>
                    <a:pt x="2143" y="678"/>
                  </a:lnTo>
                  <a:lnTo>
                    <a:pt x="1" y="678"/>
                  </a:lnTo>
                  <a:lnTo>
                    <a:pt x="1" y="3356"/>
                  </a:lnTo>
                  <a:lnTo>
                    <a:pt x="4191" y="2537"/>
                  </a:lnTo>
                  <a:lnTo>
                    <a:pt x="4349" y="2379"/>
                  </a:lnTo>
                  <a:cubicBezTo>
                    <a:pt x="4884" y="1844"/>
                    <a:pt x="4884" y="962"/>
                    <a:pt x="4349" y="426"/>
                  </a:cubicBezTo>
                  <a:cubicBezTo>
                    <a:pt x="4081" y="143"/>
                    <a:pt x="3726" y="1"/>
                    <a:pt x="3376" y="1"/>
                  </a:cubicBezTo>
                  <a:close/>
                </a:path>
              </a:pathLst>
            </a:custGeom>
            <a:grpFill/>
            <a:ln>
              <a:noFill/>
            </a:ln>
          </p:spPr>
          <p:txBody>
            <a:bodyPr spcFirstLastPara="1" wrap="square" lIns="91417" tIns="91417" rIns="91417" bIns="91417" anchor="ctr" anchorCtr="0">
              <a:noAutofit/>
            </a:bodyPr>
            <a:lstStyle/>
            <a:p>
              <a:endParaRPr sz="1400"/>
            </a:p>
          </p:txBody>
        </p:sp>
        <p:sp>
          <p:nvSpPr>
            <p:cNvPr id="224" name="Google Shape;6891;p88"/>
            <p:cNvSpPr/>
            <p:nvPr/>
          </p:nvSpPr>
          <p:spPr>
            <a:xfrm>
              <a:off x="-33277649" y="3245400"/>
              <a:ext cx="102400" cy="198500"/>
            </a:xfrm>
            <a:custGeom>
              <a:rect l="l" t="t" r="r" b="b"/>
              <a:pathLst>
                <a:path w="4096" h="7940" extrusionOk="0">
                  <a:moveTo>
                    <a:pt x="4096" y="0"/>
                  </a:moveTo>
                  <a:cubicBezTo>
                    <a:pt x="1828" y="95"/>
                    <a:pt x="0" y="1985"/>
                    <a:pt x="0" y="4316"/>
                  </a:cubicBezTo>
                  <a:cubicBezTo>
                    <a:pt x="0" y="5766"/>
                    <a:pt x="757" y="7120"/>
                    <a:pt x="1954" y="7939"/>
                  </a:cubicBezTo>
                  <a:lnTo>
                    <a:pt x="3592" y="5829"/>
                  </a:lnTo>
                  <a:cubicBezTo>
                    <a:pt x="3466" y="5576"/>
                    <a:pt x="3434" y="5356"/>
                    <a:pt x="3434" y="5104"/>
                  </a:cubicBezTo>
                  <a:cubicBezTo>
                    <a:pt x="3434" y="4568"/>
                    <a:pt x="3718" y="4033"/>
                    <a:pt x="4096" y="3718"/>
                  </a:cubicBezTo>
                  <a:lnTo>
                    <a:pt x="4096" y="0"/>
                  </a:lnTo>
                  <a:close/>
                </a:path>
              </a:pathLst>
            </a:custGeom>
            <a:grpFill/>
            <a:ln>
              <a:noFill/>
            </a:ln>
          </p:spPr>
          <p:txBody>
            <a:bodyPr spcFirstLastPara="1" wrap="square" lIns="91417" tIns="91417" rIns="91417" bIns="91417" anchor="ctr" anchorCtr="0">
              <a:noAutofit/>
            </a:bodyPr>
            <a:lstStyle/>
            <a:p>
              <a:endParaRPr sz="1400"/>
            </a:p>
          </p:txBody>
        </p:sp>
      </p:grpSp>
      <p:grpSp>
        <p:nvGrpSpPr>
          <p:cNvPr id="255" name="Google Shape;6922;p88"/>
          <p:cNvGrpSpPr/>
          <p:nvPr/>
        </p:nvGrpSpPr>
        <p:grpSpPr>
          <a:xfrm>
            <a:off x="6627532" y="1222714"/>
            <a:ext cx="564763" cy="600511"/>
            <a:chOff x="-34755224" y="3202075"/>
            <a:chExt cx="274100" cy="291450"/>
          </a:xfrm>
          <a:solidFill>
            <a:srgbClr val="28A468"/>
          </a:solidFill>
        </p:grpSpPr>
        <p:sp>
          <p:nvSpPr>
            <p:cNvPr id="256" name="Google Shape;6923;p88"/>
            <p:cNvSpPr/>
            <p:nvPr/>
          </p:nvSpPr>
          <p:spPr>
            <a:xfrm>
              <a:off x="-34703249" y="3389525"/>
              <a:ext cx="84300" cy="34675"/>
            </a:xfrm>
            <a:custGeom>
              <a:rect l="l" t="t" r="r" b="b"/>
              <a:pathLst>
                <a:path w="3372" h="1387" extrusionOk="0">
                  <a:moveTo>
                    <a:pt x="1670" y="1"/>
                  </a:moveTo>
                  <a:cubicBezTo>
                    <a:pt x="883" y="1"/>
                    <a:pt x="158" y="599"/>
                    <a:pt x="0" y="1387"/>
                  </a:cubicBezTo>
                  <a:lnTo>
                    <a:pt x="3371" y="1387"/>
                  </a:lnTo>
                  <a:cubicBezTo>
                    <a:pt x="3214" y="599"/>
                    <a:pt x="2489" y="1"/>
                    <a:pt x="1670" y="1"/>
                  </a:cubicBezTo>
                  <a:close/>
                </a:path>
              </a:pathLst>
            </a:custGeom>
            <a:grpFill/>
            <a:ln>
              <a:noFill/>
            </a:ln>
          </p:spPr>
          <p:txBody>
            <a:bodyPr spcFirstLastPara="1" wrap="square" lIns="91417" tIns="91417" rIns="91417" bIns="91417" anchor="ctr" anchorCtr="0">
              <a:noAutofit/>
            </a:bodyPr>
            <a:lstStyle/>
            <a:p>
              <a:endParaRPr sz="1400"/>
            </a:p>
          </p:txBody>
        </p:sp>
        <p:sp>
          <p:nvSpPr>
            <p:cNvPr id="257" name="Google Shape;6924;p88"/>
            <p:cNvSpPr/>
            <p:nvPr/>
          </p:nvSpPr>
          <p:spPr>
            <a:xfrm>
              <a:off x="-34636301" y="3348575"/>
              <a:ext cx="69325" cy="75625"/>
            </a:xfrm>
            <a:custGeom>
              <a:rect l="l" t="t" r="r" b="b"/>
              <a:pathLst>
                <a:path w="2773" h="3025" extrusionOk="0">
                  <a:moveTo>
                    <a:pt x="2111" y="0"/>
                  </a:moveTo>
                  <a:lnTo>
                    <a:pt x="1387" y="221"/>
                  </a:lnTo>
                  <a:cubicBezTo>
                    <a:pt x="1298" y="265"/>
                    <a:pt x="1179" y="290"/>
                    <a:pt x="1049" y="290"/>
                  </a:cubicBezTo>
                  <a:cubicBezTo>
                    <a:pt x="808" y="290"/>
                    <a:pt x="531" y="205"/>
                    <a:pt x="347" y="0"/>
                  </a:cubicBezTo>
                  <a:lnTo>
                    <a:pt x="347" y="0"/>
                  </a:lnTo>
                  <a:cubicBezTo>
                    <a:pt x="378" y="63"/>
                    <a:pt x="378" y="189"/>
                    <a:pt x="378" y="315"/>
                  </a:cubicBezTo>
                  <a:cubicBezTo>
                    <a:pt x="378" y="662"/>
                    <a:pt x="221" y="977"/>
                    <a:pt x="0" y="1229"/>
                  </a:cubicBezTo>
                  <a:cubicBezTo>
                    <a:pt x="725" y="1575"/>
                    <a:pt x="1229" y="2237"/>
                    <a:pt x="1355" y="3025"/>
                  </a:cubicBezTo>
                  <a:lnTo>
                    <a:pt x="2773" y="3025"/>
                  </a:lnTo>
                  <a:lnTo>
                    <a:pt x="2773" y="221"/>
                  </a:lnTo>
                  <a:cubicBezTo>
                    <a:pt x="2521" y="189"/>
                    <a:pt x="2300" y="126"/>
                    <a:pt x="2111" y="0"/>
                  </a:cubicBezTo>
                  <a:close/>
                </a:path>
              </a:pathLst>
            </a:custGeom>
            <a:grpFill/>
            <a:ln>
              <a:noFill/>
            </a:ln>
          </p:spPr>
          <p:txBody>
            <a:bodyPr spcFirstLastPara="1" wrap="square" lIns="91417" tIns="91417" rIns="91417" bIns="91417" anchor="ctr" anchorCtr="0">
              <a:noAutofit/>
            </a:bodyPr>
            <a:lstStyle/>
            <a:p>
              <a:endParaRPr sz="1400"/>
            </a:p>
          </p:txBody>
        </p:sp>
        <p:sp>
          <p:nvSpPr>
            <p:cNvPr id="258" name="Google Shape;6925;p88"/>
            <p:cNvSpPr/>
            <p:nvPr/>
          </p:nvSpPr>
          <p:spPr>
            <a:xfrm>
              <a:off x="-34752874" y="3253275"/>
              <a:ext cx="126050" cy="170925"/>
            </a:xfrm>
            <a:custGeom>
              <a:rect l="l" t="t" r="r" b="b"/>
              <a:pathLst>
                <a:path w="5042" h="6837" extrusionOk="0">
                  <a:moveTo>
                    <a:pt x="1" y="0"/>
                  </a:moveTo>
                  <a:lnTo>
                    <a:pt x="1" y="6837"/>
                  </a:lnTo>
                  <a:lnTo>
                    <a:pt x="1418" y="6837"/>
                  </a:lnTo>
                  <a:cubicBezTo>
                    <a:pt x="1450" y="6018"/>
                    <a:pt x="1954" y="5356"/>
                    <a:pt x="2679" y="4978"/>
                  </a:cubicBezTo>
                  <a:cubicBezTo>
                    <a:pt x="2427" y="4757"/>
                    <a:pt x="2301" y="4442"/>
                    <a:pt x="2301" y="4064"/>
                  </a:cubicBezTo>
                  <a:cubicBezTo>
                    <a:pt x="2301" y="3340"/>
                    <a:pt x="2931" y="2710"/>
                    <a:pt x="3687" y="2710"/>
                  </a:cubicBezTo>
                  <a:cubicBezTo>
                    <a:pt x="4128" y="2710"/>
                    <a:pt x="4474" y="2899"/>
                    <a:pt x="4758" y="3214"/>
                  </a:cubicBezTo>
                  <a:cubicBezTo>
                    <a:pt x="4726" y="3056"/>
                    <a:pt x="4758" y="2899"/>
                    <a:pt x="4789" y="2741"/>
                  </a:cubicBezTo>
                  <a:lnTo>
                    <a:pt x="5041" y="2016"/>
                  </a:lnTo>
                  <a:cubicBezTo>
                    <a:pt x="4821" y="1607"/>
                    <a:pt x="4758" y="1134"/>
                    <a:pt x="4758" y="662"/>
                  </a:cubicBezTo>
                  <a:cubicBezTo>
                    <a:pt x="4758" y="410"/>
                    <a:pt x="4789" y="189"/>
                    <a:pt x="4821" y="0"/>
                  </a:cubicBezTo>
                  <a:close/>
                </a:path>
              </a:pathLst>
            </a:custGeom>
            <a:grpFill/>
            <a:ln>
              <a:noFill/>
            </a:ln>
          </p:spPr>
          <p:txBody>
            <a:bodyPr spcFirstLastPara="1" wrap="square" lIns="91417" tIns="91417" rIns="91417" bIns="91417" anchor="ctr" anchorCtr="0">
              <a:noAutofit/>
            </a:bodyPr>
            <a:lstStyle/>
            <a:p>
              <a:endParaRPr sz="1400"/>
            </a:p>
          </p:txBody>
        </p:sp>
        <p:sp>
          <p:nvSpPr>
            <p:cNvPr id="259" name="Google Shape;6926;p88"/>
            <p:cNvSpPr/>
            <p:nvPr/>
          </p:nvSpPr>
          <p:spPr>
            <a:xfrm>
              <a:off x="-34677251" y="3338325"/>
              <a:ext cx="33875" cy="33900"/>
            </a:xfrm>
            <a:custGeom>
              <a:rect l="l" t="t" r="r" b="b"/>
              <a:pathLst>
                <a:path w="1355" h="1356" extrusionOk="0">
                  <a:moveTo>
                    <a:pt x="662" y="1"/>
                  </a:moveTo>
                  <a:cubicBezTo>
                    <a:pt x="315" y="1"/>
                    <a:pt x="0" y="316"/>
                    <a:pt x="0" y="694"/>
                  </a:cubicBezTo>
                  <a:cubicBezTo>
                    <a:pt x="0" y="1040"/>
                    <a:pt x="315" y="1355"/>
                    <a:pt x="662" y="1355"/>
                  </a:cubicBezTo>
                  <a:cubicBezTo>
                    <a:pt x="1040" y="1355"/>
                    <a:pt x="1355" y="1040"/>
                    <a:pt x="1355" y="694"/>
                  </a:cubicBezTo>
                  <a:cubicBezTo>
                    <a:pt x="1355" y="316"/>
                    <a:pt x="1040" y="1"/>
                    <a:pt x="662" y="1"/>
                  </a:cubicBezTo>
                  <a:close/>
                </a:path>
              </a:pathLst>
            </a:custGeom>
            <a:grpFill/>
            <a:ln>
              <a:noFill/>
            </a:ln>
          </p:spPr>
          <p:txBody>
            <a:bodyPr spcFirstLastPara="1" wrap="square" lIns="91417" tIns="91417" rIns="91417" bIns="91417" anchor="ctr" anchorCtr="0">
              <a:noAutofit/>
            </a:bodyPr>
            <a:lstStyle/>
            <a:p>
              <a:endParaRPr sz="1400"/>
            </a:p>
          </p:txBody>
        </p:sp>
        <p:sp>
          <p:nvSpPr>
            <p:cNvPr id="260" name="Google Shape;6927;p88"/>
            <p:cNvSpPr/>
            <p:nvPr/>
          </p:nvSpPr>
          <p:spPr>
            <a:xfrm>
              <a:off x="-34618200" y="3202500"/>
              <a:ext cx="137075" cy="135850"/>
            </a:xfrm>
            <a:custGeom>
              <a:rect l="l" t="t" r="r" b="b"/>
              <a:pathLst>
                <a:path w="5483" h="5434" extrusionOk="0">
                  <a:moveTo>
                    <a:pt x="2710" y="992"/>
                  </a:moveTo>
                  <a:cubicBezTo>
                    <a:pt x="2899" y="992"/>
                    <a:pt x="3057" y="1149"/>
                    <a:pt x="3057" y="1338"/>
                  </a:cubicBezTo>
                  <a:cubicBezTo>
                    <a:pt x="3057" y="1559"/>
                    <a:pt x="2899" y="1716"/>
                    <a:pt x="2710" y="1716"/>
                  </a:cubicBezTo>
                  <a:cubicBezTo>
                    <a:pt x="2521" y="1716"/>
                    <a:pt x="2364" y="1559"/>
                    <a:pt x="2364" y="1338"/>
                  </a:cubicBezTo>
                  <a:cubicBezTo>
                    <a:pt x="2395" y="1149"/>
                    <a:pt x="2553" y="992"/>
                    <a:pt x="2710" y="992"/>
                  </a:cubicBezTo>
                  <a:close/>
                  <a:moveTo>
                    <a:pt x="2742" y="2346"/>
                  </a:moveTo>
                  <a:cubicBezTo>
                    <a:pt x="2962" y="2346"/>
                    <a:pt x="3120" y="2504"/>
                    <a:pt x="3120" y="2693"/>
                  </a:cubicBezTo>
                  <a:lnTo>
                    <a:pt x="3120" y="4079"/>
                  </a:lnTo>
                  <a:cubicBezTo>
                    <a:pt x="3120" y="4268"/>
                    <a:pt x="2962" y="4426"/>
                    <a:pt x="2742" y="4426"/>
                  </a:cubicBezTo>
                  <a:cubicBezTo>
                    <a:pt x="2553" y="4426"/>
                    <a:pt x="2395" y="4268"/>
                    <a:pt x="2395" y="4079"/>
                  </a:cubicBezTo>
                  <a:lnTo>
                    <a:pt x="2395" y="2693"/>
                  </a:lnTo>
                  <a:cubicBezTo>
                    <a:pt x="2395" y="2504"/>
                    <a:pt x="2553" y="2346"/>
                    <a:pt x="2742" y="2346"/>
                  </a:cubicBezTo>
                  <a:close/>
                  <a:moveTo>
                    <a:pt x="2646" y="0"/>
                  </a:moveTo>
                  <a:cubicBezTo>
                    <a:pt x="1359" y="0"/>
                    <a:pt x="1" y="1099"/>
                    <a:pt x="1" y="2724"/>
                  </a:cubicBezTo>
                  <a:cubicBezTo>
                    <a:pt x="1" y="3197"/>
                    <a:pt x="127" y="3638"/>
                    <a:pt x="348" y="4016"/>
                  </a:cubicBezTo>
                  <a:lnTo>
                    <a:pt x="33" y="4961"/>
                  </a:lnTo>
                  <a:cubicBezTo>
                    <a:pt x="1" y="5087"/>
                    <a:pt x="33" y="5245"/>
                    <a:pt x="127" y="5339"/>
                  </a:cubicBezTo>
                  <a:cubicBezTo>
                    <a:pt x="167" y="5399"/>
                    <a:pt x="245" y="5421"/>
                    <a:pt x="329" y="5421"/>
                  </a:cubicBezTo>
                  <a:cubicBezTo>
                    <a:pt x="377" y="5421"/>
                    <a:pt x="427" y="5414"/>
                    <a:pt x="474" y="5402"/>
                  </a:cubicBezTo>
                  <a:lnTo>
                    <a:pt x="1419" y="5087"/>
                  </a:lnTo>
                  <a:cubicBezTo>
                    <a:pt x="1797" y="5339"/>
                    <a:pt x="2238" y="5434"/>
                    <a:pt x="2742" y="5434"/>
                  </a:cubicBezTo>
                  <a:cubicBezTo>
                    <a:pt x="4254" y="5434"/>
                    <a:pt x="5483" y="4237"/>
                    <a:pt x="5483" y="2724"/>
                  </a:cubicBezTo>
                  <a:cubicBezTo>
                    <a:pt x="5483" y="1275"/>
                    <a:pt x="4317" y="78"/>
                    <a:pt x="2899" y="15"/>
                  </a:cubicBezTo>
                  <a:cubicBezTo>
                    <a:pt x="2815" y="5"/>
                    <a:pt x="2731" y="0"/>
                    <a:pt x="2646" y="0"/>
                  </a:cubicBezTo>
                  <a:close/>
                </a:path>
              </a:pathLst>
            </a:custGeom>
            <a:grpFill/>
            <a:ln>
              <a:noFill/>
            </a:ln>
          </p:spPr>
          <p:txBody>
            <a:bodyPr spcFirstLastPara="1" wrap="square" lIns="91417" tIns="91417" rIns="91417" bIns="91417" anchor="ctr" anchorCtr="0">
              <a:noAutofit/>
            </a:bodyPr>
            <a:lstStyle/>
            <a:p>
              <a:endParaRPr sz="1400"/>
            </a:p>
          </p:txBody>
        </p:sp>
        <p:sp>
          <p:nvSpPr>
            <p:cNvPr id="261" name="Google Shape;6928;p88"/>
            <p:cNvSpPr/>
            <p:nvPr/>
          </p:nvSpPr>
          <p:spPr>
            <a:xfrm>
              <a:off x="-34755224" y="3440725"/>
              <a:ext cx="188250" cy="52800"/>
            </a:xfrm>
            <a:custGeom>
              <a:rect l="l" t="t" r="r" b="b"/>
              <a:pathLst>
                <a:path w="7530" h="2112" extrusionOk="0">
                  <a:moveTo>
                    <a:pt x="0" y="0"/>
                  </a:moveTo>
                  <a:lnTo>
                    <a:pt x="0" y="1071"/>
                  </a:lnTo>
                  <a:cubicBezTo>
                    <a:pt x="0" y="1670"/>
                    <a:pt x="473" y="2111"/>
                    <a:pt x="1040" y="2111"/>
                  </a:cubicBezTo>
                  <a:lnTo>
                    <a:pt x="6490" y="2111"/>
                  </a:lnTo>
                  <a:cubicBezTo>
                    <a:pt x="7057" y="2111"/>
                    <a:pt x="7530" y="1639"/>
                    <a:pt x="7530" y="1071"/>
                  </a:cubicBezTo>
                  <a:lnTo>
                    <a:pt x="7530" y="0"/>
                  </a:lnTo>
                  <a:close/>
                </a:path>
              </a:pathLst>
            </a:custGeom>
            <a:grpFill/>
            <a:ln>
              <a:noFill/>
            </a:ln>
          </p:spPr>
          <p:txBody>
            <a:bodyPr spcFirstLastPara="1" wrap="square" lIns="91417" tIns="91417" rIns="91417" bIns="91417" anchor="ctr" anchorCtr="0">
              <a:noAutofit/>
            </a:bodyPr>
            <a:lstStyle/>
            <a:p>
              <a:endParaRPr sz="1400"/>
            </a:p>
          </p:txBody>
        </p:sp>
        <p:sp>
          <p:nvSpPr>
            <p:cNvPr id="262" name="Google Shape;6929;p88"/>
            <p:cNvSpPr/>
            <p:nvPr/>
          </p:nvSpPr>
          <p:spPr>
            <a:xfrm>
              <a:off x="-34754449" y="3202075"/>
              <a:ext cx="153600" cy="33900"/>
            </a:xfrm>
            <a:custGeom>
              <a:rect l="l" t="t" r="r" b="b"/>
              <a:pathLst>
                <a:path w="6144" h="1356" extrusionOk="0">
                  <a:moveTo>
                    <a:pt x="1040" y="0"/>
                  </a:moveTo>
                  <a:cubicBezTo>
                    <a:pt x="473" y="0"/>
                    <a:pt x="1" y="473"/>
                    <a:pt x="1" y="1009"/>
                  </a:cubicBezTo>
                  <a:lnTo>
                    <a:pt x="1" y="1355"/>
                  </a:lnTo>
                  <a:lnTo>
                    <a:pt x="5104" y="1355"/>
                  </a:lnTo>
                  <a:cubicBezTo>
                    <a:pt x="5293" y="819"/>
                    <a:pt x="5672" y="347"/>
                    <a:pt x="614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14" name="Google Shape;6981;p88"/>
          <p:cNvGrpSpPr/>
          <p:nvPr/>
        </p:nvGrpSpPr>
        <p:grpSpPr>
          <a:xfrm>
            <a:off x="7353610" y="1222281"/>
            <a:ext cx="608599" cy="601387"/>
            <a:chOff x="-34408675" y="3202075"/>
            <a:chExt cx="295375" cy="291875"/>
          </a:xfrm>
          <a:solidFill>
            <a:srgbClr val="28A468"/>
          </a:solidFill>
        </p:grpSpPr>
        <p:sp>
          <p:nvSpPr>
            <p:cNvPr id="315" name="Google Shape;6982;p88"/>
            <p:cNvSpPr/>
            <p:nvPr/>
          </p:nvSpPr>
          <p:spPr>
            <a:xfrm>
              <a:off x="-34274776" y="3202075"/>
              <a:ext cx="161475" cy="161475"/>
            </a:xfrm>
            <a:custGeom>
              <a:rect l="l" t="t" r="r" b="b"/>
              <a:pathLst>
                <a:path w="6459" h="6459" extrusionOk="0">
                  <a:moveTo>
                    <a:pt x="3718" y="0"/>
                  </a:moveTo>
                  <a:cubicBezTo>
                    <a:pt x="3560" y="0"/>
                    <a:pt x="3434" y="63"/>
                    <a:pt x="3403" y="189"/>
                  </a:cubicBezTo>
                  <a:cubicBezTo>
                    <a:pt x="3340" y="315"/>
                    <a:pt x="3340" y="473"/>
                    <a:pt x="3466" y="536"/>
                  </a:cubicBezTo>
                  <a:lnTo>
                    <a:pt x="4190" y="1261"/>
                  </a:lnTo>
                  <a:lnTo>
                    <a:pt x="1260" y="4159"/>
                  </a:lnTo>
                  <a:lnTo>
                    <a:pt x="567" y="3466"/>
                  </a:lnTo>
                  <a:cubicBezTo>
                    <a:pt x="496" y="3395"/>
                    <a:pt x="390" y="3360"/>
                    <a:pt x="288" y="3360"/>
                  </a:cubicBezTo>
                  <a:cubicBezTo>
                    <a:pt x="254" y="3360"/>
                    <a:pt x="221" y="3363"/>
                    <a:pt x="189" y="3371"/>
                  </a:cubicBezTo>
                  <a:cubicBezTo>
                    <a:pt x="95" y="3403"/>
                    <a:pt x="0" y="3560"/>
                    <a:pt x="0" y="3686"/>
                  </a:cubicBezTo>
                  <a:lnTo>
                    <a:pt x="0" y="6081"/>
                  </a:lnTo>
                  <a:cubicBezTo>
                    <a:pt x="0" y="6301"/>
                    <a:pt x="158" y="6459"/>
                    <a:pt x="347" y="6459"/>
                  </a:cubicBezTo>
                  <a:lnTo>
                    <a:pt x="2773" y="6459"/>
                  </a:lnTo>
                  <a:cubicBezTo>
                    <a:pt x="2930" y="6459"/>
                    <a:pt x="3025" y="6364"/>
                    <a:pt x="3088" y="6238"/>
                  </a:cubicBezTo>
                  <a:cubicBezTo>
                    <a:pt x="3119" y="6144"/>
                    <a:pt x="3119" y="5986"/>
                    <a:pt x="2993" y="5892"/>
                  </a:cubicBezTo>
                  <a:lnTo>
                    <a:pt x="2300" y="5199"/>
                  </a:lnTo>
                  <a:lnTo>
                    <a:pt x="5198" y="2269"/>
                  </a:lnTo>
                  <a:lnTo>
                    <a:pt x="5923" y="2993"/>
                  </a:lnTo>
                  <a:cubicBezTo>
                    <a:pt x="5969" y="3039"/>
                    <a:pt x="6066" y="3069"/>
                    <a:pt x="6164" y="3069"/>
                  </a:cubicBezTo>
                  <a:cubicBezTo>
                    <a:pt x="6200" y="3069"/>
                    <a:pt x="6236" y="3065"/>
                    <a:pt x="6270" y="3056"/>
                  </a:cubicBezTo>
                  <a:cubicBezTo>
                    <a:pt x="6396" y="3025"/>
                    <a:pt x="6459" y="2867"/>
                    <a:pt x="6459" y="2741"/>
                  </a:cubicBezTo>
                  <a:lnTo>
                    <a:pt x="6459" y="347"/>
                  </a:lnTo>
                  <a:cubicBezTo>
                    <a:pt x="6459" y="158"/>
                    <a:pt x="6301" y="0"/>
                    <a:pt x="6112" y="0"/>
                  </a:cubicBezTo>
                  <a:close/>
                </a:path>
              </a:pathLst>
            </a:custGeom>
            <a:grpFill/>
            <a:ln>
              <a:noFill/>
            </a:ln>
          </p:spPr>
          <p:txBody>
            <a:bodyPr spcFirstLastPara="1" wrap="square" lIns="91417" tIns="91417" rIns="91417" bIns="91417" anchor="ctr" anchorCtr="0">
              <a:noAutofit/>
            </a:bodyPr>
            <a:lstStyle/>
            <a:p>
              <a:endParaRPr sz="1400"/>
            </a:p>
          </p:txBody>
        </p:sp>
        <p:sp>
          <p:nvSpPr>
            <p:cNvPr id="316" name="Google Shape;6983;p88"/>
            <p:cNvSpPr/>
            <p:nvPr/>
          </p:nvSpPr>
          <p:spPr>
            <a:xfrm>
              <a:off x="-34378751" y="3263175"/>
              <a:ext cx="76425" cy="73600"/>
            </a:xfrm>
            <a:custGeom>
              <a:rect l="l" t="t" r="r" b="b"/>
              <a:pathLst>
                <a:path w="3057" h="2944" extrusionOk="0">
                  <a:moveTo>
                    <a:pt x="970" y="1"/>
                  </a:moveTo>
                  <a:cubicBezTo>
                    <a:pt x="685" y="1"/>
                    <a:pt x="405" y="114"/>
                    <a:pt x="221" y="297"/>
                  </a:cubicBezTo>
                  <a:lnTo>
                    <a:pt x="1" y="549"/>
                  </a:lnTo>
                  <a:lnTo>
                    <a:pt x="2395" y="2944"/>
                  </a:lnTo>
                  <a:lnTo>
                    <a:pt x="2678" y="2755"/>
                  </a:lnTo>
                  <a:cubicBezTo>
                    <a:pt x="3056" y="2345"/>
                    <a:pt x="3056" y="1683"/>
                    <a:pt x="2678" y="1274"/>
                  </a:cubicBezTo>
                  <a:lnTo>
                    <a:pt x="1670" y="297"/>
                  </a:lnTo>
                  <a:cubicBezTo>
                    <a:pt x="1478" y="90"/>
                    <a:pt x="1222" y="1"/>
                    <a:pt x="970" y="1"/>
                  </a:cubicBezTo>
                  <a:close/>
                </a:path>
              </a:pathLst>
            </a:custGeom>
            <a:grpFill/>
            <a:ln>
              <a:noFill/>
            </a:ln>
          </p:spPr>
          <p:txBody>
            <a:bodyPr spcFirstLastPara="1" wrap="square" lIns="91417" tIns="91417" rIns="91417" bIns="91417" anchor="ctr" anchorCtr="0">
              <a:noAutofit/>
            </a:bodyPr>
            <a:lstStyle/>
            <a:p>
              <a:endParaRPr sz="1400"/>
            </a:p>
          </p:txBody>
        </p:sp>
        <p:sp>
          <p:nvSpPr>
            <p:cNvPr id="317" name="Google Shape;6984;p88"/>
            <p:cNvSpPr/>
            <p:nvPr/>
          </p:nvSpPr>
          <p:spPr>
            <a:xfrm>
              <a:off x="-34250375" y="3392300"/>
              <a:ext cx="77225" cy="74425"/>
            </a:xfrm>
            <a:custGeom>
              <a:rect l="l" t="t" r="r" b="b"/>
              <a:pathLst>
                <a:path w="3089" h="2977" extrusionOk="0">
                  <a:moveTo>
                    <a:pt x="999" y="0"/>
                  </a:moveTo>
                  <a:cubicBezTo>
                    <a:pt x="787" y="0"/>
                    <a:pt x="577" y="66"/>
                    <a:pt x="410" y="205"/>
                  </a:cubicBezTo>
                  <a:cubicBezTo>
                    <a:pt x="379" y="205"/>
                    <a:pt x="316" y="268"/>
                    <a:pt x="284" y="299"/>
                  </a:cubicBezTo>
                  <a:lnTo>
                    <a:pt x="1" y="583"/>
                  </a:lnTo>
                  <a:lnTo>
                    <a:pt x="2427" y="2977"/>
                  </a:lnTo>
                  <a:lnTo>
                    <a:pt x="2679" y="2693"/>
                  </a:lnTo>
                  <a:cubicBezTo>
                    <a:pt x="3088" y="2315"/>
                    <a:pt x="3088" y="1622"/>
                    <a:pt x="2679" y="1244"/>
                  </a:cubicBezTo>
                  <a:lnTo>
                    <a:pt x="1734" y="299"/>
                  </a:lnTo>
                  <a:cubicBezTo>
                    <a:pt x="1540" y="105"/>
                    <a:pt x="1267" y="0"/>
                    <a:pt x="999" y="0"/>
                  </a:cubicBezTo>
                  <a:close/>
                </a:path>
              </a:pathLst>
            </a:custGeom>
            <a:grpFill/>
            <a:ln>
              <a:noFill/>
            </a:ln>
          </p:spPr>
          <p:txBody>
            <a:bodyPr spcFirstLastPara="1" wrap="square" lIns="91417" tIns="91417" rIns="91417" bIns="91417" anchor="ctr" anchorCtr="0">
              <a:noAutofit/>
            </a:bodyPr>
            <a:lstStyle/>
            <a:p>
              <a:endParaRPr sz="1400"/>
            </a:p>
          </p:txBody>
        </p:sp>
        <p:sp>
          <p:nvSpPr>
            <p:cNvPr id="318" name="Google Shape;6985;p88"/>
            <p:cNvSpPr/>
            <p:nvPr/>
          </p:nvSpPr>
          <p:spPr>
            <a:xfrm>
              <a:off x="-34408675" y="3290275"/>
              <a:ext cx="207150" cy="203675"/>
            </a:xfrm>
            <a:custGeom>
              <a:rect l="l" t="t" r="r" b="b"/>
              <a:pathLst>
                <a:path w="8286" h="8147" extrusionOk="0">
                  <a:moveTo>
                    <a:pt x="725" y="1"/>
                  </a:moveTo>
                  <a:cubicBezTo>
                    <a:pt x="95" y="631"/>
                    <a:pt x="0" y="1387"/>
                    <a:pt x="284" y="2017"/>
                  </a:cubicBezTo>
                  <a:cubicBezTo>
                    <a:pt x="1387" y="4223"/>
                    <a:pt x="3938" y="6774"/>
                    <a:pt x="6270" y="7972"/>
                  </a:cubicBezTo>
                  <a:cubicBezTo>
                    <a:pt x="6499" y="8086"/>
                    <a:pt x="6745" y="8147"/>
                    <a:pt x="6996" y="8147"/>
                  </a:cubicBezTo>
                  <a:cubicBezTo>
                    <a:pt x="7434" y="8147"/>
                    <a:pt x="7886" y="7963"/>
                    <a:pt x="8286" y="7562"/>
                  </a:cubicBezTo>
                  <a:lnTo>
                    <a:pt x="725"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48" name="Google Shape;7015;p88"/>
          <p:cNvGrpSpPr/>
          <p:nvPr/>
        </p:nvGrpSpPr>
        <p:grpSpPr>
          <a:xfrm>
            <a:off x="10893986" y="2239565"/>
            <a:ext cx="664753" cy="661795"/>
            <a:chOff x="-30735200" y="3552550"/>
            <a:chExt cx="292225" cy="290925"/>
          </a:xfrm>
          <a:solidFill>
            <a:srgbClr val="28A468"/>
          </a:solidFill>
        </p:grpSpPr>
        <p:sp>
          <p:nvSpPr>
            <p:cNvPr id="349" name="Google Shape;7016;p88"/>
            <p:cNvSpPr/>
            <p:nvPr/>
          </p:nvSpPr>
          <p:spPr>
            <a:xfrm>
              <a:off x="-30613899" y="3655750"/>
              <a:ext cx="170925" cy="187725"/>
            </a:xfrm>
            <a:custGeom>
              <a:rect l="l" t="t" r="r" b="b"/>
              <a:pathLst>
                <a:path w="6837" h="7507" extrusionOk="0">
                  <a:moveTo>
                    <a:pt x="5120" y="2079"/>
                  </a:moveTo>
                  <a:cubicBezTo>
                    <a:pt x="5206" y="2079"/>
                    <a:pt x="5293" y="2111"/>
                    <a:pt x="5356" y="2174"/>
                  </a:cubicBezTo>
                  <a:cubicBezTo>
                    <a:pt x="5451" y="2268"/>
                    <a:pt x="5451" y="2458"/>
                    <a:pt x="5356" y="2647"/>
                  </a:cubicBezTo>
                  <a:lnTo>
                    <a:pt x="3308" y="4694"/>
                  </a:lnTo>
                  <a:cubicBezTo>
                    <a:pt x="3214" y="4757"/>
                    <a:pt x="3151" y="4789"/>
                    <a:pt x="3056" y="4789"/>
                  </a:cubicBezTo>
                  <a:cubicBezTo>
                    <a:pt x="2993" y="4789"/>
                    <a:pt x="2899" y="4757"/>
                    <a:pt x="2836" y="4694"/>
                  </a:cubicBezTo>
                  <a:lnTo>
                    <a:pt x="2174" y="4001"/>
                  </a:lnTo>
                  <a:cubicBezTo>
                    <a:pt x="2048" y="3907"/>
                    <a:pt x="2048" y="3655"/>
                    <a:pt x="2174" y="3529"/>
                  </a:cubicBezTo>
                  <a:cubicBezTo>
                    <a:pt x="2221" y="3481"/>
                    <a:pt x="2308" y="3458"/>
                    <a:pt x="2399" y="3458"/>
                  </a:cubicBezTo>
                  <a:cubicBezTo>
                    <a:pt x="2489" y="3458"/>
                    <a:pt x="2584" y="3481"/>
                    <a:pt x="2647" y="3529"/>
                  </a:cubicBezTo>
                  <a:lnTo>
                    <a:pt x="3056" y="3970"/>
                  </a:lnTo>
                  <a:lnTo>
                    <a:pt x="4883" y="2174"/>
                  </a:lnTo>
                  <a:cubicBezTo>
                    <a:pt x="4946" y="2111"/>
                    <a:pt x="5033" y="2079"/>
                    <a:pt x="5120" y="2079"/>
                  </a:cubicBezTo>
                  <a:close/>
                  <a:moveTo>
                    <a:pt x="1701" y="0"/>
                  </a:moveTo>
                  <a:cubicBezTo>
                    <a:pt x="725" y="0"/>
                    <a:pt x="0" y="756"/>
                    <a:pt x="0" y="1701"/>
                  </a:cubicBezTo>
                  <a:lnTo>
                    <a:pt x="0" y="4411"/>
                  </a:lnTo>
                  <a:cubicBezTo>
                    <a:pt x="0" y="5356"/>
                    <a:pt x="725" y="6112"/>
                    <a:pt x="1701" y="6112"/>
                  </a:cubicBezTo>
                  <a:lnTo>
                    <a:pt x="2048" y="6112"/>
                  </a:lnTo>
                  <a:lnTo>
                    <a:pt x="2048" y="7152"/>
                  </a:lnTo>
                  <a:cubicBezTo>
                    <a:pt x="2048" y="7309"/>
                    <a:pt x="2111" y="7435"/>
                    <a:pt x="2237" y="7467"/>
                  </a:cubicBezTo>
                  <a:cubicBezTo>
                    <a:pt x="2289" y="7493"/>
                    <a:pt x="2347" y="7508"/>
                    <a:pt x="2401" y="7508"/>
                  </a:cubicBezTo>
                  <a:cubicBezTo>
                    <a:pt x="2477" y="7508"/>
                    <a:pt x="2547" y="7478"/>
                    <a:pt x="2584" y="7404"/>
                  </a:cubicBezTo>
                  <a:lnTo>
                    <a:pt x="3844" y="6112"/>
                  </a:lnTo>
                  <a:lnTo>
                    <a:pt x="5073" y="6112"/>
                  </a:lnTo>
                  <a:cubicBezTo>
                    <a:pt x="6018" y="6112"/>
                    <a:pt x="6805" y="5356"/>
                    <a:pt x="6805" y="4411"/>
                  </a:cubicBezTo>
                  <a:lnTo>
                    <a:pt x="6805" y="1701"/>
                  </a:lnTo>
                  <a:cubicBezTo>
                    <a:pt x="6837" y="756"/>
                    <a:pt x="6049" y="0"/>
                    <a:pt x="5104" y="0"/>
                  </a:cubicBezTo>
                  <a:close/>
                </a:path>
              </a:pathLst>
            </a:custGeom>
            <a:grpFill/>
            <a:ln>
              <a:noFill/>
            </a:ln>
          </p:spPr>
          <p:txBody>
            <a:bodyPr spcFirstLastPara="1" wrap="square" lIns="91417" tIns="91417" rIns="91417" bIns="91417" anchor="ctr" anchorCtr="0">
              <a:noAutofit/>
            </a:bodyPr>
            <a:lstStyle/>
            <a:p>
              <a:endParaRPr sz="1400"/>
            </a:p>
          </p:txBody>
        </p:sp>
        <p:sp>
          <p:nvSpPr>
            <p:cNvPr id="350" name="Google Shape;7017;p88"/>
            <p:cNvSpPr/>
            <p:nvPr/>
          </p:nvSpPr>
          <p:spPr>
            <a:xfrm>
              <a:off x="-30735200" y="3552550"/>
              <a:ext cx="188275" cy="205075"/>
            </a:xfrm>
            <a:custGeom>
              <a:rect l="l" t="t" r="r" b="b"/>
              <a:pathLst>
                <a:path w="7531" h="8203" extrusionOk="0">
                  <a:moveTo>
                    <a:pt x="3781" y="1356"/>
                  </a:moveTo>
                  <a:cubicBezTo>
                    <a:pt x="4317" y="1356"/>
                    <a:pt x="4789" y="1828"/>
                    <a:pt x="4789" y="2395"/>
                  </a:cubicBezTo>
                  <a:cubicBezTo>
                    <a:pt x="4789" y="2710"/>
                    <a:pt x="4632" y="3025"/>
                    <a:pt x="4411" y="3214"/>
                  </a:cubicBezTo>
                  <a:cubicBezTo>
                    <a:pt x="4254" y="3341"/>
                    <a:pt x="4128" y="3530"/>
                    <a:pt x="4128" y="3782"/>
                  </a:cubicBezTo>
                  <a:cubicBezTo>
                    <a:pt x="4128" y="3971"/>
                    <a:pt x="3970" y="4128"/>
                    <a:pt x="3781" y="4128"/>
                  </a:cubicBezTo>
                  <a:cubicBezTo>
                    <a:pt x="3592" y="4128"/>
                    <a:pt x="3434" y="3971"/>
                    <a:pt x="3434" y="3782"/>
                  </a:cubicBezTo>
                  <a:cubicBezTo>
                    <a:pt x="3434" y="3341"/>
                    <a:pt x="3624" y="2931"/>
                    <a:pt x="3970" y="2679"/>
                  </a:cubicBezTo>
                  <a:cubicBezTo>
                    <a:pt x="4065" y="2584"/>
                    <a:pt x="4096" y="2521"/>
                    <a:pt x="4096" y="2395"/>
                  </a:cubicBezTo>
                  <a:cubicBezTo>
                    <a:pt x="4096" y="2206"/>
                    <a:pt x="3939" y="2049"/>
                    <a:pt x="3750" y="2049"/>
                  </a:cubicBezTo>
                  <a:cubicBezTo>
                    <a:pt x="3529" y="2049"/>
                    <a:pt x="3371" y="2206"/>
                    <a:pt x="3371" y="2395"/>
                  </a:cubicBezTo>
                  <a:cubicBezTo>
                    <a:pt x="3371" y="2584"/>
                    <a:pt x="3214" y="2742"/>
                    <a:pt x="3025" y="2742"/>
                  </a:cubicBezTo>
                  <a:cubicBezTo>
                    <a:pt x="2836" y="2742"/>
                    <a:pt x="2678" y="2584"/>
                    <a:pt x="2678" y="2395"/>
                  </a:cubicBezTo>
                  <a:cubicBezTo>
                    <a:pt x="2741" y="1828"/>
                    <a:pt x="3214" y="1356"/>
                    <a:pt x="3781" y="1356"/>
                  </a:cubicBezTo>
                  <a:close/>
                  <a:moveTo>
                    <a:pt x="3781" y="4758"/>
                  </a:moveTo>
                  <a:cubicBezTo>
                    <a:pt x="3970" y="4758"/>
                    <a:pt x="4128" y="4916"/>
                    <a:pt x="4128" y="5105"/>
                  </a:cubicBezTo>
                  <a:cubicBezTo>
                    <a:pt x="4128" y="5294"/>
                    <a:pt x="3970" y="5451"/>
                    <a:pt x="3781" y="5451"/>
                  </a:cubicBezTo>
                  <a:cubicBezTo>
                    <a:pt x="3592" y="5451"/>
                    <a:pt x="3434" y="5294"/>
                    <a:pt x="3434" y="5105"/>
                  </a:cubicBezTo>
                  <a:cubicBezTo>
                    <a:pt x="3434" y="4916"/>
                    <a:pt x="3592" y="4758"/>
                    <a:pt x="3781" y="4758"/>
                  </a:cubicBezTo>
                  <a:close/>
                  <a:moveTo>
                    <a:pt x="1733" y="1"/>
                  </a:moveTo>
                  <a:cubicBezTo>
                    <a:pt x="788" y="1"/>
                    <a:pt x="0" y="789"/>
                    <a:pt x="0" y="1734"/>
                  </a:cubicBezTo>
                  <a:lnTo>
                    <a:pt x="0" y="5136"/>
                  </a:lnTo>
                  <a:cubicBezTo>
                    <a:pt x="0" y="5987"/>
                    <a:pt x="631" y="6649"/>
                    <a:pt x="1418" y="6806"/>
                  </a:cubicBezTo>
                  <a:lnTo>
                    <a:pt x="1418" y="7846"/>
                  </a:lnTo>
                  <a:cubicBezTo>
                    <a:pt x="1418" y="8003"/>
                    <a:pt x="1481" y="8129"/>
                    <a:pt x="1607" y="8161"/>
                  </a:cubicBezTo>
                  <a:cubicBezTo>
                    <a:pt x="1659" y="8187"/>
                    <a:pt x="1717" y="8202"/>
                    <a:pt x="1771" y="8202"/>
                  </a:cubicBezTo>
                  <a:cubicBezTo>
                    <a:pt x="1848" y="8202"/>
                    <a:pt x="1917" y="8172"/>
                    <a:pt x="1954" y="8098"/>
                  </a:cubicBezTo>
                  <a:lnTo>
                    <a:pt x="3214" y="6838"/>
                  </a:lnTo>
                  <a:lnTo>
                    <a:pt x="4096" y="6838"/>
                  </a:lnTo>
                  <a:lnTo>
                    <a:pt x="4096" y="5798"/>
                  </a:lnTo>
                  <a:cubicBezTo>
                    <a:pt x="4096" y="4475"/>
                    <a:pt x="5167" y="3404"/>
                    <a:pt x="6490" y="3404"/>
                  </a:cubicBezTo>
                  <a:lnTo>
                    <a:pt x="7530" y="3404"/>
                  </a:lnTo>
                  <a:lnTo>
                    <a:pt x="7530" y="1734"/>
                  </a:lnTo>
                  <a:cubicBezTo>
                    <a:pt x="7530" y="789"/>
                    <a:pt x="6774" y="1"/>
                    <a:pt x="5829" y="1"/>
                  </a:cubicBezTo>
                  <a:close/>
                </a:path>
              </a:pathLst>
            </a:custGeom>
            <a:grpFill/>
            <a:ln>
              <a:noFill/>
            </a:ln>
          </p:spPr>
          <p:txBody>
            <a:bodyPr spcFirstLastPara="1" wrap="square" lIns="91417" tIns="91417" rIns="91417" bIns="91417" anchor="ctr" anchorCtr="0">
              <a:noAutofit/>
            </a:bodyPr>
            <a:lstStyle/>
            <a:p>
              <a:endParaRPr sz="1400"/>
            </a:p>
          </p:txBody>
        </p:sp>
      </p:grpSp>
      <p:sp>
        <p:nvSpPr>
          <p:cNvPr id="132" name="Google Shape;6799;p88"/>
          <p:cNvSpPr/>
          <p:nvPr/>
        </p:nvSpPr>
        <p:spPr>
          <a:xfrm>
            <a:off x="5795498" y="2277306"/>
            <a:ext cx="593567" cy="595145"/>
          </a:xfrm>
          <a:custGeom>
            <a:rect l="l" t="t" r="r" b="b"/>
            <a:pathLst>
              <a:path w="11658" h="11689" extrusionOk="0">
                <a:moveTo>
                  <a:pt x="7877" y="1386"/>
                </a:moveTo>
                <a:cubicBezTo>
                  <a:pt x="9232" y="1386"/>
                  <a:pt x="10303" y="2458"/>
                  <a:pt x="10303" y="3781"/>
                </a:cubicBezTo>
                <a:lnTo>
                  <a:pt x="10303" y="4883"/>
                </a:lnTo>
                <a:cubicBezTo>
                  <a:pt x="10240" y="4883"/>
                  <a:pt x="10209" y="4946"/>
                  <a:pt x="10177" y="4946"/>
                </a:cubicBezTo>
                <a:cubicBezTo>
                  <a:pt x="10019" y="4190"/>
                  <a:pt x="9704" y="3529"/>
                  <a:pt x="9200" y="2962"/>
                </a:cubicBezTo>
                <a:lnTo>
                  <a:pt x="7720" y="4442"/>
                </a:lnTo>
                <a:cubicBezTo>
                  <a:pt x="8192" y="5072"/>
                  <a:pt x="8318" y="5860"/>
                  <a:pt x="8098" y="6648"/>
                </a:cubicBezTo>
                <a:cubicBezTo>
                  <a:pt x="8003" y="6868"/>
                  <a:pt x="7877" y="7057"/>
                  <a:pt x="7720" y="7278"/>
                </a:cubicBezTo>
                <a:lnTo>
                  <a:pt x="9200" y="8727"/>
                </a:lnTo>
                <a:cubicBezTo>
                  <a:pt x="9673" y="8160"/>
                  <a:pt x="10019" y="7498"/>
                  <a:pt x="10177" y="6742"/>
                </a:cubicBezTo>
                <a:cubicBezTo>
                  <a:pt x="10209" y="6742"/>
                  <a:pt x="10240" y="6805"/>
                  <a:pt x="10303" y="6805"/>
                </a:cubicBezTo>
                <a:lnTo>
                  <a:pt x="10303" y="7908"/>
                </a:lnTo>
                <a:cubicBezTo>
                  <a:pt x="10303" y="9231"/>
                  <a:pt x="9232" y="10302"/>
                  <a:pt x="7877" y="10302"/>
                </a:cubicBezTo>
                <a:lnTo>
                  <a:pt x="6774" y="10302"/>
                </a:lnTo>
                <a:cubicBezTo>
                  <a:pt x="6774" y="10271"/>
                  <a:pt x="6743" y="10208"/>
                  <a:pt x="6743" y="10176"/>
                </a:cubicBezTo>
                <a:cubicBezTo>
                  <a:pt x="7499" y="10019"/>
                  <a:pt x="8161" y="9704"/>
                  <a:pt x="8728" y="9200"/>
                </a:cubicBezTo>
                <a:lnTo>
                  <a:pt x="7279" y="7750"/>
                </a:lnTo>
                <a:cubicBezTo>
                  <a:pt x="7058" y="7908"/>
                  <a:pt x="6869" y="8002"/>
                  <a:pt x="6648" y="8097"/>
                </a:cubicBezTo>
                <a:cubicBezTo>
                  <a:pt x="6365" y="8160"/>
                  <a:pt x="6081" y="8223"/>
                  <a:pt x="5861" y="8223"/>
                </a:cubicBezTo>
                <a:cubicBezTo>
                  <a:pt x="5325" y="8223"/>
                  <a:pt x="4821" y="8065"/>
                  <a:pt x="4443" y="7750"/>
                </a:cubicBezTo>
                <a:lnTo>
                  <a:pt x="2962" y="9200"/>
                </a:lnTo>
                <a:cubicBezTo>
                  <a:pt x="3529" y="9672"/>
                  <a:pt x="4191" y="10019"/>
                  <a:pt x="4947" y="10176"/>
                </a:cubicBezTo>
                <a:cubicBezTo>
                  <a:pt x="4947" y="10208"/>
                  <a:pt x="4916" y="10271"/>
                  <a:pt x="4916" y="10302"/>
                </a:cubicBezTo>
                <a:lnTo>
                  <a:pt x="3813" y="10302"/>
                </a:lnTo>
                <a:cubicBezTo>
                  <a:pt x="2458" y="10302"/>
                  <a:pt x="1387" y="9231"/>
                  <a:pt x="1387" y="7908"/>
                </a:cubicBezTo>
                <a:lnTo>
                  <a:pt x="1387" y="6805"/>
                </a:lnTo>
                <a:cubicBezTo>
                  <a:pt x="1450" y="6805"/>
                  <a:pt x="1482" y="6742"/>
                  <a:pt x="1513" y="6742"/>
                </a:cubicBezTo>
                <a:cubicBezTo>
                  <a:pt x="1671" y="7498"/>
                  <a:pt x="1986" y="8160"/>
                  <a:pt x="2490" y="8727"/>
                </a:cubicBezTo>
                <a:lnTo>
                  <a:pt x="3971" y="7278"/>
                </a:lnTo>
                <a:cubicBezTo>
                  <a:pt x="3498" y="6648"/>
                  <a:pt x="3372" y="5860"/>
                  <a:pt x="3592" y="5072"/>
                </a:cubicBezTo>
                <a:cubicBezTo>
                  <a:pt x="3687" y="4820"/>
                  <a:pt x="3813" y="4631"/>
                  <a:pt x="3971" y="4442"/>
                </a:cubicBezTo>
                <a:lnTo>
                  <a:pt x="2490" y="2962"/>
                </a:lnTo>
                <a:cubicBezTo>
                  <a:pt x="2017" y="3529"/>
                  <a:pt x="1671" y="4190"/>
                  <a:pt x="1513" y="4946"/>
                </a:cubicBezTo>
                <a:cubicBezTo>
                  <a:pt x="1482" y="4946"/>
                  <a:pt x="1450" y="4883"/>
                  <a:pt x="1387" y="4883"/>
                </a:cubicBezTo>
                <a:lnTo>
                  <a:pt x="1387" y="3781"/>
                </a:lnTo>
                <a:cubicBezTo>
                  <a:pt x="1387" y="2458"/>
                  <a:pt x="2458" y="1386"/>
                  <a:pt x="3813" y="1386"/>
                </a:cubicBezTo>
                <a:lnTo>
                  <a:pt x="4916" y="1386"/>
                </a:lnTo>
                <a:cubicBezTo>
                  <a:pt x="4916" y="1418"/>
                  <a:pt x="4947" y="1481"/>
                  <a:pt x="4947" y="1512"/>
                </a:cubicBezTo>
                <a:cubicBezTo>
                  <a:pt x="4191" y="1670"/>
                  <a:pt x="3529" y="1985"/>
                  <a:pt x="2962" y="2489"/>
                </a:cubicBezTo>
                <a:lnTo>
                  <a:pt x="4443" y="3938"/>
                </a:lnTo>
                <a:cubicBezTo>
                  <a:pt x="4632" y="3781"/>
                  <a:pt x="4821" y="3686"/>
                  <a:pt x="5073" y="3592"/>
                </a:cubicBezTo>
                <a:cubicBezTo>
                  <a:pt x="5339" y="3496"/>
                  <a:pt x="5605" y="3451"/>
                  <a:pt x="5865" y="3451"/>
                </a:cubicBezTo>
                <a:cubicBezTo>
                  <a:pt x="6375" y="3451"/>
                  <a:pt x="6861" y="3625"/>
                  <a:pt x="7279" y="3938"/>
                </a:cubicBezTo>
                <a:lnTo>
                  <a:pt x="8728" y="2489"/>
                </a:lnTo>
                <a:cubicBezTo>
                  <a:pt x="8161" y="2016"/>
                  <a:pt x="7499" y="1670"/>
                  <a:pt x="6743" y="1512"/>
                </a:cubicBezTo>
                <a:cubicBezTo>
                  <a:pt x="6743" y="1481"/>
                  <a:pt x="6774" y="1418"/>
                  <a:pt x="6774" y="1386"/>
                </a:cubicBezTo>
                <a:close/>
                <a:moveTo>
                  <a:pt x="5829" y="0"/>
                </a:moveTo>
                <a:cubicBezTo>
                  <a:pt x="5420" y="0"/>
                  <a:pt x="5010" y="315"/>
                  <a:pt x="4884" y="725"/>
                </a:cubicBezTo>
                <a:lnTo>
                  <a:pt x="3782" y="725"/>
                </a:lnTo>
                <a:cubicBezTo>
                  <a:pt x="2112" y="725"/>
                  <a:pt x="726" y="2111"/>
                  <a:pt x="726" y="3781"/>
                </a:cubicBezTo>
                <a:lnTo>
                  <a:pt x="726" y="4883"/>
                </a:lnTo>
                <a:cubicBezTo>
                  <a:pt x="316" y="5041"/>
                  <a:pt x="1" y="5419"/>
                  <a:pt x="1" y="5829"/>
                </a:cubicBezTo>
                <a:cubicBezTo>
                  <a:pt x="1" y="6270"/>
                  <a:pt x="316" y="6679"/>
                  <a:pt x="726" y="6774"/>
                </a:cubicBezTo>
                <a:lnTo>
                  <a:pt x="726" y="7876"/>
                </a:lnTo>
                <a:cubicBezTo>
                  <a:pt x="726" y="9578"/>
                  <a:pt x="2112" y="10964"/>
                  <a:pt x="3782" y="10964"/>
                </a:cubicBezTo>
                <a:lnTo>
                  <a:pt x="4884" y="10964"/>
                </a:lnTo>
                <a:cubicBezTo>
                  <a:pt x="5042" y="11342"/>
                  <a:pt x="5420" y="11688"/>
                  <a:pt x="5829" y="11688"/>
                </a:cubicBezTo>
                <a:cubicBezTo>
                  <a:pt x="6270" y="11688"/>
                  <a:pt x="6680" y="11342"/>
                  <a:pt x="6774" y="10964"/>
                </a:cubicBezTo>
                <a:lnTo>
                  <a:pt x="7877" y="10964"/>
                </a:lnTo>
                <a:cubicBezTo>
                  <a:pt x="9578" y="10964"/>
                  <a:pt x="10965" y="9578"/>
                  <a:pt x="10965" y="7876"/>
                </a:cubicBezTo>
                <a:lnTo>
                  <a:pt x="10965" y="6774"/>
                </a:lnTo>
                <a:cubicBezTo>
                  <a:pt x="11343" y="6616"/>
                  <a:pt x="11658" y="6270"/>
                  <a:pt x="11658" y="5829"/>
                </a:cubicBezTo>
                <a:cubicBezTo>
                  <a:pt x="11658" y="5419"/>
                  <a:pt x="11343" y="5072"/>
                  <a:pt x="10965" y="4883"/>
                </a:cubicBezTo>
                <a:lnTo>
                  <a:pt x="10965" y="3781"/>
                </a:lnTo>
                <a:cubicBezTo>
                  <a:pt x="10965" y="2111"/>
                  <a:pt x="9578" y="725"/>
                  <a:pt x="7877" y="725"/>
                </a:cubicBezTo>
                <a:lnTo>
                  <a:pt x="6774" y="725"/>
                </a:lnTo>
                <a:cubicBezTo>
                  <a:pt x="6617" y="315"/>
                  <a:pt x="6270" y="0"/>
                  <a:pt x="5829" y="0"/>
                </a:cubicBezTo>
                <a:close/>
              </a:path>
            </a:pathLst>
          </a:custGeom>
          <a:solidFill>
            <a:srgbClr val="28A468"/>
          </a:solidFill>
          <a:ln>
            <a:noFill/>
          </a:ln>
        </p:spPr>
        <p:txBody>
          <a:bodyPr spcFirstLastPara="1" wrap="square" lIns="91417" tIns="91417" rIns="91417" bIns="91417" anchor="ctr" anchorCtr="0">
            <a:noAutofit/>
          </a:bodyPr>
          <a:lstStyle/>
          <a:p>
            <a:endParaRPr sz="1400"/>
          </a:p>
        </p:txBody>
      </p:sp>
      <p:grpSp>
        <p:nvGrpSpPr>
          <p:cNvPr id="195" name="Google Shape;6862;p88"/>
          <p:cNvGrpSpPr/>
          <p:nvPr/>
        </p:nvGrpSpPr>
        <p:grpSpPr>
          <a:xfrm>
            <a:off x="6543542" y="2275289"/>
            <a:ext cx="614391" cy="598915"/>
            <a:chOff x="-31817401" y="3910025"/>
            <a:chExt cx="301675" cy="294075"/>
          </a:xfrm>
          <a:solidFill>
            <a:srgbClr val="28A468"/>
          </a:solidFill>
        </p:grpSpPr>
        <p:sp>
          <p:nvSpPr>
            <p:cNvPr id="196" name="Google Shape;6863;p88"/>
            <p:cNvSpPr/>
            <p:nvPr/>
          </p:nvSpPr>
          <p:spPr>
            <a:xfrm>
              <a:off x="-31817401" y="3911550"/>
              <a:ext cx="301675" cy="292550"/>
            </a:xfrm>
            <a:custGeom>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17" tIns="91417" rIns="91417" bIns="91417" anchor="ctr" anchorCtr="0">
              <a:noAutofit/>
            </a:bodyPr>
            <a:lstStyle/>
            <a:p>
              <a:endParaRPr sz="1400"/>
            </a:p>
          </p:txBody>
        </p:sp>
        <p:sp>
          <p:nvSpPr>
            <p:cNvPr id="197" name="Google Shape;6864;p88"/>
            <p:cNvSpPr/>
            <p:nvPr/>
          </p:nvSpPr>
          <p:spPr>
            <a:xfrm>
              <a:off x="-31816601" y="4062950"/>
              <a:ext cx="144150" cy="140600"/>
            </a:xfrm>
            <a:custGeom>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17" tIns="91417" rIns="91417" bIns="91417" anchor="ctr" anchorCtr="0">
              <a:noAutofit/>
            </a:bodyPr>
            <a:lstStyle/>
            <a:p>
              <a:endParaRPr sz="1400"/>
            </a:p>
          </p:txBody>
        </p:sp>
        <p:sp>
          <p:nvSpPr>
            <p:cNvPr id="198" name="Google Shape;6865;p88"/>
            <p:cNvSpPr/>
            <p:nvPr/>
          </p:nvSpPr>
          <p:spPr>
            <a:xfrm>
              <a:off x="-31648050" y="3910025"/>
              <a:ext cx="129175" cy="127725"/>
            </a:xfrm>
            <a:custGeom>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46" name="Google Shape;6913;p88"/>
          <p:cNvGrpSpPr/>
          <p:nvPr/>
        </p:nvGrpSpPr>
        <p:grpSpPr>
          <a:xfrm>
            <a:off x="7300390" y="2275566"/>
            <a:ext cx="599983" cy="598353"/>
            <a:chOff x="-31455100" y="3909350"/>
            <a:chExt cx="294600" cy="293800"/>
          </a:xfrm>
          <a:solidFill>
            <a:srgbClr val="28A468"/>
          </a:solidFill>
        </p:grpSpPr>
        <p:sp>
          <p:nvSpPr>
            <p:cNvPr id="247" name="Google Shape;6914;p88"/>
            <p:cNvSpPr/>
            <p:nvPr/>
          </p:nvSpPr>
          <p:spPr>
            <a:xfrm>
              <a:off x="-31455100" y="3909350"/>
              <a:ext cx="294600" cy="293800"/>
            </a:xfrm>
            <a:custGeom>
              <a:rect l="l" t="t" r="r" b="b"/>
              <a:pathLst>
                <a:path w="11784" h="11752" extrusionOk="0">
                  <a:moveTo>
                    <a:pt x="5199" y="1"/>
                  </a:moveTo>
                  <a:cubicBezTo>
                    <a:pt x="5042" y="1"/>
                    <a:pt x="4916" y="127"/>
                    <a:pt x="4884" y="284"/>
                  </a:cubicBezTo>
                  <a:lnTo>
                    <a:pt x="4727" y="883"/>
                  </a:lnTo>
                  <a:cubicBezTo>
                    <a:pt x="4191" y="977"/>
                    <a:pt x="3655" y="1229"/>
                    <a:pt x="3151" y="1513"/>
                  </a:cubicBezTo>
                  <a:lnTo>
                    <a:pt x="2647" y="1229"/>
                  </a:lnTo>
                  <a:cubicBezTo>
                    <a:pt x="2599" y="1205"/>
                    <a:pt x="2542" y="1195"/>
                    <a:pt x="2482" y="1195"/>
                  </a:cubicBezTo>
                  <a:cubicBezTo>
                    <a:pt x="2386" y="1195"/>
                    <a:pt x="2284" y="1222"/>
                    <a:pt x="2206" y="1261"/>
                  </a:cubicBezTo>
                  <a:lnTo>
                    <a:pt x="1261" y="2206"/>
                  </a:lnTo>
                  <a:cubicBezTo>
                    <a:pt x="1135" y="2332"/>
                    <a:pt x="1135" y="2490"/>
                    <a:pt x="1230" y="2647"/>
                  </a:cubicBezTo>
                  <a:lnTo>
                    <a:pt x="1513" y="3151"/>
                  </a:lnTo>
                  <a:cubicBezTo>
                    <a:pt x="1198" y="3624"/>
                    <a:pt x="978" y="4191"/>
                    <a:pt x="883" y="4726"/>
                  </a:cubicBezTo>
                  <a:lnTo>
                    <a:pt x="284" y="4884"/>
                  </a:lnTo>
                  <a:cubicBezTo>
                    <a:pt x="127" y="4947"/>
                    <a:pt x="1" y="5041"/>
                    <a:pt x="1" y="5199"/>
                  </a:cubicBezTo>
                  <a:lnTo>
                    <a:pt x="1" y="6585"/>
                  </a:lnTo>
                  <a:cubicBezTo>
                    <a:pt x="1" y="6743"/>
                    <a:pt x="127" y="6869"/>
                    <a:pt x="284" y="6900"/>
                  </a:cubicBezTo>
                  <a:lnTo>
                    <a:pt x="883" y="7058"/>
                  </a:lnTo>
                  <a:cubicBezTo>
                    <a:pt x="946" y="7404"/>
                    <a:pt x="1072" y="7782"/>
                    <a:pt x="1230" y="8129"/>
                  </a:cubicBezTo>
                  <a:cubicBezTo>
                    <a:pt x="1504" y="7854"/>
                    <a:pt x="2843" y="6486"/>
                    <a:pt x="2841" y="6486"/>
                  </a:cubicBezTo>
                  <a:lnTo>
                    <a:pt x="2841" y="6486"/>
                  </a:lnTo>
                  <a:cubicBezTo>
                    <a:pt x="2841" y="6486"/>
                    <a:pt x="2839" y="6488"/>
                    <a:pt x="2836" y="6491"/>
                  </a:cubicBezTo>
                  <a:cubicBezTo>
                    <a:pt x="2836" y="6459"/>
                    <a:pt x="2805" y="6050"/>
                    <a:pt x="2805" y="5955"/>
                  </a:cubicBezTo>
                  <a:cubicBezTo>
                    <a:pt x="2773" y="4222"/>
                    <a:pt x="4191" y="2836"/>
                    <a:pt x="5861" y="2836"/>
                  </a:cubicBezTo>
                  <a:cubicBezTo>
                    <a:pt x="7562" y="2836"/>
                    <a:pt x="8948" y="4222"/>
                    <a:pt x="8948" y="5924"/>
                  </a:cubicBezTo>
                  <a:cubicBezTo>
                    <a:pt x="8948" y="7499"/>
                    <a:pt x="7751" y="8822"/>
                    <a:pt x="6113" y="8948"/>
                  </a:cubicBezTo>
                  <a:cubicBezTo>
                    <a:pt x="6066" y="8948"/>
                    <a:pt x="5963" y="8956"/>
                    <a:pt x="5821" y="8956"/>
                  </a:cubicBezTo>
                  <a:cubicBezTo>
                    <a:pt x="5680" y="8956"/>
                    <a:pt x="5499" y="8948"/>
                    <a:pt x="5294" y="8917"/>
                  </a:cubicBezTo>
                  <a:lnTo>
                    <a:pt x="3655" y="10523"/>
                  </a:lnTo>
                  <a:cubicBezTo>
                    <a:pt x="4034" y="10681"/>
                    <a:pt x="4349" y="10807"/>
                    <a:pt x="4727" y="10870"/>
                  </a:cubicBezTo>
                  <a:lnTo>
                    <a:pt x="4884" y="11468"/>
                  </a:lnTo>
                  <a:cubicBezTo>
                    <a:pt x="4916" y="11626"/>
                    <a:pt x="5042" y="11752"/>
                    <a:pt x="5199" y="11752"/>
                  </a:cubicBezTo>
                  <a:lnTo>
                    <a:pt x="6585" y="11752"/>
                  </a:lnTo>
                  <a:cubicBezTo>
                    <a:pt x="6743" y="11752"/>
                    <a:pt x="6869" y="11626"/>
                    <a:pt x="6901" y="11468"/>
                  </a:cubicBezTo>
                  <a:lnTo>
                    <a:pt x="7058" y="10870"/>
                  </a:lnTo>
                  <a:cubicBezTo>
                    <a:pt x="7594" y="10775"/>
                    <a:pt x="8129" y="10523"/>
                    <a:pt x="8633" y="10240"/>
                  </a:cubicBezTo>
                  <a:lnTo>
                    <a:pt x="9137" y="10523"/>
                  </a:lnTo>
                  <a:cubicBezTo>
                    <a:pt x="9185" y="10547"/>
                    <a:pt x="9243" y="10558"/>
                    <a:pt x="9302" y="10558"/>
                  </a:cubicBezTo>
                  <a:cubicBezTo>
                    <a:pt x="9399" y="10558"/>
                    <a:pt x="9501" y="10531"/>
                    <a:pt x="9578" y="10492"/>
                  </a:cubicBezTo>
                  <a:lnTo>
                    <a:pt x="10524" y="9547"/>
                  </a:lnTo>
                  <a:cubicBezTo>
                    <a:pt x="10650" y="9421"/>
                    <a:pt x="10650" y="9263"/>
                    <a:pt x="10555" y="9106"/>
                  </a:cubicBezTo>
                  <a:lnTo>
                    <a:pt x="10303" y="8601"/>
                  </a:lnTo>
                  <a:cubicBezTo>
                    <a:pt x="10618" y="8129"/>
                    <a:pt x="10807" y="7562"/>
                    <a:pt x="10933" y="7026"/>
                  </a:cubicBezTo>
                  <a:lnTo>
                    <a:pt x="11500" y="6869"/>
                  </a:lnTo>
                  <a:cubicBezTo>
                    <a:pt x="11658" y="6806"/>
                    <a:pt x="11784" y="6711"/>
                    <a:pt x="11784" y="6554"/>
                  </a:cubicBezTo>
                  <a:lnTo>
                    <a:pt x="11784" y="5167"/>
                  </a:lnTo>
                  <a:cubicBezTo>
                    <a:pt x="11752" y="5041"/>
                    <a:pt x="11658" y="4915"/>
                    <a:pt x="11500" y="4884"/>
                  </a:cubicBezTo>
                  <a:lnTo>
                    <a:pt x="10902" y="4726"/>
                  </a:lnTo>
                  <a:cubicBezTo>
                    <a:pt x="10807" y="4191"/>
                    <a:pt x="10555" y="3687"/>
                    <a:pt x="10272" y="3151"/>
                  </a:cubicBezTo>
                  <a:lnTo>
                    <a:pt x="10555" y="2647"/>
                  </a:lnTo>
                  <a:cubicBezTo>
                    <a:pt x="10650" y="2521"/>
                    <a:pt x="10587" y="2332"/>
                    <a:pt x="10524" y="2206"/>
                  </a:cubicBezTo>
                  <a:lnTo>
                    <a:pt x="9578" y="1261"/>
                  </a:lnTo>
                  <a:cubicBezTo>
                    <a:pt x="9509" y="1209"/>
                    <a:pt x="9430" y="1185"/>
                    <a:pt x="9347" y="1185"/>
                  </a:cubicBezTo>
                  <a:cubicBezTo>
                    <a:pt x="9279" y="1185"/>
                    <a:pt x="9208" y="1201"/>
                    <a:pt x="9137" y="1229"/>
                  </a:cubicBezTo>
                  <a:lnTo>
                    <a:pt x="8633" y="1513"/>
                  </a:lnTo>
                  <a:cubicBezTo>
                    <a:pt x="8161" y="1198"/>
                    <a:pt x="7594" y="977"/>
                    <a:pt x="7058" y="883"/>
                  </a:cubicBezTo>
                  <a:lnTo>
                    <a:pt x="6901" y="284"/>
                  </a:lnTo>
                  <a:cubicBezTo>
                    <a:pt x="6869" y="127"/>
                    <a:pt x="6743" y="1"/>
                    <a:pt x="6585" y="1"/>
                  </a:cubicBezTo>
                  <a:close/>
                </a:path>
              </a:pathLst>
            </a:custGeom>
            <a:grpFill/>
            <a:ln>
              <a:noFill/>
            </a:ln>
          </p:spPr>
          <p:txBody>
            <a:bodyPr spcFirstLastPara="1" wrap="square" lIns="91417" tIns="91417" rIns="91417" bIns="91417" anchor="ctr" anchorCtr="0">
              <a:noAutofit/>
            </a:bodyPr>
            <a:lstStyle/>
            <a:p>
              <a:endParaRPr sz="1400"/>
            </a:p>
          </p:txBody>
        </p:sp>
        <p:sp>
          <p:nvSpPr>
            <p:cNvPr id="248" name="Google Shape;6915;p88"/>
            <p:cNvSpPr/>
            <p:nvPr/>
          </p:nvSpPr>
          <p:spPr>
            <a:xfrm>
              <a:off x="-31455100" y="3997350"/>
              <a:ext cx="215050" cy="205025"/>
            </a:xfrm>
            <a:custGeom>
              <a:rect l="l" t="t" r="r" b="b"/>
              <a:pathLst>
                <a:path w="8602" h="8201" extrusionOk="0">
                  <a:moveTo>
                    <a:pt x="5939" y="0"/>
                  </a:moveTo>
                  <a:cubicBezTo>
                    <a:pt x="4729" y="0"/>
                    <a:pt x="3750" y="854"/>
                    <a:pt x="3561" y="1963"/>
                  </a:cubicBezTo>
                  <a:cubicBezTo>
                    <a:pt x="3466" y="2404"/>
                    <a:pt x="3498" y="2813"/>
                    <a:pt x="3624" y="3223"/>
                  </a:cubicBezTo>
                  <a:lnTo>
                    <a:pt x="410" y="6468"/>
                  </a:lnTo>
                  <a:cubicBezTo>
                    <a:pt x="1" y="6846"/>
                    <a:pt x="1" y="7507"/>
                    <a:pt x="410" y="7917"/>
                  </a:cubicBezTo>
                  <a:cubicBezTo>
                    <a:pt x="600" y="8106"/>
                    <a:pt x="852" y="8200"/>
                    <a:pt x="1111" y="8200"/>
                  </a:cubicBezTo>
                  <a:cubicBezTo>
                    <a:pt x="1371" y="8200"/>
                    <a:pt x="1639" y="8106"/>
                    <a:pt x="1860" y="7917"/>
                  </a:cubicBezTo>
                  <a:lnTo>
                    <a:pt x="5136" y="4640"/>
                  </a:lnTo>
                  <a:cubicBezTo>
                    <a:pt x="5388" y="4735"/>
                    <a:pt x="5664" y="4782"/>
                    <a:pt x="5947" y="4782"/>
                  </a:cubicBezTo>
                  <a:cubicBezTo>
                    <a:pt x="6231" y="4782"/>
                    <a:pt x="6522" y="4735"/>
                    <a:pt x="6806" y="4640"/>
                  </a:cubicBezTo>
                  <a:cubicBezTo>
                    <a:pt x="7846" y="4294"/>
                    <a:pt x="8602" y="3065"/>
                    <a:pt x="8224" y="1773"/>
                  </a:cubicBezTo>
                  <a:cubicBezTo>
                    <a:pt x="8192" y="1647"/>
                    <a:pt x="8129" y="1553"/>
                    <a:pt x="8003" y="1521"/>
                  </a:cubicBezTo>
                  <a:cubicBezTo>
                    <a:pt x="7972" y="1514"/>
                    <a:pt x="7942" y="1510"/>
                    <a:pt x="7914" y="1510"/>
                  </a:cubicBezTo>
                  <a:cubicBezTo>
                    <a:pt x="7830" y="1510"/>
                    <a:pt x="7759" y="1545"/>
                    <a:pt x="7688" y="1616"/>
                  </a:cubicBezTo>
                  <a:lnTo>
                    <a:pt x="6901" y="2404"/>
                  </a:lnTo>
                  <a:cubicBezTo>
                    <a:pt x="6759" y="2530"/>
                    <a:pt x="6578" y="2593"/>
                    <a:pt x="6400" y="2593"/>
                  </a:cubicBezTo>
                  <a:cubicBezTo>
                    <a:pt x="6223" y="2593"/>
                    <a:pt x="6050" y="2530"/>
                    <a:pt x="5924" y="2404"/>
                  </a:cubicBezTo>
                  <a:cubicBezTo>
                    <a:pt x="5640" y="2120"/>
                    <a:pt x="5640" y="1679"/>
                    <a:pt x="5924" y="1395"/>
                  </a:cubicBezTo>
                  <a:lnTo>
                    <a:pt x="6711" y="608"/>
                  </a:lnTo>
                  <a:cubicBezTo>
                    <a:pt x="6774" y="545"/>
                    <a:pt x="6806" y="419"/>
                    <a:pt x="6774" y="293"/>
                  </a:cubicBezTo>
                  <a:cubicBezTo>
                    <a:pt x="6743" y="198"/>
                    <a:pt x="6648" y="104"/>
                    <a:pt x="6554" y="72"/>
                  </a:cubicBezTo>
                  <a:cubicBezTo>
                    <a:pt x="6344" y="23"/>
                    <a:pt x="6139" y="0"/>
                    <a:pt x="5939"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280" name="Google Shape;6947;p88"/>
          <p:cNvGrpSpPr/>
          <p:nvPr/>
        </p:nvGrpSpPr>
        <p:grpSpPr>
          <a:xfrm>
            <a:off x="4197304" y="2301146"/>
            <a:ext cx="595145" cy="596775"/>
            <a:chOff x="-32927950" y="3944800"/>
            <a:chExt cx="292225" cy="293025"/>
          </a:xfrm>
          <a:solidFill>
            <a:srgbClr val="28A468"/>
          </a:solidFill>
        </p:grpSpPr>
        <p:sp>
          <p:nvSpPr>
            <p:cNvPr id="281" name="Google Shape;6948;p88"/>
            <p:cNvSpPr/>
            <p:nvPr/>
          </p:nvSpPr>
          <p:spPr>
            <a:xfrm>
              <a:off x="-32927950" y="3944800"/>
              <a:ext cx="69325" cy="292225"/>
            </a:xfrm>
            <a:custGeom>
              <a:rect l="l" t="t" r="r" b="b"/>
              <a:pathLst>
                <a:path w="2773" h="11689" extrusionOk="0">
                  <a:moveTo>
                    <a:pt x="1418" y="0"/>
                  </a:moveTo>
                  <a:cubicBezTo>
                    <a:pt x="1072" y="0"/>
                    <a:pt x="757" y="315"/>
                    <a:pt x="757" y="662"/>
                  </a:cubicBezTo>
                  <a:lnTo>
                    <a:pt x="757" y="9578"/>
                  </a:lnTo>
                  <a:cubicBezTo>
                    <a:pt x="757" y="9830"/>
                    <a:pt x="914" y="10050"/>
                    <a:pt x="1103" y="10176"/>
                  </a:cubicBezTo>
                  <a:lnTo>
                    <a:pt x="1103" y="10996"/>
                  </a:lnTo>
                  <a:lnTo>
                    <a:pt x="347" y="10996"/>
                  </a:lnTo>
                  <a:cubicBezTo>
                    <a:pt x="158" y="10996"/>
                    <a:pt x="1" y="11153"/>
                    <a:pt x="1" y="11342"/>
                  </a:cubicBezTo>
                  <a:cubicBezTo>
                    <a:pt x="1" y="11531"/>
                    <a:pt x="158" y="11689"/>
                    <a:pt x="347" y="11689"/>
                  </a:cubicBezTo>
                  <a:lnTo>
                    <a:pt x="2395" y="11689"/>
                  </a:lnTo>
                  <a:cubicBezTo>
                    <a:pt x="2616" y="11689"/>
                    <a:pt x="2773" y="11531"/>
                    <a:pt x="2773" y="11342"/>
                  </a:cubicBezTo>
                  <a:cubicBezTo>
                    <a:pt x="2773" y="11153"/>
                    <a:pt x="2616" y="10996"/>
                    <a:pt x="2395" y="10996"/>
                  </a:cubicBezTo>
                  <a:lnTo>
                    <a:pt x="1733" y="10996"/>
                  </a:lnTo>
                  <a:lnTo>
                    <a:pt x="1733" y="10176"/>
                  </a:lnTo>
                  <a:cubicBezTo>
                    <a:pt x="1922" y="10050"/>
                    <a:pt x="2080" y="9861"/>
                    <a:pt x="2080" y="9578"/>
                  </a:cubicBezTo>
                  <a:lnTo>
                    <a:pt x="2080" y="662"/>
                  </a:lnTo>
                  <a:cubicBezTo>
                    <a:pt x="2080" y="284"/>
                    <a:pt x="1765" y="0"/>
                    <a:pt x="1418" y="0"/>
                  </a:cubicBezTo>
                  <a:close/>
                </a:path>
              </a:pathLst>
            </a:custGeom>
            <a:grpFill/>
            <a:ln>
              <a:noFill/>
            </a:ln>
          </p:spPr>
          <p:txBody>
            <a:bodyPr spcFirstLastPara="1" wrap="square" lIns="91417" tIns="91417" rIns="91417" bIns="91417" anchor="ctr" anchorCtr="0">
              <a:noAutofit/>
            </a:bodyPr>
            <a:lstStyle/>
            <a:p>
              <a:endParaRPr sz="1400"/>
            </a:p>
          </p:txBody>
        </p:sp>
        <p:sp>
          <p:nvSpPr>
            <p:cNvPr id="282" name="Google Shape;6949;p88"/>
            <p:cNvSpPr/>
            <p:nvPr/>
          </p:nvSpPr>
          <p:spPr>
            <a:xfrm>
              <a:off x="-32720800" y="4057425"/>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190"/>
                    <a:pt x="3182" y="1"/>
                    <a:pt x="2899" y="1"/>
                  </a:cubicBezTo>
                  <a:close/>
                </a:path>
              </a:pathLst>
            </a:custGeom>
            <a:grpFill/>
            <a:ln>
              <a:noFill/>
            </a:ln>
          </p:spPr>
          <p:txBody>
            <a:bodyPr spcFirstLastPara="1" wrap="square" lIns="91417" tIns="91417" rIns="91417" bIns="91417" anchor="ctr" anchorCtr="0">
              <a:noAutofit/>
            </a:bodyPr>
            <a:lstStyle/>
            <a:p>
              <a:endParaRPr sz="1400"/>
            </a:p>
          </p:txBody>
        </p:sp>
        <p:sp>
          <p:nvSpPr>
            <p:cNvPr id="283" name="Google Shape;6950;p88"/>
            <p:cNvSpPr/>
            <p:nvPr/>
          </p:nvSpPr>
          <p:spPr>
            <a:xfrm>
              <a:off x="-32720800" y="4099950"/>
              <a:ext cx="85075" cy="25225"/>
            </a:xfrm>
            <a:custGeom>
              <a:rect l="l" t="t" r="r" b="b"/>
              <a:pathLst>
                <a:path w="3403" h="1009" extrusionOk="0">
                  <a:moveTo>
                    <a:pt x="505" y="1"/>
                  </a:moveTo>
                  <a:cubicBezTo>
                    <a:pt x="221" y="1"/>
                    <a:pt x="0" y="221"/>
                    <a:pt x="0" y="505"/>
                  </a:cubicBezTo>
                  <a:cubicBezTo>
                    <a:pt x="0" y="788"/>
                    <a:pt x="221" y="1009"/>
                    <a:pt x="505" y="1009"/>
                  </a:cubicBezTo>
                  <a:lnTo>
                    <a:pt x="2899" y="1009"/>
                  </a:lnTo>
                  <a:cubicBezTo>
                    <a:pt x="3182" y="1009"/>
                    <a:pt x="3403" y="788"/>
                    <a:pt x="3403" y="505"/>
                  </a:cubicBezTo>
                  <a:cubicBezTo>
                    <a:pt x="3403" y="221"/>
                    <a:pt x="3182" y="1"/>
                    <a:pt x="2899" y="1"/>
                  </a:cubicBezTo>
                  <a:close/>
                </a:path>
              </a:pathLst>
            </a:custGeom>
            <a:grpFill/>
            <a:ln>
              <a:noFill/>
            </a:ln>
          </p:spPr>
          <p:txBody>
            <a:bodyPr spcFirstLastPara="1" wrap="square" lIns="91417" tIns="91417" rIns="91417" bIns="91417" anchor="ctr" anchorCtr="0">
              <a:noAutofit/>
            </a:bodyPr>
            <a:lstStyle/>
            <a:p>
              <a:endParaRPr sz="1400"/>
            </a:p>
          </p:txBody>
        </p:sp>
        <p:sp>
          <p:nvSpPr>
            <p:cNvPr id="284" name="Google Shape;6951;p88"/>
            <p:cNvSpPr/>
            <p:nvPr/>
          </p:nvSpPr>
          <p:spPr>
            <a:xfrm>
              <a:off x="-32720800" y="4141700"/>
              <a:ext cx="67750" cy="26025"/>
            </a:xfrm>
            <a:custGeom>
              <a:rect l="l" t="t" r="r" b="b"/>
              <a:pathLst>
                <a:path w="2710" h="1041" extrusionOk="0">
                  <a:moveTo>
                    <a:pt x="505" y="1"/>
                  </a:moveTo>
                  <a:cubicBezTo>
                    <a:pt x="221" y="1"/>
                    <a:pt x="0" y="253"/>
                    <a:pt x="0" y="536"/>
                  </a:cubicBezTo>
                  <a:cubicBezTo>
                    <a:pt x="0" y="788"/>
                    <a:pt x="221" y="1040"/>
                    <a:pt x="505" y="1040"/>
                  </a:cubicBezTo>
                  <a:lnTo>
                    <a:pt x="2206" y="1040"/>
                  </a:lnTo>
                  <a:cubicBezTo>
                    <a:pt x="2458" y="1040"/>
                    <a:pt x="2710" y="788"/>
                    <a:pt x="2710" y="536"/>
                  </a:cubicBezTo>
                  <a:cubicBezTo>
                    <a:pt x="2710" y="253"/>
                    <a:pt x="2521" y="1"/>
                    <a:pt x="2206" y="1"/>
                  </a:cubicBezTo>
                  <a:close/>
                </a:path>
              </a:pathLst>
            </a:custGeom>
            <a:grpFill/>
            <a:ln>
              <a:noFill/>
            </a:ln>
          </p:spPr>
          <p:txBody>
            <a:bodyPr spcFirstLastPara="1" wrap="square" lIns="91417" tIns="91417" rIns="91417" bIns="91417" anchor="ctr" anchorCtr="0">
              <a:noAutofit/>
            </a:bodyPr>
            <a:lstStyle/>
            <a:p>
              <a:endParaRPr sz="1400"/>
            </a:p>
          </p:txBody>
        </p:sp>
        <p:sp>
          <p:nvSpPr>
            <p:cNvPr id="285" name="Google Shape;6952;p88"/>
            <p:cNvSpPr/>
            <p:nvPr/>
          </p:nvSpPr>
          <p:spPr>
            <a:xfrm>
              <a:off x="-32754674" y="3944800"/>
              <a:ext cx="51225" cy="52000"/>
            </a:xfrm>
            <a:custGeom>
              <a:rect l="l" t="t" r="r" b="b"/>
              <a:pathLst>
                <a:path w="2049" h="2080" extrusionOk="0">
                  <a:moveTo>
                    <a:pt x="1702" y="0"/>
                  </a:moveTo>
                  <a:cubicBezTo>
                    <a:pt x="757" y="0"/>
                    <a:pt x="1" y="788"/>
                    <a:pt x="1" y="1733"/>
                  </a:cubicBezTo>
                  <a:lnTo>
                    <a:pt x="1" y="2080"/>
                  </a:lnTo>
                  <a:lnTo>
                    <a:pt x="2049" y="2080"/>
                  </a:lnTo>
                  <a:lnTo>
                    <a:pt x="2049" y="0"/>
                  </a:lnTo>
                  <a:close/>
                </a:path>
              </a:pathLst>
            </a:custGeom>
            <a:grpFill/>
            <a:ln>
              <a:noFill/>
            </a:ln>
          </p:spPr>
          <p:txBody>
            <a:bodyPr spcFirstLastPara="1" wrap="square" lIns="91417" tIns="91417" rIns="91417" bIns="91417" anchor="ctr" anchorCtr="0">
              <a:noAutofit/>
            </a:bodyPr>
            <a:lstStyle/>
            <a:p>
              <a:endParaRPr sz="1400"/>
            </a:p>
          </p:txBody>
        </p:sp>
        <p:sp>
          <p:nvSpPr>
            <p:cNvPr id="286" name="Google Shape;6953;p88"/>
            <p:cNvSpPr/>
            <p:nvPr/>
          </p:nvSpPr>
          <p:spPr>
            <a:xfrm>
              <a:off x="-32687726" y="3944800"/>
              <a:ext cx="34675" cy="55150"/>
            </a:xfrm>
            <a:custGeom>
              <a:rect l="l" t="t" r="r" b="b"/>
              <a:pathLst>
                <a:path w="1387" h="2206" extrusionOk="0">
                  <a:moveTo>
                    <a:pt x="1" y="0"/>
                  </a:moveTo>
                  <a:lnTo>
                    <a:pt x="1" y="2111"/>
                  </a:lnTo>
                  <a:lnTo>
                    <a:pt x="883" y="2111"/>
                  </a:lnTo>
                  <a:cubicBezTo>
                    <a:pt x="1072" y="2111"/>
                    <a:pt x="1261" y="2143"/>
                    <a:pt x="1387" y="2206"/>
                  </a:cubicBezTo>
                  <a:lnTo>
                    <a:pt x="1387" y="1040"/>
                  </a:lnTo>
                  <a:cubicBezTo>
                    <a:pt x="1387" y="473"/>
                    <a:pt x="914" y="0"/>
                    <a:pt x="347" y="0"/>
                  </a:cubicBezTo>
                  <a:close/>
                </a:path>
              </a:pathLst>
            </a:custGeom>
            <a:grpFill/>
            <a:ln>
              <a:noFill/>
            </a:ln>
          </p:spPr>
          <p:txBody>
            <a:bodyPr spcFirstLastPara="1" wrap="square" lIns="91417" tIns="91417" rIns="91417" bIns="91417" anchor="ctr" anchorCtr="0">
              <a:noAutofit/>
            </a:bodyPr>
            <a:lstStyle/>
            <a:p>
              <a:endParaRPr sz="1400"/>
            </a:p>
          </p:txBody>
        </p:sp>
        <p:sp>
          <p:nvSpPr>
            <p:cNvPr id="287" name="Google Shape;6954;p88"/>
            <p:cNvSpPr/>
            <p:nvPr/>
          </p:nvSpPr>
          <p:spPr>
            <a:xfrm>
              <a:off x="-32860199" y="4014100"/>
              <a:ext cx="207150" cy="153625"/>
            </a:xfrm>
            <a:custGeom>
              <a:rect l="l" t="t" r="r" b="b"/>
              <a:pathLst>
                <a:path w="8286" h="6145" extrusionOk="0">
                  <a:moveTo>
                    <a:pt x="0" y="1"/>
                  </a:moveTo>
                  <a:lnTo>
                    <a:pt x="0" y="6144"/>
                  </a:lnTo>
                  <a:lnTo>
                    <a:pt x="378" y="6144"/>
                  </a:lnTo>
                  <a:cubicBezTo>
                    <a:pt x="756" y="6144"/>
                    <a:pt x="1071" y="5892"/>
                    <a:pt x="1260" y="5577"/>
                  </a:cubicBezTo>
                  <a:lnTo>
                    <a:pt x="2016" y="5955"/>
                  </a:lnTo>
                  <a:cubicBezTo>
                    <a:pt x="2268" y="6050"/>
                    <a:pt x="2552" y="6144"/>
                    <a:pt x="2773" y="6144"/>
                  </a:cubicBezTo>
                  <a:lnTo>
                    <a:pt x="3497" y="6144"/>
                  </a:lnTo>
                  <a:lnTo>
                    <a:pt x="3497" y="3057"/>
                  </a:lnTo>
                  <a:cubicBezTo>
                    <a:pt x="3214" y="3309"/>
                    <a:pt x="2867" y="3435"/>
                    <a:pt x="2457" y="3435"/>
                  </a:cubicBezTo>
                  <a:cubicBezTo>
                    <a:pt x="2268" y="3435"/>
                    <a:pt x="2111" y="3277"/>
                    <a:pt x="2111" y="3057"/>
                  </a:cubicBezTo>
                  <a:cubicBezTo>
                    <a:pt x="2111" y="2868"/>
                    <a:pt x="2268" y="2710"/>
                    <a:pt x="2457" y="2710"/>
                  </a:cubicBezTo>
                  <a:cubicBezTo>
                    <a:pt x="3025" y="2710"/>
                    <a:pt x="3497" y="2238"/>
                    <a:pt x="3497" y="1702"/>
                  </a:cubicBezTo>
                  <a:lnTo>
                    <a:pt x="3497" y="1009"/>
                  </a:lnTo>
                  <a:lnTo>
                    <a:pt x="7782" y="1009"/>
                  </a:lnTo>
                  <a:cubicBezTo>
                    <a:pt x="8065" y="1009"/>
                    <a:pt x="8286" y="788"/>
                    <a:pt x="8286" y="505"/>
                  </a:cubicBezTo>
                  <a:cubicBezTo>
                    <a:pt x="8286" y="221"/>
                    <a:pt x="8065" y="1"/>
                    <a:pt x="7782" y="1"/>
                  </a:cubicBezTo>
                  <a:lnTo>
                    <a:pt x="3560" y="1"/>
                  </a:lnTo>
                  <a:cubicBezTo>
                    <a:pt x="3308" y="1"/>
                    <a:pt x="2899" y="158"/>
                    <a:pt x="2583" y="442"/>
                  </a:cubicBezTo>
                  <a:cubicBezTo>
                    <a:pt x="2426" y="599"/>
                    <a:pt x="2205" y="662"/>
                    <a:pt x="1985" y="662"/>
                  </a:cubicBezTo>
                  <a:lnTo>
                    <a:pt x="1323" y="662"/>
                  </a:lnTo>
                  <a:cubicBezTo>
                    <a:pt x="1166" y="284"/>
                    <a:pt x="788" y="1"/>
                    <a:pt x="378" y="1"/>
                  </a:cubicBezTo>
                  <a:close/>
                </a:path>
              </a:pathLst>
            </a:custGeom>
            <a:grpFill/>
            <a:ln>
              <a:noFill/>
            </a:ln>
          </p:spPr>
          <p:txBody>
            <a:bodyPr spcFirstLastPara="1" wrap="square" lIns="91417" tIns="91417" rIns="91417" bIns="91417" anchor="ctr" anchorCtr="0">
              <a:noAutofit/>
            </a:bodyPr>
            <a:lstStyle/>
            <a:p>
              <a:endParaRPr sz="1400"/>
            </a:p>
          </p:txBody>
        </p:sp>
        <p:sp>
          <p:nvSpPr>
            <p:cNvPr id="288" name="Google Shape;6955;p88"/>
            <p:cNvSpPr/>
            <p:nvPr/>
          </p:nvSpPr>
          <p:spPr>
            <a:xfrm>
              <a:off x="-32755449" y="4055850"/>
              <a:ext cx="51200" cy="181175"/>
            </a:xfrm>
            <a:custGeom>
              <a:rect l="l" t="t" r="r" b="b"/>
              <a:pathLst>
                <a:path w="2048" h="7246" extrusionOk="0">
                  <a:moveTo>
                    <a:pt x="0" y="1"/>
                  </a:moveTo>
                  <a:lnTo>
                    <a:pt x="0" y="64"/>
                  </a:lnTo>
                  <a:lnTo>
                    <a:pt x="0" y="5514"/>
                  </a:lnTo>
                  <a:cubicBezTo>
                    <a:pt x="0" y="6459"/>
                    <a:pt x="756" y="7247"/>
                    <a:pt x="1701" y="7247"/>
                  </a:cubicBezTo>
                  <a:lnTo>
                    <a:pt x="2048" y="7247"/>
                  </a:lnTo>
                  <a:lnTo>
                    <a:pt x="2048" y="5167"/>
                  </a:lnTo>
                  <a:lnTo>
                    <a:pt x="1891" y="5167"/>
                  </a:lnTo>
                  <a:cubicBezTo>
                    <a:pt x="1229" y="5167"/>
                    <a:pt x="725" y="4632"/>
                    <a:pt x="725" y="4002"/>
                  </a:cubicBezTo>
                  <a:cubicBezTo>
                    <a:pt x="725" y="3624"/>
                    <a:pt x="882" y="3372"/>
                    <a:pt x="1071" y="3120"/>
                  </a:cubicBezTo>
                  <a:cubicBezTo>
                    <a:pt x="819" y="2899"/>
                    <a:pt x="725" y="2615"/>
                    <a:pt x="725" y="2269"/>
                  </a:cubicBezTo>
                  <a:cubicBezTo>
                    <a:pt x="725" y="1922"/>
                    <a:pt x="882" y="1639"/>
                    <a:pt x="1071" y="1387"/>
                  </a:cubicBezTo>
                  <a:cubicBezTo>
                    <a:pt x="819" y="1166"/>
                    <a:pt x="725" y="883"/>
                    <a:pt x="725" y="536"/>
                  </a:cubicBezTo>
                  <a:cubicBezTo>
                    <a:pt x="725" y="316"/>
                    <a:pt x="756" y="190"/>
                    <a:pt x="819" y="1"/>
                  </a:cubicBezTo>
                  <a:close/>
                </a:path>
              </a:pathLst>
            </a:custGeom>
            <a:grpFill/>
            <a:ln>
              <a:noFill/>
            </a:ln>
          </p:spPr>
          <p:txBody>
            <a:bodyPr spcFirstLastPara="1" wrap="square" lIns="91417" tIns="91417" rIns="91417" bIns="91417" anchor="ctr" anchorCtr="0">
              <a:noAutofit/>
            </a:bodyPr>
            <a:lstStyle/>
            <a:p>
              <a:endParaRPr sz="1400"/>
            </a:p>
          </p:txBody>
        </p:sp>
        <p:sp>
          <p:nvSpPr>
            <p:cNvPr id="289" name="Google Shape;6956;p88"/>
            <p:cNvSpPr/>
            <p:nvPr/>
          </p:nvSpPr>
          <p:spPr>
            <a:xfrm>
              <a:off x="-32686926" y="4182650"/>
              <a:ext cx="34675" cy="55175"/>
            </a:xfrm>
            <a:custGeom>
              <a:rect l="l" t="t" r="r" b="b"/>
              <a:pathLst>
                <a:path w="1387" h="2207" extrusionOk="0">
                  <a:moveTo>
                    <a:pt x="1386" y="1"/>
                  </a:moveTo>
                  <a:cubicBezTo>
                    <a:pt x="1229" y="64"/>
                    <a:pt x="1071" y="95"/>
                    <a:pt x="882" y="95"/>
                  </a:cubicBezTo>
                  <a:lnTo>
                    <a:pt x="0" y="95"/>
                  </a:lnTo>
                  <a:lnTo>
                    <a:pt x="0" y="2206"/>
                  </a:lnTo>
                  <a:lnTo>
                    <a:pt x="378" y="2206"/>
                  </a:lnTo>
                  <a:cubicBezTo>
                    <a:pt x="914" y="2206"/>
                    <a:pt x="1386" y="1734"/>
                    <a:pt x="1386" y="1167"/>
                  </a:cubicBezTo>
                  <a:lnTo>
                    <a:pt x="1386"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04" name="Google Shape;6971;p88"/>
          <p:cNvGrpSpPr/>
          <p:nvPr/>
        </p:nvGrpSpPr>
        <p:grpSpPr>
          <a:xfrm>
            <a:off x="8143490" y="2267060"/>
            <a:ext cx="593567" cy="593517"/>
            <a:chOff x="-31093575" y="3911725"/>
            <a:chExt cx="291450" cy="291425"/>
          </a:xfrm>
          <a:solidFill>
            <a:srgbClr val="28A468"/>
          </a:solidFill>
        </p:grpSpPr>
        <p:sp>
          <p:nvSpPr>
            <p:cNvPr id="305" name="Google Shape;6972;p88"/>
            <p:cNvSpPr/>
            <p:nvPr/>
          </p:nvSpPr>
          <p:spPr>
            <a:xfrm>
              <a:off x="-31093575" y="3911725"/>
              <a:ext cx="291450" cy="291425"/>
            </a:xfrm>
            <a:custGeom>
              <a:rect l="l" t="t" r="r" b="b"/>
              <a:pathLst>
                <a:path w="11658" h="11657" extrusionOk="0">
                  <a:moveTo>
                    <a:pt x="5829" y="0"/>
                  </a:moveTo>
                  <a:cubicBezTo>
                    <a:pt x="3372" y="0"/>
                    <a:pt x="1261" y="1796"/>
                    <a:pt x="788" y="4159"/>
                  </a:cubicBezTo>
                  <a:cubicBezTo>
                    <a:pt x="347" y="4285"/>
                    <a:pt x="1" y="4694"/>
                    <a:pt x="1" y="5167"/>
                  </a:cubicBezTo>
                  <a:lnTo>
                    <a:pt x="1" y="7876"/>
                  </a:lnTo>
                  <a:cubicBezTo>
                    <a:pt x="1" y="8412"/>
                    <a:pt x="473" y="8885"/>
                    <a:pt x="1009" y="8885"/>
                  </a:cubicBezTo>
                  <a:lnTo>
                    <a:pt x="1702" y="8885"/>
                  </a:lnTo>
                  <a:cubicBezTo>
                    <a:pt x="1891" y="8885"/>
                    <a:pt x="2049" y="8727"/>
                    <a:pt x="2049" y="8538"/>
                  </a:cubicBezTo>
                  <a:lnTo>
                    <a:pt x="2049" y="4442"/>
                  </a:lnTo>
                  <a:cubicBezTo>
                    <a:pt x="2049" y="4253"/>
                    <a:pt x="1891" y="4096"/>
                    <a:pt x="1702" y="4096"/>
                  </a:cubicBezTo>
                  <a:lnTo>
                    <a:pt x="1481" y="4096"/>
                  </a:lnTo>
                  <a:cubicBezTo>
                    <a:pt x="1954" y="2111"/>
                    <a:pt x="3781" y="630"/>
                    <a:pt x="5829" y="630"/>
                  </a:cubicBezTo>
                  <a:cubicBezTo>
                    <a:pt x="7877" y="630"/>
                    <a:pt x="9673" y="2111"/>
                    <a:pt x="10145" y="4096"/>
                  </a:cubicBezTo>
                  <a:lnTo>
                    <a:pt x="9956" y="4096"/>
                  </a:lnTo>
                  <a:cubicBezTo>
                    <a:pt x="9767" y="4096"/>
                    <a:pt x="9610" y="4253"/>
                    <a:pt x="9610" y="4442"/>
                  </a:cubicBezTo>
                  <a:lnTo>
                    <a:pt x="9610" y="8538"/>
                  </a:lnTo>
                  <a:cubicBezTo>
                    <a:pt x="9610" y="8727"/>
                    <a:pt x="9767" y="8885"/>
                    <a:pt x="9956" y="8885"/>
                  </a:cubicBezTo>
                  <a:lnTo>
                    <a:pt x="10271" y="8885"/>
                  </a:lnTo>
                  <a:cubicBezTo>
                    <a:pt x="10114" y="9672"/>
                    <a:pt x="9421" y="10271"/>
                    <a:pt x="8570" y="10271"/>
                  </a:cubicBezTo>
                  <a:lnTo>
                    <a:pt x="6774" y="10271"/>
                  </a:lnTo>
                  <a:cubicBezTo>
                    <a:pt x="6617" y="9893"/>
                    <a:pt x="6270" y="9609"/>
                    <a:pt x="5829" y="9609"/>
                  </a:cubicBezTo>
                  <a:cubicBezTo>
                    <a:pt x="5262" y="9609"/>
                    <a:pt x="4789" y="10082"/>
                    <a:pt x="4789" y="10617"/>
                  </a:cubicBezTo>
                  <a:cubicBezTo>
                    <a:pt x="4789" y="11184"/>
                    <a:pt x="5262" y="11657"/>
                    <a:pt x="5829" y="11657"/>
                  </a:cubicBezTo>
                  <a:cubicBezTo>
                    <a:pt x="6270" y="11657"/>
                    <a:pt x="6648" y="11373"/>
                    <a:pt x="6774" y="10995"/>
                  </a:cubicBezTo>
                  <a:lnTo>
                    <a:pt x="8570" y="10995"/>
                  </a:lnTo>
                  <a:cubicBezTo>
                    <a:pt x="9799" y="10995"/>
                    <a:pt x="10775" y="10082"/>
                    <a:pt x="10933" y="8885"/>
                  </a:cubicBezTo>
                  <a:cubicBezTo>
                    <a:pt x="11342" y="8790"/>
                    <a:pt x="11658" y="8380"/>
                    <a:pt x="11658" y="7908"/>
                  </a:cubicBezTo>
                  <a:lnTo>
                    <a:pt x="11658" y="5198"/>
                  </a:lnTo>
                  <a:cubicBezTo>
                    <a:pt x="11658" y="4694"/>
                    <a:pt x="11311" y="4253"/>
                    <a:pt x="10870" y="4159"/>
                  </a:cubicBezTo>
                  <a:cubicBezTo>
                    <a:pt x="10397" y="1796"/>
                    <a:pt x="8255" y="0"/>
                    <a:pt x="5829" y="0"/>
                  </a:cubicBezTo>
                  <a:close/>
                </a:path>
              </a:pathLst>
            </a:custGeom>
            <a:grpFill/>
            <a:ln>
              <a:noFill/>
            </a:ln>
          </p:spPr>
          <p:txBody>
            <a:bodyPr spcFirstLastPara="1" wrap="square" lIns="91417" tIns="91417" rIns="91417" bIns="91417" anchor="ctr" anchorCtr="0">
              <a:noAutofit/>
            </a:bodyPr>
            <a:lstStyle/>
            <a:p>
              <a:endParaRPr sz="1400"/>
            </a:p>
          </p:txBody>
        </p:sp>
        <p:sp>
          <p:nvSpPr>
            <p:cNvPr id="306" name="Google Shape;6973;p88"/>
            <p:cNvSpPr/>
            <p:nvPr/>
          </p:nvSpPr>
          <p:spPr>
            <a:xfrm>
              <a:off x="-31025824" y="3980250"/>
              <a:ext cx="156750" cy="154250"/>
            </a:xfrm>
            <a:custGeom>
              <a:rect l="l" t="t" r="r" b="b"/>
              <a:pathLst>
                <a:path w="6270" h="6170" extrusionOk="0">
                  <a:moveTo>
                    <a:pt x="3119" y="1386"/>
                  </a:moveTo>
                  <a:cubicBezTo>
                    <a:pt x="3308" y="1386"/>
                    <a:pt x="3466" y="1544"/>
                    <a:pt x="3466" y="1733"/>
                  </a:cubicBezTo>
                  <a:cubicBezTo>
                    <a:pt x="3466" y="1953"/>
                    <a:pt x="3308" y="2079"/>
                    <a:pt x="3119" y="2079"/>
                  </a:cubicBezTo>
                  <a:cubicBezTo>
                    <a:pt x="2930" y="2079"/>
                    <a:pt x="2773" y="1953"/>
                    <a:pt x="2773" y="1733"/>
                  </a:cubicBezTo>
                  <a:cubicBezTo>
                    <a:pt x="2773" y="1544"/>
                    <a:pt x="2930" y="1386"/>
                    <a:pt x="3119" y="1386"/>
                  </a:cubicBezTo>
                  <a:close/>
                  <a:moveTo>
                    <a:pt x="3119" y="2741"/>
                  </a:moveTo>
                  <a:cubicBezTo>
                    <a:pt x="3308" y="2741"/>
                    <a:pt x="3466" y="2867"/>
                    <a:pt x="3466" y="3088"/>
                  </a:cubicBezTo>
                  <a:lnTo>
                    <a:pt x="3466" y="4474"/>
                  </a:lnTo>
                  <a:cubicBezTo>
                    <a:pt x="3466" y="4663"/>
                    <a:pt x="3308" y="4820"/>
                    <a:pt x="3119" y="4820"/>
                  </a:cubicBezTo>
                  <a:cubicBezTo>
                    <a:pt x="2930" y="4820"/>
                    <a:pt x="2773" y="4663"/>
                    <a:pt x="2773" y="4474"/>
                  </a:cubicBezTo>
                  <a:lnTo>
                    <a:pt x="2773" y="3088"/>
                  </a:lnTo>
                  <a:cubicBezTo>
                    <a:pt x="2773" y="2867"/>
                    <a:pt x="2930" y="2741"/>
                    <a:pt x="3119" y="2741"/>
                  </a:cubicBezTo>
                  <a:close/>
                  <a:moveTo>
                    <a:pt x="3151" y="0"/>
                  </a:moveTo>
                  <a:cubicBezTo>
                    <a:pt x="1449" y="0"/>
                    <a:pt x="63" y="1386"/>
                    <a:pt x="63" y="3088"/>
                  </a:cubicBezTo>
                  <a:cubicBezTo>
                    <a:pt x="63" y="3592"/>
                    <a:pt x="158" y="4096"/>
                    <a:pt x="441" y="4568"/>
                  </a:cubicBezTo>
                  <a:lnTo>
                    <a:pt x="63" y="5734"/>
                  </a:lnTo>
                  <a:cubicBezTo>
                    <a:pt x="0" y="5828"/>
                    <a:pt x="0" y="5955"/>
                    <a:pt x="126" y="6081"/>
                  </a:cubicBezTo>
                  <a:cubicBezTo>
                    <a:pt x="171" y="6125"/>
                    <a:pt x="263" y="6170"/>
                    <a:pt x="357" y="6170"/>
                  </a:cubicBezTo>
                  <a:cubicBezTo>
                    <a:pt x="396" y="6170"/>
                    <a:pt x="436" y="6162"/>
                    <a:pt x="473" y="6144"/>
                  </a:cubicBezTo>
                  <a:lnTo>
                    <a:pt x="1638" y="5765"/>
                  </a:lnTo>
                  <a:cubicBezTo>
                    <a:pt x="2079" y="6049"/>
                    <a:pt x="2615" y="6144"/>
                    <a:pt x="3151" y="6144"/>
                  </a:cubicBezTo>
                  <a:cubicBezTo>
                    <a:pt x="4852" y="6144"/>
                    <a:pt x="6270" y="4789"/>
                    <a:pt x="6270" y="3088"/>
                  </a:cubicBezTo>
                  <a:cubicBezTo>
                    <a:pt x="6270" y="1386"/>
                    <a:pt x="4852" y="0"/>
                    <a:pt x="3151"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37" name="Google Shape;7004;p88"/>
          <p:cNvGrpSpPr/>
          <p:nvPr/>
        </p:nvGrpSpPr>
        <p:grpSpPr>
          <a:xfrm>
            <a:off x="5042137" y="2277375"/>
            <a:ext cx="625643" cy="594739"/>
            <a:chOff x="-32576675" y="3944600"/>
            <a:chExt cx="307200" cy="292025"/>
          </a:xfrm>
          <a:solidFill>
            <a:srgbClr val="28A468"/>
          </a:solidFill>
        </p:grpSpPr>
        <p:sp>
          <p:nvSpPr>
            <p:cNvPr id="338" name="Google Shape;7005;p88"/>
            <p:cNvSpPr/>
            <p:nvPr/>
          </p:nvSpPr>
          <p:spPr>
            <a:xfrm>
              <a:off x="-32482951" y="3944600"/>
              <a:ext cx="213475" cy="214650"/>
            </a:xfrm>
            <a:custGeom>
              <a:rect l="l" t="t" r="r" b="b"/>
              <a:pathLst>
                <a:path w="8539" h="8586" extrusionOk="0">
                  <a:moveTo>
                    <a:pt x="5156" y="1"/>
                  </a:moveTo>
                  <a:cubicBezTo>
                    <a:pt x="4372" y="1"/>
                    <a:pt x="3593" y="308"/>
                    <a:pt x="2994" y="922"/>
                  </a:cubicBezTo>
                  <a:lnTo>
                    <a:pt x="1450" y="2466"/>
                  </a:lnTo>
                  <a:cubicBezTo>
                    <a:pt x="1681" y="2417"/>
                    <a:pt x="1916" y="2392"/>
                    <a:pt x="2152" y="2392"/>
                  </a:cubicBezTo>
                  <a:cubicBezTo>
                    <a:pt x="2529" y="2392"/>
                    <a:pt x="2909" y="2456"/>
                    <a:pt x="3277" y="2592"/>
                  </a:cubicBezTo>
                  <a:lnTo>
                    <a:pt x="3939" y="1899"/>
                  </a:lnTo>
                  <a:cubicBezTo>
                    <a:pt x="4270" y="1568"/>
                    <a:pt x="4703" y="1402"/>
                    <a:pt x="5136" y="1402"/>
                  </a:cubicBezTo>
                  <a:cubicBezTo>
                    <a:pt x="5569" y="1402"/>
                    <a:pt x="6003" y="1568"/>
                    <a:pt x="6333" y="1899"/>
                  </a:cubicBezTo>
                  <a:cubicBezTo>
                    <a:pt x="7027" y="2592"/>
                    <a:pt x="7027" y="3631"/>
                    <a:pt x="6333" y="4325"/>
                  </a:cubicBezTo>
                  <a:lnTo>
                    <a:pt x="3939" y="6719"/>
                  </a:lnTo>
                  <a:cubicBezTo>
                    <a:pt x="3608" y="7050"/>
                    <a:pt x="3175" y="7215"/>
                    <a:pt x="2742" y="7215"/>
                  </a:cubicBezTo>
                  <a:cubicBezTo>
                    <a:pt x="2309" y="7215"/>
                    <a:pt x="1875" y="7050"/>
                    <a:pt x="1545" y="6719"/>
                  </a:cubicBezTo>
                  <a:cubicBezTo>
                    <a:pt x="1261" y="6435"/>
                    <a:pt x="1104" y="6089"/>
                    <a:pt x="1072" y="5742"/>
                  </a:cubicBezTo>
                  <a:lnTo>
                    <a:pt x="1" y="6782"/>
                  </a:lnTo>
                  <a:cubicBezTo>
                    <a:pt x="158" y="7097"/>
                    <a:pt x="348" y="7381"/>
                    <a:pt x="600" y="7664"/>
                  </a:cubicBezTo>
                  <a:cubicBezTo>
                    <a:pt x="1214" y="8278"/>
                    <a:pt x="2002" y="8586"/>
                    <a:pt x="2781" y="8586"/>
                  </a:cubicBezTo>
                  <a:cubicBezTo>
                    <a:pt x="3561" y="8586"/>
                    <a:pt x="4333" y="8278"/>
                    <a:pt x="4916" y="7664"/>
                  </a:cubicBezTo>
                  <a:lnTo>
                    <a:pt x="7342" y="5270"/>
                  </a:lnTo>
                  <a:cubicBezTo>
                    <a:pt x="8539" y="4073"/>
                    <a:pt x="8539" y="2151"/>
                    <a:pt x="7342" y="922"/>
                  </a:cubicBezTo>
                  <a:cubicBezTo>
                    <a:pt x="6727" y="308"/>
                    <a:pt x="5940" y="1"/>
                    <a:pt x="5156" y="1"/>
                  </a:cubicBezTo>
                  <a:close/>
                </a:path>
              </a:pathLst>
            </a:custGeom>
            <a:grpFill/>
            <a:ln>
              <a:noFill/>
            </a:ln>
          </p:spPr>
          <p:txBody>
            <a:bodyPr spcFirstLastPara="1" wrap="square" lIns="91417" tIns="91417" rIns="91417" bIns="91417" anchor="ctr" anchorCtr="0">
              <a:noAutofit/>
            </a:bodyPr>
            <a:lstStyle/>
            <a:p>
              <a:endParaRPr sz="1400"/>
            </a:p>
          </p:txBody>
        </p:sp>
        <p:sp>
          <p:nvSpPr>
            <p:cNvPr id="339" name="Google Shape;7006;p88"/>
            <p:cNvSpPr/>
            <p:nvPr/>
          </p:nvSpPr>
          <p:spPr>
            <a:xfrm>
              <a:off x="-32576675" y="4020200"/>
              <a:ext cx="215850" cy="216425"/>
            </a:xfrm>
            <a:custGeom>
              <a:rect l="l" t="t" r="r" b="b"/>
              <a:pathLst>
                <a:path w="8634" h="8657" extrusionOk="0">
                  <a:moveTo>
                    <a:pt x="5865" y="1"/>
                  </a:moveTo>
                  <a:cubicBezTo>
                    <a:pt x="5081" y="1"/>
                    <a:pt x="4301" y="308"/>
                    <a:pt x="3718" y="922"/>
                  </a:cubicBezTo>
                  <a:lnTo>
                    <a:pt x="1230" y="3411"/>
                  </a:lnTo>
                  <a:cubicBezTo>
                    <a:pt x="1" y="4640"/>
                    <a:pt x="1" y="6562"/>
                    <a:pt x="1230" y="7759"/>
                  </a:cubicBezTo>
                  <a:cubicBezTo>
                    <a:pt x="1844" y="8358"/>
                    <a:pt x="2632" y="8657"/>
                    <a:pt x="3415" y="8657"/>
                  </a:cubicBezTo>
                  <a:cubicBezTo>
                    <a:pt x="4199" y="8657"/>
                    <a:pt x="4979" y="8358"/>
                    <a:pt x="5577" y="7759"/>
                  </a:cubicBezTo>
                  <a:lnTo>
                    <a:pt x="7152" y="6184"/>
                  </a:lnTo>
                  <a:lnTo>
                    <a:pt x="7152" y="6184"/>
                  </a:lnTo>
                  <a:cubicBezTo>
                    <a:pt x="6938" y="6218"/>
                    <a:pt x="6719" y="6235"/>
                    <a:pt x="6499" y="6235"/>
                  </a:cubicBezTo>
                  <a:cubicBezTo>
                    <a:pt x="6106" y="6235"/>
                    <a:pt x="5709" y="6179"/>
                    <a:pt x="5325" y="6058"/>
                  </a:cubicBezTo>
                  <a:lnTo>
                    <a:pt x="4569" y="6814"/>
                  </a:lnTo>
                  <a:cubicBezTo>
                    <a:pt x="4238" y="7145"/>
                    <a:pt x="3805" y="7310"/>
                    <a:pt x="3372" y="7310"/>
                  </a:cubicBezTo>
                  <a:cubicBezTo>
                    <a:pt x="2939" y="7310"/>
                    <a:pt x="2505" y="7145"/>
                    <a:pt x="2175" y="6814"/>
                  </a:cubicBezTo>
                  <a:cubicBezTo>
                    <a:pt x="1513" y="6121"/>
                    <a:pt x="1513" y="5081"/>
                    <a:pt x="2175" y="4388"/>
                  </a:cubicBezTo>
                  <a:lnTo>
                    <a:pt x="4664" y="1899"/>
                  </a:lnTo>
                  <a:cubicBezTo>
                    <a:pt x="4994" y="1568"/>
                    <a:pt x="5428" y="1403"/>
                    <a:pt x="5861" y="1403"/>
                  </a:cubicBezTo>
                  <a:cubicBezTo>
                    <a:pt x="6294" y="1403"/>
                    <a:pt x="6727" y="1568"/>
                    <a:pt x="7058" y="1899"/>
                  </a:cubicBezTo>
                  <a:cubicBezTo>
                    <a:pt x="7342" y="2183"/>
                    <a:pt x="7499" y="2561"/>
                    <a:pt x="7531" y="2907"/>
                  </a:cubicBezTo>
                  <a:lnTo>
                    <a:pt x="8287" y="2151"/>
                  </a:lnTo>
                  <a:lnTo>
                    <a:pt x="8633" y="1805"/>
                  </a:lnTo>
                  <a:cubicBezTo>
                    <a:pt x="8476" y="1490"/>
                    <a:pt x="8287" y="1206"/>
                    <a:pt x="8035" y="922"/>
                  </a:cubicBezTo>
                  <a:cubicBezTo>
                    <a:pt x="7436" y="308"/>
                    <a:pt x="6648" y="1"/>
                    <a:pt x="5865"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51" name="Google Shape;7018;p88"/>
          <p:cNvGrpSpPr/>
          <p:nvPr/>
        </p:nvGrpSpPr>
        <p:grpSpPr>
          <a:xfrm>
            <a:off x="8973549" y="2276419"/>
            <a:ext cx="595145" cy="593567"/>
            <a:chOff x="-30735200" y="3910925"/>
            <a:chExt cx="292225" cy="291450"/>
          </a:xfrm>
          <a:solidFill>
            <a:srgbClr val="28A468"/>
          </a:solidFill>
        </p:grpSpPr>
        <p:sp>
          <p:nvSpPr>
            <p:cNvPr id="352" name="Google Shape;7019;p88"/>
            <p:cNvSpPr/>
            <p:nvPr/>
          </p:nvSpPr>
          <p:spPr>
            <a:xfrm>
              <a:off x="-30683225" y="3962900"/>
              <a:ext cx="188275" cy="186700"/>
            </a:xfrm>
            <a:custGeom>
              <a:rect l="l" t="t" r="r" b="b"/>
              <a:pathLst>
                <a:path w="7531" h="7468" extrusionOk="0">
                  <a:moveTo>
                    <a:pt x="3750" y="663"/>
                  </a:moveTo>
                  <a:cubicBezTo>
                    <a:pt x="3939" y="663"/>
                    <a:pt x="4096" y="820"/>
                    <a:pt x="4096" y="1009"/>
                  </a:cubicBezTo>
                  <a:lnTo>
                    <a:pt x="4096" y="3624"/>
                  </a:lnTo>
                  <a:lnTo>
                    <a:pt x="5357" y="4884"/>
                  </a:lnTo>
                  <a:cubicBezTo>
                    <a:pt x="5514" y="5042"/>
                    <a:pt x="5514" y="5231"/>
                    <a:pt x="5357" y="5357"/>
                  </a:cubicBezTo>
                  <a:cubicBezTo>
                    <a:pt x="5294" y="5420"/>
                    <a:pt x="5207" y="5451"/>
                    <a:pt x="5120" y="5451"/>
                  </a:cubicBezTo>
                  <a:cubicBezTo>
                    <a:pt x="5034" y="5451"/>
                    <a:pt x="4947" y="5420"/>
                    <a:pt x="4884" y="5357"/>
                  </a:cubicBezTo>
                  <a:lnTo>
                    <a:pt x="3498" y="3971"/>
                  </a:lnTo>
                  <a:cubicBezTo>
                    <a:pt x="3435" y="3908"/>
                    <a:pt x="3403" y="3813"/>
                    <a:pt x="3403" y="3719"/>
                  </a:cubicBezTo>
                  <a:lnTo>
                    <a:pt x="3403" y="1009"/>
                  </a:lnTo>
                  <a:cubicBezTo>
                    <a:pt x="3403" y="820"/>
                    <a:pt x="3561" y="663"/>
                    <a:pt x="3750" y="663"/>
                  </a:cubicBezTo>
                  <a:close/>
                  <a:moveTo>
                    <a:pt x="3750" y="1"/>
                  </a:moveTo>
                  <a:cubicBezTo>
                    <a:pt x="1671" y="1"/>
                    <a:pt x="1" y="1702"/>
                    <a:pt x="1" y="3750"/>
                  </a:cubicBezTo>
                  <a:cubicBezTo>
                    <a:pt x="1" y="5829"/>
                    <a:pt x="1702" y="7468"/>
                    <a:pt x="3750" y="7468"/>
                  </a:cubicBezTo>
                  <a:cubicBezTo>
                    <a:pt x="5798" y="7468"/>
                    <a:pt x="7499" y="5798"/>
                    <a:pt x="7499" y="3750"/>
                  </a:cubicBezTo>
                  <a:cubicBezTo>
                    <a:pt x="7530" y="1702"/>
                    <a:pt x="5829" y="1"/>
                    <a:pt x="3750" y="1"/>
                  </a:cubicBezTo>
                  <a:close/>
                </a:path>
              </a:pathLst>
            </a:custGeom>
            <a:grpFill/>
            <a:ln>
              <a:noFill/>
            </a:ln>
          </p:spPr>
          <p:txBody>
            <a:bodyPr spcFirstLastPara="1" wrap="square" lIns="91417" tIns="91417" rIns="91417" bIns="91417" anchor="ctr" anchorCtr="0">
              <a:noAutofit/>
            </a:bodyPr>
            <a:lstStyle/>
            <a:p>
              <a:endParaRPr sz="1400"/>
            </a:p>
          </p:txBody>
        </p:sp>
        <p:sp>
          <p:nvSpPr>
            <p:cNvPr id="353" name="Google Shape;7020;p88"/>
            <p:cNvSpPr/>
            <p:nvPr/>
          </p:nvSpPr>
          <p:spPr>
            <a:xfrm>
              <a:off x="-30735200" y="3910925"/>
              <a:ext cx="292225" cy="291450"/>
            </a:xfrm>
            <a:custGeom>
              <a:rect l="l" t="t" r="r" b="b"/>
              <a:pathLst>
                <a:path w="11689" h="11658" extrusionOk="0">
                  <a:moveTo>
                    <a:pt x="5829" y="1355"/>
                  </a:moveTo>
                  <a:cubicBezTo>
                    <a:pt x="8286" y="1355"/>
                    <a:pt x="10271" y="3372"/>
                    <a:pt x="10271" y="5829"/>
                  </a:cubicBezTo>
                  <a:cubicBezTo>
                    <a:pt x="10271" y="8286"/>
                    <a:pt x="8318" y="10271"/>
                    <a:pt x="5829" y="10271"/>
                  </a:cubicBezTo>
                  <a:cubicBezTo>
                    <a:pt x="3403" y="10271"/>
                    <a:pt x="1387" y="8255"/>
                    <a:pt x="1387" y="5829"/>
                  </a:cubicBezTo>
                  <a:cubicBezTo>
                    <a:pt x="1387" y="3372"/>
                    <a:pt x="3371" y="1355"/>
                    <a:pt x="5829" y="1355"/>
                  </a:cubicBezTo>
                  <a:close/>
                  <a:moveTo>
                    <a:pt x="5829" y="1"/>
                  </a:moveTo>
                  <a:cubicBezTo>
                    <a:pt x="2647" y="1"/>
                    <a:pt x="0" y="2616"/>
                    <a:pt x="0" y="5829"/>
                  </a:cubicBezTo>
                  <a:cubicBezTo>
                    <a:pt x="0" y="9011"/>
                    <a:pt x="2647" y="11657"/>
                    <a:pt x="5829" y="11657"/>
                  </a:cubicBezTo>
                  <a:cubicBezTo>
                    <a:pt x="9011" y="11657"/>
                    <a:pt x="11657" y="9011"/>
                    <a:pt x="11657" y="5829"/>
                  </a:cubicBezTo>
                  <a:cubicBezTo>
                    <a:pt x="11689" y="2616"/>
                    <a:pt x="9042" y="1"/>
                    <a:pt x="5829" y="1"/>
                  </a:cubicBezTo>
                  <a:close/>
                </a:path>
              </a:pathLst>
            </a:custGeom>
            <a:grpFill/>
            <a:ln>
              <a:noFill/>
            </a:ln>
          </p:spPr>
          <p:txBody>
            <a:bodyPr spcFirstLastPara="1" wrap="square" lIns="91417" tIns="91417" rIns="91417" bIns="91417" anchor="ctr" anchorCtr="0">
              <a:noAutofit/>
            </a:bodyPr>
            <a:lstStyle/>
            <a:p>
              <a:endParaRPr sz="1400"/>
            </a:p>
          </p:txBody>
        </p:sp>
      </p:grpSp>
      <p:sp>
        <p:nvSpPr>
          <p:cNvPr id="355" name="Google Shape;5917;p86"/>
          <p:cNvSpPr/>
          <p:nvPr/>
        </p:nvSpPr>
        <p:spPr>
          <a:xfrm>
            <a:off x="5786395" y="3436131"/>
            <a:ext cx="601325" cy="617511"/>
          </a:xfrm>
          <a:custGeom>
            <a:rect l="l" t="t" r="r" b="b"/>
            <a:pathLst>
              <a:path w="12446" h="12698" extrusionOk="0">
                <a:moveTo>
                  <a:pt x="6239" y="1"/>
                </a:moveTo>
                <a:cubicBezTo>
                  <a:pt x="5105" y="1"/>
                  <a:pt x="4191" y="915"/>
                  <a:pt x="4159" y="2112"/>
                </a:cubicBezTo>
                <a:cubicBezTo>
                  <a:pt x="4159" y="3088"/>
                  <a:pt x="4852" y="3939"/>
                  <a:pt x="5798" y="4097"/>
                </a:cubicBezTo>
                <a:lnTo>
                  <a:pt x="5798" y="5294"/>
                </a:lnTo>
                <a:cubicBezTo>
                  <a:pt x="4852" y="5483"/>
                  <a:pt x="4159" y="6333"/>
                  <a:pt x="4159" y="7310"/>
                </a:cubicBezTo>
                <a:cubicBezTo>
                  <a:pt x="4159" y="7657"/>
                  <a:pt x="4222" y="7972"/>
                  <a:pt x="4380" y="8255"/>
                </a:cubicBezTo>
                <a:lnTo>
                  <a:pt x="3403" y="9043"/>
                </a:lnTo>
                <a:cubicBezTo>
                  <a:pt x="3057" y="8728"/>
                  <a:pt x="2584" y="8570"/>
                  <a:pt x="2112" y="8570"/>
                </a:cubicBezTo>
                <a:cubicBezTo>
                  <a:pt x="946" y="8602"/>
                  <a:pt x="1" y="9515"/>
                  <a:pt x="1" y="10650"/>
                </a:cubicBezTo>
                <a:cubicBezTo>
                  <a:pt x="1" y="11784"/>
                  <a:pt x="946" y="12697"/>
                  <a:pt x="2112" y="12697"/>
                </a:cubicBezTo>
                <a:cubicBezTo>
                  <a:pt x="3246" y="12697"/>
                  <a:pt x="4128" y="11752"/>
                  <a:pt x="4191" y="10650"/>
                </a:cubicBezTo>
                <a:cubicBezTo>
                  <a:pt x="4191" y="10303"/>
                  <a:pt x="4096" y="9988"/>
                  <a:pt x="3939" y="9704"/>
                </a:cubicBezTo>
                <a:lnTo>
                  <a:pt x="4947" y="8917"/>
                </a:lnTo>
                <a:cubicBezTo>
                  <a:pt x="5294" y="9232"/>
                  <a:pt x="5766" y="9389"/>
                  <a:pt x="6239" y="9389"/>
                </a:cubicBezTo>
                <a:cubicBezTo>
                  <a:pt x="6743" y="9389"/>
                  <a:pt x="7184" y="9200"/>
                  <a:pt x="7530" y="8917"/>
                </a:cubicBezTo>
                <a:lnTo>
                  <a:pt x="8507" y="9704"/>
                </a:lnTo>
                <a:cubicBezTo>
                  <a:pt x="8350" y="9988"/>
                  <a:pt x="8287" y="10303"/>
                  <a:pt x="8287" y="10650"/>
                </a:cubicBezTo>
                <a:cubicBezTo>
                  <a:pt x="8287" y="11784"/>
                  <a:pt x="9232" y="12697"/>
                  <a:pt x="10366" y="12697"/>
                </a:cubicBezTo>
                <a:cubicBezTo>
                  <a:pt x="11500" y="12697"/>
                  <a:pt x="12414" y="11752"/>
                  <a:pt x="12445" y="10650"/>
                </a:cubicBezTo>
                <a:cubicBezTo>
                  <a:pt x="12445" y="9515"/>
                  <a:pt x="11563" y="8602"/>
                  <a:pt x="10366" y="8570"/>
                </a:cubicBezTo>
                <a:cubicBezTo>
                  <a:pt x="9862" y="8570"/>
                  <a:pt x="9421" y="8759"/>
                  <a:pt x="9074" y="9043"/>
                </a:cubicBezTo>
                <a:lnTo>
                  <a:pt x="8097" y="8255"/>
                </a:lnTo>
                <a:cubicBezTo>
                  <a:pt x="8255" y="7972"/>
                  <a:pt x="8318" y="7657"/>
                  <a:pt x="8318" y="7310"/>
                </a:cubicBezTo>
                <a:cubicBezTo>
                  <a:pt x="8318" y="6333"/>
                  <a:pt x="7625" y="5451"/>
                  <a:pt x="6680" y="5294"/>
                </a:cubicBezTo>
                <a:lnTo>
                  <a:pt x="6680" y="4097"/>
                </a:lnTo>
                <a:cubicBezTo>
                  <a:pt x="7625" y="3908"/>
                  <a:pt x="8318" y="3088"/>
                  <a:pt x="8318" y="2112"/>
                </a:cubicBezTo>
                <a:cubicBezTo>
                  <a:pt x="8318" y="946"/>
                  <a:pt x="7404" y="64"/>
                  <a:pt x="6239" y="1"/>
                </a:cubicBezTo>
                <a:close/>
              </a:path>
            </a:pathLst>
          </a:custGeom>
          <a:solidFill>
            <a:srgbClr val="28A468"/>
          </a:solidFill>
          <a:ln>
            <a:noFill/>
          </a:ln>
        </p:spPr>
        <p:txBody>
          <a:bodyPr spcFirstLastPara="1" wrap="square" lIns="91417" tIns="91417" rIns="91417" bIns="91417" anchor="ctr" anchorCtr="0">
            <a:noAutofit/>
          </a:bodyPr>
          <a:lstStyle/>
          <a:p>
            <a:endParaRPr sz="1400"/>
          </a:p>
        </p:txBody>
      </p:sp>
      <p:sp>
        <p:nvSpPr>
          <p:cNvPr id="356" name="Google Shape;5955;p86"/>
          <p:cNvSpPr/>
          <p:nvPr/>
        </p:nvSpPr>
        <p:spPr>
          <a:xfrm>
            <a:off x="6505799" y="3532653"/>
            <a:ext cx="611955" cy="520979"/>
          </a:xfrm>
          <a:custGeom>
            <a:rect l="l" t="t" r="r" b="b"/>
            <a:pathLst>
              <a:path w="12666" h="10713" extrusionOk="0">
                <a:moveTo>
                  <a:pt x="1765" y="3309"/>
                </a:moveTo>
                <a:lnTo>
                  <a:pt x="1765" y="7058"/>
                </a:lnTo>
                <a:cubicBezTo>
                  <a:pt x="1765" y="7278"/>
                  <a:pt x="1954" y="7436"/>
                  <a:pt x="2206" y="7436"/>
                </a:cubicBezTo>
                <a:lnTo>
                  <a:pt x="2615" y="7436"/>
                </a:lnTo>
                <a:lnTo>
                  <a:pt x="2615" y="9925"/>
                </a:lnTo>
                <a:lnTo>
                  <a:pt x="788" y="9925"/>
                </a:lnTo>
                <a:lnTo>
                  <a:pt x="788" y="3309"/>
                </a:lnTo>
                <a:close/>
                <a:moveTo>
                  <a:pt x="5073" y="3309"/>
                </a:moveTo>
                <a:lnTo>
                  <a:pt x="5073" y="7058"/>
                </a:lnTo>
                <a:cubicBezTo>
                  <a:pt x="5073" y="7278"/>
                  <a:pt x="5262" y="7436"/>
                  <a:pt x="5514" y="7436"/>
                </a:cubicBezTo>
                <a:lnTo>
                  <a:pt x="5892" y="7436"/>
                </a:lnTo>
                <a:lnTo>
                  <a:pt x="5892" y="9925"/>
                </a:lnTo>
                <a:lnTo>
                  <a:pt x="3403" y="9925"/>
                </a:lnTo>
                <a:lnTo>
                  <a:pt x="3403" y="7436"/>
                </a:lnTo>
                <a:lnTo>
                  <a:pt x="3813" y="7436"/>
                </a:lnTo>
                <a:cubicBezTo>
                  <a:pt x="4033" y="7436"/>
                  <a:pt x="4254" y="7247"/>
                  <a:pt x="4254" y="7058"/>
                </a:cubicBezTo>
                <a:lnTo>
                  <a:pt x="4254" y="3309"/>
                </a:lnTo>
                <a:close/>
                <a:moveTo>
                  <a:pt x="8412" y="3309"/>
                </a:moveTo>
                <a:lnTo>
                  <a:pt x="8412" y="7058"/>
                </a:lnTo>
                <a:cubicBezTo>
                  <a:pt x="8412" y="7278"/>
                  <a:pt x="8601" y="7436"/>
                  <a:pt x="8853" y="7436"/>
                </a:cubicBezTo>
                <a:lnTo>
                  <a:pt x="9294" y="7436"/>
                </a:lnTo>
                <a:lnTo>
                  <a:pt x="9294" y="9925"/>
                </a:lnTo>
                <a:lnTo>
                  <a:pt x="6711" y="9925"/>
                </a:lnTo>
                <a:lnTo>
                  <a:pt x="6711" y="7436"/>
                </a:lnTo>
                <a:lnTo>
                  <a:pt x="7152" y="7436"/>
                </a:lnTo>
                <a:cubicBezTo>
                  <a:pt x="7404" y="7436"/>
                  <a:pt x="7593" y="7247"/>
                  <a:pt x="7593" y="7058"/>
                </a:cubicBezTo>
                <a:lnTo>
                  <a:pt x="7593" y="3309"/>
                </a:lnTo>
                <a:close/>
                <a:moveTo>
                  <a:pt x="11815" y="3309"/>
                </a:moveTo>
                <a:lnTo>
                  <a:pt x="11815" y="9925"/>
                </a:lnTo>
                <a:lnTo>
                  <a:pt x="9988" y="9925"/>
                </a:lnTo>
                <a:lnTo>
                  <a:pt x="9988" y="7436"/>
                </a:lnTo>
                <a:lnTo>
                  <a:pt x="10429" y="7436"/>
                </a:lnTo>
                <a:cubicBezTo>
                  <a:pt x="10649" y="7436"/>
                  <a:pt x="10870" y="7247"/>
                  <a:pt x="10870" y="7058"/>
                </a:cubicBezTo>
                <a:lnTo>
                  <a:pt x="10870" y="3309"/>
                </a:lnTo>
                <a:close/>
                <a:moveTo>
                  <a:pt x="379" y="1"/>
                </a:moveTo>
                <a:cubicBezTo>
                  <a:pt x="158" y="1"/>
                  <a:pt x="1" y="190"/>
                  <a:pt x="1" y="379"/>
                </a:cubicBezTo>
                <a:lnTo>
                  <a:pt x="1" y="10334"/>
                </a:lnTo>
                <a:cubicBezTo>
                  <a:pt x="1" y="10555"/>
                  <a:pt x="190" y="10712"/>
                  <a:pt x="379" y="10712"/>
                </a:cubicBezTo>
                <a:lnTo>
                  <a:pt x="12224" y="10712"/>
                </a:lnTo>
                <a:cubicBezTo>
                  <a:pt x="12476" y="10712"/>
                  <a:pt x="12665" y="10523"/>
                  <a:pt x="12665" y="10334"/>
                </a:cubicBezTo>
                <a:lnTo>
                  <a:pt x="12665" y="379"/>
                </a:lnTo>
                <a:cubicBezTo>
                  <a:pt x="12634" y="190"/>
                  <a:pt x="12445" y="1"/>
                  <a:pt x="12224" y="1"/>
                </a:cubicBezTo>
                <a:close/>
              </a:path>
            </a:pathLst>
          </a:custGeom>
          <a:solidFill>
            <a:srgbClr val="28A468"/>
          </a:solidFill>
          <a:ln>
            <a:noFill/>
          </a:ln>
        </p:spPr>
        <p:txBody>
          <a:bodyPr spcFirstLastPara="1" wrap="square" lIns="91417" tIns="91417" rIns="91417" bIns="91417" anchor="ctr" anchorCtr="0">
            <a:noAutofit/>
          </a:bodyPr>
          <a:lstStyle/>
          <a:p>
            <a:endParaRPr sz="1400"/>
          </a:p>
        </p:txBody>
      </p:sp>
      <p:grpSp>
        <p:nvGrpSpPr>
          <p:cNvPr id="357" name="Google Shape;5983;p86"/>
          <p:cNvGrpSpPr/>
          <p:nvPr/>
        </p:nvGrpSpPr>
        <p:grpSpPr>
          <a:xfrm>
            <a:off x="7369004" y="3452314"/>
            <a:ext cx="614997" cy="615953"/>
            <a:chOff x="-38538975" y="3954250"/>
            <a:chExt cx="318225" cy="316650"/>
          </a:xfrm>
          <a:solidFill>
            <a:srgbClr val="28A468"/>
          </a:solidFill>
        </p:grpSpPr>
        <p:sp>
          <p:nvSpPr>
            <p:cNvPr id="358" name="Google Shape;5984;p86"/>
            <p:cNvSpPr/>
            <p:nvPr/>
          </p:nvSpPr>
          <p:spPr>
            <a:xfrm>
              <a:off x="-38538975" y="3954250"/>
              <a:ext cx="254425" cy="253625"/>
            </a:xfrm>
            <a:custGeom>
              <a:rect l="l" t="t" r="r" b="b"/>
              <a:pathLst>
                <a:path w="10177" h="10145" extrusionOk="0">
                  <a:moveTo>
                    <a:pt x="5104" y="3813"/>
                  </a:moveTo>
                  <a:cubicBezTo>
                    <a:pt x="5797" y="3813"/>
                    <a:pt x="6364" y="4348"/>
                    <a:pt x="6364" y="5073"/>
                  </a:cubicBezTo>
                  <a:cubicBezTo>
                    <a:pt x="6364" y="5766"/>
                    <a:pt x="5797" y="6333"/>
                    <a:pt x="5104" y="6333"/>
                  </a:cubicBezTo>
                  <a:cubicBezTo>
                    <a:pt x="4379" y="6333"/>
                    <a:pt x="3844" y="5766"/>
                    <a:pt x="3844" y="5073"/>
                  </a:cubicBezTo>
                  <a:cubicBezTo>
                    <a:pt x="3844" y="4411"/>
                    <a:pt x="4411" y="3813"/>
                    <a:pt x="5104" y="3813"/>
                  </a:cubicBezTo>
                  <a:close/>
                  <a:moveTo>
                    <a:pt x="5104" y="0"/>
                  </a:moveTo>
                  <a:cubicBezTo>
                    <a:pt x="2300" y="0"/>
                    <a:pt x="0" y="2269"/>
                    <a:pt x="0" y="5073"/>
                  </a:cubicBezTo>
                  <a:cubicBezTo>
                    <a:pt x="63" y="7908"/>
                    <a:pt x="2300" y="10145"/>
                    <a:pt x="5104" y="10145"/>
                  </a:cubicBezTo>
                  <a:cubicBezTo>
                    <a:pt x="7877" y="10145"/>
                    <a:pt x="10176" y="7877"/>
                    <a:pt x="10176" y="5073"/>
                  </a:cubicBezTo>
                  <a:cubicBezTo>
                    <a:pt x="10176" y="2269"/>
                    <a:pt x="7877" y="0"/>
                    <a:pt x="5104" y="0"/>
                  </a:cubicBezTo>
                  <a:close/>
                </a:path>
              </a:pathLst>
            </a:custGeom>
            <a:grpFill/>
            <a:ln>
              <a:noFill/>
            </a:ln>
          </p:spPr>
          <p:txBody>
            <a:bodyPr spcFirstLastPara="1" wrap="square" lIns="91417" tIns="91417" rIns="91417" bIns="91417" anchor="ctr" anchorCtr="0">
              <a:noAutofit/>
            </a:bodyPr>
            <a:lstStyle/>
            <a:p>
              <a:endParaRPr sz="1400"/>
            </a:p>
          </p:txBody>
        </p:sp>
        <p:sp>
          <p:nvSpPr>
            <p:cNvPr id="359" name="Google Shape;5985;p86"/>
            <p:cNvSpPr/>
            <p:nvPr/>
          </p:nvSpPr>
          <p:spPr>
            <a:xfrm>
              <a:off x="-38496450" y="4081725"/>
              <a:ext cx="275700" cy="189175"/>
            </a:xfrm>
            <a:custGeom>
              <a:rect l="l" t="t" r="r" b="b"/>
              <a:pathLst>
                <a:path w="11028" h="7566" extrusionOk="0">
                  <a:moveTo>
                    <a:pt x="9774" y="0"/>
                  </a:moveTo>
                  <a:cubicBezTo>
                    <a:pt x="9040" y="0"/>
                    <a:pt x="8444" y="548"/>
                    <a:pt x="8444" y="1265"/>
                  </a:cubicBezTo>
                  <a:cubicBezTo>
                    <a:pt x="8444" y="1801"/>
                    <a:pt x="8790" y="2305"/>
                    <a:pt x="9295" y="2463"/>
                  </a:cubicBezTo>
                  <a:lnTo>
                    <a:pt x="9295" y="2967"/>
                  </a:lnTo>
                  <a:cubicBezTo>
                    <a:pt x="9295" y="4416"/>
                    <a:pt x="8192" y="5645"/>
                    <a:pt x="6774" y="5834"/>
                  </a:cubicBezTo>
                  <a:lnTo>
                    <a:pt x="6774" y="4825"/>
                  </a:lnTo>
                  <a:cubicBezTo>
                    <a:pt x="5829" y="5487"/>
                    <a:pt x="4663" y="5865"/>
                    <a:pt x="3403" y="5865"/>
                  </a:cubicBezTo>
                  <a:cubicBezTo>
                    <a:pt x="2143" y="5865"/>
                    <a:pt x="977" y="5487"/>
                    <a:pt x="1" y="4825"/>
                  </a:cubicBezTo>
                  <a:lnTo>
                    <a:pt x="1" y="6306"/>
                  </a:lnTo>
                  <a:cubicBezTo>
                    <a:pt x="1" y="7031"/>
                    <a:pt x="568" y="7566"/>
                    <a:pt x="1261" y="7566"/>
                  </a:cubicBezTo>
                  <a:lnTo>
                    <a:pt x="5388" y="7566"/>
                  </a:lnTo>
                  <a:cubicBezTo>
                    <a:pt x="5955" y="7566"/>
                    <a:pt x="6459" y="7220"/>
                    <a:pt x="6617" y="6716"/>
                  </a:cubicBezTo>
                  <a:cubicBezTo>
                    <a:pt x="8601" y="6495"/>
                    <a:pt x="10082" y="4920"/>
                    <a:pt x="10114" y="2904"/>
                  </a:cubicBezTo>
                  <a:lnTo>
                    <a:pt x="10114" y="2400"/>
                  </a:lnTo>
                  <a:cubicBezTo>
                    <a:pt x="10649" y="2211"/>
                    <a:pt x="11027" y="1706"/>
                    <a:pt x="10996" y="1108"/>
                  </a:cubicBezTo>
                  <a:cubicBezTo>
                    <a:pt x="10964" y="572"/>
                    <a:pt x="10492" y="100"/>
                    <a:pt x="9893" y="5"/>
                  </a:cubicBezTo>
                  <a:cubicBezTo>
                    <a:pt x="9853" y="2"/>
                    <a:pt x="9813" y="0"/>
                    <a:pt x="9774" y="0"/>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60" name="Google Shape;5986;p86"/>
          <p:cNvGrpSpPr/>
          <p:nvPr/>
        </p:nvGrpSpPr>
        <p:grpSpPr>
          <a:xfrm>
            <a:off x="9804816" y="3428812"/>
            <a:ext cx="621037" cy="619017"/>
            <a:chOff x="-37385101" y="3949908"/>
            <a:chExt cx="321350" cy="318225"/>
          </a:xfrm>
          <a:solidFill>
            <a:srgbClr val="28A468"/>
          </a:solidFill>
        </p:grpSpPr>
        <p:sp>
          <p:nvSpPr>
            <p:cNvPr id="361" name="Google Shape;5987;p86"/>
            <p:cNvSpPr/>
            <p:nvPr/>
          </p:nvSpPr>
          <p:spPr>
            <a:xfrm>
              <a:off x="-37190576" y="4145233"/>
              <a:ext cx="126825" cy="122900"/>
            </a:xfrm>
            <a:custGeom>
              <a:rect l="l" t="t" r="r" b="b"/>
              <a:pathLst>
                <a:path w="5073" h="4916" extrusionOk="0">
                  <a:moveTo>
                    <a:pt x="2238" y="1"/>
                  </a:moveTo>
                  <a:cubicBezTo>
                    <a:pt x="1986" y="442"/>
                    <a:pt x="1671" y="820"/>
                    <a:pt x="1324" y="1229"/>
                  </a:cubicBezTo>
                  <a:cubicBezTo>
                    <a:pt x="946" y="1671"/>
                    <a:pt x="473" y="1986"/>
                    <a:pt x="1" y="2238"/>
                  </a:cubicBezTo>
                  <a:lnTo>
                    <a:pt x="2206" y="4443"/>
                  </a:lnTo>
                  <a:cubicBezTo>
                    <a:pt x="2521" y="4758"/>
                    <a:pt x="2923" y="4916"/>
                    <a:pt x="3325" y="4916"/>
                  </a:cubicBezTo>
                  <a:cubicBezTo>
                    <a:pt x="3726" y="4916"/>
                    <a:pt x="4128" y="4758"/>
                    <a:pt x="4443" y="4443"/>
                  </a:cubicBezTo>
                  <a:cubicBezTo>
                    <a:pt x="5073" y="3813"/>
                    <a:pt x="5073" y="2836"/>
                    <a:pt x="4443" y="2206"/>
                  </a:cubicBezTo>
                  <a:lnTo>
                    <a:pt x="2238" y="1"/>
                  </a:lnTo>
                  <a:close/>
                </a:path>
              </a:pathLst>
            </a:custGeom>
            <a:grpFill/>
            <a:ln>
              <a:noFill/>
            </a:ln>
          </p:spPr>
          <p:txBody>
            <a:bodyPr spcFirstLastPara="1" wrap="square" lIns="91417" tIns="91417" rIns="91417" bIns="91417" anchor="ctr" anchorCtr="0">
              <a:noAutofit/>
            </a:bodyPr>
            <a:lstStyle/>
            <a:p>
              <a:endParaRPr sz="1400"/>
            </a:p>
          </p:txBody>
        </p:sp>
        <p:sp>
          <p:nvSpPr>
            <p:cNvPr id="362" name="Google Shape;5988;p86"/>
            <p:cNvSpPr/>
            <p:nvPr/>
          </p:nvSpPr>
          <p:spPr>
            <a:xfrm>
              <a:off x="-37385101" y="3949908"/>
              <a:ext cx="248125" cy="248950"/>
            </a:xfrm>
            <a:custGeom>
              <a:rect l="l" t="t" r="r" b="b"/>
              <a:pathLst>
                <a:path w="9925" h="9958" extrusionOk="0">
                  <a:moveTo>
                    <a:pt x="4978" y="1702"/>
                  </a:moveTo>
                  <a:cubicBezTo>
                    <a:pt x="6774" y="1702"/>
                    <a:pt x="8286" y="3214"/>
                    <a:pt x="8286" y="5010"/>
                  </a:cubicBezTo>
                  <a:cubicBezTo>
                    <a:pt x="8254" y="5892"/>
                    <a:pt x="7939" y="6711"/>
                    <a:pt x="7341" y="7310"/>
                  </a:cubicBezTo>
                  <a:cubicBezTo>
                    <a:pt x="6742" y="7908"/>
                    <a:pt x="5923" y="8318"/>
                    <a:pt x="4978" y="8318"/>
                  </a:cubicBezTo>
                  <a:cubicBezTo>
                    <a:pt x="3151" y="8318"/>
                    <a:pt x="1670" y="6837"/>
                    <a:pt x="1670" y="5010"/>
                  </a:cubicBezTo>
                  <a:cubicBezTo>
                    <a:pt x="1670" y="3214"/>
                    <a:pt x="3151" y="1702"/>
                    <a:pt x="4978" y="1702"/>
                  </a:cubicBezTo>
                  <a:close/>
                  <a:moveTo>
                    <a:pt x="4978" y="1"/>
                  </a:moveTo>
                  <a:cubicBezTo>
                    <a:pt x="2268" y="1"/>
                    <a:pt x="0" y="2269"/>
                    <a:pt x="0" y="4978"/>
                  </a:cubicBezTo>
                  <a:cubicBezTo>
                    <a:pt x="0" y="7688"/>
                    <a:pt x="2268" y="9956"/>
                    <a:pt x="4978" y="9956"/>
                  </a:cubicBezTo>
                  <a:cubicBezTo>
                    <a:pt x="5013" y="9957"/>
                    <a:pt x="5048" y="9957"/>
                    <a:pt x="5083" y="9957"/>
                  </a:cubicBezTo>
                  <a:cubicBezTo>
                    <a:pt x="6367" y="9957"/>
                    <a:pt x="7586" y="9395"/>
                    <a:pt x="8506" y="8444"/>
                  </a:cubicBezTo>
                  <a:cubicBezTo>
                    <a:pt x="9420" y="7499"/>
                    <a:pt x="9924" y="6270"/>
                    <a:pt x="9924" y="4978"/>
                  </a:cubicBezTo>
                  <a:cubicBezTo>
                    <a:pt x="9924" y="2269"/>
                    <a:pt x="7687" y="1"/>
                    <a:pt x="4978"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63" name="Google Shape;6005;p86"/>
          <p:cNvGrpSpPr/>
          <p:nvPr/>
        </p:nvGrpSpPr>
        <p:grpSpPr>
          <a:xfrm>
            <a:off x="6535095" y="4660281"/>
            <a:ext cx="541672" cy="545169"/>
            <a:chOff x="-40011049" y="3972375"/>
            <a:chExt cx="316650" cy="316625"/>
          </a:xfrm>
          <a:solidFill>
            <a:srgbClr val="28A468"/>
          </a:solidFill>
        </p:grpSpPr>
        <p:sp>
          <p:nvSpPr>
            <p:cNvPr id="364" name="Google Shape;6006;p86"/>
            <p:cNvSpPr/>
            <p:nvPr/>
          </p:nvSpPr>
          <p:spPr>
            <a:xfrm>
              <a:off x="-40011049" y="3972375"/>
              <a:ext cx="316650" cy="232350"/>
            </a:xfrm>
            <a:custGeom>
              <a:rect l="l" t="t" r="r" b="b"/>
              <a:pathLst>
                <a:path w="12666" h="9294" extrusionOk="0">
                  <a:moveTo>
                    <a:pt x="11405" y="1701"/>
                  </a:moveTo>
                  <a:cubicBezTo>
                    <a:pt x="11626" y="1701"/>
                    <a:pt x="11846" y="1890"/>
                    <a:pt x="11846" y="2142"/>
                  </a:cubicBezTo>
                  <a:cubicBezTo>
                    <a:pt x="11846" y="3749"/>
                    <a:pt x="11090" y="4663"/>
                    <a:pt x="9956" y="4978"/>
                  </a:cubicBezTo>
                  <a:cubicBezTo>
                    <a:pt x="10051" y="4631"/>
                    <a:pt x="10145" y="4222"/>
                    <a:pt x="10145" y="3844"/>
                  </a:cubicBezTo>
                  <a:lnTo>
                    <a:pt x="10145" y="1701"/>
                  </a:lnTo>
                  <a:close/>
                  <a:moveTo>
                    <a:pt x="2584" y="1701"/>
                  </a:moveTo>
                  <a:lnTo>
                    <a:pt x="2584" y="3812"/>
                  </a:lnTo>
                  <a:cubicBezTo>
                    <a:pt x="2584" y="4222"/>
                    <a:pt x="2647" y="4600"/>
                    <a:pt x="2773" y="5009"/>
                  </a:cubicBezTo>
                  <a:cubicBezTo>
                    <a:pt x="1639" y="4694"/>
                    <a:pt x="851" y="3781"/>
                    <a:pt x="851" y="2142"/>
                  </a:cubicBezTo>
                  <a:cubicBezTo>
                    <a:pt x="851" y="1890"/>
                    <a:pt x="1040" y="1701"/>
                    <a:pt x="1292" y="1701"/>
                  </a:cubicBezTo>
                  <a:close/>
                  <a:moveTo>
                    <a:pt x="4065" y="3655"/>
                  </a:moveTo>
                  <a:cubicBezTo>
                    <a:pt x="4317" y="3655"/>
                    <a:pt x="4506" y="3875"/>
                    <a:pt x="4506" y="4096"/>
                  </a:cubicBezTo>
                  <a:cubicBezTo>
                    <a:pt x="4506" y="4631"/>
                    <a:pt x="4821" y="5041"/>
                    <a:pt x="5262" y="5261"/>
                  </a:cubicBezTo>
                  <a:cubicBezTo>
                    <a:pt x="5451" y="5324"/>
                    <a:pt x="5577" y="5608"/>
                    <a:pt x="5482" y="5797"/>
                  </a:cubicBezTo>
                  <a:cubicBezTo>
                    <a:pt x="5431" y="5952"/>
                    <a:pt x="5229" y="6065"/>
                    <a:pt x="5054" y="6065"/>
                  </a:cubicBezTo>
                  <a:cubicBezTo>
                    <a:pt x="5017" y="6065"/>
                    <a:pt x="4980" y="6060"/>
                    <a:pt x="4947" y="6049"/>
                  </a:cubicBezTo>
                  <a:cubicBezTo>
                    <a:pt x="4128" y="5734"/>
                    <a:pt x="3655" y="4946"/>
                    <a:pt x="3655" y="4096"/>
                  </a:cubicBezTo>
                  <a:cubicBezTo>
                    <a:pt x="3655" y="3875"/>
                    <a:pt x="3844" y="3655"/>
                    <a:pt x="4065" y="3655"/>
                  </a:cubicBezTo>
                  <a:close/>
                  <a:moveTo>
                    <a:pt x="2993" y="0"/>
                  </a:moveTo>
                  <a:cubicBezTo>
                    <a:pt x="2741" y="0"/>
                    <a:pt x="2552" y="189"/>
                    <a:pt x="2552" y="441"/>
                  </a:cubicBezTo>
                  <a:lnTo>
                    <a:pt x="2552" y="882"/>
                  </a:lnTo>
                  <a:lnTo>
                    <a:pt x="1261" y="882"/>
                  </a:lnTo>
                  <a:cubicBezTo>
                    <a:pt x="536" y="882"/>
                    <a:pt x="1" y="1418"/>
                    <a:pt x="1" y="2142"/>
                  </a:cubicBezTo>
                  <a:cubicBezTo>
                    <a:pt x="1" y="4568"/>
                    <a:pt x="1513" y="5797"/>
                    <a:pt x="3183" y="5923"/>
                  </a:cubicBezTo>
                  <a:cubicBezTo>
                    <a:pt x="4159" y="7372"/>
                    <a:pt x="5073" y="7089"/>
                    <a:pt x="5073" y="7687"/>
                  </a:cubicBezTo>
                  <a:cubicBezTo>
                    <a:pt x="5073" y="8286"/>
                    <a:pt x="4821" y="8884"/>
                    <a:pt x="4443" y="9294"/>
                  </a:cubicBezTo>
                  <a:lnTo>
                    <a:pt x="8192" y="9294"/>
                  </a:lnTo>
                  <a:cubicBezTo>
                    <a:pt x="7782" y="8884"/>
                    <a:pt x="7562" y="8286"/>
                    <a:pt x="7562" y="7687"/>
                  </a:cubicBezTo>
                  <a:cubicBezTo>
                    <a:pt x="7562" y="7089"/>
                    <a:pt x="8507" y="7372"/>
                    <a:pt x="9484" y="5923"/>
                  </a:cubicBezTo>
                  <a:cubicBezTo>
                    <a:pt x="11216" y="5797"/>
                    <a:pt x="12666" y="4537"/>
                    <a:pt x="12666" y="2142"/>
                  </a:cubicBezTo>
                  <a:cubicBezTo>
                    <a:pt x="12666" y="1418"/>
                    <a:pt x="12098" y="882"/>
                    <a:pt x="11405" y="882"/>
                  </a:cubicBezTo>
                  <a:lnTo>
                    <a:pt x="10145" y="882"/>
                  </a:lnTo>
                  <a:lnTo>
                    <a:pt x="10145" y="441"/>
                  </a:lnTo>
                  <a:cubicBezTo>
                    <a:pt x="10145" y="189"/>
                    <a:pt x="9956" y="0"/>
                    <a:pt x="9704" y="0"/>
                  </a:cubicBezTo>
                  <a:close/>
                </a:path>
              </a:pathLst>
            </a:custGeom>
            <a:grpFill/>
            <a:ln>
              <a:noFill/>
            </a:ln>
          </p:spPr>
          <p:txBody>
            <a:bodyPr spcFirstLastPara="1" wrap="square" lIns="91417" tIns="91417" rIns="91417" bIns="91417" anchor="ctr" anchorCtr="0">
              <a:noAutofit/>
            </a:bodyPr>
            <a:lstStyle/>
            <a:p>
              <a:endParaRPr sz="1400"/>
            </a:p>
          </p:txBody>
        </p:sp>
        <p:sp>
          <p:nvSpPr>
            <p:cNvPr id="365" name="Google Shape;6007;p86"/>
            <p:cNvSpPr/>
            <p:nvPr/>
          </p:nvSpPr>
          <p:spPr>
            <a:xfrm>
              <a:off x="-39950399" y="4225975"/>
              <a:ext cx="194575" cy="63025"/>
            </a:xfrm>
            <a:custGeom>
              <a:rect l="l" t="t" r="r" b="b"/>
              <a:pathLst>
                <a:path w="7783" h="2521" extrusionOk="0">
                  <a:moveTo>
                    <a:pt x="757" y="1"/>
                  </a:moveTo>
                  <a:lnTo>
                    <a:pt x="63" y="1954"/>
                  </a:lnTo>
                  <a:cubicBezTo>
                    <a:pt x="0" y="2237"/>
                    <a:pt x="158" y="2521"/>
                    <a:pt x="473" y="2521"/>
                  </a:cubicBezTo>
                  <a:lnTo>
                    <a:pt x="7278" y="2521"/>
                  </a:lnTo>
                  <a:cubicBezTo>
                    <a:pt x="7593" y="2521"/>
                    <a:pt x="7782" y="2237"/>
                    <a:pt x="7688" y="1954"/>
                  </a:cubicBezTo>
                  <a:lnTo>
                    <a:pt x="6995" y="1"/>
                  </a:lnTo>
                  <a:close/>
                </a:path>
              </a:pathLst>
            </a:custGeom>
            <a:grpFill/>
            <a:ln>
              <a:noFill/>
            </a:ln>
          </p:spPr>
          <p:txBody>
            <a:bodyPr spcFirstLastPara="1" wrap="square" lIns="91417" tIns="91417" rIns="91417" bIns="91417" anchor="ctr" anchorCtr="0">
              <a:noAutofit/>
            </a:bodyPr>
            <a:lstStyle/>
            <a:p>
              <a:endParaRPr sz="1400"/>
            </a:p>
          </p:txBody>
        </p:sp>
      </p:grpSp>
      <p:grpSp>
        <p:nvGrpSpPr>
          <p:cNvPr id="366" name="Google Shape;6020;p86"/>
          <p:cNvGrpSpPr/>
          <p:nvPr/>
        </p:nvGrpSpPr>
        <p:grpSpPr>
          <a:xfrm>
            <a:off x="8197569" y="3444016"/>
            <a:ext cx="363859" cy="615953"/>
            <a:chOff x="-38109727" y="3955025"/>
            <a:chExt cx="188275" cy="316650"/>
          </a:xfrm>
          <a:solidFill>
            <a:srgbClr val="28A468"/>
          </a:solidFill>
        </p:grpSpPr>
        <p:sp>
          <p:nvSpPr>
            <p:cNvPr id="367" name="Google Shape;6021;p86"/>
            <p:cNvSpPr/>
            <p:nvPr/>
          </p:nvSpPr>
          <p:spPr>
            <a:xfrm>
              <a:off x="-38109727" y="3955025"/>
              <a:ext cx="188275" cy="220575"/>
            </a:xfrm>
            <a:custGeom>
              <a:rect l="l" t="t" r="r" b="b"/>
              <a:pathLst>
                <a:path w="7531" h="8823" extrusionOk="0">
                  <a:moveTo>
                    <a:pt x="3372" y="1"/>
                  </a:moveTo>
                  <a:lnTo>
                    <a:pt x="95" y="5703"/>
                  </a:lnTo>
                  <a:cubicBezTo>
                    <a:pt x="1" y="5829"/>
                    <a:pt x="1" y="5987"/>
                    <a:pt x="95" y="6113"/>
                  </a:cubicBezTo>
                  <a:lnTo>
                    <a:pt x="1418" y="8822"/>
                  </a:lnTo>
                  <a:lnTo>
                    <a:pt x="6081" y="8822"/>
                  </a:lnTo>
                  <a:lnTo>
                    <a:pt x="7467" y="6113"/>
                  </a:lnTo>
                  <a:cubicBezTo>
                    <a:pt x="7530" y="5987"/>
                    <a:pt x="7499" y="5829"/>
                    <a:pt x="7467" y="5703"/>
                  </a:cubicBezTo>
                  <a:lnTo>
                    <a:pt x="4191" y="1"/>
                  </a:lnTo>
                  <a:lnTo>
                    <a:pt x="4191" y="4727"/>
                  </a:lnTo>
                  <a:cubicBezTo>
                    <a:pt x="4663" y="4884"/>
                    <a:pt x="5010" y="5357"/>
                    <a:pt x="5010" y="5892"/>
                  </a:cubicBezTo>
                  <a:cubicBezTo>
                    <a:pt x="5010" y="6585"/>
                    <a:pt x="4474" y="7121"/>
                    <a:pt x="3750" y="7121"/>
                  </a:cubicBezTo>
                  <a:cubicBezTo>
                    <a:pt x="3088" y="7121"/>
                    <a:pt x="2521" y="6585"/>
                    <a:pt x="2521" y="5892"/>
                  </a:cubicBezTo>
                  <a:cubicBezTo>
                    <a:pt x="2521" y="5357"/>
                    <a:pt x="2899" y="4916"/>
                    <a:pt x="3372" y="4727"/>
                  </a:cubicBezTo>
                  <a:lnTo>
                    <a:pt x="3372" y="1"/>
                  </a:lnTo>
                  <a:close/>
                </a:path>
              </a:pathLst>
            </a:custGeom>
            <a:grpFill/>
            <a:ln>
              <a:noFill/>
            </a:ln>
          </p:spPr>
          <p:txBody>
            <a:bodyPr spcFirstLastPara="1" wrap="square" lIns="91417" tIns="91417" rIns="91417" bIns="91417" anchor="ctr" anchorCtr="0">
              <a:noAutofit/>
            </a:bodyPr>
            <a:lstStyle/>
            <a:p>
              <a:endParaRPr sz="1400"/>
            </a:p>
          </p:txBody>
        </p:sp>
        <p:sp>
          <p:nvSpPr>
            <p:cNvPr id="368" name="Google Shape;6022;p86"/>
            <p:cNvSpPr/>
            <p:nvPr/>
          </p:nvSpPr>
          <p:spPr>
            <a:xfrm>
              <a:off x="-38067199" y="4196050"/>
              <a:ext cx="104775" cy="75625"/>
            </a:xfrm>
            <a:custGeom>
              <a:rect l="l" t="t" r="r" b="b"/>
              <a:pathLst>
                <a:path w="4191" h="3025" extrusionOk="0">
                  <a:moveTo>
                    <a:pt x="32" y="0"/>
                  </a:moveTo>
                  <a:lnTo>
                    <a:pt x="32" y="2615"/>
                  </a:lnTo>
                  <a:cubicBezTo>
                    <a:pt x="1" y="2836"/>
                    <a:pt x="190" y="3025"/>
                    <a:pt x="442" y="3025"/>
                  </a:cubicBezTo>
                  <a:lnTo>
                    <a:pt x="3750" y="3025"/>
                  </a:lnTo>
                  <a:cubicBezTo>
                    <a:pt x="3970" y="3025"/>
                    <a:pt x="4191" y="2836"/>
                    <a:pt x="4191" y="2615"/>
                  </a:cubicBezTo>
                  <a:lnTo>
                    <a:pt x="4191" y="0"/>
                  </a:lnTo>
                  <a:close/>
                </a:path>
              </a:pathLst>
            </a:custGeom>
            <a:grpFill/>
            <a:ln>
              <a:noFill/>
            </a:ln>
          </p:spPr>
          <p:txBody>
            <a:bodyPr spcFirstLastPara="1" wrap="square" lIns="91417" tIns="91417" rIns="91417" bIns="91417" anchor="ctr" anchorCtr="0">
              <a:noAutofit/>
            </a:bodyPr>
            <a:lstStyle/>
            <a:p>
              <a:endParaRPr sz="1400"/>
            </a:p>
          </p:txBody>
        </p:sp>
      </p:grpSp>
      <p:grpSp>
        <p:nvGrpSpPr>
          <p:cNvPr id="369" name="Google Shape;6038;p86"/>
          <p:cNvGrpSpPr/>
          <p:nvPr/>
        </p:nvGrpSpPr>
        <p:grpSpPr>
          <a:xfrm>
            <a:off x="5061500" y="3472661"/>
            <a:ext cx="605867" cy="616731"/>
            <a:chOff x="-39647174" y="3972000"/>
            <a:chExt cx="313500" cy="317050"/>
          </a:xfrm>
          <a:solidFill>
            <a:srgbClr val="28A468"/>
          </a:solidFill>
        </p:grpSpPr>
        <p:sp>
          <p:nvSpPr>
            <p:cNvPr id="370" name="Google Shape;6039;p86"/>
            <p:cNvSpPr/>
            <p:nvPr/>
          </p:nvSpPr>
          <p:spPr>
            <a:xfrm>
              <a:off x="-39647174" y="3972000"/>
              <a:ext cx="95325" cy="153975"/>
            </a:xfrm>
            <a:custGeom>
              <a:rect l="l" t="t" r="r" b="b"/>
              <a:pathLst>
                <a:path w="3812" h="6159" extrusionOk="0">
                  <a:moveTo>
                    <a:pt x="1698" y="1"/>
                  </a:moveTo>
                  <a:cubicBezTo>
                    <a:pt x="1520" y="1"/>
                    <a:pt x="1373" y="138"/>
                    <a:pt x="1293" y="299"/>
                  </a:cubicBezTo>
                  <a:lnTo>
                    <a:pt x="1" y="5119"/>
                  </a:lnTo>
                  <a:cubicBezTo>
                    <a:pt x="1" y="5308"/>
                    <a:pt x="127" y="5528"/>
                    <a:pt x="316" y="5623"/>
                  </a:cubicBezTo>
                  <a:lnTo>
                    <a:pt x="2332" y="6158"/>
                  </a:lnTo>
                  <a:cubicBezTo>
                    <a:pt x="3277" y="2630"/>
                    <a:pt x="2868" y="4111"/>
                    <a:pt x="3813" y="582"/>
                  </a:cubicBezTo>
                  <a:lnTo>
                    <a:pt x="1797" y="15"/>
                  </a:lnTo>
                  <a:cubicBezTo>
                    <a:pt x="1763" y="5"/>
                    <a:pt x="1730" y="1"/>
                    <a:pt x="1698" y="1"/>
                  </a:cubicBezTo>
                  <a:close/>
                </a:path>
              </a:pathLst>
            </a:custGeom>
            <a:grpFill/>
            <a:ln>
              <a:noFill/>
            </a:ln>
          </p:spPr>
          <p:txBody>
            <a:bodyPr spcFirstLastPara="1" wrap="square" lIns="91417" tIns="91417" rIns="91417" bIns="91417" anchor="ctr" anchorCtr="0">
              <a:noAutofit/>
            </a:bodyPr>
            <a:lstStyle/>
            <a:p>
              <a:endParaRPr sz="1400"/>
            </a:p>
          </p:txBody>
        </p:sp>
        <p:sp>
          <p:nvSpPr>
            <p:cNvPr id="371" name="Google Shape;6040;p86"/>
            <p:cNvSpPr/>
            <p:nvPr/>
          </p:nvSpPr>
          <p:spPr>
            <a:xfrm>
              <a:off x="-39588873" y="4011750"/>
              <a:ext cx="216600" cy="277300"/>
            </a:xfrm>
            <a:custGeom>
              <a:rect l="l" t="t" r="r" b="b"/>
              <a:pathLst>
                <a:path w="8664" h="11092" extrusionOk="0">
                  <a:moveTo>
                    <a:pt x="4348" y="3466"/>
                  </a:moveTo>
                  <a:cubicBezTo>
                    <a:pt x="4820" y="3466"/>
                    <a:pt x="5199" y="3844"/>
                    <a:pt x="5199" y="4316"/>
                  </a:cubicBezTo>
                  <a:cubicBezTo>
                    <a:pt x="5199" y="4789"/>
                    <a:pt x="4820" y="5136"/>
                    <a:pt x="4348" y="5136"/>
                  </a:cubicBezTo>
                  <a:cubicBezTo>
                    <a:pt x="3907" y="5136"/>
                    <a:pt x="3529" y="4789"/>
                    <a:pt x="3529" y="4316"/>
                  </a:cubicBezTo>
                  <a:cubicBezTo>
                    <a:pt x="3529" y="3875"/>
                    <a:pt x="3875" y="3466"/>
                    <a:pt x="4348" y="3466"/>
                  </a:cubicBezTo>
                  <a:close/>
                  <a:moveTo>
                    <a:pt x="5104" y="5766"/>
                  </a:moveTo>
                  <a:lnTo>
                    <a:pt x="6081" y="7624"/>
                  </a:lnTo>
                  <a:lnTo>
                    <a:pt x="2615" y="7624"/>
                  </a:lnTo>
                  <a:lnTo>
                    <a:pt x="3560" y="5766"/>
                  </a:lnTo>
                  <a:cubicBezTo>
                    <a:pt x="3812" y="5892"/>
                    <a:pt x="4096" y="5955"/>
                    <a:pt x="4348" y="5955"/>
                  </a:cubicBezTo>
                  <a:cubicBezTo>
                    <a:pt x="4631" y="5955"/>
                    <a:pt x="4883" y="5892"/>
                    <a:pt x="5104" y="5766"/>
                  </a:cubicBezTo>
                  <a:close/>
                  <a:moveTo>
                    <a:pt x="2048" y="0"/>
                  </a:moveTo>
                  <a:cubicBezTo>
                    <a:pt x="1386" y="2458"/>
                    <a:pt x="1638" y="1544"/>
                    <a:pt x="977" y="4001"/>
                  </a:cubicBezTo>
                  <a:lnTo>
                    <a:pt x="2678" y="4474"/>
                  </a:lnTo>
                  <a:cubicBezTo>
                    <a:pt x="2678" y="4726"/>
                    <a:pt x="2741" y="5010"/>
                    <a:pt x="2899" y="5199"/>
                  </a:cubicBezTo>
                  <a:lnTo>
                    <a:pt x="32" y="10523"/>
                  </a:lnTo>
                  <a:cubicBezTo>
                    <a:pt x="0" y="10680"/>
                    <a:pt x="63" y="10964"/>
                    <a:pt x="252" y="11027"/>
                  </a:cubicBezTo>
                  <a:cubicBezTo>
                    <a:pt x="328" y="11070"/>
                    <a:pt x="404" y="11091"/>
                    <a:pt x="475" y="11091"/>
                  </a:cubicBezTo>
                  <a:cubicBezTo>
                    <a:pt x="613" y="11091"/>
                    <a:pt x="737" y="11014"/>
                    <a:pt x="819" y="10869"/>
                  </a:cubicBezTo>
                  <a:lnTo>
                    <a:pt x="2143" y="8475"/>
                  </a:lnTo>
                  <a:lnTo>
                    <a:pt x="6490" y="8475"/>
                  </a:lnTo>
                  <a:lnTo>
                    <a:pt x="7845" y="10869"/>
                  </a:lnTo>
                  <a:cubicBezTo>
                    <a:pt x="7907" y="11014"/>
                    <a:pt x="8037" y="11091"/>
                    <a:pt x="8173" y="11091"/>
                  </a:cubicBezTo>
                  <a:cubicBezTo>
                    <a:pt x="8243" y="11091"/>
                    <a:pt x="8316" y="11070"/>
                    <a:pt x="8381" y="11027"/>
                  </a:cubicBezTo>
                  <a:cubicBezTo>
                    <a:pt x="8570" y="10932"/>
                    <a:pt x="8664" y="10680"/>
                    <a:pt x="8538" y="10491"/>
                  </a:cubicBezTo>
                  <a:lnTo>
                    <a:pt x="5734" y="5262"/>
                  </a:lnTo>
                  <a:lnTo>
                    <a:pt x="6585" y="5482"/>
                  </a:lnTo>
                  <a:cubicBezTo>
                    <a:pt x="7120" y="3434"/>
                    <a:pt x="6931" y="4222"/>
                    <a:pt x="7624" y="1513"/>
                  </a:cubicBezTo>
                  <a:lnTo>
                    <a:pt x="2048" y="0"/>
                  </a:lnTo>
                  <a:close/>
                </a:path>
              </a:pathLst>
            </a:custGeom>
            <a:grpFill/>
            <a:ln>
              <a:noFill/>
            </a:ln>
          </p:spPr>
          <p:txBody>
            <a:bodyPr spcFirstLastPara="1" wrap="square" lIns="91417" tIns="91417" rIns="91417" bIns="91417" anchor="ctr" anchorCtr="0">
              <a:noAutofit/>
            </a:bodyPr>
            <a:lstStyle/>
            <a:p>
              <a:endParaRPr sz="1400"/>
            </a:p>
          </p:txBody>
        </p:sp>
        <p:sp>
          <p:nvSpPr>
            <p:cNvPr id="372" name="Google Shape;6041;p86"/>
            <p:cNvSpPr/>
            <p:nvPr/>
          </p:nvSpPr>
          <p:spPr>
            <a:xfrm>
              <a:off x="-39398274" y="4073975"/>
              <a:ext cx="64600" cy="71600"/>
            </a:xfrm>
            <a:custGeom>
              <a:rect l="l" t="t" r="r" b="b"/>
              <a:pathLst>
                <a:path w="2584" h="2864" extrusionOk="0">
                  <a:moveTo>
                    <a:pt x="630" y="0"/>
                  </a:moveTo>
                  <a:cubicBezTo>
                    <a:pt x="252" y="1449"/>
                    <a:pt x="410" y="945"/>
                    <a:pt x="0" y="2395"/>
                  </a:cubicBezTo>
                  <a:lnTo>
                    <a:pt x="1607" y="2836"/>
                  </a:lnTo>
                  <a:cubicBezTo>
                    <a:pt x="1658" y="2855"/>
                    <a:pt x="1707" y="2864"/>
                    <a:pt x="1753" y="2864"/>
                  </a:cubicBezTo>
                  <a:cubicBezTo>
                    <a:pt x="1932" y="2864"/>
                    <a:pt x="2067" y="2728"/>
                    <a:pt x="2143" y="2552"/>
                  </a:cubicBezTo>
                  <a:lnTo>
                    <a:pt x="2584" y="945"/>
                  </a:lnTo>
                  <a:cubicBezTo>
                    <a:pt x="2552" y="725"/>
                    <a:pt x="2458" y="473"/>
                    <a:pt x="2237" y="441"/>
                  </a:cubicBezTo>
                  <a:lnTo>
                    <a:pt x="630" y="0"/>
                  </a:lnTo>
                  <a:close/>
                </a:path>
              </a:pathLst>
            </a:custGeom>
            <a:grpFill/>
            <a:ln>
              <a:noFill/>
            </a:ln>
          </p:spPr>
          <p:txBody>
            <a:bodyPr spcFirstLastPara="1" wrap="square" lIns="91417" tIns="91417" rIns="91417" bIns="91417" anchor="ctr" anchorCtr="0">
              <a:noAutofit/>
            </a:bodyPr>
            <a:lstStyle/>
            <a:p>
              <a:endParaRPr sz="1400"/>
            </a:p>
          </p:txBody>
        </p:sp>
      </p:grpSp>
      <p:grpSp>
        <p:nvGrpSpPr>
          <p:cNvPr id="373" name="Google Shape;6048;p86"/>
          <p:cNvGrpSpPr/>
          <p:nvPr/>
        </p:nvGrpSpPr>
        <p:grpSpPr>
          <a:xfrm>
            <a:off x="8940131" y="3435038"/>
            <a:ext cx="608911" cy="619017"/>
            <a:chOff x="-37804927" y="3953450"/>
            <a:chExt cx="315075" cy="318225"/>
          </a:xfrm>
          <a:solidFill>
            <a:srgbClr val="28A468"/>
          </a:solidFill>
        </p:grpSpPr>
        <p:sp>
          <p:nvSpPr>
            <p:cNvPr id="374" name="Google Shape;6049;p86"/>
            <p:cNvSpPr/>
            <p:nvPr/>
          </p:nvSpPr>
          <p:spPr>
            <a:xfrm>
              <a:off x="-37614299" y="3955025"/>
              <a:ext cx="124450" cy="186200"/>
            </a:xfrm>
            <a:custGeom>
              <a:rect l="l" t="t" r="r" b="b"/>
              <a:pathLst>
                <a:path w="4978" h="7448" extrusionOk="0">
                  <a:moveTo>
                    <a:pt x="2489" y="820"/>
                  </a:moveTo>
                  <a:cubicBezTo>
                    <a:pt x="3403" y="820"/>
                    <a:pt x="4127" y="1576"/>
                    <a:pt x="4127" y="2490"/>
                  </a:cubicBezTo>
                  <a:cubicBezTo>
                    <a:pt x="4127" y="3372"/>
                    <a:pt x="3403" y="4128"/>
                    <a:pt x="2489" y="4128"/>
                  </a:cubicBezTo>
                  <a:cubicBezTo>
                    <a:pt x="1575" y="4128"/>
                    <a:pt x="819" y="3372"/>
                    <a:pt x="819" y="2490"/>
                  </a:cubicBezTo>
                  <a:cubicBezTo>
                    <a:pt x="819" y="1576"/>
                    <a:pt x="1575" y="820"/>
                    <a:pt x="2489" y="820"/>
                  </a:cubicBezTo>
                  <a:close/>
                  <a:moveTo>
                    <a:pt x="2489" y="1"/>
                  </a:moveTo>
                  <a:cubicBezTo>
                    <a:pt x="1103" y="1"/>
                    <a:pt x="0" y="1104"/>
                    <a:pt x="0" y="2490"/>
                  </a:cubicBezTo>
                  <a:cubicBezTo>
                    <a:pt x="0" y="3214"/>
                    <a:pt x="315" y="3845"/>
                    <a:pt x="819" y="4317"/>
                  </a:cubicBezTo>
                  <a:lnTo>
                    <a:pt x="819" y="7058"/>
                  </a:lnTo>
                  <a:cubicBezTo>
                    <a:pt x="819" y="7287"/>
                    <a:pt x="1012" y="7448"/>
                    <a:pt x="1225" y="7448"/>
                  </a:cubicBezTo>
                  <a:cubicBezTo>
                    <a:pt x="1334" y="7448"/>
                    <a:pt x="1448" y="7406"/>
                    <a:pt x="1544" y="7310"/>
                  </a:cubicBezTo>
                  <a:lnTo>
                    <a:pt x="2489" y="6365"/>
                  </a:lnTo>
                  <a:lnTo>
                    <a:pt x="3434" y="7310"/>
                  </a:lnTo>
                  <a:cubicBezTo>
                    <a:pt x="3530" y="7406"/>
                    <a:pt x="3640" y="7448"/>
                    <a:pt x="3744" y="7448"/>
                  </a:cubicBezTo>
                  <a:cubicBezTo>
                    <a:pt x="3948" y="7448"/>
                    <a:pt x="4127" y="7287"/>
                    <a:pt x="4127" y="7058"/>
                  </a:cubicBezTo>
                  <a:lnTo>
                    <a:pt x="4127" y="4317"/>
                  </a:lnTo>
                  <a:cubicBezTo>
                    <a:pt x="4663" y="3845"/>
                    <a:pt x="4978" y="3214"/>
                    <a:pt x="4978" y="2490"/>
                  </a:cubicBezTo>
                  <a:cubicBezTo>
                    <a:pt x="4978" y="1104"/>
                    <a:pt x="3875" y="1"/>
                    <a:pt x="2489" y="1"/>
                  </a:cubicBezTo>
                  <a:close/>
                </a:path>
              </a:pathLst>
            </a:custGeom>
            <a:grpFill/>
            <a:ln>
              <a:noFill/>
            </a:ln>
          </p:spPr>
          <p:txBody>
            <a:bodyPr spcFirstLastPara="1" wrap="square" lIns="91417" tIns="91417" rIns="91417" bIns="91417" anchor="ctr" anchorCtr="0">
              <a:noAutofit/>
            </a:bodyPr>
            <a:lstStyle/>
            <a:p>
              <a:endParaRPr sz="1400"/>
            </a:p>
          </p:txBody>
        </p:sp>
        <p:sp>
          <p:nvSpPr>
            <p:cNvPr id="375" name="Google Shape;6050;p86"/>
            <p:cNvSpPr/>
            <p:nvPr/>
          </p:nvSpPr>
          <p:spPr>
            <a:xfrm>
              <a:off x="-37761599" y="4230700"/>
              <a:ext cx="270175" cy="40975"/>
            </a:xfrm>
            <a:custGeom>
              <a:rect l="l" t="t" r="r" b="b"/>
              <a:pathLst>
                <a:path w="10807" h="1639" extrusionOk="0">
                  <a:moveTo>
                    <a:pt x="1450" y="1"/>
                  </a:moveTo>
                  <a:cubicBezTo>
                    <a:pt x="1292" y="788"/>
                    <a:pt x="662" y="1387"/>
                    <a:pt x="1" y="1639"/>
                  </a:cubicBezTo>
                  <a:lnTo>
                    <a:pt x="8822" y="1639"/>
                  </a:lnTo>
                  <a:cubicBezTo>
                    <a:pt x="9799" y="1639"/>
                    <a:pt x="10649" y="946"/>
                    <a:pt x="10807" y="1"/>
                  </a:cubicBezTo>
                  <a:close/>
                </a:path>
              </a:pathLst>
            </a:custGeom>
            <a:grpFill/>
            <a:ln>
              <a:noFill/>
            </a:ln>
          </p:spPr>
          <p:txBody>
            <a:bodyPr spcFirstLastPara="1" wrap="square" lIns="91417" tIns="91417" rIns="91417" bIns="91417" anchor="ctr" anchorCtr="0">
              <a:noAutofit/>
            </a:bodyPr>
            <a:lstStyle/>
            <a:p>
              <a:endParaRPr sz="1400"/>
            </a:p>
          </p:txBody>
        </p:sp>
        <p:sp>
          <p:nvSpPr>
            <p:cNvPr id="376" name="Google Shape;6051;p86"/>
            <p:cNvSpPr/>
            <p:nvPr/>
          </p:nvSpPr>
          <p:spPr>
            <a:xfrm>
              <a:off x="-37804927" y="3953450"/>
              <a:ext cx="274125" cy="295675"/>
            </a:xfrm>
            <a:custGeom>
              <a:rect l="l" t="t" r="r" b="b"/>
              <a:pathLst>
                <a:path w="10965" h="11827" extrusionOk="0">
                  <a:moveTo>
                    <a:pt x="379" y="1"/>
                  </a:moveTo>
                  <a:cubicBezTo>
                    <a:pt x="158" y="1"/>
                    <a:pt x="1" y="221"/>
                    <a:pt x="1" y="411"/>
                  </a:cubicBezTo>
                  <a:lnTo>
                    <a:pt x="1" y="10618"/>
                  </a:lnTo>
                  <a:cubicBezTo>
                    <a:pt x="1" y="11280"/>
                    <a:pt x="537" y="11815"/>
                    <a:pt x="1198" y="11815"/>
                  </a:cubicBezTo>
                  <a:cubicBezTo>
                    <a:pt x="1247" y="11823"/>
                    <a:pt x="1295" y="11826"/>
                    <a:pt x="1342" y="11826"/>
                  </a:cubicBezTo>
                  <a:cubicBezTo>
                    <a:pt x="1912" y="11826"/>
                    <a:pt x="2395" y="11318"/>
                    <a:pt x="2395" y="10650"/>
                  </a:cubicBezTo>
                  <a:cubicBezTo>
                    <a:pt x="2395" y="10398"/>
                    <a:pt x="2584" y="10272"/>
                    <a:pt x="2836" y="10272"/>
                  </a:cubicBezTo>
                  <a:lnTo>
                    <a:pt x="10965" y="10272"/>
                  </a:lnTo>
                  <a:lnTo>
                    <a:pt x="10965" y="8255"/>
                  </a:lnTo>
                  <a:cubicBezTo>
                    <a:pt x="10807" y="8161"/>
                    <a:pt x="10650" y="8098"/>
                    <a:pt x="10492" y="7972"/>
                  </a:cubicBezTo>
                  <a:lnTo>
                    <a:pt x="10146" y="7625"/>
                  </a:lnTo>
                  <a:lnTo>
                    <a:pt x="9799" y="7972"/>
                  </a:lnTo>
                  <a:cubicBezTo>
                    <a:pt x="9547" y="8224"/>
                    <a:pt x="9232" y="8318"/>
                    <a:pt x="8917" y="8318"/>
                  </a:cubicBezTo>
                  <a:cubicBezTo>
                    <a:pt x="8255" y="8318"/>
                    <a:pt x="7720" y="7783"/>
                    <a:pt x="7720" y="7058"/>
                  </a:cubicBezTo>
                  <a:lnTo>
                    <a:pt x="7720" y="4664"/>
                  </a:lnTo>
                  <a:cubicBezTo>
                    <a:pt x="7184" y="4065"/>
                    <a:pt x="6869" y="3309"/>
                    <a:pt x="6869" y="2490"/>
                  </a:cubicBezTo>
                  <a:cubicBezTo>
                    <a:pt x="6869" y="1513"/>
                    <a:pt x="7310" y="600"/>
                    <a:pt x="8035" y="1"/>
                  </a:cubicBezTo>
                  <a:close/>
                </a:path>
              </a:pathLst>
            </a:custGeom>
            <a:grpFill/>
            <a:ln>
              <a:noFill/>
            </a:ln>
          </p:spPr>
          <p:txBody>
            <a:bodyPr spcFirstLastPara="1" wrap="square" lIns="91417" tIns="91417" rIns="91417" bIns="91417" anchor="ctr" anchorCtr="0">
              <a:noAutofit/>
            </a:bodyPr>
            <a:lstStyle/>
            <a:p>
              <a:endParaRPr sz="1400"/>
            </a:p>
          </p:txBody>
        </p:sp>
      </p:grpSp>
      <p:grpSp>
        <p:nvGrpSpPr>
          <p:cNvPr id="377" name="Google Shape;5717;p85"/>
          <p:cNvGrpSpPr/>
          <p:nvPr/>
        </p:nvGrpSpPr>
        <p:grpSpPr>
          <a:xfrm>
            <a:off x="7423674" y="4697954"/>
            <a:ext cx="656428" cy="517207"/>
            <a:chOff x="5629975" y="3255775"/>
            <a:chExt cx="504500" cy="397500"/>
          </a:xfrm>
          <a:solidFill>
            <a:srgbClr val="28A468"/>
          </a:solidFill>
        </p:grpSpPr>
        <p:sp>
          <p:nvSpPr>
            <p:cNvPr id="378" name="Google Shape;5718;p85"/>
            <p:cNvSpPr/>
            <p:nvPr/>
          </p:nvSpPr>
          <p:spPr>
            <a:xfrm>
              <a:off x="5756375" y="3255775"/>
              <a:ext cx="112950" cy="143425"/>
            </a:xfrm>
            <a:custGeom>
              <a:rect l="l" t="t" r="r" b="b"/>
              <a:pathLst>
                <a:path w="4518" h="5737" extrusionOk="0">
                  <a:moveTo>
                    <a:pt x="2259" y="0"/>
                  </a:moveTo>
                  <a:cubicBezTo>
                    <a:pt x="793" y="0"/>
                    <a:pt x="1" y="2469"/>
                    <a:pt x="1" y="3478"/>
                  </a:cubicBezTo>
                  <a:cubicBezTo>
                    <a:pt x="1" y="4725"/>
                    <a:pt x="1013" y="5733"/>
                    <a:pt x="2259" y="5736"/>
                  </a:cubicBezTo>
                  <a:cubicBezTo>
                    <a:pt x="3506" y="5733"/>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79" name="Google Shape;5719;p85"/>
            <p:cNvSpPr/>
            <p:nvPr/>
          </p:nvSpPr>
          <p:spPr>
            <a:xfrm>
              <a:off x="5629975" y="3374400"/>
              <a:ext cx="140575" cy="136175"/>
            </a:xfrm>
            <a:custGeom>
              <a:rect l="l" t="t" r="r" b="b"/>
              <a:pathLst>
                <a:path w="5623" h="5447" extrusionOk="0">
                  <a:moveTo>
                    <a:pt x="1951" y="0"/>
                  </a:moveTo>
                  <a:cubicBezTo>
                    <a:pt x="1711" y="0"/>
                    <a:pt x="1480" y="53"/>
                    <a:pt x="1269" y="175"/>
                  </a:cubicBezTo>
                  <a:cubicBezTo>
                    <a:pt x="1" y="907"/>
                    <a:pt x="582" y="3443"/>
                    <a:pt x="1088" y="4316"/>
                  </a:cubicBezTo>
                  <a:cubicBezTo>
                    <a:pt x="1506" y="5041"/>
                    <a:pt x="2265" y="5447"/>
                    <a:pt x="3045" y="5447"/>
                  </a:cubicBezTo>
                  <a:cubicBezTo>
                    <a:pt x="3428" y="5447"/>
                    <a:pt x="3816" y="5349"/>
                    <a:pt x="4172" y="5144"/>
                  </a:cubicBezTo>
                  <a:cubicBezTo>
                    <a:pt x="5253" y="4521"/>
                    <a:pt x="5623" y="3138"/>
                    <a:pt x="5000" y="2057"/>
                  </a:cubicBezTo>
                  <a:cubicBezTo>
                    <a:pt x="4578" y="1330"/>
                    <a:pt x="3149" y="0"/>
                    <a:pt x="1951"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0" name="Google Shape;5720;p85"/>
            <p:cNvSpPr/>
            <p:nvPr/>
          </p:nvSpPr>
          <p:spPr>
            <a:xfrm>
              <a:off x="5897525" y="3255775"/>
              <a:ext cx="112950" cy="143425"/>
            </a:xfrm>
            <a:custGeom>
              <a:rect l="l" t="t" r="r" b="b"/>
              <a:pathLst>
                <a:path w="4518" h="5737" extrusionOk="0">
                  <a:moveTo>
                    <a:pt x="2259" y="0"/>
                  </a:moveTo>
                  <a:cubicBezTo>
                    <a:pt x="793" y="0"/>
                    <a:pt x="1" y="2469"/>
                    <a:pt x="1" y="3478"/>
                  </a:cubicBezTo>
                  <a:cubicBezTo>
                    <a:pt x="1" y="4725"/>
                    <a:pt x="1013" y="5736"/>
                    <a:pt x="2259" y="5736"/>
                  </a:cubicBezTo>
                  <a:cubicBezTo>
                    <a:pt x="3506" y="5736"/>
                    <a:pt x="4518" y="4725"/>
                    <a:pt x="4518" y="3478"/>
                  </a:cubicBezTo>
                  <a:cubicBezTo>
                    <a:pt x="4518" y="2469"/>
                    <a:pt x="3729" y="0"/>
                    <a:pt x="2259"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1" name="Google Shape;5721;p85"/>
            <p:cNvSpPr/>
            <p:nvPr/>
          </p:nvSpPr>
          <p:spPr>
            <a:xfrm>
              <a:off x="5996075" y="3373900"/>
              <a:ext cx="138400" cy="136200"/>
            </a:xfrm>
            <a:custGeom>
              <a:rect l="l" t="t" r="r" b="b"/>
              <a:pathLst>
                <a:path w="5536" h="5448" extrusionOk="0">
                  <a:moveTo>
                    <a:pt x="3670" y="1"/>
                  </a:moveTo>
                  <a:cubicBezTo>
                    <a:pt x="2471" y="1"/>
                    <a:pt x="1045" y="1330"/>
                    <a:pt x="624" y="2059"/>
                  </a:cubicBezTo>
                  <a:cubicBezTo>
                    <a:pt x="1" y="3137"/>
                    <a:pt x="371" y="4523"/>
                    <a:pt x="1452" y="5146"/>
                  </a:cubicBezTo>
                  <a:cubicBezTo>
                    <a:pt x="1808" y="5351"/>
                    <a:pt x="2199" y="5448"/>
                    <a:pt x="2586" y="5448"/>
                  </a:cubicBezTo>
                  <a:cubicBezTo>
                    <a:pt x="3381" y="5448"/>
                    <a:pt x="4158" y="5039"/>
                    <a:pt x="4575" y="4318"/>
                  </a:cubicBezTo>
                  <a:cubicBezTo>
                    <a:pt x="5168" y="3288"/>
                    <a:pt x="5535" y="858"/>
                    <a:pt x="4355" y="177"/>
                  </a:cubicBezTo>
                  <a:cubicBezTo>
                    <a:pt x="4142" y="54"/>
                    <a:pt x="3911" y="1"/>
                    <a:pt x="3670"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2" name="Google Shape;5722;p85"/>
            <p:cNvSpPr/>
            <p:nvPr/>
          </p:nvSpPr>
          <p:spPr>
            <a:xfrm>
              <a:off x="5728150" y="3427400"/>
              <a:ext cx="310575" cy="225875"/>
            </a:xfrm>
            <a:custGeom>
              <a:rect l="l" t="t" r="r" b="b"/>
              <a:pathLst>
                <a:path w="12423" h="9035" extrusionOk="0">
                  <a:moveTo>
                    <a:pt x="6213" y="1"/>
                  </a:moveTo>
                  <a:cubicBezTo>
                    <a:pt x="5234" y="1"/>
                    <a:pt x="2259" y="1"/>
                    <a:pt x="2259" y="2822"/>
                  </a:cubicBezTo>
                  <a:lnTo>
                    <a:pt x="2259" y="3147"/>
                  </a:lnTo>
                  <a:cubicBezTo>
                    <a:pt x="2259" y="3376"/>
                    <a:pt x="2121" y="3584"/>
                    <a:pt x="1907" y="3671"/>
                  </a:cubicBezTo>
                  <a:cubicBezTo>
                    <a:pt x="750" y="4144"/>
                    <a:pt x="1" y="5141"/>
                    <a:pt x="1" y="6210"/>
                  </a:cubicBezTo>
                  <a:cubicBezTo>
                    <a:pt x="1" y="7767"/>
                    <a:pt x="1521" y="9034"/>
                    <a:pt x="3388" y="9034"/>
                  </a:cubicBezTo>
                  <a:cubicBezTo>
                    <a:pt x="3400" y="9035"/>
                    <a:pt x="3413" y="9035"/>
                    <a:pt x="3425" y="9035"/>
                  </a:cubicBezTo>
                  <a:cubicBezTo>
                    <a:pt x="3753" y="9035"/>
                    <a:pt x="4081" y="8995"/>
                    <a:pt x="4400" y="8917"/>
                  </a:cubicBezTo>
                  <a:cubicBezTo>
                    <a:pt x="4995" y="8766"/>
                    <a:pt x="5604" y="8691"/>
                    <a:pt x="6213" y="8691"/>
                  </a:cubicBezTo>
                  <a:cubicBezTo>
                    <a:pt x="6823" y="8691"/>
                    <a:pt x="7432" y="8766"/>
                    <a:pt x="8029" y="8917"/>
                  </a:cubicBezTo>
                  <a:cubicBezTo>
                    <a:pt x="8345" y="8995"/>
                    <a:pt x="8670" y="9035"/>
                    <a:pt x="8998" y="9035"/>
                  </a:cubicBezTo>
                  <a:cubicBezTo>
                    <a:pt x="9010" y="9035"/>
                    <a:pt x="9022" y="9035"/>
                    <a:pt x="9034" y="9034"/>
                  </a:cubicBezTo>
                  <a:cubicBezTo>
                    <a:pt x="10901" y="9034"/>
                    <a:pt x="12422" y="7767"/>
                    <a:pt x="12422" y="6210"/>
                  </a:cubicBezTo>
                  <a:cubicBezTo>
                    <a:pt x="12422" y="5138"/>
                    <a:pt x="11675" y="4141"/>
                    <a:pt x="10516" y="3671"/>
                  </a:cubicBezTo>
                  <a:cubicBezTo>
                    <a:pt x="10302" y="3584"/>
                    <a:pt x="10164" y="3376"/>
                    <a:pt x="10164" y="3147"/>
                  </a:cubicBezTo>
                  <a:lnTo>
                    <a:pt x="10164" y="2822"/>
                  </a:lnTo>
                  <a:cubicBezTo>
                    <a:pt x="10164" y="1"/>
                    <a:pt x="7191" y="1"/>
                    <a:pt x="6213"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grpSp>
      <p:grpSp>
        <p:nvGrpSpPr>
          <p:cNvPr id="383" name="Google Shape;5723;p85"/>
          <p:cNvGrpSpPr/>
          <p:nvPr/>
        </p:nvGrpSpPr>
        <p:grpSpPr>
          <a:xfrm>
            <a:off x="4104105" y="3461124"/>
            <a:ext cx="741879" cy="609779"/>
            <a:chOff x="6234950" y="3255925"/>
            <a:chExt cx="483250" cy="397200"/>
          </a:xfrm>
          <a:solidFill>
            <a:srgbClr val="28A468"/>
          </a:solidFill>
        </p:grpSpPr>
        <p:sp>
          <p:nvSpPr>
            <p:cNvPr id="384" name="Google Shape;5724;p85"/>
            <p:cNvSpPr/>
            <p:nvPr/>
          </p:nvSpPr>
          <p:spPr>
            <a:xfrm>
              <a:off x="6444675" y="3255925"/>
              <a:ext cx="128300" cy="90200"/>
            </a:xfrm>
            <a:custGeom>
              <a:rect l="l" t="t" r="r" b="b"/>
              <a:pathLst>
                <a:path w="5132" h="3608" extrusionOk="0">
                  <a:moveTo>
                    <a:pt x="567" y="0"/>
                  </a:moveTo>
                  <a:cubicBezTo>
                    <a:pt x="254" y="0"/>
                    <a:pt x="1" y="253"/>
                    <a:pt x="1" y="563"/>
                  </a:cubicBezTo>
                  <a:cubicBezTo>
                    <a:pt x="7" y="1662"/>
                    <a:pt x="368" y="2731"/>
                    <a:pt x="1034" y="3608"/>
                  </a:cubicBezTo>
                  <a:cubicBezTo>
                    <a:pt x="2097" y="3138"/>
                    <a:pt x="3325" y="2864"/>
                    <a:pt x="5014" y="2864"/>
                  </a:cubicBezTo>
                  <a:cubicBezTo>
                    <a:pt x="5054" y="2864"/>
                    <a:pt x="5093" y="2873"/>
                    <a:pt x="5132" y="2873"/>
                  </a:cubicBezTo>
                  <a:cubicBezTo>
                    <a:pt x="4289" y="1117"/>
                    <a:pt x="2515" y="0"/>
                    <a:pt x="567"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5" name="Google Shape;5725;p85"/>
            <p:cNvSpPr/>
            <p:nvPr/>
          </p:nvSpPr>
          <p:spPr>
            <a:xfrm>
              <a:off x="6444750" y="3563200"/>
              <a:ext cx="128225" cy="89925"/>
            </a:xfrm>
            <a:custGeom>
              <a:rect l="l" t="t" r="r" b="b"/>
              <a:pathLst>
                <a:path w="5129" h="3597" extrusionOk="0">
                  <a:moveTo>
                    <a:pt x="1022" y="1"/>
                  </a:moveTo>
                  <a:cubicBezTo>
                    <a:pt x="362" y="874"/>
                    <a:pt x="4" y="1937"/>
                    <a:pt x="1" y="3033"/>
                  </a:cubicBezTo>
                  <a:cubicBezTo>
                    <a:pt x="1" y="3343"/>
                    <a:pt x="251" y="3596"/>
                    <a:pt x="564" y="3596"/>
                  </a:cubicBezTo>
                  <a:cubicBezTo>
                    <a:pt x="2512" y="3596"/>
                    <a:pt x="4286" y="2479"/>
                    <a:pt x="5129" y="724"/>
                  </a:cubicBezTo>
                  <a:cubicBezTo>
                    <a:pt x="5093" y="724"/>
                    <a:pt x="5051" y="736"/>
                    <a:pt x="5011" y="736"/>
                  </a:cubicBezTo>
                  <a:cubicBezTo>
                    <a:pt x="3319" y="736"/>
                    <a:pt x="2088" y="462"/>
                    <a:pt x="1022"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6" name="Google Shape;5726;p85"/>
            <p:cNvSpPr/>
            <p:nvPr/>
          </p:nvSpPr>
          <p:spPr>
            <a:xfrm>
              <a:off x="6375350" y="3355650"/>
              <a:ext cx="244750" cy="197650"/>
            </a:xfrm>
            <a:custGeom>
              <a:rect l="l" t="t" r="r" b="b"/>
              <a:pathLst>
                <a:path w="9790" h="7906" extrusionOk="0">
                  <a:moveTo>
                    <a:pt x="6045" y="2610"/>
                  </a:moveTo>
                  <a:cubicBezTo>
                    <a:pt x="6190" y="2610"/>
                    <a:pt x="6335" y="2666"/>
                    <a:pt x="6444" y="2777"/>
                  </a:cubicBezTo>
                  <a:cubicBezTo>
                    <a:pt x="6664" y="2997"/>
                    <a:pt x="6664" y="3356"/>
                    <a:pt x="6444" y="3575"/>
                  </a:cubicBezTo>
                  <a:cubicBezTo>
                    <a:pt x="6225" y="3795"/>
                    <a:pt x="6225" y="4153"/>
                    <a:pt x="6444" y="4373"/>
                  </a:cubicBezTo>
                  <a:cubicBezTo>
                    <a:pt x="6664" y="4593"/>
                    <a:pt x="6664" y="4951"/>
                    <a:pt x="6444" y="5171"/>
                  </a:cubicBezTo>
                  <a:cubicBezTo>
                    <a:pt x="6335" y="5281"/>
                    <a:pt x="6190" y="5336"/>
                    <a:pt x="6045" y="5336"/>
                  </a:cubicBezTo>
                  <a:cubicBezTo>
                    <a:pt x="5901" y="5336"/>
                    <a:pt x="5756" y="5281"/>
                    <a:pt x="5646" y="5171"/>
                  </a:cubicBezTo>
                  <a:cubicBezTo>
                    <a:pt x="4984" y="4509"/>
                    <a:pt x="4984" y="3440"/>
                    <a:pt x="5646" y="2777"/>
                  </a:cubicBezTo>
                  <a:cubicBezTo>
                    <a:pt x="5756" y="2666"/>
                    <a:pt x="5901" y="2610"/>
                    <a:pt x="6045" y="2610"/>
                  </a:cubicBezTo>
                  <a:close/>
                  <a:moveTo>
                    <a:pt x="7787" y="1"/>
                  </a:moveTo>
                  <a:cubicBezTo>
                    <a:pt x="4463" y="1"/>
                    <a:pt x="3204" y="1064"/>
                    <a:pt x="919" y="2997"/>
                  </a:cubicBezTo>
                  <a:lnTo>
                    <a:pt x="271" y="3542"/>
                  </a:lnTo>
                  <a:cubicBezTo>
                    <a:pt x="0" y="3765"/>
                    <a:pt x="0" y="4181"/>
                    <a:pt x="271" y="4406"/>
                  </a:cubicBezTo>
                  <a:lnTo>
                    <a:pt x="856" y="4897"/>
                  </a:lnTo>
                  <a:cubicBezTo>
                    <a:pt x="3147" y="6837"/>
                    <a:pt x="4412" y="7906"/>
                    <a:pt x="7787" y="7906"/>
                  </a:cubicBezTo>
                  <a:cubicBezTo>
                    <a:pt x="8450" y="7902"/>
                    <a:pt x="9106" y="7788"/>
                    <a:pt x="9730" y="7574"/>
                  </a:cubicBezTo>
                  <a:cubicBezTo>
                    <a:pt x="8357" y="6951"/>
                    <a:pt x="7456" y="5602"/>
                    <a:pt x="7411" y="4093"/>
                  </a:cubicBezTo>
                  <a:cubicBezTo>
                    <a:pt x="7366" y="2588"/>
                    <a:pt x="8179" y="1184"/>
                    <a:pt x="9513" y="480"/>
                  </a:cubicBezTo>
                  <a:cubicBezTo>
                    <a:pt x="9603" y="432"/>
                    <a:pt x="9697" y="398"/>
                    <a:pt x="9790" y="356"/>
                  </a:cubicBezTo>
                  <a:cubicBezTo>
                    <a:pt x="9149" y="124"/>
                    <a:pt x="8471" y="4"/>
                    <a:pt x="7787"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7" name="Google Shape;5727;p85"/>
            <p:cNvSpPr/>
            <p:nvPr/>
          </p:nvSpPr>
          <p:spPr>
            <a:xfrm>
              <a:off x="6587875" y="3385100"/>
              <a:ext cx="130325" cy="140500"/>
            </a:xfrm>
            <a:custGeom>
              <a:rect l="l" t="t" r="r" b="b"/>
              <a:pathLst>
                <a:path w="5213" h="5620" extrusionOk="0">
                  <a:moveTo>
                    <a:pt x="2343" y="1789"/>
                  </a:moveTo>
                  <a:cubicBezTo>
                    <a:pt x="2633" y="1789"/>
                    <a:pt x="2912" y="2015"/>
                    <a:pt x="2912" y="2355"/>
                  </a:cubicBezTo>
                  <a:cubicBezTo>
                    <a:pt x="2912" y="2665"/>
                    <a:pt x="2659" y="2918"/>
                    <a:pt x="2349" y="2918"/>
                  </a:cubicBezTo>
                  <a:cubicBezTo>
                    <a:pt x="1846" y="2918"/>
                    <a:pt x="1593" y="2310"/>
                    <a:pt x="1948" y="1955"/>
                  </a:cubicBezTo>
                  <a:cubicBezTo>
                    <a:pt x="2063" y="1840"/>
                    <a:pt x="2204" y="1789"/>
                    <a:pt x="2343" y="1789"/>
                  </a:cubicBezTo>
                  <a:close/>
                  <a:moveTo>
                    <a:pt x="2846" y="0"/>
                  </a:moveTo>
                  <a:cubicBezTo>
                    <a:pt x="2394" y="0"/>
                    <a:pt x="1947" y="85"/>
                    <a:pt x="1539" y="301"/>
                  </a:cubicBezTo>
                  <a:cubicBezTo>
                    <a:pt x="645" y="774"/>
                    <a:pt x="72" y="1687"/>
                    <a:pt x="36" y="2698"/>
                  </a:cubicBezTo>
                  <a:cubicBezTo>
                    <a:pt x="0" y="3707"/>
                    <a:pt x="506" y="4662"/>
                    <a:pt x="1367" y="5195"/>
                  </a:cubicBezTo>
                  <a:cubicBezTo>
                    <a:pt x="1792" y="5460"/>
                    <a:pt x="2280" y="5607"/>
                    <a:pt x="2782" y="5619"/>
                  </a:cubicBezTo>
                  <a:cubicBezTo>
                    <a:pt x="3752" y="4957"/>
                    <a:pt x="4550" y="4078"/>
                    <a:pt x="5119" y="3051"/>
                  </a:cubicBezTo>
                  <a:cubicBezTo>
                    <a:pt x="5213" y="2882"/>
                    <a:pt x="5213" y="2674"/>
                    <a:pt x="5119" y="2506"/>
                  </a:cubicBezTo>
                  <a:cubicBezTo>
                    <a:pt x="4568" y="1512"/>
                    <a:pt x="3797" y="654"/>
                    <a:pt x="2870" y="0"/>
                  </a:cubicBezTo>
                  <a:cubicBezTo>
                    <a:pt x="2862" y="0"/>
                    <a:pt x="2854" y="0"/>
                    <a:pt x="2846" y="0"/>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8" name="Google Shape;5728;p85"/>
            <p:cNvSpPr/>
            <p:nvPr/>
          </p:nvSpPr>
          <p:spPr>
            <a:xfrm>
              <a:off x="6234950" y="3469100"/>
              <a:ext cx="165050" cy="141200"/>
            </a:xfrm>
            <a:custGeom>
              <a:rect l="l" t="t" r="r" b="b"/>
              <a:pathLst>
                <a:path w="6602" h="5648" extrusionOk="0">
                  <a:moveTo>
                    <a:pt x="3990" y="1"/>
                  </a:moveTo>
                  <a:cubicBezTo>
                    <a:pt x="1807" y="1"/>
                    <a:pt x="0" y="1772"/>
                    <a:pt x="0" y="3955"/>
                  </a:cubicBezTo>
                  <a:lnTo>
                    <a:pt x="0" y="5084"/>
                  </a:lnTo>
                  <a:cubicBezTo>
                    <a:pt x="0" y="5394"/>
                    <a:pt x="253" y="5647"/>
                    <a:pt x="566" y="5647"/>
                  </a:cubicBezTo>
                  <a:lnTo>
                    <a:pt x="1696" y="5647"/>
                  </a:lnTo>
                  <a:cubicBezTo>
                    <a:pt x="4014" y="5647"/>
                    <a:pt x="5996" y="4075"/>
                    <a:pt x="6601" y="1943"/>
                  </a:cubicBezTo>
                  <a:cubicBezTo>
                    <a:pt x="6324" y="1717"/>
                    <a:pt x="6041" y="1476"/>
                    <a:pt x="5740" y="1223"/>
                  </a:cubicBezTo>
                  <a:lnTo>
                    <a:pt x="5481" y="1004"/>
                  </a:lnTo>
                  <a:lnTo>
                    <a:pt x="4391" y="2097"/>
                  </a:lnTo>
                  <a:cubicBezTo>
                    <a:pt x="4281" y="2203"/>
                    <a:pt x="4139" y="2255"/>
                    <a:pt x="3997" y="2255"/>
                  </a:cubicBezTo>
                  <a:cubicBezTo>
                    <a:pt x="3852" y="2255"/>
                    <a:pt x="3708" y="2200"/>
                    <a:pt x="3599" y="2091"/>
                  </a:cubicBezTo>
                  <a:cubicBezTo>
                    <a:pt x="3379" y="1871"/>
                    <a:pt x="3376" y="1519"/>
                    <a:pt x="3593" y="1299"/>
                  </a:cubicBezTo>
                  <a:lnTo>
                    <a:pt x="4611" y="278"/>
                  </a:lnTo>
                  <a:lnTo>
                    <a:pt x="4285" y="1"/>
                  </a:ln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sp>
          <p:nvSpPr>
            <p:cNvPr id="389" name="Google Shape;5729;p85"/>
            <p:cNvSpPr/>
            <p:nvPr/>
          </p:nvSpPr>
          <p:spPr>
            <a:xfrm>
              <a:off x="6234950" y="3299725"/>
              <a:ext cx="165050" cy="141175"/>
            </a:xfrm>
            <a:custGeom>
              <a:rect l="l" t="t" r="r" b="b"/>
              <a:pathLst>
                <a:path w="6602" h="5647" extrusionOk="0">
                  <a:moveTo>
                    <a:pt x="566" y="1"/>
                  </a:moveTo>
                  <a:cubicBezTo>
                    <a:pt x="253" y="1"/>
                    <a:pt x="3" y="254"/>
                    <a:pt x="3" y="567"/>
                  </a:cubicBezTo>
                  <a:lnTo>
                    <a:pt x="3" y="1699"/>
                  </a:lnTo>
                  <a:cubicBezTo>
                    <a:pt x="0" y="3879"/>
                    <a:pt x="1807" y="5647"/>
                    <a:pt x="3990" y="5647"/>
                  </a:cubicBezTo>
                  <a:lnTo>
                    <a:pt x="4285" y="5647"/>
                  </a:lnTo>
                  <a:lnTo>
                    <a:pt x="4611" y="5373"/>
                  </a:lnTo>
                  <a:lnTo>
                    <a:pt x="3593" y="4352"/>
                  </a:lnTo>
                  <a:cubicBezTo>
                    <a:pt x="3379" y="4132"/>
                    <a:pt x="3382" y="3780"/>
                    <a:pt x="3599" y="3563"/>
                  </a:cubicBezTo>
                  <a:cubicBezTo>
                    <a:pt x="3710" y="3451"/>
                    <a:pt x="3856" y="3396"/>
                    <a:pt x="4001" y="3396"/>
                  </a:cubicBezTo>
                  <a:cubicBezTo>
                    <a:pt x="4142" y="3396"/>
                    <a:pt x="4282" y="3448"/>
                    <a:pt x="4391" y="3554"/>
                  </a:cubicBezTo>
                  <a:lnTo>
                    <a:pt x="5481" y="4644"/>
                  </a:lnTo>
                  <a:lnTo>
                    <a:pt x="5809" y="4370"/>
                  </a:lnTo>
                  <a:cubicBezTo>
                    <a:pt x="6083" y="4138"/>
                    <a:pt x="6345" y="3918"/>
                    <a:pt x="6601" y="3704"/>
                  </a:cubicBezTo>
                  <a:cubicBezTo>
                    <a:pt x="5996" y="1575"/>
                    <a:pt x="4017" y="1"/>
                    <a:pt x="1696" y="1"/>
                  </a:cubicBezTo>
                  <a:close/>
                </a:path>
              </a:pathLst>
            </a:custGeom>
            <a:grpFill/>
            <a:ln>
              <a:noFill/>
            </a:ln>
          </p:spPr>
          <p:txBody>
            <a:bodyPr spcFirstLastPara="1" wrap="square" lIns="91417" tIns="91417" rIns="91417" bIns="91417" anchor="ctr" anchorCtr="0">
              <a:noAutofit/>
            </a:bodyPr>
            <a:lstStyle/>
            <a:p>
              <a:endParaRPr sz="1400">
                <a:solidFill>
                  <a:srgbClr val="435D74"/>
                </a:solidFill>
              </a:endParaRPr>
            </a:p>
          </p:txBody>
        </p:sp>
      </p:grpSp>
    </p:spTree>
    <p:extLst>
      <p:ext uri="{BB962C8B-B14F-4D97-AF65-F5344CB8AC3E}">
        <p14:creationId xmlns:p14="http://schemas.microsoft.com/office/powerpoint/2010/main" val="2259832842"/>
      </p:ext>
    </p:extLst>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le 2">
            <a:extLst>
              <a:ext uri="{FF2B5EF4-FFF2-40B4-BE49-F238E27FC236}">
                <a16:creationId xmlns:a16="http://schemas.microsoft.com/office/drawing/2014/main" id="{2B8D1712-9D5D-1455-6FC5-E17F4FF10215}"/>
              </a:ext>
            </a:extLst>
          </p:cNvPr>
          <p:cNvSpPr/>
          <p:nvPr/>
        </p:nvSpPr>
        <p:spPr>
          <a:xfrm>
            <a:off x="4410693" y="2272445"/>
            <a:ext cx="3089307" cy="400110"/>
          </a:xfrm>
          <a:prstGeom prst="rect">
            <a:avLst/>
          </a:prstGeom>
        </p:spPr>
        <p:txBody>
          <a:bodyPr wrap="none">
            <a:spAutoFit/>
          </a:bodyPr>
          <a:lstStyle/>
          <a:p>
            <a:r>
              <a:rPr lang="en-US" altLang="ko-KR" sz="2000"/>
              <a:t>Presentation template by </a:t>
            </a:r>
            <a:endParaRPr lang="ko-KR" altLang="en-US" sz="2000"/>
          </a:p>
        </p:txBody>
      </p:sp>
      <p:sp>
        <p:nvSpPr>
          <p:cNvPr id="6" name="Título 1">
            <a:extLst>
              <a:ext uri="{FF2B5EF4-FFF2-40B4-BE49-F238E27FC236}">
                <a16:creationId xmlns:a16="http://schemas.microsoft.com/office/drawing/2014/main" id="{0A0A6377-AFA9-081F-2C94-AE1E8751CBD7}"/>
              </a:ext>
            </a:extLst>
          </p:cNvPr>
          <p:cNvSpPr txBox="1"/>
          <p:nvPr/>
        </p:nvSpPr>
        <p:spPr>
          <a:xfrm>
            <a:off x="890906" y="5870077"/>
            <a:ext cx="10485575" cy="7768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ts val="1860"/>
              </a:lnSpc>
            </a:pPr>
            <a:r>
              <a:rPr lang="en-US" sz="1200">
                <a:solidFill>
                  <a:schemeClr val="tx1">
                    <a:lumMod val="75000"/>
                    <a:lumOff val="25000"/>
                  </a:schemeClr>
                </a:solidFill>
              </a:rPr>
              <a:t>You are free to use this presentation for educational, personal and work purposes under Creative Commons Attribution License. But, keep the credits slide or mention Slidesppt in your presentation. Visit </a:t>
            </a:r>
            <a:r>
              <a:rPr lang="en-US" sz="1200" u="sng">
                <a:solidFill>
                  <a:schemeClr val="tx1">
                    <a:lumMod val="75000"/>
                    <a:lumOff val="25000"/>
                  </a:schemeClr>
                </a:solidFill>
                <a:hlinkClick r:id="rId3"/>
              </a:rPr>
              <a:t>slidesppt.net</a:t>
            </a:r>
            <a:br>
              <a:rPr lang="en" sz="1200">
                <a:solidFill>
                  <a:schemeClr val="tx1">
                    <a:lumMod val="75000"/>
                    <a:lumOff val="25000"/>
                  </a:schemeClr>
                </a:solidFill>
                <a:latin typeface="Barlow" pitchFamily="2" charset="77"/>
                <a:hlinkClick r:id="rId3"/>
              </a:rPr>
            </a:br>
            <a:endParaRPr lang="en" sz="1200">
              <a:solidFill>
                <a:schemeClr val="tx1">
                  <a:lumMod val="75000"/>
                  <a:lumOff val="25000"/>
                </a:schemeClr>
              </a:solidFill>
              <a:latin typeface="Barlow" panose="00000500000000000000" pitchFamily="2" charset="0"/>
            </a:endParaRPr>
          </a:p>
        </p:txBody>
      </p:sp>
      <p:grpSp>
        <p:nvGrpSpPr>
          <p:cNvPr id="2" name="Gráfico 10">
            <a:extLst>
              <a:ext uri="{FF2B5EF4-FFF2-40B4-BE49-F238E27FC236}">
                <a16:creationId xmlns:a16="http://schemas.microsoft.com/office/drawing/2014/main" id="{FF2D225D-434F-E17F-B3C6-51016262060D}"/>
              </a:ext>
            </a:extLst>
          </p:cNvPr>
          <p:cNvGrpSpPr/>
          <p:nvPr/>
        </p:nvGrpSpPr>
        <p:grpSpPr>
          <a:xfrm>
            <a:off x="2673740" y="2333651"/>
            <a:ext cx="1591037" cy="1591037"/>
            <a:chOff x="627235" y="5458033"/>
            <a:chExt cx="849367" cy="849367"/>
          </a:xfrm>
          <a:solidFill>
            <a:srgbClr val="00BFF3"/>
          </a:solidFill>
        </p:grpSpPr>
        <p:sp>
          <p:nvSpPr>
            <p:cNvPr id="7" name="Forma libre: forma 6">
              <a:extLst>
                <a:ext uri="{FF2B5EF4-FFF2-40B4-BE49-F238E27FC236}">
                  <a16:creationId xmlns:a16="http://schemas.microsoft.com/office/drawing/2014/main" id="{C1B97D0C-AA07-1977-3EFB-1CB31A13857C}"/>
                </a:ext>
              </a:extLst>
            </p:cNvPr>
            <p:cNvSpPr/>
            <p:nvPr userDrawn="1"/>
          </p:nvSpPr>
          <p:spPr>
            <a:xfrm>
              <a:off x="627235" y="5458033"/>
              <a:ext cx="849367" cy="849367"/>
            </a:xfrm>
            <a:custGeom>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tx1"/>
            </a:solidFill>
            <a:ln w="2285" cap="flat">
              <a:noFill/>
              <a:prstDash val="solid"/>
              <a:miter/>
            </a:ln>
          </p:spPr>
          <p:txBody>
            <a:bodyPr rtlCol="0" anchor="ctr"/>
            <a:lstStyle/>
            <a:p>
              <a:endParaRPr lang="es-PE" sz="1400"/>
            </a:p>
          </p:txBody>
        </p:sp>
        <p:sp>
          <p:nvSpPr>
            <p:cNvPr id="8" name="Forma libre: forma 7">
              <a:extLst>
                <a:ext uri="{FF2B5EF4-FFF2-40B4-BE49-F238E27FC236}">
                  <a16:creationId xmlns:a16="http://schemas.microsoft.com/office/drawing/2014/main" id="{DAF3DD0F-B3C3-6428-3C89-F1CE22602DCF}"/>
                </a:ext>
              </a:extLst>
            </p:cNvPr>
            <p:cNvSpPr/>
            <p:nvPr/>
          </p:nvSpPr>
          <p:spPr>
            <a:xfrm>
              <a:off x="736500" y="5562370"/>
              <a:ext cx="662009" cy="640647"/>
            </a:xfrm>
            <a:custGeom>
              <a:gdLst>
                <a:gd name="connsiteX0" fmla="*/ 398577 w 662009"/>
                <a:gd name="connsiteY0" fmla="*/ 121941 h 640647"/>
                <a:gd name="connsiteX1" fmla="*/ 398577 w 662009"/>
                <a:gd name="connsiteY1" fmla="*/ 121941 h 640647"/>
                <a:gd name="connsiteX2" fmla="*/ 383196 w 662009"/>
                <a:gd name="connsiteY2" fmla="*/ 121941 h 640647"/>
                <a:gd name="connsiteX3" fmla="*/ 383219 w 662009"/>
                <a:gd name="connsiteY3" fmla="*/ 0 h 640647"/>
                <a:gd name="connsiteX4" fmla="*/ 0 w 662009"/>
                <a:gd name="connsiteY4" fmla="*/ 64133 h 640647"/>
                <a:gd name="connsiteX5" fmla="*/ 0 w 662009"/>
                <a:gd name="connsiteY5" fmla="*/ 576124 h 640647"/>
                <a:gd name="connsiteX6" fmla="*/ 383128 w 662009"/>
                <a:gd name="connsiteY6" fmla="*/ 640647 h 640647"/>
                <a:gd name="connsiteX7" fmla="*/ 383219 w 662009"/>
                <a:gd name="connsiteY7" fmla="*/ 122514 h 640647"/>
                <a:gd name="connsiteX8" fmla="*/ 398072 w 662009"/>
                <a:gd name="connsiteY8" fmla="*/ 122514 h 640647"/>
                <a:gd name="connsiteX9" fmla="*/ 398049 w 662009"/>
                <a:gd name="connsiteY9" fmla="*/ 152655 h 640647"/>
                <a:gd name="connsiteX10" fmla="*/ 630608 w 662009"/>
                <a:gd name="connsiteY10" fmla="*/ 152655 h 640647"/>
                <a:gd name="connsiteX11" fmla="*/ 630608 w 662009"/>
                <a:gd name="connsiteY11" fmla="*/ 440087 h 640647"/>
                <a:gd name="connsiteX12" fmla="*/ 614907 w 662009"/>
                <a:gd name="connsiteY12" fmla="*/ 440087 h 640647"/>
                <a:gd name="connsiteX13" fmla="*/ 614907 w 662009"/>
                <a:gd name="connsiteY13" fmla="*/ 168264 h 640647"/>
                <a:gd name="connsiteX14" fmla="*/ 397958 w 662009"/>
                <a:gd name="connsiteY14" fmla="*/ 168242 h 640647"/>
                <a:gd name="connsiteX15" fmla="*/ 397958 w 662009"/>
                <a:gd name="connsiteY15" fmla="*/ 208010 h 640647"/>
                <a:gd name="connsiteX16" fmla="*/ 413177 w 662009"/>
                <a:gd name="connsiteY16" fmla="*/ 206337 h 640647"/>
                <a:gd name="connsiteX17" fmla="*/ 427457 w 662009"/>
                <a:gd name="connsiteY17" fmla="*/ 205236 h 640647"/>
                <a:gd name="connsiteX18" fmla="*/ 427457 w 662009"/>
                <a:gd name="connsiteY18" fmla="*/ 287340 h 640647"/>
                <a:gd name="connsiteX19" fmla="*/ 511509 w 662009"/>
                <a:gd name="connsiteY19" fmla="*/ 287340 h 640647"/>
                <a:gd name="connsiteX20" fmla="*/ 497298 w 662009"/>
                <a:gd name="connsiteY20" fmla="*/ 333435 h 640647"/>
                <a:gd name="connsiteX21" fmla="*/ 455879 w 662009"/>
                <a:gd name="connsiteY21" fmla="*/ 363003 h 640647"/>
                <a:gd name="connsiteX22" fmla="*/ 421933 w 662009"/>
                <a:gd name="connsiteY22" fmla="*/ 366624 h 640647"/>
                <a:gd name="connsiteX23" fmla="*/ 397958 w 662009"/>
                <a:gd name="connsiteY23" fmla="*/ 363988 h 640647"/>
                <a:gd name="connsiteX24" fmla="*/ 397958 w 662009"/>
                <a:gd name="connsiteY24" fmla="*/ 394428 h 640647"/>
                <a:gd name="connsiteX25" fmla="*/ 548412 w 662009"/>
                <a:gd name="connsiteY25" fmla="*/ 394428 h 640647"/>
                <a:gd name="connsiteX26" fmla="*/ 548412 w 662009"/>
                <a:gd name="connsiteY26" fmla="*/ 423079 h 640647"/>
                <a:gd name="connsiteX27" fmla="*/ 397935 w 662009"/>
                <a:gd name="connsiteY27" fmla="*/ 423079 h 640647"/>
                <a:gd name="connsiteX28" fmla="*/ 397935 w 662009"/>
                <a:gd name="connsiteY28" fmla="*/ 449851 h 640647"/>
                <a:gd name="connsiteX29" fmla="*/ 547518 w 662009"/>
                <a:gd name="connsiteY29" fmla="*/ 449851 h 640647"/>
                <a:gd name="connsiteX30" fmla="*/ 547518 w 662009"/>
                <a:gd name="connsiteY30" fmla="*/ 480313 h 640647"/>
                <a:gd name="connsiteX31" fmla="*/ 397912 w 662009"/>
                <a:gd name="connsiteY31" fmla="*/ 480313 h 640647"/>
                <a:gd name="connsiteX32" fmla="*/ 397912 w 662009"/>
                <a:gd name="connsiteY32" fmla="*/ 515406 h 640647"/>
                <a:gd name="connsiteX33" fmla="*/ 614907 w 662009"/>
                <a:gd name="connsiteY33" fmla="*/ 515406 h 640647"/>
                <a:gd name="connsiteX34" fmla="*/ 614907 w 662009"/>
                <a:gd name="connsiteY34" fmla="*/ 440591 h 640647"/>
                <a:gd name="connsiteX35" fmla="*/ 630608 w 662009"/>
                <a:gd name="connsiteY35" fmla="*/ 440591 h 640647"/>
                <a:gd name="connsiteX36" fmla="*/ 630608 w 662009"/>
                <a:gd name="connsiteY36" fmla="*/ 440591 h 640647"/>
                <a:gd name="connsiteX37" fmla="*/ 662010 w 662009"/>
                <a:gd name="connsiteY37" fmla="*/ 440591 h 640647"/>
                <a:gd name="connsiteX38" fmla="*/ 662010 w 662009"/>
                <a:gd name="connsiteY38" fmla="*/ 122101 h 640647"/>
                <a:gd name="connsiteX39" fmla="*/ 398577 w 662009"/>
                <a:gd name="connsiteY39" fmla="*/ 121941 h 640647"/>
                <a:gd name="connsiteX40" fmla="*/ 267834 w 662009"/>
                <a:gd name="connsiteY40" fmla="*/ 452946 h 640647"/>
                <a:gd name="connsiteX41" fmla="*/ 177387 w 662009"/>
                <a:gd name="connsiteY41" fmla="*/ 482743 h 640647"/>
                <a:gd name="connsiteX42" fmla="*/ 90470 w 662009"/>
                <a:gd name="connsiteY42" fmla="*/ 460808 h 640647"/>
                <a:gd name="connsiteX43" fmla="*/ 86230 w 662009"/>
                <a:gd name="connsiteY43" fmla="*/ 457988 h 640647"/>
                <a:gd name="connsiteX44" fmla="*/ 100899 w 662009"/>
                <a:gd name="connsiteY44" fmla="*/ 409281 h 640647"/>
                <a:gd name="connsiteX45" fmla="*/ 108509 w 662009"/>
                <a:gd name="connsiteY45" fmla="*/ 413957 h 640647"/>
                <a:gd name="connsiteX46" fmla="*/ 180275 w 662009"/>
                <a:gd name="connsiteY46" fmla="*/ 434196 h 640647"/>
                <a:gd name="connsiteX47" fmla="*/ 241521 w 662009"/>
                <a:gd name="connsiteY47" fmla="*/ 385511 h 640647"/>
                <a:gd name="connsiteX48" fmla="*/ 184561 w 662009"/>
                <a:gd name="connsiteY48" fmla="*/ 327177 h 640647"/>
                <a:gd name="connsiteX49" fmla="*/ 94160 w 662009"/>
                <a:gd name="connsiteY49" fmla="*/ 228478 h 640647"/>
                <a:gd name="connsiteX50" fmla="*/ 206359 w 662009"/>
                <a:gd name="connsiteY50" fmla="*/ 133195 h 640647"/>
                <a:gd name="connsiteX51" fmla="*/ 281747 w 662009"/>
                <a:gd name="connsiteY51" fmla="*/ 150042 h 640647"/>
                <a:gd name="connsiteX52" fmla="*/ 286698 w 662009"/>
                <a:gd name="connsiteY52" fmla="*/ 152838 h 640647"/>
                <a:gd name="connsiteX53" fmla="*/ 270653 w 662009"/>
                <a:gd name="connsiteY53" fmla="*/ 200285 h 640647"/>
                <a:gd name="connsiteX54" fmla="*/ 263479 w 662009"/>
                <a:gd name="connsiteY54" fmla="*/ 196366 h 640647"/>
                <a:gd name="connsiteX55" fmla="*/ 204938 w 662009"/>
                <a:gd name="connsiteY55" fmla="*/ 181742 h 640647"/>
                <a:gd name="connsiteX56" fmla="*/ 150455 w 662009"/>
                <a:gd name="connsiteY56" fmla="*/ 223665 h 640647"/>
                <a:gd name="connsiteX57" fmla="*/ 210806 w 662009"/>
                <a:gd name="connsiteY57" fmla="*/ 280051 h 640647"/>
                <a:gd name="connsiteX58" fmla="*/ 298296 w 662009"/>
                <a:gd name="connsiteY58" fmla="*/ 382119 h 640647"/>
                <a:gd name="connsiteX59" fmla="*/ 267834 w 662009"/>
                <a:gd name="connsiteY59" fmla="*/ 452946 h 6406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62009" h="640647">
                  <a:moveTo>
                    <a:pt x="398577" y="121941"/>
                  </a:moveTo>
                  <a:lnTo>
                    <a:pt x="398577" y="121941"/>
                  </a:lnTo>
                  <a:lnTo>
                    <a:pt x="383196" y="121941"/>
                  </a:lnTo>
                  <a:cubicBezTo>
                    <a:pt x="383196" y="81301"/>
                    <a:pt x="383219" y="40662"/>
                    <a:pt x="383219" y="0"/>
                  </a:cubicBezTo>
                  <a:cubicBezTo>
                    <a:pt x="255480" y="21385"/>
                    <a:pt x="127740" y="42748"/>
                    <a:pt x="0" y="64133"/>
                  </a:cubicBezTo>
                  <a:cubicBezTo>
                    <a:pt x="0" y="234805"/>
                    <a:pt x="0" y="405476"/>
                    <a:pt x="0" y="576124"/>
                  </a:cubicBezTo>
                  <a:cubicBezTo>
                    <a:pt x="127717" y="597624"/>
                    <a:pt x="255411" y="619147"/>
                    <a:pt x="383128" y="640647"/>
                  </a:cubicBezTo>
                  <a:cubicBezTo>
                    <a:pt x="383151" y="467982"/>
                    <a:pt x="383196" y="295179"/>
                    <a:pt x="383219" y="122514"/>
                  </a:cubicBezTo>
                  <a:lnTo>
                    <a:pt x="398072" y="122514"/>
                  </a:lnTo>
                  <a:cubicBezTo>
                    <a:pt x="398072" y="132530"/>
                    <a:pt x="398049" y="142639"/>
                    <a:pt x="398049" y="152655"/>
                  </a:cubicBezTo>
                  <a:cubicBezTo>
                    <a:pt x="475569" y="152655"/>
                    <a:pt x="553088" y="152655"/>
                    <a:pt x="630608" y="152655"/>
                  </a:cubicBezTo>
                  <a:cubicBezTo>
                    <a:pt x="630608" y="248397"/>
                    <a:pt x="630608" y="344322"/>
                    <a:pt x="630608" y="440087"/>
                  </a:cubicBezTo>
                  <a:lnTo>
                    <a:pt x="614907" y="440087"/>
                  </a:lnTo>
                  <a:cubicBezTo>
                    <a:pt x="614907" y="349548"/>
                    <a:pt x="614907" y="258803"/>
                    <a:pt x="614907" y="168264"/>
                  </a:cubicBezTo>
                  <a:cubicBezTo>
                    <a:pt x="542590" y="168264"/>
                    <a:pt x="470274" y="168242"/>
                    <a:pt x="397958" y="168242"/>
                  </a:cubicBezTo>
                  <a:cubicBezTo>
                    <a:pt x="397958" y="181490"/>
                    <a:pt x="397958" y="194761"/>
                    <a:pt x="397958" y="208010"/>
                  </a:cubicBezTo>
                  <a:cubicBezTo>
                    <a:pt x="400296" y="207781"/>
                    <a:pt x="407149" y="206910"/>
                    <a:pt x="413177" y="206337"/>
                  </a:cubicBezTo>
                  <a:cubicBezTo>
                    <a:pt x="419435" y="205741"/>
                    <a:pt x="424890" y="205488"/>
                    <a:pt x="427457" y="205236"/>
                  </a:cubicBezTo>
                  <a:cubicBezTo>
                    <a:pt x="427457" y="232604"/>
                    <a:pt x="427457" y="259972"/>
                    <a:pt x="427457" y="287340"/>
                  </a:cubicBezTo>
                  <a:cubicBezTo>
                    <a:pt x="455467" y="287340"/>
                    <a:pt x="483499" y="287340"/>
                    <a:pt x="511509" y="287340"/>
                  </a:cubicBezTo>
                  <a:cubicBezTo>
                    <a:pt x="511601" y="294491"/>
                    <a:pt x="510867" y="314272"/>
                    <a:pt x="497298" y="333435"/>
                  </a:cubicBezTo>
                  <a:cubicBezTo>
                    <a:pt x="495648" y="335772"/>
                    <a:pt x="481551" y="355118"/>
                    <a:pt x="455879" y="363003"/>
                  </a:cubicBezTo>
                  <a:cubicBezTo>
                    <a:pt x="442677" y="367060"/>
                    <a:pt x="430597" y="366808"/>
                    <a:pt x="421933" y="366624"/>
                  </a:cubicBezTo>
                  <a:cubicBezTo>
                    <a:pt x="412100" y="366418"/>
                    <a:pt x="403894" y="365180"/>
                    <a:pt x="397958" y="363988"/>
                  </a:cubicBezTo>
                  <a:cubicBezTo>
                    <a:pt x="397958" y="374143"/>
                    <a:pt x="397958" y="384274"/>
                    <a:pt x="397958" y="394428"/>
                  </a:cubicBezTo>
                  <a:cubicBezTo>
                    <a:pt x="448109" y="394428"/>
                    <a:pt x="498261" y="394428"/>
                    <a:pt x="548412" y="394428"/>
                  </a:cubicBezTo>
                  <a:cubicBezTo>
                    <a:pt x="548412" y="403986"/>
                    <a:pt x="548412" y="413521"/>
                    <a:pt x="548412" y="423079"/>
                  </a:cubicBezTo>
                  <a:cubicBezTo>
                    <a:pt x="498261" y="423079"/>
                    <a:pt x="448086" y="423079"/>
                    <a:pt x="397935" y="423079"/>
                  </a:cubicBezTo>
                  <a:cubicBezTo>
                    <a:pt x="397935" y="431996"/>
                    <a:pt x="397935" y="440935"/>
                    <a:pt x="397935" y="449851"/>
                  </a:cubicBezTo>
                  <a:cubicBezTo>
                    <a:pt x="447788" y="449851"/>
                    <a:pt x="497665" y="449851"/>
                    <a:pt x="547518" y="449851"/>
                  </a:cubicBezTo>
                  <a:cubicBezTo>
                    <a:pt x="547518" y="460005"/>
                    <a:pt x="547518" y="470159"/>
                    <a:pt x="547518" y="480313"/>
                  </a:cubicBezTo>
                  <a:cubicBezTo>
                    <a:pt x="497642" y="480313"/>
                    <a:pt x="447765" y="480313"/>
                    <a:pt x="397912" y="480313"/>
                  </a:cubicBezTo>
                  <a:cubicBezTo>
                    <a:pt x="397912" y="492003"/>
                    <a:pt x="397912" y="503693"/>
                    <a:pt x="397912" y="515406"/>
                  </a:cubicBezTo>
                  <a:cubicBezTo>
                    <a:pt x="470251" y="515406"/>
                    <a:pt x="542567" y="515406"/>
                    <a:pt x="614907" y="515406"/>
                  </a:cubicBezTo>
                  <a:cubicBezTo>
                    <a:pt x="614907" y="490468"/>
                    <a:pt x="614907" y="465529"/>
                    <a:pt x="614907" y="440591"/>
                  </a:cubicBezTo>
                  <a:lnTo>
                    <a:pt x="630608" y="440591"/>
                  </a:lnTo>
                  <a:cubicBezTo>
                    <a:pt x="630608" y="440591"/>
                    <a:pt x="630608" y="440591"/>
                    <a:pt x="630608" y="440591"/>
                  </a:cubicBezTo>
                  <a:cubicBezTo>
                    <a:pt x="641083" y="440591"/>
                    <a:pt x="651535" y="440591"/>
                    <a:pt x="662010" y="440591"/>
                  </a:cubicBezTo>
                  <a:cubicBezTo>
                    <a:pt x="662010" y="334420"/>
                    <a:pt x="662010" y="228249"/>
                    <a:pt x="662010" y="122101"/>
                  </a:cubicBezTo>
                  <a:cubicBezTo>
                    <a:pt x="574199" y="122032"/>
                    <a:pt x="486388" y="121987"/>
                    <a:pt x="398577" y="121941"/>
                  </a:cubicBezTo>
                  <a:close/>
                  <a:moveTo>
                    <a:pt x="267834" y="452946"/>
                  </a:moveTo>
                  <a:cubicBezTo>
                    <a:pt x="246334" y="472451"/>
                    <a:pt x="215070" y="482743"/>
                    <a:pt x="177387" y="482743"/>
                  </a:cubicBezTo>
                  <a:cubicBezTo>
                    <a:pt x="145572" y="482743"/>
                    <a:pt x="109838" y="473735"/>
                    <a:pt x="90470" y="460808"/>
                  </a:cubicBezTo>
                  <a:lnTo>
                    <a:pt x="86230" y="457988"/>
                  </a:lnTo>
                  <a:lnTo>
                    <a:pt x="100899" y="409281"/>
                  </a:lnTo>
                  <a:lnTo>
                    <a:pt x="108509" y="413957"/>
                  </a:lnTo>
                  <a:cubicBezTo>
                    <a:pt x="129092" y="426632"/>
                    <a:pt x="155933" y="434196"/>
                    <a:pt x="180275" y="434196"/>
                  </a:cubicBezTo>
                  <a:cubicBezTo>
                    <a:pt x="218049" y="434196"/>
                    <a:pt x="241521" y="415538"/>
                    <a:pt x="241521" y="385511"/>
                  </a:cubicBezTo>
                  <a:cubicBezTo>
                    <a:pt x="241521" y="358625"/>
                    <a:pt x="226622" y="343359"/>
                    <a:pt x="184561" y="327177"/>
                  </a:cubicBezTo>
                  <a:cubicBezTo>
                    <a:pt x="122926" y="305333"/>
                    <a:pt x="94160" y="273954"/>
                    <a:pt x="94160" y="228478"/>
                  </a:cubicBezTo>
                  <a:cubicBezTo>
                    <a:pt x="94160" y="172367"/>
                    <a:pt x="140301" y="133195"/>
                    <a:pt x="206359" y="133195"/>
                  </a:cubicBezTo>
                  <a:cubicBezTo>
                    <a:pt x="246082" y="133195"/>
                    <a:pt x="270630" y="143739"/>
                    <a:pt x="281747" y="150042"/>
                  </a:cubicBezTo>
                  <a:lnTo>
                    <a:pt x="286698" y="152838"/>
                  </a:lnTo>
                  <a:lnTo>
                    <a:pt x="270653" y="200285"/>
                  </a:lnTo>
                  <a:lnTo>
                    <a:pt x="263479" y="196366"/>
                  </a:lnTo>
                  <a:cubicBezTo>
                    <a:pt x="251262" y="189696"/>
                    <a:pt x="231160" y="181742"/>
                    <a:pt x="204938" y="181742"/>
                  </a:cubicBezTo>
                  <a:cubicBezTo>
                    <a:pt x="167302" y="181742"/>
                    <a:pt x="150455" y="202807"/>
                    <a:pt x="150455" y="223665"/>
                  </a:cubicBezTo>
                  <a:cubicBezTo>
                    <a:pt x="150455" y="248672"/>
                    <a:pt x="165124" y="262379"/>
                    <a:pt x="210806" y="280051"/>
                  </a:cubicBezTo>
                  <a:cubicBezTo>
                    <a:pt x="272143" y="303729"/>
                    <a:pt x="298296" y="334260"/>
                    <a:pt x="298296" y="382119"/>
                  </a:cubicBezTo>
                  <a:cubicBezTo>
                    <a:pt x="298296" y="409968"/>
                    <a:pt x="287478" y="435113"/>
                    <a:pt x="267834" y="452946"/>
                  </a:cubicBezTo>
                  <a:close/>
                </a:path>
              </a:pathLst>
            </a:custGeom>
            <a:solidFill>
              <a:srgbClr val="FFFFFF"/>
            </a:solidFill>
            <a:ln w="2285" cap="flat">
              <a:noFill/>
              <a:prstDash val="solid"/>
              <a:miter/>
            </a:ln>
          </p:spPr>
          <p:txBody>
            <a:bodyPr rtlCol="0" anchor="ctr"/>
            <a:lstStyle/>
            <a:p>
              <a:endParaRPr lang="es-PE" sz="1400"/>
            </a:p>
          </p:txBody>
        </p:sp>
      </p:grpSp>
      <p:sp>
        <p:nvSpPr>
          <p:cNvPr id="9" name="Rectangle 2">
            <a:extLst>
              <a:ext uri="{FF2B5EF4-FFF2-40B4-BE49-F238E27FC236}">
                <a16:creationId xmlns:a16="http://schemas.microsoft.com/office/drawing/2014/main" id="{685BD3EE-80A3-B4D8-50C3-8C78B7AA64D1}"/>
              </a:ext>
            </a:extLst>
          </p:cNvPr>
          <p:cNvSpPr/>
          <p:nvPr/>
        </p:nvSpPr>
        <p:spPr>
          <a:xfrm>
            <a:off x="4313417" y="2575172"/>
            <a:ext cx="5059184" cy="1107996"/>
          </a:xfrm>
          <a:prstGeom prst="rect">
            <a:avLst/>
          </a:prstGeom>
        </p:spPr>
        <p:txBody>
          <a:bodyPr wrap="square">
            <a:spAutoFit/>
          </a:bodyPr>
          <a:lstStyle/>
          <a:p>
            <a:r>
              <a:rPr lang="en-US" altLang="ko-KR" sz="6600">
                <a:latin typeface="Bahnschrift" panose="020b0502040204020203" pitchFamily="34" charset="0"/>
                <a:cs typeface="Calibri" panose="020f0502020204030204" pitchFamily="34" charset="0"/>
              </a:rPr>
              <a:t>Slidesppt.net</a:t>
            </a:r>
            <a:endParaRPr lang="ko-KR" altLang="en-US" sz="6600">
              <a:latin typeface="Bahnschrift" panose="020b0502040204020203" pitchFamily="34" charset="0"/>
              <a:cs typeface="Calibri" pitchFamily="34"/>
            </a:endParaRPr>
          </a:p>
        </p:txBody>
      </p:sp>
    </p:spTree>
    <p:extLst>
      <p:ext uri="{BB962C8B-B14F-4D97-AF65-F5344CB8AC3E}">
        <p14:creationId xmlns:p14="http://schemas.microsoft.com/office/powerpoint/2010/main" val="2766147334"/>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5" name="Rectangle 14">
            <a:extLst>
              <a:ext uri="{FF2B5EF4-FFF2-40B4-BE49-F238E27FC236}">
                <a16:creationId xmlns:a16="http://schemas.microsoft.com/office/drawing/2014/main" id="{78023207-ED01-2036-BD98-7EEE78141787}"/>
              </a:ext>
            </a:extLst>
          </p:cNvPr>
          <p:cNvSpPr/>
          <p:nvPr/>
        </p:nvSpPr>
        <p:spPr>
          <a:xfrm>
            <a:off x="0" y="6224454"/>
            <a:ext cx="10609943" cy="45719"/>
          </a:xfrm>
          <a:prstGeom prst="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06BBBA2-C85A-DA51-2636-896837AED867}"/>
              </a:ext>
            </a:extLst>
          </p:cNvPr>
          <p:cNvSpPr txBox="1"/>
          <p:nvPr/>
        </p:nvSpPr>
        <p:spPr>
          <a:xfrm>
            <a:off x="6473735" y="3613666"/>
            <a:ext cx="4563806" cy="830997"/>
          </a:xfrm>
          <a:prstGeom prst="rect">
            <a:avLst/>
          </a:prstGeom>
          <a:noFill/>
        </p:spPr>
        <p:txBody>
          <a:bodyPr wrap="square">
            <a:spAutoFit/>
          </a:bodyPr>
          <a:lstStyle/>
          <a:p>
            <a:pPr algn="ctr"/>
            <a:r>
              <a:rPr lang="en-US" sz="4800" b="1" i="0">
                <a:solidFill>
                  <a:schemeClr val="tx1">
                    <a:lumMod val="85000"/>
                    <a:lumOff val="15000"/>
                  </a:schemeClr>
                </a:solidFill>
                <a:effectLst/>
                <a:latin typeface="Chewy" panose="02000000000000000000" pitchFamily="2" charset="0"/>
                <a:cs typeface="Arial" panose="020b0604020202020204" pitchFamily="34" charset="0"/>
              </a:rPr>
              <a:t>Introduction</a:t>
            </a:r>
            <a:endParaRPr lang="en-US" sz="4800" b="1">
              <a:solidFill>
                <a:schemeClr val="tx1">
                  <a:lumMod val="85000"/>
                  <a:lumOff val="15000"/>
                </a:schemeClr>
              </a:solidFill>
              <a:latin typeface="Chewy" panose="02000000000000000000" pitchFamily="2" charset="0"/>
              <a:cs typeface="Arial" panose="020b0604020202020204" pitchFamily="34" charset="0"/>
            </a:endParaRPr>
          </a:p>
        </p:txBody>
      </p:sp>
      <p:grpSp>
        <p:nvGrpSpPr>
          <p:cNvPr id="49" name="Group 48">
            <a:extLst>
              <a:ext uri="{FF2B5EF4-FFF2-40B4-BE49-F238E27FC236}">
                <a16:creationId xmlns:a16="http://schemas.microsoft.com/office/drawing/2014/main" id="{A24D225C-DE21-14AE-3A5B-1BA213784CB7}"/>
              </a:ext>
            </a:extLst>
          </p:cNvPr>
          <p:cNvGrpSpPr/>
          <p:nvPr/>
        </p:nvGrpSpPr>
        <p:grpSpPr>
          <a:xfrm>
            <a:off x="10046732" y="-8067"/>
            <a:ext cx="2141558" cy="1981587"/>
            <a:chOff x="10046732" y="-8067"/>
            <a:chExt cx="2141558" cy="1981587"/>
          </a:xfrm>
          <a:gradFill>
            <a:gsLst>
              <a:gs pos="0">
                <a:srgbClr val="28A468"/>
              </a:gs>
              <a:gs pos="97000">
                <a:srgbClr val="00B050"/>
              </a:gs>
            </a:gsLst>
            <a:path path="circle">
              <a:fillToRect l="50000" t="50000" r="50000" b="50000"/>
            </a:path>
          </a:gradFill>
        </p:grpSpPr>
        <p:sp>
          <p:nvSpPr>
            <p:cNvPr id="25" name="Freeform: Shape 24">
              <a:extLst>
                <a:ext uri="{FF2B5EF4-FFF2-40B4-BE49-F238E27FC236}">
                  <a16:creationId xmlns:a16="http://schemas.microsoft.com/office/drawing/2014/main" id="{E6813E6C-E4FA-3289-92F0-6EDC620F4FF6}"/>
                </a:ext>
              </a:extLst>
            </p:cNvPr>
            <p:cNvSpPr/>
            <p:nvPr/>
          </p:nvSpPr>
          <p:spPr>
            <a:xfrm rot="16200000">
              <a:off x="10408537" y="-88262"/>
              <a:ext cx="781257" cy="941649"/>
            </a:xfrm>
            <a:custGeom>
              <a:gdLst>
                <a:gd name="connsiteX0" fmla="*/ 781257 w 781257"/>
                <a:gd name="connsiteY0" fmla="*/ 468653 h 941649"/>
                <a:gd name="connsiteX1" fmla="*/ 781257 w 781257"/>
                <a:gd name="connsiteY1" fmla="*/ 941649 h 941649"/>
                <a:gd name="connsiteX2" fmla="*/ 57701 w 781257"/>
                <a:gd name="connsiteY2" fmla="*/ 310003 h 941649"/>
                <a:gd name="connsiteX3" fmla="*/ 41574 w 781257"/>
                <a:gd name="connsiteY3" fmla="*/ 72211 h 941649"/>
                <a:gd name="connsiteX4" fmla="*/ 54242 w 781257"/>
                <a:gd name="connsiteY4" fmla="*/ 57700 h 941649"/>
                <a:gd name="connsiteX5" fmla="*/ 292033 w 781257"/>
                <a:gd name="connsiteY5" fmla="*/ 41573 h 941649"/>
                <a:gd name="connsiteX6" fmla="*/ 781257 w 781257"/>
                <a:gd name="connsiteY6" fmla="*/ 468653 h 941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57" h="941649">
                  <a:moveTo>
                    <a:pt x="781257" y="468653"/>
                  </a:moveTo>
                  <a:lnTo>
                    <a:pt x="781257" y="941649"/>
                  </a:lnTo>
                  <a:lnTo>
                    <a:pt x="57701" y="310003"/>
                  </a:lnTo>
                  <a:cubicBezTo>
                    <a:pt x="-12417" y="248791"/>
                    <a:pt x="-19637" y="142329"/>
                    <a:pt x="41574" y="72211"/>
                  </a:cubicBezTo>
                  <a:lnTo>
                    <a:pt x="54242" y="57700"/>
                  </a:lnTo>
                  <a:cubicBezTo>
                    <a:pt x="115453" y="-12418"/>
                    <a:pt x="221915" y="-19638"/>
                    <a:pt x="292033" y="41573"/>
                  </a:cubicBezTo>
                  <a:lnTo>
                    <a:pt x="781257" y="4686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F813414F-4E21-8E3C-C181-23EEFBCFF2B0}"/>
                </a:ext>
              </a:extLst>
            </p:cNvPr>
            <p:cNvSpPr/>
            <p:nvPr/>
          </p:nvSpPr>
          <p:spPr>
            <a:xfrm rot="16200000">
              <a:off x="10062423" y="-23758"/>
              <a:ext cx="1796882" cy="1828264"/>
            </a:xfrm>
            <a:custGeom>
              <a:gdLst>
                <a:gd name="connsiteX0" fmla="*/ 1796882 w 1796882"/>
                <a:gd name="connsiteY0" fmla="*/ 1355268 h 1828264"/>
                <a:gd name="connsiteX1" fmla="*/ 1796882 w 1796882"/>
                <a:gd name="connsiteY1" fmla="*/ 1828264 h 1828264"/>
                <a:gd name="connsiteX2" fmla="*/ 57701 w 1796882"/>
                <a:gd name="connsiteY2" fmla="*/ 310003 h 1828264"/>
                <a:gd name="connsiteX3" fmla="*/ 41574 w 1796882"/>
                <a:gd name="connsiteY3" fmla="*/ 72211 h 1828264"/>
                <a:gd name="connsiteX4" fmla="*/ 54242 w 1796882"/>
                <a:gd name="connsiteY4" fmla="*/ 57700 h 1828264"/>
                <a:gd name="connsiteX5" fmla="*/ 292033 w 1796882"/>
                <a:gd name="connsiteY5" fmla="*/ 41573 h 1828264"/>
                <a:gd name="connsiteX6" fmla="*/ 1796882 w 1796882"/>
                <a:gd name="connsiteY6" fmla="*/ 1355268 h 1828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882" h="1828263">
                  <a:moveTo>
                    <a:pt x="1796882" y="1355268"/>
                  </a:moveTo>
                  <a:lnTo>
                    <a:pt x="1796882" y="1828264"/>
                  </a:lnTo>
                  <a:lnTo>
                    <a:pt x="57701" y="310003"/>
                  </a:lnTo>
                  <a:cubicBezTo>
                    <a:pt x="-12417" y="248791"/>
                    <a:pt x="-19638" y="142329"/>
                    <a:pt x="41574" y="72211"/>
                  </a:cubicBezTo>
                  <a:lnTo>
                    <a:pt x="54242" y="57700"/>
                  </a:lnTo>
                  <a:cubicBezTo>
                    <a:pt x="115453" y="-12418"/>
                    <a:pt x="221915" y="-19638"/>
                    <a:pt x="292033" y="41573"/>
                  </a:cubicBezTo>
                  <a:lnTo>
                    <a:pt x="1796882" y="13552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2907E5BD-7E4A-7DF0-070D-708DDB87CEFE}"/>
                </a:ext>
              </a:extLst>
            </p:cNvPr>
            <p:cNvSpPr/>
            <p:nvPr/>
          </p:nvSpPr>
          <p:spPr>
            <a:xfrm rot="16200000">
              <a:off x="11021130" y="77435"/>
              <a:ext cx="1252662" cy="1081658"/>
            </a:xfrm>
            <a:custGeom>
              <a:gdLst>
                <a:gd name="connsiteX0" fmla="*/ 1252662 w 1252662"/>
                <a:gd name="connsiteY0" fmla="*/ 880178 h 1081658"/>
                <a:gd name="connsiteX1" fmla="*/ 1252662 w 1252662"/>
                <a:gd name="connsiteY1" fmla="*/ 1081658 h 1081658"/>
                <a:gd name="connsiteX2" fmla="*/ 941637 w 1252662"/>
                <a:gd name="connsiteY2" fmla="*/ 1081658 h 1081658"/>
                <a:gd name="connsiteX3" fmla="*/ 57701 w 1252662"/>
                <a:gd name="connsiteY3" fmla="*/ 310003 h 1081658"/>
                <a:gd name="connsiteX4" fmla="*/ 41574 w 1252662"/>
                <a:gd name="connsiteY4" fmla="*/ 72211 h 1081658"/>
                <a:gd name="connsiteX5" fmla="*/ 54242 w 1252662"/>
                <a:gd name="connsiteY5" fmla="*/ 57700 h 1081658"/>
                <a:gd name="connsiteX6" fmla="*/ 292033 w 1252662"/>
                <a:gd name="connsiteY6" fmla="*/ 41573 h 1081658"/>
                <a:gd name="connsiteX7" fmla="*/ 1252662 w 1252662"/>
                <a:gd name="connsiteY7" fmla="*/ 880178 h 10816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662" h="1081658">
                  <a:moveTo>
                    <a:pt x="1252662" y="880178"/>
                  </a:moveTo>
                  <a:lnTo>
                    <a:pt x="1252662" y="1081658"/>
                  </a:lnTo>
                  <a:lnTo>
                    <a:pt x="941637" y="1081658"/>
                  </a:lnTo>
                  <a:lnTo>
                    <a:pt x="57701" y="310003"/>
                  </a:lnTo>
                  <a:cubicBezTo>
                    <a:pt x="-12417" y="248791"/>
                    <a:pt x="-19638" y="142329"/>
                    <a:pt x="41574" y="72211"/>
                  </a:cubicBezTo>
                  <a:lnTo>
                    <a:pt x="54242" y="57700"/>
                  </a:lnTo>
                  <a:cubicBezTo>
                    <a:pt x="115453" y="-12418"/>
                    <a:pt x="221915" y="-19638"/>
                    <a:pt x="292033" y="41573"/>
                  </a:cubicBezTo>
                  <a:lnTo>
                    <a:pt x="1252662" y="880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38D365D7-393E-16E5-A325-538C97E767C3}"/>
                </a:ext>
              </a:extLst>
            </p:cNvPr>
            <p:cNvSpPr/>
            <p:nvPr/>
          </p:nvSpPr>
          <p:spPr>
            <a:xfrm rot="16200000">
              <a:off x="10905733" y="690963"/>
              <a:ext cx="1483456" cy="1081657"/>
            </a:xfrm>
            <a:custGeom>
              <a:gdLst>
                <a:gd name="connsiteX0" fmla="*/ 1483456 w 1483456"/>
                <a:gd name="connsiteY0" fmla="*/ 1081657 h 1081657"/>
                <a:gd name="connsiteX1" fmla="*/ 941635 w 1483456"/>
                <a:gd name="connsiteY1" fmla="*/ 1081657 h 1081657"/>
                <a:gd name="connsiteX2" fmla="*/ 57700 w 1483456"/>
                <a:gd name="connsiteY2" fmla="*/ 310003 h 1081657"/>
                <a:gd name="connsiteX3" fmla="*/ 41573 w 1483456"/>
                <a:gd name="connsiteY3" fmla="*/ 72211 h 1081657"/>
                <a:gd name="connsiteX4" fmla="*/ 54241 w 1483456"/>
                <a:gd name="connsiteY4" fmla="*/ 57700 h 1081657"/>
                <a:gd name="connsiteX5" fmla="*/ 292032 w 1483456"/>
                <a:gd name="connsiteY5" fmla="*/ 41573 h 1081657"/>
                <a:gd name="connsiteX6" fmla="*/ 1483456 w 1483456"/>
                <a:gd name="connsiteY6" fmla="*/ 1081657 h 10816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456" h="1081657">
                  <a:moveTo>
                    <a:pt x="1483456" y="1081657"/>
                  </a:moveTo>
                  <a:lnTo>
                    <a:pt x="941635" y="1081657"/>
                  </a:lnTo>
                  <a:lnTo>
                    <a:pt x="57700" y="310003"/>
                  </a:lnTo>
                  <a:cubicBezTo>
                    <a:pt x="-12418" y="248791"/>
                    <a:pt x="-19639" y="142329"/>
                    <a:pt x="41573" y="72211"/>
                  </a:cubicBezTo>
                  <a:lnTo>
                    <a:pt x="54241" y="57700"/>
                  </a:lnTo>
                  <a:cubicBezTo>
                    <a:pt x="115452" y="-12418"/>
                    <a:pt x="221914" y="-19638"/>
                    <a:pt x="292032" y="41573"/>
                  </a:cubicBezTo>
                  <a:lnTo>
                    <a:pt x="1483456" y="1081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F861BF01-693B-4999-96A9-91F0E0EFE75B}"/>
              </a:ext>
            </a:extLst>
          </p:cNvPr>
          <p:cNvSpPr txBox="1"/>
          <p:nvPr/>
        </p:nvSpPr>
        <p:spPr>
          <a:xfrm>
            <a:off x="6978530" y="4550583"/>
            <a:ext cx="3554216" cy="1076641"/>
          </a:xfrm>
          <a:prstGeom prst="rect">
            <a:avLst/>
          </a:prstGeom>
          <a:noFill/>
        </p:spPr>
        <p:txBody>
          <a:bodyPr wrap="square">
            <a:spAutoFit/>
          </a:bodyPr>
          <a:lstStyle/>
          <a:p>
            <a:pPr algn="ctr">
              <a:lnSpc>
                <a:spcPct val="150000"/>
              </a:lnSpc>
            </a:pPr>
            <a:r>
              <a:rPr lang="en-US" sz="1100" b="0" i="0">
                <a:solidFill>
                  <a:srgbClr val="374151"/>
                </a:solidFill>
                <a:effectLst/>
                <a:latin typeface="Arial" panose="020b0604020202020204" pitchFamily="34" charset="0"/>
                <a:cs typeface="Arial" panose="020b0604020202020204" pitchFamily="34" charset="0"/>
              </a:rPr>
              <a:t>Jazz music is known for its innovative style, which blends elements of African rhythms, blues, swing, and improvisation. This style has influenced many other genres of music, including rock, pop, and hip-hop.</a:t>
            </a:r>
            <a:endParaRPr lang="en-US" sz="1100">
              <a:latin typeface="Arial" panose="020b0604020202020204" pitchFamily="34" charset="0"/>
              <a:cs typeface="Arial" panose="020b0604020202020204" pitchFamily="34" charset="0"/>
            </a:endParaRPr>
          </a:p>
        </p:txBody>
      </p:sp>
      <p:pic>
        <p:nvPicPr>
          <p:cNvPr id="3" name="Imagen 2">
            <a:extLst>
              <a:ext uri="{FF2B5EF4-FFF2-40B4-BE49-F238E27FC236}">
                <a16:creationId xmlns:a16="http://schemas.microsoft.com/office/drawing/2014/main" id="{B3D87BC9-9B96-250B-28C8-E4286C4DD1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9165" y="5259289"/>
            <a:ext cx="1204619" cy="1546863"/>
          </a:xfrm>
          <a:prstGeom prst="rect">
            <a:avLst/>
          </a:prstGeom>
        </p:spPr>
      </p:pic>
      <p:pic>
        <p:nvPicPr>
          <p:cNvPr id="6" name="Imagen 5">
            <a:extLst>
              <a:ext uri="{FF2B5EF4-FFF2-40B4-BE49-F238E27FC236}">
                <a16:creationId xmlns:a16="http://schemas.microsoft.com/office/drawing/2014/main" id="{7DD730DD-1CB8-C577-EBD2-7E9823962A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94" y="382562"/>
            <a:ext cx="5742930" cy="5709399"/>
          </a:xfrm>
          <a:prstGeom prst="rect">
            <a:avLst/>
          </a:prstGeom>
        </p:spPr>
      </p:pic>
      <p:sp>
        <p:nvSpPr>
          <p:cNvPr id="7" name="TextBox 12">
            <a:extLst>
              <a:ext uri="{FF2B5EF4-FFF2-40B4-BE49-F238E27FC236}">
                <a16:creationId xmlns:a16="http://schemas.microsoft.com/office/drawing/2014/main" id="{E06785BB-CE72-93F5-E7A2-F1C4F82A2E72}"/>
              </a:ext>
            </a:extLst>
          </p:cNvPr>
          <p:cNvSpPr txBox="1"/>
          <p:nvPr/>
        </p:nvSpPr>
        <p:spPr>
          <a:xfrm>
            <a:off x="6153796" y="2386045"/>
            <a:ext cx="5721200" cy="1200329"/>
          </a:xfrm>
          <a:prstGeom prst="rect">
            <a:avLst/>
          </a:prstGeom>
          <a:noFill/>
        </p:spPr>
        <p:txBody>
          <a:bodyPr wrap="square">
            <a:spAutoFit/>
          </a:bodyPr>
          <a:lstStyle/>
          <a:p>
            <a:pPr algn="ctr"/>
            <a:r>
              <a:rPr lang="en-US" sz="7200" b="1" i="0">
                <a:solidFill>
                  <a:srgbClr val="28A468"/>
                </a:solidFill>
                <a:effectLst/>
                <a:latin typeface="Chewy" panose="02000000000000000000" pitchFamily="2" charset="0"/>
              </a:rPr>
              <a:t>MOTHER </a:t>
            </a:r>
            <a:r>
              <a:rPr lang="en-US" sz="7200" b="1" i="0">
                <a:solidFill>
                  <a:srgbClr val="00B050"/>
                </a:solidFill>
                <a:effectLst/>
                <a:latin typeface="Chewy" panose="02000000000000000000" pitchFamily="2" charset="0"/>
              </a:rPr>
              <a:t>EARTH</a:t>
            </a:r>
            <a:endParaRPr lang="en-US" sz="7200" b="1">
              <a:solidFill>
                <a:srgbClr val="00B050"/>
              </a:solidFill>
              <a:latin typeface="Chewy" panose="02000000000000000000" pitchFamily="2" charset="0"/>
            </a:endParaRPr>
          </a:p>
        </p:txBody>
      </p:sp>
      <p:sp>
        <p:nvSpPr>
          <p:cNvPr id="8" name="TextBox 12">
            <a:extLst>
              <a:ext uri="{FF2B5EF4-FFF2-40B4-BE49-F238E27FC236}">
                <a16:creationId xmlns:a16="http://schemas.microsoft.com/office/drawing/2014/main" id="{E9BE7D46-0CB6-6AFF-154C-F40A69AFB9E0}"/>
              </a:ext>
            </a:extLst>
          </p:cNvPr>
          <p:cNvSpPr txBox="1"/>
          <p:nvPr/>
        </p:nvSpPr>
        <p:spPr>
          <a:xfrm>
            <a:off x="6096646" y="1879226"/>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spTree>
    <p:extLst>
      <p:ext uri="{BB962C8B-B14F-4D97-AF65-F5344CB8AC3E}">
        <p14:creationId xmlns:p14="http://schemas.microsoft.com/office/powerpoint/2010/main" val="3627195887"/>
      </p:ext>
    </p:extLst>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le 3">
            <a:extLst>
              <a:ext uri="{FF2B5EF4-FFF2-40B4-BE49-F238E27FC236}">
                <a16:creationId xmlns:a16="http://schemas.microsoft.com/office/drawing/2014/main" id="{04EFD6A1-4FC0-78EA-A11C-7ED2C4530DE7}"/>
              </a:ext>
            </a:extLst>
          </p:cNvPr>
          <p:cNvSpPr/>
          <p:nvPr/>
        </p:nvSpPr>
        <p:spPr>
          <a:xfrm>
            <a:off x="0" y="0"/>
            <a:ext cx="2895600"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6E3CA32-DB29-8312-B967-0BEC78AD9516}"/>
              </a:ext>
            </a:extLst>
          </p:cNvPr>
          <p:cNvSpPr/>
          <p:nvPr/>
        </p:nvSpPr>
        <p:spPr>
          <a:xfrm>
            <a:off x="393622" y="6553271"/>
            <a:ext cx="10609943" cy="45719"/>
          </a:xfrm>
          <a:prstGeom prst="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DD6BCEA-8810-3187-5D9A-AAA3D7B9263F}"/>
              </a:ext>
            </a:extLst>
          </p:cNvPr>
          <p:cNvSpPr txBox="1"/>
          <p:nvPr/>
        </p:nvSpPr>
        <p:spPr>
          <a:xfrm>
            <a:off x="5552282" y="3129418"/>
            <a:ext cx="5439203" cy="2262671"/>
          </a:xfrm>
          <a:prstGeom prst="rect">
            <a:avLst/>
          </a:prstGeom>
          <a:noFill/>
        </p:spPr>
        <p:txBody>
          <a:bodyPr wrap="square">
            <a:spAutoFit/>
          </a:bodyPr>
          <a:lstStyle/>
          <a:p>
            <a:pPr>
              <a:lnSpc>
                <a:spcPct val="150000"/>
              </a:lnSpc>
            </a:pPr>
            <a:r>
              <a:rPr lang="en-US" sz="1600">
                <a:latin typeface="Arial" panose="020b0604020202020204" pitchFamily="34" charset="0"/>
                <a:cs typeface="Arial" panose="020b0604020202020204" pitchFamily="34" charset="0"/>
              </a:rPr>
              <a:t>Jazz is known for its improvisational style and diverse musical influences, ranging from African rhythms to European classical music. It has been a vital part of American music since the early 20th century and has since spread around the world, influencing countless musicians and musical genres.</a:t>
            </a:r>
          </a:p>
        </p:txBody>
      </p:sp>
      <p:grpSp>
        <p:nvGrpSpPr>
          <p:cNvPr id="2" name="Group 1">
            <a:extLst>
              <a:ext uri="{FF2B5EF4-FFF2-40B4-BE49-F238E27FC236}">
                <a16:creationId xmlns:a16="http://schemas.microsoft.com/office/drawing/2014/main" id="{7B5F2220-BE8F-0AE0-BCDF-76F3DA636CF6}"/>
              </a:ext>
            </a:extLst>
          </p:cNvPr>
          <p:cNvGrpSpPr/>
          <p:nvPr/>
        </p:nvGrpSpPr>
        <p:grpSpPr>
          <a:xfrm>
            <a:off x="11014571" y="0"/>
            <a:ext cx="1189308" cy="1100470"/>
            <a:chOff x="10046732" y="-8067"/>
            <a:chExt cx="2141558" cy="1981587"/>
          </a:xfrm>
          <a:gradFill>
            <a:gsLst>
              <a:gs pos="0">
                <a:srgbClr val="28A468"/>
              </a:gs>
              <a:gs pos="97000">
                <a:srgbClr val="00B050"/>
              </a:gs>
            </a:gsLst>
            <a:path path="circle">
              <a:fillToRect l="50000" t="50000" r="50000" b="50000"/>
            </a:path>
          </a:gradFill>
        </p:grpSpPr>
        <p:sp>
          <p:nvSpPr>
            <p:cNvPr id="3" name="Freeform: Shape 2">
              <a:extLst>
                <a:ext uri="{FF2B5EF4-FFF2-40B4-BE49-F238E27FC236}">
                  <a16:creationId xmlns:a16="http://schemas.microsoft.com/office/drawing/2014/main" id="{16FAEB24-D212-652D-6D60-72AB8D260D73}"/>
                </a:ext>
              </a:extLst>
            </p:cNvPr>
            <p:cNvSpPr/>
            <p:nvPr/>
          </p:nvSpPr>
          <p:spPr>
            <a:xfrm rot="16200000">
              <a:off x="10408537" y="-88262"/>
              <a:ext cx="781257" cy="941649"/>
            </a:xfrm>
            <a:custGeom>
              <a:gdLst>
                <a:gd name="connsiteX0" fmla="*/ 781257 w 781257"/>
                <a:gd name="connsiteY0" fmla="*/ 468653 h 941649"/>
                <a:gd name="connsiteX1" fmla="*/ 781257 w 781257"/>
                <a:gd name="connsiteY1" fmla="*/ 941649 h 941649"/>
                <a:gd name="connsiteX2" fmla="*/ 57701 w 781257"/>
                <a:gd name="connsiteY2" fmla="*/ 310003 h 941649"/>
                <a:gd name="connsiteX3" fmla="*/ 41574 w 781257"/>
                <a:gd name="connsiteY3" fmla="*/ 72211 h 941649"/>
                <a:gd name="connsiteX4" fmla="*/ 54242 w 781257"/>
                <a:gd name="connsiteY4" fmla="*/ 57700 h 941649"/>
                <a:gd name="connsiteX5" fmla="*/ 292033 w 781257"/>
                <a:gd name="connsiteY5" fmla="*/ 41573 h 941649"/>
                <a:gd name="connsiteX6" fmla="*/ 781257 w 781257"/>
                <a:gd name="connsiteY6" fmla="*/ 468653 h 941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57" h="941649">
                  <a:moveTo>
                    <a:pt x="781257" y="468653"/>
                  </a:moveTo>
                  <a:lnTo>
                    <a:pt x="781257" y="941649"/>
                  </a:lnTo>
                  <a:lnTo>
                    <a:pt x="57701" y="310003"/>
                  </a:lnTo>
                  <a:cubicBezTo>
                    <a:pt x="-12417" y="248791"/>
                    <a:pt x="-19637" y="142329"/>
                    <a:pt x="41574" y="72211"/>
                  </a:cubicBezTo>
                  <a:lnTo>
                    <a:pt x="54242" y="57700"/>
                  </a:lnTo>
                  <a:cubicBezTo>
                    <a:pt x="115453" y="-12418"/>
                    <a:pt x="221915" y="-19638"/>
                    <a:pt x="292033" y="41573"/>
                  </a:cubicBezTo>
                  <a:lnTo>
                    <a:pt x="781257" y="4686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FB338532-C6B2-9EFC-522B-684F45EAEBCA}"/>
                </a:ext>
              </a:extLst>
            </p:cNvPr>
            <p:cNvSpPr/>
            <p:nvPr/>
          </p:nvSpPr>
          <p:spPr>
            <a:xfrm rot="16200000">
              <a:off x="10062423" y="-23758"/>
              <a:ext cx="1796882" cy="1828264"/>
            </a:xfrm>
            <a:custGeom>
              <a:gdLst>
                <a:gd name="connsiteX0" fmla="*/ 1796882 w 1796882"/>
                <a:gd name="connsiteY0" fmla="*/ 1355268 h 1828264"/>
                <a:gd name="connsiteX1" fmla="*/ 1796882 w 1796882"/>
                <a:gd name="connsiteY1" fmla="*/ 1828264 h 1828264"/>
                <a:gd name="connsiteX2" fmla="*/ 57701 w 1796882"/>
                <a:gd name="connsiteY2" fmla="*/ 310003 h 1828264"/>
                <a:gd name="connsiteX3" fmla="*/ 41574 w 1796882"/>
                <a:gd name="connsiteY3" fmla="*/ 72211 h 1828264"/>
                <a:gd name="connsiteX4" fmla="*/ 54242 w 1796882"/>
                <a:gd name="connsiteY4" fmla="*/ 57700 h 1828264"/>
                <a:gd name="connsiteX5" fmla="*/ 292033 w 1796882"/>
                <a:gd name="connsiteY5" fmla="*/ 41573 h 1828264"/>
                <a:gd name="connsiteX6" fmla="*/ 1796882 w 1796882"/>
                <a:gd name="connsiteY6" fmla="*/ 1355268 h 1828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882" h="1828263">
                  <a:moveTo>
                    <a:pt x="1796882" y="1355268"/>
                  </a:moveTo>
                  <a:lnTo>
                    <a:pt x="1796882" y="1828264"/>
                  </a:lnTo>
                  <a:lnTo>
                    <a:pt x="57701" y="310003"/>
                  </a:lnTo>
                  <a:cubicBezTo>
                    <a:pt x="-12417" y="248791"/>
                    <a:pt x="-19638" y="142329"/>
                    <a:pt x="41574" y="72211"/>
                  </a:cubicBezTo>
                  <a:lnTo>
                    <a:pt x="54242" y="57700"/>
                  </a:lnTo>
                  <a:cubicBezTo>
                    <a:pt x="115453" y="-12418"/>
                    <a:pt x="221915" y="-19638"/>
                    <a:pt x="292033" y="41573"/>
                  </a:cubicBezTo>
                  <a:lnTo>
                    <a:pt x="1796882" y="13552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1194B376-8A86-405A-5856-7B88D4668EB6}"/>
                </a:ext>
              </a:extLst>
            </p:cNvPr>
            <p:cNvSpPr/>
            <p:nvPr/>
          </p:nvSpPr>
          <p:spPr>
            <a:xfrm rot="16200000">
              <a:off x="11021130" y="77435"/>
              <a:ext cx="1252662" cy="1081658"/>
            </a:xfrm>
            <a:custGeom>
              <a:gdLst>
                <a:gd name="connsiteX0" fmla="*/ 1252662 w 1252662"/>
                <a:gd name="connsiteY0" fmla="*/ 880178 h 1081658"/>
                <a:gd name="connsiteX1" fmla="*/ 1252662 w 1252662"/>
                <a:gd name="connsiteY1" fmla="*/ 1081658 h 1081658"/>
                <a:gd name="connsiteX2" fmla="*/ 941637 w 1252662"/>
                <a:gd name="connsiteY2" fmla="*/ 1081658 h 1081658"/>
                <a:gd name="connsiteX3" fmla="*/ 57701 w 1252662"/>
                <a:gd name="connsiteY3" fmla="*/ 310003 h 1081658"/>
                <a:gd name="connsiteX4" fmla="*/ 41574 w 1252662"/>
                <a:gd name="connsiteY4" fmla="*/ 72211 h 1081658"/>
                <a:gd name="connsiteX5" fmla="*/ 54242 w 1252662"/>
                <a:gd name="connsiteY5" fmla="*/ 57700 h 1081658"/>
                <a:gd name="connsiteX6" fmla="*/ 292033 w 1252662"/>
                <a:gd name="connsiteY6" fmla="*/ 41573 h 1081658"/>
                <a:gd name="connsiteX7" fmla="*/ 1252662 w 1252662"/>
                <a:gd name="connsiteY7" fmla="*/ 880178 h 10816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662" h="1081658">
                  <a:moveTo>
                    <a:pt x="1252662" y="880178"/>
                  </a:moveTo>
                  <a:lnTo>
                    <a:pt x="1252662" y="1081658"/>
                  </a:lnTo>
                  <a:lnTo>
                    <a:pt x="941637" y="1081658"/>
                  </a:lnTo>
                  <a:lnTo>
                    <a:pt x="57701" y="310003"/>
                  </a:lnTo>
                  <a:cubicBezTo>
                    <a:pt x="-12417" y="248791"/>
                    <a:pt x="-19638" y="142329"/>
                    <a:pt x="41574" y="72211"/>
                  </a:cubicBezTo>
                  <a:lnTo>
                    <a:pt x="54242" y="57700"/>
                  </a:lnTo>
                  <a:cubicBezTo>
                    <a:pt x="115453" y="-12418"/>
                    <a:pt x="221915" y="-19638"/>
                    <a:pt x="292033" y="41573"/>
                  </a:cubicBezTo>
                  <a:lnTo>
                    <a:pt x="1252662" y="880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C6C877DB-F25B-97D2-3595-9F9F0D44DD9B}"/>
                </a:ext>
              </a:extLst>
            </p:cNvPr>
            <p:cNvSpPr/>
            <p:nvPr/>
          </p:nvSpPr>
          <p:spPr>
            <a:xfrm rot="16200000">
              <a:off x="10905733" y="690963"/>
              <a:ext cx="1483456" cy="1081657"/>
            </a:xfrm>
            <a:custGeom>
              <a:gdLst>
                <a:gd name="connsiteX0" fmla="*/ 1483456 w 1483456"/>
                <a:gd name="connsiteY0" fmla="*/ 1081657 h 1081657"/>
                <a:gd name="connsiteX1" fmla="*/ 941635 w 1483456"/>
                <a:gd name="connsiteY1" fmla="*/ 1081657 h 1081657"/>
                <a:gd name="connsiteX2" fmla="*/ 57700 w 1483456"/>
                <a:gd name="connsiteY2" fmla="*/ 310003 h 1081657"/>
                <a:gd name="connsiteX3" fmla="*/ 41573 w 1483456"/>
                <a:gd name="connsiteY3" fmla="*/ 72211 h 1081657"/>
                <a:gd name="connsiteX4" fmla="*/ 54241 w 1483456"/>
                <a:gd name="connsiteY4" fmla="*/ 57700 h 1081657"/>
                <a:gd name="connsiteX5" fmla="*/ 292032 w 1483456"/>
                <a:gd name="connsiteY5" fmla="*/ 41573 h 1081657"/>
                <a:gd name="connsiteX6" fmla="*/ 1483456 w 1483456"/>
                <a:gd name="connsiteY6" fmla="*/ 1081657 h 10816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456" h="1081657">
                  <a:moveTo>
                    <a:pt x="1483456" y="1081657"/>
                  </a:moveTo>
                  <a:lnTo>
                    <a:pt x="941635" y="1081657"/>
                  </a:lnTo>
                  <a:lnTo>
                    <a:pt x="57700" y="310003"/>
                  </a:lnTo>
                  <a:cubicBezTo>
                    <a:pt x="-12418" y="248791"/>
                    <a:pt x="-19639" y="142329"/>
                    <a:pt x="41573" y="72211"/>
                  </a:cubicBezTo>
                  <a:lnTo>
                    <a:pt x="54241" y="57700"/>
                  </a:lnTo>
                  <a:cubicBezTo>
                    <a:pt x="115452" y="-12418"/>
                    <a:pt x="221914" y="-19638"/>
                    <a:pt x="292032" y="41573"/>
                  </a:cubicBezTo>
                  <a:lnTo>
                    <a:pt x="1483456" y="1081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7" name="Imagen 6">
            <a:extLst>
              <a:ext uri="{FF2B5EF4-FFF2-40B4-BE49-F238E27FC236}">
                <a16:creationId xmlns:a16="http://schemas.microsoft.com/office/drawing/2014/main" id="{5FC97629-E01A-7B26-D7DC-58FC351EDC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9165" y="5259289"/>
            <a:ext cx="1204619" cy="1546863"/>
          </a:xfrm>
          <a:prstGeom prst="rect">
            <a:avLst/>
          </a:prstGeom>
        </p:spPr>
      </p:pic>
      <p:pic>
        <p:nvPicPr>
          <p:cNvPr id="11" name="Imagen 10">
            <a:extLst>
              <a:ext uri="{FF2B5EF4-FFF2-40B4-BE49-F238E27FC236}">
                <a16:creationId xmlns:a16="http://schemas.microsoft.com/office/drawing/2014/main" id="{C7ACB686-F724-281C-7E77-3867947EF5F3}"/>
              </a:ext>
            </a:extLst>
          </p:cNvPr>
          <p:cNvPicPr>
            <a:picLocks noChangeAspect="1"/>
          </p:cNvPicPr>
          <p:nvPr/>
        </p:nvPicPr>
        <p:blipFill>
          <a:blip r:embed="rId4">
            <a:extLst>
              <a:ext uri="{28A0092B-C50C-407E-A947-70E740481C1C}">
                <a14:useLocalDpi xmlns:a14="http://schemas.microsoft.com/office/drawing/2010/main" val="0"/>
              </a:ext>
            </a:extLst>
          </a:blip>
          <a:srcRect t="4085" b="11992"/>
          <a:stretch>
            <a:fillRect/>
          </a:stretch>
        </p:blipFill>
        <p:spPr>
          <a:xfrm>
            <a:off x="-123715" y="0"/>
            <a:ext cx="5838715" cy="6858000"/>
          </a:xfrm>
          <a:prstGeom prst="rect">
            <a:avLst/>
          </a:prstGeom>
        </p:spPr>
      </p:pic>
      <p:sp>
        <p:nvSpPr>
          <p:cNvPr id="12" name="TextBox 12">
            <a:extLst>
              <a:ext uri="{FF2B5EF4-FFF2-40B4-BE49-F238E27FC236}">
                <a16:creationId xmlns:a16="http://schemas.microsoft.com/office/drawing/2014/main" id="{5087C000-BCDB-733F-6644-763B270A66B4}"/>
              </a:ext>
            </a:extLst>
          </p:cNvPr>
          <p:cNvSpPr txBox="1"/>
          <p:nvPr/>
        </p:nvSpPr>
        <p:spPr>
          <a:xfrm>
            <a:off x="5293370" y="1929089"/>
            <a:ext cx="5721200" cy="1200329"/>
          </a:xfrm>
          <a:prstGeom prst="rect">
            <a:avLst/>
          </a:prstGeom>
          <a:noFill/>
        </p:spPr>
        <p:txBody>
          <a:bodyPr wrap="square">
            <a:spAutoFit/>
          </a:bodyPr>
          <a:lstStyle/>
          <a:p>
            <a:pPr algn="ctr"/>
            <a:r>
              <a:rPr lang="en-US" sz="7200" b="1" i="0">
                <a:solidFill>
                  <a:srgbClr val="28A468"/>
                </a:solidFill>
                <a:effectLst/>
                <a:latin typeface="Chewy" panose="02000000000000000000" pitchFamily="2" charset="0"/>
              </a:rPr>
              <a:t>MOTHER </a:t>
            </a:r>
            <a:r>
              <a:rPr lang="en-US" sz="7200" b="1" i="0">
                <a:solidFill>
                  <a:srgbClr val="00B050"/>
                </a:solidFill>
                <a:effectLst/>
                <a:latin typeface="Chewy" panose="02000000000000000000" pitchFamily="2" charset="0"/>
              </a:rPr>
              <a:t>EARTH</a:t>
            </a:r>
            <a:endParaRPr lang="en-US" sz="7200" b="1">
              <a:solidFill>
                <a:srgbClr val="00B050"/>
              </a:solidFill>
              <a:latin typeface="Chewy" panose="02000000000000000000" pitchFamily="2" charset="0"/>
            </a:endParaRPr>
          </a:p>
        </p:txBody>
      </p:sp>
      <p:sp>
        <p:nvSpPr>
          <p:cNvPr id="16" name="TextBox 12">
            <a:extLst>
              <a:ext uri="{FF2B5EF4-FFF2-40B4-BE49-F238E27FC236}">
                <a16:creationId xmlns:a16="http://schemas.microsoft.com/office/drawing/2014/main" id="{27E5C687-1404-5F9B-A47E-FD9616F1F830}"/>
              </a:ext>
            </a:extLst>
          </p:cNvPr>
          <p:cNvSpPr txBox="1"/>
          <p:nvPr/>
        </p:nvSpPr>
        <p:spPr>
          <a:xfrm>
            <a:off x="5236220" y="1422270"/>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spTree>
    <p:extLst>
      <p:ext uri="{BB962C8B-B14F-4D97-AF65-F5344CB8AC3E}">
        <p14:creationId xmlns:p14="http://schemas.microsoft.com/office/powerpoint/2010/main" val="2019058113"/>
      </p:ext>
    </p:extLst>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Freeform: Shape 10">
            <a:extLst>
              <a:ext uri="{FF2B5EF4-FFF2-40B4-BE49-F238E27FC236}">
                <a16:creationId xmlns:a16="http://schemas.microsoft.com/office/drawing/2014/main" id="{04D01E5A-0324-07A6-1536-EA6357EF5E40}"/>
              </a:ext>
            </a:extLst>
          </p:cNvPr>
          <p:cNvSpPr/>
          <p:nvPr/>
        </p:nvSpPr>
        <p:spPr>
          <a:xfrm>
            <a:off x="0" y="0"/>
            <a:ext cx="6037564" cy="5467350"/>
          </a:xfrm>
          <a:custGeom>
            <a:gdLst>
              <a:gd name="connsiteX0" fmla="*/ 3429000 w 3429000"/>
              <a:gd name="connsiteY0" fmla="*/ 0 h 3105150"/>
              <a:gd name="connsiteX1" fmla="*/ 323850 w 3429000"/>
              <a:gd name="connsiteY1" fmla="*/ 3105150 h 3105150"/>
              <a:gd name="connsiteX2" fmla="*/ 6366 w 3429000"/>
              <a:gd name="connsiteY2" fmla="*/ 3089118 h 3105150"/>
              <a:gd name="connsiteX3" fmla="*/ 0 w 3429000"/>
              <a:gd name="connsiteY3" fmla="*/ 3088309 h 3105150"/>
              <a:gd name="connsiteX4" fmla="*/ 0 w 3429000"/>
              <a:gd name="connsiteY4" fmla="*/ 0 h 3105150"/>
              <a:gd name="connsiteX5" fmla="*/ 3429000 w 3429000"/>
              <a:gd name="connsiteY5" fmla="*/ 0 h 3105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00" h="3105150">
                <a:moveTo>
                  <a:pt x="3429000" y="0"/>
                </a:moveTo>
                <a:cubicBezTo>
                  <a:pt x="3429000" y="1714927"/>
                  <a:pt x="2038777" y="3105150"/>
                  <a:pt x="323850" y="3105150"/>
                </a:cubicBezTo>
                <a:cubicBezTo>
                  <a:pt x="216667" y="3105150"/>
                  <a:pt x="110752" y="3099720"/>
                  <a:pt x="6366" y="3089118"/>
                </a:cubicBezTo>
                <a:lnTo>
                  <a:pt x="0" y="3088309"/>
                </a:lnTo>
                <a:lnTo>
                  <a:pt x="0" y="0"/>
                </a:lnTo>
                <a:lnTo>
                  <a:pt x="3429000" y="0"/>
                </a:lnTo>
                <a:close/>
              </a:path>
            </a:pathLst>
          </a:custGeom>
          <a:solidFill>
            <a:srgbClr val="28A46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D5FCF546-6EE4-4085-B36C-DC367ACDBC5F}"/>
              </a:ext>
            </a:extLst>
          </p:cNvPr>
          <p:cNvSpPr txBox="1"/>
          <p:nvPr/>
        </p:nvSpPr>
        <p:spPr>
          <a:xfrm>
            <a:off x="6725938" y="3556516"/>
            <a:ext cx="4563806" cy="830997"/>
          </a:xfrm>
          <a:prstGeom prst="rect">
            <a:avLst/>
          </a:prstGeom>
          <a:noFill/>
        </p:spPr>
        <p:txBody>
          <a:bodyPr wrap="square">
            <a:spAutoFit/>
          </a:bodyPr>
          <a:lstStyle/>
          <a:p>
            <a:pPr algn="ctr"/>
            <a:r>
              <a:rPr lang="en-US" sz="4800" b="1" i="0">
                <a:solidFill>
                  <a:schemeClr val="tx1">
                    <a:lumMod val="85000"/>
                    <a:lumOff val="15000"/>
                  </a:schemeClr>
                </a:solidFill>
                <a:effectLst/>
                <a:latin typeface="Arial" panose="020b0604020202020204" pitchFamily="34" charset="0"/>
                <a:cs typeface="Arial" panose="020b0604020202020204" pitchFamily="34" charset="0"/>
              </a:rPr>
              <a:t>History</a:t>
            </a:r>
            <a:r>
              <a:rPr lang="en-US" sz="4800" b="1" i="0">
                <a:solidFill>
                  <a:schemeClr val="accent1"/>
                </a:solidFill>
                <a:effectLst/>
                <a:latin typeface="Arial" panose="020b0604020202020204" pitchFamily="34" charset="0"/>
                <a:cs typeface="Arial" panose="020b0604020202020204" pitchFamily="34" charset="0"/>
              </a:rPr>
              <a:t> </a:t>
            </a:r>
            <a:endParaRPr lang="en-US" sz="4800" b="1">
              <a:solidFill>
                <a:schemeClr val="accent1"/>
              </a:solidFill>
              <a:latin typeface="Arial" panose="020b0604020202020204" pitchFamily="34" charset="0"/>
              <a:cs typeface="Arial" panose="020b0604020202020204" pitchFamily="34" charset="0"/>
            </a:endParaRPr>
          </a:p>
        </p:txBody>
      </p:sp>
      <p:sp>
        <p:nvSpPr>
          <p:cNvPr id="22" name="Freeform: Shape 21">
            <a:extLst>
              <a:ext uri="{FF2B5EF4-FFF2-40B4-BE49-F238E27FC236}">
                <a16:creationId xmlns:a16="http://schemas.microsoft.com/office/drawing/2014/main" id="{D6AE2395-E712-5925-6CF9-79CB63A83C6E}"/>
              </a:ext>
            </a:extLst>
          </p:cNvPr>
          <p:cNvSpPr/>
          <p:nvPr/>
        </p:nvSpPr>
        <p:spPr>
          <a:xfrm rot="5400000">
            <a:off x="10011381" y="108077"/>
            <a:ext cx="2288696" cy="2072542"/>
          </a:xfrm>
          <a:custGeom>
            <a:gdLst>
              <a:gd name="connsiteX0" fmla="*/ 3429000 w 3429000"/>
              <a:gd name="connsiteY0" fmla="*/ 0 h 3105150"/>
              <a:gd name="connsiteX1" fmla="*/ 323850 w 3429000"/>
              <a:gd name="connsiteY1" fmla="*/ 3105150 h 3105150"/>
              <a:gd name="connsiteX2" fmla="*/ 6366 w 3429000"/>
              <a:gd name="connsiteY2" fmla="*/ 3089118 h 3105150"/>
              <a:gd name="connsiteX3" fmla="*/ 0 w 3429000"/>
              <a:gd name="connsiteY3" fmla="*/ 3088309 h 3105150"/>
              <a:gd name="connsiteX4" fmla="*/ 0 w 3429000"/>
              <a:gd name="connsiteY4" fmla="*/ 0 h 3105150"/>
              <a:gd name="connsiteX5" fmla="*/ 3429000 w 3429000"/>
              <a:gd name="connsiteY5" fmla="*/ 0 h 310515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29000" h="3105150">
                <a:moveTo>
                  <a:pt x="3429000" y="0"/>
                </a:moveTo>
                <a:cubicBezTo>
                  <a:pt x="3429000" y="1714927"/>
                  <a:pt x="2038777" y="3105150"/>
                  <a:pt x="323850" y="3105150"/>
                </a:cubicBezTo>
                <a:cubicBezTo>
                  <a:pt x="216667" y="3105150"/>
                  <a:pt x="110752" y="3099720"/>
                  <a:pt x="6366" y="3089118"/>
                </a:cubicBezTo>
                <a:lnTo>
                  <a:pt x="0" y="3088309"/>
                </a:lnTo>
                <a:lnTo>
                  <a:pt x="0" y="0"/>
                </a:lnTo>
                <a:lnTo>
                  <a:pt x="3429000" y="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8">
            <a:extLst>
              <a:ext uri="{FF2B5EF4-FFF2-40B4-BE49-F238E27FC236}">
                <a16:creationId xmlns:a16="http://schemas.microsoft.com/office/drawing/2014/main" id="{80986E69-F52F-4832-9797-990FD18F3C7E}"/>
              </a:ext>
            </a:extLst>
          </p:cNvPr>
          <p:cNvSpPr txBox="1"/>
          <p:nvPr/>
        </p:nvSpPr>
        <p:spPr>
          <a:xfrm>
            <a:off x="7230733" y="4523496"/>
            <a:ext cx="3554216" cy="1076641"/>
          </a:xfrm>
          <a:prstGeom prst="rect">
            <a:avLst/>
          </a:prstGeom>
          <a:noFill/>
        </p:spPr>
        <p:txBody>
          <a:bodyPr wrap="square">
            <a:spAutoFit/>
          </a:bodyPr>
          <a:lstStyle/>
          <a:p>
            <a:pPr algn="ctr">
              <a:lnSpc>
                <a:spcPct val="150000"/>
              </a:lnSpc>
            </a:pPr>
            <a:r>
              <a:rPr lang="en-US" sz="1100" b="0" i="0">
                <a:solidFill>
                  <a:srgbClr val="374151"/>
                </a:solidFill>
                <a:effectLst/>
                <a:latin typeface="Arial" panose="020b0604020202020204" pitchFamily="34" charset="0"/>
                <a:cs typeface="Arial" panose="020b0604020202020204" pitchFamily="34" charset="0"/>
              </a:rPr>
              <a:t>Jazz music is known for its innovative style, which blends elements of African rhythms, blues, swing, and improvisation. This style has influenced many other genres of music, including rock, pop, and hip-hop.</a:t>
            </a:r>
            <a:endParaRPr lang="en-US" sz="1100">
              <a:latin typeface="Arial" panose="020b0604020202020204" pitchFamily="34" charset="0"/>
              <a:cs typeface="Arial" panose="020b0604020202020204" pitchFamily="34" charset="0"/>
            </a:endParaRPr>
          </a:p>
        </p:txBody>
      </p:sp>
      <p:sp>
        <p:nvSpPr>
          <p:cNvPr id="2" name="Rectangle 14">
            <a:extLst>
              <a:ext uri="{FF2B5EF4-FFF2-40B4-BE49-F238E27FC236}">
                <a16:creationId xmlns:a16="http://schemas.microsoft.com/office/drawing/2014/main" id="{E4A2211D-C2AE-FF0B-EA50-BAA01545A3C4}"/>
              </a:ext>
            </a:extLst>
          </p:cNvPr>
          <p:cNvSpPr/>
          <p:nvPr/>
        </p:nvSpPr>
        <p:spPr>
          <a:xfrm>
            <a:off x="0" y="6224454"/>
            <a:ext cx="10609943" cy="45719"/>
          </a:xfrm>
          <a:prstGeom prst="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2">
            <a:extLst>
              <a:ext uri="{FF2B5EF4-FFF2-40B4-BE49-F238E27FC236}">
                <a16:creationId xmlns:a16="http://schemas.microsoft.com/office/drawing/2014/main" id="{F5231900-DFFA-3639-8E5F-648154CC8BFC}"/>
              </a:ext>
            </a:extLst>
          </p:cNvPr>
          <p:cNvSpPr txBox="1"/>
          <p:nvPr/>
        </p:nvSpPr>
        <p:spPr>
          <a:xfrm>
            <a:off x="6337450" y="2681252"/>
            <a:ext cx="5721200" cy="1015663"/>
          </a:xfrm>
          <a:prstGeom prst="rect">
            <a:avLst/>
          </a:prstGeom>
          <a:noFill/>
        </p:spPr>
        <p:txBody>
          <a:bodyPr wrap="square">
            <a:spAutoFit/>
          </a:bodyPr>
          <a:lstStyle/>
          <a:p>
            <a:pPr algn="ctr"/>
            <a:r>
              <a:rPr lang="en-US" sz="6000" b="1" i="0">
                <a:solidFill>
                  <a:srgbClr val="28A468"/>
                </a:solidFill>
                <a:effectLst/>
                <a:latin typeface="Chewy" panose="02000000000000000000" pitchFamily="2" charset="0"/>
              </a:rPr>
              <a:t>MOTHER </a:t>
            </a:r>
            <a:r>
              <a:rPr lang="en-US" sz="6000" b="1" i="0">
                <a:solidFill>
                  <a:srgbClr val="00B050"/>
                </a:solidFill>
                <a:effectLst/>
                <a:latin typeface="Chewy" panose="02000000000000000000" pitchFamily="2" charset="0"/>
              </a:rPr>
              <a:t>EARTH</a:t>
            </a:r>
            <a:endParaRPr lang="en-US" sz="6000" b="1">
              <a:solidFill>
                <a:srgbClr val="00B050"/>
              </a:solidFill>
              <a:latin typeface="Chewy" panose="02000000000000000000" pitchFamily="2" charset="0"/>
            </a:endParaRPr>
          </a:p>
        </p:txBody>
      </p:sp>
      <p:sp>
        <p:nvSpPr>
          <p:cNvPr id="12" name="TextBox 12">
            <a:extLst>
              <a:ext uri="{FF2B5EF4-FFF2-40B4-BE49-F238E27FC236}">
                <a16:creationId xmlns:a16="http://schemas.microsoft.com/office/drawing/2014/main" id="{C2D1D000-A84B-D4A0-D12A-EACBD0565C2A}"/>
              </a:ext>
            </a:extLst>
          </p:cNvPr>
          <p:cNvSpPr txBox="1"/>
          <p:nvPr/>
        </p:nvSpPr>
        <p:spPr>
          <a:xfrm>
            <a:off x="6718450" y="2117283"/>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pic>
        <p:nvPicPr>
          <p:cNvPr id="15" name="Imagen 14">
            <a:extLst>
              <a:ext uri="{FF2B5EF4-FFF2-40B4-BE49-F238E27FC236}">
                <a16:creationId xmlns:a16="http://schemas.microsoft.com/office/drawing/2014/main" id="{2B6034CE-80E7-BAD5-C924-A9B8575111A5}"/>
              </a:ext>
            </a:extLst>
          </p:cNvPr>
          <p:cNvPicPr>
            <a:picLocks noChangeAspect="1"/>
          </p:cNvPicPr>
          <p:nvPr/>
        </p:nvPicPr>
        <p:blipFill>
          <a:blip r:embed="rId3">
            <a:extLst>
              <a:ext uri="{28A0092B-C50C-407E-A947-70E740481C1C}">
                <a14:useLocalDpi xmlns:a14="http://schemas.microsoft.com/office/drawing/2010/main"/>
              </a:ext>
            </a:extLst>
          </a:blip>
          <a:srcRect r="4507"/>
          <a:stretch>
            <a:fillRect/>
          </a:stretch>
        </p:blipFill>
        <p:spPr>
          <a:xfrm flipH="1">
            <a:off x="0" y="282508"/>
            <a:ext cx="11706182" cy="6523644"/>
          </a:xfrm>
          <a:prstGeom prst="rect">
            <a:avLst/>
          </a:prstGeom>
        </p:spPr>
      </p:pic>
      <p:sp>
        <p:nvSpPr>
          <p:cNvPr id="8" name="Elipse 7">
            <a:extLst>
              <a:ext uri="{FF2B5EF4-FFF2-40B4-BE49-F238E27FC236}">
                <a16:creationId xmlns:a16="http://schemas.microsoft.com/office/drawing/2014/main" id="{C61A7ACD-DD03-2BC1-E92A-D46888156063}"/>
              </a:ext>
            </a:extLst>
          </p:cNvPr>
          <p:cNvSpPr/>
          <p:nvPr/>
        </p:nvSpPr>
        <p:spPr>
          <a:xfrm>
            <a:off x="10726639" y="5564089"/>
            <a:ext cx="1316203" cy="131620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 name="Imagen 5">
            <a:extLst>
              <a:ext uri="{FF2B5EF4-FFF2-40B4-BE49-F238E27FC236}">
                <a16:creationId xmlns:a16="http://schemas.microsoft.com/office/drawing/2014/main" id="{438C59DC-2C03-E9AD-C3F7-2F187E860D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9165" y="5259289"/>
            <a:ext cx="1204619" cy="1546863"/>
          </a:xfrm>
          <a:prstGeom prst="rect">
            <a:avLst/>
          </a:prstGeom>
        </p:spPr>
      </p:pic>
    </p:spTree>
    <p:extLst>
      <p:ext uri="{BB962C8B-B14F-4D97-AF65-F5344CB8AC3E}">
        <p14:creationId xmlns:p14="http://schemas.microsoft.com/office/powerpoint/2010/main" val="270260867"/>
      </p:ext>
    </p:extLst>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13" name="Imagen 12">
            <a:extLst>
              <a:ext uri="{FF2B5EF4-FFF2-40B4-BE49-F238E27FC236}">
                <a16:creationId xmlns:a16="http://schemas.microsoft.com/office/drawing/2014/main" id="{BA3C6D44-E44D-3897-ED67-795625539411}"/>
              </a:ext>
            </a:extLst>
          </p:cNvPr>
          <p:cNvPicPr>
            <a:picLocks noChangeAspect="1"/>
          </p:cNvPicPr>
          <p:nvPr/>
        </p:nvPicPr>
        <p:blipFill>
          <a:blip r:embed="rId3">
            <a:extLst>
              <a:ext uri="{28A0092B-C50C-407E-A947-70E740481C1C}">
                <a14:useLocalDpi xmlns:a14="http://schemas.microsoft.com/office/drawing/2010/main" val="0"/>
              </a:ext>
            </a:extLst>
          </a:blip>
          <a:srcRect b="16966"/>
          <a:stretch>
            <a:fillRect/>
          </a:stretch>
        </p:blipFill>
        <p:spPr>
          <a:xfrm>
            <a:off x="6141838" y="648508"/>
            <a:ext cx="5259636" cy="4766157"/>
          </a:xfrm>
          <a:prstGeom prst="rect">
            <a:avLst/>
          </a:prstGeom>
        </p:spPr>
      </p:pic>
      <p:pic>
        <p:nvPicPr>
          <p:cNvPr id="11" name="Imagen 10">
            <a:extLst>
              <a:ext uri="{FF2B5EF4-FFF2-40B4-BE49-F238E27FC236}">
                <a16:creationId xmlns:a16="http://schemas.microsoft.com/office/drawing/2014/main" id="{6AFF74AD-FBBE-0241-DBA2-B977652506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69213" y="3339347"/>
            <a:ext cx="5045203" cy="2850336"/>
          </a:xfrm>
          <a:prstGeom prst="rect">
            <a:avLst/>
          </a:prstGeom>
        </p:spPr>
      </p:pic>
      <p:sp>
        <p:nvSpPr>
          <p:cNvPr id="24" name="Rectangle 23">
            <a:extLst>
              <a:ext uri="{FF2B5EF4-FFF2-40B4-BE49-F238E27FC236}">
                <a16:creationId xmlns:a16="http://schemas.microsoft.com/office/drawing/2014/main" id="{8A75DEA0-AAC5-13C9-A0ED-FF2CE70821AA}"/>
              </a:ext>
            </a:extLst>
          </p:cNvPr>
          <p:cNvSpPr/>
          <p:nvPr/>
        </p:nvSpPr>
        <p:spPr>
          <a:xfrm>
            <a:off x="0" y="6224454"/>
            <a:ext cx="10609943" cy="45719"/>
          </a:xfrm>
          <a:prstGeom prst="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9A40ED6-897C-F1EE-390C-DC28C820A3AE}"/>
              </a:ext>
            </a:extLst>
          </p:cNvPr>
          <p:cNvSpPr txBox="1"/>
          <p:nvPr/>
        </p:nvSpPr>
        <p:spPr>
          <a:xfrm>
            <a:off x="1171158" y="2562792"/>
            <a:ext cx="4745265" cy="3365024"/>
          </a:xfrm>
          <a:prstGeom prst="rect">
            <a:avLst/>
          </a:prstGeom>
          <a:noFill/>
        </p:spPr>
        <p:txBody>
          <a:bodyPr wrap="square">
            <a:spAutoFit/>
          </a:bodyPr>
          <a:lstStyle/>
          <a:p>
            <a:pPr>
              <a:lnSpc>
                <a:spcPct val="150000"/>
              </a:lnSpc>
            </a:pPr>
            <a:r>
              <a:rPr lang="en-US">
                <a:latin typeface="Arial" panose="020b0604020202020204" pitchFamily="34" charset="0"/>
                <a:cs typeface="Arial" panose="020b0604020202020204" pitchFamily="34" charset="0"/>
              </a:rPr>
              <a:t>The first International Jazz Day was held on April 30, 2012, and featured concerts, jam sessions, and educational programs in more than 190 countries around the world. The event was organized by the Thelonious Monk Institute of Jazz, which has since been renamed as the Herbie Hancock Institute of Jazz.</a:t>
            </a:r>
          </a:p>
        </p:txBody>
      </p:sp>
      <p:grpSp>
        <p:nvGrpSpPr>
          <p:cNvPr id="2" name="Group 1">
            <a:extLst>
              <a:ext uri="{FF2B5EF4-FFF2-40B4-BE49-F238E27FC236}">
                <a16:creationId xmlns:a16="http://schemas.microsoft.com/office/drawing/2014/main" id="{77EF81CA-F2B5-14FF-6550-1EDB80C94380}"/>
              </a:ext>
            </a:extLst>
          </p:cNvPr>
          <p:cNvGrpSpPr/>
          <p:nvPr/>
        </p:nvGrpSpPr>
        <p:grpSpPr>
          <a:xfrm rot="16200000">
            <a:off x="-43543" y="42794"/>
            <a:ext cx="1201602" cy="1111844"/>
            <a:chOff x="10046732" y="-8067"/>
            <a:chExt cx="2141558" cy="1981587"/>
          </a:xfrm>
          <a:gradFill>
            <a:gsLst>
              <a:gs pos="0">
                <a:srgbClr val="28A468"/>
              </a:gs>
              <a:gs pos="97000">
                <a:srgbClr val="00B050"/>
              </a:gs>
            </a:gsLst>
            <a:path path="circle">
              <a:fillToRect l="50000" t="50000" r="50000" b="50000"/>
            </a:path>
          </a:gradFill>
        </p:grpSpPr>
        <p:sp>
          <p:nvSpPr>
            <p:cNvPr id="3" name="Freeform: Shape 2">
              <a:extLst>
                <a:ext uri="{FF2B5EF4-FFF2-40B4-BE49-F238E27FC236}">
                  <a16:creationId xmlns:a16="http://schemas.microsoft.com/office/drawing/2014/main" id="{3599B1B8-F609-F0E2-D78B-0E04504CBD1C}"/>
                </a:ext>
              </a:extLst>
            </p:cNvPr>
            <p:cNvSpPr/>
            <p:nvPr/>
          </p:nvSpPr>
          <p:spPr>
            <a:xfrm rot="16200000">
              <a:off x="10408537" y="-88262"/>
              <a:ext cx="781257" cy="941649"/>
            </a:xfrm>
            <a:custGeom>
              <a:gdLst>
                <a:gd name="connsiteX0" fmla="*/ 781257 w 781257"/>
                <a:gd name="connsiteY0" fmla="*/ 468653 h 941649"/>
                <a:gd name="connsiteX1" fmla="*/ 781257 w 781257"/>
                <a:gd name="connsiteY1" fmla="*/ 941649 h 941649"/>
                <a:gd name="connsiteX2" fmla="*/ 57701 w 781257"/>
                <a:gd name="connsiteY2" fmla="*/ 310003 h 941649"/>
                <a:gd name="connsiteX3" fmla="*/ 41574 w 781257"/>
                <a:gd name="connsiteY3" fmla="*/ 72211 h 941649"/>
                <a:gd name="connsiteX4" fmla="*/ 54242 w 781257"/>
                <a:gd name="connsiteY4" fmla="*/ 57700 h 941649"/>
                <a:gd name="connsiteX5" fmla="*/ 292033 w 781257"/>
                <a:gd name="connsiteY5" fmla="*/ 41573 h 941649"/>
                <a:gd name="connsiteX6" fmla="*/ 781257 w 781257"/>
                <a:gd name="connsiteY6" fmla="*/ 468653 h 941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57" h="941649">
                  <a:moveTo>
                    <a:pt x="781257" y="468653"/>
                  </a:moveTo>
                  <a:lnTo>
                    <a:pt x="781257" y="941649"/>
                  </a:lnTo>
                  <a:lnTo>
                    <a:pt x="57701" y="310003"/>
                  </a:lnTo>
                  <a:cubicBezTo>
                    <a:pt x="-12417" y="248791"/>
                    <a:pt x="-19637" y="142329"/>
                    <a:pt x="41574" y="72211"/>
                  </a:cubicBezTo>
                  <a:lnTo>
                    <a:pt x="54242" y="57700"/>
                  </a:lnTo>
                  <a:cubicBezTo>
                    <a:pt x="115453" y="-12418"/>
                    <a:pt x="221915" y="-19638"/>
                    <a:pt x="292033" y="41573"/>
                  </a:cubicBezTo>
                  <a:lnTo>
                    <a:pt x="781257" y="4686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Freeform: Shape 3">
              <a:extLst>
                <a:ext uri="{FF2B5EF4-FFF2-40B4-BE49-F238E27FC236}">
                  <a16:creationId xmlns:a16="http://schemas.microsoft.com/office/drawing/2014/main" id="{D2A9A8D2-69C0-6A20-AA1E-33E0EC3A4839}"/>
                </a:ext>
              </a:extLst>
            </p:cNvPr>
            <p:cNvSpPr/>
            <p:nvPr/>
          </p:nvSpPr>
          <p:spPr>
            <a:xfrm rot="16200000">
              <a:off x="10062423" y="-23758"/>
              <a:ext cx="1796882" cy="1828264"/>
            </a:xfrm>
            <a:custGeom>
              <a:gdLst>
                <a:gd name="connsiteX0" fmla="*/ 1796882 w 1796882"/>
                <a:gd name="connsiteY0" fmla="*/ 1355268 h 1828264"/>
                <a:gd name="connsiteX1" fmla="*/ 1796882 w 1796882"/>
                <a:gd name="connsiteY1" fmla="*/ 1828264 h 1828264"/>
                <a:gd name="connsiteX2" fmla="*/ 57701 w 1796882"/>
                <a:gd name="connsiteY2" fmla="*/ 310003 h 1828264"/>
                <a:gd name="connsiteX3" fmla="*/ 41574 w 1796882"/>
                <a:gd name="connsiteY3" fmla="*/ 72211 h 1828264"/>
                <a:gd name="connsiteX4" fmla="*/ 54242 w 1796882"/>
                <a:gd name="connsiteY4" fmla="*/ 57700 h 1828264"/>
                <a:gd name="connsiteX5" fmla="*/ 292033 w 1796882"/>
                <a:gd name="connsiteY5" fmla="*/ 41573 h 1828264"/>
                <a:gd name="connsiteX6" fmla="*/ 1796882 w 1796882"/>
                <a:gd name="connsiteY6" fmla="*/ 1355268 h 1828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882" h="1828263">
                  <a:moveTo>
                    <a:pt x="1796882" y="1355268"/>
                  </a:moveTo>
                  <a:lnTo>
                    <a:pt x="1796882" y="1828264"/>
                  </a:lnTo>
                  <a:lnTo>
                    <a:pt x="57701" y="310003"/>
                  </a:lnTo>
                  <a:cubicBezTo>
                    <a:pt x="-12417" y="248791"/>
                    <a:pt x="-19638" y="142329"/>
                    <a:pt x="41574" y="72211"/>
                  </a:cubicBezTo>
                  <a:lnTo>
                    <a:pt x="54242" y="57700"/>
                  </a:lnTo>
                  <a:cubicBezTo>
                    <a:pt x="115453" y="-12418"/>
                    <a:pt x="221915" y="-19638"/>
                    <a:pt x="292033" y="41573"/>
                  </a:cubicBezTo>
                  <a:lnTo>
                    <a:pt x="1796882" y="13552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reeform: Shape 4">
              <a:extLst>
                <a:ext uri="{FF2B5EF4-FFF2-40B4-BE49-F238E27FC236}">
                  <a16:creationId xmlns:a16="http://schemas.microsoft.com/office/drawing/2014/main" id="{538BC386-F3AB-8AA3-F71F-34F9462BD73E}"/>
                </a:ext>
              </a:extLst>
            </p:cNvPr>
            <p:cNvSpPr/>
            <p:nvPr/>
          </p:nvSpPr>
          <p:spPr>
            <a:xfrm rot="16200000">
              <a:off x="11021130" y="77435"/>
              <a:ext cx="1252662" cy="1081658"/>
            </a:xfrm>
            <a:custGeom>
              <a:gdLst>
                <a:gd name="connsiteX0" fmla="*/ 1252662 w 1252662"/>
                <a:gd name="connsiteY0" fmla="*/ 880178 h 1081658"/>
                <a:gd name="connsiteX1" fmla="*/ 1252662 w 1252662"/>
                <a:gd name="connsiteY1" fmla="*/ 1081658 h 1081658"/>
                <a:gd name="connsiteX2" fmla="*/ 941637 w 1252662"/>
                <a:gd name="connsiteY2" fmla="*/ 1081658 h 1081658"/>
                <a:gd name="connsiteX3" fmla="*/ 57701 w 1252662"/>
                <a:gd name="connsiteY3" fmla="*/ 310003 h 1081658"/>
                <a:gd name="connsiteX4" fmla="*/ 41574 w 1252662"/>
                <a:gd name="connsiteY4" fmla="*/ 72211 h 1081658"/>
                <a:gd name="connsiteX5" fmla="*/ 54242 w 1252662"/>
                <a:gd name="connsiteY5" fmla="*/ 57700 h 1081658"/>
                <a:gd name="connsiteX6" fmla="*/ 292033 w 1252662"/>
                <a:gd name="connsiteY6" fmla="*/ 41573 h 1081658"/>
                <a:gd name="connsiteX7" fmla="*/ 1252662 w 1252662"/>
                <a:gd name="connsiteY7" fmla="*/ 880178 h 10816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662" h="1081658">
                  <a:moveTo>
                    <a:pt x="1252662" y="880178"/>
                  </a:moveTo>
                  <a:lnTo>
                    <a:pt x="1252662" y="1081658"/>
                  </a:lnTo>
                  <a:lnTo>
                    <a:pt x="941637" y="1081658"/>
                  </a:lnTo>
                  <a:lnTo>
                    <a:pt x="57701" y="310003"/>
                  </a:lnTo>
                  <a:cubicBezTo>
                    <a:pt x="-12417" y="248791"/>
                    <a:pt x="-19638" y="142329"/>
                    <a:pt x="41574" y="72211"/>
                  </a:cubicBezTo>
                  <a:lnTo>
                    <a:pt x="54242" y="57700"/>
                  </a:lnTo>
                  <a:cubicBezTo>
                    <a:pt x="115453" y="-12418"/>
                    <a:pt x="221915" y="-19638"/>
                    <a:pt x="292033" y="41573"/>
                  </a:cubicBezTo>
                  <a:lnTo>
                    <a:pt x="1252662" y="880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B342E523-AF7D-09A2-86B8-1EA625F86036}"/>
                </a:ext>
              </a:extLst>
            </p:cNvPr>
            <p:cNvSpPr/>
            <p:nvPr/>
          </p:nvSpPr>
          <p:spPr>
            <a:xfrm rot="16200000">
              <a:off x="10905733" y="690963"/>
              <a:ext cx="1483456" cy="1081657"/>
            </a:xfrm>
            <a:custGeom>
              <a:gdLst>
                <a:gd name="connsiteX0" fmla="*/ 1483456 w 1483456"/>
                <a:gd name="connsiteY0" fmla="*/ 1081657 h 1081657"/>
                <a:gd name="connsiteX1" fmla="*/ 941635 w 1483456"/>
                <a:gd name="connsiteY1" fmla="*/ 1081657 h 1081657"/>
                <a:gd name="connsiteX2" fmla="*/ 57700 w 1483456"/>
                <a:gd name="connsiteY2" fmla="*/ 310003 h 1081657"/>
                <a:gd name="connsiteX3" fmla="*/ 41573 w 1483456"/>
                <a:gd name="connsiteY3" fmla="*/ 72211 h 1081657"/>
                <a:gd name="connsiteX4" fmla="*/ 54241 w 1483456"/>
                <a:gd name="connsiteY4" fmla="*/ 57700 h 1081657"/>
                <a:gd name="connsiteX5" fmla="*/ 292032 w 1483456"/>
                <a:gd name="connsiteY5" fmla="*/ 41573 h 1081657"/>
                <a:gd name="connsiteX6" fmla="*/ 1483456 w 1483456"/>
                <a:gd name="connsiteY6" fmla="*/ 1081657 h 10816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456" h="1081657">
                  <a:moveTo>
                    <a:pt x="1483456" y="1081657"/>
                  </a:moveTo>
                  <a:lnTo>
                    <a:pt x="941635" y="1081657"/>
                  </a:lnTo>
                  <a:lnTo>
                    <a:pt x="57700" y="310003"/>
                  </a:lnTo>
                  <a:cubicBezTo>
                    <a:pt x="-12418" y="248791"/>
                    <a:pt x="-19639" y="142329"/>
                    <a:pt x="41573" y="72211"/>
                  </a:cubicBezTo>
                  <a:lnTo>
                    <a:pt x="54241" y="57700"/>
                  </a:lnTo>
                  <a:cubicBezTo>
                    <a:pt x="115452" y="-12418"/>
                    <a:pt x="221914" y="-19638"/>
                    <a:pt x="292032" y="41573"/>
                  </a:cubicBezTo>
                  <a:lnTo>
                    <a:pt x="1483456" y="1081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upo 14">
            <a:extLst>
              <a:ext uri="{FF2B5EF4-FFF2-40B4-BE49-F238E27FC236}">
                <a16:creationId xmlns:a16="http://schemas.microsoft.com/office/drawing/2014/main" id="{1B8BEBE3-A818-4039-9D6F-AE87A1A3F47D}"/>
              </a:ext>
            </a:extLst>
          </p:cNvPr>
          <p:cNvGrpSpPr/>
          <p:nvPr/>
        </p:nvGrpSpPr>
        <p:grpSpPr>
          <a:xfrm>
            <a:off x="11020756" y="5863945"/>
            <a:ext cx="714251" cy="721017"/>
            <a:chOff x="6951468" y="-1127051"/>
            <a:chExt cx="1116474" cy="1127051"/>
          </a:xfrm>
        </p:grpSpPr>
        <p:sp>
          <p:nvSpPr>
            <p:cNvPr id="18" name="Forma libre: forma 17">
              <a:extLst>
                <a:ext uri="{FF2B5EF4-FFF2-40B4-BE49-F238E27FC236}">
                  <a16:creationId xmlns:a16="http://schemas.microsoft.com/office/drawing/2014/main" id="{31E2D1AC-63A3-4688-AD29-C1DD57574EFB}"/>
                </a:ext>
              </a:extLst>
            </p:cNvPr>
            <p:cNvSpPr/>
            <p:nvPr/>
          </p:nvSpPr>
          <p:spPr>
            <a:xfrm>
              <a:off x="6951468" y="-766566"/>
              <a:ext cx="1116474" cy="766566"/>
            </a:xfrm>
            <a:custGeom>
              <a:gdLst>
                <a:gd name="connsiteX0" fmla="*/ 560419 w 1116474"/>
                <a:gd name="connsiteY0" fmla="*/ 193 h 766566"/>
                <a:gd name="connsiteX1" fmla="*/ 783497 w 1116474"/>
                <a:gd name="connsiteY1" fmla="*/ 342 h 766566"/>
                <a:gd name="connsiteX2" fmla="*/ 898458 w 1116474"/>
                <a:gd name="connsiteY2" fmla="*/ 125200 h 766566"/>
                <a:gd name="connsiteX3" fmla="*/ 880154 w 1116474"/>
                <a:gd name="connsiteY3" fmla="*/ 291429 h 766566"/>
                <a:gd name="connsiteX4" fmla="*/ 904560 w 1116474"/>
                <a:gd name="connsiteY4" fmla="*/ 329377 h 766566"/>
                <a:gd name="connsiteX5" fmla="*/ 953967 w 1116474"/>
                <a:gd name="connsiteY5" fmla="*/ 345598 h 766566"/>
                <a:gd name="connsiteX6" fmla="*/ 1053377 w 1116474"/>
                <a:gd name="connsiteY6" fmla="*/ 293215 h 766566"/>
                <a:gd name="connsiteX7" fmla="*/ 1017512 w 1116474"/>
                <a:gd name="connsiteY7" fmla="*/ 213895 h 766566"/>
                <a:gd name="connsiteX8" fmla="*/ 968552 w 1116474"/>
                <a:gd name="connsiteY8" fmla="*/ 229744 h 766566"/>
                <a:gd name="connsiteX9" fmla="*/ 976885 w 1116474"/>
                <a:gd name="connsiteY9" fmla="*/ 274761 h 766566"/>
                <a:gd name="connsiteX10" fmla="*/ 993404 w 1116474"/>
                <a:gd name="connsiteY10" fmla="*/ 320299 h 766566"/>
                <a:gd name="connsiteX11" fmla="*/ 937449 w 1116474"/>
                <a:gd name="connsiteY11" fmla="*/ 319779 h 766566"/>
                <a:gd name="connsiteX12" fmla="*/ 912819 w 1116474"/>
                <a:gd name="connsiteY12" fmla="*/ 203701 h 766566"/>
                <a:gd name="connsiteX13" fmla="*/ 1033957 w 1116474"/>
                <a:gd name="connsiteY13" fmla="*/ 155633 h 766566"/>
                <a:gd name="connsiteX14" fmla="*/ 1115732 w 1116474"/>
                <a:gd name="connsiteY14" fmla="*/ 283318 h 766566"/>
                <a:gd name="connsiteX15" fmla="*/ 997571 w 1116474"/>
                <a:gd name="connsiteY15" fmla="*/ 404307 h 766566"/>
                <a:gd name="connsiteX16" fmla="*/ 913266 w 1116474"/>
                <a:gd name="connsiteY16" fmla="*/ 395303 h 766566"/>
                <a:gd name="connsiteX17" fmla="*/ 864751 w 1116474"/>
                <a:gd name="connsiteY17" fmla="*/ 425811 h 766566"/>
                <a:gd name="connsiteX18" fmla="*/ 838410 w 1116474"/>
                <a:gd name="connsiteY18" fmla="*/ 647326 h 766566"/>
                <a:gd name="connsiteX19" fmla="*/ 711097 w 1116474"/>
                <a:gd name="connsiteY19" fmla="*/ 763924 h 766566"/>
                <a:gd name="connsiteX20" fmla="*/ 421052 w 1116474"/>
                <a:gd name="connsiteY20" fmla="*/ 766231 h 766566"/>
                <a:gd name="connsiteX21" fmla="*/ 276997 w 1116474"/>
                <a:gd name="connsiteY21" fmla="*/ 633263 h 766566"/>
                <a:gd name="connsiteX22" fmla="*/ 252219 w 1116474"/>
                <a:gd name="connsiteY22" fmla="*/ 422835 h 766566"/>
                <a:gd name="connsiteX23" fmla="*/ 205267 w 1116474"/>
                <a:gd name="connsiteY23" fmla="*/ 393369 h 766566"/>
                <a:gd name="connsiteX24" fmla="*/ 32489 w 1116474"/>
                <a:gd name="connsiteY24" fmla="*/ 356090 h 766566"/>
                <a:gd name="connsiteX25" fmla="*/ 57045 w 1116474"/>
                <a:gd name="connsiteY25" fmla="*/ 168357 h 766566"/>
                <a:gd name="connsiteX26" fmla="*/ 172601 w 1116474"/>
                <a:gd name="connsiteY26" fmla="*/ 169175 h 766566"/>
                <a:gd name="connsiteX27" fmla="*/ 213303 w 1116474"/>
                <a:gd name="connsiteY27" fmla="*/ 262781 h 766566"/>
                <a:gd name="connsiteX28" fmla="*/ 153776 w 1116474"/>
                <a:gd name="connsiteY28" fmla="*/ 331461 h 766566"/>
                <a:gd name="connsiteX29" fmla="*/ 121706 w 1116474"/>
                <a:gd name="connsiteY29" fmla="*/ 318737 h 766566"/>
                <a:gd name="connsiteX30" fmla="*/ 126394 w 1116474"/>
                <a:gd name="connsiteY30" fmla="*/ 285104 h 766566"/>
                <a:gd name="connsiteX31" fmla="*/ 147302 w 1116474"/>
                <a:gd name="connsiteY31" fmla="*/ 229298 h 766566"/>
                <a:gd name="connsiteX32" fmla="*/ 91198 w 1116474"/>
                <a:gd name="connsiteY32" fmla="*/ 217615 h 766566"/>
                <a:gd name="connsiteX33" fmla="*/ 61286 w 1116474"/>
                <a:gd name="connsiteY33" fmla="*/ 290462 h 766566"/>
                <a:gd name="connsiteX34" fmla="*/ 155487 w 1116474"/>
                <a:gd name="connsiteY34" fmla="*/ 346863 h 766566"/>
                <a:gd name="connsiteX35" fmla="*/ 166351 w 1116474"/>
                <a:gd name="connsiteY35" fmla="*/ 344259 h 766566"/>
                <a:gd name="connsiteX36" fmla="*/ 230342 w 1116474"/>
                <a:gd name="connsiteY36" fmla="*/ 249239 h 766566"/>
                <a:gd name="connsiteX37" fmla="*/ 214568 w 1116474"/>
                <a:gd name="connsiteY37" fmla="*/ 123786 h 766566"/>
                <a:gd name="connsiteX38" fmla="*/ 314945 w 1116474"/>
                <a:gd name="connsiteY38" fmla="*/ 4509 h 766566"/>
                <a:gd name="connsiteX39" fmla="*/ 560419 w 1116474"/>
                <a:gd name="connsiteY39" fmla="*/ 193 h 766566"/>
                <a:gd name="connsiteX40" fmla="*/ 591895 w 1116474"/>
                <a:gd name="connsiteY40" fmla="*/ 512051 h 766566"/>
                <a:gd name="connsiteX41" fmla="*/ 669428 w 1116474"/>
                <a:gd name="connsiteY41" fmla="*/ 597472 h 766566"/>
                <a:gd name="connsiteX42" fmla="*/ 681334 w 1116474"/>
                <a:gd name="connsiteY42" fmla="*/ 613470 h 766566"/>
                <a:gd name="connsiteX43" fmla="*/ 695248 w 1116474"/>
                <a:gd name="connsiteY43" fmla="*/ 599035 h 766566"/>
                <a:gd name="connsiteX44" fmla="*/ 699936 w 1116474"/>
                <a:gd name="connsiteY44" fmla="*/ 573512 h 766566"/>
                <a:gd name="connsiteX45" fmla="*/ 744433 w 1116474"/>
                <a:gd name="connsiteY45" fmla="*/ 189786 h 766566"/>
                <a:gd name="connsiteX46" fmla="*/ 709535 w 1116474"/>
                <a:gd name="connsiteY46" fmla="*/ 148862 h 766566"/>
                <a:gd name="connsiteX47" fmla="*/ 408477 w 1116474"/>
                <a:gd name="connsiteY47" fmla="*/ 148787 h 766566"/>
                <a:gd name="connsiteX48" fmla="*/ 369933 w 1116474"/>
                <a:gd name="connsiteY48" fmla="*/ 190679 h 766566"/>
                <a:gd name="connsiteX49" fmla="*/ 420606 w 1116474"/>
                <a:gd name="connsiteY49" fmla="*/ 588692 h 766566"/>
                <a:gd name="connsiteX50" fmla="*/ 433181 w 1116474"/>
                <a:gd name="connsiteY50" fmla="*/ 610717 h 766566"/>
                <a:gd name="connsiteX51" fmla="*/ 442258 w 1116474"/>
                <a:gd name="connsiteY51" fmla="*/ 588915 h 766566"/>
                <a:gd name="connsiteX52" fmla="*/ 517634 w 1116474"/>
                <a:gd name="connsiteY52" fmla="*/ 511232 h 766566"/>
                <a:gd name="connsiteX53" fmla="*/ 523067 w 1116474"/>
                <a:gd name="connsiteY53" fmla="*/ 506991 h 766566"/>
                <a:gd name="connsiteX54" fmla="*/ 509599 w 1116474"/>
                <a:gd name="connsiteY54" fmla="*/ 343366 h 766566"/>
                <a:gd name="connsiteX55" fmla="*/ 604395 w 1116474"/>
                <a:gd name="connsiteY55" fmla="*/ 344110 h 766566"/>
                <a:gd name="connsiteX56" fmla="*/ 629545 w 1116474"/>
                <a:gd name="connsiteY56" fmla="*/ 389500 h 766566"/>
                <a:gd name="connsiteX57" fmla="*/ 610869 w 1116474"/>
                <a:gd name="connsiteY57" fmla="*/ 484668 h 766566"/>
                <a:gd name="connsiteX58" fmla="*/ 591895 w 1116474"/>
                <a:gd name="connsiteY58" fmla="*/ 511902 h 7665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16474" h="766566">
                  <a:moveTo>
                    <a:pt x="560419" y="193"/>
                  </a:moveTo>
                  <a:cubicBezTo>
                    <a:pt x="644576" y="193"/>
                    <a:pt x="713999" y="-328"/>
                    <a:pt x="783497" y="342"/>
                  </a:cubicBezTo>
                  <a:cubicBezTo>
                    <a:pt x="864453" y="1160"/>
                    <a:pt x="905081" y="44764"/>
                    <a:pt x="898458" y="125200"/>
                  </a:cubicBezTo>
                  <a:cubicBezTo>
                    <a:pt x="893919" y="180783"/>
                    <a:pt x="887669" y="236218"/>
                    <a:pt x="880154" y="291429"/>
                  </a:cubicBezTo>
                  <a:cubicBezTo>
                    <a:pt x="877178" y="313305"/>
                    <a:pt x="884544" y="323797"/>
                    <a:pt x="904560" y="329377"/>
                  </a:cubicBezTo>
                  <a:cubicBezTo>
                    <a:pt x="921227" y="333991"/>
                    <a:pt x="937225" y="341431"/>
                    <a:pt x="953967" y="345598"/>
                  </a:cubicBezTo>
                  <a:cubicBezTo>
                    <a:pt x="995264" y="355792"/>
                    <a:pt x="1038645" y="332428"/>
                    <a:pt x="1053377" y="293215"/>
                  </a:cubicBezTo>
                  <a:cubicBezTo>
                    <a:pt x="1065060" y="262186"/>
                    <a:pt x="1048095" y="223940"/>
                    <a:pt x="1017512" y="213895"/>
                  </a:cubicBezTo>
                  <a:cubicBezTo>
                    <a:pt x="997794" y="207421"/>
                    <a:pt x="980531" y="211886"/>
                    <a:pt x="968552" y="229744"/>
                  </a:cubicBezTo>
                  <a:cubicBezTo>
                    <a:pt x="956795" y="247156"/>
                    <a:pt x="959771" y="262558"/>
                    <a:pt x="976885" y="274761"/>
                  </a:cubicBezTo>
                  <a:cubicBezTo>
                    <a:pt x="992957" y="286295"/>
                    <a:pt x="1008509" y="299837"/>
                    <a:pt x="993404" y="320299"/>
                  </a:cubicBezTo>
                  <a:cubicBezTo>
                    <a:pt x="976364" y="343292"/>
                    <a:pt x="955381" y="331535"/>
                    <a:pt x="937449" y="319779"/>
                  </a:cubicBezTo>
                  <a:cubicBezTo>
                    <a:pt x="900616" y="295745"/>
                    <a:pt x="890497" y="245816"/>
                    <a:pt x="912819" y="203701"/>
                  </a:cubicBezTo>
                  <a:cubicBezTo>
                    <a:pt x="934993" y="161809"/>
                    <a:pt x="990130" y="139933"/>
                    <a:pt x="1033957" y="155633"/>
                  </a:cubicBezTo>
                  <a:cubicBezTo>
                    <a:pt x="1088275" y="175202"/>
                    <a:pt x="1121982" y="227735"/>
                    <a:pt x="1115732" y="283318"/>
                  </a:cubicBezTo>
                  <a:cubicBezTo>
                    <a:pt x="1108737" y="345450"/>
                    <a:pt x="1058140" y="397684"/>
                    <a:pt x="997571" y="404307"/>
                  </a:cubicBezTo>
                  <a:cubicBezTo>
                    <a:pt x="968998" y="407432"/>
                    <a:pt x="940797" y="405274"/>
                    <a:pt x="913266" y="395303"/>
                  </a:cubicBezTo>
                  <a:cubicBezTo>
                    <a:pt x="871597" y="380198"/>
                    <a:pt x="870555" y="380570"/>
                    <a:pt x="864751" y="425811"/>
                  </a:cubicBezTo>
                  <a:cubicBezTo>
                    <a:pt x="855301" y="499550"/>
                    <a:pt x="846298" y="573364"/>
                    <a:pt x="838410" y="647326"/>
                  </a:cubicBezTo>
                  <a:cubicBezTo>
                    <a:pt x="829333" y="732226"/>
                    <a:pt x="796072" y="760725"/>
                    <a:pt x="711097" y="763924"/>
                  </a:cubicBezTo>
                  <a:cubicBezTo>
                    <a:pt x="614366" y="767570"/>
                    <a:pt x="517709" y="766454"/>
                    <a:pt x="421052" y="766231"/>
                  </a:cubicBezTo>
                  <a:cubicBezTo>
                    <a:pt x="317624" y="766008"/>
                    <a:pt x="286819" y="735426"/>
                    <a:pt x="276997" y="633263"/>
                  </a:cubicBezTo>
                  <a:cubicBezTo>
                    <a:pt x="270225" y="562946"/>
                    <a:pt x="259213" y="493076"/>
                    <a:pt x="252219" y="422835"/>
                  </a:cubicBezTo>
                  <a:cubicBezTo>
                    <a:pt x="248945" y="389723"/>
                    <a:pt x="238304" y="380496"/>
                    <a:pt x="205267" y="393369"/>
                  </a:cubicBezTo>
                  <a:cubicBezTo>
                    <a:pt x="140605" y="418593"/>
                    <a:pt x="80781" y="410632"/>
                    <a:pt x="32489" y="356090"/>
                  </a:cubicBezTo>
                  <a:cubicBezTo>
                    <a:pt x="-19299" y="297530"/>
                    <a:pt x="-7766" y="209356"/>
                    <a:pt x="57045" y="168357"/>
                  </a:cubicBezTo>
                  <a:cubicBezTo>
                    <a:pt x="95439" y="144025"/>
                    <a:pt x="134653" y="144769"/>
                    <a:pt x="172601" y="169175"/>
                  </a:cubicBezTo>
                  <a:cubicBezTo>
                    <a:pt x="206606" y="191051"/>
                    <a:pt x="217097" y="224386"/>
                    <a:pt x="213303" y="262781"/>
                  </a:cubicBezTo>
                  <a:cubicBezTo>
                    <a:pt x="210029" y="295745"/>
                    <a:pt x="182126" y="326699"/>
                    <a:pt x="153776" y="331461"/>
                  </a:cubicBezTo>
                  <a:cubicBezTo>
                    <a:pt x="140233" y="333767"/>
                    <a:pt x="128849" y="331163"/>
                    <a:pt x="121706" y="318737"/>
                  </a:cubicBezTo>
                  <a:cubicBezTo>
                    <a:pt x="114711" y="306608"/>
                    <a:pt x="115381" y="294405"/>
                    <a:pt x="126394" y="285104"/>
                  </a:cubicBezTo>
                  <a:cubicBezTo>
                    <a:pt x="144028" y="270148"/>
                    <a:pt x="170220" y="258019"/>
                    <a:pt x="147302" y="229298"/>
                  </a:cubicBezTo>
                  <a:cubicBezTo>
                    <a:pt x="132793" y="211067"/>
                    <a:pt x="112479" y="203850"/>
                    <a:pt x="91198" y="217615"/>
                  </a:cubicBezTo>
                  <a:cubicBezTo>
                    <a:pt x="65006" y="234506"/>
                    <a:pt x="50869" y="258168"/>
                    <a:pt x="61286" y="290462"/>
                  </a:cubicBezTo>
                  <a:cubicBezTo>
                    <a:pt x="73638" y="328559"/>
                    <a:pt x="115976" y="353486"/>
                    <a:pt x="155487" y="346863"/>
                  </a:cubicBezTo>
                  <a:cubicBezTo>
                    <a:pt x="159133" y="346268"/>
                    <a:pt x="162705" y="345152"/>
                    <a:pt x="166351" y="344259"/>
                  </a:cubicBezTo>
                  <a:cubicBezTo>
                    <a:pt x="238379" y="325210"/>
                    <a:pt x="240387" y="321936"/>
                    <a:pt x="230342" y="249239"/>
                  </a:cubicBezTo>
                  <a:cubicBezTo>
                    <a:pt x="224613" y="207496"/>
                    <a:pt x="219405" y="165678"/>
                    <a:pt x="214568" y="123786"/>
                  </a:cubicBezTo>
                  <a:cubicBezTo>
                    <a:pt x="206606" y="55776"/>
                    <a:pt x="246935" y="10536"/>
                    <a:pt x="314945" y="4509"/>
                  </a:cubicBezTo>
                  <a:cubicBezTo>
                    <a:pt x="401706" y="-3230"/>
                    <a:pt x="488466" y="2797"/>
                    <a:pt x="560419" y="193"/>
                  </a:cubicBezTo>
                  <a:close/>
                  <a:moveTo>
                    <a:pt x="591895" y="512051"/>
                  </a:moveTo>
                  <a:cubicBezTo>
                    <a:pt x="661541" y="500220"/>
                    <a:pt x="679176" y="536978"/>
                    <a:pt x="669428" y="597472"/>
                  </a:cubicBezTo>
                  <a:cubicBezTo>
                    <a:pt x="668312" y="604615"/>
                    <a:pt x="672033" y="612726"/>
                    <a:pt x="681334" y="613470"/>
                  </a:cubicBezTo>
                  <a:cubicBezTo>
                    <a:pt x="691007" y="614214"/>
                    <a:pt x="693388" y="606178"/>
                    <a:pt x="695248" y="599035"/>
                  </a:cubicBezTo>
                  <a:cubicBezTo>
                    <a:pt x="697406" y="590701"/>
                    <a:pt x="698968" y="582069"/>
                    <a:pt x="699936" y="573512"/>
                  </a:cubicBezTo>
                  <a:cubicBezTo>
                    <a:pt x="714743" y="445604"/>
                    <a:pt x="728806" y="317621"/>
                    <a:pt x="744433" y="189786"/>
                  </a:cubicBezTo>
                  <a:cubicBezTo>
                    <a:pt x="747930" y="160916"/>
                    <a:pt x="739893" y="148638"/>
                    <a:pt x="709535" y="148862"/>
                  </a:cubicBezTo>
                  <a:cubicBezTo>
                    <a:pt x="609157" y="149755"/>
                    <a:pt x="508780" y="149903"/>
                    <a:pt x="408477" y="148787"/>
                  </a:cubicBezTo>
                  <a:cubicBezTo>
                    <a:pt x="377374" y="148415"/>
                    <a:pt x="365841" y="159576"/>
                    <a:pt x="369933" y="190679"/>
                  </a:cubicBezTo>
                  <a:cubicBezTo>
                    <a:pt x="387196" y="323276"/>
                    <a:pt x="403492" y="456021"/>
                    <a:pt x="420606" y="588692"/>
                  </a:cubicBezTo>
                  <a:cubicBezTo>
                    <a:pt x="421721" y="597249"/>
                    <a:pt x="418373" y="612056"/>
                    <a:pt x="433181" y="610717"/>
                  </a:cubicBezTo>
                  <a:cubicBezTo>
                    <a:pt x="443672" y="609749"/>
                    <a:pt x="441440" y="597174"/>
                    <a:pt x="442258" y="588915"/>
                  </a:cubicBezTo>
                  <a:cubicBezTo>
                    <a:pt x="446820" y="542685"/>
                    <a:pt x="471947" y="516791"/>
                    <a:pt x="517634" y="511232"/>
                  </a:cubicBezTo>
                  <a:cubicBezTo>
                    <a:pt x="519644" y="511009"/>
                    <a:pt x="521355" y="508405"/>
                    <a:pt x="523067" y="506991"/>
                  </a:cubicBezTo>
                  <a:cubicBezTo>
                    <a:pt x="465846" y="434368"/>
                    <a:pt x="464135" y="412938"/>
                    <a:pt x="509599" y="343366"/>
                  </a:cubicBezTo>
                  <a:cubicBezTo>
                    <a:pt x="545091" y="288973"/>
                    <a:pt x="568456" y="289048"/>
                    <a:pt x="604395" y="344110"/>
                  </a:cubicBezTo>
                  <a:cubicBezTo>
                    <a:pt x="613845" y="358545"/>
                    <a:pt x="622551" y="373725"/>
                    <a:pt x="629545" y="389500"/>
                  </a:cubicBezTo>
                  <a:cubicBezTo>
                    <a:pt x="645320" y="425141"/>
                    <a:pt x="638474" y="456988"/>
                    <a:pt x="610869" y="484668"/>
                  </a:cubicBezTo>
                  <a:cubicBezTo>
                    <a:pt x="604246" y="491291"/>
                    <a:pt x="593308" y="494565"/>
                    <a:pt x="591895" y="511902"/>
                  </a:cubicBezTo>
                  <a:close/>
                </a:path>
              </a:pathLst>
            </a:custGeom>
            <a:solidFill>
              <a:schemeClr val="bg1"/>
            </a:solidFill>
            <a:ln w="7436" cap="flat">
              <a:noFill/>
              <a:prstDash val="solid"/>
              <a:miter/>
            </a:ln>
          </p:spPr>
          <p:txBody>
            <a:bodyPr rtlCol="0" anchor="ctr"/>
            <a:lstStyle/>
            <a:p>
              <a:endParaRPr lang="LID4096"/>
            </a:p>
          </p:txBody>
        </p:sp>
        <p:sp>
          <p:nvSpPr>
            <p:cNvPr id="19" name="Forma libre: forma 18">
              <a:extLst>
                <a:ext uri="{FF2B5EF4-FFF2-40B4-BE49-F238E27FC236}">
                  <a16:creationId xmlns:a16="http://schemas.microsoft.com/office/drawing/2014/main" id="{99CE486B-258A-444E-83CA-F4E5D204A510}"/>
                </a:ext>
              </a:extLst>
            </p:cNvPr>
            <p:cNvSpPr/>
            <p:nvPr/>
          </p:nvSpPr>
          <p:spPr>
            <a:xfrm>
              <a:off x="7212675" y="-1127051"/>
              <a:ext cx="589215" cy="332333"/>
            </a:xfrm>
            <a:custGeom>
              <a:gdLst>
                <a:gd name="connsiteX0" fmla="*/ 433669 w 589215"/>
                <a:gd name="connsiteY0" fmla="*/ 331584 h 332333"/>
                <a:gd name="connsiteX1" fmla="*/ 44065 w 589215"/>
                <a:gd name="connsiteY1" fmla="*/ 331361 h 332333"/>
                <a:gd name="connsiteX2" fmla="*/ 2916 w 589215"/>
                <a:gd name="connsiteY2" fmla="*/ 321986 h 332333"/>
                <a:gd name="connsiteX3" fmla="*/ 19361 w 589215"/>
                <a:gd name="connsiteY3" fmla="*/ 280242 h 332333"/>
                <a:gd name="connsiteX4" fmla="*/ 173610 w 589215"/>
                <a:gd name="connsiteY4" fmla="*/ 169299 h 332333"/>
                <a:gd name="connsiteX5" fmla="*/ 204564 w 589215"/>
                <a:gd name="connsiteY5" fmla="*/ 119222 h 332333"/>
                <a:gd name="connsiteX6" fmla="*/ 285223 w 589215"/>
                <a:gd name="connsiteY6" fmla="*/ 986 h 332333"/>
                <a:gd name="connsiteX7" fmla="*/ 385749 w 589215"/>
                <a:gd name="connsiteY7" fmla="*/ 114534 h 332333"/>
                <a:gd name="connsiteX8" fmla="*/ 420275 w 589215"/>
                <a:gd name="connsiteY8" fmla="*/ 170341 h 332333"/>
                <a:gd name="connsiteX9" fmla="*/ 576459 w 589215"/>
                <a:gd name="connsiteY9" fmla="*/ 284930 h 332333"/>
                <a:gd name="connsiteX10" fmla="*/ 586579 w 589215"/>
                <a:gd name="connsiteY10" fmla="*/ 318042 h 332333"/>
                <a:gd name="connsiteX11" fmla="*/ 556146 w 589215"/>
                <a:gd name="connsiteY11" fmla="*/ 326450 h 332333"/>
                <a:gd name="connsiteX12" fmla="*/ 433594 w 589215"/>
                <a:gd name="connsiteY12" fmla="*/ 326599 h 332333"/>
                <a:gd name="connsiteX13" fmla="*/ 433594 w 589215"/>
                <a:gd name="connsiteY13" fmla="*/ 331659 h 3323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215" h="332333">
                  <a:moveTo>
                    <a:pt x="433669" y="331584"/>
                  </a:moveTo>
                  <a:cubicBezTo>
                    <a:pt x="303825" y="331584"/>
                    <a:pt x="173908" y="331733"/>
                    <a:pt x="44065" y="331361"/>
                  </a:cubicBezTo>
                  <a:cubicBezTo>
                    <a:pt x="29778" y="331361"/>
                    <a:pt x="11325" y="336793"/>
                    <a:pt x="2916" y="321986"/>
                  </a:cubicBezTo>
                  <a:cubicBezTo>
                    <a:pt x="-6906" y="304574"/>
                    <a:pt x="10506" y="292668"/>
                    <a:pt x="19361" y="280242"/>
                  </a:cubicBezTo>
                  <a:cubicBezTo>
                    <a:pt x="58128" y="225924"/>
                    <a:pt x="111925" y="191249"/>
                    <a:pt x="173610" y="169299"/>
                  </a:cubicBezTo>
                  <a:cubicBezTo>
                    <a:pt x="199728" y="159998"/>
                    <a:pt x="211559" y="150771"/>
                    <a:pt x="204564" y="119222"/>
                  </a:cubicBezTo>
                  <a:cubicBezTo>
                    <a:pt x="193849" y="70856"/>
                    <a:pt x="237006" y="11924"/>
                    <a:pt x="285223" y="986"/>
                  </a:cubicBezTo>
                  <a:cubicBezTo>
                    <a:pt x="330315" y="-9208"/>
                    <a:pt x="397134" y="61778"/>
                    <a:pt x="385749" y="114534"/>
                  </a:cubicBezTo>
                  <a:cubicBezTo>
                    <a:pt x="378011" y="150325"/>
                    <a:pt x="388726" y="160370"/>
                    <a:pt x="420275" y="170341"/>
                  </a:cubicBezTo>
                  <a:cubicBezTo>
                    <a:pt x="484490" y="190580"/>
                    <a:pt x="535758" y="231356"/>
                    <a:pt x="576459" y="284930"/>
                  </a:cubicBezTo>
                  <a:cubicBezTo>
                    <a:pt x="583677" y="294380"/>
                    <a:pt x="594168" y="304797"/>
                    <a:pt x="586579" y="318042"/>
                  </a:cubicBezTo>
                  <a:cubicBezTo>
                    <a:pt x="580031" y="329501"/>
                    <a:pt x="566860" y="326301"/>
                    <a:pt x="556146" y="326450"/>
                  </a:cubicBezTo>
                  <a:cubicBezTo>
                    <a:pt x="515295" y="326822"/>
                    <a:pt x="474444" y="326599"/>
                    <a:pt x="433594" y="326599"/>
                  </a:cubicBezTo>
                  <a:lnTo>
                    <a:pt x="433594" y="331659"/>
                  </a:lnTo>
                  <a:close/>
                </a:path>
              </a:pathLst>
            </a:custGeom>
            <a:solidFill>
              <a:schemeClr val="bg1"/>
            </a:solidFill>
            <a:ln w="7436" cap="flat">
              <a:noFill/>
              <a:prstDash val="solid"/>
              <a:miter/>
            </a:ln>
          </p:spPr>
          <p:txBody>
            <a:bodyPr rtlCol="0" anchor="ctr"/>
            <a:lstStyle/>
            <a:p>
              <a:endParaRPr lang="LID4096"/>
            </a:p>
          </p:txBody>
        </p:sp>
      </p:grpSp>
      <p:pic>
        <p:nvPicPr>
          <p:cNvPr id="8" name="Imagen 7">
            <a:extLst>
              <a:ext uri="{FF2B5EF4-FFF2-40B4-BE49-F238E27FC236}">
                <a16:creationId xmlns:a16="http://schemas.microsoft.com/office/drawing/2014/main" id="{1913EC65-EB63-29B3-DC65-46C61695C7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9165" y="5259289"/>
            <a:ext cx="1204619" cy="1546863"/>
          </a:xfrm>
          <a:prstGeom prst="rect">
            <a:avLst/>
          </a:prstGeom>
        </p:spPr>
      </p:pic>
      <p:sp>
        <p:nvSpPr>
          <p:cNvPr id="16" name="TextBox 12">
            <a:extLst>
              <a:ext uri="{FF2B5EF4-FFF2-40B4-BE49-F238E27FC236}">
                <a16:creationId xmlns:a16="http://schemas.microsoft.com/office/drawing/2014/main" id="{72A53B6B-94FC-E5FF-CBCA-C4D0FFF40679}"/>
              </a:ext>
            </a:extLst>
          </p:cNvPr>
          <p:cNvSpPr txBox="1"/>
          <p:nvPr/>
        </p:nvSpPr>
        <p:spPr>
          <a:xfrm>
            <a:off x="986754" y="1379450"/>
            <a:ext cx="5721200" cy="1200329"/>
          </a:xfrm>
          <a:prstGeom prst="rect">
            <a:avLst/>
          </a:prstGeom>
          <a:noFill/>
        </p:spPr>
        <p:txBody>
          <a:bodyPr wrap="square">
            <a:spAutoFit/>
          </a:bodyPr>
          <a:lstStyle/>
          <a:p>
            <a:pPr algn="ctr"/>
            <a:r>
              <a:rPr lang="en-US" sz="7200" b="1" i="0">
                <a:solidFill>
                  <a:srgbClr val="28A468"/>
                </a:solidFill>
                <a:effectLst/>
                <a:latin typeface="Chewy" panose="02000000000000000000" pitchFamily="2" charset="0"/>
              </a:rPr>
              <a:t>MOTHER </a:t>
            </a:r>
            <a:r>
              <a:rPr lang="en-US" sz="7200" b="1" i="0">
                <a:solidFill>
                  <a:srgbClr val="00B050"/>
                </a:solidFill>
                <a:effectLst/>
                <a:latin typeface="Chewy" panose="02000000000000000000" pitchFamily="2" charset="0"/>
              </a:rPr>
              <a:t>EARTH</a:t>
            </a:r>
            <a:endParaRPr lang="en-US" sz="7200" b="1">
              <a:solidFill>
                <a:srgbClr val="00B050"/>
              </a:solidFill>
              <a:latin typeface="Chewy" panose="02000000000000000000" pitchFamily="2" charset="0"/>
            </a:endParaRPr>
          </a:p>
        </p:txBody>
      </p:sp>
      <p:sp>
        <p:nvSpPr>
          <p:cNvPr id="17" name="TextBox 12">
            <a:extLst>
              <a:ext uri="{FF2B5EF4-FFF2-40B4-BE49-F238E27FC236}">
                <a16:creationId xmlns:a16="http://schemas.microsoft.com/office/drawing/2014/main" id="{5C2A5028-154F-5D64-BD0F-50B1493C6A88}"/>
              </a:ext>
            </a:extLst>
          </p:cNvPr>
          <p:cNvSpPr txBox="1"/>
          <p:nvPr/>
        </p:nvSpPr>
        <p:spPr>
          <a:xfrm>
            <a:off x="929604" y="872631"/>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spTree>
    <p:extLst>
      <p:ext uri="{BB962C8B-B14F-4D97-AF65-F5344CB8AC3E}">
        <p14:creationId xmlns:p14="http://schemas.microsoft.com/office/powerpoint/2010/main" val="1916359437"/>
      </p:ext>
    </p:extLst>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Rectangle 23">
            <a:extLst>
              <a:ext uri="{FF2B5EF4-FFF2-40B4-BE49-F238E27FC236}">
                <a16:creationId xmlns:a16="http://schemas.microsoft.com/office/drawing/2014/main" id="{195BBE0A-0EC7-9C50-B99D-FC7C0B50B734}"/>
              </a:ext>
            </a:extLst>
          </p:cNvPr>
          <p:cNvSpPr/>
          <p:nvPr/>
        </p:nvSpPr>
        <p:spPr>
          <a:xfrm>
            <a:off x="0" y="6224454"/>
            <a:ext cx="10609943" cy="45719"/>
          </a:xfrm>
          <a:prstGeom prst="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upo 3">
            <a:extLst>
              <a:ext uri="{FF2B5EF4-FFF2-40B4-BE49-F238E27FC236}">
                <a16:creationId xmlns:a16="http://schemas.microsoft.com/office/drawing/2014/main" id="{F2A733D0-35C7-B232-C35E-F5E9CFD0591A}"/>
              </a:ext>
            </a:extLst>
          </p:cNvPr>
          <p:cNvGrpSpPr/>
          <p:nvPr/>
        </p:nvGrpSpPr>
        <p:grpSpPr>
          <a:xfrm>
            <a:off x="11020756" y="5863945"/>
            <a:ext cx="714251" cy="721017"/>
            <a:chOff x="6951468" y="-1127051"/>
            <a:chExt cx="1116474" cy="1127051"/>
          </a:xfrm>
        </p:grpSpPr>
        <p:sp>
          <p:nvSpPr>
            <p:cNvPr id="5" name="Forma libre: forma 4">
              <a:extLst>
                <a:ext uri="{FF2B5EF4-FFF2-40B4-BE49-F238E27FC236}">
                  <a16:creationId xmlns:a16="http://schemas.microsoft.com/office/drawing/2014/main" id="{94771AE1-749A-D363-4134-A10DDB1FF000}"/>
                </a:ext>
              </a:extLst>
            </p:cNvPr>
            <p:cNvSpPr/>
            <p:nvPr/>
          </p:nvSpPr>
          <p:spPr>
            <a:xfrm>
              <a:off x="6951468" y="-766566"/>
              <a:ext cx="1116474" cy="766566"/>
            </a:xfrm>
            <a:custGeom>
              <a:gdLst>
                <a:gd name="connsiteX0" fmla="*/ 560419 w 1116474"/>
                <a:gd name="connsiteY0" fmla="*/ 193 h 766566"/>
                <a:gd name="connsiteX1" fmla="*/ 783497 w 1116474"/>
                <a:gd name="connsiteY1" fmla="*/ 342 h 766566"/>
                <a:gd name="connsiteX2" fmla="*/ 898458 w 1116474"/>
                <a:gd name="connsiteY2" fmla="*/ 125200 h 766566"/>
                <a:gd name="connsiteX3" fmla="*/ 880154 w 1116474"/>
                <a:gd name="connsiteY3" fmla="*/ 291429 h 766566"/>
                <a:gd name="connsiteX4" fmla="*/ 904560 w 1116474"/>
                <a:gd name="connsiteY4" fmla="*/ 329377 h 766566"/>
                <a:gd name="connsiteX5" fmla="*/ 953967 w 1116474"/>
                <a:gd name="connsiteY5" fmla="*/ 345598 h 766566"/>
                <a:gd name="connsiteX6" fmla="*/ 1053377 w 1116474"/>
                <a:gd name="connsiteY6" fmla="*/ 293215 h 766566"/>
                <a:gd name="connsiteX7" fmla="*/ 1017512 w 1116474"/>
                <a:gd name="connsiteY7" fmla="*/ 213895 h 766566"/>
                <a:gd name="connsiteX8" fmla="*/ 968552 w 1116474"/>
                <a:gd name="connsiteY8" fmla="*/ 229744 h 766566"/>
                <a:gd name="connsiteX9" fmla="*/ 976885 w 1116474"/>
                <a:gd name="connsiteY9" fmla="*/ 274761 h 766566"/>
                <a:gd name="connsiteX10" fmla="*/ 993404 w 1116474"/>
                <a:gd name="connsiteY10" fmla="*/ 320299 h 766566"/>
                <a:gd name="connsiteX11" fmla="*/ 937449 w 1116474"/>
                <a:gd name="connsiteY11" fmla="*/ 319779 h 766566"/>
                <a:gd name="connsiteX12" fmla="*/ 912819 w 1116474"/>
                <a:gd name="connsiteY12" fmla="*/ 203701 h 766566"/>
                <a:gd name="connsiteX13" fmla="*/ 1033957 w 1116474"/>
                <a:gd name="connsiteY13" fmla="*/ 155633 h 766566"/>
                <a:gd name="connsiteX14" fmla="*/ 1115732 w 1116474"/>
                <a:gd name="connsiteY14" fmla="*/ 283318 h 766566"/>
                <a:gd name="connsiteX15" fmla="*/ 997571 w 1116474"/>
                <a:gd name="connsiteY15" fmla="*/ 404307 h 766566"/>
                <a:gd name="connsiteX16" fmla="*/ 913266 w 1116474"/>
                <a:gd name="connsiteY16" fmla="*/ 395303 h 766566"/>
                <a:gd name="connsiteX17" fmla="*/ 864751 w 1116474"/>
                <a:gd name="connsiteY17" fmla="*/ 425811 h 766566"/>
                <a:gd name="connsiteX18" fmla="*/ 838410 w 1116474"/>
                <a:gd name="connsiteY18" fmla="*/ 647326 h 766566"/>
                <a:gd name="connsiteX19" fmla="*/ 711097 w 1116474"/>
                <a:gd name="connsiteY19" fmla="*/ 763924 h 766566"/>
                <a:gd name="connsiteX20" fmla="*/ 421052 w 1116474"/>
                <a:gd name="connsiteY20" fmla="*/ 766231 h 766566"/>
                <a:gd name="connsiteX21" fmla="*/ 276997 w 1116474"/>
                <a:gd name="connsiteY21" fmla="*/ 633263 h 766566"/>
                <a:gd name="connsiteX22" fmla="*/ 252219 w 1116474"/>
                <a:gd name="connsiteY22" fmla="*/ 422835 h 766566"/>
                <a:gd name="connsiteX23" fmla="*/ 205267 w 1116474"/>
                <a:gd name="connsiteY23" fmla="*/ 393369 h 766566"/>
                <a:gd name="connsiteX24" fmla="*/ 32489 w 1116474"/>
                <a:gd name="connsiteY24" fmla="*/ 356090 h 766566"/>
                <a:gd name="connsiteX25" fmla="*/ 57045 w 1116474"/>
                <a:gd name="connsiteY25" fmla="*/ 168357 h 766566"/>
                <a:gd name="connsiteX26" fmla="*/ 172601 w 1116474"/>
                <a:gd name="connsiteY26" fmla="*/ 169175 h 766566"/>
                <a:gd name="connsiteX27" fmla="*/ 213303 w 1116474"/>
                <a:gd name="connsiteY27" fmla="*/ 262781 h 766566"/>
                <a:gd name="connsiteX28" fmla="*/ 153776 w 1116474"/>
                <a:gd name="connsiteY28" fmla="*/ 331461 h 766566"/>
                <a:gd name="connsiteX29" fmla="*/ 121706 w 1116474"/>
                <a:gd name="connsiteY29" fmla="*/ 318737 h 766566"/>
                <a:gd name="connsiteX30" fmla="*/ 126394 w 1116474"/>
                <a:gd name="connsiteY30" fmla="*/ 285104 h 766566"/>
                <a:gd name="connsiteX31" fmla="*/ 147302 w 1116474"/>
                <a:gd name="connsiteY31" fmla="*/ 229298 h 766566"/>
                <a:gd name="connsiteX32" fmla="*/ 91198 w 1116474"/>
                <a:gd name="connsiteY32" fmla="*/ 217615 h 766566"/>
                <a:gd name="connsiteX33" fmla="*/ 61286 w 1116474"/>
                <a:gd name="connsiteY33" fmla="*/ 290462 h 766566"/>
                <a:gd name="connsiteX34" fmla="*/ 155487 w 1116474"/>
                <a:gd name="connsiteY34" fmla="*/ 346863 h 766566"/>
                <a:gd name="connsiteX35" fmla="*/ 166351 w 1116474"/>
                <a:gd name="connsiteY35" fmla="*/ 344259 h 766566"/>
                <a:gd name="connsiteX36" fmla="*/ 230342 w 1116474"/>
                <a:gd name="connsiteY36" fmla="*/ 249239 h 766566"/>
                <a:gd name="connsiteX37" fmla="*/ 214568 w 1116474"/>
                <a:gd name="connsiteY37" fmla="*/ 123786 h 766566"/>
                <a:gd name="connsiteX38" fmla="*/ 314945 w 1116474"/>
                <a:gd name="connsiteY38" fmla="*/ 4509 h 766566"/>
                <a:gd name="connsiteX39" fmla="*/ 560419 w 1116474"/>
                <a:gd name="connsiteY39" fmla="*/ 193 h 766566"/>
                <a:gd name="connsiteX40" fmla="*/ 591895 w 1116474"/>
                <a:gd name="connsiteY40" fmla="*/ 512051 h 766566"/>
                <a:gd name="connsiteX41" fmla="*/ 669428 w 1116474"/>
                <a:gd name="connsiteY41" fmla="*/ 597472 h 766566"/>
                <a:gd name="connsiteX42" fmla="*/ 681334 w 1116474"/>
                <a:gd name="connsiteY42" fmla="*/ 613470 h 766566"/>
                <a:gd name="connsiteX43" fmla="*/ 695248 w 1116474"/>
                <a:gd name="connsiteY43" fmla="*/ 599035 h 766566"/>
                <a:gd name="connsiteX44" fmla="*/ 699936 w 1116474"/>
                <a:gd name="connsiteY44" fmla="*/ 573512 h 766566"/>
                <a:gd name="connsiteX45" fmla="*/ 744433 w 1116474"/>
                <a:gd name="connsiteY45" fmla="*/ 189786 h 766566"/>
                <a:gd name="connsiteX46" fmla="*/ 709535 w 1116474"/>
                <a:gd name="connsiteY46" fmla="*/ 148862 h 766566"/>
                <a:gd name="connsiteX47" fmla="*/ 408477 w 1116474"/>
                <a:gd name="connsiteY47" fmla="*/ 148787 h 766566"/>
                <a:gd name="connsiteX48" fmla="*/ 369933 w 1116474"/>
                <a:gd name="connsiteY48" fmla="*/ 190679 h 766566"/>
                <a:gd name="connsiteX49" fmla="*/ 420606 w 1116474"/>
                <a:gd name="connsiteY49" fmla="*/ 588692 h 766566"/>
                <a:gd name="connsiteX50" fmla="*/ 433181 w 1116474"/>
                <a:gd name="connsiteY50" fmla="*/ 610717 h 766566"/>
                <a:gd name="connsiteX51" fmla="*/ 442258 w 1116474"/>
                <a:gd name="connsiteY51" fmla="*/ 588915 h 766566"/>
                <a:gd name="connsiteX52" fmla="*/ 517634 w 1116474"/>
                <a:gd name="connsiteY52" fmla="*/ 511232 h 766566"/>
                <a:gd name="connsiteX53" fmla="*/ 523067 w 1116474"/>
                <a:gd name="connsiteY53" fmla="*/ 506991 h 766566"/>
                <a:gd name="connsiteX54" fmla="*/ 509599 w 1116474"/>
                <a:gd name="connsiteY54" fmla="*/ 343366 h 766566"/>
                <a:gd name="connsiteX55" fmla="*/ 604395 w 1116474"/>
                <a:gd name="connsiteY55" fmla="*/ 344110 h 766566"/>
                <a:gd name="connsiteX56" fmla="*/ 629545 w 1116474"/>
                <a:gd name="connsiteY56" fmla="*/ 389500 h 766566"/>
                <a:gd name="connsiteX57" fmla="*/ 610869 w 1116474"/>
                <a:gd name="connsiteY57" fmla="*/ 484668 h 766566"/>
                <a:gd name="connsiteX58" fmla="*/ 591895 w 1116474"/>
                <a:gd name="connsiteY58" fmla="*/ 511902 h 7665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16474" h="766566">
                  <a:moveTo>
                    <a:pt x="560419" y="193"/>
                  </a:moveTo>
                  <a:cubicBezTo>
                    <a:pt x="644576" y="193"/>
                    <a:pt x="713999" y="-328"/>
                    <a:pt x="783497" y="342"/>
                  </a:cubicBezTo>
                  <a:cubicBezTo>
                    <a:pt x="864453" y="1160"/>
                    <a:pt x="905081" y="44764"/>
                    <a:pt x="898458" y="125200"/>
                  </a:cubicBezTo>
                  <a:cubicBezTo>
                    <a:pt x="893919" y="180783"/>
                    <a:pt x="887669" y="236218"/>
                    <a:pt x="880154" y="291429"/>
                  </a:cubicBezTo>
                  <a:cubicBezTo>
                    <a:pt x="877178" y="313305"/>
                    <a:pt x="884544" y="323797"/>
                    <a:pt x="904560" y="329377"/>
                  </a:cubicBezTo>
                  <a:cubicBezTo>
                    <a:pt x="921227" y="333991"/>
                    <a:pt x="937225" y="341431"/>
                    <a:pt x="953967" y="345598"/>
                  </a:cubicBezTo>
                  <a:cubicBezTo>
                    <a:pt x="995264" y="355792"/>
                    <a:pt x="1038645" y="332428"/>
                    <a:pt x="1053377" y="293215"/>
                  </a:cubicBezTo>
                  <a:cubicBezTo>
                    <a:pt x="1065060" y="262186"/>
                    <a:pt x="1048095" y="223940"/>
                    <a:pt x="1017512" y="213895"/>
                  </a:cubicBezTo>
                  <a:cubicBezTo>
                    <a:pt x="997794" y="207421"/>
                    <a:pt x="980531" y="211886"/>
                    <a:pt x="968552" y="229744"/>
                  </a:cubicBezTo>
                  <a:cubicBezTo>
                    <a:pt x="956795" y="247156"/>
                    <a:pt x="959771" y="262558"/>
                    <a:pt x="976885" y="274761"/>
                  </a:cubicBezTo>
                  <a:cubicBezTo>
                    <a:pt x="992957" y="286295"/>
                    <a:pt x="1008509" y="299837"/>
                    <a:pt x="993404" y="320299"/>
                  </a:cubicBezTo>
                  <a:cubicBezTo>
                    <a:pt x="976364" y="343292"/>
                    <a:pt x="955381" y="331535"/>
                    <a:pt x="937449" y="319779"/>
                  </a:cubicBezTo>
                  <a:cubicBezTo>
                    <a:pt x="900616" y="295745"/>
                    <a:pt x="890497" y="245816"/>
                    <a:pt x="912819" y="203701"/>
                  </a:cubicBezTo>
                  <a:cubicBezTo>
                    <a:pt x="934993" y="161809"/>
                    <a:pt x="990130" y="139933"/>
                    <a:pt x="1033957" y="155633"/>
                  </a:cubicBezTo>
                  <a:cubicBezTo>
                    <a:pt x="1088275" y="175202"/>
                    <a:pt x="1121982" y="227735"/>
                    <a:pt x="1115732" y="283318"/>
                  </a:cubicBezTo>
                  <a:cubicBezTo>
                    <a:pt x="1108737" y="345450"/>
                    <a:pt x="1058140" y="397684"/>
                    <a:pt x="997571" y="404307"/>
                  </a:cubicBezTo>
                  <a:cubicBezTo>
                    <a:pt x="968998" y="407432"/>
                    <a:pt x="940797" y="405274"/>
                    <a:pt x="913266" y="395303"/>
                  </a:cubicBezTo>
                  <a:cubicBezTo>
                    <a:pt x="871597" y="380198"/>
                    <a:pt x="870555" y="380570"/>
                    <a:pt x="864751" y="425811"/>
                  </a:cubicBezTo>
                  <a:cubicBezTo>
                    <a:pt x="855301" y="499550"/>
                    <a:pt x="846298" y="573364"/>
                    <a:pt x="838410" y="647326"/>
                  </a:cubicBezTo>
                  <a:cubicBezTo>
                    <a:pt x="829333" y="732226"/>
                    <a:pt x="796072" y="760725"/>
                    <a:pt x="711097" y="763924"/>
                  </a:cubicBezTo>
                  <a:cubicBezTo>
                    <a:pt x="614366" y="767570"/>
                    <a:pt x="517709" y="766454"/>
                    <a:pt x="421052" y="766231"/>
                  </a:cubicBezTo>
                  <a:cubicBezTo>
                    <a:pt x="317624" y="766008"/>
                    <a:pt x="286819" y="735426"/>
                    <a:pt x="276997" y="633263"/>
                  </a:cubicBezTo>
                  <a:cubicBezTo>
                    <a:pt x="270225" y="562946"/>
                    <a:pt x="259213" y="493076"/>
                    <a:pt x="252219" y="422835"/>
                  </a:cubicBezTo>
                  <a:cubicBezTo>
                    <a:pt x="248945" y="389723"/>
                    <a:pt x="238304" y="380496"/>
                    <a:pt x="205267" y="393369"/>
                  </a:cubicBezTo>
                  <a:cubicBezTo>
                    <a:pt x="140605" y="418593"/>
                    <a:pt x="80781" y="410632"/>
                    <a:pt x="32489" y="356090"/>
                  </a:cubicBezTo>
                  <a:cubicBezTo>
                    <a:pt x="-19299" y="297530"/>
                    <a:pt x="-7766" y="209356"/>
                    <a:pt x="57045" y="168357"/>
                  </a:cubicBezTo>
                  <a:cubicBezTo>
                    <a:pt x="95439" y="144025"/>
                    <a:pt x="134653" y="144769"/>
                    <a:pt x="172601" y="169175"/>
                  </a:cubicBezTo>
                  <a:cubicBezTo>
                    <a:pt x="206606" y="191051"/>
                    <a:pt x="217097" y="224386"/>
                    <a:pt x="213303" y="262781"/>
                  </a:cubicBezTo>
                  <a:cubicBezTo>
                    <a:pt x="210029" y="295745"/>
                    <a:pt x="182126" y="326699"/>
                    <a:pt x="153776" y="331461"/>
                  </a:cubicBezTo>
                  <a:cubicBezTo>
                    <a:pt x="140233" y="333767"/>
                    <a:pt x="128849" y="331163"/>
                    <a:pt x="121706" y="318737"/>
                  </a:cubicBezTo>
                  <a:cubicBezTo>
                    <a:pt x="114711" y="306608"/>
                    <a:pt x="115381" y="294405"/>
                    <a:pt x="126394" y="285104"/>
                  </a:cubicBezTo>
                  <a:cubicBezTo>
                    <a:pt x="144028" y="270148"/>
                    <a:pt x="170220" y="258019"/>
                    <a:pt x="147302" y="229298"/>
                  </a:cubicBezTo>
                  <a:cubicBezTo>
                    <a:pt x="132793" y="211067"/>
                    <a:pt x="112479" y="203850"/>
                    <a:pt x="91198" y="217615"/>
                  </a:cubicBezTo>
                  <a:cubicBezTo>
                    <a:pt x="65006" y="234506"/>
                    <a:pt x="50869" y="258168"/>
                    <a:pt x="61286" y="290462"/>
                  </a:cubicBezTo>
                  <a:cubicBezTo>
                    <a:pt x="73638" y="328559"/>
                    <a:pt x="115976" y="353486"/>
                    <a:pt x="155487" y="346863"/>
                  </a:cubicBezTo>
                  <a:cubicBezTo>
                    <a:pt x="159133" y="346268"/>
                    <a:pt x="162705" y="345152"/>
                    <a:pt x="166351" y="344259"/>
                  </a:cubicBezTo>
                  <a:cubicBezTo>
                    <a:pt x="238379" y="325210"/>
                    <a:pt x="240387" y="321936"/>
                    <a:pt x="230342" y="249239"/>
                  </a:cubicBezTo>
                  <a:cubicBezTo>
                    <a:pt x="224613" y="207496"/>
                    <a:pt x="219405" y="165678"/>
                    <a:pt x="214568" y="123786"/>
                  </a:cubicBezTo>
                  <a:cubicBezTo>
                    <a:pt x="206606" y="55776"/>
                    <a:pt x="246935" y="10536"/>
                    <a:pt x="314945" y="4509"/>
                  </a:cubicBezTo>
                  <a:cubicBezTo>
                    <a:pt x="401706" y="-3230"/>
                    <a:pt x="488466" y="2797"/>
                    <a:pt x="560419" y="193"/>
                  </a:cubicBezTo>
                  <a:close/>
                  <a:moveTo>
                    <a:pt x="591895" y="512051"/>
                  </a:moveTo>
                  <a:cubicBezTo>
                    <a:pt x="661541" y="500220"/>
                    <a:pt x="679176" y="536978"/>
                    <a:pt x="669428" y="597472"/>
                  </a:cubicBezTo>
                  <a:cubicBezTo>
                    <a:pt x="668312" y="604615"/>
                    <a:pt x="672033" y="612726"/>
                    <a:pt x="681334" y="613470"/>
                  </a:cubicBezTo>
                  <a:cubicBezTo>
                    <a:pt x="691007" y="614214"/>
                    <a:pt x="693388" y="606178"/>
                    <a:pt x="695248" y="599035"/>
                  </a:cubicBezTo>
                  <a:cubicBezTo>
                    <a:pt x="697406" y="590701"/>
                    <a:pt x="698968" y="582069"/>
                    <a:pt x="699936" y="573512"/>
                  </a:cubicBezTo>
                  <a:cubicBezTo>
                    <a:pt x="714743" y="445604"/>
                    <a:pt x="728806" y="317621"/>
                    <a:pt x="744433" y="189786"/>
                  </a:cubicBezTo>
                  <a:cubicBezTo>
                    <a:pt x="747930" y="160916"/>
                    <a:pt x="739893" y="148638"/>
                    <a:pt x="709535" y="148862"/>
                  </a:cubicBezTo>
                  <a:cubicBezTo>
                    <a:pt x="609157" y="149755"/>
                    <a:pt x="508780" y="149903"/>
                    <a:pt x="408477" y="148787"/>
                  </a:cubicBezTo>
                  <a:cubicBezTo>
                    <a:pt x="377374" y="148415"/>
                    <a:pt x="365841" y="159576"/>
                    <a:pt x="369933" y="190679"/>
                  </a:cubicBezTo>
                  <a:cubicBezTo>
                    <a:pt x="387196" y="323276"/>
                    <a:pt x="403492" y="456021"/>
                    <a:pt x="420606" y="588692"/>
                  </a:cubicBezTo>
                  <a:cubicBezTo>
                    <a:pt x="421721" y="597249"/>
                    <a:pt x="418373" y="612056"/>
                    <a:pt x="433181" y="610717"/>
                  </a:cubicBezTo>
                  <a:cubicBezTo>
                    <a:pt x="443672" y="609749"/>
                    <a:pt x="441440" y="597174"/>
                    <a:pt x="442258" y="588915"/>
                  </a:cubicBezTo>
                  <a:cubicBezTo>
                    <a:pt x="446820" y="542685"/>
                    <a:pt x="471947" y="516791"/>
                    <a:pt x="517634" y="511232"/>
                  </a:cubicBezTo>
                  <a:cubicBezTo>
                    <a:pt x="519644" y="511009"/>
                    <a:pt x="521355" y="508405"/>
                    <a:pt x="523067" y="506991"/>
                  </a:cubicBezTo>
                  <a:cubicBezTo>
                    <a:pt x="465846" y="434368"/>
                    <a:pt x="464135" y="412938"/>
                    <a:pt x="509599" y="343366"/>
                  </a:cubicBezTo>
                  <a:cubicBezTo>
                    <a:pt x="545091" y="288973"/>
                    <a:pt x="568456" y="289048"/>
                    <a:pt x="604395" y="344110"/>
                  </a:cubicBezTo>
                  <a:cubicBezTo>
                    <a:pt x="613845" y="358545"/>
                    <a:pt x="622551" y="373725"/>
                    <a:pt x="629545" y="389500"/>
                  </a:cubicBezTo>
                  <a:cubicBezTo>
                    <a:pt x="645320" y="425141"/>
                    <a:pt x="638474" y="456988"/>
                    <a:pt x="610869" y="484668"/>
                  </a:cubicBezTo>
                  <a:cubicBezTo>
                    <a:pt x="604246" y="491291"/>
                    <a:pt x="593308" y="494565"/>
                    <a:pt x="591895" y="511902"/>
                  </a:cubicBezTo>
                  <a:close/>
                </a:path>
              </a:pathLst>
            </a:custGeom>
            <a:solidFill>
              <a:schemeClr val="bg1"/>
            </a:solidFill>
            <a:ln w="7436" cap="flat">
              <a:noFill/>
              <a:prstDash val="solid"/>
              <a:miter/>
            </a:ln>
          </p:spPr>
          <p:txBody>
            <a:bodyPr rtlCol="0" anchor="ctr"/>
            <a:lstStyle/>
            <a:p>
              <a:endParaRPr lang="LID4096"/>
            </a:p>
          </p:txBody>
        </p:sp>
        <p:sp>
          <p:nvSpPr>
            <p:cNvPr id="6" name="Forma libre: forma 5">
              <a:extLst>
                <a:ext uri="{FF2B5EF4-FFF2-40B4-BE49-F238E27FC236}">
                  <a16:creationId xmlns:a16="http://schemas.microsoft.com/office/drawing/2014/main" id="{96161508-B8AB-8B64-81A1-97C54DFC99CC}"/>
                </a:ext>
              </a:extLst>
            </p:cNvPr>
            <p:cNvSpPr/>
            <p:nvPr/>
          </p:nvSpPr>
          <p:spPr>
            <a:xfrm>
              <a:off x="7212675" y="-1127051"/>
              <a:ext cx="589215" cy="332333"/>
            </a:xfrm>
            <a:custGeom>
              <a:gdLst>
                <a:gd name="connsiteX0" fmla="*/ 433669 w 589215"/>
                <a:gd name="connsiteY0" fmla="*/ 331584 h 332333"/>
                <a:gd name="connsiteX1" fmla="*/ 44065 w 589215"/>
                <a:gd name="connsiteY1" fmla="*/ 331361 h 332333"/>
                <a:gd name="connsiteX2" fmla="*/ 2916 w 589215"/>
                <a:gd name="connsiteY2" fmla="*/ 321986 h 332333"/>
                <a:gd name="connsiteX3" fmla="*/ 19361 w 589215"/>
                <a:gd name="connsiteY3" fmla="*/ 280242 h 332333"/>
                <a:gd name="connsiteX4" fmla="*/ 173610 w 589215"/>
                <a:gd name="connsiteY4" fmla="*/ 169299 h 332333"/>
                <a:gd name="connsiteX5" fmla="*/ 204564 w 589215"/>
                <a:gd name="connsiteY5" fmla="*/ 119222 h 332333"/>
                <a:gd name="connsiteX6" fmla="*/ 285223 w 589215"/>
                <a:gd name="connsiteY6" fmla="*/ 986 h 332333"/>
                <a:gd name="connsiteX7" fmla="*/ 385749 w 589215"/>
                <a:gd name="connsiteY7" fmla="*/ 114534 h 332333"/>
                <a:gd name="connsiteX8" fmla="*/ 420275 w 589215"/>
                <a:gd name="connsiteY8" fmla="*/ 170341 h 332333"/>
                <a:gd name="connsiteX9" fmla="*/ 576459 w 589215"/>
                <a:gd name="connsiteY9" fmla="*/ 284930 h 332333"/>
                <a:gd name="connsiteX10" fmla="*/ 586579 w 589215"/>
                <a:gd name="connsiteY10" fmla="*/ 318042 h 332333"/>
                <a:gd name="connsiteX11" fmla="*/ 556146 w 589215"/>
                <a:gd name="connsiteY11" fmla="*/ 326450 h 332333"/>
                <a:gd name="connsiteX12" fmla="*/ 433594 w 589215"/>
                <a:gd name="connsiteY12" fmla="*/ 326599 h 332333"/>
                <a:gd name="connsiteX13" fmla="*/ 433594 w 589215"/>
                <a:gd name="connsiteY13" fmla="*/ 331659 h 3323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215" h="332333">
                  <a:moveTo>
                    <a:pt x="433669" y="331584"/>
                  </a:moveTo>
                  <a:cubicBezTo>
                    <a:pt x="303825" y="331584"/>
                    <a:pt x="173908" y="331733"/>
                    <a:pt x="44065" y="331361"/>
                  </a:cubicBezTo>
                  <a:cubicBezTo>
                    <a:pt x="29778" y="331361"/>
                    <a:pt x="11325" y="336793"/>
                    <a:pt x="2916" y="321986"/>
                  </a:cubicBezTo>
                  <a:cubicBezTo>
                    <a:pt x="-6906" y="304574"/>
                    <a:pt x="10506" y="292668"/>
                    <a:pt x="19361" y="280242"/>
                  </a:cubicBezTo>
                  <a:cubicBezTo>
                    <a:pt x="58128" y="225924"/>
                    <a:pt x="111925" y="191249"/>
                    <a:pt x="173610" y="169299"/>
                  </a:cubicBezTo>
                  <a:cubicBezTo>
                    <a:pt x="199728" y="159998"/>
                    <a:pt x="211559" y="150771"/>
                    <a:pt x="204564" y="119222"/>
                  </a:cubicBezTo>
                  <a:cubicBezTo>
                    <a:pt x="193849" y="70856"/>
                    <a:pt x="237006" y="11924"/>
                    <a:pt x="285223" y="986"/>
                  </a:cubicBezTo>
                  <a:cubicBezTo>
                    <a:pt x="330315" y="-9208"/>
                    <a:pt x="397134" y="61778"/>
                    <a:pt x="385749" y="114534"/>
                  </a:cubicBezTo>
                  <a:cubicBezTo>
                    <a:pt x="378011" y="150325"/>
                    <a:pt x="388726" y="160370"/>
                    <a:pt x="420275" y="170341"/>
                  </a:cubicBezTo>
                  <a:cubicBezTo>
                    <a:pt x="484490" y="190580"/>
                    <a:pt x="535758" y="231356"/>
                    <a:pt x="576459" y="284930"/>
                  </a:cubicBezTo>
                  <a:cubicBezTo>
                    <a:pt x="583677" y="294380"/>
                    <a:pt x="594168" y="304797"/>
                    <a:pt x="586579" y="318042"/>
                  </a:cubicBezTo>
                  <a:cubicBezTo>
                    <a:pt x="580031" y="329501"/>
                    <a:pt x="566860" y="326301"/>
                    <a:pt x="556146" y="326450"/>
                  </a:cubicBezTo>
                  <a:cubicBezTo>
                    <a:pt x="515295" y="326822"/>
                    <a:pt x="474444" y="326599"/>
                    <a:pt x="433594" y="326599"/>
                  </a:cubicBezTo>
                  <a:lnTo>
                    <a:pt x="433594" y="331659"/>
                  </a:lnTo>
                  <a:close/>
                </a:path>
              </a:pathLst>
            </a:custGeom>
            <a:solidFill>
              <a:schemeClr val="bg1"/>
            </a:solidFill>
            <a:ln w="7436" cap="flat">
              <a:noFill/>
              <a:prstDash val="solid"/>
              <a:miter/>
            </a:ln>
          </p:spPr>
          <p:txBody>
            <a:bodyPr rtlCol="0" anchor="ctr"/>
            <a:lstStyle/>
            <a:p>
              <a:endParaRPr lang="LID4096"/>
            </a:p>
          </p:txBody>
        </p:sp>
      </p:grpSp>
      <p:pic>
        <p:nvPicPr>
          <p:cNvPr id="12" name="Imagen 11">
            <a:extLst>
              <a:ext uri="{FF2B5EF4-FFF2-40B4-BE49-F238E27FC236}">
                <a16:creationId xmlns:a16="http://schemas.microsoft.com/office/drawing/2014/main" id="{ED841D28-8A95-6EBA-6D9D-CE22822F2A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9165" y="5259289"/>
            <a:ext cx="1204619" cy="1546863"/>
          </a:xfrm>
          <a:prstGeom prst="rect">
            <a:avLst/>
          </a:prstGeom>
        </p:spPr>
      </p:pic>
      <p:sp>
        <p:nvSpPr>
          <p:cNvPr id="18" name="Freeform: Shape 17">
            <a:extLst>
              <a:ext uri="{FF2B5EF4-FFF2-40B4-BE49-F238E27FC236}">
                <a16:creationId xmlns:a16="http://schemas.microsoft.com/office/drawing/2014/main" id="{8E8146C3-DA7D-6DF3-59AD-66D27851E066}"/>
              </a:ext>
            </a:extLst>
          </p:cNvPr>
          <p:cNvSpPr/>
          <p:nvPr/>
        </p:nvSpPr>
        <p:spPr>
          <a:xfrm>
            <a:off x="922010" y="0"/>
            <a:ext cx="4698861" cy="5881748"/>
          </a:xfrm>
          <a:custGeom>
            <a:gdLst>
              <a:gd name="connsiteX0" fmla="*/ 0 w 4381196"/>
              <a:gd name="connsiteY0" fmla="*/ 0 h 5361345"/>
              <a:gd name="connsiteX1" fmla="*/ 4381196 w 4381196"/>
              <a:gd name="connsiteY1" fmla="*/ 0 h 5361345"/>
              <a:gd name="connsiteX2" fmla="*/ 4381196 w 4381196"/>
              <a:gd name="connsiteY2" fmla="*/ 4129313 h 5361345"/>
              <a:gd name="connsiteX3" fmla="*/ 2190598 w 4381196"/>
              <a:gd name="connsiteY3" fmla="*/ 5361345 h 5361345"/>
              <a:gd name="connsiteX4" fmla="*/ 0 w 4381196"/>
              <a:gd name="connsiteY4" fmla="*/ 4129313 h 5361345"/>
              <a:gd name="connsiteX5" fmla="*/ 0 w 4381196"/>
              <a:gd name="connsiteY5" fmla="*/ 0 h 53613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196" h="5361345">
                <a:moveTo>
                  <a:pt x="0" y="0"/>
                </a:moveTo>
                <a:lnTo>
                  <a:pt x="4381196" y="0"/>
                </a:lnTo>
                <a:lnTo>
                  <a:pt x="4381196" y="4129313"/>
                </a:lnTo>
                <a:cubicBezTo>
                  <a:pt x="4381196" y="4809678"/>
                  <a:pt x="3400498" y="5361345"/>
                  <a:pt x="2190598" y="5361345"/>
                </a:cubicBezTo>
                <a:cubicBezTo>
                  <a:pt x="980698" y="5361345"/>
                  <a:pt x="0" y="4809678"/>
                  <a:pt x="0" y="4129313"/>
                </a:cubicBezTo>
                <a:lnTo>
                  <a:pt x="0" y="0"/>
                </a:lnTo>
                <a:close/>
              </a:path>
            </a:pathLst>
          </a:cu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Box 23">
            <a:extLst>
              <a:ext uri="{FF2B5EF4-FFF2-40B4-BE49-F238E27FC236}">
                <a16:creationId xmlns:a16="http://schemas.microsoft.com/office/drawing/2014/main" id="{55201E57-8B58-D5CB-01CC-B7484383BE82}"/>
              </a:ext>
            </a:extLst>
          </p:cNvPr>
          <p:cNvSpPr txBox="1"/>
          <p:nvPr/>
        </p:nvSpPr>
        <p:spPr>
          <a:xfrm>
            <a:off x="6615777" y="3487273"/>
            <a:ext cx="4563806" cy="830997"/>
          </a:xfrm>
          <a:prstGeom prst="rect">
            <a:avLst/>
          </a:prstGeom>
          <a:noFill/>
        </p:spPr>
        <p:txBody>
          <a:bodyPr wrap="square">
            <a:spAutoFit/>
          </a:bodyPr>
          <a:lstStyle/>
          <a:p>
            <a:pPr algn="ctr"/>
            <a:r>
              <a:rPr lang="en-US" sz="4800" b="1" i="0">
                <a:solidFill>
                  <a:schemeClr val="tx1">
                    <a:lumMod val="85000"/>
                    <a:lumOff val="15000"/>
                  </a:schemeClr>
                </a:solidFill>
                <a:effectLst/>
                <a:latin typeface="Arial" panose="020b0604020202020204" pitchFamily="34" charset="0"/>
                <a:cs typeface="Arial" panose="020b0604020202020204" pitchFamily="34" charset="0"/>
              </a:rPr>
              <a:t>Celebration</a:t>
            </a:r>
            <a:endParaRPr lang="en-US" sz="4800" b="1">
              <a:solidFill>
                <a:schemeClr val="tx1">
                  <a:lumMod val="85000"/>
                  <a:lumOff val="15000"/>
                </a:schemeClr>
              </a:solidFill>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79D735FB-D6B7-C6C6-D305-E33AD855B93F}"/>
              </a:ext>
            </a:extLst>
          </p:cNvPr>
          <p:cNvGrpSpPr/>
          <p:nvPr/>
        </p:nvGrpSpPr>
        <p:grpSpPr>
          <a:xfrm>
            <a:off x="10046732" y="-8067"/>
            <a:ext cx="2141558" cy="1981587"/>
            <a:chOff x="10046732" y="-8067"/>
            <a:chExt cx="2141558" cy="1981587"/>
          </a:xfrm>
          <a:gradFill>
            <a:gsLst>
              <a:gs pos="0">
                <a:srgbClr val="28A468"/>
              </a:gs>
              <a:gs pos="97000">
                <a:srgbClr val="00B050"/>
              </a:gs>
            </a:gsLst>
            <a:path path="circle">
              <a:fillToRect l="50000" t="50000" r="50000" b="50000"/>
            </a:path>
          </a:gradFill>
        </p:grpSpPr>
        <p:sp>
          <p:nvSpPr>
            <p:cNvPr id="8" name="Freeform: Shape 7">
              <a:extLst>
                <a:ext uri="{FF2B5EF4-FFF2-40B4-BE49-F238E27FC236}">
                  <a16:creationId xmlns:a16="http://schemas.microsoft.com/office/drawing/2014/main" id="{B7B6FF2A-E257-A67F-78ED-EE8FDCCBAA40}"/>
                </a:ext>
              </a:extLst>
            </p:cNvPr>
            <p:cNvSpPr/>
            <p:nvPr/>
          </p:nvSpPr>
          <p:spPr>
            <a:xfrm rot="16200000">
              <a:off x="10408537" y="-88262"/>
              <a:ext cx="781257" cy="941649"/>
            </a:xfrm>
            <a:custGeom>
              <a:gdLst>
                <a:gd name="connsiteX0" fmla="*/ 781257 w 781257"/>
                <a:gd name="connsiteY0" fmla="*/ 468653 h 941649"/>
                <a:gd name="connsiteX1" fmla="*/ 781257 w 781257"/>
                <a:gd name="connsiteY1" fmla="*/ 941649 h 941649"/>
                <a:gd name="connsiteX2" fmla="*/ 57701 w 781257"/>
                <a:gd name="connsiteY2" fmla="*/ 310003 h 941649"/>
                <a:gd name="connsiteX3" fmla="*/ 41574 w 781257"/>
                <a:gd name="connsiteY3" fmla="*/ 72211 h 941649"/>
                <a:gd name="connsiteX4" fmla="*/ 54242 w 781257"/>
                <a:gd name="connsiteY4" fmla="*/ 57700 h 941649"/>
                <a:gd name="connsiteX5" fmla="*/ 292033 w 781257"/>
                <a:gd name="connsiteY5" fmla="*/ 41573 h 941649"/>
                <a:gd name="connsiteX6" fmla="*/ 781257 w 781257"/>
                <a:gd name="connsiteY6" fmla="*/ 468653 h 94164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257" h="941649">
                  <a:moveTo>
                    <a:pt x="781257" y="468653"/>
                  </a:moveTo>
                  <a:lnTo>
                    <a:pt x="781257" y="941649"/>
                  </a:lnTo>
                  <a:lnTo>
                    <a:pt x="57701" y="310003"/>
                  </a:lnTo>
                  <a:cubicBezTo>
                    <a:pt x="-12417" y="248791"/>
                    <a:pt x="-19637" y="142329"/>
                    <a:pt x="41574" y="72211"/>
                  </a:cubicBezTo>
                  <a:lnTo>
                    <a:pt x="54242" y="57700"/>
                  </a:lnTo>
                  <a:cubicBezTo>
                    <a:pt x="115453" y="-12418"/>
                    <a:pt x="221915" y="-19638"/>
                    <a:pt x="292033" y="41573"/>
                  </a:cubicBezTo>
                  <a:lnTo>
                    <a:pt x="781257" y="46865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9C09A987-3504-03E6-8BB8-60E5B8A77DBE}"/>
                </a:ext>
              </a:extLst>
            </p:cNvPr>
            <p:cNvSpPr/>
            <p:nvPr/>
          </p:nvSpPr>
          <p:spPr>
            <a:xfrm rot="16200000">
              <a:off x="10062423" y="-23758"/>
              <a:ext cx="1796882" cy="1828264"/>
            </a:xfrm>
            <a:custGeom>
              <a:gdLst>
                <a:gd name="connsiteX0" fmla="*/ 1796882 w 1796882"/>
                <a:gd name="connsiteY0" fmla="*/ 1355268 h 1828264"/>
                <a:gd name="connsiteX1" fmla="*/ 1796882 w 1796882"/>
                <a:gd name="connsiteY1" fmla="*/ 1828264 h 1828264"/>
                <a:gd name="connsiteX2" fmla="*/ 57701 w 1796882"/>
                <a:gd name="connsiteY2" fmla="*/ 310003 h 1828264"/>
                <a:gd name="connsiteX3" fmla="*/ 41574 w 1796882"/>
                <a:gd name="connsiteY3" fmla="*/ 72211 h 1828264"/>
                <a:gd name="connsiteX4" fmla="*/ 54242 w 1796882"/>
                <a:gd name="connsiteY4" fmla="*/ 57700 h 1828264"/>
                <a:gd name="connsiteX5" fmla="*/ 292033 w 1796882"/>
                <a:gd name="connsiteY5" fmla="*/ 41573 h 1828264"/>
                <a:gd name="connsiteX6" fmla="*/ 1796882 w 1796882"/>
                <a:gd name="connsiteY6" fmla="*/ 1355268 h 182826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6882" h="1828263">
                  <a:moveTo>
                    <a:pt x="1796882" y="1355268"/>
                  </a:moveTo>
                  <a:lnTo>
                    <a:pt x="1796882" y="1828264"/>
                  </a:lnTo>
                  <a:lnTo>
                    <a:pt x="57701" y="310003"/>
                  </a:lnTo>
                  <a:cubicBezTo>
                    <a:pt x="-12417" y="248791"/>
                    <a:pt x="-19638" y="142329"/>
                    <a:pt x="41574" y="72211"/>
                  </a:cubicBezTo>
                  <a:lnTo>
                    <a:pt x="54242" y="57700"/>
                  </a:lnTo>
                  <a:cubicBezTo>
                    <a:pt x="115453" y="-12418"/>
                    <a:pt x="221915" y="-19638"/>
                    <a:pt x="292033" y="41573"/>
                  </a:cubicBezTo>
                  <a:lnTo>
                    <a:pt x="1796882" y="135526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0575349F-EAB0-EFEC-1D74-9BD07425D847}"/>
                </a:ext>
              </a:extLst>
            </p:cNvPr>
            <p:cNvSpPr/>
            <p:nvPr/>
          </p:nvSpPr>
          <p:spPr>
            <a:xfrm rot="16200000">
              <a:off x="11021130" y="77435"/>
              <a:ext cx="1252662" cy="1081658"/>
            </a:xfrm>
            <a:custGeom>
              <a:gdLst>
                <a:gd name="connsiteX0" fmla="*/ 1252662 w 1252662"/>
                <a:gd name="connsiteY0" fmla="*/ 880178 h 1081658"/>
                <a:gd name="connsiteX1" fmla="*/ 1252662 w 1252662"/>
                <a:gd name="connsiteY1" fmla="*/ 1081658 h 1081658"/>
                <a:gd name="connsiteX2" fmla="*/ 941637 w 1252662"/>
                <a:gd name="connsiteY2" fmla="*/ 1081658 h 1081658"/>
                <a:gd name="connsiteX3" fmla="*/ 57701 w 1252662"/>
                <a:gd name="connsiteY3" fmla="*/ 310003 h 1081658"/>
                <a:gd name="connsiteX4" fmla="*/ 41574 w 1252662"/>
                <a:gd name="connsiteY4" fmla="*/ 72211 h 1081658"/>
                <a:gd name="connsiteX5" fmla="*/ 54242 w 1252662"/>
                <a:gd name="connsiteY5" fmla="*/ 57700 h 1081658"/>
                <a:gd name="connsiteX6" fmla="*/ 292033 w 1252662"/>
                <a:gd name="connsiteY6" fmla="*/ 41573 h 1081658"/>
                <a:gd name="connsiteX7" fmla="*/ 1252662 w 1252662"/>
                <a:gd name="connsiteY7" fmla="*/ 880178 h 108165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662" h="1081658">
                  <a:moveTo>
                    <a:pt x="1252662" y="880178"/>
                  </a:moveTo>
                  <a:lnTo>
                    <a:pt x="1252662" y="1081658"/>
                  </a:lnTo>
                  <a:lnTo>
                    <a:pt x="941637" y="1081658"/>
                  </a:lnTo>
                  <a:lnTo>
                    <a:pt x="57701" y="310003"/>
                  </a:lnTo>
                  <a:cubicBezTo>
                    <a:pt x="-12417" y="248791"/>
                    <a:pt x="-19638" y="142329"/>
                    <a:pt x="41574" y="72211"/>
                  </a:cubicBezTo>
                  <a:lnTo>
                    <a:pt x="54242" y="57700"/>
                  </a:lnTo>
                  <a:cubicBezTo>
                    <a:pt x="115453" y="-12418"/>
                    <a:pt x="221915" y="-19638"/>
                    <a:pt x="292033" y="41573"/>
                  </a:cubicBezTo>
                  <a:lnTo>
                    <a:pt x="1252662" y="88017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33EC3465-418E-9707-E164-CA32FBA4C281}"/>
                </a:ext>
              </a:extLst>
            </p:cNvPr>
            <p:cNvSpPr/>
            <p:nvPr/>
          </p:nvSpPr>
          <p:spPr>
            <a:xfrm rot="16200000">
              <a:off x="10905733" y="690963"/>
              <a:ext cx="1483456" cy="1081657"/>
            </a:xfrm>
            <a:custGeom>
              <a:gdLst>
                <a:gd name="connsiteX0" fmla="*/ 1483456 w 1483456"/>
                <a:gd name="connsiteY0" fmla="*/ 1081657 h 1081657"/>
                <a:gd name="connsiteX1" fmla="*/ 941635 w 1483456"/>
                <a:gd name="connsiteY1" fmla="*/ 1081657 h 1081657"/>
                <a:gd name="connsiteX2" fmla="*/ 57700 w 1483456"/>
                <a:gd name="connsiteY2" fmla="*/ 310003 h 1081657"/>
                <a:gd name="connsiteX3" fmla="*/ 41573 w 1483456"/>
                <a:gd name="connsiteY3" fmla="*/ 72211 h 1081657"/>
                <a:gd name="connsiteX4" fmla="*/ 54241 w 1483456"/>
                <a:gd name="connsiteY4" fmla="*/ 57700 h 1081657"/>
                <a:gd name="connsiteX5" fmla="*/ 292032 w 1483456"/>
                <a:gd name="connsiteY5" fmla="*/ 41573 h 1081657"/>
                <a:gd name="connsiteX6" fmla="*/ 1483456 w 1483456"/>
                <a:gd name="connsiteY6" fmla="*/ 1081657 h 108165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3456" h="1081657">
                  <a:moveTo>
                    <a:pt x="1483456" y="1081657"/>
                  </a:moveTo>
                  <a:lnTo>
                    <a:pt x="941635" y="1081657"/>
                  </a:lnTo>
                  <a:lnTo>
                    <a:pt x="57700" y="310003"/>
                  </a:lnTo>
                  <a:cubicBezTo>
                    <a:pt x="-12418" y="248791"/>
                    <a:pt x="-19639" y="142329"/>
                    <a:pt x="41573" y="72211"/>
                  </a:cubicBezTo>
                  <a:lnTo>
                    <a:pt x="54241" y="57700"/>
                  </a:lnTo>
                  <a:cubicBezTo>
                    <a:pt x="115452" y="-12418"/>
                    <a:pt x="221914" y="-19638"/>
                    <a:pt x="292032" y="41573"/>
                  </a:cubicBezTo>
                  <a:lnTo>
                    <a:pt x="1483456" y="108165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B029CBEE-321E-4AA5-AEBF-E73CAB88C94F}"/>
              </a:ext>
            </a:extLst>
          </p:cNvPr>
          <p:cNvSpPr txBox="1"/>
          <p:nvPr/>
        </p:nvSpPr>
        <p:spPr>
          <a:xfrm>
            <a:off x="7057116" y="4462705"/>
            <a:ext cx="3554216" cy="1076641"/>
          </a:xfrm>
          <a:prstGeom prst="rect">
            <a:avLst/>
          </a:prstGeom>
          <a:noFill/>
        </p:spPr>
        <p:txBody>
          <a:bodyPr wrap="square">
            <a:spAutoFit/>
          </a:bodyPr>
          <a:lstStyle/>
          <a:p>
            <a:pPr algn="ctr">
              <a:lnSpc>
                <a:spcPct val="150000"/>
              </a:lnSpc>
            </a:pPr>
            <a:r>
              <a:rPr lang="en-US" sz="1100" b="0" i="0">
                <a:solidFill>
                  <a:srgbClr val="374151"/>
                </a:solidFill>
                <a:effectLst/>
                <a:latin typeface="Arial" panose="020b0604020202020204" pitchFamily="34" charset="0"/>
                <a:cs typeface="Arial" panose="020b0604020202020204" pitchFamily="34" charset="0"/>
              </a:rPr>
              <a:t>Jazz music is known for its innovative style, which blends elements of African rhythms, blues, swing, and improvisation. This style has influenced many other genres of music, including rock, pop, and hip-hop.</a:t>
            </a:r>
            <a:endParaRPr lang="en-US" sz="1100">
              <a:latin typeface="Arial" panose="020b0604020202020204" pitchFamily="34" charset="0"/>
              <a:cs typeface="Arial" panose="020b0604020202020204" pitchFamily="34" charset="0"/>
            </a:endParaRPr>
          </a:p>
        </p:txBody>
      </p:sp>
      <p:sp>
        <p:nvSpPr>
          <p:cNvPr id="20" name="Freeform: Shape 17">
            <a:extLst>
              <a:ext uri="{FF2B5EF4-FFF2-40B4-BE49-F238E27FC236}">
                <a16:creationId xmlns:a16="http://schemas.microsoft.com/office/drawing/2014/main" id="{F30D9483-7C48-499C-BF94-676B73C69233}"/>
              </a:ext>
            </a:extLst>
          </p:cNvPr>
          <p:cNvSpPr/>
          <p:nvPr/>
        </p:nvSpPr>
        <p:spPr>
          <a:xfrm>
            <a:off x="1527227" y="1"/>
            <a:ext cx="3554216" cy="6693953"/>
          </a:xfrm>
          <a:custGeom>
            <a:gdLst>
              <a:gd name="connsiteX0" fmla="*/ 0 w 4381196"/>
              <a:gd name="connsiteY0" fmla="*/ 0 h 5361345"/>
              <a:gd name="connsiteX1" fmla="*/ 4381196 w 4381196"/>
              <a:gd name="connsiteY1" fmla="*/ 0 h 5361345"/>
              <a:gd name="connsiteX2" fmla="*/ 4381196 w 4381196"/>
              <a:gd name="connsiteY2" fmla="*/ 4129313 h 5361345"/>
              <a:gd name="connsiteX3" fmla="*/ 2190598 w 4381196"/>
              <a:gd name="connsiteY3" fmla="*/ 5361345 h 5361345"/>
              <a:gd name="connsiteX4" fmla="*/ 0 w 4381196"/>
              <a:gd name="connsiteY4" fmla="*/ 4129313 h 5361345"/>
              <a:gd name="connsiteX5" fmla="*/ 0 w 4381196"/>
              <a:gd name="connsiteY5" fmla="*/ 0 h 53613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196" h="5361345">
                <a:moveTo>
                  <a:pt x="0" y="0"/>
                </a:moveTo>
                <a:lnTo>
                  <a:pt x="4381196" y="0"/>
                </a:lnTo>
                <a:lnTo>
                  <a:pt x="4381196" y="4129313"/>
                </a:lnTo>
                <a:cubicBezTo>
                  <a:pt x="4381196" y="4809678"/>
                  <a:pt x="3400498" y="5361345"/>
                  <a:pt x="2190598" y="5361345"/>
                </a:cubicBezTo>
                <a:cubicBezTo>
                  <a:pt x="980698" y="5361345"/>
                  <a:pt x="0" y="4809678"/>
                  <a:pt x="0" y="4129313"/>
                </a:cubicBezTo>
                <a:lnTo>
                  <a:pt x="0" y="0"/>
                </a:lnTo>
                <a:close/>
              </a:path>
            </a:pathLst>
          </a:custGeom>
          <a:blipFill dpi="0" rotWithShape="1">
            <a:blip r:embed="rId4"/>
            <a:stretch>
              <a:fillRect l="-116000" r="-2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Box 12">
            <a:extLst>
              <a:ext uri="{FF2B5EF4-FFF2-40B4-BE49-F238E27FC236}">
                <a16:creationId xmlns:a16="http://schemas.microsoft.com/office/drawing/2014/main" id="{183A606D-42C2-A239-C876-DF894A3E3404}"/>
              </a:ext>
            </a:extLst>
          </p:cNvPr>
          <p:cNvSpPr txBox="1"/>
          <p:nvPr/>
        </p:nvSpPr>
        <p:spPr>
          <a:xfrm>
            <a:off x="6153796" y="2366995"/>
            <a:ext cx="5721200" cy="1200329"/>
          </a:xfrm>
          <a:prstGeom prst="rect">
            <a:avLst/>
          </a:prstGeom>
          <a:noFill/>
        </p:spPr>
        <p:txBody>
          <a:bodyPr wrap="square">
            <a:spAutoFit/>
          </a:bodyPr>
          <a:lstStyle/>
          <a:p>
            <a:pPr algn="ctr"/>
            <a:r>
              <a:rPr lang="en-US" sz="7200" b="1" i="0">
                <a:solidFill>
                  <a:srgbClr val="28A468"/>
                </a:solidFill>
                <a:effectLst/>
                <a:latin typeface="Chewy" panose="02000000000000000000" pitchFamily="2" charset="0"/>
              </a:rPr>
              <a:t>MOTHER </a:t>
            </a:r>
            <a:r>
              <a:rPr lang="en-US" sz="7200" b="1" i="0">
                <a:solidFill>
                  <a:srgbClr val="00B050"/>
                </a:solidFill>
                <a:effectLst/>
                <a:latin typeface="Chewy" panose="02000000000000000000" pitchFamily="2" charset="0"/>
              </a:rPr>
              <a:t>EARTH</a:t>
            </a:r>
            <a:endParaRPr lang="en-US" sz="7200" b="1">
              <a:solidFill>
                <a:srgbClr val="00B050"/>
              </a:solidFill>
              <a:latin typeface="Chewy" panose="02000000000000000000" pitchFamily="2" charset="0"/>
            </a:endParaRPr>
          </a:p>
        </p:txBody>
      </p:sp>
      <p:sp>
        <p:nvSpPr>
          <p:cNvPr id="14" name="TextBox 12">
            <a:extLst>
              <a:ext uri="{FF2B5EF4-FFF2-40B4-BE49-F238E27FC236}">
                <a16:creationId xmlns:a16="http://schemas.microsoft.com/office/drawing/2014/main" id="{DDB9237F-2DB3-AE8F-54E8-1926710A41BB}"/>
              </a:ext>
            </a:extLst>
          </p:cNvPr>
          <p:cNvSpPr txBox="1"/>
          <p:nvPr/>
        </p:nvSpPr>
        <p:spPr>
          <a:xfrm>
            <a:off x="6096646" y="1860176"/>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spTree>
    <p:extLst>
      <p:ext uri="{BB962C8B-B14F-4D97-AF65-F5344CB8AC3E}">
        <p14:creationId xmlns:p14="http://schemas.microsoft.com/office/powerpoint/2010/main" val="1735479478"/>
      </p:ext>
    </p:extLst>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Rectangle 1">
            <a:extLst>
              <a:ext uri="{FF2B5EF4-FFF2-40B4-BE49-F238E27FC236}">
                <a16:creationId xmlns:a16="http://schemas.microsoft.com/office/drawing/2014/main" id="{410E5574-FC58-CDCA-9C12-2C0191B51D70}"/>
              </a:ext>
            </a:extLst>
          </p:cNvPr>
          <p:cNvSpPr/>
          <p:nvPr/>
        </p:nvSpPr>
        <p:spPr>
          <a:xfrm>
            <a:off x="0" y="-14167"/>
            <a:ext cx="12192000" cy="4286250"/>
          </a:xfrm>
          <a:custGeom>
            <a:gdLst>
              <a:gd name="connsiteX0" fmla="*/ 0 w 12192000"/>
              <a:gd name="connsiteY0" fmla="*/ 0 h 3562238"/>
              <a:gd name="connsiteX1" fmla="*/ 12192000 w 12192000"/>
              <a:gd name="connsiteY1" fmla="*/ 0 h 3562238"/>
              <a:gd name="connsiteX2" fmla="*/ 12192000 w 12192000"/>
              <a:gd name="connsiteY2" fmla="*/ 2569029 h 3562238"/>
              <a:gd name="connsiteX3" fmla="*/ 7372350 w 12192000"/>
              <a:gd name="connsiteY3" fmla="*/ 1464129 h 3562238"/>
              <a:gd name="connsiteX4" fmla="*/ 0 w 12192000"/>
              <a:gd name="connsiteY4" fmla="*/ 0 h 3562238"/>
            </a:gd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3562238">
                <a:moveTo>
                  <a:pt x="0" y="0"/>
                </a:moveTo>
                <a:lnTo>
                  <a:pt x="12192000" y="0"/>
                </a:lnTo>
                <a:lnTo>
                  <a:pt x="12192000" y="2569029"/>
                </a:lnTo>
                <a:cubicBezTo>
                  <a:pt x="10585450" y="2200729"/>
                  <a:pt x="10083800" y="5661479"/>
                  <a:pt x="7372350" y="1464129"/>
                </a:cubicBezTo>
                <a:cubicBezTo>
                  <a:pt x="1885950" y="2785836"/>
                  <a:pt x="2457450" y="488043"/>
                  <a:pt x="0" y="0"/>
                </a:cubicBezTo>
                <a:close/>
              </a:path>
            </a:pathLst>
          </a:cu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B649C74-C7C7-3DFE-2645-0264D0A58EAA}"/>
              </a:ext>
            </a:extLst>
          </p:cNvPr>
          <p:cNvGrpSpPr/>
          <p:nvPr/>
        </p:nvGrpSpPr>
        <p:grpSpPr>
          <a:xfrm>
            <a:off x="1216269" y="2551893"/>
            <a:ext cx="4593981" cy="461665"/>
            <a:chOff x="797169" y="2609043"/>
            <a:chExt cx="4593981" cy="461665"/>
          </a:xfrm>
        </p:grpSpPr>
        <p:sp>
          <p:nvSpPr>
            <p:cNvPr id="15" name="TextBox 14">
              <a:extLst>
                <a:ext uri="{FF2B5EF4-FFF2-40B4-BE49-F238E27FC236}">
                  <a16:creationId xmlns:a16="http://schemas.microsoft.com/office/drawing/2014/main" id="{04F747E9-9BE7-C1BC-30A7-D8B82A5B8303}"/>
                </a:ext>
              </a:extLst>
            </p:cNvPr>
            <p:cNvSpPr txBox="1"/>
            <p:nvPr/>
          </p:nvSpPr>
          <p:spPr>
            <a:xfrm>
              <a:off x="1701878" y="2609043"/>
              <a:ext cx="3689272" cy="461665"/>
            </a:xfrm>
            <a:prstGeom prst="rect">
              <a:avLst/>
            </a:prstGeom>
            <a:noFill/>
          </p:spPr>
          <p:txBody>
            <a:bodyPr wrap="square">
              <a:spAutoFit/>
            </a:bodyPr>
            <a:lstStyle/>
            <a:p>
              <a:r>
                <a:rPr lang="en-US" sz="2400" b="0" i="0">
                  <a:solidFill>
                    <a:srgbClr val="374151"/>
                  </a:solidFill>
                  <a:effectLst/>
                  <a:latin typeface="Arial" panose="020b0604020202020204" pitchFamily="34" charset="0"/>
                  <a:cs typeface="Arial" panose="020b0604020202020204" pitchFamily="34" charset="0"/>
                </a:rPr>
                <a:t>Live Performances</a:t>
              </a:r>
              <a:endParaRPr lang="en-US" sz="2400">
                <a:latin typeface="Arial" panose="020b0604020202020204" pitchFamily="34" charset="0"/>
                <a:cs typeface="Arial" panose="020b0604020202020204" pitchFamily="34" charset="0"/>
              </a:endParaRPr>
            </a:p>
          </p:txBody>
        </p:sp>
        <p:grpSp>
          <p:nvGrpSpPr>
            <p:cNvPr id="26" name="Group 25">
              <a:extLst>
                <a:ext uri="{FF2B5EF4-FFF2-40B4-BE49-F238E27FC236}">
                  <a16:creationId xmlns:a16="http://schemas.microsoft.com/office/drawing/2014/main" id="{AA3035BB-CBA7-325B-A4A9-EFD67B411CA7}"/>
                </a:ext>
              </a:extLst>
            </p:cNvPr>
            <p:cNvGrpSpPr/>
            <p:nvPr/>
          </p:nvGrpSpPr>
          <p:grpSpPr>
            <a:xfrm>
              <a:off x="797169" y="2616836"/>
              <a:ext cx="446086" cy="446078"/>
              <a:chOff x="625719" y="4264975"/>
              <a:chExt cx="446086" cy="446078"/>
            </a:xfrm>
          </p:grpSpPr>
          <p:sp>
            <p:nvSpPr>
              <p:cNvPr id="24" name="Oval 23">
                <a:extLst>
                  <a:ext uri="{FF2B5EF4-FFF2-40B4-BE49-F238E27FC236}">
                    <a16:creationId xmlns:a16="http://schemas.microsoft.com/office/drawing/2014/main" id="{C1CED2F7-81CC-0DF6-8657-552FA7F19B37}"/>
                  </a:ext>
                </a:extLst>
              </p:cNvPr>
              <p:cNvSpPr/>
              <p:nvPr/>
            </p:nvSpPr>
            <p:spPr>
              <a:xfrm rot="5400000" flipH="1">
                <a:off x="625723" y="4264971"/>
                <a:ext cx="446078" cy="446086"/>
              </a:xfrm>
              <a:prstGeom prst="ellipse">
                <a:avLst/>
              </a:prstGeom>
              <a:solidFill>
                <a:srgbClr val="28A468"/>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5">
                <a:extLst>
                  <a:ext uri="{FF2B5EF4-FFF2-40B4-BE49-F238E27FC236}">
                    <a16:creationId xmlns:a16="http://schemas.microsoft.com/office/drawing/2014/main" id="{333F237A-90EB-F593-CD40-DB25AE1D88A5}"/>
                  </a:ext>
                </a:extLst>
              </p:cNvPr>
              <p:cNvSpPr/>
              <p:nvPr/>
            </p:nvSpPr>
            <p:spPr bwMode="auto">
              <a:xfrm rot="5400000">
                <a:off x="726514" y="4411740"/>
                <a:ext cx="244497" cy="152549"/>
              </a:xfrm>
              <a:custGeom>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6">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0" name="Group 39">
            <a:extLst>
              <a:ext uri="{FF2B5EF4-FFF2-40B4-BE49-F238E27FC236}">
                <a16:creationId xmlns:a16="http://schemas.microsoft.com/office/drawing/2014/main" id="{2B4A3B8D-8765-1404-2222-8F3E907B6C7E}"/>
              </a:ext>
            </a:extLst>
          </p:cNvPr>
          <p:cNvGrpSpPr/>
          <p:nvPr/>
        </p:nvGrpSpPr>
        <p:grpSpPr>
          <a:xfrm>
            <a:off x="1216269" y="3271049"/>
            <a:ext cx="4593981" cy="461665"/>
            <a:chOff x="797169" y="3332230"/>
            <a:chExt cx="4593981" cy="461665"/>
          </a:xfrm>
        </p:grpSpPr>
        <p:sp>
          <p:nvSpPr>
            <p:cNvPr id="17" name="TextBox 16">
              <a:extLst>
                <a:ext uri="{FF2B5EF4-FFF2-40B4-BE49-F238E27FC236}">
                  <a16:creationId xmlns:a16="http://schemas.microsoft.com/office/drawing/2014/main" id="{AC37BB4D-18A8-75CB-71F7-3173F82CB17A}"/>
                </a:ext>
              </a:extLst>
            </p:cNvPr>
            <p:cNvSpPr txBox="1"/>
            <p:nvPr/>
          </p:nvSpPr>
          <p:spPr>
            <a:xfrm>
              <a:off x="1701878" y="3332230"/>
              <a:ext cx="3689272" cy="461665"/>
            </a:xfrm>
            <a:prstGeom prst="rect">
              <a:avLst/>
            </a:prstGeom>
            <a:noFill/>
          </p:spPr>
          <p:txBody>
            <a:bodyPr wrap="square">
              <a:spAutoFit/>
            </a:bodyPr>
            <a:lstStyle/>
            <a:p>
              <a:r>
                <a:rPr lang="en-US" sz="2400" b="0" i="0">
                  <a:solidFill>
                    <a:srgbClr val="374151"/>
                  </a:solidFill>
                  <a:effectLst/>
                  <a:latin typeface="Arial" panose="020b0604020202020204" pitchFamily="34" charset="0"/>
                  <a:cs typeface="Arial" panose="020b0604020202020204" pitchFamily="34" charset="0"/>
                </a:rPr>
                <a:t>Recordings</a:t>
              </a:r>
              <a:endParaRPr lang="en-US" sz="2400">
                <a:latin typeface="Arial" panose="020b0604020202020204" pitchFamily="34" charset="0"/>
                <a:cs typeface="Arial" panose="020b0604020202020204" pitchFamily="34" charset="0"/>
              </a:endParaRPr>
            </a:p>
          </p:txBody>
        </p:sp>
        <p:grpSp>
          <p:nvGrpSpPr>
            <p:cNvPr id="27" name="Group 26">
              <a:extLst>
                <a:ext uri="{FF2B5EF4-FFF2-40B4-BE49-F238E27FC236}">
                  <a16:creationId xmlns:a16="http://schemas.microsoft.com/office/drawing/2014/main" id="{01EAF203-EBAC-8154-4FAB-5E5428BA4677}"/>
                </a:ext>
              </a:extLst>
            </p:cNvPr>
            <p:cNvGrpSpPr/>
            <p:nvPr/>
          </p:nvGrpSpPr>
          <p:grpSpPr>
            <a:xfrm>
              <a:off x="797169" y="3340023"/>
              <a:ext cx="446086" cy="446078"/>
              <a:chOff x="625719" y="4264975"/>
              <a:chExt cx="446086" cy="446078"/>
            </a:xfrm>
          </p:grpSpPr>
          <p:sp>
            <p:nvSpPr>
              <p:cNvPr id="28" name="Oval 27">
                <a:extLst>
                  <a:ext uri="{FF2B5EF4-FFF2-40B4-BE49-F238E27FC236}">
                    <a16:creationId xmlns:a16="http://schemas.microsoft.com/office/drawing/2014/main" id="{9BF74F1C-1346-6851-06B1-8BA064BB863C}"/>
                  </a:ext>
                </a:extLst>
              </p:cNvPr>
              <p:cNvSpPr/>
              <p:nvPr/>
            </p:nvSpPr>
            <p:spPr>
              <a:xfrm rot="5400000" flipH="1">
                <a:off x="625723" y="4264971"/>
                <a:ext cx="446078" cy="446086"/>
              </a:xfrm>
              <a:prstGeom prst="ellipse">
                <a:avLst/>
              </a:prstGeom>
              <a:solidFill>
                <a:srgbClr val="00B050"/>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5">
                <a:extLst>
                  <a:ext uri="{FF2B5EF4-FFF2-40B4-BE49-F238E27FC236}">
                    <a16:creationId xmlns:a16="http://schemas.microsoft.com/office/drawing/2014/main" id="{A1068F3C-0F42-0A04-6850-30555F6716F7}"/>
                  </a:ext>
                </a:extLst>
              </p:cNvPr>
              <p:cNvSpPr/>
              <p:nvPr/>
            </p:nvSpPr>
            <p:spPr bwMode="auto">
              <a:xfrm rot="5400000">
                <a:off x="726514" y="4411740"/>
                <a:ext cx="244497" cy="152549"/>
              </a:xfrm>
              <a:custGeom>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6">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1" name="Group 40">
            <a:extLst>
              <a:ext uri="{FF2B5EF4-FFF2-40B4-BE49-F238E27FC236}">
                <a16:creationId xmlns:a16="http://schemas.microsoft.com/office/drawing/2014/main" id="{3518686A-6762-BD71-AABF-722D45DE009E}"/>
              </a:ext>
            </a:extLst>
          </p:cNvPr>
          <p:cNvGrpSpPr/>
          <p:nvPr/>
        </p:nvGrpSpPr>
        <p:grpSpPr>
          <a:xfrm>
            <a:off x="1216269" y="3990205"/>
            <a:ext cx="4593981" cy="461665"/>
            <a:chOff x="797169" y="4058267"/>
            <a:chExt cx="4593981" cy="461665"/>
          </a:xfrm>
        </p:grpSpPr>
        <p:sp>
          <p:nvSpPr>
            <p:cNvPr id="19" name="TextBox 18">
              <a:extLst>
                <a:ext uri="{FF2B5EF4-FFF2-40B4-BE49-F238E27FC236}">
                  <a16:creationId xmlns:a16="http://schemas.microsoft.com/office/drawing/2014/main" id="{65138327-1D17-E4FB-8387-1911D0F8C78A}"/>
                </a:ext>
              </a:extLst>
            </p:cNvPr>
            <p:cNvSpPr txBox="1"/>
            <p:nvPr/>
          </p:nvSpPr>
          <p:spPr>
            <a:xfrm>
              <a:off x="1701878" y="4058267"/>
              <a:ext cx="3689272" cy="461665"/>
            </a:xfrm>
            <a:prstGeom prst="rect">
              <a:avLst/>
            </a:prstGeom>
            <a:noFill/>
          </p:spPr>
          <p:txBody>
            <a:bodyPr wrap="square">
              <a:spAutoFit/>
            </a:bodyPr>
            <a:lstStyle/>
            <a:p>
              <a:r>
                <a:rPr lang="en-US" sz="2400" b="0" i="0">
                  <a:solidFill>
                    <a:srgbClr val="374151"/>
                  </a:solidFill>
                  <a:effectLst/>
                  <a:latin typeface="Arial" panose="020b0604020202020204" pitchFamily="34" charset="0"/>
                  <a:cs typeface="Arial" panose="020b0604020202020204" pitchFamily="34" charset="0"/>
                </a:rPr>
                <a:t>Educational Programs</a:t>
              </a:r>
              <a:endParaRPr lang="en-US" sz="2400">
                <a:latin typeface="Arial" panose="020b0604020202020204" pitchFamily="34" charset="0"/>
                <a:cs typeface="Arial" panose="020b0604020202020204" pitchFamily="34" charset="0"/>
              </a:endParaRPr>
            </a:p>
          </p:txBody>
        </p:sp>
        <p:grpSp>
          <p:nvGrpSpPr>
            <p:cNvPr id="30" name="Group 29">
              <a:extLst>
                <a:ext uri="{FF2B5EF4-FFF2-40B4-BE49-F238E27FC236}">
                  <a16:creationId xmlns:a16="http://schemas.microsoft.com/office/drawing/2014/main" id="{B2584D14-6805-6C7F-561B-18A9C15DA30B}"/>
                </a:ext>
              </a:extLst>
            </p:cNvPr>
            <p:cNvGrpSpPr/>
            <p:nvPr/>
          </p:nvGrpSpPr>
          <p:grpSpPr>
            <a:xfrm>
              <a:off x="797169" y="4066060"/>
              <a:ext cx="446086" cy="446078"/>
              <a:chOff x="625719" y="4264975"/>
              <a:chExt cx="446086" cy="446078"/>
            </a:xfrm>
          </p:grpSpPr>
          <p:sp>
            <p:nvSpPr>
              <p:cNvPr id="31" name="Oval 30">
                <a:extLst>
                  <a:ext uri="{FF2B5EF4-FFF2-40B4-BE49-F238E27FC236}">
                    <a16:creationId xmlns:a16="http://schemas.microsoft.com/office/drawing/2014/main" id="{156094B4-E124-1E82-08D6-1A9993EF4A92}"/>
                  </a:ext>
                </a:extLst>
              </p:cNvPr>
              <p:cNvSpPr/>
              <p:nvPr/>
            </p:nvSpPr>
            <p:spPr>
              <a:xfrm rot="5400000" flipH="1">
                <a:off x="625723" y="4264971"/>
                <a:ext cx="446078" cy="446086"/>
              </a:xfrm>
              <a:prstGeom prst="ellipse">
                <a:avLst/>
              </a:prstGeom>
              <a:solidFill>
                <a:srgbClr val="28A468"/>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5">
                <a:extLst>
                  <a:ext uri="{FF2B5EF4-FFF2-40B4-BE49-F238E27FC236}">
                    <a16:creationId xmlns:a16="http://schemas.microsoft.com/office/drawing/2014/main" id="{894A2BB5-C438-EEA4-7FFD-05624B8AFEA9}"/>
                  </a:ext>
                </a:extLst>
              </p:cNvPr>
              <p:cNvSpPr/>
              <p:nvPr/>
            </p:nvSpPr>
            <p:spPr bwMode="auto">
              <a:xfrm rot="5400000">
                <a:off x="726514" y="4411740"/>
                <a:ext cx="244497" cy="152549"/>
              </a:xfrm>
              <a:custGeom>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6">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2" name="Group 41">
            <a:extLst>
              <a:ext uri="{FF2B5EF4-FFF2-40B4-BE49-F238E27FC236}">
                <a16:creationId xmlns:a16="http://schemas.microsoft.com/office/drawing/2014/main" id="{9C8C9E0A-1A0B-6E98-81A7-A1DC6770A646}"/>
              </a:ext>
            </a:extLst>
          </p:cNvPr>
          <p:cNvGrpSpPr/>
          <p:nvPr/>
        </p:nvGrpSpPr>
        <p:grpSpPr>
          <a:xfrm>
            <a:off x="1216269" y="4709361"/>
            <a:ext cx="4593981" cy="461665"/>
            <a:chOff x="797169" y="4740128"/>
            <a:chExt cx="4593981" cy="461665"/>
          </a:xfrm>
        </p:grpSpPr>
        <p:sp>
          <p:nvSpPr>
            <p:cNvPr id="21" name="TextBox 20">
              <a:extLst>
                <a:ext uri="{FF2B5EF4-FFF2-40B4-BE49-F238E27FC236}">
                  <a16:creationId xmlns:a16="http://schemas.microsoft.com/office/drawing/2014/main" id="{7CFF766B-BB26-B7D4-0DC0-844301779173}"/>
                </a:ext>
              </a:extLst>
            </p:cNvPr>
            <p:cNvSpPr txBox="1"/>
            <p:nvPr/>
          </p:nvSpPr>
          <p:spPr>
            <a:xfrm>
              <a:off x="1701878" y="4740128"/>
              <a:ext cx="3689272" cy="461665"/>
            </a:xfrm>
            <a:prstGeom prst="rect">
              <a:avLst/>
            </a:prstGeom>
            <a:noFill/>
          </p:spPr>
          <p:txBody>
            <a:bodyPr wrap="square">
              <a:spAutoFit/>
            </a:bodyPr>
            <a:lstStyle/>
            <a:p>
              <a:r>
                <a:rPr lang="en-US" sz="2400" b="0" i="0">
                  <a:solidFill>
                    <a:srgbClr val="374151"/>
                  </a:solidFill>
                  <a:effectLst/>
                  <a:latin typeface="Arial" panose="020b0604020202020204" pitchFamily="34" charset="0"/>
                  <a:cs typeface="Arial" panose="020b0604020202020204" pitchFamily="34" charset="0"/>
                </a:rPr>
                <a:t>Community Events</a:t>
              </a:r>
              <a:endParaRPr lang="en-US" sz="2400">
                <a:latin typeface="Arial" panose="020b0604020202020204" pitchFamily="34" charset="0"/>
                <a:cs typeface="Arial" panose="020b0604020202020204" pitchFamily="34" charset="0"/>
              </a:endParaRPr>
            </a:p>
          </p:txBody>
        </p:sp>
        <p:grpSp>
          <p:nvGrpSpPr>
            <p:cNvPr id="33" name="Group 32">
              <a:extLst>
                <a:ext uri="{FF2B5EF4-FFF2-40B4-BE49-F238E27FC236}">
                  <a16:creationId xmlns:a16="http://schemas.microsoft.com/office/drawing/2014/main" id="{2ACCCB3D-FE9A-6857-FDEC-E580B8582012}"/>
                </a:ext>
              </a:extLst>
            </p:cNvPr>
            <p:cNvGrpSpPr/>
            <p:nvPr/>
          </p:nvGrpSpPr>
          <p:grpSpPr>
            <a:xfrm>
              <a:off x="797169" y="4747921"/>
              <a:ext cx="446086" cy="446078"/>
              <a:chOff x="625719" y="4264975"/>
              <a:chExt cx="446086" cy="446078"/>
            </a:xfrm>
          </p:grpSpPr>
          <p:sp>
            <p:nvSpPr>
              <p:cNvPr id="34" name="Oval 33">
                <a:extLst>
                  <a:ext uri="{FF2B5EF4-FFF2-40B4-BE49-F238E27FC236}">
                    <a16:creationId xmlns:a16="http://schemas.microsoft.com/office/drawing/2014/main" id="{3A4BB782-339C-5911-081E-CB9D6CC2F086}"/>
                  </a:ext>
                </a:extLst>
              </p:cNvPr>
              <p:cNvSpPr/>
              <p:nvPr/>
            </p:nvSpPr>
            <p:spPr>
              <a:xfrm rot="5400000" flipH="1">
                <a:off x="625723" y="4264971"/>
                <a:ext cx="446078" cy="446086"/>
              </a:xfrm>
              <a:prstGeom prst="ellipse">
                <a:avLst/>
              </a:prstGeom>
              <a:solidFill>
                <a:srgbClr val="00B050"/>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Freeform 5">
                <a:extLst>
                  <a:ext uri="{FF2B5EF4-FFF2-40B4-BE49-F238E27FC236}">
                    <a16:creationId xmlns:a16="http://schemas.microsoft.com/office/drawing/2014/main" id="{3AF66A90-7AA5-4C06-7002-0F3483C332B4}"/>
                  </a:ext>
                </a:extLst>
              </p:cNvPr>
              <p:cNvSpPr/>
              <p:nvPr/>
            </p:nvSpPr>
            <p:spPr bwMode="auto">
              <a:xfrm rot="5400000">
                <a:off x="726514" y="4411740"/>
                <a:ext cx="244497" cy="152549"/>
              </a:xfrm>
              <a:custGeom>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6">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43" name="Group 42">
            <a:extLst>
              <a:ext uri="{FF2B5EF4-FFF2-40B4-BE49-F238E27FC236}">
                <a16:creationId xmlns:a16="http://schemas.microsoft.com/office/drawing/2014/main" id="{37791250-4190-2B1F-77C5-6D65ACE8B55B}"/>
              </a:ext>
            </a:extLst>
          </p:cNvPr>
          <p:cNvGrpSpPr/>
          <p:nvPr/>
        </p:nvGrpSpPr>
        <p:grpSpPr>
          <a:xfrm>
            <a:off x="1216269" y="5428519"/>
            <a:ext cx="4593981" cy="461665"/>
            <a:chOff x="797169" y="5485669"/>
            <a:chExt cx="4593981" cy="461665"/>
          </a:xfrm>
        </p:grpSpPr>
        <p:sp>
          <p:nvSpPr>
            <p:cNvPr id="23" name="TextBox 22">
              <a:extLst>
                <a:ext uri="{FF2B5EF4-FFF2-40B4-BE49-F238E27FC236}">
                  <a16:creationId xmlns:a16="http://schemas.microsoft.com/office/drawing/2014/main" id="{DA992D85-D739-9309-7848-ACDF7CEA09B9}"/>
                </a:ext>
              </a:extLst>
            </p:cNvPr>
            <p:cNvSpPr txBox="1"/>
            <p:nvPr/>
          </p:nvSpPr>
          <p:spPr>
            <a:xfrm>
              <a:off x="1701878" y="5485669"/>
              <a:ext cx="3689272" cy="461665"/>
            </a:xfrm>
            <a:prstGeom prst="rect">
              <a:avLst/>
            </a:prstGeom>
            <a:noFill/>
          </p:spPr>
          <p:txBody>
            <a:bodyPr wrap="square">
              <a:spAutoFit/>
            </a:bodyPr>
            <a:lstStyle/>
            <a:p>
              <a:r>
                <a:rPr lang="en-US" sz="2400" b="0" i="0">
                  <a:solidFill>
                    <a:srgbClr val="374151"/>
                  </a:solidFill>
                  <a:effectLst/>
                  <a:latin typeface="Arial" panose="020b0604020202020204" pitchFamily="34" charset="0"/>
                  <a:cs typeface="Arial" panose="020b0604020202020204" pitchFamily="34" charset="0"/>
                </a:rPr>
                <a:t>Jazz Appreciation Month</a:t>
              </a:r>
              <a:endParaRPr lang="en-US" sz="2400">
                <a:latin typeface="Arial" panose="020b0604020202020204" pitchFamily="34" charset="0"/>
                <a:cs typeface="Arial" panose="020b0604020202020204" pitchFamily="34" charset="0"/>
              </a:endParaRPr>
            </a:p>
          </p:txBody>
        </p:sp>
        <p:grpSp>
          <p:nvGrpSpPr>
            <p:cNvPr id="36" name="Group 35">
              <a:extLst>
                <a:ext uri="{FF2B5EF4-FFF2-40B4-BE49-F238E27FC236}">
                  <a16:creationId xmlns:a16="http://schemas.microsoft.com/office/drawing/2014/main" id="{E0BD641A-3A81-0805-8CBF-58FB053C919D}"/>
                </a:ext>
              </a:extLst>
            </p:cNvPr>
            <p:cNvGrpSpPr/>
            <p:nvPr/>
          </p:nvGrpSpPr>
          <p:grpSpPr>
            <a:xfrm>
              <a:off x="797169" y="5493462"/>
              <a:ext cx="446086" cy="446078"/>
              <a:chOff x="625719" y="4264975"/>
              <a:chExt cx="446086" cy="446078"/>
            </a:xfrm>
          </p:grpSpPr>
          <p:sp>
            <p:nvSpPr>
              <p:cNvPr id="37" name="Oval 36">
                <a:extLst>
                  <a:ext uri="{FF2B5EF4-FFF2-40B4-BE49-F238E27FC236}">
                    <a16:creationId xmlns:a16="http://schemas.microsoft.com/office/drawing/2014/main" id="{92675BBB-5D64-1B02-462E-2C2498254795}"/>
                  </a:ext>
                </a:extLst>
              </p:cNvPr>
              <p:cNvSpPr/>
              <p:nvPr/>
            </p:nvSpPr>
            <p:spPr>
              <a:xfrm rot="5400000" flipH="1">
                <a:off x="625723" y="4264971"/>
                <a:ext cx="446078" cy="446086"/>
              </a:xfrm>
              <a:prstGeom prst="ellipse">
                <a:avLst/>
              </a:prstGeom>
              <a:solidFill>
                <a:srgbClr val="28A468"/>
              </a:solidFill>
              <a:ln>
                <a:noFill/>
              </a:ln>
              <a:effectLst>
                <a:outerShdw blurRad="177800" dist="63500" dir="5400000" algn="ctr"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5">
                <a:extLst>
                  <a:ext uri="{FF2B5EF4-FFF2-40B4-BE49-F238E27FC236}">
                    <a16:creationId xmlns:a16="http://schemas.microsoft.com/office/drawing/2014/main" id="{9CDA4706-EAE1-888E-3E50-62F6675E0ECB}"/>
                  </a:ext>
                </a:extLst>
              </p:cNvPr>
              <p:cNvSpPr/>
              <p:nvPr/>
            </p:nvSpPr>
            <p:spPr bwMode="auto">
              <a:xfrm rot="5400000">
                <a:off x="726514" y="4411740"/>
                <a:ext cx="244497" cy="152549"/>
              </a:xfrm>
              <a:custGeom>
                <a:gdLst>
                  <a:gd name="T0" fmla="*/ 167 w 333"/>
                  <a:gd name="T1" fmla="*/ 0 h 207"/>
                  <a:gd name="T2" fmla="*/ 195 w 333"/>
                  <a:gd name="T3" fmla="*/ 12 h 207"/>
                  <a:gd name="T4" fmla="*/ 318 w 333"/>
                  <a:gd name="T5" fmla="*/ 135 h 207"/>
                  <a:gd name="T6" fmla="*/ 318 w 333"/>
                  <a:gd name="T7" fmla="*/ 191 h 207"/>
                  <a:gd name="T8" fmla="*/ 261 w 333"/>
                  <a:gd name="T9" fmla="*/ 191 h 207"/>
                  <a:gd name="T10" fmla="*/ 167 w 333"/>
                  <a:gd name="T11" fmla="*/ 97 h 207"/>
                  <a:gd name="T12" fmla="*/ 72 w 333"/>
                  <a:gd name="T13" fmla="*/ 191 h 207"/>
                  <a:gd name="T14" fmla="*/ 16 w 333"/>
                  <a:gd name="T15" fmla="*/ 191 h 207"/>
                  <a:gd name="T16" fmla="*/ 16 w 333"/>
                  <a:gd name="T17" fmla="*/ 135 h 207"/>
                  <a:gd name="T18" fmla="*/ 139 w 333"/>
                  <a:gd name="T19" fmla="*/ 12 h 207"/>
                  <a:gd name="T20" fmla="*/ 167 w 333"/>
                  <a:gd name="T21" fmla="*/ 0 h 2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3" h="206">
                    <a:moveTo>
                      <a:pt x="167" y="0"/>
                    </a:moveTo>
                    <a:cubicBezTo>
                      <a:pt x="177" y="0"/>
                      <a:pt x="187" y="4"/>
                      <a:pt x="195" y="12"/>
                    </a:cubicBezTo>
                    <a:cubicBezTo>
                      <a:pt x="318" y="135"/>
                      <a:pt x="318" y="135"/>
                      <a:pt x="318" y="135"/>
                    </a:cubicBezTo>
                    <a:cubicBezTo>
                      <a:pt x="333" y="150"/>
                      <a:pt x="333" y="176"/>
                      <a:pt x="318" y="191"/>
                    </a:cubicBezTo>
                    <a:cubicBezTo>
                      <a:pt x="302" y="207"/>
                      <a:pt x="277" y="207"/>
                      <a:pt x="261" y="191"/>
                    </a:cubicBezTo>
                    <a:cubicBezTo>
                      <a:pt x="167" y="97"/>
                      <a:pt x="167" y="97"/>
                      <a:pt x="167" y="97"/>
                    </a:cubicBezTo>
                    <a:cubicBezTo>
                      <a:pt x="72" y="191"/>
                      <a:pt x="72" y="191"/>
                      <a:pt x="72" y="191"/>
                    </a:cubicBezTo>
                    <a:cubicBezTo>
                      <a:pt x="57" y="207"/>
                      <a:pt x="32" y="207"/>
                      <a:pt x="16" y="191"/>
                    </a:cubicBezTo>
                    <a:cubicBezTo>
                      <a:pt x="0" y="176"/>
                      <a:pt x="0" y="150"/>
                      <a:pt x="16" y="135"/>
                    </a:cubicBezTo>
                    <a:cubicBezTo>
                      <a:pt x="139" y="12"/>
                      <a:pt x="139" y="12"/>
                      <a:pt x="139" y="12"/>
                    </a:cubicBezTo>
                    <a:cubicBezTo>
                      <a:pt x="146" y="4"/>
                      <a:pt x="157" y="0"/>
                      <a:pt x="167" y="0"/>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
        <p:nvSpPr>
          <p:cNvPr id="2" name="Diagrama de flujo: retraso 1">
            <a:extLst>
              <a:ext uri="{FF2B5EF4-FFF2-40B4-BE49-F238E27FC236}">
                <a16:creationId xmlns:a16="http://schemas.microsoft.com/office/drawing/2014/main" id="{4B8590CD-D11B-45D4-B7EC-E02268C91BFE}"/>
              </a:ext>
            </a:extLst>
          </p:cNvPr>
          <p:cNvSpPr/>
          <p:nvPr/>
        </p:nvSpPr>
        <p:spPr>
          <a:xfrm rot="10800000">
            <a:off x="6104964" y="770964"/>
            <a:ext cx="6087035" cy="6087035"/>
          </a:xfrm>
          <a:prstGeom prst="flowChartDelay">
            <a:avLst/>
          </a:prstGeom>
          <a:blipFill dpi="0" rotWithShape="0">
            <a:blip r:embed="rId3"/>
            <a:stretch>
              <a:fillRect r="-6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3" name="Imagen 2">
            <a:extLst>
              <a:ext uri="{FF2B5EF4-FFF2-40B4-BE49-F238E27FC236}">
                <a16:creationId xmlns:a16="http://schemas.microsoft.com/office/drawing/2014/main" id="{3C8DF697-2710-9288-163A-38AC736FD5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59402" y="5579617"/>
            <a:ext cx="858998" cy="1103048"/>
          </a:xfrm>
          <a:prstGeom prst="rect">
            <a:avLst/>
          </a:prstGeom>
        </p:spPr>
      </p:pic>
      <p:sp>
        <p:nvSpPr>
          <p:cNvPr id="9" name="TextBox 12">
            <a:extLst>
              <a:ext uri="{FF2B5EF4-FFF2-40B4-BE49-F238E27FC236}">
                <a16:creationId xmlns:a16="http://schemas.microsoft.com/office/drawing/2014/main" id="{91CC3A8E-05F3-EF7B-5884-9E9D99F2BB73}"/>
              </a:ext>
            </a:extLst>
          </p:cNvPr>
          <p:cNvSpPr txBox="1"/>
          <p:nvPr/>
        </p:nvSpPr>
        <p:spPr>
          <a:xfrm>
            <a:off x="1905646" y="203959"/>
            <a:ext cx="5721200" cy="1200329"/>
          </a:xfrm>
          <a:prstGeom prst="rect">
            <a:avLst/>
          </a:prstGeom>
          <a:noFill/>
        </p:spPr>
        <p:txBody>
          <a:bodyPr wrap="square">
            <a:spAutoFit/>
          </a:bodyPr>
          <a:lstStyle/>
          <a:p>
            <a:pPr algn="ctr"/>
            <a:r>
              <a:rPr lang="en-US" sz="7200" b="1" i="0">
                <a:solidFill>
                  <a:schemeClr val="accent6">
                    <a:lumMod val="60000"/>
                    <a:lumOff val="40000"/>
                  </a:schemeClr>
                </a:solidFill>
                <a:effectLst/>
                <a:latin typeface="Chewy" panose="02000000000000000000" pitchFamily="2" charset="0"/>
              </a:rPr>
              <a:t>MOTHER</a:t>
            </a:r>
            <a:r>
              <a:rPr lang="en-US" sz="7200" b="1" i="0">
                <a:solidFill>
                  <a:schemeClr val="bg1"/>
                </a:solidFill>
                <a:effectLst/>
                <a:latin typeface="Chewy" panose="02000000000000000000" pitchFamily="2" charset="0"/>
              </a:rPr>
              <a:t> EARTH</a:t>
            </a:r>
            <a:endParaRPr lang="en-US" sz="7200" b="1">
              <a:solidFill>
                <a:schemeClr val="bg1"/>
              </a:solidFill>
              <a:latin typeface="Chewy" panose="02000000000000000000" pitchFamily="2" charset="0"/>
            </a:endParaRPr>
          </a:p>
        </p:txBody>
      </p:sp>
    </p:spTree>
    <p:extLst>
      <p:ext uri="{BB962C8B-B14F-4D97-AF65-F5344CB8AC3E}">
        <p14:creationId xmlns:p14="http://schemas.microsoft.com/office/powerpoint/2010/main" val="3450399046"/>
      </p:ext>
    </p:extLst>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Freeform: Shape 3">
            <a:extLst>
              <a:ext uri="{FF2B5EF4-FFF2-40B4-BE49-F238E27FC236}">
                <a16:creationId xmlns:a16="http://schemas.microsoft.com/office/drawing/2014/main" id="{469D1C90-FA43-1998-4709-789A1A80CF37}"/>
              </a:ext>
            </a:extLst>
          </p:cNvPr>
          <p:cNvSpPr/>
          <p:nvPr/>
        </p:nvSpPr>
        <p:spPr>
          <a:xfrm rot="5400000">
            <a:off x="7575140" y="-814639"/>
            <a:ext cx="3137721" cy="6096000"/>
          </a:xfrm>
          <a:custGeom>
            <a:gdLst>
              <a:gd name="connsiteX0" fmla="*/ 0 w 4381196"/>
              <a:gd name="connsiteY0" fmla="*/ 0 h 5361345"/>
              <a:gd name="connsiteX1" fmla="*/ 4381196 w 4381196"/>
              <a:gd name="connsiteY1" fmla="*/ 0 h 5361345"/>
              <a:gd name="connsiteX2" fmla="*/ 4381196 w 4381196"/>
              <a:gd name="connsiteY2" fmla="*/ 4129313 h 5361345"/>
              <a:gd name="connsiteX3" fmla="*/ 2190598 w 4381196"/>
              <a:gd name="connsiteY3" fmla="*/ 5361345 h 5361345"/>
              <a:gd name="connsiteX4" fmla="*/ 0 w 4381196"/>
              <a:gd name="connsiteY4" fmla="*/ 4129313 h 5361345"/>
              <a:gd name="connsiteX5" fmla="*/ 0 w 4381196"/>
              <a:gd name="connsiteY5" fmla="*/ 0 h 536134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196" h="5361345">
                <a:moveTo>
                  <a:pt x="0" y="0"/>
                </a:moveTo>
                <a:lnTo>
                  <a:pt x="4381196" y="0"/>
                </a:lnTo>
                <a:lnTo>
                  <a:pt x="4381196" y="4129313"/>
                </a:lnTo>
                <a:cubicBezTo>
                  <a:pt x="4381196" y="4809678"/>
                  <a:pt x="3400498" y="5361345"/>
                  <a:pt x="2190598" y="5361345"/>
                </a:cubicBezTo>
                <a:cubicBezTo>
                  <a:pt x="980698" y="5361345"/>
                  <a:pt x="0" y="4809678"/>
                  <a:pt x="0" y="4129313"/>
                </a:cubicBezTo>
                <a:lnTo>
                  <a:pt x="0" y="0"/>
                </a:lnTo>
                <a:close/>
              </a:path>
            </a:pathLst>
          </a:cu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Box 15">
            <a:extLst>
              <a:ext uri="{FF2B5EF4-FFF2-40B4-BE49-F238E27FC236}">
                <a16:creationId xmlns:a16="http://schemas.microsoft.com/office/drawing/2014/main" id="{47BAD839-F0FB-9E24-296D-23BBB2B7678E}"/>
              </a:ext>
            </a:extLst>
          </p:cNvPr>
          <p:cNvSpPr txBox="1"/>
          <p:nvPr/>
        </p:nvSpPr>
        <p:spPr>
          <a:xfrm>
            <a:off x="741961" y="2890492"/>
            <a:ext cx="5005696" cy="2118529"/>
          </a:xfrm>
          <a:prstGeom prst="rect">
            <a:avLst/>
          </a:prstGeom>
          <a:noFill/>
        </p:spPr>
        <p:txBody>
          <a:bodyPr wrap="square">
            <a:spAutoFit/>
          </a:bodyPr>
          <a:lstStyle/>
          <a:p>
            <a:pPr>
              <a:lnSpc>
                <a:spcPct val="150000"/>
              </a:lnSpc>
            </a:pPr>
            <a:r>
              <a:rPr lang="en-US" b="0" i="0">
                <a:solidFill>
                  <a:srgbClr val="374151"/>
                </a:solidFill>
                <a:effectLst/>
                <a:latin typeface="Arial" panose="020b0604020202020204" pitchFamily="34" charset="0"/>
                <a:cs typeface="Arial" panose="020b0604020202020204" pitchFamily="34" charset="0"/>
              </a:rPr>
              <a:t>Jazz musicians perform live in various venues, including concert halls, clubs, and festivals. Many cities have dedicated jazz clubs where musicians can perform regularly, and jazz festivals are held around the world.</a:t>
            </a:r>
            <a:endParaRPr lang="en-US">
              <a:latin typeface="Arial" panose="020b0604020202020204" pitchFamily="34" charset="0"/>
              <a:cs typeface="Arial" panose="020b0604020202020204" pitchFamily="34" charset="0"/>
            </a:endParaRPr>
          </a:p>
        </p:txBody>
      </p:sp>
      <p:sp>
        <p:nvSpPr>
          <p:cNvPr id="3" name="Rectangle 23">
            <a:extLst>
              <a:ext uri="{FF2B5EF4-FFF2-40B4-BE49-F238E27FC236}">
                <a16:creationId xmlns:a16="http://schemas.microsoft.com/office/drawing/2014/main" id="{F06BE382-7C06-6BB2-D292-0EBF22A352F2}"/>
              </a:ext>
            </a:extLst>
          </p:cNvPr>
          <p:cNvSpPr/>
          <p:nvPr/>
        </p:nvSpPr>
        <p:spPr>
          <a:xfrm>
            <a:off x="0" y="6224454"/>
            <a:ext cx="10609943" cy="45719"/>
          </a:xfrm>
          <a:prstGeom prst="rect">
            <a:avLst/>
          </a:prstGeom>
          <a:gradFill>
            <a:gsLst>
              <a:gs pos="0">
                <a:srgbClr val="28A468"/>
              </a:gs>
              <a:gs pos="97000">
                <a:srgbClr val="00B050"/>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12">
            <a:extLst>
              <a:ext uri="{FF2B5EF4-FFF2-40B4-BE49-F238E27FC236}">
                <a16:creationId xmlns:a16="http://schemas.microsoft.com/office/drawing/2014/main" id="{71553A68-7601-9C61-0939-A1DD53894BCA}"/>
              </a:ext>
            </a:extLst>
          </p:cNvPr>
          <p:cNvSpPr txBox="1"/>
          <p:nvPr/>
        </p:nvSpPr>
        <p:spPr>
          <a:xfrm>
            <a:off x="172054" y="1690163"/>
            <a:ext cx="5721200" cy="1200329"/>
          </a:xfrm>
          <a:prstGeom prst="rect">
            <a:avLst/>
          </a:prstGeom>
          <a:noFill/>
        </p:spPr>
        <p:txBody>
          <a:bodyPr wrap="square">
            <a:spAutoFit/>
          </a:bodyPr>
          <a:lstStyle/>
          <a:p>
            <a:pPr algn="ctr"/>
            <a:r>
              <a:rPr lang="en-US" sz="7200" b="1" i="0">
                <a:solidFill>
                  <a:srgbClr val="28A468"/>
                </a:solidFill>
                <a:effectLst/>
                <a:latin typeface="Chewy" panose="02000000000000000000" pitchFamily="2" charset="0"/>
              </a:rPr>
              <a:t>MOTHER </a:t>
            </a:r>
            <a:r>
              <a:rPr lang="en-US" sz="7200" b="1" i="0">
                <a:solidFill>
                  <a:srgbClr val="00B050"/>
                </a:solidFill>
                <a:effectLst/>
                <a:latin typeface="Chewy" panose="02000000000000000000" pitchFamily="2" charset="0"/>
              </a:rPr>
              <a:t>EARTH</a:t>
            </a:r>
            <a:endParaRPr lang="en-US" sz="7200" b="1">
              <a:solidFill>
                <a:srgbClr val="00B050"/>
              </a:solidFill>
              <a:latin typeface="Chewy" panose="02000000000000000000" pitchFamily="2" charset="0"/>
            </a:endParaRPr>
          </a:p>
        </p:txBody>
      </p:sp>
      <p:sp>
        <p:nvSpPr>
          <p:cNvPr id="11" name="TextBox 12">
            <a:extLst>
              <a:ext uri="{FF2B5EF4-FFF2-40B4-BE49-F238E27FC236}">
                <a16:creationId xmlns:a16="http://schemas.microsoft.com/office/drawing/2014/main" id="{4E59CA27-E27D-1FF0-4D1F-61B8B5DA765F}"/>
              </a:ext>
            </a:extLst>
          </p:cNvPr>
          <p:cNvSpPr txBox="1"/>
          <p:nvPr/>
        </p:nvSpPr>
        <p:spPr>
          <a:xfrm>
            <a:off x="114904" y="1183344"/>
            <a:ext cx="3285897" cy="707886"/>
          </a:xfrm>
          <a:prstGeom prst="rect">
            <a:avLst/>
          </a:prstGeom>
          <a:noFill/>
        </p:spPr>
        <p:txBody>
          <a:bodyPr wrap="square">
            <a:spAutoFit/>
          </a:bodyPr>
          <a:lstStyle/>
          <a:p>
            <a:pPr algn="ctr"/>
            <a:r>
              <a:rPr lang="en-US" sz="4000" b="1" i="0">
                <a:solidFill>
                  <a:schemeClr val="tx1">
                    <a:lumMod val="95000"/>
                    <a:lumOff val="5000"/>
                  </a:schemeClr>
                </a:solidFill>
                <a:effectLst/>
                <a:latin typeface="Edwardian Script ITC" panose="030303020407070d0804" pitchFamily="66" charset="0"/>
              </a:rPr>
              <a:t>Internacional Day</a:t>
            </a:r>
            <a:endParaRPr lang="en-US" sz="4000" b="1">
              <a:solidFill>
                <a:schemeClr val="tx1">
                  <a:lumMod val="95000"/>
                  <a:lumOff val="5000"/>
                </a:schemeClr>
              </a:solidFill>
              <a:latin typeface="Edwardian Script ITC" panose="030303020407070d0804" pitchFamily="66" charset="0"/>
            </a:endParaRPr>
          </a:p>
        </p:txBody>
      </p:sp>
      <p:pic>
        <p:nvPicPr>
          <p:cNvPr id="12" name="Imagen 11">
            <a:extLst>
              <a:ext uri="{FF2B5EF4-FFF2-40B4-BE49-F238E27FC236}">
                <a16:creationId xmlns:a16="http://schemas.microsoft.com/office/drawing/2014/main" id="{D3A749BB-1425-2EAC-017D-EE1B65CA7ED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31516" y="587827"/>
            <a:ext cx="7139467" cy="6256425"/>
          </a:xfrm>
          <a:prstGeom prst="rect">
            <a:avLst/>
          </a:prstGeom>
        </p:spPr>
      </p:pic>
      <p:grpSp>
        <p:nvGrpSpPr>
          <p:cNvPr id="13" name="Grupo 12">
            <a:extLst>
              <a:ext uri="{FF2B5EF4-FFF2-40B4-BE49-F238E27FC236}">
                <a16:creationId xmlns:a16="http://schemas.microsoft.com/office/drawing/2014/main" id="{DC88EA8E-F21C-F71D-26C7-44C8F52D716A}"/>
              </a:ext>
            </a:extLst>
          </p:cNvPr>
          <p:cNvGrpSpPr/>
          <p:nvPr/>
        </p:nvGrpSpPr>
        <p:grpSpPr>
          <a:xfrm flipH="1">
            <a:off x="215731" y="5508969"/>
            <a:ext cx="896363" cy="1151028"/>
            <a:chOff x="3581530" y="268665"/>
            <a:chExt cx="1204619" cy="1546863"/>
          </a:xfrm>
        </p:grpSpPr>
        <p:grpSp>
          <p:nvGrpSpPr>
            <p:cNvPr id="5" name="Grupo 4">
              <a:extLst>
                <a:ext uri="{FF2B5EF4-FFF2-40B4-BE49-F238E27FC236}">
                  <a16:creationId xmlns:a16="http://schemas.microsoft.com/office/drawing/2014/main" id="{E74CE264-87BB-57A6-DA3C-4DAFC659A504}"/>
                </a:ext>
              </a:extLst>
            </p:cNvPr>
            <p:cNvGrpSpPr/>
            <p:nvPr/>
          </p:nvGrpSpPr>
          <p:grpSpPr>
            <a:xfrm>
              <a:off x="3803121" y="873321"/>
              <a:ext cx="714251" cy="721017"/>
              <a:chOff x="6951468" y="-1127051"/>
              <a:chExt cx="1116474" cy="1127051"/>
            </a:xfrm>
          </p:grpSpPr>
          <p:sp>
            <p:nvSpPr>
              <p:cNvPr id="6" name="Forma libre: forma 5">
                <a:extLst>
                  <a:ext uri="{FF2B5EF4-FFF2-40B4-BE49-F238E27FC236}">
                    <a16:creationId xmlns:a16="http://schemas.microsoft.com/office/drawing/2014/main" id="{4D64AED2-80E1-25CA-B7CA-78D3C8B76A9A}"/>
                  </a:ext>
                </a:extLst>
              </p:cNvPr>
              <p:cNvSpPr/>
              <p:nvPr/>
            </p:nvSpPr>
            <p:spPr>
              <a:xfrm>
                <a:off x="6951468" y="-766566"/>
                <a:ext cx="1116474" cy="766566"/>
              </a:xfrm>
              <a:custGeom>
                <a:gdLst>
                  <a:gd name="connsiteX0" fmla="*/ 560419 w 1116474"/>
                  <a:gd name="connsiteY0" fmla="*/ 193 h 766566"/>
                  <a:gd name="connsiteX1" fmla="*/ 783497 w 1116474"/>
                  <a:gd name="connsiteY1" fmla="*/ 342 h 766566"/>
                  <a:gd name="connsiteX2" fmla="*/ 898458 w 1116474"/>
                  <a:gd name="connsiteY2" fmla="*/ 125200 h 766566"/>
                  <a:gd name="connsiteX3" fmla="*/ 880154 w 1116474"/>
                  <a:gd name="connsiteY3" fmla="*/ 291429 h 766566"/>
                  <a:gd name="connsiteX4" fmla="*/ 904560 w 1116474"/>
                  <a:gd name="connsiteY4" fmla="*/ 329377 h 766566"/>
                  <a:gd name="connsiteX5" fmla="*/ 953967 w 1116474"/>
                  <a:gd name="connsiteY5" fmla="*/ 345598 h 766566"/>
                  <a:gd name="connsiteX6" fmla="*/ 1053377 w 1116474"/>
                  <a:gd name="connsiteY6" fmla="*/ 293215 h 766566"/>
                  <a:gd name="connsiteX7" fmla="*/ 1017512 w 1116474"/>
                  <a:gd name="connsiteY7" fmla="*/ 213895 h 766566"/>
                  <a:gd name="connsiteX8" fmla="*/ 968552 w 1116474"/>
                  <a:gd name="connsiteY8" fmla="*/ 229744 h 766566"/>
                  <a:gd name="connsiteX9" fmla="*/ 976885 w 1116474"/>
                  <a:gd name="connsiteY9" fmla="*/ 274761 h 766566"/>
                  <a:gd name="connsiteX10" fmla="*/ 993404 w 1116474"/>
                  <a:gd name="connsiteY10" fmla="*/ 320299 h 766566"/>
                  <a:gd name="connsiteX11" fmla="*/ 937449 w 1116474"/>
                  <a:gd name="connsiteY11" fmla="*/ 319779 h 766566"/>
                  <a:gd name="connsiteX12" fmla="*/ 912819 w 1116474"/>
                  <a:gd name="connsiteY12" fmla="*/ 203701 h 766566"/>
                  <a:gd name="connsiteX13" fmla="*/ 1033957 w 1116474"/>
                  <a:gd name="connsiteY13" fmla="*/ 155633 h 766566"/>
                  <a:gd name="connsiteX14" fmla="*/ 1115732 w 1116474"/>
                  <a:gd name="connsiteY14" fmla="*/ 283318 h 766566"/>
                  <a:gd name="connsiteX15" fmla="*/ 997571 w 1116474"/>
                  <a:gd name="connsiteY15" fmla="*/ 404307 h 766566"/>
                  <a:gd name="connsiteX16" fmla="*/ 913266 w 1116474"/>
                  <a:gd name="connsiteY16" fmla="*/ 395303 h 766566"/>
                  <a:gd name="connsiteX17" fmla="*/ 864751 w 1116474"/>
                  <a:gd name="connsiteY17" fmla="*/ 425811 h 766566"/>
                  <a:gd name="connsiteX18" fmla="*/ 838410 w 1116474"/>
                  <a:gd name="connsiteY18" fmla="*/ 647326 h 766566"/>
                  <a:gd name="connsiteX19" fmla="*/ 711097 w 1116474"/>
                  <a:gd name="connsiteY19" fmla="*/ 763924 h 766566"/>
                  <a:gd name="connsiteX20" fmla="*/ 421052 w 1116474"/>
                  <a:gd name="connsiteY20" fmla="*/ 766231 h 766566"/>
                  <a:gd name="connsiteX21" fmla="*/ 276997 w 1116474"/>
                  <a:gd name="connsiteY21" fmla="*/ 633263 h 766566"/>
                  <a:gd name="connsiteX22" fmla="*/ 252219 w 1116474"/>
                  <a:gd name="connsiteY22" fmla="*/ 422835 h 766566"/>
                  <a:gd name="connsiteX23" fmla="*/ 205267 w 1116474"/>
                  <a:gd name="connsiteY23" fmla="*/ 393369 h 766566"/>
                  <a:gd name="connsiteX24" fmla="*/ 32489 w 1116474"/>
                  <a:gd name="connsiteY24" fmla="*/ 356090 h 766566"/>
                  <a:gd name="connsiteX25" fmla="*/ 57045 w 1116474"/>
                  <a:gd name="connsiteY25" fmla="*/ 168357 h 766566"/>
                  <a:gd name="connsiteX26" fmla="*/ 172601 w 1116474"/>
                  <a:gd name="connsiteY26" fmla="*/ 169175 h 766566"/>
                  <a:gd name="connsiteX27" fmla="*/ 213303 w 1116474"/>
                  <a:gd name="connsiteY27" fmla="*/ 262781 h 766566"/>
                  <a:gd name="connsiteX28" fmla="*/ 153776 w 1116474"/>
                  <a:gd name="connsiteY28" fmla="*/ 331461 h 766566"/>
                  <a:gd name="connsiteX29" fmla="*/ 121706 w 1116474"/>
                  <a:gd name="connsiteY29" fmla="*/ 318737 h 766566"/>
                  <a:gd name="connsiteX30" fmla="*/ 126394 w 1116474"/>
                  <a:gd name="connsiteY30" fmla="*/ 285104 h 766566"/>
                  <a:gd name="connsiteX31" fmla="*/ 147302 w 1116474"/>
                  <a:gd name="connsiteY31" fmla="*/ 229298 h 766566"/>
                  <a:gd name="connsiteX32" fmla="*/ 91198 w 1116474"/>
                  <a:gd name="connsiteY32" fmla="*/ 217615 h 766566"/>
                  <a:gd name="connsiteX33" fmla="*/ 61286 w 1116474"/>
                  <a:gd name="connsiteY33" fmla="*/ 290462 h 766566"/>
                  <a:gd name="connsiteX34" fmla="*/ 155487 w 1116474"/>
                  <a:gd name="connsiteY34" fmla="*/ 346863 h 766566"/>
                  <a:gd name="connsiteX35" fmla="*/ 166351 w 1116474"/>
                  <a:gd name="connsiteY35" fmla="*/ 344259 h 766566"/>
                  <a:gd name="connsiteX36" fmla="*/ 230342 w 1116474"/>
                  <a:gd name="connsiteY36" fmla="*/ 249239 h 766566"/>
                  <a:gd name="connsiteX37" fmla="*/ 214568 w 1116474"/>
                  <a:gd name="connsiteY37" fmla="*/ 123786 h 766566"/>
                  <a:gd name="connsiteX38" fmla="*/ 314945 w 1116474"/>
                  <a:gd name="connsiteY38" fmla="*/ 4509 h 766566"/>
                  <a:gd name="connsiteX39" fmla="*/ 560419 w 1116474"/>
                  <a:gd name="connsiteY39" fmla="*/ 193 h 766566"/>
                  <a:gd name="connsiteX40" fmla="*/ 591895 w 1116474"/>
                  <a:gd name="connsiteY40" fmla="*/ 512051 h 766566"/>
                  <a:gd name="connsiteX41" fmla="*/ 669428 w 1116474"/>
                  <a:gd name="connsiteY41" fmla="*/ 597472 h 766566"/>
                  <a:gd name="connsiteX42" fmla="*/ 681334 w 1116474"/>
                  <a:gd name="connsiteY42" fmla="*/ 613470 h 766566"/>
                  <a:gd name="connsiteX43" fmla="*/ 695248 w 1116474"/>
                  <a:gd name="connsiteY43" fmla="*/ 599035 h 766566"/>
                  <a:gd name="connsiteX44" fmla="*/ 699936 w 1116474"/>
                  <a:gd name="connsiteY44" fmla="*/ 573512 h 766566"/>
                  <a:gd name="connsiteX45" fmla="*/ 744433 w 1116474"/>
                  <a:gd name="connsiteY45" fmla="*/ 189786 h 766566"/>
                  <a:gd name="connsiteX46" fmla="*/ 709535 w 1116474"/>
                  <a:gd name="connsiteY46" fmla="*/ 148862 h 766566"/>
                  <a:gd name="connsiteX47" fmla="*/ 408477 w 1116474"/>
                  <a:gd name="connsiteY47" fmla="*/ 148787 h 766566"/>
                  <a:gd name="connsiteX48" fmla="*/ 369933 w 1116474"/>
                  <a:gd name="connsiteY48" fmla="*/ 190679 h 766566"/>
                  <a:gd name="connsiteX49" fmla="*/ 420606 w 1116474"/>
                  <a:gd name="connsiteY49" fmla="*/ 588692 h 766566"/>
                  <a:gd name="connsiteX50" fmla="*/ 433181 w 1116474"/>
                  <a:gd name="connsiteY50" fmla="*/ 610717 h 766566"/>
                  <a:gd name="connsiteX51" fmla="*/ 442258 w 1116474"/>
                  <a:gd name="connsiteY51" fmla="*/ 588915 h 766566"/>
                  <a:gd name="connsiteX52" fmla="*/ 517634 w 1116474"/>
                  <a:gd name="connsiteY52" fmla="*/ 511232 h 766566"/>
                  <a:gd name="connsiteX53" fmla="*/ 523067 w 1116474"/>
                  <a:gd name="connsiteY53" fmla="*/ 506991 h 766566"/>
                  <a:gd name="connsiteX54" fmla="*/ 509599 w 1116474"/>
                  <a:gd name="connsiteY54" fmla="*/ 343366 h 766566"/>
                  <a:gd name="connsiteX55" fmla="*/ 604395 w 1116474"/>
                  <a:gd name="connsiteY55" fmla="*/ 344110 h 766566"/>
                  <a:gd name="connsiteX56" fmla="*/ 629545 w 1116474"/>
                  <a:gd name="connsiteY56" fmla="*/ 389500 h 766566"/>
                  <a:gd name="connsiteX57" fmla="*/ 610869 w 1116474"/>
                  <a:gd name="connsiteY57" fmla="*/ 484668 h 766566"/>
                  <a:gd name="connsiteX58" fmla="*/ 591895 w 1116474"/>
                  <a:gd name="connsiteY58" fmla="*/ 511902 h 76656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116474" h="766566">
                    <a:moveTo>
                      <a:pt x="560419" y="193"/>
                    </a:moveTo>
                    <a:cubicBezTo>
                      <a:pt x="644576" y="193"/>
                      <a:pt x="713999" y="-328"/>
                      <a:pt x="783497" y="342"/>
                    </a:cubicBezTo>
                    <a:cubicBezTo>
                      <a:pt x="864453" y="1160"/>
                      <a:pt x="905081" y="44764"/>
                      <a:pt x="898458" y="125200"/>
                    </a:cubicBezTo>
                    <a:cubicBezTo>
                      <a:pt x="893919" y="180783"/>
                      <a:pt x="887669" y="236218"/>
                      <a:pt x="880154" y="291429"/>
                    </a:cubicBezTo>
                    <a:cubicBezTo>
                      <a:pt x="877178" y="313305"/>
                      <a:pt x="884544" y="323797"/>
                      <a:pt x="904560" y="329377"/>
                    </a:cubicBezTo>
                    <a:cubicBezTo>
                      <a:pt x="921227" y="333991"/>
                      <a:pt x="937225" y="341431"/>
                      <a:pt x="953967" y="345598"/>
                    </a:cubicBezTo>
                    <a:cubicBezTo>
                      <a:pt x="995264" y="355792"/>
                      <a:pt x="1038645" y="332428"/>
                      <a:pt x="1053377" y="293215"/>
                    </a:cubicBezTo>
                    <a:cubicBezTo>
                      <a:pt x="1065060" y="262186"/>
                      <a:pt x="1048095" y="223940"/>
                      <a:pt x="1017512" y="213895"/>
                    </a:cubicBezTo>
                    <a:cubicBezTo>
                      <a:pt x="997794" y="207421"/>
                      <a:pt x="980531" y="211886"/>
                      <a:pt x="968552" y="229744"/>
                    </a:cubicBezTo>
                    <a:cubicBezTo>
                      <a:pt x="956795" y="247156"/>
                      <a:pt x="959771" y="262558"/>
                      <a:pt x="976885" y="274761"/>
                    </a:cubicBezTo>
                    <a:cubicBezTo>
                      <a:pt x="992957" y="286295"/>
                      <a:pt x="1008509" y="299837"/>
                      <a:pt x="993404" y="320299"/>
                    </a:cubicBezTo>
                    <a:cubicBezTo>
                      <a:pt x="976364" y="343292"/>
                      <a:pt x="955381" y="331535"/>
                      <a:pt x="937449" y="319779"/>
                    </a:cubicBezTo>
                    <a:cubicBezTo>
                      <a:pt x="900616" y="295745"/>
                      <a:pt x="890497" y="245816"/>
                      <a:pt x="912819" y="203701"/>
                    </a:cubicBezTo>
                    <a:cubicBezTo>
                      <a:pt x="934993" y="161809"/>
                      <a:pt x="990130" y="139933"/>
                      <a:pt x="1033957" y="155633"/>
                    </a:cubicBezTo>
                    <a:cubicBezTo>
                      <a:pt x="1088275" y="175202"/>
                      <a:pt x="1121982" y="227735"/>
                      <a:pt x="1115732" y="283318"/>
                    </a:cubicBezTo>
                    <a:cubicBezTo>
                      <a:pt x="1108737" y="345450"/>
                      <a:pt x="1058140" y="397684"/>
                      <a:pt x="997571" y="404307"/>
                    </a:cubicBezTo>
                    <a:cubicBezTo>
                      <a:pt x="968998" y="407432"/>
                      <a:pt x="940797" y="405274"/>
                      <a:pt x="913266" y="395303"/>
                    </a:cubicBezTo>
                    <a:cubicBezTo>
                      <a:pt x="871597" y="380198"/>
                      <a:pt x="870555" y="380570"/>
                      <a:pt x="864751" y="425811"/>
                    </a:cubicBezTo>
                    <a:cubicBezTo>
                      <a:pt x="855301" y="499550"/>
                      <a:pt x="846298" y="573364"/>
                      <a:pt x="838410" y="647326"/>
                    </a:cubicBezTo>
                    <a:cubicBezTo>
                      <a:pt x="829333" y="732226"/>
                      <a:pt x="796072" y="760725"/>
                      <a:pt x="711097" y="763924"/>
                    </a:cubicBezTo>
                    <a:cubicBezTo>
                      <a:pt x="614366" y="767570"/>
                      <a:pt x="517709" y="766454"/>
                      <a:pt x="421052" y="766231"/>
                    </a:cubicBezTo>
                    <a:cubicBezTo>
                      <a:pt x="317624" y="766008"/>
                      <a:pt x="286819" y="735426"/>
                      <a:pt x="276997" y="633263"/>
                    </a:cubicBezTo>
                    <a:cubicBezTo>
                      <a:pt x="270225" y="562946"/>
                      <a:pt x="259213" y="493076"/>
                      <a:pt x="252219" y="422835"/>
                    </a:cubicBezTo>
                    <a:cubicBezTo>
                      <a:pt x="248945" y="389723"/>
                      <a:pt x="238304" y="380496"/>
                      <a:pt x="205267" y="393369"/>
                    </a:cubicBezTo>
                    <a:cubicBezTo>
                      <a:pt x="140605" y="418593"/>
                      <a:pt x="80781" y="410632"/>
                      <a:pt x="32489" y="356090"/>
                    </a:cubicBezTo>
                    <a:cubicBezTo>
                      <a:pt x="-19299" y="297530"/>
                      <a:pt x="-7766" y="209356"/>
                      <a:pt x="57045" y="168357"/>
                    </a:cubicBezTo>
                    <a:cubicBezTo>
                      <a:pt x="95439" y="144025"/>
                      <a:pt x="134653" y="144769"/>
                      <a:pt x="172601" y="169175"/>
                    </a:cubicBezTo>
                    <a:cubicBezTo>
                      <a:pt x="206606" y="191051"/>
                      <a:pt x="217097" y="224386"/>
                      <a:pt x="213303" y="262781"/>
                    </a:cubicBezTo>
                    <a:cubicBezTo>
                      <a:pt x="210029" y="295745"/>
                      <a:pt x="182126" y="326699"/>
                      <a:pt x="153776" y="331461"/>
                    </a:cubicBezTo>
                    <a:cubicBezTo>
                      <a:pt x="140233" y="333767"/>
                      <a:pt x="128849" y="331163"/>
                      <a:pt x="121706" y="318737"/>
                    </a:cubicBezTo>
                    <a:cubicBezTo>
                      <a:pt x="114711" y="306608"/>
                      <a:pt x="115381" y="294405"/>
                      <a:pt x="126394" y="285104"/>
                    </a:cubicBezTo>
                    <a:cubicBezTo>
                      <a:pt x="144028" y="270148"/>
                      <a:pt x="170220" y="258019"/>
                      <a:pt x="147302" y="229298"/>
                    </a:cubicBezTo>
                    <a:cubicBezTo>
                      <a:pt x="132793" y="211067"/>
                      <a:pt x="112479" y="203850"/>
                      <a:pt x="91198" y="217615"/>
                    </a:cubicBezTo>
                    <a:cubicBezTo>
                      <a:pt x="65006" y="234506"/>
                      <a:pt x="50869" y="258168"/>
                      <a:pt x="61286" y="290462"/>
                    </a:cubicBezTo>
                    <a:cubicBezTo>
                      <a:pt x="73638" y="328559"/>
                      <a:pt x="115976" y="353486"/>
                      <a:pt x="155487" y="346863"/>
                    </a:cubicBezTo>
                    <a:cubicBezTo>
                      <a:pt x="159133" y="346268"/>
                      <a:pt x="162705" y="345152"/>
                      <a:pt x="166351" y="344259"/>
                    </a:cubicBezTo>
                    <a:cubicBezTo>
                      <a:pt x="238379" y="325210"/>
                      <a:pt x="240387" y="321936"/>
                      <a:pt x="230342" y="249239"/>
                    </a:cubicBezTo>
                    <a:cubicBezTo>
                      <a:pt x="224613" y="207496"/>
                      <a:pt x="219405" y="165678"/>
                      <a:pt x="214568" y="123786"/>
                    </a:cubicBezTo>
                    <a:cubicBezTo>
                      <a:pt x="206606" y="55776"/>
                      <a:pt x="246935" y="10536"/>
                      <a:pt x="314945" y="4509"/>
                    </a:cubicBezTo>
                    <a:cubicBezTo>
                      <a:pt x="401706" y="-3230"/>
                      <a:pt x="488466" y="2797"/>
                      <a:pt x="560419" y="193"/>
                    </a:cubicBezTo>
                    <a:close/>
                    <a:moveTo>
                      <a:pt x="591895" y="512051"/>
                    </a:moveTo>
                    <a:cubicBezTo>
                      <a:pt x="661541" y="500220"/>
                      <a:pt x="679176" y="536978"/>
                      <a:pt x="669428" y="597472"/>
                    </a:cubicBezTo>
                    <a:cubicBezTo>
                      <a:pt x="668312" y="604615"/>
                      <a:pt x="672033" y="612726"/>
                      <a:pt x="681334" y="613470"/>
                    </a:cubicBezTo>
                    <a:cubicBezTo>
                      <a:pt x="691007" y="614214"/>
                      <a:pt x="693388" y="606178"/>
                      <a:pt x="695248" y="599035"/>
                    </a:cubicBezTo>
                    <a:cubicBezTo>
                      <a:pt x="697406" y="590701"/>
                      <a:pt x="698968" y="582069"/>
                      <a:pt x="699936" y="573512"/>
                    </a:cubicBezTo>
                    <a:cubicBezTo>
                      <a:pt x="714743" y="445604"/>
                      <a:pt x="728806" y="317621"/>
                      <a:pt x="744433" y="189786"/>
                    </a:cubicBezTo>
                    <a:cubicBezTo>
                      <a:pt x="747930" y="160916"/>
                      <a:pt x="739893" y="148638"/>
                      <a:pt x="709535" y="148862"/>
                    </a:cubicBezTo>
                    <a:cubicBezTo>
                      <a:pt x="609157" y="149755"/>
                      <a:pt x="508780" y="149903"/>
                      <a:pt x="408477" y="148787"/>
                    </a:cubicBezTo>
                    <a:cubicBezTo>
                      <a:pt x="377374" y="148415"/>
                      <a:pt x="365841" y="159576"/>
                      <a:pt x="369933" y="190679"/>
                    </a:cubicBezTo>
                    <a:cubicBezTo>
                      <a:pt x="387196" y="323276"/>
                      <a:pt x="403492" y="456021"/>
                      <a:pt x="420606" y="588692"/>
                    </a:cubicBezTo>
                    <a:cubicBezTo>
                      <a:pt x="421721" y="597249"/>
                      <a:pt x="418373" y="612056"/>
                      <a:pt x="433181" y="610717"/>
                    </a:cubicBezTo>
                    <a:cubicBezTo>
                      <a:pt x="443672" y="609749"/>
                      <a:pt x="441440" y="597174"/>
                      <a:pt x="442258" y="588915"/>
                    </a:cubicBezTo>
                    <a:cubicBezTo>
                      <a:pt x="446820" y="542685"/>
                      <a:pt x="471947" y="516791"/>
                      <a:pt x="517634" y="511232"/>
                    </a:cubicBezTo>
                    <a:cubicBezTo>
                      <a:pt x="519644" y="511009"/>
                      <a:pt x="521355" y="508405"/>
                      <a:pt x="523067" y="506991"/>
                    </a:cubicBezTo>
                    <a:cubicBezTo>
                      <a:pt x="465846" y="434368"/>
                      <a:pt x="464135" y="412938"/>
                      <a:pt x="509599" y="343366"/>
                    </a:cubicBezTo>
                    <a:cubicBezTo>
                      <a:pt x="545091" y="288973"/>
                      <a:pt x="568456" y="289048"/>
                      <a:pt x="604395" y="344110"/>
                    </a:cubicBezTo>
                    <a:cubicBezTo>
                      <a:pt x="613845" y="358545"/>
                      <a:pt x="622551" y="373725"/>
                      <a:pt x="629545" y="389500"/>
                    </a:cubicBezTo>
                    <a:cubicBezTo>
                      <a:pt x="645320" y="425141"/>
                      <a:pt x="638474" y="456988"/>
                      <a:pt x="610869" y="484668"/>
                    </a:cubicBezTo>
                    <a:cubicBezTo>
                      <a:pt x="604246" y="491291"/>
                      <a:pt x="593308" y="494565"/>
                      <a:pt x="591895" y="511902"/>
                    </a:cubicBezTo>
                    <a:close/>
                  </a:path>
                </a:pathLst>
              </a:custGeom>
              <a:solidFill>
                <a:schemeClr val="bg1"/>
              </a:solidFill>
              <a:ln w="7436" cap="flat">
                <a:noFill/>
                <a:prstDash val="solid"/>
                <a:miter/>
              </a:ln>
            </p:spPr>
            <p:txBody>
              <a:bodyPr rtlCol="0" anchor="ctr"/>
              <a:lstStyle/>
              <a:p>
                <a:endParaRPr lang="LID4096"/>
              </a:p>
            </p:txBody>
          </p:sp>
          <p:sp>
            <p:nvSpPr>
              <p:cNvPr id="7" name="Forma libre: forma 6">
                <a:extLst>
                  <a:ext uri="{FF2B5EF4-FFF2-40B4-BE49-F238E27FC236}">
                    <a16:creationId xmlns:a16="http://schemas.microsoft.com/office/drawing/2014/main" id="{83E6ED0E-EF47-DC7C-1636-6DE4991C0FE6}"/>
                  </a:ext>
                </a:extLst>
              </p:cNvPr>
              <p:cNvSpPr/>
              <p:nvPr/>
            </p:nvSpPr>
            <p:spPr>
              <a:xfrm>
                <a:off x="7212675" y="-1127051"/>
                <a:ext cx="589215" cy="332333"/>
              </a:xfrm>
              <a:custGeom>
                <a:gdLst>
                  <a:gd name="connsiteX0" fmla="*/ 433669 w 589215"/>
                  <a:gd name="connsiteY0" fmla="*/ 331584 h 332333"/>
                  <a:gd name="connsiteX1" fmla="*/ 44065 w 589215"/>
                  <a:gd name="connsiteY1" fmla="*/ 331361 h 332333"/>
                  <a:gd name="connsiteX2" fmla="*/ 2916 w 589215"/>
                  <a:gd name="connsiteY2" fmla="*/ 321986 h 332333"/>
                  <a:gd name="connsiteX3" fmla="*/ 19361 w 589215"/>
                  <a:gd name="connsiteY3" fmla="*/ 280242 h 332333"/>
                  <a:gd name="connsiteX4" fmla="*/ 173610 w 589215"/>
                  <a:gd name="connsiteY4" fmla="*/ 169299 h 332333"/>
                  <a:gd name="connsiteX5" fmla="*/ 204564 w 589215"/>
                  <a:gd name="connsiteY5" fmla="*/ 119222 h 332333"/>
                  <a:gd name="connsiteX6" fmla="*/ 285223 w 589215"/>
                  <a:gd name="connsiteY6" fmla="*/ 986 h 332333"/>
                  <a:gd name="connsiteX7" fmla="*/ 385749 w 589215"/>
                  <a:gd name="connsiteY7" fmla="*/ 114534 h 332333"/>
                  <a:gd name="connsiteX8" fmla="*/ 420275 w 589215"/>
                  <a:gd name="connsiteY8" fmla="*/ 170341 h 332333"/>
                  <a:gd name="connsiteX9" fmla="*/ 576459 w 589215"/>
                  <a:gd name="connsiteY9" fmla="*/ 284930 h 332333"/>
                  <a:gd name="connsiteX10" fmla="*/ 586579 w 589215"/>
                  <a:gd name="connsiteY10" fmla="*/ 318042 h 332333"/>
                  <a:gd name="connsiteX11" fmla="*/ 556146 w 589215"/>
                  <a:gd name="connsiteY11" fmla="*/ 326450 h 332333"/>
                  <a:gd name="connsiteX12" fmla="*/ 433594 w 589215"/>
                  <a:gd name="connsiteY12" fmla="*/ 326599 h 332333"/>
                  <a:gd name="connsiteX13" fmla="*/ 433594 w 589215"/>
                  <a:gd name="connsiteY13" fmla="*/ 331659 h 332333"/>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9215" h="332333">
                    <a:moveTo>
                      <a:pt x="433669" y="331584"/>
                    </a:moveTo>
                    <a:cubicBezTo>
                      <a:pt x="303825" y="331584"/>
                      <a:pt x="173908" y="331733"/>
                      <a:pt x="44065" y="331361"/>
                    </a:cubicBezTo>
                    <a:cubicBezTo>
                      <a:pt x="29778" y="331361"/>
                      <a:pt x="11325" y="336793"/>
                      <a:pt x="2916" y="321986"/>
                    </a:cubicBezTo>
                    <a:cubicBezTo>
                      <a:pt x="-6906" y="304574"/>
                      <a:pt x="10506" y="292668"/>
                      <a:pt x="19361" y="280242"/>
                    </a:cubicBezTo>
                    <a:cubicBezTo>
                      <a:pt x="58128" y="225924"/>
                      <a:pt x="111925" y="191249"/>
                      <a:pt x="173610" y="169299"/>
                    </a:cubicBezTo>
                    <a:cubicBezTo>
                      <a:pt x="199728" y="159998"/>
                      <a:pt x="211559" y="150771"/>
                      <a:pt x="204564" y="119222"/>
                    </a:cubicBezTo>
                    <a:cubicBezTo>
                      <a:pt x="193849" y="70856"/>
                      <a:pt x="237006" y="11924"/>
                      <a:pt x="285223" y="986"/>
                    </a:cubicBezTo>
                    <a:cubicBezTo>
                      <a:pt x="330315" y="-9208"/>
                      <a:pt x="397134" y="61778"/>
                      <a:pt x="385749" y="114534"/>
                    </a:cubicBezTo>
                    <a:cubicBezTo>
                      <a:pt x="378011" y="150325"/>
                      <a:pt x="388726" y="160370"/>
                      <a:pt x="420275" y="170341"/>
                    </a:cubicBezTo>
                    <a:cubicBezTo>
                      <a:pt x="484490" y="190580"/>
                      <a:pt x="535758" y="231356"/>
                      <a:pt x="576459" y="284930"/>
                    </a:cubicBezTo>
                    <a:cubicBezTo>
                      <a:pt x="583677" y="294380"/>
                      <a:pt x="594168" y="304797"/>
                      <a:pt x="586579" y="318042"/>
                    </a:cubicBezTo>
                    <a:cubicBezTo>
                      <a:pt x="580031" y="329501"/>
                      <a:pt x="566860" y="326301"/>
                      <a:pt x="556146" y="326450"/>
                    </a:cubicBezTo>
                    <a:cubicBezTo>
                      <a:pt x="515295" y="326822"/>
                      <a:pt x="474444" y="326599"/>
                      <a:pt x="433594" y="326599"/>
                    </a:cubicBezTo>
                    <a:lnTo>
                      <a:pt x="433594" y="331659"/>
                    </a:lnTo>
                    <a:close/>
                  </a:path>
                </a:pathLst>
              </a:custGeom>
              <a:solidFill>
                <a:schemeClr val="bg1"/>
              </a:solidFill>
              <a:ln w="7436" cap="flat">
                <a:noFill/>
                <a:prstDash val="solid"/>
                <a:miter/>
              </a:ln>
            </p:spPr>
            <p:txBody>
              <a:bodyPr rtlCol="0" anchor="ctr"/>
              <a:lstStyle/>
              <a:p>
                <a:endParaRPr lang="LID4096"/>
              </a:p>
            </p:txBody>
          </p:sp>
        </p:grpSp>
        <p:pic>
          <p:nvPicPr>
            <p:cNvPr id="8" name="Imagen 7">
              <a:extLst>
                <a:ext uri="{FF2B5EF4-FFF2-40B4-BE49-F238E27FC236}">
                  <a16:creationId xmlns:a16="http://schemas.microsoft.com/office/drawing/2014/main" id="{283E7DB7-705A-9D08-9A39-167BAAF83E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530" y="268665"/>
              <a:ext cx="1204619" cy="1546863"/>
            </a:xfrm>
            <a:prstGeom prst="rect">
              <a:avLst/>
            </a:prstGeom>
          </p:spPr>
        </p:pic>
      </p:grpSp>
    </p:spTree>
    <p:extLst>
      <p:ext uri="{BB962C8B-B14F-4D97-AF65-F5344CB8AC3E}">
        <p14:creationId xmlns:p14="http://schemas.microsoft.com/office/powerpoint/2010/main" val="935572468"/>
      </p:ext>
    </p:extLst>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r="http://schemas.openxmlformats.org/officeDocument/2006/relationships" xmlns:a="http://schemas.openxmlformats.org/drawingml/2006/main" name="Office Theme">
  <a:themeElements>
    <a:clrScheme name="jazz">
      <a:dk1>
        <a:sysClr val="windowText" lastClr="000000"/>
      </a:dk1>
      <a:lt1>
        <a:sysClr val="window" lastClr="FFFFFF"/>
      </a:lt1>
      <a:dk2>
        <a:srgbClr val="44546A"/>
      </a:dk2>
      <a:lt2>
        <a:srgbClr val="E7E6E6"/>
      </a:lt2>
      <a:accent1>
        <a:srgbClr val="970102"/>
      </a:accent1>
      <a:accent2>
        <a:srgbClr val="84CA54"/>
      </a:accent2>
      <a:accent3>
        <a:srgbClr val="7F8DCB"/>
      </a:accent3>
      <a:accent4>
        <a:srgbClr val="A15F68"/>
      </a:accent4>
      <a:accent5>
        <a:srgbClr val="70C0A2"/>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slidesppt.net</Manager>
  <Company/>
  <PresentationFormat>Panorámica</PresentationFormat>
  <Paragraphs>140</Paragraphs>
  <Slides>26</Slides>
  <Notes>23</Notes>
  <TotalTime>1597</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26</vt:i4>
      </vt:variant>
    </vt:vector>
  </HeadingPairs>
  <TitlesOfParts>
    <vt:vector baseType="lpstr" size="42">
      <vt:lpstr>Arial</vt:lpstr>
      <vt:lpstr>Calibri Light</vt:lpstr>
      <vt:lpstr>Calibri</vt:lpstr>
      <vt:lpstr>Chewy</vt:lpstr>
      <vt:lpstr>Edwardian Script ITC</vt:lpstr>
      <vt:lpstr>Roboto</vt:lpstr>
      <vt:lpstr>DM Sans</vt:lpstr>
      <vt:lpstr>Arial (Títulos)</vt:lpstr>
      <vt:lpstr>Rubik</vt:lpstr>
      <vt:lpstr>Source Sans Pro</vt:lpstr>
      <vt:lpstr>Montserrat</vt:lpstr>
      <vt:lpstr>Assistant Light</vt:lpstr>
      <vt:lpstr>Kanit Light</vt:lpstr>
      <vt:lpstr>Barlow</vt:lpstr>
      <vt:lpstr>Bahnschrift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19.1200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Presentacion del Día Internacional de la Madre Tierra</dc:title>
  <cp:category>slidesppt.net</cp:category>
  <dc:creator>slidesppt.net</dc:creator>
  <cp:lastModifiedBy>Franklin</cp:lastModifiedBy>
  <cp:revision>41</cp:revision>
  <dcterms:created xsi:type="dcterms:W3CDTF">2023-03-19T18:02:26Z</dcterms:created>
  <dcterms:modified xsi:type="dcterms:W3CDTF">2024-04-10T18:01:30Z</dcterms:modified>
</cp:coreProperties>
</file>