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0" r:id="rId1"/>
  </p:sldMasterIdLst>
  <p:notesMasterIdLst>
    <p:notesMasterId r:id="rId2"/>
  </p:notesMasterIdLst>
  <p:sldIdLst>
    <p:sldId id="385" r:id="rId3"/>
    <p:sldId id="262" r:id="rId4"/>
    <p:sldId id="261" r:id="rId5"/>
    <p:sldId id="270" r:id="rId6"/>
    <p:sldId id="268" r:id="rId7"/>
    <p:sldId id="280" r:id="rId8"/>
    <p:sldId id="277" r:id="rId9"/>
    <p:sldId id="269" r:id="rId10"/>
    <p:sldId id="284" r:id="rId11"/>
    <p:sldId id="271" r:id="rId12"/>
    <p:sldId id="338" r:id="rId13"/>
    <p:sldId id="278" r:id="rId14"/>
    <p:sldId id="283" r:id="rId15"/>
    <p:sldId id="264" r:id="rId16"/>
    <p:sldId id="265" r:id="rId17"/>
    <p:sldId id="282" r:id="rId18"/>
    <p:sldId id="272" r:id="rId19"/>
    <p:sldId id="312" r:id="rId20"/>
    <p:sldId id="266" r:id="rId21"/>
    <p:sldId id="386" r:id="rId22"/>
    <p:sldId id="387" r:id="rId23"/>
    <p:sldId id="384" r:id="rId24"/>
    <p:sldId id="382" r:id="rId25"/>
    <p:sldId id="320" r:id="rId26"/>
    <p:sldId id="383" r:id="rId27"/>
    <p:sldId id="388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FFFFFF"/>
    <a:srgbClr val="FF9409"/>
    <a:srgbClr val="2F3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23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08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69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rgbClr val="4E6AE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95D49-D6CA-44AC-823B-B7C8D22AC615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738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777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486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E87B-222C-4A6A-A0C2-79819C00819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28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896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69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487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rgbClr val="4E6AE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95D49-D6CA-44AC-823B-B7C8D22AC615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1985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E87B-222C-4A6A-A0C2-79819C00819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5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355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30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251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>
                <a:solidFill>
                  <a:srgbClr val="4E6AE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95D49-D6CA-44AC-823B-B7C8D22AC615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5755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795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05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10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43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BAC3F-EC54-4562-95FA-EAB001225A8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11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8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9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11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1468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p:transition spd="slow">
    <p:wip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ransition spd="slow">
    <p:wip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  <p:transition spd="slow"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348928" y="1909227"/>
            <a:ext cx="1687613" cy="1687612"/>
          </a:xfrm>
          <a:custGeom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3300561" y="3854550"/>
            <a:ext cx="1687613" cy="1687612"/>
          </a:xfrm>
          <a:custGeom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252194" y="1909227"/>
            <a:ext cx="1687613" cy="1687612"/>
          </a:xfrm>
          <a:custGeom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203827" y="3854550"/>
            <a:ext cx="1687613" cy="1687612"/>
          </a:xfrm>
          <a:custGeom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155460" y="1909227"/>
            <a:ext cx="1687613" cy="1687612"/>
          </a:xfrm>
          <a:custGeom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/>
                <a:ea typeface="微软雅黑"/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288923"/>
      </p:ext>
    </p:extLst>
  </p:cSld>
  <p:clrMapOvr>
    <a:masterClrMapping/>
  </p:clrMapOvr>
  <p:transition spd="slow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18346" y="1770745"/>
            <a:ext cx="2444216" cy="3846285"/>
          </a:xfrm>
          <a:custGeom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496384" y="1770745"/>
            <a:ext cx="2444216" cy="3846285"/>
          </a:xfrm>
          <a:custGeom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4422" y="1770745"/>
            <a:ext cx="2444216" cy="3846285"/>
          </a:xfrm>
          <a:custGeom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52459" y="1770745"/>
            <a:ext cx="2444216" cy="3846285"/>
          </a:xfrm>
          <a:custGeom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396354"/>
      </p:ext>
    </p:extLst>
  </p:cSld>
  <p:clrMapOvr>
    <a:masterClrMapping/>
  </p:clrMapOvr>
  <p:transition spd="slow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10_PPTM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87617160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9_Icon sets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8BE3E28-7586-A5FF-8511-7E51ACDD59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7" y="123481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00000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18DCEA-1C3B-CDB6-0927-D8A31682BB02}"/>
              </a:ext>
            </a:extLst>
          </p:cNvPr>
          <p:cNvSpPr/>
          <p:nvPr/>
        </p:nvSpPr>
        <p:spPr>
          <a:xfrm>
            <a:off x="354019" y="1131600"/>
            <a:ext cx="3560771" cy="5402555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5400000" scaled="1"/>
          </a:gra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EDA7C2-7985-4F3C-311B-0393CBA617C4}"/>
              </a:ext>
            </a:extLst>
          </p:cNvPr>
          <p:cNvSpPr/>
          <p:nvPr/>
        </p:nvSpPr>
        <p:spPr>
          <a:xfrm>
            <a:off x="456481" y="1296681"/>
            <a:ext cx="130868" cy="426576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AE6FF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FD355C04-00D8-F7D4-59D2-89F39F81BEAE}"/>
              </a:ext>
            </a:extLst>
          </p:cNvPr>
          <p:cNvGrpSpPr/>
          <p:nvPr/>
        </p:nvGrpSpPr>
        <p:grpSpPr>
          <a:xfrm>
            <a:off x="1396044" y="1837568"/>
            <a:ext cx="2232245" cy="1861360"/>
            <a:chOff x="1047033" y="1378176"/>
            <a:chExt cx="1674184" cy="13960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2A2260B0-59CE-8D8B-19F7-48CB25997EDC}"/>
                </a:ext>
              </a:extLst>
            </p:cNvPr>
            <p:cNvSpPr txBox="1"/>
            <p:nvPr/>
          </p:nvSpPr>
          <p:spPr>
            <a:xfrm>
              <a:off x="1047033" y="1378176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F72C8835-C23C-CEEF-87BD-C73AE405F0AA}"/>
                </a:ext>
              </a:extLst>
            </p:cNvPr>
            <p:cNvSpPr txBox="1"/>
            <p:nvPr/>
          </p:nvSpPr>
          <p:spPr>
            <a:xfrm>
              <a:off x="1047033" y="2012449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7E02F2A1-F4D4-3ACA-5220-436D97F1EEC5}"/>
              </a:ext>
            </a:extLst>
          </p:cNvPr>
          <p:cNvSpPr txBox="1"/>
          <p:nvPr/>
        </p:nvSpPr>
        <p:spPr>
          <a:xfrm>
            <a:off x="1613197" y="5833894"/>
            <a:ext cx="22320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l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9A4E66B-DCB6-F594-98ED-73C0592A2EA4}"/>
              </a:ext>
            </a:extLst>
          </p:cNvPr>
          <p:cNvSpPr txBox="1"/>
          <p:nvPr/>
        </p:nvSpPr>
        <p:spPr>
          <a:xfrm>
            <a:off x="910998" y="4021911"/>
            <a:ext cx="2717292" cy="1969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4E48D066-7019-3DC4-445C-3DEAB267E2EE}"/>
              </a:ext>
            </a:extLst>
          </p:cNvPr>
          <p:cNvGrpSpPr/>
          <p:nvPr/>
        </p:nvGrpSpPr>
        <p:grpSpPr>
          <a:xfrm>
            <a:off x="567160" y="5403421"/>
            <a:ext cx="976456" cy="976456"/>
            <a:chOff x="425370" y="4052566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4EE1520C-BC05-EEA3-8D71-543D73EC14EA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AE6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37427345-CFD6-68C1-1072-F3D87A468838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F86F1226-336E-F466-67F4-6B10542730A8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AE6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49008E6-740F-E4B9-DB1A-B1998AA4B053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AE6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4010BAE7-B7B1-7E69-7448-00F9D68F38B2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AE6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D8DF3BF-565A-BFDF-F88C-4C2545339129}"/>
              </a:ext>
            </a:extLst>
          </p:cNvPr>
          <p:cNvSpPr/>
          <p:nvPr/>
        </p:nvSpPr>
        <p:spPr>
          <a:xfrm rot="5400013">
            <a:off x="2598573" y="5216744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AE6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50851138-ED32-9D8E-5E11-9D821EFDE28B}"/>
              </a:ext>
            </a:extLst>
          </p:cNvPr>
          <p:cNvGrpSpPr/>
          <p:nvPr/>
        </p:nvGrpSpPr>
        <p:grpSpPr>
          <a:xfrm>
            <a:off x="2855927" y="1296681"/>
            <a:ext cx="905780" cy="910364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A99B523-ED96-57DD-03D9-15D3686824CC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FAE6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3DAA1D3D-25D9-4A81-1FD3-00D50944C870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FAE6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0D9CC435-E523-2F14-00B3-18A23F6B91CB}"/>
              </a:ext>
            </a:extLst>
          </p:cNvPr>
          <p:cNvGrpSpPr/>
          <p:nvPr/>
        </p:nvGrpSpPr>
        <p:grpSpPr>
          <a:xfrm>
            <a:off x="627242" y="5458042"/>
            <a:ext cx="849367" cy="849367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680203D9-BA1C-2232-A687-C1A95FB9484A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7A0000"/>
                </a:gs>
                <a:gs pos="100000">
                  <a:srgbClr val="C00000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C177335B-42F1-7C5C-3288-893EE9A9DCAE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75226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6908D3-A567-488D-97CD-3B9859C28F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1073" y="0"/>
            <a:ext cx="8268372" cy="6858000"/>
          </a:xfrm>
          <a:custGeom>
            <a:gdLst>
              <a:gd name="connsiteX0" fmla="*/ 2157628 w 8268372"/>
              <a:gd name="connsiteY0" fmla="*/ 6856130 h 6858000"/>
              <a:gd name="connsiteX1" fmla="*/ 2163876 w 8268372"/>
              <a:gd name="connsiteY1" fmla="*/ 6858000 h 6858000"/>
              <a:gd name="connsiteX2" fmla="*/ 2157018 w 8268372"/>
              <a:gd name="connsiteY2" fmla="*/ 6858000 h 6858000"/>
              <a:gd name="connsiteX3" fmla="*/ 5703618 w 8268372"/>
              <a:gd name="connsiteY3" fmla="*/ 0 h 6858000"/>
              <a:gd name="connsiteX4" fmla="*/ 7669071 w 8268372"/>
              <a:gd name="connsiteY4" fmla="*/ 0 h 6858000"/>
              <a:gd name="connsiteX5" fmla="*/ 7654609 w 8268372"/>
              <a:gd name="connsiteY5" fmla="*/ 86928 h 6858000"/>
              <a:gd name="connsiteX6" fmla="*/ 7645022 w 8268372"/>
              <a:gd name="connsiteY6" fmla="*/ 210508 h 6858000"/>
              <a:gd name="connsiteX7" fmla="*/ 7647233 w 8268372"/>
              <a:gd name="connsiteY7" fmla="*/ 272798 h 6858000"/>
              <a:gd name="connsiteX8" fmla="*/ 7645859 w 8268372"/>
              <a:gd name="connsiteY8" fmla="*/ 493857 h 6858000"/>
              <a:gd name="connsiteX9" fmla="*/ 7647468 w 8268372"/>
              <a:gd name="connsiteY9" fmla="*/ 513711 h 6858000"/>
              <a:gd name="connsiteX10" fmla="*/ 7700244 w 8268372"/>
              <a:gd name="connsiteY10" fmla="*/ 587850 h 6858000"/>
              <a:gd name="connsiteX11" fmla="*/ 7735589 w 8268372"/>
              <a:gd name="connsiteY11" fmla="*/ 611270 h 6858000"/>
              <a:gd name="connsiteX12" fmla="*/ 7745663 w 8268372"/>
              <a:gd name="connsiteY12" fmla="*/ 592149 h 6858000"/>
              <a:gd name="connsiteX13" fmla="*/ 7753871 w 8268372"/>
              <a:gd name="connsiteY13" fmla="*/ 385493 h 6858000"/>
              <a:gd name="connsiteX14" fmla="*/ 7811338 w 8268372"/>
              <a:gd name="connsiteY14" fmla="*/ 192049 h 6858000"/>
              <a:gd name="connsiteX15" fmla="*/ 7829173 w 8268372"/>
              <a:gd name="connsiteY15" fmla="*/ 177752 h 6858000"/>
              <a:gd name="connsiteX16" fmla="*/ 7853219 w 8268372"/>
              <a:gd name="connsiteY16" fmla="*/ 208652 h 6858000"/>
              <a:gd name="connsiteX17" fmla="*/ 7859591 w 8268372"/>
              <a:gd name="connsiteY17" fmla="*/ 227843 h 6858000"/>
              <a:gd name="connsiteX18" fmla="*/ 7886553 w 8268372"/>
              <a:gd name="connsiteY18" fmla="*/ 277234 h 6858000"/>
              <a:gd name="connsiteX19" fmla="*/ 7991326 w 8268372"/>
              <a:gd name="connsiteY19" fmla="*/ 202393 h 6858000"/>
              <a:gd name="connsiteX20" fmla="*/ 8013763 w 8268372"/>
              <a:gd name="connsiteY20" fmla="*/ 213439 h 6858000"/>
              <a:gd name="connsiteX21" fmla="*/ 8042112 w 8268372"/>
              <a:gd name="connsiteY21" fmla="*/ 248463 h 6858000"/>
              <a:gd name="connsiteX22" fmla="*/ 8128765 w 8268372"/>
              <a:gd name="connsiteY22" fmla="*/ 373393 h 6858000"/>
              <a:gd name="connsiteX23" fmla="*/ 8196557 w 8268372"/>
              <a:gd name="connsiteY23" fmla="*/ 608431 h 6858000"/>
              <a:gd name="connsiteX24" fmla="*/ 8228862 w 8268372"/>
              <a:gd name="connsiteY24" fmla="*/ 772826 h 6858000"/>
              <a:gd name="connsiteX25" fmla="*/ 8228980 w 8268372"/>
              <a:gd name="connsiteY25" fmla="*/ 893282 h 6858000"/>
              <a:gd name="connsiteX26" fmla="*/ 8228877 w 8268372"/>
              <a:gd name="connsiteY26" fmla="*/ 979517 h 6858000"/>
              <a:gd name="connsiteX27" fmla="*/ 8192864 w 8268372"/>
              <a:gd name="connsiteY27" fmla="*/ 1133356 h 6858000"/>
              <a:gd name="connsiteX28" fmla="*/ 8181682 w 8268372"/>
              <a:gd name="connsiteY28" fmla="*/ 1261292 h 6858000"/>
              <a:gd name="connsiteX29" fmla="*/ 8227300 w 8268372"/>
              <a:gd name="connsiteY29" fmla="*/ 1373044 h 6858000"/>
              <a:gd name="connsiteX30" fmla="*/ 8268372 w 8268372"/>
              <a:gd name="connsiteY30" fmla="*/ 1519681 h 6858000"/>
              <a:gd name="connsiteX31" fmla="*/ 8254459 w 8268372"/>
              <a:gd name="connsiteY31" fmla="*/ 1529889 h 6858000"/>
              <a:gd name="connsiteX32" fmla="*/ 8187365 w 8268372"/>
              <a:gd name="connsiteY32" fmla="*/ 1530973 h 6858000"/>
              <a:gd name="connsiteX33" fmla="*/ 8163518 w 8268372"/>
              <a:gd name="connsiteY33" fmla="*/ 1607525 h 6858000"/>
              <a:gd name="connsiteX34" fmla="*/ 8195625 w 8268372"/>
              <a:gd name="connsiteY34" fmla="*/ 1664468 h 6858000"/>
              <a:gd name="connsiteX35" fmla="*/ 8176624 w 8268372"/>
              <a:gd name="connsiteY35" fmla="*/ 1727352 h 6858000"/>
              <a:gd name="connsiteX36" fmla="*/ 8176162 w 8268372"/>
              <a:gd name="connsiteY36" fmla="*/ 1732141 h 6858000"/>
              <a:gd name="connsiteX37" fmla="*/ 8189451 w 8268372"/>
              <a:gd name="connsiteY37" fmla="*/ 1752730 h 6858000"/>
              <a:gd name="connsiteX38" fmla="*/ 8183519 w 8268372"/>
              <a:gd name="connsiteY38" fmla="*/ 1801982 h 6858000"/>
              <a:gd name="connsiteX39" fmla="*/ 8086043 w 8268372"/>
              <a:gd name="connsiteY39" fmla="*/ 1886435 h 6858000"/>
              <a:gd name="connsiteX40" fmla="*/ 8109664 w 8268372"/>
              <a:gd name="connsiteY40" fmla="*/ 2055584 h 6858000"/>
              <a:gd name="connsiteX41" fmla="*/ 8140846 w 8268372"/>
              <a:gd name="connsiteY41" fmla="*/ 2122103 h 6858000"/>
              <a:gd name="connsiteX42" fmla="*/ 8114767 w 8268372"/>
              <a:gd name="connsiteY42" fmla="*/ 2209597 h 6858000"/>
              <a:gd name="connsiteX43" fmla="*/ 8093313 w 8268372"/>
              <a:gd name="connsiteY43" fmla="*/ 2249202 h 6858000"/>
              <a:gd name="connsiteX44" fmla="*/ 8093210 w 8268372"/>
              <a:gd name="connsiteY44" fmla="*/ 2335437 h 6858000"/>
              <a:gd name="connsiteX45" fmla="*/ 8087373 w 8268372"/>
              <a:gd name="connsiteY45" fmla="*/ 2578376 h 6858000"/>
              <a:gd name="connsiteX46" fmla="*/ 8068673 w 8268372"/>
              <a:gd name="connsiteY46" fmla="*/ 2662479 h 6858000"/>
              <a:gd name="connsiteX47" fmla="*/ 8048724 w 8268372"/>
              <a:gd name="connsiteY47" fmla="*/ 2808174 h 6858000"/>
              <a:gd name="connsiteX48" fmla="*/ 8039715 w 8268372"/>
              <a:gd name="connsiteY48" fmla="*/ 2864941 h 6858000"/>
              <a:gd name="connsiteX49" fmla="*/ 8035251 w 8268372"/>
              <a:gd name="connsiteY49" fmla="*/ 2886823 h 6858000"/>
              <a:gd name="connsiteX50" fmla="*/ 8012990 w 8268372"/>
              <a:gd name="connsiteY50" fmla="*/ 3056462 h 6858000"/>
              <a:gd name="connsiteX51" fmla="*/ 7977402 w 8268372"/>
              <a:gd name="connsiteY51" fmla="*/ 3072053 h 6858000"/>
              <a:gd name="connsiteX52" fmla="*/ 7956433 w 8268372"/>
              <a:gd name="connsiteY52" fmla="*/ 3033637 h 6858000"/>
              <a:gd name="connsiteX53" fmla="*/ 7966587 w 8268372"/>
              <a:gd name="connsiteY53" fmla="*/ 3001513 h 6858000"/>
              <a:gd name="connsiteX54" fmla="*/ 7979818 w 8268372"/>
              <a:gd name="connsiteY54" fmla="*/ 2961873 h 6858000"/>
              <a:gd name="connsiteX55" fmla="*/ 7964458 w 8268372"/>
              <a:gd name="connsiteY55" fmla="*/ 2926219 h 6858000"/>
              <a:gd name="connsiteX56" fmla="*/ 7949399 w 8268372"/>
              <a:gd name="connsiteY56" fmla="*/ 2911783 h 6858000"/>
              <a:gd name="connsiteX57" fmla="*/ 7935948 w 8268372"/>
              <a:gd name="connsiteY57" fmla="*/ 2917201 h 6858000"/>
              <a:gd name="connsiteX58" fmla="*/ 7905507 w 8268372"/>
              <a:gd name="connsiteY58" fmla="*/ 2940342 h 6858000"/>
              <a:gd name="connsiteX59" fmla="*/ 7884134 w 8268372"/>
              <a:gd name="connsiteY59" fmla="*/ 2966943 h 6858000"/>
              <a:gd name="connsiteX60" fmla="*/ 7817680 w 8268372"/>
              <a:gd name="connsiteY60" fmla="*/ 3143923 h 6858000"/>
              <a:gd name="connsiteX61" fmla="*/ 7814743 w 8268372"/>
              <a:gd name="connsiteY61" fmla="*/ 3198663 h 6858000"/>
              <a:gd name="connsiteX62" fmla="*/ 7801211 w 8268372"/>
              <a:gd name="connsiteY62" fmla="*/ 3217085 h 6858000"/>
              <a:gd name="connsiteX63" fmla="*/ 7770007 w 8268372"/>
              <a:gd name="connsiteY63" fmla="*/ 3223797 h 6858000"/>
              <a:gd name="connsiteX64" fmla="*/ 7779596 w 8268372"/>
              <a:gd name="connsiteY64" fmla="*/ 3282697 h 6858000"/>
              <a:gd name="connsiteX65" fmla="*/ 7778509 w 8268372"/>
              <a:gd name="connsiteY65" fmla="*/ 3318281 h 6858000"/>
              <a:gd name="connsiteX66" fmla="*/ 7768898 w 8268372"/>
              <a:gd name="connsiteY66" fmla="*/ 3332614 h 6858000"/>
              <a:gd name="connsiteX67" fmla="*/ 7723215 w 8268372"/>
              <a:gd name="connsiteY67" fmla="*/ 3440556 h 6858000"/>
              <a:gd name="connsiteX68" fmla="*/ 7718589 w 8268372"/>
              <a:gd name="connsiteY68" fmla="*/ 3488445 h 6858000"/>
              <a:gd name="connsiteX69" fmla="*/ 7705902 w 8268372"/>
              <a:gd name="connsiteY69" fmla="*/ 3510292 h 6858000"/>
              <a:gd name="connsiteX70" fmla="*/ 7641562 w 8268372"/>
              <a:gd name="connsiteY70" fmla="*/ 3555875 h 6858000"/>
              <a:gd name="connsiteX71" fmla="*/ 7498183 w 8268372"/>
              <a:gd name="connsiteY71" fmla="*/ 3714050 h 6858000"/>
              <a:gd name="connsiteX72" fmla="*/ 7438991 w 8268372"/>
              <a:gd name="connsiteY72" fmla="*/ 3767183 h 6858000"/>
              <a:gd name="connsiteX73" fmla="*/ 7366023 w 8268372"/>
              <a:gd name="connsiteY73" fmla="*/ 3877748 h 6858000"/>
              <a:gd name="connsiteX74" fmla="*/ 7265993 w 8268372"/>
              <a:gd name="connsiteY74" fmla="*/ 4025156 h 6858000"/>
              <a:gd name="connsiteX75" fmla="*/ 7194172 w 8268372"/>
              <a:gd name="connsiteY75" fmla="*/ 4160365 h 6858000"/>
              <a:gd name="connsiteX76" fmla="*/ 7113363 w 8268372"/>
              <a:gd name="connsiteY76" fmla="*/ 4279109 h 6858000"/>
              <a:gd name="connsiteX77" fmla="*/ 7062152 w 8268372"/>
              <a:gd name="connsiteY77" fmla="*/ 4371287 h 6858000"/>
              <a:gd name="connsiteX78" fmla="*/ 6821496 w 8268372"/>
              <a:gd name="connsiteY78" fmla="*/ 4721369 h 6858000"/>
              <a:gd name="connsiteX79" fmla="*/ 6567609 w 8268372"/>
              <a:gd name="connsiteY79" fmla="*/ 5111090 h 6858000"/>
              <a:gd name="connsiteX80" fmla="*/ 6293679 w 8268372"/>
              <a:gd name="connsiteY80" fmla="*/ 5452818 h 6858000"/>
              <a:gd name="connsiteX81" fmla="*/ 6079565 w 8268372"/>
              <a:gd name="connsiteY81" fmla="*/ 5710617 h 6858000"/>
              <a:gd name="connsiteX82" fmla="*/ 5924645 w 8268372"/>
              <a:gd name="connsiteY82" fmla="*/ 5915283 h 6858000"/>
              <a:gd name="connsiteX83" fmla="*/ 5806479 w 8268372"/>
              <a:gd name="connsiteY83" fmla="*/ 6055771 h 6858000"/>
              <a:gd name="connsiteX84" fmla="*/ 5728909 w 8268372"/>
              <a:gd name="connsiteY84" fmla="*/ 6140993 h 6858000"/>
              <a:gd name="connsiteX85" fmla="*/ 5704077 w 8268372"/>
              <a:gd name="connsiteY85" fmla="*/ 6166895 h 6858000"/>
              <a:gd name="connsiteX86" fmla="*/ 5696698 w 8268372"/>
              <a:gd name="connsiteY86" fmla="*/ 6170286 h 6858000"/>
              <a:gd name="connsiteX87" fmla="*/ 5307018 w 8268372"/>
              <a:gd name="connsiteY87" fmla="*/ 6542322 h 6858000"/>
              <a:gd name="connsiteX88" fmla="*/ 5198242 w 8268372"/>
              <a:gd name="connsiteY88" fmla="*/ 6634256 h 6858000"/>
              <a:gd name="connsiteX89" fmla="*/ 4955942 w 8268372"/>
              <a:gd name="connsiteY89" fmla="*/ 6831024 h 6858000"/>
              <a:gd name="connsiteX90" fmla="*/ 4924874 w 8268372"/>
              <a:gd name="connsiteY90" fmla="*/ 6858000 h 6858000"/>
              <a:gd name="connsiteX91" fmla="*/ 4004295 w 8268372"/>
              <a:gd name="connsiteY91" fmla="*/ 6858000 h 6858000"/>
              <a:gd name="connsiteX92" fmla="*/ 4029962 w 8268372"/>
              <a:gd name="connsiteY92" fmla="*/ 6843613 h 6858000"/>
              <a:gd name="connsiteX93" fmla="*/ 4122937 w 8268372"/>
              <a:gd name="connsiteY93" fmla="*/ 6804226 h 6858000"/>
              <a:gd name="connsiteX94" fmla="*/ 4221800 w 8268372"/>
              <a:gd name="connsiteY94" fmla="*/ 6705406 h 6858000"/>
              <a:gd name="connsiteX95" fmla="*/ 4266154 w 8268372"/>
              <a:gd name="connsiteY95" fmla="*/ 6672057 h 6858000"/>
              <a:gd name="connsiteX96" fmla="*/ 4372998 w 8268372"/>
              <a:gd name="connsiteY96" fmla="*/ 6612282 h 6858000"/>
              <a:gd name="connsiteX97" fmla="*/ 4457404 w 8268372"/>
              <a:gd name="connsiteY97" fmla="*/ 6541461 h 6858000"/>
              <a:gd name="connsiteX98" fmla="*/ 4591774 w 8268372"/>
              <a:gd name="connsiteY98" fmla="*/ 6440054 h 6858000"/>
              <a:gd name="connsiteX99" fmla="*/ 4672260 w 8268372"/>
              <a:gd name="connsiteY99" fmla="*/ 6373323 h 6858000"/>
              <a:gd name="connsiteX100" fmla="*/ 4849295 w 8268372"/>
              <a:gd name="connsiteY100" fmla="*/ 6231716 h 6858000"/>
              <a:gd name="connsiteX101" fmla="*/ 5011272 w 8268372"/>
              <a:gd name="connsiteY101" fmla="*/ 6075673 h 6858000"/>
              <a:gd name="connsiteX102" fmla="*/ 5127889 w 8268372"/>
              <a:gd name="connsiteY102" fmla="*/ 5975559 h 6858000"/>
              <a:gd name="connsiteX103" fmla="*/ 5293867 w 8268372"/>
              <a:gd name="connsiteY103" fmla="*/ 5802422 h 6858000"/>
              <a:gd name="connsiteX104" fmla="*/ 5386114 w 8268372"/>
              <a:gd name="connsiteY104" fmla="*/ 5723422 h 6858000"/>
              <a:gd name="connsiteX105" fmla="*/ 5476835 w 8268372"/>
              <a:gd name="connsiteY105" fmla="*/ 5611563 h 6858000"/>
              <a:gd name="connsiteX106" fmla="*/ 5538260 w 8268372"/>
              <a:gd name="connsiteY106" fmla="*/ 5547489 h 6858000"/>
              <a:gd name="connsiteX107" fmla="*/ 5607908 w 8268372"/>
              <a:gd name="connsiteY107" fmla="*/ 5483450 h 6858000"/>
              <a:gd name="connsiteX108" fmla="*/ 5671726 w 8268372"/>
              <a:gd name="connsiteY108" fmla="*/ 5382428 h 6858000"/>
              <a:gd name="connsiteX109" fmla="*/ 5772058 w 8268372"/>
              <a:gd name="connsiteY109" fmla="*/ 5256237 h 6858000"/>
              <a:gd name="connsiteX110" fmla="*/ 5901684 w 8268372"/>
              <a:gd name="connsiteY110" fmla="*/ 5082263 h 6858000"/>
              <a:gd name="connsiteX111" fmla="*/ 5978491 w 8268372"/>
              <a:gd name="connsiteY111" fmla="*/ 4980611 h 6858000"/>
              <a:gd name="connsiteX112" fmla="*/ 6110107 w 8268372"/>
              <a:gd name="connsiteY112" fmla="*/ 4834705 h 6858000"/>
              <a:gd name="connsiteX113" fmla="*/ 6106348 w 8268372"/>
              <a:gd name="connsiteY113" fmla="*/ 4812788 h 6858000"/>
              <a:gd name="connsiteX114" fmla="*/ 6085766 w 8268372"/>
              <a:gd name="connsiteY114" fmla="*/ 4799270 h 6858000"/>
              <a:gd name="connsiteX115" fmla="*/ 6069615 w 8268372"/>
              <a:gd name="connsiteY115" fmla="*/ 4803736 h 6858000"/>
              <a:gd name="connsiteX116" fmla="*/ 6044321 w 8268372"/>
              <a:gd name="connsiteY116" fmla="*/ 4834427 h 6858000"/>
              <a:gd name="connsiteX117" fmla="*/ 5480718 w 8268372"/>
              <a:gd name="connsiteY117" fmla="*/ 5474014 h 6858000"/>
              <a:gd name="connsiteX118" fmla="*/ 4928899 w 8268372"/>
              <a:gd name="connsiteY118" fmla="*/ 6028100 h 6858000"/>
              <a:gd name="connsiteX119" fmla="*/ 4543844 w 8268372"/>
              <a:gd name="connsiteY119" fmla="*/ 6352247 h 6858000"/>
              <a:gd name="connsiteX120" fmla="*/ 4188165 w 8268372"/>
              <a:gd name="connsiteY120" fmla="*/ 6615606 h 6858000"/>
              <a:gd name="connsiteX121" fmla="*/ 3952576 w 8268372"/>
              <a:gd name="connsiteY121" fmla="*/ 6759617 h 6858000"/>
              <a:gd name="connsiteX122" fmla="*/ 3776054 w 8268372"/>
              <a:gd name="connsiteY122" fmla="*/ 6858000 h 6858000"/>
              <a:gd name="connsiteX123" fmla="*/ 2205913 w 8268372"/>
              <a:gd name="connsiteY123" fmla="*/ 6858000 h 6858000"/>
              <a:gd name="connsiteX124" fmla="*/ 2195139 w 8268372"/>
              <a:gd name="connsiteY124" fmla="*/ 6847820 h 6858000"/>
              <a:gd name="connsiteX125" fmla="*/ 2194684 w 8268372"/>
              <a:gd name="connsiteY125" fmla="*/ 6813170 h 6858000"/>
              <a:gd name="connsiteX126" fmla="*/ 2174097 w 8268372"/>
              <a:gd name="connsiteY126" fmla="*/ 6782969 h 6858000"/>
              <a:gd name="connsiteX127" fmla="*/ 2156343 w 8268372"/>
              <a:gd name="connsiteY127" fmla="*/ 6784262 h 6858000"/>
              <a:gd name="connsiteX128" fmla="*/ 2002693 w 8268372"/>
              <a:gd name="connsiteY128" fmla="*/ 6854106 h 6858000"/>
              <a:gd name="connsiteX129" fmla="*/ 1995275 w 8268372"/>
              <a:gd name="connsiteY129" fmla="*/ 6858000 h 6858000"/>
              <a:gd name="connsiteX130" fmla="*/ 1764037 w 8268372"/>
              <a:gd name="connsiteY130" fmla="*/ 6858000 h 6858000"/>
              <a:gd name="connsiteX131" fmla="*/ 1763754 w 8268372"/>
              <a:gd name="connsiteY131" fmla="*/ 6857884 h 6858000"/>
              <a:gd name="connsiteX132" fmla="*/ 1763801 w 8268372"/>
              <a:gd name="connsiteY132" fmla="*/ 6858000 h 6858000"/>
              <a:gd name="connsiteX133" fmla="*/ 1683598 w 8268372"/>
              <a:gd name="connsiteY133" fmla="*/ 6858000 h 6858000"/>
              <a:gd name="connsiteX134" fmla="*/ 1683250 w 8268372"/>
              <a:gd name="connsiteY134" fmla="*/ 6857886 h 6858000"/>
              <a:gd name="connsiteX135" fmla="*/ 1682852 w 8268372"/>
              <a:gd name="connsiteY135" fmla="*/ 6858000 h 6858000"/>
              <a:gd name="connsiteX136" fmla="*/ 1550957 w 8268372"/>
              <a:gd name="connsiteY136" fmla="*/ 6858000 h 6858000"/>
              <a:gd name="connsiteX137" fmla="*/ 1540962 w 8268372"/>
              <a:gd name="connsiteY137" fmla="*/ 6840515 h 6858000"/>
              <a:gd name="connsiteX138" fmla="*/ 1549809 w 8268372"/>
              <a:gd name="connsiteY138" fmla="*/ 6809754 h 6858000"/>
              <a:gd name="connsiteX139" fmla="*/ 1579163 w 8268372"/>
              <a:gd name="connsiteY139" fmla="*/ 6822198 h 6858000"/>
              <a:gd name="connsiteX140" fmla="*/ 1599912 w 8268372"/>
              <a:gd name="connsiteY140" fmla="*/ 6826392 h 6858000"/>
              <a:gd name="connsiteX141" fmla="*/ 1659708 w 8268372"/>
              <a:gd name="connsiteY141" fmla="*/ 6815695 h 6858000"/>
              <a:gd name="connsiteX142" fmla="*/ 1690611 w 8268372"/>
              <a:gd name="connsiteY142" fmla="*/ 6787765 h 6858000"/>
              <a:gd name="connsiteX143" fmla="*/ 1704906 w 8268372"/>
              <a:gd name="connsiteY143" fmla="*/ 6785772 h 6858000"/>
              <a:gd name="connsiteX144" fmla="*/ 1727807 w 8268372"/>
              <a:gd name="connsiteY144" fmla="*/ 6792029 h 6858000"/>
              <a:gd name="connsiteX145" fmla="*/ 1795766 w 8268372"/>
              <a:gd name="connsiteY145" fmla="*/ 6721139 h 6858000"/>
              <a:gd name="connsiteX146" fmla="*/ 1826750 w 8268372"/>
              <a:gd name="connsiteY146" fmla="*/ 6680205 h 6858000"/>
              <a:gd name="connsiteX147" fmla="*/ 1880011 w 8268372"/>
              <a:gd name="connsiteY147" fmla="*/ 6676324 h 6858000"/>
              <a:gd name="connsiteX148" fmla="*/ 1901685 w 8268372"/>
              <a:gd name="connsiteY148" fmla="*/ 6670941 h 6858000"/>
              <a:gd name="connsiteX149" fmla="*/ 1881097 w 8268372"/>
              <a:gd name="connsiteY149" fmla="*/ 6640740 h 6858000"/>
              <a:gd name="connsiteX150" fmla="*/ 1854819 w 8268372"/>
              <a:gd name="connsiteY150" fmla="*/ 6620781 h 6858000"/>
              <a:gd name="connsiteX151" fmla="*/ 1796493 w 8268372"/>
              <a:gd name="connsiteY151" fmla="*/ 6604108 h 6858000"/>
              <a:gd name="connsiteX152" fmla="*/ 1697571 w 8268372"/>
              <a:gd name="connsiteY152" fmla="*/ 6642700 h 6858000"/>
              <a:gd name="connsiteX153" fmla="*/ 1653620 w 8268372"/>
              <a:gd name="connsiteY153" fmla="*/ 6611031 h 6858000"/>
              <a:gd name="connsiteX154" fmla="*/ 1650625 w 8268372"/>
              <a:gd name="connsiteY154" fmla="*/ 6605544 h 6858000"/>
              <a:gd name="connsiteX155" fmla="*/ 1626359 w 8268372"/>
              <a:gd name="connsiteY155" fmla="*/ 6540422 h 6858000"/>
              <a:gd name="connsiteX156" fmla="*/ 1641117 w 8268372"/>
              <a:gd name="connsiteY156" fmla="*/ 6533640 h 6858000"/>
              <a:gd name="connsiteX157" fmla="*/ 1656858 w 8268372"/>
              <a:gd name="connsiteY157" fmla="*/ 6577509 h 6858000"/>
              <a:gd name="connsiteX158" fmla="*/ 1689289 w 8268372"/>
              <a:gd name="connsiteY158" fmla="*/ 6582437 h 6858000"/>
              <a:gd name="connsiteX159" fmla="*/ 1680765 w 8268372"/>
              <a:gd name="connsiteY159" fmla="*/ 6561185 h 6858000"/>
              <a:gd name="connsiteX160" fmla="*/ 1674252 w 8268372"/>
              <a:gd name="connsiteY160" fmla="*/ 6494770 h 6858000"/>
              <a:gd name="connsiteX161" fmla="*/ 1730449 w 8268372"/>
              <a:gd name="connsiteY161" fmla="*/ 6436149 h 6858000"/>
              <a:gd name="connsiteX162" fmla="*/ 1799613 w 8268372"/>
              <a:gd name="connsiteY162" fmla="*/ 6450130 h 6858000"/>
              <a:gd name="connsiteX163" fmla="*/ 1806067 w 8268372"/>
              <a:gd name="connsiteY163" fmla="*/ 6456317 h 6858000"/>
              <a:gd name="connsiteX164" fmla="*/ 1826735 w 8268372"/>
              <a:gd name="connsiteY164" fmla="*/ 6473514 h 6858000"/>
              <a:gd name="connsiteX165" fmla="*/ 1837271 w 8268372"/>
              <a:gd name="connsiteY165" fmla="*/ 6449605 h 6858000"/>
              <a:gd name="connsiteX166" fmla="*/ 1820142 w 8268372"/>
              <a:gd name="connsiteY166" fmla="*/ 6420103 h 6858000"/>
              <a:gd name="connsiteX167" fmla="*/ 1831985 w 8268372"/>
              <a:gd name="connsiteY167" fmla="*/ 6394830 h 6858000"/>
              <a:gd name="connsiteX168" fmla="*/ 1859107 w 8268372"/>
              <a:gd name="connsiteY168" fmla="*/ 6418214 h 6858000"/>
              <a:gd name="connsiteX169" fmla="*/ 1865943 w 8268372"/>
              <a:gd name="connsiteY169" fmla="*/ 6432616 h 6858000"/>
              <a:gd name="connsiteX170" fmla="*/ 1881002 w 8268372"/>
              <a:gd name="connsiteY170" fmla="*/ 6447052 h 6858000"/>
              <a:gd name="connsiteX171" fmla="*/ 1884541 w 8268372"/>
              <a:gd name="connsiteY171" fmla="*/ 6434748 h 6858000"/>
              <a:gd name="connsiteX172" fmla="*/ 1870487 w 8268372"/>
              <a:gd name="connsiteY172" fmla="*/ 6397730 h 6858000"/>
              <a:gd name="connsiteX173" fmla="*/ 1887257 w 8268372"/>
              <a:gd name="connsiteY173" fmla="*/ 6345787 h 6858000"/>
              <a:gd name="connsiteX174" fmla="*/ 1932294 w 8268372"/>
              <a:gd name="connsiteY174" fmla="*/ 6341871 h 6858000"/>
              <a:gd name="connsiteX175" fmla="*/ 1944981 w 8268372"/>
              <a:gd name="connsiteY175" fmla="*/ 6320024 h 6858000"/>
              <a:gd name="connsiteX176" fmla="*/ 1942691 w 8268372"/>
              <a:gd name="connsiteY176" fmla="*/ 6270737 h 6858000"/>
              <a:gd name="connsiteX177" fmla="*/ 1968748 w 8268372"/>
              <a:gd name="connsiteY177" fmla="*/ 6256474 h 6858000"/>
              <a:gd name="connsiteX178" fmla="*/ 2121555 w 8268372"/>
              <a:gd name="connsiteY178" fmla="*/ 6183205 h 6858000"/>
              <a:gd name="connsiteX179" fmla="*/ 2144999 w 8268372"/>
              <a:gd name="connsiteY179" fmla="*/ 6171670 h 6858000"/>
              <a:gd name="connsiteX180" fmla="*/ 2204031 w 8268372"/>
              <a:gd name="connsiteY180" fmla="*/ 6144544 h 6858000"/>
              <a:gd name="connsiteX181" fmla="*/ 2228883 w 8268372"/>
              <a:gd name="connsiteY181" fmla="*/ 6045410 h 6858000"/>
              <a:gd name="connsiteX182" fmla="*/ 2242576 w 8268372"/>
              <a:gd name="connsiteY182" fmla="*/ 6000981 h 6858000"/>
              <a:gd name="connsiteX183" fmla="*/ 2385390 w 8268372"/>
              <a:gd name="connsiteY183" fmla="*/ 5933830 h 6858000"/>
              <a:gd name="connsiteX184" fmla="*/ 2399385 w 8268372"/>
              <a:gd name="connsiteY184" fmla="*/ 5910619 h 6858000"/>
              <a:gd name="connsiteX185" fmla="*/ 2396469 w 8268372"/>
              <a:gd name="connsiteY185" fmla="*/ 5892128 h 6858000"/>
              <a:gd name="connsiteX186" fmla="*/ 2387482 w 8268372"/>
              <a:gd name="connsiteY186" fmla="*/ 5875664 h 6858000"/>
              <a:gd name="connsiteX187" fmla="*/ 2352438 w 8268372"/>
              <a:gd name="connsiteY187" fmla="*/ 5873463 h 6858000"/>
              <a:gd name="connsiteX188" fmla="*/ 2314860 w 8268372"/>
              <a:gd name="connsiteY188" fmla="*/ 5860984 h 6858000"/>
              <a:gd name="connsiteX189" fmla="*/ 2324934 w 8268372"/>
              <a:gd name="connsiteY189" fmla="*/ 5841863 h 6858000"/>
              <a:gd name="connsiteX190" fmla="*/ 2388026 w 8268372"/>
              <a:gd name="connsiteY190" fmla="*/ 5857872 h 6858000"/>
              <a:gd name="connsiteX191" fmla="*/ 2523761 w 8268372"/>
              <a:gd name="connsiteY191" fmla="*/ 5815329 h 6858000"/>
              <a:gd name="connsiteX192" fmla="*/ 2542601 w 8268372"/>
              <a:gd name="connsiteY192" fmla="*/ 5778451 h 6858000"/>
              <a:gd name="connsiteX193" fmla="*/ 2564657 w 8268372"/>
              <a:gd name="connsiteY193" fmla="*/ 5781282 h 6858000"/>
              <a:gd name="connsiteX194" fmla="*/ 2601009 w 8268372"/>
              <a:gd name="connsiteY194" fmla="*/ 5782120 h 6858000"/>
              <a:gd name="connsiteX195" fmla="*/ 2655598 w 8268372"/>
              <a:gd name="connsiteY195" fmla="*/ 5703645 h 6858000"/>
              <a:gd name="connsiteX196" fmla="*/ 2697221 w 8268372"/>
              <a:gd name="connsiteY196" fmla="*/ 5552567 h 6858000"/>
              <a:gd name="connsiteX197" fmla="*/ 2702831 w 8268372"/>
              <a:gd name="connsiteY197" fmla="*/ 5555329 h 6858000"/>
              <a:gd name="connsiteX198" fmla="*/ 2719116 w 8268372"/>
              <a:gd name="connsiteY198" fmla="*/ 5581405 h 6858000"/>
              <a:gd name="connsiteX199" fmla="*/ 2763147 w 8268372"/>
              <a:gd name="connsiteY199" fmla="*/ 5600070 h 6858000"/>
              <a:gd name="connsiteX200" fmla="*/ 2759087 w 8268372"/>
              <a:gd name="connsiteY200" fmla="*/ 5556935 h 6858000"/>
              <a:gd name="connsiteX201" fmla="*/ 2744953 w 8268372"/>
              <a:gd name="connsiteY201" fmla="*/ 5532921 h 6858000"/>
              <a:gd name="connsiteX202" fmla="*/ 2791598 w 8268372"/>
              <a:gd name="connsiteY202" fmla="*/ 5548860 h 6858000"/>
              <a:gd name="connsiteX203" fmla="*/ 2818338 w 8268372"/>
              <a:gd name="connsiteY203" fmla="*/ 5564031 h 6858000"/>
              <a:gd name="connsiteX204" fmla="*/ 2908875 w 8268372"/>
              <a:gd name="connsiteY204" fmla="*/ 5551410 h 6858000"/>
              <a:gd name="connsiteX205" fmla="*/ 2950698 w 8268372"/>
              <a:gd name="connsiteY205" fmla="*/ 5507785 h 6858000"/>
              <a:gd name="connsiteX206" fmla="*/ 2957775 w 8268372"/>
              <a:gd name="connsiteY206" fmla="*/ 5483177 h 6858000"/>
              <a:gd name="connsiteX207" fmla="*/ 2995594 w 8268372"/>
              <a:gd name="connsiteY207" fmla="*/ 5456645 h 6858000"/>
              <a:gd name="connsiteX208" fmla="*/ 3034097 w 8268372"/>
              <a:gd name="connsiteY208" fmla="*/ 5459546 h 6858000"/>
              <a:gd name="connsiteX209" fmla="*/ 3061381 w 8268372"/>
              <a:gd name="connsiteY209" fmla="*/ 5456924 h 6858000"/>
              <a:gd name="connsiteX210" fmla="*/ 3075837 w 8268372"/>
              <a:gd name="connsiteY210" fmla="*/ 5428924 h 6858000"/>
              <a:gd name="connsiteX211" fmla="*/ 3055955 w 8268372"/>
              <a:gd name="connsiteY211" fmla="*/ 5354924 h 6858000"/>
              <a:gd name="connsiteX212" fmla="*/ 3032753 w 8268372"/>
              <a:gd name="connsiteY212" fmla="*/ 5327449 h 6858000"/>
              <a:gd name="connsiteX213" fmla="*/ 3179385 w 8268372"/>
              <a:gd name="connsiteY213" fmla="*/ 5342443 h 6858000"/>
              <a:gd name="connsiteX214" fmla="*/ 3190846 w 8268372"/>
              <a:gd name="connsiteY214" fmla="*/ 5308955 h 6858000"/>
              <a:gd name="connsiteX215" fmla="*/ 3165111 w 8268372"/>
              <a:gd name="connsiteY215" fmla="*/ 5271204 h 6858000"/>
              <a:gd name="connsiteX216" fmla="*/ 3146433 w 8268372"/>
              <a:gd name="connsiteY216" fmla="*/ 5282075 h 6858000"/>
              <a:gd name="connsiteX217" fmla="*/ 3126066 w 8268372"/>
              <a:gd name="connsiteY217" fmla="*/ 5286096 h 6858000"/>
              <a:gd name="connsiteX218" fmla="*/ 3108936 w 8268372"/>
              <a:gd name="connsiteY218" fmla="*/ 5256594 h 6858000"/>
              <a:gd name="connsiteX219" fmla="*/ 3119472 w 8268372"/>
              <a:gd name="connsiteY219" fmla="*/ 5232684 h 6858000"/>
              <a:gd name="connsiteX220" fmla="*/ 3127857 w 8268372"/>
              <a:gd name="connsiteY220" fmla="*/ 5206712 h 6858000"/>
              <a:gd name="connsiteX221" fmla="*/ 3080207 w 8268372"/>
              <a:gd name="connsiteY221" fmla="*/ 5213354 h 6858000"/>
              <a:gd name="connsiteX222" fmla="*/ 2968677 w 8268372"/>
              <a:gd name="connsiteY222" fmla="*/ 5260791 h 6858000"/>
              <a:gd name="connsiteX223" fmla="*/ 2924162 w 8268372"/>
              <a:gd name="connsiteY223" fmla="*/ 5320145 h 6858000"/>
              <a:gd name="connsiteX224" fmla="*/ 2904176 w 8268372"/>
              <a:gd name="connsiteY224" fmla="*/ 5332380 h 6858000"/>
              <a:gd name="connsiteX225" fmla="*/ 2832780 w 8268372"/>
              <a:gd name="connsiteY225" fmla="*/ 5329340 h 6858000"/>
              <a:gd name="connsiteX226" fmla="*/ 2815328 w 8268372"/>
              <a:gd name="connsiteY226" fmla="*/ 5351852 h 6858000"/>
              <a:gd name="connsiteX227" fmla="*/ 2784263 w 8268372"/>
              <a:gd name="connsiteY227" fmla="*/ 5405788 h 6858000"/>
              <a:gd name="connsiteX228" fmla="*/ 2727002 w 8268372"/>
              <a:gd name="connsiteY228" fmla="*/ 5426762 h 6858000"/>
              <a:gd name="connsiteX229" fmla="*/ 2724226 w 8268372"/>
              <a:gd name="connsiteY229" fmla="*/ 5455496 h 6858000"/>
              <a:gd name="connsiteX230" fmla="*/ 2730980 w 8268372"/>
              <a:gd name="connsiteY230" fmla="*/ 5482900 h 6858000"/>
              <a:gd name="connsiteX231" fmla="*/ 2686487 w 8268372"/>
              <a:gd name="connsiteY231" fmla="*/ 5469024 h 6858000"/>
              <a:gd name="connsiteX232" fmla="*/ 2632925 w 8268372"/>
              <a:gd name="connsiteY232" fmla="*/ 5451687 h 6858000"/>
              <a:gd name="connsiteX233" fmla="*/ 2603249 w 8268372"/>
              <a:gd name="connsiteY233" fmla="*/ 5491257 h 6858000"/>
              <a:gd name="connsiteX234" fmla="*/ 2548438 w 8268372"/>
              <a:gd name="connsiteY234" fmla="*/ 5535511 h 6858000"/>
              <a:gd name="connsiteX235" fmla="*/ 2503100 w 8268372"/>
              <a:gd name="connsiteY235" fmla="*/ 5518209 h 6858000"/>
              <a:gd name="connsiteX236" fmla="*/ 2462064 w 8268372"/>
              <a:gd name="connsiteY236" fmla="*/ 5505032 h 6858000"/>
              <a:gd name="connsiteX237" fmla="*/ 2328861 w 8268372"/>
              <a:gd name="connsiteY237" fmla="*/ 5557851 h 6858000"/>
              <a:gd name="connsiteX238" fmla="*/ 2298560 w 8268372"/>
              <a:gd name="connsiteY238" fmla="*/ 5628217 h 6858000"/>
              <a:gd name="connsiteX239" fmla="*/ 2295946 w 8268372"/>
              <a:gd name="connsiteY239" fmla="*/ 5630943 h 6858000"/>
              <a:gd name="connsiteX240" fmla="*/ 2263596 w 8268372"/>
              <a:gd name="connsiteY240" fmla="*/ 5613012 h 6858000"/>
              <a:gd name="connsiteX241" fmla="*/ 2271578 w 8268372"/>
              <a:gd name="connsiteY241" fmla="*/ 5652057 h 6858000"/>
              <a:gd name="connsiteX242" fmla="*/ 2276262 w 8268372"/>
              <a:gd name="connsiteY242" fmla="*/ 5664396 h 6858000"/>
              <a:gd name="connsiteX243" fmla="*/ 2309677 w 8268372"/>
              <a:gd name="connsiteY243" fmla="*/ 5719974 h 6858000"/>
              <a:gd name="connsiteX244" fmla="*/ 2303905 w 8268372"/>
              <a:gd name="connsiteY244" fmla="*/ 5743220 h 6858000"/>
              <a:gd name="connsiteX245" fmla="*/ 2278009 w 8268372"/>
              <a:gd name="connsiteY245" fmla="*/ 5731475 h 6858000"/>
              <a:gd name="connsiteX246" fmla="*/ 2198412 w 8268372"/>
              <a:gd name="connsiteY246" fmla="*/ 5655169 h 6858000"/>
              <a:gd name="connsiteX247" fmla="*/ 2176738 w 8268372"/>
              <a:gd name="connsiteY247" fmla="*/ 5660552 h 6858000"/>
              <a:gd name="connsiteX248" fmla="*/ 2157274 w 8268372"/>
              <a:gd name="connsiteY248" fmla="*/ 5728226 h 6858000"/>
              <a:gd name="connsiteX249" fmla="*/ 2142516 w 8268372"/>
              <a:gd name="connsiteY249" fmla="*/ 5735008 h 6858000"/>
              <a:gd name="connsiteX250" fmla="*/ 2071502 w 8268372"/>
              <a:gd name="connsiteY250" fmla="*/ 5740182 h 6858000"/>
              <a:gd name="connsiteX251" fmla="*/ 2008711 w 8268372"/>
              <a:gd name="connsiteY251" fmla="*/ 5745392 h 6858000"/>
              <a:gd name="connsiteX252" fmla="*/ 1988344 w 8268372"/>
              <a:gd name="connsiteY252" fmla="*/ 5749412 h 6858000"/>
              <a:gd name="connsiteX253" fmla="*/ 1910090 w 8268372"/>
              <a:gd name="connsiteY253" fmla="*/ 5805202 h 6858000"/>
              <a:gd name="connsiteX254" fmla="*/ 1887030 w 8268372"/>
              <a:gd name="connsiteY254" fmla="*/ 5824952 h 6858000"/>
              <a:gd name="connsiteX255" fmla="*/ 1829606 w 8268372"/>
              <a:gd name="connsiteY255" fmla="*/ 5871933 h 6858000"/>
              <a:gd name="connsiteX256" fmla="*/ 1812233 w 8268372"/>
              <a:gd name="connsiteY256" fmla="*/ 5881441 h 6858000"/>
              <a:gd name="connsiteX257" fmla="*/ 1699479 w 8268372"/>
              <a:gd name="connsiteY257" fmla="*/ 5917237 h 6858000"/>
              <a:gd name="connsiteX258" fmla="*/ 1677100 w 8268372"/>
              <a:gd name="connsiteY258" fmla="*/ 5966419 h 6858000"/>
              <a:gd name="connsiteX259" fmla="*/ 1608458 w 8268372"/>
              <a:gd name="connsiteY259" fmla="*/ 6007878 h 6858000"/>
              <a:gd name="connsiteX260" fmla="*/ 1500329 w 8268372"/>
              <a:gd name="connsiteY260" fmla="*/ 5995785 h 6858000"/>
              <a:gd name="connsiteX261" fmla="*/ 1488265 w 8268372"/>
              <a:gd name="connsiteY261" fmla="*/ 5986836 h 6858000"/>
              <a:gd name="connsiteX262" fmla="*/ 1467435 w 8268372"/>
              <a:gd name="connsiteY262" fmla="*/ 5995645 h 6858000"/>
              <a:gd name="connsiteX263" fmla="*/ 1476261 w 8268372"/>
              <a:gd name="connsiteY263" fmla="*/ 6038116 h 6858000"/>
              <a:gd name="connsiteX264" fmla="*/ 1388558 w 8268372"/>
              <a:gd name="connsiteY264" fmla="*/ 6082231 h 6858000"/>
              <a:gd name="connsiteX265" fmla="*/ 1314247 w 8268372"/>
              <a:gd name="connsiteY265" fmla="*/ 6060700 h 6858000"/>
              <a:gd name="connsiteX266" fmla="*/ 1241625 w 8268372"/>
              <a:gd name="connsiteY266" fmla="*/ 6046020 h 6858000"/>
              <a:gd name="connsiteX267" fmla="*/ 1302624 w 8268372"/>
              <a:gd name="connsiteY267" fmla="*/ 6120194 h 6858000"/>
              <a:gd name="connsiteX268" fmla="*/ 1259658 w 8268372"/>
              <a:gd name="connsiteY268" fmla="*/ 6139175 h 6858000"/>
              <a:gd name="connsiteX269" fmla="*/ 1238747 w 8268372"/>
              <a:gd name="connsiteY269" fmla="*/ 6160988 h 6858000"/>
              <a:gd name="connsiteX270" fmla="*/ 1139443 w 8268372"/>
              <a:gd name="connsiteY270" fmla="*/ 6191366 h 6858000"/>
              <a:gd name="connsiteX271" fmla="*/ 850520 w 8268372"/>
              <a:gd name="connsiteY271" fmla="*/ 6298963 h 6858000"/>
              <a:gd name="connsiteX272" fmla="*/ 824543 w 8268372"/>
              <a:gd name="connsiteY272" fmla="*/ 6300221 h 6858000"/>
              <a:gd name="connsiteX273" fmla="*/ 812179 w 8268372"/>
              <a:gd name="connsiteY273" fmla="*/ 6270055 h 6858000"/>
              <a:gd name="connsiteX274" fmla="*/ 801503 w 8268372"/>
              <a:gd name="connsiteY274" fmla="*/ 6246740 h 6858000"/>
              <a:gd name="connsiteX275" fmla="*/ 772531 w 8268372"/>
              <a:gd name="connsiteY275" fmla="*/ 6242511 h 6858000"/>
              <a:gd name="connsiteX276" fmla="*/ 760768 w 8268372"/>
              <a:gd name="connsiteY276" fmla="*/ 6254781 h 6858000"/>
              <a:gd name="connsiteX277" fmla="*/ 682537 w 8268372"/>
              <a:gd name="connsiteY277" fmla="*/ 6237339 h 6858000"/>
              <a:gd name="connsiteX278" fmla="*/ 652882 w 8268372"/>
              <a:gd name="connsiteY278" fmla="*/ 6203677 h 6858000"/>
              <a:gd name="connsiteX279" fmla="*/ 626060 w 8268372"/>
              <a:gd name="connsiteY279" fmla="*/ 6201511 h 6858000"/>
              <a:gd name="connsiteX280" fmla="*/ 660239 w 8268372"/>
              <a:gd name="connsiteY280" fmla="*/ 6273518 h 6858000"/>
              <a:gd name="connsiteX281" fmla="*/ 591155 w 8268372"/>
              <a:gd name="connsiteY281" fmla="*/ 6246534 h 6858000"/>
              <a:gd name="connsiteX282" fmla="*/ 531463 w 8268372"/>
              <a:gd name="connsiteY282" fmla="*/ 6170996 h 6858000"/>
              <a:gd name="connsiteX283" fmla="*/ 568438 w 8268372"/>
              <a:gd name="connsiteY283" fmla="*/ 6141039 h 6858000"/>
              <a:gd name="connsiteX284" fmla="*/ 633079 w 8268372"/>
              <a:gd name="connsiteY284" fmla="*/ 6116674 h 6858000"/>
              <a:gd name="connsiteX285" fmla="*/ 663138 w 8268372"/>
              <a:gd name="connsiteY285" fmla="*/ 6085319 h 6858000"/>
              <a:gd name="connsiteX286" fmla="*/ 844455 w 8268372"/>
              <a:gd name="connsiteY286" fmla="*/ 6021068 h 6858000"/>
              <a:gd name="connsiteX287" fmla="*/ 858992 w 8268372"/>
              <a:gd name="connsiteY287" fmla="*/ 5980065 h 6858000"/>
              <a:gd name="connsiteX288" fmla="*/ 848698 w 8268372"/>
              <a:gd name="connsiteY288" fmla="*/ 5964964 h 6858000"/>
              <a:gd name="connsiteX289" fmla="*/ 865145 w 8268372"/>
              <a:gd name="connsiteY289" fmla="*/ 5965034 h 6858000"/>
              <a:gd name="connsiteX290" fmla="*/ 879822 w 8268372"/>
              <a:gd name="connsiteY290" fmla="*/ 5971256 h 6858000"/>
              <a:gd name="connsiteX291" fmla="*/ 904110 w 8268372"/>
              <a:gd name="connsiteY291" fmla="*/ 5963146 h 6858000"/>
              <a:gd name="connsiteX292" fmla="*/ 879521 w 8268372"/>
              <a:gd name="connsiteY292" fmla="*/ 5950038 h 6858000"/>
              <a:gd name="connsiteX293" fmla="*/ 873912 w 8268372"/>
              <a:gd name="connsiteY293" fmla="*/ 5947276 h 6858000"/>
              <a:gd name="connsiteX294" fmla="*/ 857546 w 8268372"/>
              <a:gd name="connsiteY294" fmla="*/ 5934203 h 6858000"/>
              <a:gd name="connsiteX295" fmla="*/ 864543 w 8268372"/>
              <a:gd name="connsiteY295" fmla="*/ 5922598 h 6858000"/>
              <a:gd name="connsiteX296" fmla="*/ 885696 w 8268372"/>
              <a:gd name="connsiteY296" fmla="*/ 5861776 h 6858000"/>
              <a:gd name="connsiteX297" fmla="*/ 878478 w 8268372"/>
              <a:gd name="connsiteY297" fmla="*/ 5839160 h 6858000"/>
              <a:gd name="connsiteX298" fmla="*/ 808008 w 8268372"/>
              <a:gd name="connsiteY298" fmla="*/ 5826542 h 6858000"/>
              <a:gd name="connsiteX299" fmla="*/ 714996 w 8268372"/>
              <a:gd name="connsiteY299" fmla="*/ 5889113 h 6858000"/>
              <a:gd name="connsiteX300" fmla="*/ 691009 w 8268372"/>
              <a:gd name="connsiteY300" fmla="*/ 5918441 h 6858000"/>
              <a:gd name="connsiteX301" fmla="*/ 671949 w 8268372"/>
              <a:gd name="connsiteY301" fmla="*/ 5921098 h 6858000"/>
              <a:gd name="connsiteX302" fmla="*/ 621383 w 8268372"/>
              <a:gd name="connsiteY302" fmla="*/ 5909249 h 6858000"/>
              <a:gd name="connsiteX303" fmla="*/ 568042 w 8268372"/>
              <a:gd name="connsiteY303" fmla="*/ 5926133 h 6858000"/>
              <a:gd name="connsiteX304" fmla="*/ 520552 w 8268372"/>
              <a:gd name="connsiteY304" fmla="*/ 5906769 h 6858000"/>
              <a:gd name="connsiteX305" fmla="*/ 511102 w 8268372"/>
              <a:gd name="connsiteY305" fmla="*/ 5895094 h 6858000"/>
              <a:gd name="connsiteX306" fmla="*/ 481286 w 8268372"/>
              <a:gd name="connsiteY306" fmla="*/ 5887439 h 6858000"/>
              <a:gd name="connsiteX307" fmla="*/ 493268 w 8268372"/>
              <a:gd name="connsiteY307" fmla="*/ 5909391 h 6858000"/>
              <a:gd name="connsiteX308" fmla="*/ 503481 w 8268372"/>
              <a:gd name="connsiteY308" fmla="*/ 5937495 h 6858000"/>
              <a:gd name="connsiteX309" fmla="*/ 443003 w 8268372"/>
              <a:gd name="connsiteY309" fmla="*/ 5918760 h 6858000"/>
              <a:gd name="connsiteX310" fmla="*/ 425793 w 8268372"/>
              <a:gd name="connsiteY310" fmla="*/ 5902261 h 6858000"/>
              <a:gd name="connsiteX311" fmla="*/ 427864 w 8268372"/>
              <a:gd name="connsiteY311" fmla="*/ 5917327 h 6858000"/>
              <a:gd name="connsiteX312" fmla="*/ 408723 w 8268372"/>
              <a:gd name="connsiteY312" fmla="*/ 5932987 h 6858000"/>
              <a:gd name="connsiteX313" fmla="*/ 325344 w 8268372"/>
              <a:gd name="connsiteY313" fmla="*/ 5907995 h 6858000"/>
              <a:gd name="connsiteX314" fmla="*/ 230828 w 8268372"/>
              <a:gd name="connsiteY314" fmla="*/ 5864477 h 6858000"/>
              <a:gd name="connsiteX315" fmla="*/ 192406 w 8268372"/>
              <a:gd name="connsiteY315" fmla="*/ 5848573 h 6858000"/>
              <a:gd name="connsiteX316" fmla="*/ 34636 w 8268372"/>
              <a:gd name="connsiteY316" fmla="*/ 5815054 h 6858000"/>
              <a:gd name="connsiteX317" fmla="*/ 1904 w 8268372"/>
              <a:gd name="connsiteY317" fmla="*/ 5788907 h 6858000"/>
              <a:gd name="connsiteX318" fmla="*/ 18432 w 8268372"/>
              <a:gd name="connsiteY318" fmla="*/ 5775974 h 6858000"/>
              <a:gd name="connsiteX319" fmla="*/ 41956 w 8268372"/>
              <a:gd name="connsiteY319" fmla="*/ 5751435 h 6858000"/>
              <a:gd name="connsiteX320" fmla="*/ 58263 w 8268372"/>
              <a:gd name="connsiteY320" fmla="*/ 5704280 h 6858000"/>
              <a:gd name="connsiteX321" fmla="*/ 139028 w 8268372"/>
              <a:gd name="connsiteY321" fmla="*/ 5731998 h 6858000"/>
              <a:gd name="connsiteX322" fmla="*/ 157927 w 8268372"/>
              <a:gd name="connsiteY322" fmla="*/ 5755348 h 6858000"/>
              <a:gd name="connsiteX323" fmla="*/ 160922 w 8268372"/>
              <a:gd name="connsiteY323" fmla="*/ 5760836 h 6858000"/>
              <a:gd name="connsiteX324" fmla="*/ 161385 w 8268372"/>
              <a:gd name="connsiteY324" fmla="*/ 5756047 h 6858000"/>
              <a:gd name="connsiteX325" fmla="*/ 177912 w 8268372"/>
              <a:gd name="connsiteY325" fmla="*/ 5743113 h 6858000"/>
              <a:gd name="connsiteX326" fmla="*/ 181855 w 8268372"/>
              <a:gd name="connsiteY326" fmla="*/ 5665792 h 6858000"/>
              <a:gd name="connsiteX327" fmla="*/ 184711 w 8268372"/>
              <a:gd name="connsiteY327" fmla="*/ 5624055 h 6858000"/>
              <a:gd name="connsiteX328" fmla="*/ 230130 w 8268372"/>
              <a:gd name="connsiteY328" fmla="*/ 5628354 h 6858000"/>
              <a:gd name="connsiteX329" fmla="*/ 378531 w 8268372"/>
              <a:gd name="connsiteY329" fmla="*/ 5637195 h 6858000"/>
              <a:gd name="connsiteX330" fmla="*/ 368017 w 8268372"/>
              <a:gd name="connsiteY330" fmla="*/ 5587874 h 6858000"/>
              <a:gd name="connsiteX331" fmla="*/ 336753 w 8268372"/>
              <a:gd name="connsiteY331" fmla="*/ 5534357 h 6858000"/>
              <a:gd name="connsiteX332" fmla="*/ 405073 w 8268372"/>
              <a:gd name="connsiteY332" fmla="*/ 5544913 h 6858000"/>
              <a:gd name="connsiteX333" fmla="*/ 456725 w 8268372"/>
              <a:gd name="connsiteY333" fmla="*/ 5521177 h 6858000"/>
              <a:gd name="connsiteX334" fmla="*/ 461491 w 8268372"/>
              <a:gd name="connsiteY334" fmla="*/ 5520513 h 6858000"/>
              <a:gd name="connsiteX335" fmla="*/ 430389 w 8268372"/>
              <a:gd name="connsiteY335" fmla="*/ 5440990 h 6858000"/>
              <a:gd name="connsiteX336" fmla="*/ 404272 w 8268372"/>
              <a:gd name="connsiteY336" fmla="*/ 5395024 h 6858000"/>
              <a:gd name="connsiteX337" fmla="*/ 409500 w 8268372"/>
              <a:gd name="connsiteY337" fmla="*/ 5389571 h 6858000"/>
              <a:gd name="connsiteX338" fmla="*/ 453612 w 8268372"/>
              <a:gd name="connsiteY338" fmla="*/ 5395233 h 6858000"/>
              <a:gd name="connsiteX339" fmla="*/ 501102 w 8268372"/>
              <a:gd name="connsiteY339" fmla="*/ 5414598 h 6858000"/>
              <a:gd name="connsiteX340" fmla="*/ 558503 w 8268372"/>
              <a:gd name="connsiteY340" fmla="*/ 5440848 h 6858000"/>
              <a:gd name="connsiteX341" fmla="*/ 579495 w 8268372"/>
              <a:gd name="connsiteY341" fmla="*/ 5406033 h 6858000"/>
              <a:gd name="connsiteX342" fmla="*/ 598555 w 8268372"/>
              <a:gd name="connsiteY342" fmla="*/ 5403376 h 6858000"/>
              <a:gd name="connsiteX343" fmla="*/ 637058 w 8268372"/>
              <a:gd name="connsiteY343" fmla="*/ 5406276 h 6858000"/>
              <a:gd name="connsiteX344" fmla="*/ 642748 w 8268372"/>
              <a:gd name="connsiteY344" fmla="*/ 5396034 h 6858000"/>
              <a:gd name="connsiteX345" fmla="*/ 688248 w 8268372"/>
              <a:gd name="connsiteY345" fmla="*/ 5387330 h 6858000"/>
              <a:gd name="connsiteX346" fmla="*/ 750576 w 8268372"/>
              <a:gd name="connsiteY346" fmla="*/ 5386909 h 6858000"/>
              <a:gd name="connsiteX347" fmla="*/ 748204 w 8268372"/>
              <a:gd name="connsiteY347" fmla="*/ 5350626 h 6858000"/>
              <a:gd name="connsiteX348" fmla="*/ 729305 w 8268372"/>
              <a:gd name="connsiteY348" fmla="*/ 5327276 h 6858000"/>
              <a:gd name="connsiteX349" fmla="*/ 684973 w 8268372"/>
              <a:gd name="connsiteY349" fmla="*/ 5287392 h 6858000"/>
              <a:gd name="connsiteX350" fmla="*/ 583702 w 8268372"/>
              <a:gd name="connsiteY350" fmla="*/ 5216470 h 6858000"/>
              <a:gd name="connsiteX351" fmla="*/ 629664 w 8268372"/>
              <a:gd name="connsiteY351" fmla="*/ 5202976 h 6858000"/>
              <a:gd name="connsiteX352" fmla="*/ 682161 w 8268372"/>
              <a:gd name="connsiteY352" fmla="*/ 5182666 h 6858000"/>
              <a:gd name="connsiteX353" fmla="*/ 740186 w 8268372"/>
              <a:gd name="connsiteY353" fmla="*/ 5178121 h 6858000"/>
              <a:gd name="connsiteX354" fmla="*/ 920717 w 8268372"/>
              <a:gd name="connsiteY354" fmla="*/ 5170673 h 6858000"/>
              <a:gd name="connsiteX355" fmla="*/ 927332 w 8268372"/>
              <a:gd name="connsiteY355" fmla="*/ 5150853 h 6858000"/>
              <a:gd name="connsiteX356" fmla="*/ 924417 w 8268372"/>
              <a:gd name="connsiteY356" fmla="*/ 5132362 h 6858000"/>
              <a:gd name="connsiteX357" fmla="*/ 943397 w 8268372"/>
              <a:gd name="connsiteY357" fmla="*/ 5142708 h 6858000"/>
              <a:gd name="connsiteX358" fmla="*/ 972751 w 8268372"/>
              <a:gd name="connsiteY358" fmla="*/ 5155152 h 6858000"/>
              <a:gd name="connsiteX359" fmla="*/ 1003956 w 8268372"/>
              <a:gd name="connsiteY359" fmla="*/ 5148440 h 6858000"/>
              <a:gd name="connsiteX360" fmla="*/ 1036306 w 8268372"/>
              <a:gd name="connsiteY360" fmla="*/ 5166371 h 6858000"/>
              <a:gd name="connsiteX361" fmla="*/ 1077723 w 8268372"/>
              <a:gd name="connsiteY361" fmla="*/ 5187764 h 6858000"/>
              <a:gd name="connsiteX362" fmla="*/ 1075733 w 8268372"/>
              <a:gd name="connsiteY362" fmla="*/ 5159694 h 6858000"/>
              <a:gd name="connsiteX363" fmla="*/ 1072356 w 8268372"/>
              <a:gd name="connsiteY363" fmla="*/ 5145992 h 6858000"/>
              <a:gd name="connsiteX364" fmla="*/ 1114618 w 8268372"/>
              <a:gd name="connsiteY364" fmla="*/ 5170810 h 6858000"/>
              <a:gd name="connsiteX365" fmla="*/ 1141439 w 8268372"/>
              <a:gd name="connsiteY365" fmla="*/ 5172976 h 6858000"/>
              <a:gd name="connsiteX366" fmla="*/ 1132070 w 8268372"/>
              <a:gd name="connsiteY366" fmla="*/ 5148298 h 6858000"/>
              <a:gd name="connsiteX367" fmla="*/ 1147775 w 8268372"/>
              <a:gd name="connsiteY367" fmla="*/ 5058707 h 6858000"/>
              <a:gd name="connsiteX368" fmla="*/ 1175059 w 8268372"/>
              <a:gd name="connsiteY368" fmla="*/ 5056085 h 6858000"/>
              <a:gd name="connsiteX369" fmla="*/ 1224420 w 8268372"/>
              <a:gd name="connsiteY369" fmla="*/ 4983063 h 6858000"/>
              <a:gd name="connsiteX370" fmla="*/ 1223576 w 8268372"/>
              <a:gd name="connsiteY370" fmla="*/ 4979637 h 6858000"/>
              <a:gd name="connsiteX371" fmla="*/ 1241873 w 8268372"/>
              <a:gd name="connsiteY371" fmla="*/ 4960551 h 6858000"/>
              <a:gd name="connsiteX372" fmla="*/ 1258701 w 8268372"/>
              <a:gd name="connsiteY372" fmla="*/ 4968835 h 6858000"/>
              <a:gd name="connsiteX373" fmla="*/ 1260691 w 8268372"/>
              <a:gd name="connsiteY373" fmla="*/ 4996904 h 6858000"/>
              <a:gd name="connsiteX374" fmla="*/ 1260148 w 8268372"/>
              <a:gd name="connsiteY374" fmla="*/ 5014697 h 6858000"/>
              <a:gd name="connsiteX375" fmla="*/ 1278746 w 8268372"/>
              <a:gd name="connsiteY375" fmla="*/ 5016829 h 6858000"/>
              <a:gd name="connsiteX376" fmla="*/ 1309106 w 8268372"/>
              <a:gd name="connsiteY376" fmla="*/ 5006691 h 6858000"/>
              <a:gd name="connsiteX377" fmla="*/ 1354988 w 8268372"/>
              <a:gd name="connsiteY377" fmla="*/ 5006201 h 6858000"/>
              <a:gd name="connsiteX378" fmla="*/ 1373666 w 8268372"/>
              <a:gd name="connsiteY378" fmla="*/ 4995330 h 6858000"/>
              <a:gd name="connsiteX379" fmla="*/ 1437000 w 8268372"/>
              <a:gd name="connsiteY379" fmla="*/ 4972328 h 6858000"/>
              <a:gd name="connsiteX380" fmla="*/ 1495709 w 8268372"/>
              <a:gd name="connsiteY380" fmla="*/ 4997215 h 6858000"/>
              <a:gd name="connsiteX381" fmla="*/ 1557574 w 8268372"/>
              <a:gd name="connsiteY381" fmla="*/ 5001584 h 6858000"/>
              <a:gd name="connsiteX382" fmla="*/ 1562200 w 8268372"/>
              <a:gd name="connsiteY382" fmla="*/ 4953695 h 6858000"/>
              <a:gd name="connsiteX383" fmla="*/ 1579351 w 8268372"/>
              <a:gd name="connsiteY383" fmla="*/ 4909965 h 6858000"/>
              <a:gd name="connsiteX384" fmla="*/ 1600181 w 8268372"/>
              <a:gd name="connsiteY384" fmla="*/ 4901156 h 6858000"/>
              <a:gd name="connsiteX385" fmla="*/ 1635226 w 8268372"/>
              <a:gd name="connsiteY385" fmla="*/ 4903358 h 6858000"/>
              <a:gd name="connsiteX386" fmla="*/ 1645982 w 8268372"/>
              <a:gd name="connsiteY386" fmla="*/ 4913670 h 6858000"/>
              <a:gd name="connsiteX387" fmla="*/ 1678875 w 8268372"/>
              <a:gd name="connsiteY387" fmla="*/ 4913809 h 6858000"/>
              <a:gd name="connsiteX388" fmla="*/ 1687341 w 8268372"/>
              <a:gd name="connsiteY388" fmla="*/ 4874834 h 6858000"/>
              <a:gd name="connsiteX389" fmla="*/ 1831138 w 8268372"/>
              <a:gd name="connsiteY389" fmla="*/ 4858333 h 6858000"/>
              <a:gd name="connsiteX390" fmla="*/ 1884457 w 8268372"/>
              <a:gd name="connsiteY390" fmla="*/ 4914680 h 6858000"/>
              <a:gd name="connsiteX391" fmla="*/ 1954848 w 8268372"/>
              <a:gd name="connsiteY391" fmla="*/ 4940301 h 6858000"/>
              <a:gd name="connsiteX392" fmla="*/ 1989128 w 8268372"/>
              <a:gd name="connsiteY392" fmla="*/ 4926074 h 6858000"/>
              <a:gd name="connsiteX393" fmla="*/ 1998981 w 8268372"/>
              <a:gd name="connsiteY393" fmla="*/ 4872732 h 6858000"/>
              <a:gd name="connsiteX394" fmla="*/ 2012514 w 8268372"/>
              <a:gd name="connsiteY394" fmla="*/ 4854310 h 6858000"/>
              <a:gd name="connsiteX395" fmla="*/ 2032278 w 8268372"/>
              <a:gd name="connsiteY395" fmla="*/ 4807854 h 6858000"/>
              <a:gd name="connsiteX396" fmla="*/ 2006845 w 8268372"/>
              <a:gd name="connsiteY396" fmla="*/ 4791320 h 6858000"/>
              <a:gd name="connsiteX397" fmla="*/ 2010604 w 8268372"/>
              <a:gd name="connsiteY397" fmla="*/ 4813237 h 6858000"/>
              <a:gd name="connsiteX398" fmla="*/ 2013519 w 8268372"/>
              <a:gd name="connsiteY398" fmla="*/ 4831729 h 6858000"/>
              <a:gd name="connsiteX399" fmla="*/ 1990618 w 8268372"/>
              <a:gd name="connsiteY399" fmla="*/ 4825472 h 6858000"/>
              <a:gd name="connsiteX400" fmla="*/ 1918782 w 8268372"/>
              <a:gd name="connsiteY400" fmla="*/ 4753990 h 6858000"/>
              <a:gd name="connsiteX401" fmla="*/ 1938224 w 8268372"/>
              <a:gd name="connsiteY401" fmla="*/ 4759547 h 6858000"/>
              <a:gd name="connsiteX402" fmla="*/ 1982881 w 8268372"/>
              <a:gd name="connsiteY402" fmla="*/ 4747417 h 6858000"/>
              <a:gd name="connsiteX403" fmla="*/ 1978276 w 8268372"/>
              <a:gd name="connsiteY403" fmla="*/ 4722074 h 6858000"/>
              <a:gd name="connsiteX404" fmla="*/ 1994040 w 8268372"/>
              <a:gd name="connsiteY404" fmla="*/ 4692712 h 6858000"/>
              <a:gd name="connsiteX405" fmla="*/ 2026632 w 8268372"/>
              <a:gd name="connsiteY405" fmla="*/ 4671633 h 6858000"/>
              <a:gd name="connsiteX406" fmla="*/ 1982219 w 8268372"/>
              <a:gd name="connsiteY406" fmla="*/ 4644753 h 6858000"/>
              <a:gd name="connsiteX407" fmla="*/ 1994988 w 8268372"/>
              <a:gd name="connsiteY407" fmla="*/ 4609902 h 6858000"/>
              <a:gd name="connsiteX408" fmla="*/ 1993298 w 8268372"/>
              <a:gd name="connsiteY408" fmla="*/ 4603051 h 6858000"/>
              <a:gd name="connsiteX409" fmla="*/ 1964407 w 8268372"/>
              <a:gd name="connsiteY409" fmla="*/ 4585818 h 6858000"/>
              <a:gd name="connsiteX410" fmla="*/ 1917601 w 8268372"/>
              <a:gd name="connsiteY410" fmla="*/ 4595886 h 6858000"/>
              <a:gd name="connsiteX411" fmla="*/ 1901373 w 8268372"/>
              <a:gd name="connsiteY411" fmla="*/ 4630038 h 6858000"/>
              <a:gd name="connsiteX412" fmla="*/ 1887843 w 8268372"/>
              <a:gd name="connsiteY412" fmla="*/ 4648460 h 6858000"/>
              <a:gd name="connsiteX413" fmla="*/ 1806152 w 8268372"/>
              <a:gd name="connsiteY413" fmla="*/ 4630319 h 6858000"/>
              <a:gd name="connsiteX414" fmla="*/ 1782246 w 8268372"/>
              <a:gd name="connsiteY414" fmla="*/ 4646644 h 6858000"/>
              <a:gd name="connsiteX415" fmla="*/ 1773398 w 8268372"/>
              <a:gd name="connsiteY415" fmla="*/ 4677405 h 6858000"/>
              <a:gd name="connsiteX416" fmla="*/ 1736665 w 8268372"/>
              <a:gd name="connsiteY416" fmla="*/ 4668352 h 6858000"/>
              <a:gd name="connsiteX417" fmla="*/ 1715674 w 8268372"/>
              <a:gd name="connsiteY417" fmla="*/ 4703168 h 6858000"/>
              <a:gd name="connsiteX418" fmla="*/ 1687003 w 8268372"/>
              <a:gd name="connsiteY418" fmla="*/ 4720156 h 6858000"/>
              <a:gd name="connsiteX419" fmla="*/ 1633661 w 8268372"/>
              <a:gd name="connsiteY419" fmla="*/ 4737040 h 6858000"/>
              <a:gd name="connsiteX420" fmla="*/ 1577949 w 8268372"/>
              <a:gd name="connsiteY420" fmla="*/ 4717641 h 6858000"/>
              <a:gd name="connsiteX421" fmla="*/ 1539204 w 8268372"/>
              <a:gd name="connsiteY421" fmla="*/ 4753751 h 6858000"/>
              <a:gd name="connsiteX422" fmla="*/ 1551105 w 8268372"/>
              <a:gd name="connsiteY422" fmla="*/ 4788706 h 6858000"/>
              <a:gd name="connsiteX423" fmla="*/ 1495936 w 8268372"/>
              <a:gd name="connsiteY423" fmla="*/ 4751514 h 6858000"/>
              <a:gd name="connsiteX424" fmla="*/ 1500620 w 8268372"/>
              <a:gd name="connsiteY424" fmla="*/ 4763853 h 6858000"/>
              <a:gd name="connsiteX425" fmla="*/ 1465715 w 8268372"/>
              <a:gd name="connsiteY425" fmla="*/ 4808876 h 6858000"/>
              <a:gd name="connsiteX426" fmla="*/ 1436361 w 8268372"/>
              <a:gd name="connsiteY426" fmla="*/ 4796433 h 6858000"/>
              <a:gd name="connsiteX427" fmla="*/ 1421302 w 8268372"/>
              <a:gd name="connsiteY427" fmla="*/ 4781996 h 6858000"/>
              <a:gd name="connsiteX428" fmla="*/ 1380810 w 8268372"/>
              <a:gd name="connsiteY428" fmla="*/ 4751027 h 6858000"/>
              <a:gd name="connsiteX429" fmla="*/ 1266829 w 8268372"/>
              <a:gd name="connsiteY429" fmla="*/ 4775183 h 6858000"/>
              <a:gd name="connsiteX430" fmla="*/ 1090359 w 8268372"/>
              <a:gd name="connsiteY430" fmla="*/ 4825766 h 6858000"/>
              <a:gd name="connsiteX431" fmla="*/ 1040013 w 8268372"/>
              <a:gd name="connsiteY431" fmla="*/ 4848138 h 6858000"/>
              <a:gd name="connsiteX432" fmla="*/ 998816 w 8268372"/>
              <a:gd name="connsiteY432" fmla="*/ 4860967 h 6858000"/>
              <a:gd name="connsiteX433" fmla="*/ 919960 w 8268372"/>
              <a:gd name="connsiteY433" fmla="*/ 4874321 h 6858000"/>
              <a:gd name="connsiteX434" fmla="*/ 849247 w 8268372"/>
              <a:gd name="connsiteY434" fmla="*/ 4900714 h 6858000"/>
              <a:gd name="connsiteX435" fmla="*/ 810884 w 8268372"/>
              <a:gd name="connsiteY435" fmla="*/ 4945038 h 6858000"/>
              <a:gd name="connsiteX436" fmla="*/ 738644 w 8268372"/>
              <a:gd name="connsiteY436" fmla="*/ 4938572 h 6858000"/>
              <a:gd name="connsiteX437" fmla="*/ 688761 w 8268372"/>
              <a:gd name="connsiteY437" fmla="*/ 4956155 h 6858000"/>
              <a:gd name="connsiteX438" fmla="*/ 597842 w 8268372"/>
              <a:gd name="connsiteY438" fmla="*/ 4960561 h 6858000"/>
              <a:gd name="connsiteX439" fmla="*/ 450888 w 8268372"/>
              <a:gd name="connsiteY439" fmla="*/ 4997581 h 6858000"/>
              <a:gd name="connsiteX440" fmla="*/ 338133 w 8268372"/>
              <a:gd name="connsiteY440" fmla="*/ 5033377 h 6858000"/>
              <a:gd name="connsiteX441" fmla="*/ 303088 w 8268372"/>
              <a:gd name="connsiteY441" fmla="*/ 5031176 h 6858000"/>
              <a:gd name="connsiteX442" fmla="*/ 225158 w 8268372"/>
              <a:gd name="connsiteY442" fmla="*/ 5034952 h 6858000"/>
              <a:gd name="connsiteX443" fmla="*/ 216010 w 8268372"/>
              <a:gd name="connsiteY443" fmla="*/ 5044495 h 6858000"/>
              <a:gd name="connsiteX444" fmla="*/ 191200 w 8268372"/>
              <a:gd name="connsiteY444" fmla="*/ 4997166 h 6858000"/>
              <a:gd name="connsiteX445" fmla="*/ 191986 w 8268372"/>
              <a:gd name="connsiteY445" fmla="*/ 4940363 h 6858000"/>
              <a:gd name="connsiteX446" fmla="*/ 216354 w 8268372"/>
              <a:gd name="connsiteY446" fmla="*/ 4919250 h 6858000"/>
              <a:gd name="connsiteX447" fmla="*/ 257471 w 8268372"/>
              <a:gd name="connsiteY447" fmla="*/ 4919424 h 6858000"/>
              <a:gd name="connsiteX448" fmla="*/ 283286 w 8268372"/>
              <a:gd name="connsiteY448" fmla="*/ 4944172 h 6858000"/>
              <a:gd name="connsiteX449" fmla="*/ 307494 w 8268372"/>
              <a:gd name="connsiteY449" fmla="*/ 4949066 h 6858000"/>
              <a:gd name="connsiteX450" fmla="*/ 317809 w 8268372"/>
              <a:gd name="connsiteY450" fmla="*/ 4890935 h 6858000"/>
              <a:gd name="connsiteX451" fmla="*/ 319197 w 8268372"/>
              <a:gd name="connsiteY451" fmla="*/ 4876568 h 6858000"/>
              <a:gd name="connsiteX452" fmla="*/ 336026 w 8268372"/>
              <a:gd name="connsiteY452" fmla="*/ 4884852 h 6858000"/>
              <a:gd name="connsiteX453" fmla="*/ 346782 w 8268372"/>
              <a:gd name="connsiteY453" fmla="*/ 4895164 h 6858000"/>
              <a:gd name="connsiteX454" fmla="*/ 373603 w 8268372"/>
              <a:gd name="connsiteY454" fmla="*/ 4897331 h 6858000"/>
              <a:gd name="connsiteX455" fmla="*/ 400042 w 8268372"/>
              <a:gd name="connsiteY455" fmla="*/ 4891283 h 6858000"/>
              <a:gd name="connsiteX456" fmla="*/ 422400 w 8268372"/>
              <a:gd name="connsiteY456" fmla="*/ 4915332 h 6858000"/>
              <a:gd name="connsiteX457" fmla="*/ 404565 w 8268372"/>
              <a:gd name="connsiteY457" fmla="*/ 4929629 h 6858000"/>
              <a:gd name="connsiteX458" fmla="*/ 396261 w 8268372"/>
              <a:gd name="connsiteY458" fmla="*/ 4942597 h 6858000"/>
              <a:gd name="connsiteX459" fmla="*/ 416930 w 8268372"/>
              <a:gd name="connsiteY459" fmla="*/ 4959795 h 6858000"/>
              <a:gd name="connsiteX460" fmla="*/ 434544 w 8268372"/>
              <a:gd name="connsiteY460" fmla="*/ 4911277 h 6858000"/>
              <a:gd name="connsiteX461" fmla="*/ 443934 w 8268372"/>
              <a:gd name="connsiteY461" fmla="*/ 4862724 h 6858000"/>
              <a:gd name="connsiteX462" fmla="*/ 552386 w 8268372"/>
              <a:gd name="connsiteY462" fmla="*/ 4822803 h 6858000"/>
              <a:gd name="connsiteX463" fmla="*/ 577820 w 8268372"/>
              <a:gd name="connsiteY463" fmla="*/ 4839336 h 6858000"/>
              <a:gd name="connsiteX464" fmla="*/ 605706 w 8268372"/>
              <a:gd name="connsiteY464" fmla="*/ 4879150 h 6858000"/>
              <a:gd name="connsiteX465" fmla="*/ 637674 w 8268372"/>
              <a:gd name="connsiteY465" fmla="*/ 4888867 h 6858000"/>
              <a:gd name="connsiteX466" fmla="*/ 636910 w 8268372"/>
              <a:gd name="connsiteY466" fmla="*/ 4872438 h 6858000"/>
              <a:gd name="connsiteX467" fmla="*/ 612644 w 8268372"/>
              <a:gd name="connsiteY467" fmla="*/ 4807317 h 6858000"/>
              <a:gd name="connsiteX468" fmla="*/ 622556 w 8268372"/>
              <a:gd name="connsiteY468" fmla="*/ 4814203 h 6858000"/>
              <a:gd name="connsiteX469" fmla="*/ 651147 w 8268372"/>
              <a:gd name="connsiteY469" fmla="*/ 4810217 h 6858000"/>
              <a:gd name="connsiteX470" fmla="*/ 663291 w 8268372"/>
              <a:gd name="connsiteY470" fmla="*/ 4806162 h 6858000"/>
              <a:gd name="connsiteX471" fmla="*/ 703563 w 8268372"/>
              <a:gd name="connsiteY471" fmla="*/ 4802911 h 6858000"/>
              <a:gd name="connsiteX472" fmla="*/ 738086 w 8268372"/>
              <a:gd name="connsiteY472" fmla="*/ 4749673 h 6858000"/>
              <a:gd name="connsiteX473" fmla="*/ 729561 w 8268372"/>
              <a:gd name="connsiteY473" fmla="*/ 4728421 h 6858000"/>
              <a:gd name="connsiteX474" fmla="*/ 705978 w 8268372"/>
              <a:gd name="connsiteY474" fmla="*/ 4692732 h 6858000"/>
              <a:gd name="connsiteX475" fmla="*/ 652637 w 8268372"/>
              <a:gd name="connsiteY475" fmla="*/ 4709616 h 6858000"/>
              <a:gd name="connsiteX476" fmla="*/ 593767 w 8268372"/>
              <a:gd name="connsiteY476" fmla="*/ 4710735 h 6858000"/>
              <a:gd name="connsiteX477" fmla="*/ 648496 w 8268372"/>
              <a:gd name="connsiteY477" fmla="*/ 4679485 h 6858000"/>
              <a:gd name="connsiteX478" fmla="*/ 672564 w 8268372"/>
              <a:gd name="connsiteY478" fmla="*/ 4637153 h 6858000"/>
              <a:gd name="connsiteX479" fmla="*/ 691705 w 8268372"/>
              <a:gd name="connsiteY479" fmla="*/ 4621493 h 6858000"/>
              <a:gd name="connsiteX480" fmla="*/ 699465 w 8268372"/>
              <a:gd name="connsiteY480" fmla="*/ 4626317 h 6858000"/>
              <a:gd name="connsiteX481" fmla="*/ 771647 w 8268372"/>
              <a:gd name="connsiteY481" fmla="*/ 4572554 h 6858000"/>
              <a:gd name="connsiteX482" fmla="*/ 771669 w 8268372"/>
              <a:gd name="connsiteY482" fmla="*/ 4499323 h 6858000"/>
              <a:gd name="connsiteX483" fmla="*/ 829856 w 8268372"/>
              <a:gd name="connsiteY483" fmla="*/ 4468771 h 6858000"/>
              <a:gd name="connsiteX484" fmla="*/ 913557 w 8268372"/>
              <a:gd name="connsiteY484" fmla="*/ 4441749 h 6858000"/>
              <a:gd name="connsiteX485" fmla="*/ 973433 w 8268372"/>
              <a:gd name="connsiteY485" fmla="*/ 4418048 h 6858000"/>
              <a:gd name="connsiteX486" fmla="*/ 1015555 w 8268372"/>
              <a:gd name="connsiteY486" fmla="*/ 4395641 h 6858000"/>
              <a:gd name="connsiteX487" fmla="*/ 1058904 w 8268372"/>
              <a:gd name="connsiteY487" fmla="*/ 4384874 h 6858000"/>
              <a:gd name="connsiteX488" fmla="*/ 1174008 w 8268372"/>
              <a:gd name="connsiteY488" fmla="*/ 4458593 h 6858000"/>
              <a:gd name="connsiteX489" fmla="*/ 1203362 w 8268372"/>
              <a:gd name="connsiteY489" fmla="*/ 4471037 h 6858000"/>
              <a:gd name="connsiteX490" fmla="*/ 1206982 w 8268372"/>
              <a:gd name="connsiteY490" fmla="*/ 4445729 h 6858000"/>
              <a:gd name="connsiteX491" fmla="*/ 1197613 w 8268372"/>
              <a:gd name="connsiteY491" fmla="*/ 4421051 h 6858000"/>
              <a:gd name="connsiteX492" fmla="*/ 1211005 w 8268372"/>
              <a:gd name="connsiteY492" fmla="*/ 4355405 h 6858000"/>
              <a:gd name="connsiteX493" fmla="*/ 1255962 w 8268372"/>
              <a:gd name="connsiteY493" fmla="*/ 4364492 h 6858000"/>
              <a:gd name="connsiteX494" fmla="*/ 1261050 w 8268372"/>
              <a:gd name="connsiteY494" fmla="*/ 4311815 h 6858000"/>
              <a:gd name="connsiteX495" fmla="*/ 1306329 w 8268372"/>
              <a:gd name="connsiteY495" fmla="*/ 4268889 h 6858000"/>
              <a:gd name="connsiteX496" fmla="*/ 1434686 w 8268372"/>
              <a:gd name="connsiteY496" fmla="*/ 4229737 h 6858000"/>
              <a:gd name="connsiteX497" fmla="*/ 1456361 w 8268372"/>
              <a:gd name="connsiteY497" fmla="*/ 4224353 h 6858000"/>
              <a:gd name="connsiteX498" fmla="*/ 1481273 w 8268372"/>
              <a:gd name="connsiteY498" fmla="*/ 4185447 h 6858000"/>
              <a:gd name="connsiteX499" fmla="*/ 1481816 w 8268372"/>
              <a:gd name="connsiteY499" fmla="*/ 4167655 h 6858000"/>
              <a:gd name="connsiteX500" fmla="*/ 1490582 w 8268372"/>
              <a:gd name="connsiteY500" fmla="*/ 4149898 h 6858000"/>
              <a:gd name="connsiteX501" fmla="*/ 1526934 w 8268372"/>
              <a:gd name="connsiteY501" fmla="*/ 4150736 h 6858000"/>
              <a:gd name="connsiteX502" fmla="*/ 1569276 w 8268372"/>
              <a:gd name="connsiteY502" fmla="*/ 4162550 h 6858000"/>
              <a:gd name="connsiteX503" fmla="*/ 1599174 w 8268372"/>
              <a:gd name="connsiteY503" fmla="*/ 4157202 h 6858000"/>
              <a:gd name="connsiteX504" fmla="*/ 1639064 w 8268372"/>
              <a:gd name="connsiteY504" fmla="*/ 4145736 h 6858000"/>
              <a:gd name="connsiteX505" fmla="*/ 1650827 w 8268372"/>
              <a:gd name="connsiteY505" fmla="*/ 4133466 h 6858000"/>
              <a:gd name="connsiteX506" fmla="*/ 1712171 w 8268372"/>
              <a:gd name="connsiteY506" fmla="*/ 4082395 h 6858000"/>
              <a:gd name="connsiteX507" fmla="*/ 1722325 w 8268372"/>
              <a:gd name="connsiteY507" fmla="*/ 4050271 h 6858000"/>
              <a:gd name="connsiteX508" fmla="*/ 1682133 w 8268372"/>
              <a:gd name="connsiteY508" fmla="*/ 4040519 h 6858000"/>
              <a:gd name="connsiteX509" fmla="*/ 1673910 w 8268372"/>
              <a:gd name="connsiteY509" fmla="*/ 4040485 h 6858000"/>
              <a:gd name="connsiteX510" fmla="*/ 1587779 w 8268372"/>
              <a:gd name="connsiteY510" fmla="*/ 3970995 h 6858000"/>
              <a:gd name="connsiteX511" fmla="*/ 1648257 w 8268372"/>
              <a:gd name="connsiteY511" fmla="*/ 3989730 h 6858000"/>
              <a:gd name="connsiteX512" fmla="*/ 1668866 w 8268372"/>
              <a:gd name="connsiteY512" fmla="*/ 3946699 h 6858000"/>
              <a:gd name="connsiteX513" fmla="*/ 1684006 w 8268372"/>
              <a:gd name="connsiteY513" fmla="*/ 3948132 h 6858000"/>
              <a:gd name="connsiteX514" fmla="*/ 1694300 w 8268372"/>
              <a:gd name="connsiteY514" fmla="*/ 3963233 h 6858000"/>
              <a:gd name="connsiteX515" fmla="*/ 1713661 w 8268372"/>
              <a:gd name="connsiteY515" fmla="*/ 3981794 h 6858000"/>
              <a:gd name="connsiteX516" fmla="*/ 1719351 w 8268372"/>
              <a:gd name="connsiteY516" fmla="*/ 3971552 h 6858000"/>
              <a:gd name="connsiteX517" fmla="*/ 1742714 w 8268372"/>
              <a:gd name="connsiteY517" fmla="*/ 3973020 h 6858000"/>
              <a:gd name="connsiteX518" fmla="*/ 1756929 w 8268372"/>
              <a:gd name="connsiteY518" fmla="*/ 3984030 h 6858000"/>
              <a:gd name="connsiteX519" fmla="*/ 1799073 w 8268372"/>
              <a:gd name="connsiteY519" fmla="*/ 3888392 h 6858000"/>
              <a:gd name="connsiteX520" fmla="*/ 1803838 w 8268372"/>
              <a:gd name="connsiteY520" fmla="*/ 3887728 h 6858000"/>
              <a:gd name="connsiteX521" fmla="*/ 1918061 w 8268372"/>
              <a:gd name="connsiteY521" fmla="*/ 3824561 h 6858000"/>
              <a:gd name="connsiteX522" fmla="*/ 1956182 w 8268372"/>
              <a:gd name="connsiteY522" fmla="*/ 3819248 h 6858000"/>
              <a:gd name="connsiteX523" fmla="*/ 2005522 w 8268372"/>
              <a:gd name="connsiteY523" fmla="*/ 3819457 h 6858000"/>
              <a:gd name="connsiteX524" fmla="*/ 2065941 w 8268372"/>
              <a:gd name="connsiteY524" fmla="*/ 3777964 h 6858000"/>
              <a:gd name="connsiteX525" fmla="*/ 2047585 w 8268372"/>
              <a:gd name="connsiteY525" fmla="*/ 3736822 h 6858000"/>
              <a:gd name="connsiteX526" fmla="*/ 2029068 w 8268372"/>
              <a:gd name="connsiteY526" fmla="*/ 3721686 h 6858000"/>
              <a:gd name="connsiteX527" fmla="*/ 1999875 w 8268372"/>
              <a:gd name="connsiteY527" fmla="*/ 3683236 h 6858000"/>
              <a:gd name="connsiteX528" fmla="*/ 1986586 w 8268372"/>
              <a:gd name="connsiteY528" fmla="*/ 3662647 h 6858000"/>
              <a:gd name="connsiteX529" fmla="*/ 2008642 w 8268372"/>
              <a:gd name="connsiteY529" fmla="*/ 3665478 h 6858000"/>
              <a:gd name="connsiteX530" fmla="*/ 2067733 w 8268372"/>
              <a:gd name="connsiteY530" fmla="*/ 3698580 h 6858000"/>
              <a:gd name="connsiteX531" fmla="*/ 2166874 w 8268372"/>
              <a:gd name="connsiteY531" fmla="*/ 3694209 h 6858000"/>
              <a:gd name="connsiteX532" fmla="*/ 2200010 w 8268372"/>
              <a:gd name="connsiteY532" fmla="*/ 3655338 h 6858000"/>
              <a:gd name="connsiteX533" fmla="*/ 2256266 w 8268372"/>
              <a:gd name="connsiteY533" fmla="*/ 3656945 h 6858000"/>
              <a:gd name="connsiteX534" fmla="*/ 2273094 w 8268372"/>
              <a:gd name="connsiteY534" fmla="*/ 3665229 h 6858000"/>
              <a:gd name="connsiteX535" fmla="*/ 2240606 w 8268372"/>
              <a:gd name="connsiteY535" fmla="*/ 3600073 h 6858000"/>
              <a:gd name="connsiteX536" fmla="*/ 2254981 w 8268372"/>
              <a:gd name="connsiteY536" fmla="*/ 3585077 h 6858000"/>
              <a:gd name="connsiteX537" fmla="*/ 2285804 w 8268372"/>
              <a:gd name="connsiteY537" fmla="*/ 3570151 h 6858000"/>
              <a:gd name="connsiteX538" fmla="*/ 2308564 w 8268372"/>
              <a:gd name="connsiteY538" fmla="*/ 3529183 h 6858000"/>
              <a:gd name="connsiteX539" fmla="*/ 2387038 w 8268372"/>
              <a:gd name="connsiteY539" fmla="*/ 3507614 h 6858000"/>
              <a:gd name="connsiteX540" fmla="*/ 2412414 w 8268372"/>
              <a:gd name="connsiteY540" fmla="*/ 3463919 h 6858000"/>
              <a:gd name="connsiteX541" fmla="*/ 2455460 w 8268372"/>
              <a:gd name="connsiteY541" fmla="*/ 3431935 h 6858000"/>
              <a:gd name="connsiteX542" fmla="*/ 2478522 w 8268372"/>
              <a:gd name="connsiteY542" fmla="*/ 3412184 h 6858000"/>
              <a:gd name="connsiteX543" fmla="*/ 2478985 w 8268372"/>
              <a:gd name="connsiteY543" fmla="*/ 3407396 h 6858000"/>
              <a:gd name="connsiteX544" fmla="*/ 2497663 w 8268372"/>
              <a:gd name="connsiteY544" fmla="*/ 3396524 h 6858000"/>
              <a:gd name="connsiteX545" fmla="*/ 2520945 w 8268372"/>
              <a:gd name="connsiteY545" fmla="*/ 3410995 h 6858000"/>
              <a:gd name="connsiteX546" fmla="*/ 2574207 w 8268372"/>
              <a:gd name="connsiteY546" fmla="*/ 3407114 h 6858000"/>
              <a:gd name="connsiteX547" fmla="*/ 2607282 w 8268372"/>
              <a:gd name="connsiteY547" fmla="*/ 3308016 h 6858000"/>
              <a:gd name="connsiteX548" fmla="*/ 2631571 w 8268372"/>
              <a:gd name="connsiteY548" fmla="*/ 3299905 h 6858000"/>
              <a:gd name="connsiteX549" fmla="*/ 2653245 w 8268372"/>
              <a:gd name="connsiteY549" fmla="*/ 3294522 h 6858000"/>
              <a:gd name="connsiteX550" fmla="*/ 2679464 w 8268372"/>
              <a:gd name="connsiteY550" fmla="*/ 3254253 h 6858000"/>
              <a:gd name="connsiteX551" fmla="*/ 2672489 w 8268372"/>
              <a:gd name="connsiteY551" fmla="*/ 3192627 h 6858000"/>
              <a:gd name="connsiteX552" fmla="*/ 2670500 w 8268372"/>
              <a:gd name="connsiteY552" fmla="*/ 3164558 h 6858000"/>
              <a:gd name="connsiteX553" fmla="*/ 2697944 w 8268372"/>
              <a:gd name="connsiteY553" fmla="*/ 3135929 h 6858000"/>
              <a:gd name="connsiteX554" fmla="*/ 2658457 w 8268372"/>
              <a:gd name="connsiteY554" fmla="*/ 3082378 h 6858000"/>
              <a:gd name="connsiteX555" fmla="*/ 2709325 w 8268372"/>
              <a:gd name="connsiteY555" fmla="*/ 3115445 h 6858000"/>
              <a:gd name="connsiteX556" fmla="*/ 2726131 w 8268372"/>
              <a:gd name="connsiteY556" fmla="*/ 3196960 h 6858000"/>
              <a:gd name="connsiteX557" fmla="*/ 2763730 w 8268372"/>
              <a:gd name="connsiteY557" fmla="*/ 3136208 h 6858000"/>
              <a:gd name="connsiteX558" fmla="*/ 2751366 w 8268372"/>
              <a:gd name="connsiteY558" fmla="*/ 3106042 h 6858000"/>
              <a:gd name="connsiteX559" fmla="*/ 2740933 w 8268372"/>
              <a:gd name="connsiteY559" fmla="*/ 3043716 h 6858000"/>
              <a:gd name="connsiteX560" fmla="*/ 2730257 w 8268372"/>
              <a:gd name="connsiteY560" fmla="*/ 3020401 h 6858000"/>
              <a:gd name="connsiteX561" fmla="*/ 2696380 w 8268372"/>
              <a:gd name="connsiteY561" fmla="*/ 2969612 h 6858000"/>
              <a:gd name="connsiteX562" fmla="*/ 2717511 w 8268372"/>
              <a:gd name="connsiteY562" fmla="*/ 2982020 h 6858000"/>
              <a:gd name="connsiteX563" fmla="*/ 2759171 w 8268372"/>
              <a:gd name="connsiteY563" fmla="*/ 2964402 h 6858000"/>
              <a:gd name="connsiteX564" fmla="*/ 2786315 w 8268372"/>
              <a:gd name="connsiteY564" fmla="*/ 2914555 h 6858000"/>
              <a:gd name="connsiteX565" fmla="*/ 2825823 w 8268372"/>
              <a:gd name="connsiteY565" fmla="*/ 2894875 h 6858000"/>
              <a:gd name="connsiteX566" fmla="*/ 2956794 w 8268372"/>
              <a:gd name="connsiteY566" fmla="*/ 2852997 h 6858000"/>
              <a:gd name="connsiteX567" fmla="*/ 2997750 w 8268372"/>
              <a:gd name="connsiteY567" fmla="*/ 2879177 h 6858000"/>
              <a:gd name="connsiteX568" fmla="*/ 3008263 w 8268372"/>
              <a:gd name="connsiteY568" fmla="*/ 2928499 h 6858000"/>
              <a:gd name="connsiteX569" fmla="*/ 3014394 w 8268372"/>
              <a:gd name="connsiteY569" fmla="*/ 2986700 h 6858000"/>
              <a:gd name="connsiteX570" fmla="*/ 3075240 w 8268372"/>
              <a:gd name="connsiteY570" fmla="*/ 2806959 h 6858000"/>
              <a:gd name="connsiteX571" fmla="*/ 3085312 w 8268372"/>
              <a:gd name="connsiteY571" fmla="*/ 2787837 h 6858000"/>
              <a:gd name="connsiteX572" fmla="*/ 3120276 w 8268372"/>
              <a:gd name="connsiteY572" fmla="*/ 2803043 h 6858000"/>
              <a:gd name="connsiteX573" fmla="*/ 3134411 w 8268372"/>
              <a:gd name="connsiteY573" fmla="*/ 2827057 h 6858000"/>
              <a:gd name="connsiteX574" fmla="*/ 3161671 w 8268372"/>
              <a:gd name="connsiteY574" fmla="*/ 2897666 h 6858000"/>
              <a:gd name="connsiteX575" fmla="*/ 3225446 w 8268372"/>
              <a:gd name="connsiteY575" fmla="*/ 2943107 h 6858000"/>
              <a:gd name="connsiteX576" fmla="*/ 3236526 w 8268372"/>
              <a:gd name="connsiteY576" fmla="*/ 2901405 h 6858000"/>
              <a:gd name="connsiteX577" fmla="*/ 3219396 w 8268372"/>
              <a:gd name="connsiteY577" fmla="*/ 2871903 h 6858000"/>
              <a:gd name="connsiteX578" fmla="*/ 3204440 w 8268372"/>
              <a:gd name="connsiteY578" fmla="*/ 2771232 h 6858000"/>
              <a:gd name="connsiteX579" fmla="*/ 3234580 w 8268372"/>
              <a:gd name="connsiteY579" fmla="*/ 2726873 h 6858000"/>
              <a:gd name="connsiteX580" fmla="*/ 3354875 w 8268372"/>
              <a:gd name="connsiteY580" fmla="*/ 2661679 h 6858000"/>
              <a:gd name="connsiteX581" fmla="*/ 3371945 w 8268372"/>
              <a:gd name="connsiteY581" fmla="*/ 2630954 h 6858000"/>
              <a:gd name="connsiteX582" fmla="*/ 3392636 w 8268372"/>
              <a:gd name="connsiteY582" fmla="*/ 2574920 h 6858000"/>
              <a:gd name="connsiteX583" fmla="*/ 3464575 w 8268372"/>
              <a:gd name="connsiteY583" fmla="*/ 2560168 h 6858000"/>
              <a:gd name="connsiteX584" fmla="*/ 3497629 w 8268372"/>
              <a:gd name="connsiteY584" fmla="*/ 2534300 h 6858000"/>
              <a:gd name="connsiteX585" fmla="*/ 3507783 w 8268372"/>
              <a:gd name="connsiteY585" fmla="*/ 2502176 h 6858000"/>
              <a:gd name="connsiteX586" fmla="*/ 3508789 w 8268372"/>
              <a:gd name="connsiteY586" fmla="*/ 2479594 h 6858000"/>
              <a:gd name="connsiteX587" fmla="*/ 3539832 w 8268372"/>
              <a:gd name="connsiteY587" fmla="*/ 2498890 h 6858000"/>
              <a:gd name="connsiteX588" fmla="*/ 3558652 w 8268372"/>
              <a:gd name="connsiteY588" fmla="*/ 2535243 h 6858000"/>
              <a:gd name="connsiteX589" fmla="*/ 3642873 w 8268372"/>
              <a:gd name="connsiteY589" fmla="*/ 2563660 h 6858000"/>
              <a:gd name="connsiteX590" fmla="*/ 3652103 w 8268372"/>
              <a:gd name="connsiteY590" fmla="*/ 2541114 h 6858000"/>
              <a:gd name="connsiteX591" fmla="*/ 3668630 w 8268372"/>
              <a:gd name="connsiteY591" fmla="*/ 2528180 h 6858000"/>
              <a:gd name="connsiteX592" fmla="*/ 3748190 w 8268372"/>
              <a:gd name="connsiteY592" fmla="*/ 2471027 h 6858000"/>
              <a:gd name="connsiteX593" fmla="*/ 3743506 w 8268372"/>
              <a:gd name="connsiteY593" fmla="*/ 2458688 h 6858000"/>
              <a:gd name="connsiteX594" fmla="*/ 3716765 w 8268372"/>
              <a:gd name="connsiteY594" fmla="*/ 2443518 h 6858000"/>
              <a:gd name="connsiteX595" fmla="*/ 3715840 w 8268372"/>
              <a:gd name="connsiteY595" fmla="*/ 2453095 h 6858000"/>
              <a:gd name="connsiteX596" fmla="*/ 3687470 w 8268372"/>
              <a:gd name="connsiteY596" fmla="*/ 2491302 h 6858000"/>
              <a:gd name="connsiteX597" fmla="*/ 3618467 w 8268372"/>
              <a:gd name="connsiteY597" fmla="*/ 2451314 h 6858000"/>
              <a:gd name="connsiteX598" fmla="*/ 3624620 w 8268372"/>
              <a:gd name="connsiteY598" fmla="*/ 2436283 h 6858000"/>
              <a:gd name="connsiteX599" fmla="*/ 3641691 w 8268372"/>
              <a:gd name="connsiteY599" fmla="*/ 2405557 h 6858000"/>
              <a:gd name="connsiteX600" fmla="*/ 3676295 w 8268372"/>
              <a:gd name="connsiteY600" fmla="*/ 2339317 h 6858000"/>
              <a:gd name="connsiteX601" fmla="*/ 3707117 w 8268372"/>
              <a:gd name="connsiteY601" fmla="*/ 2324390 h 6858000"/>
              <a:gd name="connsiteX602" fmla="*/ 3749622 w 8268372"/>
              <a:gd name="connsiteY602" fmla="*/ 2310197 h 6858000"/>
              <a:gd name="connsiteX603" fmla="*/ 3772221 w 8268372"/>
              <a:gd name="connsiteY603" fmla="*/ 2295236 h 6858000"/>
              <a:gd name="connsiteX604" fmla="*/ 3785371 w 8268372"/>
              <a:gd name="connsiteY604" fmla="*/ 2268600 h 6858000"/>
              <a:gd name="connsiteX605" fmla="*/ 3830246 w 8268372"/>
              <a:gd name="connsiteY605" fmla="*/ 2290691 h 6858000"/>
              <a:gd name="connsiteX606" fmla="*/ 3826972 w 8268372"/>
              <a:gd name="connsiteY606" fmla="*/ 2190754 h 6858000"/>
              <a:gd name="connsiteX607" fmla="*/ 3838954 w 8268372"/>
              <a:gd name="connsiteY607" fmla="*/ 2212705 h 6858000"/>
              <a:gd name="connsiteX608" fmla="*/ 3902428 w 8268372"/>
              <a:gd name="connsiteY608" fmla="*/ 2236928 h 6858000"/>
              <a:gd name="connsiteX609" fmla="*/ 3944249 w 8268372"/>
              <a:gd name="connsiteY609" fmla="*/ 2193304 h 6858000"/>
              <a:gd name="connsiteX610" fmla="*/ 4046548 w 8268372"/>
              <a:gd name="connsiteY610" fmla="*/ 2168414 h 6858000"/>
              <a:gd name="connsiteX611" fmla="*/ 4059779 w 8268372"/>
              <a:gd name="connsiteY611" fmla="*/ 2128774 h 6858000"/>
              <a:gd name="connsiteX612" fmla="*/ 4059720 w 8268372"/>
              <a:gd name="connsiteY612" fmla="*/ 2068546 h 6858000"/>
              <a:gd name="connsiteX613" fmla="*/ 4096696 w 8268372"/>
              <a:gd name="connsiteY613" fmla="*/ 2038589 h 6858000"/>
              <a:gd name="connsiteX614" fmla="*/ 4128744 w 8268372"/>
              <a:gd name="connsiteY614" fmla="*/ 2035302 h 6858000"/>
              <a:gd name="connsiteX615" fmla="*/ 4138275 w 8268372"/>
              <a:gd name="connsiteY615" fmla="*/ 2033974 h 6858000"/>
              <a:gd name="connsiteX616" fmla="*/ 4176336 w 8268372"/>
              <a:gd name="connsiteY616" fmla="*/ 1968432 h 6858000"/>
              <a:gd name="connsiteX617" fmla="*/ 4200566 w 8268372"/>
              <a:gd name="connsiteY617" fmla="*/ 1900094 h 6858000"/>
              <a:gd name="connsiteX618" fmla="*/ 4217937 w 8268372"/>
              <a:gd name="connsiteY618" fmla="*/ 1890586 h 6858000"/>
              <a:gd name="connsiteX619" fmla="*/ 4243995 w 8268372"/>
              <a:gd name="connsiteY619" fmla="*/ 1876324 h 6858000"/>
              <a:gd name="connsiteX620" fmla="*/ 4274458 w 8268372"/>
              <a:gd name="connsiteY620" fmla="*/ 1779952 h 6858000"/>
              <a:gd name="connsiteX621" fmla="*/ 4309201 w 8268372"/>
              <a:gd name="connsiteY621" fmla="*/ 1760935 h 6858000"/>
              <a:gd name="connsiteX622" fmla="*/ 4343783 w 8268372"/>
              <a:gd name="connsiteY622" fmla="*/ 1767926 h 6858000"/>
              <a:gd name="connsiteX623" fmla="*/ 4374444 w 8268372"/>
              <a:gd name="connsiteY623" fmla="*/ 1779006 h 6858000"/>
              <a:gd name="connsiteX624" fmla="*/ 4442624 w 8268372"/>
              <a:gd name="connsiteY624" fmla="*/ 1742337 h 6858000"/>
              <a:gd name="connsiteX625" fmla="*/ 4423424 w 8268372"/>
              <a:gd name="connsiteY625" fmla="*/ 1697769 h 6858000"/>
              <a:gd name="connsiteX626" fmla="*/ 4393387 w 8268372"/>
              <a:gd name="connsiteY626" fmla="*/ 1655893 h 6858000"/>
              <a:gd name="connsiteX627" fmla="*/ 4448637 w 8268372"/>
              <a:gd name="connsiteY627" fmla="*/ 1680081 h 6858000"/>
              <a:gd name="connsiteX628" fmla="*/ 4529020 w 8268372"/>
              <a:gd name="connsiteY628" fmla="*/ 1699585 h 6858000"/>
              <a:gd name="connsiteX629" fmla="*/ 4541568 w 8268372"/>
              <a:gd name="connsiteY629" fmla="*/ 1630513 h 6858000"/>
              <a:gd name="connsiteX630" fmla="*/ 4553873 w 8268372"/>
              <a:gd name="connsiteY630" fmla="*/ 1600451 h 6858000"/>
              <a:gd name="connsiteX631" fmla="*/ 4608059 w 8268372"/>
              <a:gd name="connsiteY631" fmla="*/ 1586993 h 6858000"/>
              <a:gd name="connsiteX632" fmla="*/ 4624124 w 8268372"/>
              <a:gd name="connsiteY632" fmla="*/ 1578848 h 6858000"/>
              <a:gd name="connsiteX633" fmla="*/ 4645115 w 8268372"/>
              <a:gd name="connsiteY633" fmla="*/ 1544032 h 6858000"/>
              <a:gd name="connsiteX634" fmla="*/ 4649719 w 8268372"/>
              <a:gd name="connsiteY634" fmla="*/ 1569374 h 6858000"/>
              <a:gd name="connsiteX635" fmla="*/ 4681144 w 8268372"/>
              <a:gd name="connsiteY635" fmla="*/ 1596884 h 6858000"/>
              <a:gd name="connsiteX636" fmla="*/ 4692524 w 8268372"/>
              <a:gd name="connsiteY636" fmla="*/ 1576400 h 6858000"/>
              <a:gd name="connsiteX637" fmla="*/ 4679257 w 8268372"/>
              <a:gd name="connsiteY637" fmla="*/ 1482580 h 6858000"/>
              <a:gd name="connsiteX638" fmla="*/ 4705475 w 8268372"/>
              <a:gd name="connsiteY638" fmla="*/ 1442311 h 6858000"/>
              <a:gd name="connsiteX639" fmla="*/ 4745065 w 8268372"/>
              <a:gd name="connsiteY639" fmla="*/ 1409627 h 6858000"/>
              <a:gd name="connsiteX640" fmla="*/ 4793722 w 8268372"/>
              <a:gd name="connsiteY640" fmla="*/ 1380403 h 6858000"/>
              <a:gd name="connsiteX641" fmla="*/ 4816864 w 8268372"/>
              <a:gd name="connsiteY641" fmla="*/ 1347650 h 6858000"/>
              <a:gd name="connsiteX642" fmla="*/ 4851688 w 8268372"/>
              <a:gd name="connsiteY642" fmla="*/ 1315630 h 6858000"/>
              <a:gd name="connsiteX643" fmla="*/ 4875896 w 8268372"/>
              <a:gd name="connsiteY643" fmla="*/ 1320524 h 6858000"/>
              <a:gd name="connsiteX644" fmla="*/ 4931851 w 8268372"/>
              <a:gd name="connsiteY644" fmla="*/ 1300913 h 6858000"/>
              <a:gd name="connsiteX645" fmla="*/ 4919185 w 8268372"/>
              <a:gd name="connsiteY645" fmla="*/ 1249529 h 6858000"/>
              <a:gd name="connsiteX646" fmla="*/ 4921278 w 8268372"/>
              <a:gd name="connsiteY646" fmla="*/ 1191363 h 6858000"/>
              <a:gd name="connsiteX647" fmla="*/ 4958033 w 8268372"/>
              <a:gd name="connsiteY647" fmla="*/ 1127185 h 6858000"/>
              <a:gd name="connsiteX648" fmla="*/ 4966800 w 8268372"/>
              <a:gd name="connsiteY648" fmla="*/ 1109427 h 6858000"/>
              <a:gd name="connsiteX649" fmla="*/ 5046440 w 8268372"/>
              <a:gd name="connsiteY649" fmla="*/ 1039270 h 6858000"/>
              <a:gd name="connsiteX650" fmla="*/ 5072476 w 8268372"/>
              <a:gd name="connsiteY650" fmla="*/ 1098239 h 6858000"/>
              <a:gd name="connsiteX651" fmla="*/ 5086610 w 8268372"/>
              <a:gd name="connsiteY651" fmla="*/ 1122254 h 6858000"/>
              <a:gd name="connsiteX652" fmla="*/ 5106816 w 8268372"/>
              <a:gd name="connsiteY652" fmla="*/ 1144240 h 6858000"/>
              <a:gd name="connsiteX653" fmla="*/ 5117734 w 8268372"/>
              <a:gd name="connsiteY653" fmla="*/ 1128545 h 6858000"/>
              <a:gd name="connsiteX654" fmla="*/ 5106295 w 8268372"/>
              <a:gd name="connsiteY654" fmla="*/ 1088801 h 6858000"/>
              <a:gd name="connsiteX655" fmla="*/ 5121052 w 8268372"/>
              <a:gd name="connsiteY655" fmla="*/ 1082020 h 6858000"/>
              <a:gd name="connsiteX656" fmla="*/ 5152558 w 8268372"/>
              <a:gd name="connsiteY656" fmla="*/ 1096526 h 6858000"/>
              <a:gd name="connsiteX657" fmla="*/ 5208454 w 8268372"/>
              <a:gd name="connsiteY657" fmla="*/ 1016687 h 6858000"/>
              <a:gd name="connsiteX658" fmla="*/ 5200473 w 8268372"/>
              <a:gd name="connsiteY658" fmla="*/ 977642 h 6858000"/>
              <a:gd name="connsiteX659" fmla="*/ 5224982 w 8268372"/>
              <a:gd name="connsiteY659" fmla="*/ 1003753 h 6858000"/>
              <a:gd name="connsiteX660" fmla="*/ 5258719 w 8268372"/>
              <a:gd name="connsiteY660" fmla="*/ 1007318 h 6858000"/>
              <a:gd name="connsiteX661" fmla="*/ 5272331 w 8268372"/>
              <a:gd name="connsiteY661" fmla="*/ 975893 h 6858000"/>
              <a:gd name="connsiteX662" fmla="*/ 5257434 w 8268372"/>
              <a:gd name="connsiteY662" fmla="*/ 935450 h 6858000"/>
              <a:gd name="connsiteX663" fmla="*/ 5210025 w 8268372"/>
              <a:gd name="connsiteY663" fmla="*/ 903082 h 6858000"/>
              <a:gd name="connsiteX664" fmla="*/ 5255444 w 8268372"/>
              <a:gd name="connsiteY664" fmla="*/ 907380 h 6858000"/>
              <a:gd name="connsiteX665" fmla="*/ 5275048 w 8268372"/>
              <a:gd name="connsiteY665" fmla="*/ 886931 h 6858000"/>
              <a:gd name="connsiteX666" fmla="*/ 5327023 w 8268372"/>
              <a:gd name="connsiteY666" fmla="*/ 811182 h 6858000"/>
              <a:gd name="connsiteX667" fmla="*/ 5353022 w 8268372"/>
              <a:gd name="connsiteY667" fmla="*/ 736692 h 6858000"/>
              <a:gd name="connsiteX668" fmla="*/ 5356179 w 8268372"/>
              <a:gd name="connsiteY668" fmla="*/ 716173 h 6858000"/>
              <a:gd name="connsiteX669" fmla="*/ 5364725 w 8268372"/>
              <a:gd name="connsiteY669" fmla="*/ 664194 h 6858000"/>
              <a:gd name="connsiteX670" fmla="*/ 5361730 w 8268372"/>
              <a:gd name="connsiteY670" fmla="*/ 658707 h 6858000"/>
              <a:gd name="connsiteX671" fmla="*/ 5363198 w 8268372"/>
              <a:gd name="connsiteY671" fmla="*/ 631336 h 6858000"/>
              <a:gd name="connsiteX672" fmla="*/ 5386943 w 8268372"/>
              <a:gd name="connsiteY672" fmla="*/ 641019 h 6858000"/>
              <a:gd name="connsiteX673" fmla="*/ 5423757 w 8268372"/>
              <a:gd name="connsiteY673" fmla="*/ 637068 h 6858000"/>
              <a:gd name="connsiteX674" fmla="*/ 5460975 w 8268372"/>
              <a:gd name="connsiteY674" fmla="*/ 568101 h 6858000"/>
              <a:gd name="connsiteX675" fmla="*/ 5487274 w 8268372"/>
              <a:gd name="connsiteY675" fmla="*/ 514828 h 6858000"/>
              <a:gd name="connsiteX676" fmla="*/ 5504183 w 8268372"/>
              <a:gd name="connsiteY676" fmla="*/ 510109 h 6858000"/>
              <a:gd name="connsiteX677" fmla="*/ 5555755 w 8268372"/>
              <a:gd name="connsiteY677" fmla="*/ 499377 h 6858000"/>
              <a:gd name="connsiteX678" fmla="*/ 5607107 w 8268372"/>
              <a:gd name="connsiteY678" fmla="*/ 454424 h 6858000"/>
              <a:gd name="connsiteX679" fmla="*/ 5573450 w 8268372"/>
              <a:gd name="connsiteY679" fmla="*/ 437855 h 6858000"/>
              <a:gd name="connsiteX680" fmla="*/ 5557165 w 8268372"/>
              <a:gd name="connsiteY680" fmla="*/ 411779 h 6858000"/>
              <a:gd name="connsiteX681" fmla="*/ 5557348 w 8268372"/>
              <a:gd name="connsiteY681" fmla="*/ 312541 h 6858000"/>
              <a:gd name="connsiteX682" fmla="*/ 5581056 w 8268372"/>
              <a:gd name="connsiteY682" fmla="*/ 188763 h 6858000"/>
              <a:gd name="connsiteX683" fmla="*/ 5603957 w 8268372"/>
              <a:gd name="connsiteY683" fmla="*/ 195020 h 6858000"/>
              <a:gd name="connsiteX684" fmla="*/ 5622694 w 8268372"/>
              <a:gd name="connsiteY684" fmla="*/ 244377 h 6858000"/>
              <a:gd name="connsiteX685" fmla="*/ 5645896 w 8268372"/>
              <a:gd name="connsiteY685" fmla="*/ 271851 h 6858000"/>
              <a:gd name="connsiteX686" fmla="*/ 5664574 w 8268372"/>
              <a:gd name="connsiteY686" fmla="*/ 260980 h 6858000"/>
              <a:gd name="connsiteX687" fmla="*/ 5670426 w 8268372"/>
              <a:gd name="connsiteY687" fmla="*/ 224731 h 6858000"/>
              <a:gd name="connsiteX688" fmla="*/ 5682651 w 8268372"/>
              <a:gd name="connsiteY688" fmla="*/ 207673 h 6858000"/>
              <a:gd name="connsiteX689" fmla="*/ 5705852 w 8268372"/>
              <a:gd name="connsiteY689" fmla="*/ 235147 h 6858000"/>
              <a:gd name="connsiteX690" fmla="*/ 5716146 w 8268372"/>
              <a:gd name="connsiteY690" fmla="*/ 250248 h 6858000"/>
              <a:gd name="connsiteX691" fmla="*/ 5723143 w 8268372"/>
              <a:gd name="connsiteY691" fmla="*/ 238643 h 6858000"/>
              <a:gd name="connsiteX692" fmla="*/ 5723106 w 8268372"/>
              <a:gd name="connsiteY692" fmla="*/ 105183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</a:cxnLst>
            <a:rect l="l" t="t" r="r" b="b"/>
            <a:pathLst>
              <a:path w="8268372" h="6858000">
                <a:moveTo>
                  <a:pt x="2157628" y="6856130"/>
                </a:moveTo>
                <a:lnTo>
                  <a:pt x="2163876" y="6858000"/>
                </a:lnTo>
                <a:lnTo>
                  <a:pt x="2157018" y="6858000"/>
                </a:lnTo>
                <a:close/>
                <a:moveTo>
                  <a:pt x="5703618" y="0"/>
                </a:moveTo>
                <a:lnTo>
                  <a:pt x="7669071" y="0"/>
                </a:lnTo>
                <a:lnTo>
                  <a:pt x="7654609" y="86928"/>
                </a:lnTo>
                <a:cubicBezTo>
                  <a:pt x="7649543" y="127201"/>
                  <a:pt x="7646149" y="168422"/>
                  <a:pt x="7645022" y="210508"/>
                </a:cubicBezTo>
                <a:cubicBezTo>
                  <a:pt x="7643172" y="229663"/>
                  <a:pt x="7640015" y="250182"/>
                  <a:pt x="7647233" y="272798"/>
                </a:cubicBezTo>
                <a:cubicBezTo>
                  <a:pt x="7673107" y="357774"/>
                  <a:pt x="7669627" y="430307"/>
                  <a:pt x="7645859" y="493857"/>
                </a:cubicBezTo>
                <a:cubicBezTo>
                  <a:pt x="7644090" y="500008"/>
                  <a:pt x="7641014" y="507524"/>
                  <a:pt x="7647468" y="513711"/>
                </a:cubicBezTo>
                <a:cubicBezTo>
                  <a:pt x="7669825" y="537760"/>
                  <a:pt x="7682652" y="563137"/>
                  <a:pt x="7700244" y="587850"/>
                </a:cubicBezTo>
                <a:cubicBezTo>
                  <a:pt x="7711844" y="601588"/>
                  <a:pt x="7720450" y="609837"/>
                  <a:pt x="7735589" y="611270"/>
                </a:cubicBezTo>
                <a:cubicBezTo>
                  <a:pt x="7749422" y="614066"/>
                  <a:pt x="7746045" y="600364"/>
                  <a:pt x="7745663" y="592149"/>
                </a:cubicBezTo>
                <a:cubicBezTo>
                  <a:pt x="7748680" y="524406"/>
                  <a:pt x="7749547" y="454600"/>
                  <a:pt x="7753871" y="385493"/>
                </a:cubicBezTo>
                <a:cubicBezTo>
                  <a:pt x="7758658" y="311597"/>
                  <a:pt x="7773357" y="244588"/>
                  <a:pt x="7811338" y="192049"/>
                </a:cubicBezTo>
                <a:cubicBezTo>
                  <a:pt x="7816566" y="186596"/>
                  <a:pt x="7820105" y="174291"/>
                  <a:pt x="7829173" y="177752"/>
                </a:cubicBezTo>
                <a:cubicBezTo>
                  <a:pt x="7840392" y="183275"/>
                  <a:pt x="7847227" y="197676"/>
                  <a:pt x="7853219" y="208652"/>
                </a:cubicBezTo>
                <a:cubicBezTo>
                  <a:pt x="7854907" y="215504"/>
                  <a:pt x="7857903" y="220992"/>
                  <a:pt x="7859591" y="227843"/>
                </a:cubicBezTo>
                <a:cubicBezTo>
                  <a:pt x="7868579" y="244306"/>
                  <a:pt x="7872800" y="261435"/>
                  <a:pt x="7886553" y="277234"/>
                </a:cubicBezTo>
                <a:cubicBezTo>
                  <a:pt x="7918763" y="247941"/>
                  <a:pt x="7967721" y="239936"/>
                  <a:pt x="7991326" y="202393"/>
                </a:cubicBezTo>
                <a:cubicBezTo>
                  <a:pt x="7995709" y="193514"/>
                  <a:pt x="8007391" y="194248"/>
                  <a:pt x="8013763" y="213439"/>
                </a:cubicBezTo>
                <a:cubicBezTo>
                  <a:pt x="8018448" y="225778"/>
                  <a:pt x="8030049" y="239515"/>
                  <a:pt x="8042112" y="248463"/>
                </a:cubicBezTo>
                <a:cubicBezTo>
                  <a:pt x="8090365" y="284257"/>
                  <a:pt x="8114793" y="323371"/>
                  <a:pt x="8128765" y="373393"/>
                </a:cubicBezTo>
                <a:cubicBezTo>
                  <a:pt x="8151644" y="452880"/>
                  <a:pt x="8186204" y="533103"/>
                  <a:pt x="8196557" y="608431"/>
                </a:cubicBezTo>
                <a:cubicBezTo>
                  <a:pt x="8205301" y="663905"/>
                  <a:pt x="8213202" y="715954"/>
                  <a:pt x="8228862" y="772826"/>
                </a:cubicBezTo>
                <a:cubicBezTo>
                  <a:pt x="8239840" y="817358"/>
                  <a:pt x="8239597" y="856368"/>
                  <a:pt x="8228980" y="893282"/>
                </a:cubicBezTo>
                <a:cubicBezTo>
                  <a:pt x="8224054" y="919953"/>
                  <a:pt x="8221278" y="948686"/>
                  <a:pt x="8228877" y="979517"/>
                </a:cubicBezTo>
                <a:cubicBezTo>
                  <a:pt x="8242306" y="1047330"/>
                  <a:pt x="8231609" y="1097246"/>
                  <a:pt x="8192864" y="1133356"/>
                </a:cubicBezTo>
                <a:cubicBezTo>
                  <a:pt x="8164112" y="1163348"/>
                  <a:pt x="8157798" y="1204385"/>
                  <a:pt x="8181682" y="1261292"/>
                </a:cubicBezTo>
                <a:cubicBezTo>
                  <a:pt x="8197043" y="1296947"/>
                  <a:pt x="8211095" y="1333964"/>
                  <a:pt x="8227300" y="1373044"/>
                </a:cubicBezTo>
                <a:cubicBezTo>
                  <a:pt x="8246037" y="1422400"/>
                  <a:pt x="8264774" y="1471757"/>
                  <a:pt x="8268372" y="1519681"/>
                </a:cubicBezTo>
                <a:cubicBezTo>
                  <a:pt x="8267447" y="1529259"/>
                  <a:pt x="8264833" y="1531985"/>
                  <a:pt x="8254459" y="1529889"/>
                </a:cubicBezTo>
                <a:cubicBezTo>
                  <a:pt x="8228944" y="1526358"/>
                  <a:pt x="8207733" y="1526953"/>
                  <a:pt x="8187365" y="1530973"/>
                </a:cubicBezTo>
                <a:cubicBezTo>
                  <a:pt x="8155699" y="1542473"/>
                  <a:pt x="8148621" y="1567083"/>
                  <a:pt x="8163518" y="1607525"/>
                </a:cubicBezTo>
                <a:cubicBezTo>
                  <a:pt x="8173350" y="1627415"/>
                  <a:pt x="8184487" y="1645941"/>
                  <a:pt x="8195625" y="1664468"/>
                </a:cubicBezTo>
                <a:cubicBezTo>
                  <a:pt x="8221742" y="1710433"/>
                  <a:pt x="8219047" y="1726163"/>
                  <a:pt x="8176624" y="1727352"/>
                </a:cubicBezTo>
                <a:cubicBezTo>
                  <a:pt x="8176624" y="1727352"/>
                  <a:pt x="8177468" y="1730778"/>
                  <a:pt x="8176162" y="1732141"/>
                </a:cubicBezTo>
                <a:cubicBezTo>
                  <a:pt x="8181308" y="1739692"/>
                  <a:pt x="8184304" y="1745179"/>
                  <a:pt x="8189451" y="1752730"/>
                </a:cubicBezTo>
                <a:cubicBezTo>
                  <a:pt x="8213035" y="1788418"/>
                  <a:pt x="8214261" y="1800059"/>
                  <a:pt x="8183519" y="1801982"/>
                </a:cubicBezTo>
                <a:cubicBezTo>
                  <a:pt x="8128951" y="1807226"/>
                  <a:pt x="8103195" y="1842706"/>
                  <a:pt x="8086043" y="1886435"/>
                </a:cubicBezTo>
                <a:cubicBezTo>
                  <a:pt x="8070581" y="1937016"/>
                  <a:pt x="8066799" y="1988331"/>
                  <a:pt x="8109664" y="2055584"/>
                </a:cubicBezTo>
                <a:cubicBezTo>
                  <a:pt x="8122953" y="2076173"/>
                  <a:pt x="8133629" y="2099488"/>
                  <a:pt x="8140846" y="2122103"/>
                </a:cubicBezTo>
                <a:cubicBezTo>
                  <a:pt x="8156588" y="2165972"/>
                  <a:pt x="8145589" y="2194671"/>
                  <a:pt x="8114767" y="2209597"/>
                </a:cubicBezTo>
                <a:cubicBezTo>
                  <a:pt x="8098702" y="2217742"/>
                  <a:pt x="8091705" y="2229348"/>
                  <a:pt x="8093313" y="2249202"/>
                </a:cubicBezTo>
                <a:cubicBezTo>
                  <a:pt x="8096147" y="2280697"/>
                  <a:pt x="8096830" y="2310129"/>
                  <a:pt x="8093210" y="2335437"/>
                </a:cubicBezTo>
                <a:cubicBezTo>
                  <a:pt x="8078893" y="2410661"/>
                  <a:pt x="8075795" y="2491408"/>
                  <a:pt x="8087373" y="2578376"/>
                </a:cubicBezTo>
                <a:cubicBezTo>
                  <a:pt x="8092359" y="2611934"/>
                  <a:pt x="8088276" y="2642030"/>
                  <a:pt x="8068673" y="2662479"/>
                </a:cubicBezTo>
                <a:cubicBezTo>
                  <a:pt x="8038151" y="2698624"/>
                  <a:pt x="8037828" y="2750637"/>
                  <a:pt x="8048724" y="2808174"/>
                </a:cubicBezTo>
                <a:cubicBezTo>
                  <a:pt x="8052484" y="2830090"/>
                  <a:pt x="8052785" y="2851309"/>
                  <a:pt x="8039715" y="2864941"/>
                </a:cubicBezTo>
                <a:cubicBezTo>
                  <a:pt x="8034488" y="2870395"/>
                  <a:pt x="8032718" y="2876547"/>
                  <a:pt x="8035251" y="2886823"/>
                </a:cubicBezTo>
                <a:cubicBezTo>
                  <a:pt x="8049987" y="2953274"/>
                  <a:pt x="8037520" y="3009342"/>
                  <a:pt x="8012990" y="3056462"/>
                </a:cubicBezTo>
                <a:cubicBezTo>
                  <a:pt x="8006837" y="3071493"/>
                  <a:pt x="7997689" y="3081036"/>
                  <a:pt x="7977402" y="3072053"/>
                </a:cubicBezTo>
                <a:cubicBezTo>
                  <a:pt x="7950199" y="3061671"/>
                  <a:pt x="7961117" y="3045976"/>
                  <a:pt x="7956433" y="3033637"/>
                </a:cubicBezTo>
                <a:cubicBezTo>
                  <a:pt x="7947446" y="3017173"/>
                  <a:pt x="7950985" y="3004869"/>
                  <a:pt x="7966587" y="3001513"/>
                </a:cubicBezTo>
                <a:cubicBezTo>
                  <a:pt x="7996484" y="2996164"/>
                  <a:pt x="7996484" y="2996164"/>
                  <a:pt x="7979818" y="2961873"/>
                </a:cubicBezTo>
                <a:cubicBezTo>
                  <a:pt x="7973827" y="2950897"/>
                  <a:pt x="7969142" y="2938558"/>
                  <a:pt x="7964458" y="2926219"/>
                </a:cubicBezTo>
                <a:cubicBezTo>
                  <a:pt x="7961462" y="2920731"/>
                  <a:pt x="7956315" y="2913181"/>
                  <a:pt x="7949399" y="2911783"/>
                </a:cubicBezTo>
                <a:cubicBezTo>
                  <a:pt x="7942482" y="2910385"/>
                  <a:pt x="7935566" y="2908987"/>
                  <a:pt x="7935948" y="2917201"/>
                </a:cubicBezTo>
                <a:cubicBezTo>
                  <a:pt x="7933253" y="2932931"/>
                  <a:pt x="7915500" y="2934225"/>
                  <a:pt x="7905507" y="2940342"/>
                </a:cubicBezTo>
                <a:cubicBezTo>
                  <a:pt x="7895514" y="2946459"/>
                  <a:pt x="7884214" y="2953940"/>
                  <a:pt x="7884134" y="2966943"/>
                </a:cubicBezTo>
                <a:cubicBezTo>
                  <a:pt x="7886263" y="3042237"/>
                  <a:pt x="7855198" y="3096174"/>
                  <a:pt x="7817680" y="3143923"/>
                </a:cubicBezTo>
                <a:cubicBezTo>
                  <a:pt x="7806761" y="3159619"/>
                  <a:pt x="7801916" y="3173286"/>
                  <a:pt x="7814743" y="3198663"/>
                </a:cubicBezTo>
                <a:cubicBezTo>
                  <a:pt x="7825881" y="3217190"/>
                  <a:pt x="7820653" y="3222643"/>
                  <a:pt x="7801211" y="3217085"/>
                </a:cubicBezTo>
                <a:cubicBezTo>
                  <a:pt x="7786534" y="3210863"/>
                  <a:pt x="7772701" y="3208067"/>
                  <a:pt x="7770007" y="3223797"/>
                </a:cubicBezTo>
                <a:cubicBezTo>
                  <a:pt x="7768156" y="3242953"/>
                  <a:pt x="7769764" y="3262807"/>
                  <a:pt x="7779596" y="3282697"/>
                </a:cubicBezTo>
                <a:cubicBezTo>
                  <a:pt x="7788583" y="3299161"/>
                  <a:pt x="7787657" y="3308738"/>
                  <a:pt x="7778509" y="3318281"/>
                </a:cubicBezTo>
                <a:cubicBezTo>
                  <a:pt x="7774588" y="3322371"/>
                  <a:pt x="7770667" y="3326461"/>
                  <a:pt x="7768898" y="3332614"/>
                </a:cubicBezTo>
                <a:cubicBezTo>
                  <a:pt x="7754823" y="3368827"/>
                  <a:pt x="7740748" y="3405041"/>
                  <a:pt x="7723215" y="3440556"/>
                </a:cubicBezTo>
                <a:cubicBezTo>
                  <a:pt x="7714911" y="3453525"/>
                  <a:pt x="7710065" y="3467192"/>
                  <a:pt x="7718589" y="3488445"/>
                </a:cubicBezTo>
                <a:cubicBezTo>
                  <a:pt x="7721967" y="3502147"/>
                  <a:pt x="7721042" y="3511725"/>
                  <a:pt x="7705902" y="3510292"/>
                </a:cubicBezTo>
                <a:cubicBezTo>
                  <a:pt x="7667399" y="3507392"/>
                  <a:pt x="7654712" y="3529238"/>
                  <a:pt x="7641562" y="3555875"/>
                </a:cubicBezTo>
                <a:cubicBezTo>
                  <a:pt x="7611261" y="3626241"/>
                  <a:pt x="7571510" y="3684931"/>
                  <a:pt x="7498183" y="3714050"/>
                </a:cubicBezTo>
                <a:cubicBezTo>
                  <a:pt x="7471281" y="3724887"/>
                  <a:pt x="7450833" y="3741910"/>
                  <a:pt x="7438991" y="3767183"/>
                </a:cubicBezTo>
                <a:cubicBezTo>
                  <a:pt x="7417536" y="3806788"/>
                  <a:pt x="7393931" y="3844330"/>
                  <a:pt x="7366023" y="3877748"/>
                </a:cubicBezTo>
                <a:cubicBezTo>
                  <a:pt x="7327661" y="3922072"/>
                  <a:pt x="7284995" y="3962271"/>
                  <a:pt x="7265993" y="4025156"/>
                </a:cubicBezTo>
                <a:cubicBezTo>
                  <a:pt x="7252682" y="4077799"/>
                  <a:pt x="7225156" y="4119431"/>
                  <a:pt x="7194172" y="4160365"/>
                </a:cubicBezTo>
                <a:cubicBezTo>
                  <a:pt x="7163650" y="4196509"/>
                  <a:pt x="7130977" y="4230591"/>
                  <a:pt x="7113363" y="4279109"/>
                </a:cubicBezTo>
                <a:cubicBezTo>
                  <a:pt x="7100595" y="4313960"/>
                  <a:pt x="7081374" y="4342624"/>
                  <a:pt x="7062152" y="4371287"/>
                </a:cubicBezTo>
                <a:cubicBezTo>
                  <a:pt x="6974890" y="4483845"/>
                  <a:pt x="6899690" y="4605351"/>
                  <a:pt x="6821496" y="4721369"/>
                </a:cubicBezTo>
                <a:cubicBezTo>
                  <a:pt x="6737149" y="4852418"/>
                  <a:pt x="6656260" y="4984166"/>
                  <a:pt x="6567609" y="5111090"/>
                </a:cubicBezTo>
                <a:cubicBezTo>
                  <a:pt x="6484187" y="5232561"/>
                  <a:pt x="6394311" y="5347846"/>
                  <a:pt x="6293679" y="5452818"/>
                </a:cubicBezTo>
                <a:cubicBezTo>
                  <a:pt x="6216571" y="5533252"/>
                  <a:pt x="6145917" y="5619872"/>
                  <a:pt x="6079565" y="5710617"/>
                </a:cubicBezTo>
                <a:cubicBezTo>
                  <a:pt x="6029359" y="5780214"/>
                  <a:pt x="5979153" y="5849811"/>
                  <a:pt x="5924645" y="5915283"/>
                </a:cubicBezTo>
                <a:cubicBezTo>
                  <a:pt x="5884975" y="5960970"/>
                  <a:pt x="5845305" y="6006658"/>
                  <a:pt x="5806479" y="6055771"/>
                </a:cubicBezTo>
                <a:cubicBezTo>
                  <a:pt x="5780341" y="6083036"/>
                  <a:pt x="5752896" y="6111665"/>
                  <a:pt x="5728909" y="6140993"/>
                </a:cubicBezTo>
                <a:cubicBezTo>
                  <a:pt x="5719760" y="6150536"/>
                  <a:pt x="5711919" y="6158715"/>
                  <a:pt x="5704077" y="6166895"/>
                </a:cubicBezTo>
                <a:cubicBezTo>
                  <a:pt x="5701464" y="6169622"/>
                  <a:pt x="5698005" y="6168923"/>
                  <a:pt x="5696698" y="6170286"/>
                </a:cubicBezTo>
                <a:cubicBezTo>
                  <a:pt x="5561785" y="6289486"/>
                  <a:pt x="5448385" y="6429309"/>
                  <a:pt x="5307018" y="6542322"/>
                </a:cubicBezTo>
                <a:cubicBezTo>
                  <a:pt x="5270042" y="6572279"/>
                  <a:pt x="5237369" y="6606361"/>
                  <a:pt x="5198242" y="6634256"/>
                </a:cubicBezTo>
                <a:cubicBezTo>
                  <a:pt x="5113455" y="6696863"/>
                  <a:pt x="5034276" y="6762230"/>
                  <a:pt x="4955942" y="6831024"/>
                </a:cubicBezTo>
                <a:lnTo>
                  <a:pt x="4924874" y="6858000"/>
                </a:lnTo>
                <a:lnTo>
                  <a:pt x="4004295" y="6858000"/>
                </a:lnTo>
                <a:lnTo>
                  <a:pt x="4029962" y="6843613"/>
                </a:lnTo>
                <a:cubicBezTo>
                  <a:pt x="4060236" y="6829797"/>
                  <a:pt x="4091692" y="6817440"/>
                  <a:pt x="4122937" y="6804226"/>
                </a:cubicBezTo>
                <a:cubicBezTo>
                  <a:pt x="4168517" y="6782518"/>
                  <a:pt x="4208488" y="6758048"/>
                  <a:pt x="4221800" y="6705406"/>
                </a:cubicBezTo>
                <a:cubicBezTo>
                  <a:pt x="4226264" y="6683523"/>
                  <a:pt x="4242329" y="6675378"/>
                  <a:pt x="4266154" y="6672057"/>
                </a:cubicBezTo>
                <a:cubicBezTo>
                  <a:pt x="4310347" y="6664716"/>
                  <a:pt x="4346397" y="6644337"/>
                  <a:pt x="4372998" y="6612282"/>
                </a:cubicBezTo>
                <a:cubicBezTo>
                  <a:pt x="4393527" y="6582255"/>
                  <a:pt x="4421817" y="6557052"/>
                  <a:pt x="4457404" y="6541461"/>
                </a:cubicBezTo>
                <a:cubicBezTo>
                  <a:pt x="4508212" y="6514300"/>
                  <a:pt x="4552567" y="6480952"/>
                  <a:pt x="4591774" y="6440054"/>
                </a:cubicBezTo>
                <a:cubicBezTo>
                  <a:pt x="4616606" y="6414151"/>
                  <a:pt x="4644433" y="6393737"/>
                  <a:pt x="4672260" y="6373323"/>
                </a:cubicBezTo>
                <a:cubicBezTo>
                  <a:pt x="4736137" y="6332529"/>
                  <a:pt x="4794867" y="6284184"/>
                  <a:pt x="4849295" y="6231716"/>
                </a:cubicBezTo>
                <a:cubicBezTo>
                  <a:pt x="4903723" y="6179247"/>
                  <a:pt x="4953848" y="6122653"/>
                  <a:pt x="5011272" y="6075673"/>
                </a:cubicBezTo>
                <a:cubicBezTo>
                  <a:pt x="5053012" y="6045051"/>
                  <a:pt x="5099055" y="6018554"/>
                  <a:pt x="5127889" y="5975559"/>
                </a:cubicBezTo>
                <a:cubicBezTo>
                  <a:pt x="5171178" y="5904564"/>
                  <a:pt x="5234674" y="5855555"/>
                  <a:pt x="5293867" y="5802422"/>
                </a:cubicBezTo>
                <a:cubicBezTo>
                  <a:pt x="5325614" y="5777918"/>
                  <a:pt x="5359513" y="5755476"/>
                  <a:pt x="5386114" y="5723422"/>
                </a:cubicBezTo>
                <a:cubicBezTo>
                  <a:pt x="5414484" y="5685215"/>
                  <a:pt x="5457069" y="5658019"/>
                  <a:pt x="5476835" y="5611563"/>
                </a:cubicBezTo>
                <a:cubicBezTo>
                  <a:pt x="5489140" y="5581501"/>
                  <a:pt x="5512202" y="5561751"/>
                  <a:pt x="5538260" y="5547489"/>
                </a:cubicBezTo>
                <a:cubicBezTo>
                  <a:pt x="5569082" y="5532563"/>
                  <a:pt x="5592144" y="5512812"/>
                  <a:pt x="5607908" y="5483450"/>
                </a:cubicBezTo>
                <a:cubicBezTo>
                  <a:pt x="5623290" y="5445873"/>
                  <a:pt x="5646432" y="5413119"/>
                  <a:pt x="5671726" y="5382428"/>
                </a:cubicBezTo>
                <a:cubicBezTo>
                  <a:pt x="5705324" y="5338768"/>
                  <a:pt x="5739767" y="5298534"/>
                  <a:pt x="5772058" y="5256237"/>
                </a:cubicBezTo>
                <a:cubicBezTo>
                  <a:pt x="5815267" y="5198246"/>
                  <a:pt x="5858476" y="5140254"/>
                  <a:pt x="5901684" y="5082263"/>
                </a:cubicBezTo>
                <a:cubicBezTo>
                  <a:pt x="5929592" y="5048845"/>
                  <a:pt x="5954041" y="5014728"/>
                  <a:pt x="5978491" y="4980611"/>
                </a:cubicBezTo>
                <a:cubicBezTo>
                  <a:pt x="6017779" y="4926709"/>
                  <a:pt x="6045004" y="4863859"/>
                  <a:pt x="6110107" y="4834705"/>
                </a:cubicBezTo>
                <a:cubicBezTo>
                  <a:pt x="6118794" y="4829951"/>
                  <a:pt x="6117105" y="4823100"/>
                  <a:pt x="6106348" y="4812788"/>
                </a:cubicBezTo>
                <a:cubicBezTo>
                  <a:pt x="6098819" y="4805570"/>
                  <a:pt x="6091923" y="4800921"/>
                  <a:pt x="6085766" y="4799270"/>
                </a:cubicBezTo>
                <a:cubicBezTo>
                  <a:pt x="6079608" y="4797618"/>
                  <a:pt x="6074189" y="4798964"/>
                  <a:pt x="6069615" y="4803736"/>
                </a:cubicBezTo>
                <a:cubicBezTo>
                  <a:pt x="6060467" y="4813278"/>
                  <a:pt x="6053470" y="4824884"/>
                  <a:pt x="6044321" y="4834427"/>
                </a:cubicBezTo>
                <a:cubicBezTo>
                  <a:pt x="5856889" y="5047168"/>
                  <a:pt x="5672453" y="5265397"/>
                  <a:pt x="5480718" y="5474014"/>
                </a:cubicBezTo>
                <a:cubicBezTo>
                  <a:pt x="5302515" y="5664209"/>
                  <a:pt x="5122161" y="5852341"/>
                  <a:pt x="4928899" y="6028100"/>
                </a:cubicBezTo>
                <a:cubicBezTo>
                  <a:pt x="4803979" y="6141182"/>
                  <a:pt x="4676063" y="6248777"/>
                  <a:pt x="4543844" y="6352247"/>
                </a:cubicBezTo>
                <a:cubicBezTo>
                  <a:pt x="4430304" y="6444845"/>
                  <a:pt x="4310310" y="6531257"/>
                  <a:pt x="4188165" y="6615606"/>
                </a:cubicBezTo>
                <a:cubicBezTo>
                  <a:pt x="4112103" y="6666956"/>
                  <a:pt x="4032930" y="6714016"/>
                  <a:pt x="3952576" y="6759617"/>
                </a:cubicBezTo>
                <a:lnTo>
                  <a:pt x="3776054" y="6858000"/>
                </a:lnTo>
                <a:lnTo>
                  <a:pt x="2205913" y="6858000"/>
                </a:lnTo>
                <a:lnTo>
                  <a:pt x="2195139" y="6847820"/>
                </a:lnTo>
                <a:cubicBezTo>
                  <a:pt x="2184895" y="6834687"/>
                  <a:pt x="2187476" y="6823919"/>
                  <a:pt x="2194684" y="6813170"/>
                </a:cubicBezTo>
                <a:cubicBezTo>
                  <a:pt x="2204295" y="6798838"/>
                  <a:pt x="2196998" y="6789225"/>
                  <a:pt x="2174097" y="6782969"/>
                </a:cubicBezTo>
                <a:cubicBezTo>
                  <a:pt x="2168487" y="6780207"/>
                  <a:pt x="2162416" y="6782235"/>
                  <a:pt x="2156343" y="6784262"/>
                </a:cubicBezTo>
                <a:cubicBezTo>
                  <a:pt x="2096548" y="6794959"/>
                  <a:pt x="2047047" y="6820757"/>
                  <a:pt x="2002693" y="6854106"/>
                </a:cubicBezTo>
                <a:lnTo>
                  <a:pt x="1995275" y="6858000"/>
                </a:lnTo>
                <a:lnTo>
                  <a:pt x="1764037" y="6858000"/>
                </a:lnTo>
                <a:lnTo>
                  <a:pt x="1763754" y="6857884"/>
                </a:lnTo>
                <a:lnTo>
                  <a:pt x="1763801" y="6858000"/>
                </a:lnTo>
                <a:lnTo>
                  <a:pt x="1683598" y="6858000"/>
                </a:lnTo>
                <a:lnTo>
                  <a:pt x="1683250" y="6857886"/>
                </a:lnTo>
                <a:lnTo>
                  <a:pt x="1682852" y="6858000"/>
                </a:lnTo>
                <a:lnTo>
                  <a:pt x="1550957" y="6858000"/>
                </a:lnTo>
                <a:lnTo>
                  <a:pt x="1540962" y="6840515"/>
                </a:lnTo>
                <a:cubicBezTo>
                  <a:pt x="1535433" y="6824750"/>
                  <a:pt x="1538509" y="6817235"/>
                  <a:pt x="1549809" y="6809754"/>
                </a:cubicBezTo>
                <a:cubicBezTo>
                  <a:pt x="1560646" y="6807062"/>
                  <a:pt x="1567563" y="6808461"/>
                  <a:pt x="1579163" y="6822198"/>
                </a:cubicBezTo>
                <a:cubicBezTo>
                  <a:pt x="1587769" y="6830447"/>
                  <a:pt x="1595992" y="6830482"/>
                  <a:pt x="1599912" y="6826392"/>
                </a:cubicBezTo>
                <a:cubicBezTo>
                  <a:pt x="1613444" y="6807970"/>
                  <a:pt x="1635500" y="6810801"/>
                  <a:pt x="1659708" y="6815695"/>
                </a:cubicBezTo>
                <a:cubicBezTo>
                  <a:pt x="1681764" y="6818526"/>
                  <a:pt x="1696521" y="6811744"/>
                  <a:pt x="1690611" y="6787765"/>
                </a:cubicBezTo>
                <a:cubicBezTo>
                  <a:pt x="1686389" y="6770637"/>
                  <a:pt x="1693306" y="6772035"/>
                  <a:pt x="1704906" y="6785772"/>
                </a:cubicBezTo>
                <a:cubicBezTo>
                  <a:pt x="1713511" y="6794022"/>
                  <a:pt x="1718276" y="6793358"/>
                  <a:pt x="1727807" y="6792029"/>
                </a:cubicBezTo>
                <a:cubicBezTo>
                  <a:pt x="1762932" y="6781227"/>
                  <a:pt x="1786456" y="6756688"/>
                  <a:pt x="1795766" y="6721139"/>
                </a:cubicBezTo>
                <a:cubicBezTo>
                  <a:pt x="1798923" y="6700620"/>
                  <a:pt x="1810686" y="6688350"/>
                  <a:pt x="1826750" y="6680205"/>
                </a:cubicBezTo>
                <a:cubicBezTo>
                  <a:pt x="1841508" y="6673424"/>
                  <a:pt x="1861413" y="6674193"/>
                  <a:pt x="1880011" y="6676324"/>
                </a:cubicBezTo>
                <a:cubicBezTo>
                  <a:pt x="1890385" y="6678422"/>
                  <a:pt x="1901604" y="6683944"/>
                  <a:pt x="1901685" y="6670941"/>
                </a:cubicBezTo>
                <a:cubicBezTo>
                  <a:pt x="1901766" y="6657938"/>
                  <a:pt x="1893161" y="6649688"/>
                  <a:pt x="1881097" y="6640740"/>
                </a:cubicBezTo>
                <a:cubicBezTo>
                  <a:pt x="1871185" y="6633854"/>
                  <a:pt x="1862118" y="6630393"/>
                  <a:pt x="1854819" y="6620781"/>
                </a:cubicBezTo>
                <a:cubicBezTo>
                  <a:pt x="1831155" y="6598095"/>
                  <a:pt x="1813865" y="6594600"/>
                  <a:pt x="1796493" y="6604108"/>
                </a:cubicBezTo>
                <a:cubicBezTo>
                  <a:pt x="1764363" y="6620398"/>
                  <a:pt x="1732696" y="6631899"/>
                  <a:pt x="1697571" y="6642700"/>
                </a:cubicBezTo>
                <a:cubicBezTo>
                  <a:pt x="1673746" y="6646021"/>
                  <a:pt x="1661682" y="6637073"/>
                  <a:pt x="1653620" y="6611031"/>
                </a:cubicBezTo>
                <a:cubicBezTo>
                  <a:pt x="1654927" y="6609668"/>
                  <a:pt x="1652776" y="6607606"/>
                  <a:pt x="1650625" y="6605544"/>
                </a:cubicBezTo>
                <a:cubicBezTo>
                  <a:pt x="1631726" y="6582194"/>
                  <a:pt x="1627967" y="6560277"/>
                  <a:pt x="1626359" y="6540422"/>
                </a:cubicBezTo>
                <a:cubicBezTo>
                  <a:pt x="1624288" y="6525356"/>
                  <a:pt x="1631205" y="6526754"/>
                  <a:pt x="1641117" y="6533640"/>
                </a:cubicBezTo>
                <a:cubicBezTo>
                  <a:pt x="1663092" y="6549475"/>
                  <a:pt x="1665162" y="6564541"/>
                  <a:pt x="1656858" y="6577509"/>
                </a:cubicBezTo>
                <a:cubicBezTo>
                  <a:pt x="1670228" y="6585094"/>
                  <a:pt x="1682754" y="6589254"/>
                  <a:pt x="1689289" y="6582437"/>
                </a:cubicBezTo>
                <a:cubicBezTo>
                  <a:pt x="1693210" y="6578348"/>
                  <a:pt x="1685912" y="6568735"/>
                  <a:pt x="1680765" y="6561185"/>
                </a:cubicBezTo>
                <a:cubicBezTo>
                  <a:pt x="1653723" y="6524797"/>
                  <a:pt x="1652497" y="6513156"/>
                  <a:pt x="1674252" y="6494770"/>
                </a:cubicBezTo>
                <a:cubicBezTo>
                  <a:pt x="1696851" y="6479808"/>
                  <a:pt x="1716455" y="6459359"/>
                  <a:pt x="1730449" y="6436149"/>
                </a:cubicBezTo>
                <a:cubicBezTo>
                  <a:pt x="1748827" y="6404059"/>
                  <a:pt x="1762659" y="6406855"/>
                  <a:pt x="1799613" y="6450130"/>
                </a:cubicBezTo>
                <a:cubicBezTo>
                  <a:pt x="1801764" y="6452192"/>
                  <a:pt x="1803916" y="6454254"/>
                  <a:pt x="1806067" y="6456317"/>
                </a:cubicBezTo>
                <a:cubicBezTo>
                  <a:pt x="1811214" y="6463867"/>
                  <a:pt x="1815899" y="6476206"/>
                  <a:pt x="1826735" y="6473514"/>
                </a:cubicBezTo>
                <a:cubicBezTo>
                  <a:pt x="1835421" y="6468760"/>
                  <a:pt x="1846258" y="6466069"/>
                  <a:pt x="1837271" y="6449605"/>
                </a:cubicBezTo>
                <a:cubicBezTo>
                  <a:pt x="1831280" y="6438629"/>
                  <a:pt x="1827440" y="6429715"/>
                  <a:pt x="1820142" y="6420103"/>
                </a:cubicBezTo>
                <a:cubicBezTo>
                  <a:pt x="1812462" y="6402276"/>
                  <a:pt x="1815538" y="6394760"/>
                  <a:pt x="1831985" y="6394830"/>
                </a:cubicBezTo>
                <a:cubicBezTo>
                  <a:pt x="1846280" y="6392837"/>
                  <a:pt x="1855730" y="6404512"/>
                  <a:pt x="1859107" y="6418214"/>
                </a:cubicBezTo>
                <a:cubicBezTo>
                  <a:pt x="1862103" y="6423702"/>
                  <a:pt x="1862947" y="6427128"/>
                  <a:pt x="1865943" y="6432616"/>
                </a:cubicBezTo>
                <a:cubicBezTo>
                  <a:pt x="1867631" y="6439467"/>
                  <a:pt x="1874085" y="6445654"/>
                  <a:pt x="1881002" y="6447052"/>
                </a:cubicBezTo>
                <a:cubicBezTo>
                  <a:pt x="1889225" y="6447087"/>
                  <a:pt x="1884078" y="6439537"/>
                  <a:pt x="1884541" y="6434748"/>
                </a:cubicBezTo>
                <a:cubicBezTo>
                  <a:pt x="1883314" y="6423108"/>
                  <a:pt x="1878631" y="6410769"/>
                  <a:pt x="1870487" y="6397730"/>
                </a:cubicBezTo>
                <a:cubicBezTo>
                  <a:pt x="1851669" y="6361377"/>
                  <a:pt x="1855208" y="6349073"/>
                  <a:pt x="1887257" y="6345787"/>
                </a:cubicBezTo>
                <a:cubicBezTo>
                  <a:pt x="1901552" y="6343794"/>
                  <a:pt x="1917999" y="6343864"/>
                  <a:pt x="1932294" y="6341871"/>
                </a:cubicBezTo>
                <a:cubicBezTo>
                  <a:pt x="1941825" y="6340542"/>
                  <a:pt x="1950510" y="6335788"/>
                  <a:pt x="1944981" y="6320024"/>
                </a:cubicBezTo>
                <a:cubicBezTo>
                  <a:pt x="1938609" y="6300833"/>
                  <a:pt x="1927470" y="6282307"/>
                  <a:pt x="1942691" y="6270737"/>
                </a:cubicBezTo>
                <a:cubicBezTo>
                  <a:pt x="1952683" y="6264619"/>
                  <a:pt x="1953609" y="6255041"/>
                  <a:pt x="1968748" y="6256474"/>
                </a:cubicBezTo>
                <a:cubicBezTo>
                  <a:pt x="2046598" y="6265701"/>
                  <a:pt x="2093948" y="6237841"/>
                  <a:pt x="2121555" y="6183205"/>
                </a:cubicBezTo>
                <a:cubicBezTo>
                  <a:pt x="2125938" y="6174327"/>
                  <a:pt x="2133317" y="6170936"/>
                  <a:pt x="2144999" y="6171670"/>
                </a:cubicBezTo>
                <a:cubicBezTo>
                  <a:pt x="2176123" y="6177961"/>
                  <a:pt x="2192649" y="6165028"/>
                  <a:pt x="2204031" y="6144544"/>
                </a:cubicBezTo>
                <a:cubicBezTo>
                  <a:pt x="2217643" y="6113119"/>
                  <a:pt x="2226490" y="6082358"/>
                  <a:pt x="2228883" y="6045410"/>
                </a:cubicBezTo>
                <a:cubicBezTo>
                  <a:pt x="2229426" y="6027618"/>
                  <a:pt x="2229970" y="6009825"/>
                  <a:pt x="2242576" y="6000981"/>
                </a:cubicBezTo>
                <a:cubicBezTo>
                  <a:pt x="2289464" y="5977910"/>
                  <a:pt x="2326057" y="5939738"/>
                  <a:pt x="2385390" y="5933830"/>
                </a:cubicBezTo>
                <a:cubicBezTo>
                  <a:pt x="2398378" y="5933201"/>
                  <a:pt x="2401455" y="5925685"/>
                  <a:pt x="2399385" y="5910619"/>
                </a:cubicBezTo>
                <a:cubicBezTo>
                  <a:pt x="2397695" y="5903768"/>
                  <a:pt x="2396007" y="5896917"/>
                  <a:pt x="2396469" y="5892128"/>
                </a:cubicBezTo>
                <a:cubicBezTo>
                  <a:pt x="2400852" y="5883249"/>
                  <a:pt x="2395243" y="5880488"/>
                  <a:pt x="2387482" y="5875664"/>
                </a:cubicBezTo>
                <a:cubicBezTo>
                  <a:pt x="2371961" y="5866017"/>
                  <a:pt x="2360279" y="5865283"/>
                  <a:pt x="2352438" y="5873463"/>
                </a:cubicBezTo>
                <a:cubicBezTo>
                  <a:pt x="2343290" y="5883006"/>
                  <a:pt x="2326461" y="5874721"/>
                  <a:pt x="2314860" y="5860984"/>
                </a:cubicBezTo>
                <a:cubicBezTo>
                  <a:pt x="2305412" y="5849309"/>
                  <a:pt x="2317555" y="5845254"/>
                  <a:pt x="2324934" y="5841863"/>
                </a:cubicBezTo>
                <a:cubicBezTo>
                  <a:pt x="2343612" y="5830992"/>
                  <a:pt x="2366895" y="5845463"/>
                  <a:pt x="2388026" y="5857872"/>
                </a:cubicBezTo>
                <a:cubicBezTo>
                  <a:pt x="2466558" y="5896531"/>
                  <a:pt x="2517286" y="5882374"/>
                  <a:pt x="2523761" y="5815329"/>
                </a:cubicBezTo>
                <a:cubicBezTo>
                  <a:pt x="2526457" y="5799599"/>
                  <a:pt x="2531303" y="5785932"/>
                  <a:pt x="2542601" y="5778451"/>
                </a:cubicBezTo>
                <a:cubicBezTo>
                  <a:pt x="2549136" y="5771635"/>
                  <a:pt x="2553901" y="5770970"/>
                  <a:pt x="2564657" y="5781282"/>
                </a:cubicBezTo>
                <a:cubicBezTo>
                  <a:pt x="2585326" y="5798480"/>
                  <a:pt x="2595700" y="5800577"/>
                  <a:pt x="2601009" y="5782120"/>
                </a:cubicBezTo>
                <a:cubicBezTo>
                  <a:pt x="2612470" y="5748633"/>
                  <a:pt x="2633381" y="5726821"/>
                  <a:pt x="2655598" y="5703645"/>
                </a:cubicBezTo>
                <a:cubicBezTo>
                  <a:pt x="2693036" y="5668898"/>
                  <a:pt x="2712801" y="5622443"/>
                  <a:pt x="2697221" y="5552567"/>
                </a:cubicBezTo>
                <a:cubicBezTo>
                  <a:pt x="2697221" y="5552567"/>
                  <a:pt x="2700679" y="5553266"/>
                  <a:pt x="2702831" y="5555329"/>
                </a:cubicBezTo>
                <a:cubicBezTo>
                  <a:pt x="2707977" y="5562879"/>
                  <a:pt x="2711818" y="5571792"/>
                  <a:pt x="2719116" y="5581405"/>
                </a:cubicBezTo>
                <a:cubicBezTo>
                  <a:pt x="2735863" y="5602693"/>
                  <a:pt x="2747082" y="5608215"/>
                  <a:pt x="2763147" y="5600070"/>
                </a:cubicBezTo>
                <a:cubicBezTo>
                  <a:pt x="2781826" y="5589199"/>
                  <a:pt x="2781444" y="5580985"/>
                  <a:pt x="2759087" y="5556935"/>
                </a:cubicBezTo>
                <a:cubicBezTo>
                  <a:pt x="2752633" y="5550748"/>
                  <a:pt x="2737111" y="5541101"/>
                  <a:pt x="2744953" y="5532921"/>
                </a:cubicBezTo>
                <a:cubicBezTo>
                  <a:pt x="2754565" y="5518590"/>
                  <a:pt x="2779615" y="5526909"/>
                  <a:pt x="2791598" y="5548860"/>
                </a:cubicBezTo>
                <a:cubicBezTo>
                  <a:pt x="2798434" y="5563262"/>
                  <a:pt x="2806194" y="5568086"/>
                  <a:pt x="2818338" y="5564031"/>
                </a:cubicBezTo>
                <a:cubicBezTo>
                  <a:pt x="2846085" y="5556619"/>
                  <a:pt x="2875982" y="5551271"/>
                  <a:pt x="2908875" y="5551410"/>
                </a:cubicBezTo>
                <a:cubicBezTo>
                  <a:pt x="2934852" y="5550151"/>
                  <a:pt x="2951380" y="5537218"/>
                  <a:pt x="2950698" y="5507785"/>
                </a:cubicBezTo>
                <a:cubicBezTo>
                  <a:pt x="2948164" y="5497508"/>
                  <a:pt x="2951240" y="5489993"/>
                  <a:pt x="2957775" y="5483177"/>
                </a:cubicBezTo>
                <a:cubicBezTo>
                  <a:pt x="2970381" y="5474333"/>
                  <a:pt x="2982988" y="5465489"/>
                  <a:pt x="2995594" y="5456645"/>
                </a:cubicBezTo>
                <a:cubicBezTo>
                  <a:pt x="3003436" y="5448465"/>
                  <a:pt x="3016424" y="5447836"/>
                  <a:pt x="3034097" y="5459546"/>
                </a:cubicBezTo>
                <a:cubicBezTo>
                  <a:pt x="3050463" y="5472619"/>
                  <a:pt x="3057843" y="5469228"/>
                  <a:pt x="3061381" y="5456924"/>
                </a:cubicBezTo>
                <a:cubicBezTo>
                  <a:pt x="3065764" y="5448045"/>
                  <a:pt x="3071454" y="5437803"/>
                  <a:pt x="3075837" y="5428924"/>
                </a:cubicBezTo>
                <a:cubicBezTo>
                  <a:pt x="3085067" y="5406378"/>
                  <a:pt x="3079156" y="5382398"/>
                  <a:pt x="3055955" y="5354924"/>
                </a:cubicBezTo>
                <a:cubicBezTo>
                  <a:pt x="3048656" y="5345311"/>
                  <a:pt x="3040051" y="5337062"/>
                  <a:pt x="3032753" y="5327449"/>
                </a:cubicBezTo>
                <a:cubicBezTo>
                  <a:pt x="3101212" y="5385230"/>
                  <a:pt x="3140721" y="5365549"/>
                  <a:pt x="3179385" y="5342443"/>
                </a:cubicBezTo>
                <a:cubicBezTo>
                  <a:pt x="3192836" y="5337025"/>
                  <a:pt x="3192916" y="5324021"/>
                  <a:pt x="3190846" y="5308955"/>
                </a:cubicBezTo>
                <a:cubicBezTo>
                  <a:pt x="3188775" y="5293890"/>
                  <a:pt x="3180634" y="5280852"/>
                  <a:pt x="3165111" y="5271204"/>
                </a:cubicBezTo>
                <a:cubicBezTo>
                  <a:pt x="3151741" y="5263619"/>
                  <a:pt x="3151660" y="5276622"/>
                  <a:pt x="3146433" y="5282075"/>
                </a:cubicBezTo>
                <a:cubicBezTo>
                  <a:pt x="3142512" y="5286165"/>
                  <a:pt x="3138129" y="5295044"/>
                  <a:pt x="3126066" y="5286096"/>
                </a:cubicBezTo>
                <a:cubicBezTo>
                  <a:pt x="3116153" y="5279210"/>
                  <a:pt x="3108011" y="5266171"/>
                  <a:pt x="3108936" y="5256594"/>
                </a:cubicBezTo>
                <a:cubicBezTo>
                  <a:pt x="3107710" y="5244954"/>
                  <a:pt x="3114244" y="5238137"/>
                  <a:pt x="3119472" y="5232684"/>
                </a:cubicBezTo>
                <a:cubicBezTo>
                  <a:pt x="3126007" y="5225868"/>
                  <a:pt x="3132541" y="5219051"/>
                  <a:pt x="3127857" y="5206712"/>
                </a:cubicBezTo>
                <a:cubicBezTo>
                  <a:pt x="3106263" y="5199092"/>
                  <a:pt x="3089354" y="5203811"/>
                  <a:pt x="3080207" y="5213354"/>
                </a:cubicBezTo>
                <a:cubicBezTo>
                  <a:pt x="3048458" y="5237859"/>
                  <a:pt x="3008568" y="5249324"/>
                  <a:pt x="2968677" y="5260791"/>
                </a:cubicBezTo>
                <a:cubicBezTo>
                  <a:pt x="2940931" y="5268201"/>
                  <a:pt x="2923942" y="5285924"/>
                  <a:pt x="2924162" y="5320145"/>
                </a:cubicBezTo>
                <a:cubicBezTo>
                  <a:pt x="2925388" y="5331786"/>
                  <a:pt x="2918009" y="5335176"/>
                  <a:pt x="2904176" y="5332380"/>
                </a:cubicBezTo>
                <a:cubicBezTo>
                  <a:pt x="2877818" y="5325424"/>
                  <a:pt x="2855299" y="5327382"/>
                  <a:pt x="2832780" y="5329340"/>
                </a:cubicBezTo>
                <a:cubicBezTo>
                  <a:pt x="2821943" y="5332032"/>
                  <a:pt x="2815408" y="5338848"/>
                  <a:pt x="2815328" y="5351852"/>
                </a:cubicBezTo>
                <a:cubicBezTo>
                  <a:pt x="2815166" y="5377858"/>
                  <a:pt x="2805093" y="5396979"/>
                  <a:pt x="2784263" y="5405788"/>
                </a:cubicBezTo>
                <a:cubicBezTo>
                  <a:pt x="2764740" y="5413234"/>
                  <a:pt x="2745218" y="5420680"/>
                  <a:pt x="2727002" y="5426762"/>
                </a:cubicBezTo>
                <a:cubicBezTo>
                  <a:pt x="2711399" y="5430118"/>
                  <a:pt x="2708322" y="5437634"/>
                  <a:pt x="2724226" y="5455496"/>
                </a:cubicBezTo>
                <a:cubicBezTo>
                  <a:pt x="2733676" y="5467171"/>
                  <a:pt x="2737515" y="5476084"/>
                  <a:pt x="2730980" y="5482900"/>
                </a:cubicBezTo>
                <a:cubicBezTo>
                  <a:pt x="2718756" y="5499959"/>
                  <a:pt x="2704079" y="5493737"/>
                  <a:pt x="2686487" y="5469024"/>
                </a:cubicBezTo>
                <a:cubicBezTo>
                  <a:pt x="2661596" y="5434698"/>
                  <a:pt x="2651223" y="5432601"/>
                  <a:pt x="2632925" y="5451687"/>
                </a:cubicBezTo>
                <a:cubicBezTo>
                  <a:pt x="2621163" y="5463956"/>
                  <a:pt x="2611553" y="5478288"/>
                  <a:pt x="2603249" y="5491257"/>
                </a:cubicBezTo>
                <a:cubicBezTo>
                  <a:pt x="2586258" y="5508980"/>
                  <a:pt x="2574877" y="5529464"/>
                  <a:pt x="2548438" y="5535511"/>
                </a:cubicBezTo>
                <a:cubicBezTo>
                  <a:pt x="2534987" y="5540929"/>
                  <a:pt x="2521999" y="5541559"/>
                  <a:pt x="2503100" y="5518209"/>
                </a:cubicBezTo>
                <a:cubicBezTo>
                  <a:pt x="2490655" y="5501046"/>
                  <a:pt x="2472519" y="5494125"/>
                  <a:pt x="2462064" y="5505032"/>
                </a:cubicBezTo>
                <a:cubicBezTo>
                  <a:pt x="2427240" y="5537051"/>
                  <a:pt x="2379126" y="5548482"/>
                  <a:pt x="2328861" y="5557851"/>
                </a:cubicBezTo>
                <a:cubicBezTo>
                  <a:pt x="2291585" y="5566591"/>
                  <a:pt x="2276365" y="5578161"/>
                  <a:pt x="2298560" y="5628217"/>
                </a:cubicBezTo>
                <a:cubicBezTo>
                  <a:pt x="2297253" y="5629580"/>
                  <a:pt x="2295946" y="5630943"/>
                  <a:pt x="2295946" y="5630943"/>
                </a:cubicBezTo>
                <a:cubicBezTo>
                  <a:pt x="2284265" y="5630209"/>
                  <a:pt x="2271438" y="5604832"/>
                  <a:pt x="2263596" y="5613012"/>
                </a:cubicBezTo>
                <a:cubicBezTo>
                  <a:pt x="2257062" y="5619828"/>
                  <a:pt x="2264742" y="5637655"/>
                  <a:pt x="2271578" y="5652057"/>
                </a:cubicBezTo>
                <a:cubicBezTo>
                  <a:pt x="2272422" y="5655482"/>
                  <a:pt x="2275418" y="5660970"/>
                  <a:pt x="2276262" y="5664396"/>
                </a:cubicBezTo>
                <a:cubicBezTo>
                  <a:pt x="2286093" y="5684285"/>
                  <a:pt x="2297231" y="5702811"/>
                  <a:pt x="2309677" y="5719974"/>
                </a:cubicBezTo>
                <a:cubicBezTo>
                  <a:pt x="2317819" y="5733013"/>
                  <a:pt x="2314743" y="5740528"/>
                  <a:pt x="2303905" y="5743220"/>
                </a:cubicBezTo>
                <a:cubicBezTo>
                  <a:pt x="2295682" y="5743185"/>
                  <a:pt x="2284001" y="5742451"/>
                  <a:pt x="2278009" y="5731475"/>
                </a:cubicBezTo>
                <a:cubicBezTo>
                  <a:pt x="2261806" y="5692395"/>
                  <a:pt x="2229455" y="5674464"/>
                  <a:pt x="2198412" y="5655169"/>
                </a:cubicBezTo>
                <a:cubicBezTo>
                  <a:pt x="2180739" y="5643459"/>
                  <a:pt x="2171672" y="5639999"/>
                  <a:pt x="2176738" y="5660552"/>
                </a:cubicBezTo>
                <a:cubicBezTo>
                  <a:pt x="2180879" y="5690684"/>
                  <a:pt x="2167347" y="5709105"/>
                  <a:pt x="2157274" y="5728226"/>
                </a:cubicBezTo>
                <a:cubicBezTo>
                  <a:pt x="2154197" y="5735742"/>
                  <a:pt x="2150277" y="5739831"/>
                  <a:pt x="2142516" y="5735008"/>
                </a:cubicBezTo>
                <a:cubicBezTo>
                  <a:pt x="2108859" y="5718439"/>
                  <a:pt x="2090181" y="5729311"/>
                  <a:pt x="2071502" y="5740182"/>
                </a:cubicBezTo>
                <a:cubicBezTo>
                  <a:pt x="2051979" y="5747628"/>
                  <a:pt x="2034607" y="5757136"/>
                  <a:pt x="2008711" y="5745392"/>
                </a:cubicBezTo>
                <a:cubicBezTo>
                  <a:pt x="1995341" y="5737806"/>
                  <a:pt x="1992727" y="5740533"/>
                  <a:pt x="1988344" y="5749412"/>
                </a:cubicBezTo>
                <a:cubicBezTo>
                  <a:pt x="1975576" y="5784262"/>
                  <a:pt x="1953359" y="5807438"/>
                  <a:pt x="1910090" y="5805202"/>
                </a:cubicBezTo>
                <a:cubicBezTo>
                  <a:pt x="1893644" y="5805132"/>
                  <a:pt x="1888416" y="5810585"/>
                  <a:pt x="1887030" y="5824952"/>
                </a:cubicBezTo>
                <a:cubicBezTo>
                  <a:pt x="1882946" y="5855048"/>
                  <a:pt x="1865956" y="5872771"/>
                  <a:pt x="1829606" y="5871933"/>
                </a:cubicBezTo>
                <a:cubicBezTo>
                  <a:pt x="1819230" y="5869836"/>
                  <a:pt x="1813158" y="5871863"/>
                  <a:pt x="1812233" y="5881441"/>
                </a:cubicBezTo>
                <a:cubicBezTo>
                  <a:pt x="1802924" y="5916991"/>
                  <a:pt x="1743510" y="5935902"/>
                  <a:pt x="1699479" y="5917237"/>
                </a:cubicBezTo>
                <a:cubicBezTo>
                  <a:pt x="1706234" y="5944642"/>
                  <a:pt x="1695316" y="5960337"/>
                  <a:pt x="1677100" y="5966419"/>
                </a:cubicBezTo>
                <a:cubicBezTo>
                  <a:pt x="1649353" y="5973830"/>
                  <a:pt x="1628906" y="5990854"/>
                  <a:pt x="1608458" y="6007878"/>
                </a:cubicBezTo>
                <a:cubicBezTo>
                  <a:pt x="1579324" y="6029655"/>
                  <a:pt x="1552040" y="6032277"/>
                  <a:pt x="1500329" y="5995785"/>
                </a:cubicBezTo>
                <a:cubicBezTo>
                  <a:pt x="1496026" y="5991660"/>
                  <a:pt x="1492568" y="5990961"/>
                  <a:pt x="1488265" y="5986836"/>
                </a:cubicBezTo>
                <a:cubicBezTo>
                  <a:pt x="1470592" y="5975127"/>
                  <a:pt x="1463214" y="5978517"/>
                  <a:pt x="1467435" y="5995645"/>
                </a:cubicBezTo>
                <a:cubicBezTo>
                  <a:pt x="1470813" y="6009348"/>
                  <a:pt x="1474190" y="6023050"/>
                  <a:pt x="1476261" y="6038116"/>
                </a:cubicBezTo>
                <a:cubicBezTo>
                  <a:pt x="1485005" y="6093590"/>
                  <a:pt x="1448111" y="6110544"/>
                  <a:pt x="1388558" y="6082231"/>
                </a:cubicBezTo>
                <a:cubicBezTo>
                  <a:pt x="1363969" y="6069123"/>
                  <a:pt x="1338917" y="6060804"/>
                  <a:pt x="1314247" y="6060700"/>
                </a:cubicBezTo>
                <a:cubicBezTo>
                  <a:pt x="1290884" y="6059232"/>
                  <a:pt x="1267521" y="6057764"/>
                  <a:pt x="1241625" y="6046020"/>
                </a:cubicBezTo>
                <a:cubicBezTo>
                  <a:pt x="1255297" y="6074823"/>
                  <a:pt x="1288953" y="6091391"/>
                  <a:pt x="1302624" y="6120194"/>
                </a:cubicBezTo>
                <a:cubicBezTo>
                  <a:pt x="1262896" y="6105653"/>
                  <a:pt x="1262896" y="6105653"/>
                  <a:pt x="1259658" y="6139175"/>
                </a:cubicBezTo>
                <a:cubicBezTo>
                  <a:pt x="1256119" y="6151480"/>
                  <a:pt x="1253042" y="6158995"/>
                  <a:pt x="1238747" y="6160988"/>
                </a:cubicBezTo>
                <a:cubicBezTo>
                  <a:pt x="1202778" y="6168364"/>
                  <a:pt x="1171111" y="6179865"/>
                  <a:pt x="1139443" y="6191366"/>
                </a:cubicBezTo>
                <a:cubicBezTo>
                  <a:pt x="1040984" y="6225169"/>
                  <a:pt x="954126" y="6272710"/>
                  <a:pt x="850520" y="6298963"/>
                </a:cubicBezTo>
                <a:cubicBezTo>
                  <a:pt x="843141" y="6302353"/>
                  <a:pt x="835299" y="6310533"/>
                  <a:pt x="824543" y="6300221"/>
                </a:cubicBezTo>
                <a:cubicBezTo>
                  <a:pt x="812480" y="6291273"/>
                  <a:pt x="814711" y="6280332"/>
                  <a:pt x="812179" y="6270055"/>
                </a:cubicBezTo>
                <a:cubicBezTo>
                  <a:pt x="811797" y="6261841"/>
                  <a:pt x="812722" y="6252263"/>
                  <a:pt x="801503" y="6246740"/>
                </a:cubicBezTo>
                <a:cubicBezTo>
                  <a:pt x="789440" y="6237792"/>
                  <a:pt x="779909" y="6239120"/>
                  <a:pt x="772531" y="6242511"/>
                </a:cubicBezTo>
                <a:cubicBezTo>
                  <a:pt x="768610" y="6246601"/>
                  <a:pt x="764689" y="6250691"/>
                  <a:pt x="760768" y="6254781"/>
                </a:cubicBezTo>
                <a:cubicBezTo>
                  <a:pt x="740320" y="6271804"/>
                  <a:pt x="712654" y="6266212"/>
                  <a:pt x="682537" y="6237339"/>
                </a:cubicBezTo>
                <a:cubicBezTo>
                  <a:pt x="671780" y="6227027"/>
                  <a:pt x="661024" y="6216716"/>
                  <a:pt x="652882" y="6203677"/>
                </a:cubicBezTo>
                <a:cubicBezTo>
                  <a:pt x="641281" y="6189940"/>
                  <a:pt x="629599" y="6189206"/>
                  <a:pt x="626060" y="6201511"/>
                </a:cubicBezTo>
                <a:cubicBezTo>
                  <a:pt x="618138" y="6222694"/>
                  <a:pt x="628814" y="6246009"/>
                  <a:pt x="660239" y="6273518"/>
                </a:cubicBezTo>
                <a:cubicBezTo>
                  <a:pt x="633880" y="6266562"/>
                  <a:pt x="612286" y="6258942"/>
                  <a:pt x="591155" y="6246534"/>
                </a:cubicBezTo>
                <a:cubicBezTo>
                  <a:pt x="570025" y="6234125"/>
                  <a:pt x="535222" y="6192913"/>
                  <a:pt x="531463" y="6170996"/>
                </a:cubicBezTo>
                <a:cubicBezTo>
                  <a:pt x="528166" y="6144290"/>
                  <a:pt x="550685" y="6142332"/>
                  <a:pt x="568438" y="6141039"/>
                </a:cubicBezTo>
                <a:cubicBezTo>
                  <a:pt x="594415" y="6139780"/>
                  <a:pt x="617396" y="6133033"/>
                  <a:pt x="633079" y="6116674"/>
                </a:cubicBezTo>
                <a:cubicBezTo>
                  <a:pt x="642228" y="6107131"/>
                  <a:pt x="652683" y="6096225"/>
                  <a:pt x="663138" y="6085319"/>
                </a:cubicBezTo>
                <a:cubicBezTo>
                  <a:pt x="706267" y="6040330"/>
                  <a:pt x="758844" y="6007017"/>
                  <a:pt x="844455" y="6021068"/>
                </a:cubicBezTo>
                <a:cubicBezTo>
                  <a:pt x="876885" y="6025996"/>
                  <a:pt x="878273" y="6011629"/>
                  <a:pt x="858992" y="5980065"/>
                </a:cubicBezTo>
                <a:cubicBezTo>
                  <a:pt x="855997" y="5974577"/>
                  <a:pt x="846929" y="5971116"/>
                  <a:pt x="848698" y="5964964"/>
                </a:cubicBezTo>
                <a:cubicBezTo>
                  <a:pt x="852619" y="5960874"/>
                  <a:pt x="859535" y="5962273"/>
                  <a:pt x="865145" y="5965034"/>
                </a:cubicBezTo>
                <a:cubicBezTo>
                  <a:pt x="870754" y="5967795"/>
                  <a:pt x="876364" y="5970557"/>
                  <a:pt x="879822" y="5971256"/>
                </a:cubicBezTo>
                <a:cubicBezTo>
                  <a:pt x="894499" y="5977478"/>
                  <a:pt x="908332" y="5980274"/>
                  <a:pt x="904110" y="5963146"/>
                </a:cubicBezTo>
                <a:cubicBezTo>
                  <a:pt x="901195" y="5944654"/>
                  <a:pt x="888589" y="5953498"/>
                  <a:pt x="879521" y="5950038"/>
                </a:cubicBezTo>
                <a:cubicBezTo>
                  <a:pt x="877370" y="5947976"/>
                  <a:pt x="876063" y="5949339"/>
                  <a:pt x="873912" y="5947276"/>
                </a:cubicBezTo>
                <a:cubicBezTo>
                  <a:pt x="866995" y="5945878"/>
                  <a:pt x="859234" y="5941055"/>
                  <a:pt x="857546" y="5934203"/>
                </a:cubicBezTo>
                <a:cubicBezTo>
                  <a:pt x="853705" y="5925290"/>
                  <a:pt x="856320" y="5922563"/>
                  <a:pt x="864543" y="5922598"/>
                </a:cubicBezTo>
                <a:cubicBezTo>
                  <a:pt x="893133" y="5918613"/>
                  <a:pt x="898904" y="5895367"/>
                  <a:pt x="885696" y="5861776"/>
                </a:cubicBezTo>
                <a:cubicBezTo>
                  <a:pt x="884007" y="5854924"/>
                  <a:pt x="884932" y="5845347"/>
                  <a:pt x="878478" y="5839160"/>
                </a:cubicBezTo>
                <a:cubicBezTo>
                  <a:pt x="854814" y="5816474"/>
                  <a:pt x="816774" y="5808784"/>
                  <a:pt x="808008" y="5826542"/>
                </a:cubicBezTo>
                <a:cubicBezTo>
                  <a:pt x="790474" y="5862057"/>
                  <a:pt x="759189" y="5881772"/>
                  <a:pt x="714996" y="5889113"/>
                </a:cubicBezTo>
                <a:cubicBezTo>
                  <a:pt x="701545" y="5894532"/>
                  <a:pt x="688094" y="5899950"/>
                  <a:pt x="691009" y="5918441"/>
                </a:cubicBezTo>
                <a:cubicBezTo>
                  <a:pt x="690929" y="5931445"/>
                  <a:pt x="686163" y="5932109"/>
                  <a:pt x="671949" y="5921098"/>
                </a:cubicBezTo>
                <a:cubicBezTo>
                  <a:pt x="653432" y="5905963"/>
                  <a:pt x="636141" y="5902467"/>
                  <a:pt x="621383" y="5909249"/>
                </a:cubicBezTo>
                <a:cubicBezTo>
                  <a:pt x="604474" y="5913968"/>
                  <a:pt x="586258" y="5920051"/>
                  <a:pt x="568042" y="5926133"/>
                </a:cubicBezTo>
                <a:cubicBezTo>
                  <a:pt x="553284" y="5932915"/>
                  <a:pt x="536455" y="5924631"/>
                  <a:pt x="520552" y="5906769"/>
                </a:cubicBezTo>
                <a:cubicBezTo>
                  <a:pt x="518401" y="5904706"/>
                  <a:pt x="514098" y="5900582"/>
                  <a:pt x="511102" y="5895094"/>
                </a:cubicBezTo>
                <a:cubicBezTo>
                  <a:pt x="500346" y="5884782"/>
                  <a:pt x="487820" y="5880623"/>
                  <a:pt x="481286" y="5887439"/>
                </a:cubicBezTo>
                <a:cubicBezTo>
                  <a:pt x="473907" y="5890830"/>
                  <a:pt x="484663" y="5901142"/>
                  <a:pt x="493268" y="5909391"/>
                </a:cubicBezTo>
                <a:cubicBezTo>
                  <a:pt x="500567" y="5919003"/>
                  <a:pt x="509172" y="5927253"/>
                  <a:pt x="503481" y="5937495"/>
                </a:cubicBezTo>
                <a:cubicBezTo>
                  <a:pt x="491719" y="5949764"/>
                  <a:pt x="459751" y="5940047"/>
                  <a:pt x="443003" y="5918760"/>
                </a:cubicBezTo>
                <a:cubicBezTo>
                  <a:pt x="436550" y="5912573"/>
                  <a:pt x="434861" y="5905721"/>
                  <a:pt x="425793" y="5902261"/>
                </a:cubicBezTo>
                <a:cubicBezTo>
                  <a:pt x="421873" y="5906351"/>
                  <a:pt x="428326" y="5912538"/>
                  <a:pt x="427864" y="5917327"/>
                </a:cubicBezTo>
                <a:cubicBezTo>
                  <a:pt x="434237" y="5936517"/>
                  <a:pt x="429009" y="5941970"/>
                  <a:pt x="408723" y="5932987"/>
                </a:cubicBezTo>
                <a:cubicBezTo>
                  <a:pt x="378524" y="5917118"/>
                  <a:pt x="350858" y="5911525"/>
                  <a:pt x="325344" y="5907995"/>
                </a:cubicBezTo>
                <a:cubicBezTo>
                  <a:pt x="294221" y="5901704"/>
                  <a:pt x="262252" y="5891987"/>
                  <a:pt x="230828" y="5864477"/>
                </a:cubicBezTo>
                <a:cubicBezTo>
                  <a:pt x="218764" y="5855529"/>
                  <a:pt x="203243" y="5845882"/>
                  <a:pt x="192406" y="5848573"/>
                </a:cubicBezTo>
                <a:cubicBezTo>
                  <a:pt x="144755" y="5855216"/>
                  <a:pt x="85283" y="5813899"/>
                  <a:pt x="34636" y="5815054"/>
                </a:cubicBezTo>
                <a:cubicBezTo>
                  <a:pt x="19496" y="5813621"/>
                  <a:pt x="10047" y="5801946"/>
                  <a:pt x="1904" y="5788907"/>
                </a:cubicBezTo>
                <a:cubicBezTo>
                  <a:pt x="-4931" y="5774506"/>
                  <a:pt x="8057" y="5773877"/>
                  <a:pt x="18432" y="5775974"/>
                </a:cubicBezTo>
                <a:cubicBezTo>
                  <a:pt x="37029" y="5778106"/>
                  <a:pt x="42720" y="5767864"/>
                  <a:pt x="41956" y="5751435"/>
                </a:cubicBezTo>
                <a:cubicBezTo>
                  <a:pt x="40348" y="5731580"/>
                  <a:pt x="46501" y="5716549"/>
                  <a:pt x="58263" y="5704280"/>
                </a:cubicBezTo>
                <a:cubicBezTo>
                  <a:pt x="80018" y="5685893"/>
                  <a:pt x="114137" y="5697672"/>
                  <a:pt x="139028" y="5731998"/>
                </a:cubicBezTo>
                <a:cubicBezTo>
                  <a:pt x="144174" y="5739548"/>
                  <a:pt x="151473" y="5749161"/>
                  <a:pt x="157927" y="5755348"/>
                </a:cubicBezTo>
                <a:cubicBezTo>
                  <a:pt x="160078" y="5757410"/>
                  <a:pt x="160922" y="5760836"/>
                  <a:pt x="160922" y="5760836"/>
                </a:cubicBezTo>
                <a:cubicBezTo>
                  <a:pt x="162229" y="5759473"/>
                  <a:pt x="162229" y="5759473"/>
                  <a:pt x="161385" y="5756047"/>
                </a:cubicBezTo>
                <a:cubicBezTo>
                  <a:pt x="166612" y="5750594"/>
                  <a:pt x="170533" y="5746504"/>
                  <a:pt x="177912" y="5743113"/>
                </a:cubicBezTo>
                <a:cubicBezTo>
                  <a:pt x="213500" y="5727523"/>
                  <a:pt x="214887" y="5713156"/>
                  <a:pt x="181855" y="5665792"/>
                </a:cubicBezTo>
                <a:cubicBezTo>
                  <a:pt x="165107" y="5644504"/>
                  <a:pt x="168646" y="5632200"/>
                  <a:pt x="184711" y="5624055"/>
                </a:cubicBezTo>
                <a:cubicBezTo>
                  <a:pt x="196010" y="5616575"/>
                  <a:pt x="209843" y="5619371"/>
                  <a:pt x="230130" y="5628354"/>
                </a:cubicBezTo>
                <a:cubicBezTo>
                  <a:pt x="287531" y="5654605"/>
                  <a:pt x="337716" y="5658239"/>
                  <a:pt x="378531" y="5637195"/>
                </a:cubicBezTo>
                <a:cubicBezTo>
                  <a:pt x="416270" y="5623667"/>
                  <a:pt x="416270" y="5623667"/>
                  <a:pt x="368017" y="5587874"/>
                </a:cubicBezTo>
                <a:cubicBezTo>
                  <a:pt x="341739" y="5567914"/>
                  <a:pt x="333596" y="5554876"/>
                  <a:pt x="336753" y="5534357"/>
                </a:cubicBezTo>
                <a:cubicBezTo>
                  <a:pt x="372943" y="5561203"/>
                  <a:pt x="383318" y="5563300"/>
                  <a:pt x="405073" y="5544913"/>
                </a:cubicBezTo>
                <a:cubicBezTo>
                  <a:pt x="418142" y="5531280"/>
                  <a:pt x="426064" y="5510097"/>
                  <a:pt x="456725" y="5521177"/>
                </a:cubicBezTo>
                <a:cubicBezTo>
                  <a:pt x="458877" y="5523240"/>
                  <a:pt x="460184" y="5521876"/>
                  <a:pt x="461491" y="5520513"/>
                </a:cubicBezTo>
                <a:cubicBezTo>
                  <a:pt x="468568" y="5495904"/>
                  <a:pt x="457048" y="5469164"/>
                  <a:pt x="430389" y="5440990"/>
                </a:cubicBezTo>
                <a:cubicBezTo>
                  <a:pt x="415330" y="5426554"/>
                  <a:pt x="400271" y="5412118"/>
                  <a:pt x="404272" y="5395024"/>
                </a:cubicBezTo>
                <a:cubicBezTo>
                  <a:pt x="403428" y="5391599"/>
                  <a:pt x="403046" y="5383384"/>
                  <a:pt x="409500" y="5389571"/>
                </a:cubicBezTo>
                <a:cubicBezTo>
                  <a:pt x="428017" y="5404707"/>
                  <a:pt x="439317" y="5397226"/>
                  <a:pt x="453612" y="5395233"/>
                </a:cubicBezTo>
                <a:cubicBezTo>
                  <a:pt x="469214" y="5391877"/>
                  <a:pt x="485198" y="5396736"/>
                  <a:pt x="501102" y="5414598"/>
                </a:cubicBezTo>
                <a:cubicBezTo>
                  <a:pt x="519156" y="5434522"/>
                  <a:pt x="539443" y="5443505"/>
                  <a:pt x="558503" y="5440848"/>
                </a:cubicBezTo>
                <a:cubicBezTo>
                  <a:pt x="578408" y="5441617"/>
                  <a:pt x="581103" y="5425887"/>
                  <a:pt x="579495" y="5406033"/>
                </a:cubicBezTo>
                <a:cubicBezTo>
                  <a:pt x="574429" y="5385479"/>
                  <a:pt x="585647" y="5391002"/>
                  <a:pt x="598555" y="5403376"/>
                </a:cubicBezTo>
                <a:cubicBezTo>
                  <a:pt x="617917" y="5421937"/>
                  <a:pt x="630905" y="5421307"/>
                  <a:pt x="637058" y="5406276"/>
                </a:cubicBezTo>
                <a:cubicBezTo>
                  <a:pt x="639671" y="5403550"/>
                  <a:pt x="642285" y="5400823"/>
                  <a:pt x="642748" y="5396034"/>
                </a:cubicBezTo>
                <a:cubicBezTo>
                  <a:pt x="650208" y="5379640"/>
                  <a:pt x="661507" y="5372160"/>
                  <a:pt x="688248" y="5387330"/>
                </a:cubicBezTo>
                <a:cubicBezTo>
                  <a:pt x="714144" y="5399074"/>
                  <a:pt x="736662" y="5397116"/>
                  <a:pt x="750576" y="5386909"/>
                </a:cubicBezTo>
                <a:cubicBezTo>
                  <a:pt x="764027" y="5381491"/>
                  <a:pt x="774482" y="5370585"/>
                  <a:pt x="748204" y="5350626"/>
                </a:cubicBezTo>
                <a:cubicBezTo>
                  <a:pt x="741751" y="5344439"/>
                  <a:pt x="734452" y="5334826"/>
                  <a:pt x="729305" y="5327276"/>
                </a:cubicBezTo>
                <a:cubicBezTo>
                  <a:pt x="714246" y="5312839"/>
                  <a:pt x="703108" y="5294313"/>
                  <a:pt x="684973" y="5287392"/>
                </a:cubicBezTo>
                <a:cubicBezTo>
                  <a:pt x="644782" y="5277641"/>
                  <a:pt x="615971" y="5247405"/>
                  <a:pt x="583702" y="5216470"/>
                </a:cubicBezTo>
                <a:cubicBezTo>
                  <a:pt x="601455" y="5215176"/>
                  <a:pt x="619209" y="5213882"/>
                  <a:pt x="629664" y="5202976"/>
                </a:cubicBezTo>
                <a:cubicBezTo>
                  <a:pt x="640581" y="5187281"/>
                  <a:pt x="658798" y="5181198"/>
                  <a:pt x="682161" y="5182666"/>
                </a:cubicBezTo>
                <a:cubicBezTo>
                  <a:pt x="702065" y="5183435"/>
                  <a:pt x="721126" y="5180778"/>
                  <a:pt x="740186" y="5178121"/>
                </a:cubicBezTo>
                <a:cubicBezTo>
                  <a:pt x="798212" y="5173576"/>
                  <a:pt x="854549" y="5162180"/>
                  <a:pt x="920717" y="5170673"/>
                </a:cubicBezTo>
                <a:cubicBezTo>
                  <a:pt x="935857" y="5172106"/>
                  <a:pt x="935475" y="5163891"/>
                  <a:pt x="927332" y="5150853"/>
                </a:cubicBezTo>
                <a:cubicBezTo>
                  <a:pt x="924337" y="5145365"/>
                  <a:pt x="917039" y="5135752"/>
                  <a:pt x="924417" y="5132362"/>
                </a:cubicBezTo>
                <a:cubicBezTo>
                  <a:pt x="930489" y="5130334"/>
                  <a:pt x="939095" y="5138584"/>
                  <a:pt x="943397" y="5142708"/>
                </a:cubicBezTo>
                <a:cubicBezTo>
                  <a:pt x="955460" y="5151657"/>
                  <a:pt x="965372" y="5158543"/>
                  <a:pt x="972751" y="5155152"/>
                </a:cubicBezTo>
                <a:cubicBezTo>
                  <a:pt x="981437" y="5150398"/>
                  <a:pt x="995270" y="5153194"/>
                  <a:pt x="1003956" y="5148440"/>
                </a:cubicBezTo>
                <a:cubicBezTo>
                  <a:pt x="1017407" y="5143022"/>
                  <a:pt x="1027319" y="5149908"/>
                  <a:pt x="1036306" y="5166371"/>
                </a:cubicBezTo>
                <a:cubicBezTo>
                  <a:pt x="1046519" y="5194475"/>
                  <a:pt x="1061277" y="5187694"/>
                  <a:pt x="1077723" y="5187764"/>
                </a:cubicBezTo>
                <a:cubicBezTo>
                  <a:pt x="1098935" y="5187169"/>
                  <a:pt x="1081725" y="5170670"/>
                  <a:pt x="1075733" y="5159694"/>
                </a:cubicBezTo>
                <a:cubicBezTo>
                  <a:pt x="1072738" y="5154206"/>
                  <a:pt x="1068435" y="5150082"/>
                  <a:pt x="1072356" y="5145992"/>
                </a:cubicBezTo>
                <a:cubicBezTo>
                  <a:pt x="1085726" y="5153577"/>
                  <a:pt x="1100403" y="5159799"/>
                  <a:pt x="1114618" y="5170810"/>
                </a:cubicBezTo>
                <a:cubicBezTo>
                  <a:pt x="1125837" y="5176332"/>
                  <a:pt x="1136211" y="5178429"/>
                  <a:pt x="1141439" y="5172976"/>
                </a:cubicBezTo>
                <a:cubicBezTo>
                  <a:pt x="1147973" y="5166160"/>
                  <a:pt x="1137217" y="5155848"/>
                  <a:pt x="1132070" y="5148298"/>
                </a:cubicBezTo>
                <a:cubicBezTo>
                  <a:pt x="1099500" y="5096145"/>
                  <a:pt x="1104427" y="5069474"/>
                  <a:pt x="1147775" y="5058707"/>
                </a:cubicBezTo>
                <a:cubicBezTo>
                  <a:pt x="1157305" y="5057379"/>
                  <a:pt x="1164684" y="5053988"/>
                  <a:pt x="1175059" y="5056085"/>
                </a:cubicBezTo>
                <a:cubicBezTo>
                  <a:pt x="1216638" y="5051470"/>
                  <a:pt x="1242696" y="5037208"/>
                  <a:pt x="1224420" y="4983063"/>
                </a:cubicBezTo>
                <a:cubicBezTo>
                  <a:pt x="1224420" y="4983063"/>
                  <a:pt x="1225728" y="4981699"/>
                  <a:pt x="1223576" y="4979637"/>
                </a:cubicBezTo>
                <a:cubicBezTo>
                  <a:pt x="1225808" y="4968696"/>
                  <a:pt x="1228885" y="4961181"/>
                  <a:pt x="1241873" y="4960551"/>
                </a:cubicBezTo>
                <a:cubicBezTo>
                  <a:pt x="1246638" y="4959887"/>
                  <a:pt x="1253555" y="4961285"/>
                  <a:pt x="1258701" y="4968835"/>
                </a:cubicBezTo>
                <a:cubicBezTo>
                  <a:pt x="1268151" y="4980510"/>
                  <a:pt x="1263767" y="4989389"/>
                  <a:pt x="1260691" y="4996904"/>
                </a:cubicBezTo>
                <a:cubicBezTo>
                  <a:pt x="1256771" y="5000994"/>
                  <a:pt x="1253694" y="5008510"/>
                  <a:pt x="1260148" y="5014697"/>
                </a:cubicBezTo>
                <a:cubicBezTo>
                  <a:pt x="1267446" y="5024309"/>
                  <a:pt x="1271829" y="5015431"/>
                  <a:pt x="1278746" y="5016829"/>
                </a:cubicBezTo>
                <a:cubicBezTo>
                  <a:pt x="1289583" y="5014137"/>
                  <a:pt x="1298269" y="5009383"/>
                  <a:pt x="1309106" y="5006691"/>
                </a:cubicBezTo>
                <a:cubicBezTo>
                  <a:pt x="1322557" y="5001273"/>
                  <a:pt x="1336852" y="4999280"/>
                  <a:pt x="1354988" y="5006201"/>
                </a:cubicBezTo>
                <a:cubicBezTo>
                  <a:pt x="1367513" y="5010361"/>
                  <a:pt x="1371434" y="5006271"/>
                  <a:pt x="1373666" y="4995330"/>
                </a:cubicBezTo>
                <a:cubicBezTo>
                  <a:pt x="1381207" y="4965932"/>
                  <a:pt x="1399423" y="4959850"/>
                  <a:pt x="1437000" y="4972328"/>
                </a:cubicBezTo>
                <a:cubicBezTo>
                  <a:pt x="1456442" y="4977886"/>
                  <a:pt x="1475422" y="4988232"/>
                  <a:pt x="1495709" y="4997215"/>
                </a:cubicBezTo>
                <a:cubicBezTo>
                  <a:pt x="1519453" y="5006898"/>
                  <a:pt x="1539358" y="5007666"/>
                  <a:pt x="1557574" y="5001584"/>
                </a:cubicBezTo>
                <a:cubicBezTo>
                  <a:pt x="1577097" y="4994138"/>
                  <a:pt x="1579329" y="4983197"/>
                  <a:pt x="1562200" y="4953695"/>
                </a:cubicBezTo>
                <a:cubicBezTo>
                  <a:pt x="1542919" y="4922131"/>
                  <a:pt x="1549916" y="4910525"/>
                  <a:pt x="1579351" y="4909965"/>
                </a:cubicBezTo>
                <a:cubicBezTo>
                  <a:pt x="1588881" y="4908637"/>
                  <a:pt x="1595798" y="4910035"/>
                  <a:pt x="1600181" y="4901156"/>
                </a:cubicBezTo>
                <a:cubicBezTo>
                  <a:pt x="1607259" y="4876548"/>
                  <a:pt x="1607259" y="4876548"/>
                  <a:pt x="1635226" y="4903358"/>
                </a:cubicBezTo>
                <a:cubicBezTo>
                  <a:pt x="1638221" y="4908846"/>
                  <a:pt x="1640372" y="4910908"/>
                  <a:pt x="1645982" y="4913670"/>
                </a:cubicBezTo>
                <a:cubicBezTo>
                  <a:pt x="1663192" y="4930168"/>
                  <a:pt x="1674874" y="4930902"/>
                  <a:pt x="1678875" y="4913809"/>
                </a:cubicBezTo>
                <a:cubicBezTo>
                  <a:pt x="1682414" y="4901505"/>
                  <a:pt x="1681650" y="4885076"/>
                  <a:pt x="1687341" y="4874834"/>
                </a:cubicBezTo>
                <a:cubicBezTo>
                  <a:pt x="1704110" y="4822890"/>
                  <a:pt x="1771666" y="4817016"/>
                  <a:pt x="1831138" y="4858333"/>
                </a:cubicBezTo>
                <a:cubicBezTo>
                  <a:pt x="1853113" y="4874167"/>
                  <a:pt x="1865096" y="4896119"/>
                  <a:pt x="1884457" y="4914680"/>
                </a:cubicBezTo>
                <a:cubicBezTo>
                  <a:pt x="1911117" y="4942853"/>
                  <a:pt x="1930559" y="4948411"/>
                  <a:pt x="1954848" y="4940301"/>
                </a:cubicBezTo>
                <a:cubicBezTo>
                  <a:pt x="1966991" y="4936246"/>
                  <a:pt x="1976984" y="4930129"/>
                  <a:pt x="1989128" y="4926074"/>
                </a:cubicBezTo>
                <a:cubicBezTo>
                  <a:pt x="2013416" y="4917963"/>
                  <a:pt x="2018262" y="4904296"/>
                  <a:pt x="1998981" y="4872732"/>
                </a:cubicBezTo>
                <a:cubicBezTo>
                  <a:pt x="1989150" y="4852842"/>
                  <a:pt x="1995222" y="4850815"/>
                  <a:pt x="2012514" y="4854310"/>
                </a:cubicBezTo>
                <a:cubicBezTo>
                  <a:pt x="2048402" y="4859937"/>
                  <a:pt x="2054555" y="4844906"/>
                  <a:pt x="2032278" y="4807854"/>
                </a:cubicBezTo>
                <a:cubicBezTo>
                  <a:pt x="2024980" y="4798241"/>
                  <a:pt x="2016375" y="4789992"/>
                  <a:pt x="2006845" y="4791320"/>
                </a:cubicBezTo>
                <a:cubicBezTo>
                  <a:pt x="1996009" y="4794012"/>
                  <a:pt x="2003306" y="4803625"/>
                  <a:pt x="2010604" y="4813237"/>
                </a:cubicBezTo>
                <a:cubicBezTo>
                  <a:pt x="2017058" y="4819424"/>
                  <a:pt x="2020898" y="4828338"/>
                  <a:pt x="2013519" y="4831729"/>
                </a:cubicBezTo>
                <a:cubicBezTo>
                  <a:pt x="2008291" y="4837182"/>
                  <a:pt x="1997917" y="4835085"/>
                  <a:pt x="1990618" y="4825472"/>
                </a:cubicBezTo>
                <a:cubicBezTo>
                  <a:pt x="1968261" y="4801423"/>
                  <a:pt x="1943290" y="4780101"/>
                  <a:pt x="1918782" y="4753990"/>
                </a:cubicBezTo>
                <a:cubicBezTo>
                  <a:pt x="1929157" y="4756087"/>
                  <a:pt x="1932615" y="4756786"/>
                  <a:pt x="1938224" y="4759547"/>
                </a:cubicBezTo>
                <a:cubicBezTo>
                  <a:pt x="1958973" y="4763741"/>
                  <a:pt x="1969429" y="4752835"/>
                  <a:pt x="1982881" y="4747417"/>
                </a:cubicBezTo>
                <a:cubicBezTo>
                  <a:pt x="1990259" y="4744026"/>
                  <a:pt x="1978658" y="4730289"/>
                  <a:pt x="1978276" y="4722074"/>
                </a:cubicBezTo>
                <a:cubicBezTo>
                  <a:pt x="1978358" y="4709071"/>
                  <a:pt x="1980589" y="4698130"/>
                  <a:pt x="1994040" y="4692712"/>
                </a:cubicBezTo>
                <a:cubicBezTo>
                  <a:pt x="2004033" y="4686594"/>
                  <a:pt x="2013181" y="4677051"/>
                  <a:pt x="2026632" y="4671633"/>
                </a:cubicBezTo>
                <a:cubicBezTo>
                  <a:pt x="2007652" y="4661287"/>
                  <a:pt x="1987285" y="4665307"/>
                  <a:pt x="1982219" y="4644753"/>
                </a:cubicBezTo>
                <a:cubicBezTo>
                  <a:pt x="1976690" y="4628988"/>
                  <a:pt x="1963863" y="4603611"/>
                  <a:pt x="1994988" y="4609902"/>
                </a:cubicBezTo>
                <a:cubicBezTo>
                  <a:pt x="1994988" y="4609902"/>
                  <a:pt x="1995450" y="4605113"/>
                  <a:pt x="1993298" y="4603051"/>
                </a:cubicBezTo>
                <a:cubicBezTo>
                  <a:pt x="1983849" y="4591376"/>
                  <a:pt x="1975707" y="4578338"/>
                  <a:pt x="1964407" y="4585818"/>
                </a:cubicBezTo>
                <a:cubicBezTo>
                  <a:pt x="1951800" y="4594662"/>
                  <a:pt x="1934046" y="4595956"/>
                  <a:pt x="1917601" y="4595886"/>
                </a:cubicBezTo>
                <a:cubicBezTo>
                  <a:pt x="1898539" y="4598543"/>
                  <a:pt x="1891543" y="4610149"/>
                  <a:pt x="1901373" y="4630038"/>
                </a:cubicBezTo>
                <a:cubicBezTo>
                  <a:pt x="1909898" y="4651291"/>
                  <a:pt x="1901675" y="4651256"/>
                  <a:pt x="1887843" y="4648460"/>
                </a:cubicBezTo>
                <a:cubicBezTo>
                  <a:pt x="1860177" y="4642867"/>
                  <a:pt x="1832973" y="4632486"/>
                  <a:pt x="1806152" y="4630319"/>
                </a:cubicBezTo>
                <a:cubicBezTo>
                  <a:pt x="1791012" y="4628886"/>
                  <a:pt x="1783633" y="4632277"/>
                  <a:pt x="1782246" y="4646644"/>
                </a:cubicBezTo>
                <a:cubicBezTo>
                  <a:pt x="1782165" y="4659647"/>
                  <a:pt x="1785542" y="4673349"/>
                  <a:pt x="1773398" y="4677405"/>
                </a:cubicBezTo>
                <a:cubicBezTo>
                  <a:pt x="1763406" y="4683522"/>
                  <a:pt x="1749191" y="4672511"/>
                  <a:pt x="1736665" y="4668352"/>
                </a:cubicBezTo>
                <a:cubicBezTo>
                  <a:pt x="1750718" y="4705369"/>
                  <a:pt x="1750718" y="4705369"/>
                  <a:pt x="1715674" y="4703168"/>
                </a:cubicBezTo>
                <a:cubicBezTo>
                  <a:pt x="1702686" y="4703797"/>
                  <a:pt x="1687546" y="4702364"/>
                  <a:pt x="1687003" y="4720156"/>
                </a:cubicBezTo>
                <a:cubicBezTo>
                  <a:pt x="1680307" y="4752979"/>
                  <a:pt x="1674235" y="4755007"/>
                  <a:pt x="1633661" y="4737040"/>
                </a:cubicBezTo>
                <a:cubicBezTo>
                  <a:pt x="1615526" y="4730120"/>
                  <a:pt x="1597391" y="4723199"/>
                  <a:pt x="1577949" y="4717641"/>
                </a:cubicBezTo>
                <a:cubicBezTo>
                  <a:pt x="1531303" y="4701702"/>
                  <a:pt x="1524769" y="4708519"/>
                  <a:pt x="1539204" y="4753751"/>
                </a:cubicBezTo>
                <a:cubicBezTo>
                  <a:pt x="1541737" y="4764027"/>
                  <a:pt x="1547728" y="4775003"/>
                  <a:pt x="1551105" y="4788706"/>
                </a:cubicBezTo>
                <a:cubicBezTo>
                  <a:pt x="1531281" y="4774934"/>
                  <a:pt x="1515760" y="4765286"/>
                  <a:pt x="1495936" y="4751514"/>
                </a:cubicBezTo>
                <a:cubicBezTo>
                  <a:pt x="1497625" y="4758365"/>
                  <a:pt x="1499776" y="4760428"/>
                  <a:pt x="1500620" y="4763853"/>
                </a:cubicBezTo>
                <a:cubicBezTo>
                  <a:pt x="1527581" y="4813245"/>
                  <a:pt x="1514512" y="4826878"/>
                  <a:pt x="1465715" y="4808876"/>
                </a:cubicBezTo>
                <a:cubicBezTo>
                  <a:pt x="1456648" y="4805416"/>
                  <a:pt x="1447580" y="4801956"/>
                  <a:pt x="1436361" y="4796433"/>
                </a:cubicBezTo>
                <a:cubicBezTo>
                  <a:pt x="1430751" y="4793671"/>
                  <a:pt x="1425142" y="4790910"/>
                  <a:pt x="1421302" y="4781996"/>
                </a:cubicBezTo>
                <a:cubicBezTo>
                  <a:pt x="1416699" y="4756654"/>
                  <a:pt x="1398100" y="4754522"/>
                  <a:pt x="1380810" y="4751027"/>
                </a:cubicBezTo>
                <a:cubicBezTo>
                  <a:pt x="1335391" y="4746728"/>
                  <a:pt x="1301110" y="4760955"/>
                  <a:pt x="1266829" y="4775183"/>
                </a:cubicBezTo>
                <a:cubicBezTo>
                  <a:pt x="1213870" y="4800281"/>
                  <a:pt x="1163906" y="4830868"/>
                  <a:pt x="1090359" y="4825766"/>
                </a:cubicBezTo>
                <a:cubicBezTo>
                  <a:pt x="1066996" y="4824298"/>
                  <a:pt x="1050931" y="4832443"/>
                  <a:pt x="1040013" y="4848138"/>
                </a:cubicBezTo>
                <a:cubicBezTo>
                  <a:pt x="1031709" y="4861107"/>
                  <a:pt x="1016107" y="4864462"/>
                  <a:pt x="998816" y="4860967"/>
                </a:cubicBezTo>
                <a:cubicBezTo>
                  <a:pt x="968537" y="4858101"/>
                  <a:pt x="943404" y="4862786"/>
                  <a:pt x="919960" y="4874321"/>
                </a:cubicBezTo>
                <a:cubicBezTo>
                  <a:pt x="897823" y="4884494"/>
                  <a:pt x="880834" y="4902216"/>
                  <a:pt x="849247" y="4900714"/>
                </a:cubicBezTo>
                <a:cubicBezTo>
                  <a:pt x="823271" y="4901973"/>
                  <a:pt x="803748" y="4909418"/>
                  <a:pt x="810884" y="4945038"/>
                </a:cubicBezTo>
                <a:cubicBezTo>
                  <a:pt x="773006" y="4911341"/>
                  <a:pt x="756478" y="4924275"/>
                  <a:pt x="738644" y="4938572"/>
                </a:cubicBezTo>
                <a:cubicBezTo>
                  <a:pt x="726882" y="4950842"/>
                  <a:pt x="712968" y="4961049"/>
                  <a:pt x="688761" y="4956155"/>
                </a:cubicBezTo>
                <a:cubicBezTo>
                  <a:pt x="652028" y="4947103"/>
                  <a:pt x="625589" y="4953150"/>
                  <a:pt x="597842" y="4960561"/>
                </a:cubicBezTo>
                <a:cubicBezTo>
                  <a:pt x="550573" y="4975418"/>
                  <a:pt x="506299" y="4995763"/>
                  <a:pt x="450888" y="4997581"/>
                </a:cubicBezTo>
                <a:cubicBezTo>
                  <a:pt x="407157" y="5000134"/>
                  <a:pt x="368574" y="5010236"/>
                  <a:pt x="338133" y="5033377"/>
                </a:cubicBezTo>
                <a:cubicBezTo>
                  <a:pt x="330292" y="5041557"/>
                  <a:pt x="318610" y="5040823"/>
                  <a:pt x="303088" y="5031176"/>
                </a:cubicBezTo>
                <a:cubicBezTo>
                  <a:pt x="251759" y="5002898"/>
                  <a:pt x="250452" y="5004261"/>
                  <a:pt x="225158" y="5034952"/>
                </a:cubicBezTo>
                <a:cubicBezTo>
                  <a:pt x="222544" y="5037679"/>
                  <a:pt x="219931" y="5040405"/>
                  <a:pt x="216010" y="5044495"/>
                </a:cubicBezTo>
                <a:cubicBezTo>
                  <a:pt x="207023" y="5028031"/>
                  <a:pt x="198036" y="5011567"/>
                  <a:pt x="191200" y="4997166"/>
                </a:cubicBezTo>
                <a:cubicBezTo>
                  <a:pt x="174915" y="4971089"/>
                  <a:pt x="176765" y="4951934"/>
                  <a:pt x="191986" y="4940363"/>
                </a:cubicBezTo>
                <a:cubicBezTo>
                  <a:pt x="199827" y="4932184"/>
                  <a:pt x="210664" y="4929492"/>
                  <a:pt x="216354" y="4919250"/>
                </a:cubicBezTo>
                <a:cubicBezTo>
                  <a:pt x="225121" y="4901493"/>
                  <a:pt x="233345" y="4901527"/>
                  <a:pt x="257471" y="4919424"/>
                </a:cubicBezTo>
                <a:cubicBezTo>
                  <a:pt x="266076" y="4927673"/>
                  <a:pt x="274681" y="4935923"/>
                  <a:pt x="283286" y="4944172"/>
                </a:cubicBezTo>
                <a:cubicBezTo>
                  <a:pt x="294887" y="4957909"/>
                  <a:pt x="300959" y="4955882"/>
                  <a:pt x="307494" y="4949066"/>
                </a:cubicBezTo>
                <a:cubicBezTo>
                  <a:pt x="324021" y="4936132"/>
                  <a:pt x="323720" y="4914914"/>
                  <a:pt x="317809" y="4890935"/>
                </a:cubicBezTo>
                <a:cubicBezTo>
                  <a:pt x="318272" y="4886146"/>
                  <a:pt x="313125" y="4878595"/>
                  <a:pt x="319197" y="4876568"/>
                </a:cubicBezTo>
                <a:cubicBezTo>
                  <a:pt x="323962" y="4875904"/>
                  <a:pt x="330416" y="4882091"/>
                  <a:pt x="336026" y="4884852"/>
                </a:cubicBezTo>
                <a:cubicBezTo>
                  <a:pt x="340328" y="4888977"/>
                  <a:pt x="342479" y="4891039"/>
                  <a:pt x="346782" y="4895164"/>
                </a:cubicBezTo>
                <a:cubicBezTo>
                  <a:pt x="361841" y="4909600"/>
                  <a:pt x="370064" y="4909635"/>
                  <a:pt x="373603" y="4897331"/>
                </a:cubicBezTo>
                <a:cubicBezTo>
                  <a:pt x="374991" y="4882964"/>
                  <a:pt x="385365" y="4885061"/>
                  <a:pt x="400042" y="4891283"/>
                </a:cubicBezTo>
                <a:cubicBezTo>
                  <a:pt x="412568" y="4895442"/>
                  <a:pt x="419867" y="4905055"/>
                  <a:pt x="422400" y="4915332"/>
                </a:cubicBezTo>
                <a:cubicBezTo>
                  <a:pt x="427084" y="4927671"/>
                  <a:pt x="416247" y="4930363"/>
                  <a:pt x="404565" y="4929629"/>
                </a:cubicBezTo>
                <a:cubicBezTo>
                  <a:pt x="398493" y="4931656"/>
                  <a:pt x="391577" y="4930258"/>
                  <a:pt x="396261" y="4942597"/>
                </a:cubicBezTo>
                <a:cubicBezTo>
                  <a:pt x="400946" y="4954937"/>
                  <a:pt x="407862" y="4956335"/>
                  <a:pt x="416930" y="4959795"/>
                </a:cubicBezTo>
                <a:cubicBezTo>
                  <a:pt x="434221" y="4963290"/>
                  <a:pt x="449140" y="4930502"/>
                  <a:pt x="434544" y="4911277"/>
                </a:cubicBezTo>
                <a:cubicBezTo>
                  <a:pt x="411805" y="4879013"/>
                  <a:pt x="427870" y="4870868"/>
                  <a:pt x="443934" y="4862724"/>
                </a:cubicBezTo>
                <a:cubicBezTo>
                  <a:pt x="475219" y="4843008"/>
                  <a:pt x="518105" y="4837030"/>
                  <a:pt x="552386" y="4822803"/>
                </a:cubicBezTo>
                <a:cubicBezTo>
                  <a:pt x="563223" y="4820111"/>
                  <a:pt x="571829" y="4828361"/>
                  <a:pt x="577820" y="4839336"/>
                </a:cubicBezTo>
                <a:cubicBezTo>
                  <a:pt x="585962" y="4852375"/>
                  <a:pt x="594105" y="4865413"/>
                  <a:pt x="605706" y="4879150"/>
                </a:cubicBezTo>
                <a:cubicBezTo>
                  <a:pt x="618613" y="4891524"/>
                  <a:pt x="628143" y="4890196"/>
                  <a:pt x="637674" y="4888867"/>
                </a:cubicBezTo>
                <a:cubicBezTo>
                  <a:pt x="645897" y="4888902"/>
                  <a:pt x="636447" y="4877227"/>
                  <a:pt x="636910" y="4872438"/>
                </a:cubicBezTo>
                <a:cubicBezTo>
                  <a:pt x="628385" y="4851185"/>
                  <a:pt x="621168" y="4828569"/>
                  <a:pt x="612644" y="4807317"/>
                </a:cubicBezTo>
                <a:cubicBezTo>
                  <a:pt x="618253" y="4810078"/>
                  <a:pt x="620404" y="4812141"/>
                  <a:pt x="622556" y="4814203"/>
                </a:cubicBezTo>
                <a:cubicBezTo>
                  <a:pt x="649678" y="4837588"/>
                  <a:pt x="649678" y="4837588"/>
                  <a:pt x="651147" y="4810217"/>
                </a:cubicBezTo>
                <a:cubicBezTo>
                  <a:pt x="649920" y="4798577"/>
                  <a:pt x="655530" y="4801339"/>
                  <a:pt x="663291" y="4806162"/>
                </a:cubicBezTo>
                <a:cubicBezTo>
                  <a:pt x="684421" y="4818571"/>
                  <a:pt x="698717" y="4816579"/>
                  <a:pt x="703563" y="4802911"/>
                </a:cubicBezTo>
                <a:cubicBezTo>
                  <a:pt x="707182" y="4777603"/>
                  <a:pt x="723710" y="4764669"/>
                  <a:pt x="738086" y="4749673"/>
                </a:cubicBezTo>
                <a:cubicBezTo>
                  <a:pt x="745927" y="4741494"/>
                  <a:pt x="747697" y="4735342"/>
                  <a:pt x="729561" y="4728421"/>
                </a:cubicBezTo>
                <a:cubicBezTo>
                  <a:pt x="712733" y="4720137"/>
                  <a:pt x="705435" y="4710524"/>
                  <a:pt x="705978" y="4692732"/>
                </a:cubicBezTo>
                <a:cubicBezTo>
                  <a:pt x="687762" y="4698814"/>
                  <a:pt x="671697" y="4706959"/>
                  <a:pt x="652637" y="4709616"/>
                </a:cubicBezTo>
                <a:cubicBezTo>
                  <a:pt x="635728" y="4714335"/>
                  <a:pt x="616667" y="4716992"/>
                  <a:pt x="593767" y="4710735"/>
                </a:cubicBezTo>
                <a:cubicBezTo>
                  <a:pt x="604303" y="4686826"/>
                  <a:pt x="604303" y="4686826"/>
                  <a:pt x="648496" y="4679485"/>
                </a:cubicBezTo>
                <a:cubicBezTo>
                  <a:pt x="677086" y="4675499"/>
                  <a:pt x="682777" y="4665257"/>
                  <a:pt x="672564" y="4637153"/>
                </a:cubicBezTo>
                <a:cubicBezTo>
                  <a:pt x="660199" y="4606987"/>
                  <a:pt x="660199" y="4606987"/>
                  <a:pt x="691705" y="4621493"/>
                </a:cubicBezTo>
                <a:cubicBezTo>
                  <a:pt x="693856" y="4623555"/>
                  <a:pt x="697314" y="4624254"/>
                  <a:pt x="699465" y="4626317"/>
                </a:cubicBezTo>
                <a:cubicBezTo>
                  <a:pt x="773695" y="4660851"/>
                  <a:pt x="794143" y="4643828"/>
                  <a:pt x="771647" y="4572554"/>
                </a:cubicBezTo>
                <a:cubicBezTo>
                  <a:pt x="761433" y="4544450"/>
                  <a:pt x="761595" y="4518443"/>
                  <a:pt x="771669" y="4499323"/>
                </a:cubicBezTo>
                <a:cubicBezTo>
                  <a:pt x="785200" y="4480901"/>
                  <a:pt x="806875" y="4475518"/>
                  <a:pt x="829856" y="4468771"/>
                </a:cubicBezTo>
                <a:cubicBezTo>
                  <a:pt x="859753" y="4463422"/>
                  <a:pt x="890958" y="4456710"/>
                  <a:pt x="913557" y="4441749"/>
                </a:cubicBezTo>
                <a:cubicBezTo>
                  <a:pt x="930085" y="4428815"/>
                  <a:pt x="950914" y="4420006"/>
                  <a:pt x="973433" y="4418048"/>
                </a:cubicBezTo>
                <a:cubicBezTo>
                  <a:pt x="991187" y="4416755"/>
                  <a:pt x="1011554" y="4412735"/>
                  <a:pt x="1015555" y="4395641"/>
                </a:cubicBezTo>
                <a:cubicBezTo>
                  <a:pt x="1020019" y="4373759"/>
                  <a:pt x="1037310" y="4377254"/>
                  <a:pt x="1058904" y="4384874"/>
                </a:cubicBezTo>
                <a:cubicBezTo>
                  <a:pt x="1098633" y="4399415"/>
                  <a:pt x="1137436" y="4423534"/>
                  <a:pt x="1174008" y="4458593"/>
                </a:cubicBezTo>
                <a:cubicBezTo>
                  <a:pt x="1182613" y="4466843"/>
                  <a:pt x="1191218" y="4475092"/>
                  <a:pt x="1203362" y="4471037"/>
                </a:cubicBezTo>
                <a:cubicBezTo>
                  <a:pt x="1217658" y="4469044"/>
                  <a:pt x="1209515" y="4456006"/>
                  <a:pt x="1206982" y="4445729"/>
                </a:cubicBezTo>
                <a:cubicBezTo>
                  <a:pt x="1203142" y="4436816"/>
                  <a:pt x="1199302" y="4427902"/>
                  <a:pt x="1197613" y="4421051"/>
                </a:cubicBezTo>
                <a:cubicBezTo>
                  <a:pt x="1188707" y="4391584"/>
                  <a:pt x="1198781" y="4372463"/>
                  <a:pt x="1211005" y="4355405"/>
                </a:cubicBezTo>
                <a:cubicBezTo>
                  <a:pt x="1222768" y="4343135"/>
                  <a:pt x="1239978" y="4359634"/>
                  <a:pt x="1255962" y="4364492"/>
                </a:cubicBezTo>
                <a:cubicBezTo>
                  <a:pt x="1243135" y="4339115"/>
                  <a:pt x="1244985" y="4319959"/>
                  <a:pt x="1261050" y="4311815"/>
                </a:cubicBezTo>
                <a:cubicBezTo>
                  <a:pt x="1281880" y="4303006"/>
                  <a:pt x="1294104" y="4285947"/>
                  <a:pt x="1306329" y="4268889"/>
                </a:cubicBezTo>
                <a:cubicBezTo>
                  <a:pt x="1334237" y="4235471"/>
                  <a:pt x="1373746" y="4215790"/>
                  <a:pt x="1434686" y="4229737"/>
                </a:cubicBezTo>
                <a:cubicBezTo>
                  <a:pt x="1445061" y="4231834"/>
                  <a:pt x="1455435" y="4233931"/>
                  <a:pt x="1456361" y="4224353"/>
                </a:cubicBezTo>
                <a:cubicBezTo>
                  <a:pt x="1456059" y="4203135"/>
                  <a:pt x="1468666" y="4194291"/>
                  <a:pt x="1481273" y="4185447"/>
                </a:cubicBezTo>
                <a:cubicBezTo>
                  <a:pt x="1485193" y="4181358"/>
                  <a:pt x="1485656" y="4176569"/>
                  <a:pt x="1481816" y="4167655"/>
                </a:cubicBezTo>
                <a:cubicBezTo>
                  <a:pt x="1473673" y="4154617"/>
                  <a:pt x="1481052" y="4151226"/>
                  <a:pt x="1490582" y="4149898"/>
                </a:cubicBezTo>
                <a:cubicBezTo>
                  <a:pt x="1501420" y="4147206"/>
                  <a:pt x="1508417" y="4135601"/>
                  <a:pt x="1526934" y="4150736"/>
                </a:cubicBezTo>
                <a:cubicBezTo>
                  <a:pt x="1544144" y="4167235"/>
                  <a:pt x="1557132" y="4166605"/>
                  <a:pt x="1569276" y="4162550"/>
                </a:cubicBezTo>
                <a:cubicBezTo>
                  <a:pt x="1580114" y="4159858"/>
                  <a:pt x="1587955" y="4151679"/>
                  <a:pt x="1599174" y="4157202"/>
                </a:cubicBezTo>
                <a:cubicBezTo>
                  <a:pt x="1623763" y="4170310"/>
                  <a:pt x="1628609" y="4156642"/>
                  <a:pt x="1639064" y="4145736"/>
                </a:cubicBezTo>
                <a:cubicBezTo>
                  <a:pt x="1640834" y="4139583"/>
                  <a:pt x="1646906" y="4137556"/>
                  <a:pt x="1650827" y="4133466"/>
                </a:cubicBezTo>
                <a:cubicBezTo>
                  <a:pt x="1671275" y="4116443"/>
                  <a:pt x="1696025" y="4103544"/>
                  <a:pt x="1712171" y="4082395"/>
                </a:cubicBezTo>
                <a:cubicBezTo>
                  <a:pt x="1717861" y="4072153"/>
                  <a:pt x="1728316" y="4061247"/>
                  <a:pt x="1722325" y="4050271"/>
                </a:cubicBezTo>
                <a:cubicBezTo>
                  <a:pt x="1712031" y="4035171"/>
                  <a:pt x="1695122" y="4039890"/>
                  <a:pt x="1682133" y="4040519"/>
                </a:cubicBezTo>
                <a:cubicBezTo>
                  <a:pt x="1678675" y="4039820"/>
                  <a:pt x="1675217" y="4039121"/>
                  <a:pt x="1673910" y="4040485"/>
                </a:cubicBezTo>
                <a:cubicBezTo>
                  <a:pt x="1630643" y="4038248"/>
                  <a:pt x="1604365" y="4018289"/>
                  <a:pt x="1587779" y="3970995"/>
                </a:cubicBezTo>
                <a:cubicBezTo>
                  <a:pt x="1605914" y="3977916"/>
                  <a:pt x="1629196" y="3992387"/>
                  <a:pt x="1648257" y="3989730"/>
                </a:cubicBezTo>
                <a:cubicBezTo>
                  <a:pt x="1668624" y="3985710"/>
                  <a:pt x="1664865" y="3963793"/>
                  <a:pt x="1668866" y="3946699"/>
                </a:cubicBezTo>
                <a:cubicBezTo>
                  <a:pt x="1668484" y="3938485"/>
                  <a:pt x="1674556" y="3936457"/>
                  <a:pt x="1684006" y="3948132"/>
                </a:cubicBezTo>
                <a:cubicBezTo>
                  <a:pt x="1687001" y="3953620"/>
                  <a:pt x="1691304" y="3957745"/>
                  <a:pt x="1694300" y="3963233"/>
                </a:cubicBezTo>
                <a:cubicBezTo>
                  <a:pt x="1699447" y="3970783"/>
                  <a:pt x="1704593" y="3978333"/>
                  <a:pt x="1713661" y="3981794"/>
                </a:cubicBezTo>
                <a:cubicBezTo>
                  <a:pt x="1719271" y="3984555"/>
                  <a:pt x="1716738" y="3974278"/>
                  <a:pt x="1719351" y="3971552"/>
                </a:cubicBezTo>
                <a:cubicBezTo>
                  <a:pt x="1722046" y="3955822"/>
                  <a:pt x="1731114" y="3959282"/>
                  <a:pt x="1742714" y="3973020"/>
                </a:cubicBezTo>
                <a:cubicBezTo>
                  <a:pt x="1747017" y="3977144"/>
                  <a:pt x="1748706" y="3983995"/>
                  <a:pt x="1756929" y="3984030"/>
                </a:cubicBezTo>
                <a:cubicBezTo>
                  <a:pt x="1731818" y="3915483"/>
                  <a:pt x="1737971" y="3900452"/>
                  <a:pt x="1799073" y="3888392"/>
                </a:cubicBezTo>
                <a:cubicBezTo>
                  <a:pt x="1800380" y="3887029"/>
                  <a:pt x="1800380" y="3887029"/>
                  <a:pt x="1803838" y="3887728"/>
                </a:cubicBezTo>
                <a:cubicBezTo>
                  <a:pt x="1852797" y="3879722"/>
                  <a:pt x="1894456" y="3862104"/>
                  <a:pt x="1918061" y="3824561"/>
                </a:cubicBezTo>
                <a:cubicBezTo>
                  <a:pt x="1926365" y="3811593"/>
                  <a:pt x="1939353" y="3810964"/>
                  <a:pt x="1956182" y="3819248"/>
                </a:cubicBezTo>
                <a:cubicBezTo>
                  <a:pt x="1976468" y="3828231"/>
                  <a:pt x="1994222" y="3826937"/>
                  <a:pt x="2005522" y="3819457"/>
                </a:cubicBezTo>
                <a:cubicBezTo>
                  <a:pt x="2027659" y="3809284"/>
                  <a:pt x="2048952" y="3795686"/>
                  <a:pt x="2065941" y="3777964"/>
                </a:cubicBezTo>
                <a:cubicBezTo>
                  <a:pt x="2080318" y="3762968"/>
                  <a:pt x="2074326" y="3751992"/>
                  <a:pt x="2047585" y="3736822"/>
                </a:cubicBezTo>
                <a:cubicBezTo>
                  <a:pt x="2039825" y="3731998"/>
                  <a:pt x="2031601" y="3731963"/>
                  <a:pt x="2029068" y="3721686"/>
                </a:cubicBezTo>
                <a:cubicBezTo>
                  <a:pt x="2026998" y="3706620"/>
                  <a:pt x="2012783" y="3695610"/>
                  <a:pt x="1999875" y="3683236"/>
                </a:cubicBezTo>
                <a:cubicBezTo>
                  <a:pt x="1993421" y="3677049"/>
                  <a:pt x="1983509" y="3670163"/>
                  <a:pt x="1986586" y="3662647"/>
                </a:cubicBezTo>
                <a:cubicBezTo>
                  <a:pt x="1989662" y="3655132"/>
                  <a:pt x="2000881" y="3660655"/>
                  <a:pt x="2008642" y="3665478"/>
                </a:cubicBezTo>
                <a:cubicBezTo>
                  <a:pt x="2029773" y="3677887"/>
                  <a:pt x="2048753" y="3688234"/>
                  <a:pt x="2067733" y="3698580"/>
                </a:cubicBezTo>
                <a:cubicBezTo>
                  <a:pt x="2112608" y="3720671"/>
                  <a:pt x="2145501" y="3720810"/>
                  <a:pt x="2166874" y="3694209"/>
                </a:cubicBezTo>
                <a:cubicBezTo>
                  <a:pt x="2178636" y="3681940"/>
                  <a:pt x="2188248" y="3667608"/>
                  <a:pt x="2200010" y="3655338"/>
                </a:cubicBezTo>
                <a:cubicBezTo>
                  <a:pt x="2212234" y="3638280"/>
                  <a:pt x="2230832" y="3640412"/>
                  <a:pt x="2256266" y="3656945"/>
                </a:cubicBezTo>
                <a:cubicBezTo>
                  <a:pt x="2261875" y="3659707"/>
                  <a:pt x="2267022" y="3667257"/>
                  <a:pt x="2273094" y="3665229"/>
                </a:cubicBezTo>
                <a:cubicBezTo>
                  <a:pt x="2263263" y="3645340"/>
                  <a:pt x="2252588" y="3622025"/>
                  <a:pt x="2240606" y="3600073"/>
                </a:cubicBezTo>
                <a:cubicBezTo>
                  <a:pt x="2229085" y="3573333"/>
                  <a:pt x="2229085" y="3573333"/>
                  <a:pt x="2254981" y="3585077"/>
                </a:cubicBezTo>
                <a:cubicBezTo>
                  <a:pt x="2277419" y="3596123"/>
                  <a:pt x="2288256" y="3593431"/>
                  <a:pt x="2285804" y="3570151"/>
                </a:cubicBezTo>
                <a:cubicBezTo>
                  <a:pt x="2284196" y="3550296"/>
                  <a:pt x="2292500" y="3537328"/>
                  <a:pt x="2308564" y="3529183"/>
                </a:cubicBezTo>
                <a:cubicBezTo>
                  <a:pt x="2329858" y="3515585"/>
                  <a:pt x="2358448" y="3511599"/>
                  <a:pt x="2387038" y="3507614"/>
                </a:cubicBezTo>
                <a:cubicBezTo>
                  <a:pt x="2415629" y="3503629"/>
                  <a:pt x="2420012" y="3494750"/>
                  <a:pt x="2412414" y="3463919"/>
                </a:cubicBezTo>
                <a:cubicBezTo>
                  <a:pt x="2401818" y="3427601"/>
                  <a:pt x="2418345" y="3414667"/>
                  <a:pt x="2455460" y="3431935"/>
                </a:cubicBezTo>
                <a:cubicBezTo>
                  <a:pt x="2488273" y="3445077"/>
                  <a:pt x="2488273" y="3445077"/>
                  <a:pt x="2478522" y="3412184"/>
                </a:cubicBezTo>
                <a:cubicBezTo>
                  <a:pt x="2479829" y="3410821"/>
                  <a:pt x="2477678" y="3408759"/>
                  <a:pt x="2478985" y="3407396"/>
                </a:cubicBezTo>
                <a:cubicBezTo>
                  <a:pt x="2473456" y="3391631"/>
                  <a:pt x="2480835" y="3388240"/>
                  <a:pt x="2497663" y="3396524"/>
                </a:cubicBezTo>
                <a:cubicBezTo>
                  <a:pt x="2505424" y="3401348"/>
                  <a:pt x="2513185" y="3406172"/>
                  <a:pt x="2520945" y="3410995"/>
                </a:cubicBezTo>
                <a:cubicBezTo>
                  <a:pt x="2547687" y="3426165"/>
                  <a:pt x="2567591" y="3426934"/>
                  <a:pt x="2574207" y="3407114"/>
                </a:cubicBezTo>
                <a:cubicBezTo>
                  <a:pt x="2585667" y="3373627"/>
                  <a:pt x="2605733" y="3348389"/>
                  <a:pt x="2607282" y="3308016"/>
                </a:cubicBezTo>
                <a:cubicBezTo>
                  <a:pt x="2607363" y="3295012"/>
                  <a:pt x="2613054" y="3284770"/>
                  <a:pt x="2631571" y="3299905"/>
                </a:cubicBezTo>
                <a:cubicBezTo>
                  <a:pt x="2647093" y="3309553"/>
                  <a:pt x="2652320" y="3304100"/>
                  <a:pt x="2653245" y="3294522"/>
                </a:cubicBezTo>
                <a:cubicBezTo>
                  <a:pt x="2657246" y="3277429"/>
                  <a:pt x="2669008" y="3265160"/>
                  <a:pt x="2679464" y="3254253"/>
                </a:cubicBezTo>
                <a:cubicBezTo>
                  <a:pt x="2696454" y="3236531"/>
                  <a:pt x="2694383" y="3221465"/>
                  <a:pt x="2672489" y="3192627"/>
                </a:cubicBezTo>
                <a:cubicBezTo>
                  <a:pt x="2658738" y="3176827"/>
                  <a:pt x="2662658" y="3172738"/>
                  <a:pt x="2670500" y="3164558"/>
                </a:cubicBezTo>
                <a:cubicBezTo>
                  <a:pt x="2679647" y="3155015"/>
                  <a:pt x="2701703" y="3157846"/>
                  <a:pt x="2697944" y="3135929"/>
                </a:cubicBezTo>
                <a:cubicBezTo>
                  <a:pt x="2695029" y="3117438"/>
                  <a:pt x="2671747" y="3102967"/>
                  <a:pt x="2658457" y="3082378"/>
                </a:cubicBezTo>
                <a:cubicBezTo>
                  <a:pt x="2680051" y="3089998"/>
                  <a:pt x="2695572" y="3099646"/>
                  <a:pt x="2709325" y="3115445"/>
                </a:cubicBezTo>
                <a:cubicBezTo>
                  <a:pt x="2736829" y="3147044"/>
                  <a:pt x="2722834" y="3170255"/>
                  <a:pt x="2726131" y="3196960"/>
                </a:cubicBezTo>
                <a:cubicBezTo>
                  <a:pt x="2775008" y="3201958"/>
                  <a:pt x="2785927" y="3186263"/>
                  <a:pt x="2763730" y="3136208"/>
                </a:cubicBezTo>
                <a:cubicBezTo>
                  <a:pt x="2759891" y="3127294"/>
                  <a:pt x="2757357" y="3117017"/>
                  <a:pt x="2751366" y="3106042"/>
                </a:cubicBezTo>
                <a:cubicBezTo>
                  <a:pt x="2740690" y="3082726"/>
                  <a:pt x="2732166" y="3061474"/>
                  <a:pt x="2740933" y="3043716"/>
                </a:cubicBezTo>
                <a:cubicBezTo>
                  <a:pt x="2744009" y="3036201"/>
                  <a:pt x="2737555" y="3030014"/>
                  <a:pt x="2730257" y="3020401"/>
                </a:cubicBezTo>
                <a:cubicBezTo>
                  <a:pt x="2719963" y="3005301"/>
                  <a:pt x="2701446" y="2990165"/>
                  <a:pt x="2696380" y="2969612"/>
                </a:cubicBezTo>
                <a:cubicBezTo>
                  <a:pt x="2704141" y="2974435"/>
                  <a:pt x="2709750" y="2977196"/>
                  <a:pt x="2717511" y="2982020"/>
                </a:cubicBezTo>
                <a:cubicBezTo>
                  <a:pt x="2746865" y="2994464"/>
                  <a:pt x="2759009" y="2990409"/>
                  <a:pt x="2759171" y="2964402"/>
                </a:cubicBezTo>
                <a:cubicBezTo>
                  <a:pt x="2758025" y="2939759"/>
                  <a:pt x="2768943" y="2924063"/>
                  <a:pt x="2786315" y="2914555"/>
                </a:cubicBezTo>
                <a:cubicBezTo>
                  <a:pt x="2799767" y="2909137"/>
                  <a:pt x="2811067" y="2901656"/>
                  <a:pt x="2825823" y="2894875"/>
                </a:cubicBezTo>
                <a:cubicBezTo>
                  <a:pt x="2865332" y="2875194"/>
                  <a:pt x="2906993" y="2857576"/>
                  <a:pt x="2956794" y="2852997"/>
                </a:cubicBezTo>
                <a:cubicBezTo>
                  <a:pt x="2975854" y="2850339"/>
                  <a:pt x="2987918" y="2859288"/>
                  <a:pt x="2997750" y="2879177"/>
                </a:cubicBezTo>
                <a:cubicBezTo>
                  <a:pt x="3005429" y="2897004"/>
                  <a:pt x="3007499" y="2912070"/>
                  <a:pt x="3008263" y="2928499"/>
                </a:cubicBezTo>
                <a:cubicBezTo>
                  <a:pt x="3011178" y="2946991"/>
                  <a:pt x="3007177" y="2964084"/>
                  <a:pt x="3014394" y="2986700"/>
                </a:cubicBezTo>
                <a:cubicBezTo>
                  <a:pt x="3056679" y="2938286"/>
                  <a:pt x="3098499" y="2894661"/>
                  <a:pt x="3075240" y="2806959"/>
                </a:cubicBezTo>
                <a:cubicBezTo>
                  <a:pt x="3074857" y="2798744"/>
                  <a:pt x="3075782" y="2789166"/>
                  <a:pt x="3085312" y="2787837"/>
                </a:cubicBezTo>
                <a:cubicBezTo>
                  <a:pt x="3096994" y="2788572"/>
                  <a:pt x="3107368" y="2790669"/>
                  <a:pt x="3120276" y="2803043"/>
                </a:cubicBezTo>
                <a:cubicBezTo>
                  <a:pt x="3126730" y="2809230"/>
                  <a:pt x="3130570" y="2818143"/>
                  <a:pt x="3134411" y="2827057"/>
                </a:cubicBezTo>
                <a:cubicBezTo>
                  <a:pt x="3145085" y="2850372"/>
                  <a:pt x="3147539" y="2873652"/>
                  <a:pt x="3161671" y="2897666"/>
                </a:cubicBezTo>
                <a:cubicBezTo>
                  <a:pt x="3175806" y="2921680"/>
                  <a:pt x="3209844" y="2946463"/>
                  <a:pt x="3225446" y="2943107"/>
                </a:cubicBezTo>
                <a:cubicBezTo>
                  <a:pt x="3244507" y="2940450"/>
                  <a:pt x="3239440" y="2919897"/>
                  <a:pt x="3236526" y="2901405"/>
                </a:cubicBezTo>
                <a:cubicBezTo>
                  <a:pt x="3235300" y="2889765"/>
                  <a:pt x="3226694" y="2881516"/>
                  <a:pt x="3219396" y="2871903"/>
                </a:cubicBezTo>
                <a:cubicBezTo>
                  <a:pt x="3175989" y="2822442"/>
                  <a:pt x="3171385" y="2797099"/>
                  <a:pt x="3204440" y="2771232"/>
                </a:cubicBezTo>
                <a:cubicBezTo>
                  <a:pt x="3219660" y="2759661"/>
                  <a:pt x="3229271" y="2745329"/>
                  <a:pt x="3234580" y="2726873"/>
                </a:cubicBezTo>
                <a:cubicBezTo>
                  <a:pt x="3247891" y="2674230"/>
                  <a:pt x="3283559" y="2645636"/>
                  <a:pt x="3354875" y="2661679"/>
                </a:cubicBezTo>
                <a:cubicBezTo>
                  <a:pt x="3389456" y="2668670"/>
                  <a:pt x="3389456" y="2668670"/>
                  <a:pt x="3371945" y="2630954"/>
                </a:cubicBezTo>
                <a:cubicBezTo>
                  <a:pt x="3358274" y="2602151"/>
                  <a:pt x="3371042" y="2567300"/>
                  <a:pt x="3392636" y="2574920"/>
                </a:cubicBezTo>
                <a:cubicBezTo>
                  <a:pt x="3431057" y="2590824"/>
                  <a:pt x="3447585" y="2577890"/>
                  <a:pt x="3464575" y="2560168"/>
                </a:cubicBezTo>
                <a:cubicBezTo>
                  <a:pt x="3471573" y="2548562"/>
                  <a:pt x="3477725" y="2533531"/>
                  <a:pt x="3497629" y="2534300"/>
                </a:cubicBezTo>
                <a:cubicBezTo>
                  <a:pt x="3520992" y="2535768"/>
                  <a:pt x="3519766" y="2524127"/>
                  <a:pt x="3507783" y="2502176"/>
                </a:cubicBezTo>
                <a:cubicBezTo>
                  <a:pt x="3501793" y="2491200"/>
                  <a:pt x="3495801" y="2480224"/>
                  <a:pt x="3508789" y="2479594"/>
                </a:cubicBezTo>
                <a:cubicBezTo>
                  <a:pt x="3520471" y="2480328"/>
                  <a:pt x="3530845" y="2482426"/>
                  <a:pt x="3539832" y="2498890"/>
                </a:cubicBezTo>
                <a:cubicBezTo>
                  <a:pt x="3545824" y="2509866"/>
                  <a:pt x="3550508" y="2522204"/>
                  <a:pt x="3558652" y="2535243"/>
                </a:cubicBezTo>
                <a:cubicBezTo>
                  <a:pt x="3583922" y="2577783"/>
                  <a:pt x="3622807" y="2588898"/>
                  <a:pt x="3642873" y="2563660"/>
                </a:cubicBezTo>
                <a:cubicBezTo>
                  <a:pt x="3648101" y="2558207"/>
                  <a:pt x="3649026" y="2548629"/>
                  <a:pt x="3652103" y="2541114"/>
                </a:cubicBezTo>
                <a:cubicBezTo>
                  <a:pt x="3655179" y="2533599"/>
                  <a:pt x="3658255" y="2526083"/>
                  <a:pt x="3668630" y="2528180"/>
                </a:cubicBezTo>
                <a:cubicBezTo>
                  <a:pt x="3719658" y="2535241"/>
                  <a:pt x="3732426" y="2500389"/>
                  <a:pt x="3748190" y="2471027"/>
                </a:cubicBezTo>
                <a:cubicBezTo>
                  <a:pt x="3748653" y="2466238"/>
                  <a:pt x="3751266" y="2463512"/>
                  <a:pt x="3743506" y="2458688"/>
                </a:cubicBezTo>
                <a:cubicBezTo>
                  <a:pt x="3735745" y="2453864"/>
                  <a:pt x="3727140" y="2445615"/>
                  <a:pt x="3716765" y="2443518"/>
                </a:cubicBezTo>
                <a:cubicBezTo>
                  <a:pt x="3709849" y="2442119"/>
                  <a:pt x="3714996" y="2449670"/>
                  <a:pt x="3715840" y="2453095"/>
                </a:cubicBezTo>
                <a:cubicBezTo>
                  <a:pt x="3719137" y="2479801"/>
                  <a:pt x="3710833" y="2492770"/>
                  <a:pt x="3687470" y="2491302"/>
                </a:cubicBezTo>
                <a:cubicBezTo>
                  <a:pt x="3662800" y="2491197"/>
                  <a:pt x="3633908" y="2473965"/>
                  <a:pt x="3618467" y="2451314"/>
                </a:cubicBezTo>
                <a:cubicBezTo>
                  <a:pt x="3609018" y="2439639"/>
                  <a:pt x="3610787" y="2433487"/>
                  <a:pt x="3624620" y="2436283"/>
                </a:cubicBezTo>
                <a:cubicBezTo>
                  <a:pt x="3646676" y="2439114"/>
                  <a:pt x="3647601" y="2429537"/>
                  <a:pt x="3641691" y="2405557"/>
                </a:cubicBezTo>
                <a:cubicBezTo>
                  <a:pt x="3629789" y="2370602"/>
                  <a:pt x="3650781" y="2335786"/>
                  <a:pt x="3676295" y="2339317"/>
                </a:cubicBezTo>
                <a:cubicBezTo>
                  <a:pt x="3697044" y="2343511"/>
                  <a:pt x="3703578" y="2336694"/>
                  <a:pt x="3707117" y="2324390"/>
                </a:cubicBezTo>
                <a:cubicBezTo>
                  <a:pt x="3713270" y="2309359"/>
                  <a:pt x="3723725" y="2298453"/>
                  <a:pt x="3749622" y="2310197"/>
                </a:cubicBezTo>
                <a:cubicBezTo>
                  <a:pt x="3766450" y="2318481"/>
                  <a:pt x="3769989" y="2306177"/>
                  <a:pt x="3772221" y="2295236"/>
                </a:cubicBezTo>
                <a:cubicBezTo>
                  <a:pt x="3774453" y="2284295"/>
                  <a:pt x="3774534" y="2271292"/>
                  <a:pt x="3785371" y="2268600"/>
                </a:cubicBezTo>
                <a:cubicBezTo>
                  <a:pt x="3796670" y="2261119"/>
                  <a:pt x="3807809" y="2279645"/>
                  <a:pt x="3830246" y="2290691"/>
                </a:cubicBezTo>
                <a:cubicBezTo>
                  <a:pt x="3791604" y="2240566"/>
                  <a:pt x="3829343" y="2227037"/>
                  <a:pt x="3826972" y="2190754"/>
                </a:cubicBezTo>
                <a:cubicBezTo>
                  <a:pt x="3832963" y="2201730"/>
                  <a:pt x="3835958" y="2207218"/>
                  <a:pt x="3838954" y="2212705"/>
                </a:cubicBezTo>
                <a:cubicBezTo>
                  <a:pt x="3863382" y="2251820"/>
                  <a:pt x="3881517" y="2258741"/>
                  <a:pt x="3902428" y="2236928"/>
                </a:cubicBezTo>
                <a:cubicBezTo>
                  <a:pt x="3914653" y="2219870"/>
                  <a:pt x="3927722" y="2206237"/>
                  <a:pt x="3944249" y="2193304"/>
                </a:cubicBezTo>
                <a:cubicBezTo>
                  <a:pt x="3972920" y="2176315"/>
                  <a:pt x="4006739" y="2166877"/>
                  <a:pt x="4046548" y="2168414"/>
                </a:cubicBezTo>
                <a:cubicBezTo>
                  <a:pt x="4075983" y="2167854"/>
                  <a:pt x="4078215" y="2156913"/>
                  <a:pt x="4059779" y="2128774"/>
                </a:cubicBezTo>
                <a:cubicBezTo>
                  <a:pt x="4035733" y="2097874"/>
                  <a:pt x="4036276" y="2080082"/>
                  <a:pt x="4059720" y="2068546"/>
                </a:cubicBezTo>
                <a:cubicBezTo>
                  <a:pt x="4072327" y="2059702"/>
                  <a:pt x="4087085" y="2052921"/>
                  <a:pt x="4096696" y="2038589"/>
                </a:cubicBezTo>
                <a:cubicBezTo>
                  <a:pt x="4103230" y="2031772"/>
                  <a:pt x="4114067" y="2029081"/>
                  <a:pt x="4128744" y="2035302"/>
                </a:cubicBezTo>
                <a:cubicBezTo>
                  <a:pt x="4134354" y="2038064"/>
                  <a:pt x="4138656" y="2042188"/>
                  <a:pt x="4138275" y="2033974"/>
                </a:cubicBezTo>
                <a:cubicBezTo>
                  <a:pt x="4134596" y="1999054"/>
                  <a:pt x="4157196" y="1984092"/>
                  <a:pt x="4176336" y="1968432"/>
                </a:cubicBezTo>
                <a:cubicBezTo>
                  <a:pt x="4195478" y="1952772"/>
                  <a:pt x="4209009" y="1934350"/>
                  <a:pt x="4200566" y="1900094"/>
                </a:cubicBezTo>
                <a:cubicBezTo>
                  <a:pt x="4197188" y="1886392"/>
                  <a:pt x="4203260" y="1884364"/>
                  <a:pt x="4217937" y="1890586"/>
                </a:cubicBezTo>
                <a:cubicBezTo>
                  <a:pt x="4247292" y="1903029"/>
                  <a:pt x="4248599" y="1901666"/>
                  <a:pt x="4243995" y="1876324"/>
                </a:cubicBezTo>
                <a:cubicBezTo>
                  <a:pt x="4236476" y="1832490"/>
                  <a:pt x="4238870" y="1795542"/>
                  <a:pt x="4274458" y="1779952"/>
                </a:cubicBezTo>
                <a:cubicBezTo>
                  <a:pt x="4284451" y="1773834"/>
                  <a:pt x="4297901" y="1768416"/>
                  <a:pt x="4309201" y="1760935"/>
                </a:cubicBezTo>
                <a:cubicBezTo>
                  <a:pt x="4320038" y="1758244"/>
                  <a:pt x="4327036" y="1746638"/>
                  <a:pt x="4343783" y="1767926"/>
                </a:cubicBezTo>
                <a:cubicBezTo>
                  <a:pt x="4351081" y="1777538"/>
                  <a:pt x="4366221" y="1778971"/>
                  <a:pt x="4374444" y="1779006"/>
                </a:cubicBezTo>
                <a:cubicBezTo>
                  <a:pt x="4405186" y="1777083"/>
                  <a:pt x="4428630" y="1765547"/>
                  <a:pt x="4442624" y="1742337"/>
                </a:cubicBezTo>
                <a:cubicBezTo>
                  <a:pt x="4454004" y="1721853"/>
                  <a:pt x="4451853" y="1719790"/>
                  <a:pt x="4423424" y="1697769"/>
                </a:cubicBezTo>
                <a:cubicBezTo>
                  <a:pt x="4405751" y="1686059"/>
                  <a:pt x="4396302" y="1674384"/>
                  <a:pt x="4393387" y="1655893"/>
                </a:cubicBezTo>
                <a:cubicBezTo>
                  <a:pt x="4412286" y="1679243"/>
                  <a:pt x="4432573" y="1688226"/>
                  <a:pt x="4448637" y="1680081"/>
                </a:cubicBezTo>
                <a:cubicBezTo>
                  <a:pt x="4469930" y="1666483"/>
                  <a:pt x="4492911" y="1659736"/>
                  <a:pt x="4529020" y="1699585"/>
                </a:cubicBezTo>
                <a:cubicBezTo>
                  <a:pt x="4505899" y="1659107"/>
                  <a:pt x="4518124" y="1642049"/>
                  <a:pt x="4541568" y="1630513"/>
                </a:cubicBezTo>
                <a:cubicBezTo>
                  <a:pt x="4553712" y="1626458"/>
                  <a:pt x="4553793" y="1613455"/>
                  <a:pt x="4553873" y="1600451"/>
                </a:cubicBezTo>
                <a:cubicBezTo>
                  <a:pt x="4554960" y="1564867"/>
                  <a:pt x="4571869" y="1560147"/>
                  <a:pt x="4608059" y="1586993"/>
                </a:cubicBezTo>
                <a:cubicBezTo>
                  <a:pt x="4627883" y="1600765"/>
                  <a:pt x="4629653" y="1594612"/>
                  <a:pt x="4624124" y="1578848"/>
                </a:cubicBezTo>
                <a:cubicBezTo>
                  <a:pt x="4619058" y="1558294"/>
                  <a:pt x="4620445" y="1543927"/>
                  <a:pt x="4645115" y="1544032"/>
                </a:cubicBezTo>
                <a:cubicBezTo>
                  <a:pt x="4647648" y="1554309"/>
                  <a:pt x="4648030" y="1562523"/>
                  <a:pt x="4649719" y="1569374"/>
                </a:cubicBezTo>
                <a:cubicBezTo>
                  <a:pt x="4653940" y="1586503"/>
                  <a:pt x="4664697" y="1596814"/>
                  <a:pt x="4681144" y="1596884"/>
                </a:cubicBezTo>
                <a:cubicBezTo>
                  <a:pt x="4696283" y="1598317"/>
                  <a:pt x="4701511" y="1592864"/>
                  <a:pt x="4692524" y="1576400"/>
                </a:cubicBezTo>
                <a:cubicBezTo>
                  <a:pt x="4677164" y="1540746"/>
                  <a:pt x="4679939" y="1512012"/>
                  <a:pt x="4679257" y="1482580"/>
                </a:cubicBezTo>
                <a:cubicBezTo>
                  <a:pt x="4681107" y="1463424"/>
                  <a:pt x="4687260" y="1448393"/>
                  <a:pt x="4705475" y="1442311"/>
                </a:cubicBezTo>
                <a:cubicBezTo>
                  <a:pt x="4723692" y="1436228"/>
                  <a:pt x="4735454" y="1423959"/>
                  <a:pt x="4745065" y="1409627"/>
                </a:cubicBezTo>
                <a:cubicBezTo>
                  <a:pt x="4753831" y="1391870"/>
                  <a:pt x="4766056" y="1374811"/>
                  <a:pt x="4793722" y="1380403"/>
                </a:cubicBezTo>
                <a:cubicBezTo>
                  <a:pt x="4822694" y="1384633"/>
                  <a:pt x="4822775" y="1371629"/>
                  <a:pt x="4816864" y="1347650"/>
                </a:cubicBezTo>
                <a:cubicBezTo>
                  <a:pt x="4812723" y="1317519"/>
                  <a:pt x="4820565" y="1309339"/>
                  <a:pt x="4851688" y="1315630"/>
                </a:cubicBezTo>
                <a:cubicBezTo>
                  <a:pt x="4859912" y="1315665"/>
                  <a:pt x="4868979" y="1319126"/>
                  <a:pt x="4875896" y="1320524"/>
                </a:cubicBezTo>
                <a:cubicBezTo>
                  <a:pt x="4903561" y="1326116"/>
                  <a:pt x="4919626" y="1317971"/>
                  <a:pt x="4931851" y="1300913"/>
                </a:cubicBezTo>
                <a:cubicBezTo>
                  <a:pt x="4941462" y="1286581"/>
                  <a:pt x="4930324" y="1268055"/>
                  <a:pt x="4919185" y="1249529"/>
                </a:cubicBezTo>
                <a:cubicBezTo>
                  <a:pt x="4905051" y="1225515"/>
                  <a:pt x="4903524" y="1192657"/>
                  <a:pt x="4921278" y="1191363"/>
                </a:cubicBezTo>
                <a:cubicBezTo>
                  <a:pt x="4959399" y="1186049"/>
                  <a:pt x="4957409" y="1157980"/>
                  <a:pt x="4958033" y="1127185"/>
                </a:cubicBezTo>
                <a:cubicBezTo>
                  <a:pt x="4959802" y="1121032"/>
                  <a:pt x="4965030" y="1115579"/>
                  <a:pt x="4966800" y="1109427"/>
                </a:cubicBezTo>
                <a:cubicBezTo>
                  <a:pt x="4986021" y="1080763"/>
                  <a:pt x="5024605" y="1070661"/>
                  <a:pt x="5046440" y="1039270"/>
                </a:cubicBezTo>
                <a:cubicBezTo>
                  <a:pt x="5048893" y="1062551"/>
                  <a:pt x="5057880" y="1079014"/>
                  <a:pt x="5072476" y="1098239"/>
                </a:cubicBezTo>
                <a:cubicBezTo>
                  <a:pt x="5077623" y="1105790"/>
                  <a:pt x="5086228" y="1114039"/>
                  <a:pt x="5086610" y="1122254"/>
                </a:cubicBezTo>
                <a:cubicBezTo>
                  <a:pt x="5089143" y="1132531"/>
                  <a:pt x="5095134" y="1143506"/>
                  <a:pt x="5106816" y="1144240"/>
                </a:cubicBezTo>
                <a:cubicBezTo>
                  <a:pt x="5118497" y="1144974"/>
                  <a:pt x="5120267" y="1138822"/>
                  <a:pt x="5117734" y="1128545"/>
                </a:cubicBezTo>
                <a:cubicBezTo>
                  <a:pt x="5114356" y="1114843"/>
                  <a:pt x="5109672" y="1102504"/>
                  <a:pt x="5106295" y="1088801"/>
                </a:cubicBezTo>
                <a:cubicBezTo>
                  <a:pt x="5101610" y="1076462"/>
                  <a:pt x="5107682" y="1074435"/>
                  <a:pt x="5121052" y="1082020"/>
                </a:cubicBezTo>
                <a:cubicBezTo>
                  <a:pt x="5132271" y="1087542"/>
                  <a:pt x="5140876" y="1095792"/>
                  <a:pt x="5152558" y="1096526"/>
                </a:cubicBezTo>
                <a:cubicBezTo>
                  <a:pt x="5198440" y="1096035"/>
                  <a:pt x="5220275" y="1064645"/>
                  <a:pt x="5208454" y="1016687"/>
                </a:cubicBezTo>
                <a:cubicBezTo>
                  <a:pt x="5207228" y="1005047"/>
                  <a:pt x="5203850" y="991344"/>
                  <a:pt x="5200473" y="977642"/>
                </a:cubicBezTo>
                <a:cubicBezTo>
                  <a:pt x="5209078" y="985891"/>
                  <a:pt x="5217683" y="994140"/>
                  <a:pt x="5224982" y="1003753"/>
                </a:cubicBezTo>
                <a:cubicBezTo>
                  <a:pt x="5244343" y="1022314"/>
                  <a:pt x="5252566" y="1022349"/>
                  <a:pt x="5258719" y="1007318"/>
                </a:cubicBezTo>
                <a:cubicBezTo>
                  <a:pt x="5264409" y="997076"/>
                  <a:pt x="5268793" y="988197"/>
                  <a:pt x="5272331" y="975893"/>
                </a:cubicBezTo>
                <a:cubicBezTo>
                  <a:pt x="5277177" y="962225"/>
                  <a:pt x="5272493" y="949886"/>
                  <a:pt x="5257434" y="935450"/>
                </a:cubicBezTo>
                <a:cubicBezTo>
                  <a:pt x="5241068" y="922377"/>
                  <a:pt x="5225084" y="917518"/>
                  <a:pt x="5210025" y="903082"/>
                </a:cubicBezTo>
                <a:cubicBezTo>
                  <a:pt x="5226472" y="903151"/>
                  <a:pt x="5240304" y="905948"/>
                  <a:pt x="5255444" y="907380"/>
                </a:cubicBezTo>
                <a:cubicBezTo>
                  <a:pt x="5270584" y="908813"/>
                  <a:pt x="5277118" y="901997"/>
                  <a:pt x="5275048" y="886931"/>
                </a:cubicBezTo>
                <a:cubicBezTo>
                  <a:pt x="5261156" y="823907"/>
                  <a:pt x="5268998" y="815727"/>
                  <a:pt x="5327023" y="811182"/>
                </a:cubicBezTo>
                <a:cubicBezTo>
                  <a:pt x="5355614" y="807197"/>
                  <a:pt x="5372303" y="768256"/>
                  <a:pt x="5353022" y="736692"/>
                </a:cubicBezTo>
                <a:cubicBezTo>
                  <a:pt x="5342728" y="721592"/>
                  <a:pt x="5347493" y="720927"/>
                  <a:pt x="5356179" y="716173"/>
                </a:cubicBezTo>
                <a:cubicBezTo>
                  <a:pt x="5379623" y="704637"/>
                  <a:pt x="5380086" y="699848"/>
                  <a:pt x="5364725" y="664194"/>
                </a:cubicBezTo>
                <a:cubicBezTo>
                  <a:pt x="5362574" y="662132"/>
                  <a:pt x="5360423" y="660070"/>
                  <a:pt x="5361730" y="658707"/>
                </a:cubicBezTo>
                <a:cubicBezTo>
                  <a:pt x="5357046" y="646367"/>
                  <a:pt x="5356664" y="638153"/>
                  <a:pt x="5363198" y="631336"/>
                </a:cubicBezTo>
                <a:cubicBezTo>
                  <a:pt x="5371040" y="623157"/>
                  <a:pt x="5379182" y="636195"/>
                  <a:pt x="5386943" y="641019"/>
                </a:cubicBezTo>
                <a:cubicBezTo>
                  <a:pt x="5412377" y="657552"/>
                  <a:pt x="5422751" y="659649"/>
                  <a:pt x="5423757" y="637068"/>
                </a:cubicBezTo>
                <a:cubicBezTo>
                  <a:pt x="5427839" y="606972"/>
                  <a:pt x="5442678" y="587187"/>
                  <a:pt x="5460975" y="568101"/>
                </a:cubicBezTo>
                <a:cubicBezTo>
                  <a:pt x="5474044" y="554468"/>
                  <a:pt x="5482810" y="536711"/>
                  <a:pt x="5487274" y="514828"/>
                </a:cubicBezTo>
                <a:cubicBezTo>
                  <a:pt x="5488199" y="505251"/>
                  <a:pt x="5492965" y="504586"/>
                  <a:pt x="5504183" y="510109"/>
                </a:cubicBezTo>
                <a:cubicBezTo>
                  <a:pt x="5527928" y="519791"/>
                  <a:pt x="5546144" y="513709"/>
                  <a:pt x="5555755" y="499377"/>
                </a:cubicBezTo>
                <a:cubicBezTo>
                  <a:pt x="5569287" y="480955"/>
                  <a:pt x="5579360" y="461835"/>
                  <a:pt x="5607107" y="454424"/>
                </a:cubicBezTo>
                <a:cubicBezTo>
                  <a:pt x="5592430" y="448202"/>
                  <a:pt x="5582518" y="441316"/>
                  <a:pt x="5573450" y="437855"/>
                </a:cubicBezTo>
                <a:cubicBezTo>
                  <a:pt x="5558773" y="431633"/>
                  <a:pt x="5552782" y="420658"/>
                  <a:pt x="5557165" y="411779"/>
                </a:cubicBezTo>
                <a:cubicBezTo>
                  <a:pt x="5570315" y="385143"/>
                  <a:pt x="5558876" y="345399"/>
                  <a:pt x="5557348" y="312541"/>
                </a:cubicBezTo>
                <a:cubicBezTo>
                  <a:pt x="5553751" y="264617"/>
                  <a:pt x="5557914" y="221517"/>
                  <a:pt x="5581056" y="188763"/>
                </a:cubicBezTo>
                <a:cubicBezTo>
                  <a:pt x="5588898" y="180584"/>
                  <a:pt x="5594507" y="183345"/>
                  <a:pt x="5603957" y="195020"/>
                </a:cubicBezTo>
                <a:cubicBezTo>
                  <a:pt x="5621167" y="211518"/>
                  <a:pt x="5621930" y="227948"/>
                  <a:pt x="5622694" y="244377"/>
                </a:cubicBezTo>
                <a:cubicBezTo>
                  <a:pt x="5626072" y="258079"/>
                  <a:pt x="5631219" y="265629"/>
                  <a:pt x="5645896" y="271851"/>
                </a:cubicBezTo>
                <a:cubicBezTo>
                  <a:pt x="5658421" y="276011"/>
                  <a:pt x="5661498" y="268495"/>
                  <a:pt x="5664574" y="260980"/>
                </a:cubicBezTo>
                <a:cubicBezTo>
                  <a:pt x="5666806" y="250039"/>
                  <a:pt x="5668194" y="235672"/>
                  <a:pt x="5670426" y="224731"/>
                </a:cubicBezTo>
                <a:cubicBezTo>
                  <a:pt x="5670044" y="216516"/>
                  <a:pt x="5670125" y="203513"/>
                  <a:pt x="5682651" y="207673"/>
                </a:cubicBezTo>
                <a:cubicBezTo>
                  <a:pt x="5696484" y="210469"/>
                  <a:pt x="5699861" y="224171"/>
                  <a:pt x="5705852" y="235147"/>
                </a:cubicBezTo>
                <a:cubicBezTo>
                  <a:pt x="5708848" y="240635"/>
                  <a:pt x="5709230" y="248849"/>
                  <a:pt x="5716146" y="250248"/>
                </a:cubicBezTo>
                <a:cubicBezTo>
                  <a:pt x="5725214" y="253708"/>
                  <a:pt x="5722680" y="243431"/>
                  <a:pt x="5723143" y="238643"/>
                </a:cubicBezTo>
                <a:cubicBezTo>
                  <a:pt x="5731609" y="199667"/>
                  <a:pt x="5730162" y="153806"/>
                  <a:pt x="5723106" y="105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69920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8BD4B2-1622-41CD-81F5-895FAE46C0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4232" y="552250"/>
            <a:ext cx="6959143" cy="5753500"/>
          </a:xfrm>
          <a:custGeom>
            <a:gdLst>
              <a:gd name="connsiteX0" fmla="*/ 4240243 w 6521207"/>
              <a:gd name="connsiteY0" fmla="*/ 0 h 5391435"/>
              <a:gd name="connsiteX1" fmla="*/ 6521207 w 6521207"/>
              <a:gd name="connsiteY1" fmla="*/ 2280965 h 5391435"/>
              <a:gd name="connsiteX2" fmla="*/ 5308905 w 6521207"/>
              <a:gd name="connsiteY2" fmla="*/ 3493267 h 5391435"/>
              <a:gd name="connsiteX3" fmla="*/ 5312931 w 6521207"/>
              <a:gd name="connsiteY3" fmla="*/ 3531535 h 5391435"/>
              <a:gd name="connsiteX4" fmla="*/ 5305121 w 6521207"/>
              <a:gd name="connsiteY4" fmla="*/ 3547162 h 5391435"/>
              <a:gd name="connsiteX5" fmla="*/ 5255657 w 6521207"/>
              <a:gd name="connsiteY5" fmla="*/ 3588830 h 5391435"/>
              <a:gd name="connsiteX6" fmla="*/ 5206192 w 6521207"/>
              <a:gd name="connsiteY6" fmla="*/ 3646127 h 5391435"/>
              <a:gd name="connsiteX7" fmla="*/ 5203589 w 6521207"/>
              <a:gd name="connsiteY7" fmla="*/ 3737278 h 5391435"/>
              <a:gd name="connsiteX8" fmla="*/ 5167141 w 6521207"/>
              <a:gd name="connsiteY8" fmla="*/ 3828430 h 5391435"/>
              <a:gd name="connsiteX9" fmla="*/ 5128090 w 6521207"/>
              <a:gd name="connsiteY9" fmla="*/ 3849264 h 5391435"/>
              <a:gd name="connsiteX10" fmla="*/ 5094246 w 6521207"/>
              <a:gd name="connsiteY10" fmla="*/ 3893538 h 5391435"/>
              <a:gd name="connsiteX11" fmla="*/ 5112469 w 6521207"/>
              <a:gd name="connsiteY11" fmla="*/ 3958646 h 5391435"/>
              <a:gd name="connsiteX12" fmla="*/ 5164537 w 6521207"/>
              <a:gd name="connsiteY12" fmla="*/ 4008129 h 5391435"/>
              <a:gd name="connsiteX13" fmla="*/ 5164537 w 6521207"/>
              <a:gd name="connsiteY13" fmla="*/ 4023754 h 5391435"/>
              <a:gd name="connsiteX14" fmla="*/ 5146314 w 6521207"/>
              <a:gd name="connsiteY14" fmla="*/ 4023754 h 5391435"/>
              <a:gd name="connsiteX15" fmla="*/ 5135900 w 6521207"/>
              <a:gd name="connsiteY15" fmla="*/ 4013337 h 5391435"/>
              <a:gd name="connsiteX16" fmla="*/ 5047384 w 6521207"/>
              <a:gd name="connsiteY16" fmla="*/ 3953437 h 5391435"/>
              <a:gd name="connsiteX17" fmla="*/ 5052591 w 6521207"/>
              <a:gd name="connsiteY17" fmla="*/ 3979481 h 5391435"/>
              <a:gd name="connsiteX18" fmla="*/ 5096849 w 6521207"/>
              <a:gd name="connsiteY18" fmla="*/ 4026359 h 5391435"/>
              <a:gd name="connsiteX19" fmla="*/ 5115073 w 6521207"/>
              <a:gd name="connsiteY19" fmla="*/ 4049798 h 5391435"/>
              <a:gd name="connsiteX20" fmla="*/ 5102056 w 6521207"/>
              <a:gd name="connsiteY20" fmla="*/ 4075841 h 5391435"/>
              <a:gd name="connsiteX21" fmla="*/ 5083832 w 6521207"/>
              <a:gd name="connsiteY21" fmla="*/ 4083655 h 5391435"/>
              <a:gd name="connsiteX22" fmla="*/ 5102056 w 6521207"/>
              <a:gd name="connsiteY22" fmla="*/ 4094072 h 5391435"/>
              <a:gd name="connsiteX23" fmla="*/ 5115073 w 6521207"/>
              <a:gd name="connsiteY23" fmla="*/ 4125324 h 5391435"/>
              <a:gd name="connsiteX24" fmla="*/ 5135900 w 6521207"/>
              <a:gd name="connsiteY24" fmla="*/ 4169598 h 5391435"/>
              <a:gd name="connsiteX25" fmla="*/ 5174951 w 6521207"/>
              <a:gd name="connsiteY25" fmla="*/ 4174806 h 5391435"/>
              <a:gd name="connsiteX26" fmla="*/ 5148917 w 6521207"/>
              <a:gd name="connsiteY26" fmla="*/ 4234706 h 5391435"/>
              <a:gd name="connsiteX27" fmla="*/ 5122883 w 6521207"/>
              <a:gd name="connsiteY27" fmla="*/ 4265958 h 5391435"/>
              <a:gd name="connsiteX28" fmla="*/ 5104659 w 6521207"/>
              <a:gd name="connsiteY28" fmla="*/ 4328461 h 5391435"/>
              <a:gd name="connsiteX29" fmla="*/ 5078625 w 6521207"/>
              <a:gd name="connsiteY29" fmla="*/ 4388362 h 5391435"/>
              <a:gd name="connsiteX30" fmla="*/ 5057798 w 6521207"/>
              <a:gd name="connsiteY30" fmla="*/ 4414405 h 5391435"/>
              <a:gd name="connsiteX31" fmla="*/ 5023954 w 6521207"/>
              <a:gd name="connsiteY31" fmla="*/ 4458679 h 5391435"/>
              <a:gd name="connsiteX32" fmla="*/ 4969282 w 6521207"/>
              <a:gd name="connsiteY32" fmla="*/ 4508162 h 5391435"/>
              <a:gd name="connsiteX33" fmla="*/ 4969282 w 6521207"/>
              <a:gd name="connsiteY33" fmla="*/ 4458679 h 5391435"/>
              <a:gd name="connsiteX34" fmla="*/ 4987506 w 6521207"/>
              <a:gd name="connsiteY34" fmla="*/ 4393570 h 5391435"/>
              <a:gd name="connsiteX35" fmla="*/ 5010937 w 6521207"/>
              <a:gd name="connsiteY35" fmla="*/ 4354505 h 5391435"/>
              <a:gd name="connsiteX36" fmla="*/ 4984903 w 6521207"/>
              <a:gd name="connsiteY36" fmla="*/ 4213871 h 5391435"/>
              <a:gd name="connsiteX37" fmla="*/ 4958869 w 6521207"/>
              <a:gd name="connsiteY37" fmla="*/ 4255540 h 5391435"/>
              <a:gd name="connsiteX38" fmla="*/ 4938041 w 6521207"/>
              <a:gd name="connsiteY38" fmla="*/ 4276376 h 5391435"/>
              <a:gd name="connsiteX39" fmla="*/ 4906801 w 6521207"/>
              <a:gd name="connsiteY39" fmla="*/ 4310232 h 5391435"/>
              <a:gd name="connsiteX40" fmla="*/ 4867749 w 6521207"/>
              <a:gd name="connsiteY40" fmla="*/ 4435240 h 5391435"/>
              <a:gd name="connsiteX41" fmla="*/ 4828699 w 6521207"/>
              <a:gd name="connsiteY41" fmla="*/ 4528996 h 5391435"/>
              <a:gd name="connsiteX42" fmla="*/ 4802664 w 6521207"/>
              <a:gd name="connsiteY42" fmla="*/ 4586291 h 5391435"/>
              <a:gd name="connsiteX43" fmla="*/ 4763615 w 6521207"/>
              <a:gd name="connsiteY43" fmla="*/ 4664422 h 5391435"/>
              <a:gd name="connsiteX44" fmla="*/ 4747994 w 6521207"/>
              <a:gd name="connsiteY44" fmla="*/ 4687860 h 5391435"/>
              <a:gd name="connsiteX45" fmla="*/ 4727167 w 6521207"/>
              <a:gd name="connsiteY45" fmla="*/ 4706091 h 5391435"/>
              <a:gd name="connsiteX46" fmla="*/ 4698529 w 6521207"/>
              <a:gd name="connsiteY46" fmla="*/ 4724321 h 5391435"/>
              <a:gd name="connsiteX47" fmla="*/ 4667289 w 6521207"/>
              <a:gd name="connsiteY47" fmla="*/ 4687860 h 5391435"/>
              <a:gd name="connsiteX48" fmla="*/ 4682909 w 6521207"/>
              <a:gd name="connsiteY48" fmla="*/ 4659212 h 5391435"/>
              <a:gd name="connsiteX49" fmla="*/ 4779234 w 6521207"/>
              <a:gd name="connsiteY49" fmla="*/ 4534205 h 5391435"/>
              <a:gd name="connsiteX50" fmla="*/ 4779234 w 6521207"/>
              <a:gd name="connsiteY50" fmla="*/ 4521183 h 5391435"/>
              <a:gd name="connsiteX51" fmla="*/ 4761011 w 6521207"/>
              <a:gd name="connsiteY51" fmla="*/ 4521183 h 5391435"/>
              <a:gd name="connsiteX52" fmla="*/ 4656875 w 6521207"/>
              <a:gd name="connsiteY52" fmla="*/ 4612334 h 5391435"/>
              <a:gd name="connsiteX53" fmla="*/ 4630841 w 6521207"/>
              <a:gd name="connsiteY53" fmla="*/ 4633169 h 5391435"/>
              <a:gd name="connsiteX54" fmla="*/ 4570963 w 6521207"/>
              <a:gd name="connsiteY54" fmla="*/ 4654004 h 5391435"/>
              <a:gd name="connsiteX55" fmla="*/ 4518895 w 6521207"/>
              <a:gd name="connsiteY55" fmla="*/ 4700882 h 5391435"/>
              <a:gd name="connsiteX56" fmla="*/ 4503274 w 6521207"/>
              <a:gd name="connsiteY56" fmla="*/ 4703487 h 5391435"/>
              <a:gd name="connsiteX57" fmla="*/ 4477240 w 6521207"/>
              <a:gd name="connsiteY57" fmla="*/ 4729530 h 5391435"/>
              <a:gd name="connsiteX58" fmla="*/ 4438189 w 6521207"/>
              <a:gd name="connsiteY58" fmla="*/ 4773804 h 5391435"/>
              <a:gd name="connsiteX59" fmla="*/ 4456413 w 6521207"/>
              <a:gd name="connsiteY59" fmla="*/ 4706091 h 5391435"/>
              <a:gd name="connsiteX60" fmla="*/ 4466827 w 6521207"/>
              <a:gd name="connsiteY60" fmla="*/ 4680048 h 5391435"/>
              <a:gd name="connsiteX61" fmla="*/ 4459016 w 6521207"/>
              <a:gd name="connsiteY61" fmla="*/ 4630565 h 5391435"/>
              <a:gd name="connsiteX62" fmla="*/ 4432982 w 6521207"/>
              <a:gd name="connsiteY62" fmla="*/ 4588896 h 5391435"/>
              <a:gd name="connsiteX63" fmla="*/ 4396535 w 6521207"/>
              <a:gd name="connsiteY63" fmla="*/ 4565457 h 5391435"/>
              <a:gd name="connsiteX64" fmla="*/ 4344467 w 6521207"/>
              <a:gd name="connsiteY64" fmla="*/ 4502952 h 5391435"/>
              <a:gd name="connsiteX65" fmla="*/ 4322663 w 6521207"/>
              <a:gd name="connsiteY65" fmla="*/ 4486350 h 5391435"/>
              <a:gd name="connsiteX66" fmla="*/ 4315572 w 6521207"/>
              <a:gd name="connsiteY66" fmla="*/ 4486600 h 5391435"/>
              <a:gd name="connsiteX67" fmla="*/ 4240243 w 6521207"/>
              <a:gd name="connsiteY67" fmla="*/ 4561929 h 5391435"/>
              <a:gd name="connsiteX68" fmla="*/ 4138747 w 6521207"/>
              <a:gd name="connsiteY68" fmla="*/ 4460434 h 5391435"/>
              <a:gd name="connsiteX69" fmla="*/ 4123177 w 6521207"/>
              <a:gd name="connsiteY69" fmla="*/ 4484723 h 5391435"/>
              <a:gd name="connsiteX70" fmla="*/ 4073713 w 6521207"/>
              <a:gd name="connsiteY70" fmla="*/ 4495140 h 5391435"/>
              <a:gd name="connsiteX71" fmla="*/ 4050282 w 6521207"/>
              <a:gd name="connsiteY71" fmla="*/ 4474305 h 5391435"/>
              <a:gd name="connsiteX72" fmla="*/ 4008628 w 6521207"/>
              <a:gd name="connsiteY72" fmla="*/ 4461284 h 5391435"/>
              <a:gd name="connsiteX73" fmla="*/ 3922715 w 6521207"/>
              <a:gd name="connsiteY73" fmla="*/ 4534205 h 5391435"/>
              <a:gd name="connsiteX74" fmla="*/ 3870647 w 6521207"/>
              <a:gd name="connsiteY74" fmla="*/ 4630565 h 5391435"/>
              <a:gd name="connsiteX75" fmla="*/ 3792545 w 6521207"/>
              <a:gd name="connsiteY75" fmla="*/ 4765991 h 5391435"/>
              <a:gd name="connsiteX76" fmla="*/ 3672790 w 6521207"/>
              <a:gd name="connsiteY76" fmla="*/ 4880581 h 5391435"/>
              <a:gd name="connsiteX77" fmla="*/ 3625929 w 6521207"/>
              <a:gd name="connsiteY77" fmla="*/ 4893603 h 5391435"/>
              <a:gd name="connsiteX78" fmla="*/ 3516586 w 6521207"/>
              <a:gd name="connsiteY78" fmla="*/ 4872768 h 5391435"/>
              <a:gd name="connsiteX79" fmla="*/ 3456707 w 6521207"/>
              <a:gd name="connsiteY79" fmla="*/ 4888395 h 5391435"/>
              <a:gd name="connsiteX80" fmla="*/ 3417656 w 6521207"/>
              <a:gd name="connsiteY80" fmla="*/ 4901415 h 5391435"/>
              <a:gd name="connsiteX81" fmla="*/ 3383812 w 6521207"/>
              <a:gd name="connsiteY81" fmla="*/ 4911834 h 5391435"/>
              <a:gd name="connsiteX82" fmla="*/ 3352571 w 6521207"/>
              <a:gd name="connsiteY82" fmla="*/ 4976941 h 5391435"/>
              <a:gd name="connsiteX83" fmla="*/ 3352571 w 6521207"/>
              <a:gd name="connsiteY83" fmla="*/ 5031633 h 5391435"/>
              <a:gd name="connsiteX84" fmla="*/ 3349968 w 6521207"/>
              <a:gd name="connsiteY84" fmla="*/ 5101950 h 5391435"/>
              <a:gd name="connsiteX85" fmla="*/ 3334348 w 6521207"/>
              <a:gd name="connsiteY85" fmla="*/ 5167059 h 5391435"/>
              <a:gd name="connsiteX86" fmla="*/ 3344761 w 6521207"/>
              <a:gd name="connsiteY86" fmla="*/ 5206124 h 5391435"/>
              <a:gd name="connsiteX87" fmla="*/ 3373399 w 6521207"/>
              <a:gd name="connsiteY87" fmla="*/ 5323319 h 5391435"/>
              <a:gd name="connsiteX88" fmla="*/ 3368192 w 6521207"/>
              <a:gd name="connsiteY88" fmla="*/ 5338945 h 5391435"/>
              <a:gd name="connsiteX89" fmla="*/ 3344761 w 6521207"/>
              <a:gd name="connsiteY89" fmla="*/ 5333736 h 5391435"/>
              <a:gd name="connsiteX90" fmla="*/ 3323934 w 6521207"/>
              <a:gd name="connsiteY90" fmla="*/ 5266024 h 5391435"/>
              <a:gd name="connsiteX91" fmla="*/ 3303107 w 6521207"/>
              <a:gd name="connsiteY91" fmla="*/ 5148828 h 5391435"/>
              <a:gd name="connsiteX92" fmla="*/ 3274469 w 6521207"/>
              <a:gd name="connsiteY92" fmla="*/ 5101950 h 5391435"/>
              <a:gd name="connsiteX93" fmla="*/ 3248435 w 6521207"/>
              <a:gd name="connsiteY93" fmla="*/ 5172267 h 5391435"/>
              <a:gd name="connsiteX94" fmla="*/ 3251039 w 6521207"/>
              <a:gd name="connsiteY94" fmla="*/ 5234771 h 5391435"/>
              <a:gd name="connsiteX95" fmla="*/ 3253642 w 6521207"/>
              <a:gd name="connsiteY95" fmla="*/ 5263419 h 5391435"/>
              <a:gd name="connsiteX96" fmla="*/ 3258849 w 6521207"/>
              <a:gd name="connsiteY96" fmla="*/ 5307692 h 5391435"/>
              <a:gd name="connsiteX97" fmla="*/ 3271866 w 6521207"/>
              <a:gd name="connsiteY97" fmla="*/ 5357175 h 5391435"/>
              <a:gd name="connsiteX98" fmla="*/ 3269262 w 6521207"/>
              <a:gd name="connsiteY98" fmla="*/ 5375406 h 5391435"/>
              <a:gd name="connsiteX99" fmla="*/ 3251039 w 6521207"/>
              <a:gd name="connsiteY99" fmla="*/ 5391031 h 5391435"/>
              <a:gd name="connsiteX100" fmla="*/ 3240625 w 6521207"/>
              <a:gd name="connsiteY100" fmla="*/ 5372801 h 5391435"/>
              <a:gd name="connsiteX101" fmla="*/ 3240625 w 6521207"/>
              <a:gd name="connsiteY101" fmla="*/ 5349362 h 5391435"/>
              <a:gd name="connsiteX102" fmla="*/ 3219798 w 6521207"/>
              <a:gd name="connsiteY102" fmla="*/ 5216541 h 5391435"/>
              <a:gd name="connsiteX103" fmla="*/ 3209384 w 6521207"/>
              <a:gd name="connsiteY103" fmla="*/ 5151432 h 5391435"/>
              <a:gd name="connsiteX104" fmla="*/ 3185954 w 6521207"/>
              <a:gd name="connsiteY104" fmla="*/ 5143620 h 5391435"/>
              <a:gd name="connsiteX105" fmla="*/ 3175540 w 6521207"/>
              <a:gd name="connsiteY105" fmla="*/ 5167059 h 5391435"/>
              <a:gd name="connsiteX106" fmla="*/ 3172937 w 6521207"/>
              <a:gd name="connsiteY106" fmla="*/ 5213937 h 5391435"/>
              <a:gd name="connsiteX107" fmla="*/ 3149506 w 6521207"/>
              <a:gd name="connsiteY107" fmla="*/ 5190498 h 5391435"/>
              <a:gd name="connsiteX108" fmla="*/ 3113058 w 6521207"/>
              <a:gd name="connsiteY108" fmla="*/ 5174871 h 5391435"/>
              <a:gd name="connsiteX109" fmla="*/ 3094834 w 6521207"/>
              <a:gd name="connsiteY109" fmla="*/ 5198310 h 5391435"/>
              <a:gd name="connsiteX110" fmla="*/ 3092231 w 6521207"/>
              <a:gd name="connsiteY110" fmla="*/ 5260814 h 5391435"/>
              <a:gd name="connsiteX111" fmla="*/ 3079214 w 6521207"/>
              <a:gd name="connsiteY111" fmla="*/ 5266024 h 5391435"/>
              <a:gd name="connsiteX112" fmla="*/ 3063594 w 6521207"/>
              <a:gd name="connsiteY112" fmla="*/ 5239980 h 5391435"/>
              <a:gd name="connsiteX113" fmla="*/ 3053180 w 6521207"/>
              <a:gd name="connsiteY113" fmla="*/ 5154037 h 5391435"/>
              <a:gd name="connsiteX114" fmla="*/ 3045370 w 6521207"/>
              <a:gd name="connsiteY114" fmla="*/ 5141015 h 5391435"/>
              <a:gd name="connsiteX115" fmla="*/ 2969871 w 6521207"/>
              <a:gd name="connsiteY115" fmla="*/ 5125389 h 5391435"/>
              <a:gd name="connsiteX116" fmla="*/ 2925614 w 6521207"/>
              <a:gd name="connsiteY116" fmla="*/ 5122784 h 5391435"/>
              <a:gd name="connsiteX117" fmla="*/ 2881356 w 6521207"/>
              <a:gd name="connsiteY117" fmla="*/ 5081115 h 5391435"/>
              <a:gd name="connsiteX118" fmla="*/ 2829287 w 6521207"/>
              <a:gd name="connsiteY118" fmla="*/ 5029028 h 5391435"/>
              <a:gd name="connsiteX119" fmla="*/ 2761599 w 6521207"/>
              <a:gd name="connsiteY119" fmla="*/ 5029028 h 5391435"/>
              <a:gd name="connsiteX120" fmla="*/ 2761599 w 6521207"/>
              <a:gd name="connsiteY120" fmla="*/ 4989963 h 5391435"/>
              <a:gd name="connsiteX121" fmla="*/ 2761599 w 6521207"/>
              <a:gd name="connsiteY121" fmla="*/ 4953502 h 5391435"/>
              <a:gd name="connsiteX122" fmla="*/ 2706929 w 6521207"/>
              <a:gd name="connsiteY122" fmla="*/ 4919646 h 5391435"/>
              <a:gd name="connsiteX123" fmla="*/ 2688704 w 6521207"/>
              <a:gd name="connsiteY123" fmla="*/ 4927459 h 5391435"/>
              <a:gd name="connsiteX124" fmla="*/ 2555931 w 6521207"/>
              <a:gd name="connsiteY124" fmla="*/ 4997777 h 5391435"/>
              <a:gd name="connsiteX125" fmla="*/ 2537707 w 6521207"/>
              <a:gd name="connsiteY125" fmla="*/ 5005590 h 5391435"/>
              <a:gd name="connsiteX126" fmla="*/ 2511673 w 6521207"/>
              <a:gd name="connsiteY126" fmla="*/ 4987359 h 5391435"/>
              <a:gd name="connsiteX127" fmla="*/ 2532501 w 6521207"/>
              <a:gd name="connsiteY127" fmla="*/ 4976941 h 5391435"/>
              <a:gd name="connsiteX128" fmla="*/ 2550724 w 6521207"/>
              <a:gd name="connsiteY128" fmla="*/ 4969129 h 5391435"/>
              <a:gd name="connsiteX129" fmla="*/ 2576758 w 6521207"/>
              <a:gd name="connsiteY129" fmla="*/ 4966524 h 5391435"/>
              <a:gd name="connsiteX130" fmla="*/ 2662670 w 6521207"/>
              <a:gd name="connsiteY130" fmla="*/ 4911834 h 5391435"/>
              <a:gd name="connsiteX131" fmla="*/ 2709531 w 6521207"/>
              <a:gd name="connsiteY131" fmla="*/ 4815473 h 5391435"/>
              <a:gd name="connsiteX132" fmla="*/ 2680895 w 6521207"/>
              <a:gd name="connsiteY132" fmla="*/ 4799847 h 5391435"/>
              <a:gd name="connsiteX133" fmla="*/ 2594983 w 6521207"/>
              <a:gd name="connsiteY133" fmla="*/ 4799847 h 5391435"/>
              <a:gd name="connsiteX134" fmla="*/ 2584569 w 6521207"/>
              <a:gd name="connsiteY134" fmla="*/ 4781616 h 5391435"/>
              <a:gd name="connsiteX135" fmla="*/ 2597586 w 6521207"/>
              <a:gd name="connsiteY135" fmla="*/ 4765991 h 5391435"/>
              <a:gd name="connsiteX136" fmla="*/ 2667877 w 6521207"/>
              <a:gd name="connsiteY136" fmla="*/ 4776408 h 5391435"/>
              <a:gd name="connsiteX137" fmla="*/ 2680895 w 6521207"/>
              <a:gd name="connsiteY137" fmla="*/ 4755573 h 5391435"/>
              <a:gd name="connsiteX138" fmla="*/ 2696515 w 6521207"/>
              <a:gd name="connsiteY138" fmla="*/ 4739947 h 5391435"/>
              <a:gd name="connsiteX139" fmla="*/ 2675688 w 6521207"/>
              <a:gd name="connsiteY139" fmla="*/ 4734738 h 5391435"/>
              <a:gd name="connsiteX140" fmla="*/ 2548121 w 6521207"/>
              <a:gd name="connsiteY140" fmla="*/ 4745155 h 5391435"/>
              <a:gd name="connsiteX141" fmla="*/ 2514277 w 6521207"/>
              <a:gd name="connsiteY141" fmla="*/ 4750365 h 5391435"/>
              <a:gd name="connsiteX142" fmla="*/ 2501260 w 6521207"/>
              <a:gd name="connsiteY142" fmla="*/ 4789430 h 5391435"/>
              <a:gd name="connsiteX143" fmla="*/ 2501260 w 6521207"/>
              <a:gd name="connsiteY143" fmla="*/ 4810264 h 5391435"/>
              <a:gd name="connsiteX144" fmla="*/ 2412745 w 6521207"/>
              <a:gd name="connsiteY144" fmla="*/ 4956107 h 5391435"/>
              <a:gd name="connsiteX145" fmla="*/ 2285177 w 6521207"/>
              <a:gd name="connsiteY145" fmla="*/ 4974338 h 5391435"/>
              <a:gd name="connsiteX146" fmla="*/ 2222696 w 6521207"/>
              <a:gd name="connsiteY146" fmla="*/ 4945690 h 5391435"/>
              <a:gd name="connsiteX147" fmla="*/ 2157611 w 6521207"/>
              <a:gd name="connsiteY147" fmla="*/ 4825891 h 5391435"/>
              <a:gd name="connsiteX148" fmla="*/ 2170628 w 6521207"/>
              <a:gd name="connsiteY148" fmla="*/ 4737343 h 5391435"/>
              <a:gd name="connsiteX149" fmla="*/ 2168025 w 6521207"/>
              <a:gd name="connsiteY149" fmla="*/ 4719112 h 5391435"/>
              <a:gd name="connsiteX150" fmla="*/ 2118560 w 6521207"/>
              <a:gd name="connsiteY150" fmla="*/ 4640983 h 5391435"/>
              <a:gd name="connsiteX151" fmla="*/ 2134180 w 6521207"/>
              <a:gd name="connsiteY151" fmla="*/ 4568061 h 5391435"/>
              <a:gd name="connsiteX152" fmla="*/ 2230506 w 6521207"/>
              <a:gd name="connsiteY152" fmla="*/ 4489931 h 5391435"/>
              <a:gd name="connsiteX153" fmla="*/ 2282574 w 6521207"/>
              <a:gd name="connsiteY153" fmla="*/ 4461284 h 5391435"/>
              <a:gd name="connsiteX154" fmla="*/ 2295591 w 6521207"/>
              <a:gd name="connsiteY154" fmla="*/ 4453470 h 5391435"/>
              <a:gd name="connsiteX155" fmla="*/ 2334642 w 6521207"/>
              <a:gd name="connsiteY155" fmla="*/ 4456075 h 5391435"/>
              <a:gd name="connsiteX156" fmla="*/ 2376296 w 6521207"/>
              <a:gd name="connsiteY156" fmla="*/ 4445657 h 5391435"/>
              <a:gd name="connsiteX157" fmla="*/ 2316418 w 6521207"/>
              <a:gd name="connsiteY157" fmla="*/ 4409197 h 5391435"/>
              <a:gd name="connsiteX158" fmla="*/ 2292988 w 6521207"/>
              <a:gd name="connsiteY158" fmla="*/ 4325858 h 5391435"/>
              <a:gd name="connsiteX159" fmla="*/ 2298194 w 6521207"/>
              <a:gd name="connsiteY159" fmla="*/ 4318044 h 5391435"/>
              <a:gd name="connsiteX160" fmla="*/ 2298194 w 6521207"/>
              <a:gd name="connsiteY160" fmla="*/ 4299815 h 5391435"/>
              <a:gd name="connsiteX161" fmla="*/ 2246127 w 6521207"/>
              <a:gd name="connsiteY161" fmla="*/ 4247728 h 5391435"/>
              <a:gd name="connsiteX162" fmla="*/ 2128973 w 6521207"/>
              <a:gd name="connsiteY162" fmla="*/ 4159180 h 5391435"/>
              <a:gd name="connsiteX163" fmla="*/ 2001407 w 6521207"/>
              <a:gd name="connsiteY163" fmla="*/ 4099280 h 5391435"/>
              <a:gd name="connsiteX164" fmla="*/ 1988390 w 6521207"/>
              <a:gd name="connsiteY164" fmla="*/ 4088863 h 5391435"/>
              <a:gd name="connsiteX165" fmla="*/ 1894667 w 6521207"/>
              <a:gd name="connsiteY165" fmla="*/ 3995107 h 5391435"/>
              <a:gd name="connsiteX166" fmla="*/ 1886857 w 6521207"/>
              <a:gd name="connsiteY166" fmla="*/ 3982085 h 5391435"/>
              <a:gd name="connsiteX167" fmla="*/ 1866029 w 6521207"/>
              <a:gd name="connsiteY167" fmla="*/ 3916977 h 5391435"/>
              <a:gd name="connsiteX168" fmla="*/ 1850409 w 6521207"/>
              <a:gd name="connsiteY168" fmla="*/ 3901351 h 5391435"/>
              <a:gd name="connsiteX169" fmla="*/ 1748876 w 6521207"/>
              <a:gd name="connsiteY169" fmla="*/ 3851869 h 5391435"/>
              <a:gd name="connsiteX170" fmla="*/ 1670774 w 6521207"/>
              <a:gd name="connsiteY170" fmla="*/ 3797177 h 5391435"/>
              <a:gd name="connsiteX171" fmla="*/ 1545811 w 6521207"/>
              <a:gd name="connsiteY171" fmla="*/ 3721651 h 5391435"/>
              <a:gd name="connsiteX172" fmla="*/ 1527589 w 6521207"/>
              <a:gd name="connsiteY172" fmla="*/ 3724256 h 5391435"/>
              <a:gd name="connsiteX173" fmla="*/ 1452090 w 6521207"/>
              <a:gd name="connsiteY173" fmla="*/ 3693004 h 5391435"/>
              <a:gd name="connsiteX174" fmla="*/ 1418245 w 6521207"/>
              <a:gd name="connsiteY174" fmla="*/ 3659147 h 5391435"/>
              <a:gd name="connsiteX175" fmla="*/ 1379194 w 6521207"/>
              <a:gd name="connsiteY175" fmla="*/ 3635708 h 5391435"/>
              <a:gd name="connsiteX176" fmla="*/ 1342747 w 6521207"/>
              <a:gd name="connsiteY176" fmla="*/ 3659147 h 5391435"/>
              <a:gd name="connsiteX177" fmla="*/ 1334937 w 6521207"/>
              <a:gd name="connsiteY177" fmla="*/ 3661752 h 5391435"/>
              <a:gd name="connsiteX178" fmla="*/ 1293282 w 6521207"/>
              <a:gd name="connsiteY178" fmla="*/ 3648730 h 5391435"/>
              <a:gd name="connsiteX179" fmla="*/ 1246421 w 6521207"/>
              <a:gd name="connsiteY179" fmla="*/ 3578413 h 5391435"/>
              <a:gd name="connsiteX180" fmla="*/ 1199559 w 6521207"/>
              <a:gd name="connsiteY180" fmla="*/ 3586226 h 5391435"/>
              <a:gd name="connsiteX181" fmla="*/ 1181336 w 6521207"/>
              <a:gd name="connsiteY181" fmla="*/ 3599247 h 5391435"/>
              <a:gd name="connsiteX182" fmla="*/ 1155302 w 6521207"/>
              <a:gd name="connsiteY182" fmla="*/ 3604457 h 5391435"/>
              <a:gd name="connsiteX183" fmla="*/ 1105837 w 6521207"/>
              <a:gd name="connsiteY183" fmla="*/ 3635708 h 5391435"/>
              <a:gd name="connsiteX184" fmla="*/ 1040752 w 6521207"/>
              <a:gd name="connsiteY184" fmla="*/ 3635708 h 5391435"/>
              <a:gd name="connsiteX185" fmla="*/ 954840 w 6521207"/>
              <a:gd name="connsiteY185" fmla="*/ 3627896 h 5391435"/>
              <a:gd name="connsiteX186" fmla="*/ 936616 w 6521207"/>
              <a:gd name="connsiteY186" fmla="*/ 3630500 h 5391435"/>
              <a:gd name="connsiteX187" fmla="*/ 874135 w 6521207"/>
              <a:gd name="connsiteY187" fmla="*/ 3659147 h 5391435"/>
              <a:gd name="connsiteX188" fmla="*/ 835083 w 6521207"/>
              <a:gd name="connsiteY188" fmla="*/ 3721651 h 5391435"/>
              <a:gd name="connsiteX189" fmla="*/ 767395 w 6521207"/>
              <a:gd name="connsiteY189" fmla="*/ 3755507 h 5391435"/>
              <a:gd name="connsiteX190" fmla="*/ 702310 w 6521207"/>
              <a:gd name="connsiteY190" fmla="*/ 3768529 h 5391435"/>
              <a:gd name="connsiteX191" fmla="*/ 642431 w 6521207"/>
              <a:gd name="connsiteY191" fmla="*/ 3810199 h 5391435"/>
              <a:gd name="connsiteX192" fmla="*/ 569536 w 6521207"/>
              <a:gd name="connsiteY192" fmla="*/ 3810199 h 5391435"/>
              <a:gd name="connsiteX193" fmla="*/ 501848 w 6521207"/>
              <a:gd name="connsiteY193" fmla="*/ 3672169 h 5391435"/>
              <a:gd name="connsiteX194" fmla="*/ 517468 w 6521207"/>
              <a:gd name="connsiteY194" fmla="*/ 3653939 h 5391435"/>
              <a:gd name="connsiteX195" fmla="*/ 553915 w 6521207"/>
              <a:gd name="connsiteY195" fmla="*/ 3643522 h 5391435"/>
              <a:gd name="connsiteX196" fmla="*/ 587761 w 6521207"/>
              <a:gd name="connsiteY196" fmla="*/ 3648730 h 5391435"/>
              <a:gd name="connsiteX197" fmla="*/ 647638 w 6521207"/>
              <a:gd name="connsiteY197" fmla="*/ 3656544 h 5391435"/>
              <a:gd name="connsiteX198" fmla="*/ 691897 w 6521207"/>
              <a:gd name="connsiteY198" fmla="*/ 3640917 h 5391435"/>
              <a:gd name="connsiteX199" fmla="*/ 892358 w 6521207"/>
              <a:gd name="connsiteY199" fmla="*/ 3567996 h 5391435"/>
              <a:gd name="connsiteX200" fmla="*/ 939219 w 6521207"/>
              <a:gd name="connsiteY200" fmla="*/ 3521118 h 5391435"/>
              <a:gd name="connsiteX201" fmla="*/ 975667 w 6521207"/>
              <a:gd name="connsiteY201" fmla="*/ 3495075 h 5391435"/>
              <a:gd name="connsiteX202" fmla="*/ 996494 w 6521207"/>
              <a:gd name="connsiteY202" fmla="*/ 3487262 h 5391435"/>
              <a:gd name="connsiteX203" fmla="*/ 1012114 w 6521207"/>
              <a:gd name="connsiteY203" fmla="*/ 3466426 h 5391435"/>
              <a:gd name="connsiteX204" fmla="*/ 993891 w 6521207"/>
              <a:gd name="connsiteY204" fmla="*/ 3440383 h 5391435"/>
              <a:gd name="connsiteX205" fmla="*/ 965253 w 6521207"/>
              <a:gd name="connsiteY205" fmla="*/ 3442988 h 5391435"/>
              <a:gd name="connsiteX206" fmla="*/ 934013 w 6521207"/>
              <a:gd name="connsiteY206" fmla="*/ 3453405 h 5391435"/>
              <a:gd name="connsiteX207" fmla="*/ 853307 w 6521207"/>
              <a:gd name="connsiteY207" fmla="*/ 3424758 h 5391435"/>
              <a:gd name="connsiteX208" fmla="*/ 704913 w 6521207"/>
              <a:gd name="connsiteY208" fmla="*/ 3338815 h 5391435"/>
              <a:gd name="connsiteX209" fmla="*/ 668466 w 6521207"/>
              <a:gd name="connsiteY209" fmla="*/ 3315376 h 5391435"/>
              <a:gd name="connsiteX210" fmla="*/ 590363 w 6521207"/>
              <a:gd name="connsiteY210" fmla="*/ 3255476 h 5391435"/>
              <a:gd name="connsiteX211" fmla="*/ 465400 w 6521207"/>
              <a:gd name="connsiteY211" fmla="*/ 3203389 h 5391435"/>
              <a:gd name="connsiteX212" fmla="*/ 335230 w 6521207"/>
              <a:gd name="connsiteY212" fmla="*/ 3166928 h 5391435"/>
              <a:gd name="connsiteX213" fmla="*/ 277955 w 6521207"/>
              <a:gd name="connsiteY213" fmla="*/ 3143489 h 5391435"/>
              <a:gd name="connsiteX214" fmla="*/ 215475 w 6521207"/>
              <a:gd name="connsiteY214" fmla="*/ 3112237 h 5391435"/>
              <a:gd name="connsiteX215" fmla="*/ 199854 w 6521207"/>
              <a:gd name="connsiteY215" fmla="*/ 3101820 h 5391435"/>
              <a:gd name="connsiteX216" fmla="*/ 129562 w 6521207"/>
              <a:gd name="connsiteY216" fmla="*/ 3104424 h 5391435"/>
              <a:gd name="connsiteX217" fmla="*/ 74890 w 6521207"/>
              <a:gd name="connsiteY217" fmla="*/ 3099215 h 5391435"/>
              <a:gd name="connsiteX218" fmla="*/ 15013 w 6521207"/>
              <a:gd name="connsiteY218" fmla="*/ 3044524 h 5391435"/>
              <a:gd name="connsiteX219" fmla="*/ 1996 w 6521207"/>
              <a:gd name="connsiteY219" fmla="*/ 2953372 h 5391435"/>
              <a:gd name="connsiteX220" fmla="*/ 9806 w 6521207"/>
              <a:gd name="connsiteY220" fmla="*/ 2940350 h 5391435"/>
              <a:gd name="connsiteX221" fmla="*/ 82701 w 6521207"/>
              <a:gd name="connsiteY221" fmla="*/ 2903890 h 5391435"/>
              <a:gd name="connsiteX222" fmla="*/ 212871 w 6521207"/>
              <a:gd name="connsiteY222" fmla="*/ 2929933 h 5391435"/>
              <a:gd name="connsiteX223" fmla="*/ 317007 w 6521207"/>
              <a:gd name="connsiteY223" fmla="*/ 2974208 h 5391435"/>
              <a:gd name="connsiteX224" fmla="*/ 324816 w 6521207"/>
              <a:gd name="connsiteY224" fmla="*/ 2982020 h 5391435"/>
              <a:gd name="connsiteX225" fmla="*/ 426350 w 6521207"/>
              <a:gd name="connsiteY225" fmla="*/ 3039315 h 5391435"/>
              <a:gd name="connsiteX226" fmla="*/ 551313 w 6521207"/>
              <a:gd name="connsiteY226" fmla="*/ 3088798 h 5391435"/>
              <a:gd name="connsiteX227" fmla="*/ 647638 w 6521207"/>
              <a:gd name="connsiteY227" fmla="*/ 3190367 h 5391435"/>
              <a:gd name="connsiteX228" fmla="*/ 704913 w 6521207"/>
              <a:gd name="connsiteY228" fmla="*/ 3250267 h 5391435"/>
              <a:gd name="connsiteX229" fmla="*/ 738757 w 6521207"/>
              <a:gd name="connsiteY229" fmla="*/ 3271101 h 5391435"/>
              <a:gd name="connsiteX230" fmla="*/ 811652 w 6521207"/>
              <a:gd name="connsiteY230" fmla="*/ 3281518 h 5391435"/>
              <a:gd name="connsiteX231" fmla="*/ 889755 w 6521207"/>
              <a:gd name="connsiteY231" fmla="*/ 3255476 h 5391435"/>
              <a:gd name="connsiteX232" fmla="*/ 947030 w 6521207"/>
              <a:gd name="connsiteY232" fmla="*/ 3203389 h 5391435"/>
              <a:gd name="connsiteX233" fmla="*/ 939219 w 6521207"/>
              <a:gd name="connsiteY233" fmla="*/ 3159115 h 5391435"/>
              <a:gd name="connsiteX234" fmla="*/ 915789 w 6521207"/>
              <a:gd name="connsiteY234" fmla="*/ 3127863 h 5391435"/>
              <a:gd name="connsiteX235" fmla="*/ 866324 w 6521207"/>
              <a:gd name="connsiteY235" fmla="*/ 3049732 h 5391435"/>
              <a:gd name="connsiteX236" fmla="*/ 853307 w 6521207"/>
              <a:gd name="connsiteY236" fmla="*/ 3036712 h 5391435"/>
              <a:gd name="connsiteX237" fmla="*/ 772601 w 6521207"/>
              <a:gd name="connsiteY237" fmla="*/ 3015876 h 5391435"/>
              <a:gd name="connsiteX238" fmla="*/ 751774 w 6521207"/>
              <a:gd name="connsiteY238" fmla="*/ 3010668 h 5391435"/>
              <a:gd name="connsiteX239" fmla="*/ 751774 w 6521207"/>
              <a:gd name="connsiteY239" fmla="*/ 2984625 h 5391435"/>
              <a:gd name="connsiteX240" fmla="*/ 809049 w 6521207"/>
              <a:gd name="connsiteY240" fmla="*/ 2932538 h 5391435"/>
              <a:gd name="connsiteX241" fmla="*/ 855911 w 6521207"/>
              <a:gd name="connsiteY241" fmla="*/ 2880451 h 5391435"/>
              <a:gd name="connsiteX242" fmla="*/ 855911 w 6521207"/>
              <a:gd name="connsiteY242" fmla="*/ 2875243 h 5391435"/>
              <a:gd name="connsiteX243" fmla="*/ 819463 w 6521207"/>
              <a:gd name="connsiteY243" fmla="*/ 2828365 h 5391435"/>
              <a:gd name="connsiteX244" fmla="*/ 741361 w 6521207"/>
              <a:gd name="connsiteY244" fmla="*/ 2781486 h 5391435"/>
              <a:gd name="connsiteX245" fmla="*/ 762188 w 6521207"/>
              <a:gd name="connsiteY245" fmla="*/ 2765861 h 5391435"/>
              <a:gd name="connsiteX246" fmla="*/ 788222 w 6521207"/>
              <a:gd name="connsiteY246" fmla="*/ 2755443 h 5391435"/>
              <a:gd name="connsiteX247" fmla="*/ 842893 w 6521207"/>
              <a:gd name="connsiteY247" fmla="*/ 2638248 h 5391435"/>
              <a:gd name="connsiteX248" fmla="*/ 850703 w 6521207"/>
              <a:gd name="connsiteY248" fmla="*/ 2601787 h 5391435"/>
              <a:gd name="connsiteX249" fmla="*/ 829876 w 6521207"/>
              <a:gd name="connsiteY249" fmla="*/ 2570535 h 5391435"/>
              <a:gd name="connsiteX250" fmla="*/ 809049 w 6521207"/>
              <a:gd name="connsiteY250" fmla="*/ 2560118 h 5391435"/>
              <a:gd name="connsiteX251" fmla="*/ 785618 w 6521207"/>
              <a:gd name="connsiteY251" fmla="*/ 2557514 h 5391435"/>
              <a:gd name="connsiteX252" fmla="*/ 741361 w 6521207"/>
              <a:gd name="connsiteY252" fmla="*/ 2476779 h 5391435"/>
              <a:gd name="connsiteX253" fmla="*/ 780412 w 6521207"/>
              <a:gd name="connsiteY253" fmla="*/ 2403857 h 5391435"/>
              <a:gd name="connsiteX254" fmla="*/ 845497 w 6521207"/>
              <a:gd name="connsiteY254" fmla="*/ 2409066 h 5391435"/>
              <a:gd name="connsiteX255" fmla="*/ 868928 w 6521207"/>
              <a:gd name="connsiteY255" fmla="*/ 2403857 h 5391435"/>
              <a:gd name="connsiteX256" fmla="*/ 918392 w 6521207"/>
              <a:gd name="connsiteY256" fmla="*/ 2271036 h 5391435"/>
              <a:gd name="connsiteX257" fmla="*/ 871531 w 6521207"/>
              <a:gd name="connsiteY257" fmla="*/ 2177280 h 5391435"/>
              <a:gd name="connsiteX258" fmla="*/ 861118 w 6521207"/>
              <a:gd name="connsiteY258" fmla="*/ 2140820 h 5391435"/>
              <a:gd name="connsiteX259" fmla="*/ 918392 w 6521207"/>
              <a:gd name="connsiteY259" fmla="*/ 2117381 h 5391435"/>
              <a:gd name="connsiteX260" fmla="*/ 996494 w 6521207"/>
              <a:gd name="connsiteY260" fmla="*/ 2099150 h 5391435"/>
              <a:gd name="connsiteX261" fmla="*/ 1085010 w 6521207"/>
              <a:gd name="connsiteY261" fmla="*/ 1989768 h 5391435"/>
              <a:gd name="connsiteX262" fmla="*/ 1092820 w 6521207"/>
              <a:gd name="connsiteY262" fmla="*/ 1948099 h 5391435"/>
              <a:gd name="connsiteX263" fmla="*/ 1074597 w 6521207"/>
              <a:gd name="connsiteY263" fmla="*/ 1940285 h 5391435"/>
              <a:gd name="connsiteX264" fmla="*/ 1090217 w 6521207"/>
              <a:gd name="connsiteY264" fmla="*/ 1880386 h 5391435"/>
              <a:gd name="connsiteX265" fmla="*/ 1131871 w 6521207"/>
              <a:gd name="connsiteY265" fmla="*/ 1875178 h 5391435"/>
              <a:gd name="connsiteX266" fmla="*/ 1170922 w 6521207"/>
              <a:gd name="connsiteY266" fmla="*/ 1880386 h 5391435"/>
              <a:gd name="connsiteX267" fmla="*/ 1178732 w 6521207"/>
              <a:gd name="connsiteY267" fmla="*/ 1856947 h 5391435"/>
              <a:gd name="connsiteX268" fmla="*/ 1124061 w 6521207"/>
              <a:gd name="connsiteY268" fmla="*/ 1791839 h 5391435"/>
              <a:gd name="connsiteX269" fmla="*/ 1118854 w 6521207"/>
              <a:gd name="connsiteY269" fmla="*/ 1768399 h 5391435"/>
              <a:gd name="connsiteX270" fmla="*/ 1142285 w 6521207"/>
              <a:gd name="connsiteY270" fmla="*/ 1768399 h 5391435"/>
              <a:gd name="connsiteX271" fmla="*/ 1152698 w 6521207"/>
              <a:gd name="connsiteY271" fmla="*/ 1778817 h 5391435"/>
              <a:gd name="connsiteX272" fmla="*/ 1183939 w 6521207"/>
              <a:gd name="connsiteY272" fmla="*/ 1773608 h 5391435"/>
              <a:gd name="connsiteX273" fmla="*/ 1212576 w 6521207"/>
              <a:gd name="connsiteY273" fmla="*/ 1737148 h 5391435"/>
              <a:gd name="connsiteX274" fmla="*/ 1236007 w 6521207"/>
              <a:gd name="connsiteY274" fmla="*/ 1726730 h 5391435"/>
              <a:gd name="connsiteX275" fmla="*/ 1345350 w 6521207"/>
              <a:gd name="connsiteY275" fmla="*/ 1752774 h 5391435"/>
              <a:gd name="connsiteX276" fmla="*/ 1381798 w 6521207"/>
              <a:gd name="connsiteY276" fmla="*/ 1755378 h 5391435"/>
              <a:gd name="connsiteX277" fmla="*/ 1459900 w 6521207"/>
              <a:gd name="connsiteY277" fmla="*/ 1653809 h 5391435"/>
              <a:gd name="connsiteX278" fmla="*/ 1459900 w 6521207"/>
              <a:gd name="connsiteY278" fmla="*/ 1632975 h 5391435"/>
              <a:gd name="connsiteX279" fmla="*/ 1488538 w 6521207"/>
              <a:gd name="connsiteY279" fmla="*/ 1591305 h 5391435"/>
              <a:gd name="connsiteX280" fmla="*/ 1540605 w 6521207"/>
              <a:gd name="connsiteY280" fmla="*/ 1612139 h 5391435"/>
              <a:gd name="connsiteX281" fmla="*/ 1548416 w 6521207"/>
              <a:gd name="connsiteY281" fmla="*/ 1630370 h 5391435"/>
              <a:gd name="connsiteX282" fmla="*/ 1564036 w 6521207"/>
              <a:gd name="connsiteY282" fmla="*/ 1640787 h 5391435"/>
              <a:gd name="connsiteX283" fmla="*/ 1629120 w 6521207"/>
              <a:gd name="connsiteY283" fmla="*/ 1565261 h 5391435"/>
              <a:gd name="connsiteX284" fmla="*/ 1600484 w 6521207"/>
              <a:gd name="connsiteY284" fmla="*/ 1463692 h 5391435"/>
              <a:gd name="connsiteX285" fmla="*/ 1574450 w 6521207"/>
              <a:gd name="connsiteY285" fmla="*/ 1359519 h 5391435"/>
              <a:gd name="connsiteX286" fmla="*/ 1548416 w 6521207"/>
              <a:gd name="connsiteY286" fmla="*/ 1270971 h 5391435"/>
              <a:gd name="connsiteX287" fmla="*/ 1616104 w 6521207"/>
              <a:gd name="connsiteY287" fmla="*/ 1286598 h 5391435"/>
              <a:gd name="connsiteX288" fmla="*/ 1655154 w 6521207"/>
              <a:gd name="connsiteY288" fmla="*/ 1346497 h 5391435"/>
              <a:gd name="connsiteX289" fmla="*/ 1699413 w 6521207"/>
              <a:gd name="connsiteY289" fmla="*/ 1484527 h 5391435"/>
              <a:gd name="connsiteX290" fmla="*/ 1728049 w 6521207"/>
              <a:gd name="connsiteY290" fmla="*/ 1552239 h 5391435"/>
              <a:gd name="connsiteX291" fmla="*/ 1777515 w 6521207"/>
              <a:gd name="connsiteY291" fmla="*/ 1557449 h 5391435"/>
              <a:gd name="connsiteX292" fmla="*/ 1863426 w 6521207"/>
              <a:gd name="connsiteY292" fmla="*/ 1562657 h 5391435"/>
              <a:gd name="connsiteX293" fmla="*/ 1871236 w 6521207"/>
              <a:gd name="connsiteY293" fmla="*/ 1570470 h 5391435"/>
              <a:gd name="connsiteX294" fmla="*/ 1915494 w 6521207"/>
              <a:gd name="connsiteY294" fmla="*/ 1591305 h 5391435"/>
              <a:gd name="connsiteX295" fmla="*/ 1967563 w 6521207"/>
              <a:gd name="connsiteY295" fmla="*/ 1575678 h 5391435"/>
              <a:gd name="connsiteX296" fmla="*/ 1962356 w 6521207"/>
              <a:gd name="connsiteY296" fmla="*/ 1567866 h 5391435"/>
              <a:gd name="connsiteX297" fmla="*/ 1990993 w 6521207"/>
              <a:gd name="connsiteY297" fmla="*/ 1479318 h 5391435"/>
              <a:gd name="connsiteX298" fmla="*/ 2022234 w 6521207"/>
              <a:gd name="connsiteY298" fmla="*/ 1489735 h 5391435"/>
              <a:gd name="connsiteX299" fmla="*/ 2063888 w 6521207"/>
              <a:gd name="connsiteY299" fmla="*/ 1560053 h 5391435"/>
              <a:gd name="connsiteX300" fmla="*/ 2128973 w 6521207"/>
              <a:gd name="connsiteY300" fmla="*/ 1599117 h 5391435"/>
              <a:gd name="connsiteX301" fmla="*/ 2170628 w 6521207"/>
              <a:gd name="connsiteY301" fmla="*/ 1562657 h 5391435"/>
              <a:gd name="connsiteX302" fmla="*/ 2199266 w 6521207"/>
              <a:gd name="connsiteY302" fmla="*/ 1536613 h 5391435"/>
              <a:gd name="connsiteX303" fmla="*/ 2225300 w 6521207"/>
              <a:gd name="connsiteY303" fmla="*/ 1534010 h 5391435"/>
              <a:gd name="connsiteX304" fmla="*/ 2240920 w 6521207"/>
              <a:gd name="connsiteY304" fmla="*/ 1554844 h 5391435"/>
              <a:gd name="connsiteX305" fmla="*/ 2261747 w 6521207"/>
              <a:gd name="connsiteY305" fmla="*/ 1622556 h 5391435"/>
              <a:gd name="connsiteX306" fmla="*/ 2287781 w 6521207"/>
              <a:gd name="connsiteY306" fmla="*/ 1640787 h 5391435"/>
              <a:gd name="connsiteX307" fmla="*/ 2311211 w 6521207"/>
              <a:gd name="connsiteY307" fmla="*/ 1619953 h 5391435"/>
              <a:gd name="connsiteX308" fmla="*/ 2350262 w 6521207"/>
              <a:gd name="connsiteY308" fmla="*/ 1580888 h 5391435"/>
              <a:gd name="connsiteX309" fmla="*/ 2399728 w 6521207"/>
              <a:gd name="connsiteY309" fmla="*/ 1599117 h 5391435"/>
              <a:gd name="connsiteX310" fmla="*/ 2399728 w 6521207"/>
              <a:gd name="connsiteY310" fmla="*/ 1632975 h 5391435"/>
              <a:gd name="connsiteX311" fmla="*/ 2407538 w 6521207"/>
              <a:gd name="connsiteY311" fmla="*/ 1685061 h 5391435"/>
              <a:gd name="connsiteX312" fmla="*/ 2438779 w 6521207"/>
              <a:gd name="connsiteY312" fmla="*/ 1713709 h 5391435"/>
              <a:gd name="connsiteX313" fmla="*/ 2496378 w 6521207"/>
              <a:gd name="connsiteY313" fmla="*/ 1725103 h 5391435"/>
              <a:gd name="connsiteX314" fmla="*/ 2522190 w 6521207"/>
              <a:gd name="connsiteY314" fmla="*/ 1718053 h 53914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21206" h="5391435">
                <a:moveTo>
                  <a:pt x="4240243" y="0"/>
                </a:moveTo>
                <a:lnTo>
                  <a:pt x="6521207" y="2280965"/>
                </a:lnTo>
                <a:lnTo>
                  <a:pt x="5308905" y="3493267"/>
                </a:lnTo>
                <a:lnTo>
                  <a:pt x="5312931" y="3531535"/>
                </a:lnTo>
                <a:cubicBezTo>
                  <a:pt x="5312931" y="3536743"/>
                  <a:pt x="5312931" y="3544557"/>
                  <a:pt x="5305121" y="3547162"/>
                </a:cubicBezTo>
                <a:cubicBezTo>
                  <a:pt x="5281691" y="3554974"/>
                  <a:pt x="5271277" y="3575809"/>
                  <a:pt x="5255657" y="3588830"/>
                </a:cubicBezTo>
                <a:cubicBezTo>
                  <a:pt x="5237433" y="3601852"/>
                  <a:pt x="5219209" y="3630500"/>
                  <a:pt x="5206192" y="3646127"/>
                </a:cubicBezTo>
                <a:cubicBezTo>
                  <a:pt x="5185365" y="3677378"/>
                  <a:pt x="5193175" y="3706026"/>
                  <a:pt x="5203589" y="3737278"/>
                </a:cubicBezTo>
                <a:cubicBezTo>
                  <a:pt x="5216605" y="3776343"/>
                  <a:pt x="5203589" y="3807594"/>
                  <a:pt x="5167141" y="3828430"/>
                </a:cubicBezTo>
                <a:cubicBezTo>
                  <a:pt x="5154124" y="3836243"/>
                  <a:pt x="5141107" y="3846660"/>
                  <a:pt x="5128090" y="3849264"/>
                </a:cubicBezTo>
                <a:cubicBezTo>
                  <a:pt x="5102056" y="3854472"/>
                  <a:pt x="5099452" y="3877911"/>
                  <a:pt x="5094246" y="3893538"/>
                </a:cubicBezTo>
                <a:cubicBezTo>
                  <a:pt x="5089039" y="3914372"/>
                  <a:pt x="5086435" y="3940415"/>
                  <a:pt x="5112469" y="3958646"/>
                </a:cubicBezTo>
                <a:cubicBezTo>
                  <a:pt x="5130693" y="3971668"/>
                  <a:pt x="5146314" y="3992503"/>
                  <a:pt x="5164537" y="4008129"/>
                </a:cubicBezTo>
                <a:cubicBezTo>
                  <a:pt x="5167141" y="4013337"/>
                  <a:pt x="5167141" y="4018546"/>
                  <a:pt x="5164537" y="4023754"/>
                </a:cubicBezTo>
                <a:cubicBezTo>
                  <a:pt x="5159331" y="4028963"/>
                  <a:pt x="5154124" y="4028963"/>
                  <a:pt x="5146314" y="4023754"/>
                </a:cubicBezTo>
                <a:cubicBezTo>
                  <a:pt x="5143710" y="4021151"/>
                  <a:pt x="5141107" y="4015941"/>
                  <a:pt x="5135900" y="4013337"/>
                </a:cubicBezTo>
                <a:cubicBezTo>
                  <a:pt x="5104659" y="3995107"/>
                  <a:pt x="5083832" y="3963854"/>
                  <a:pt x="5047384" y="3953437"/>
                </a:cubicBezTo>
                <a:cubicBezTo>
                  <a:pt x="5034367" y="3966459"/>
                  <a:pt x="5052591" y="3969064"/>
                  <a:pt x="5052591" y="3979481"/>
                </a:cubicBezTo>
                <a:cubicBezTo>
                  <a:pt x="5055195" y="4013337"/>
                  <a:pt x="5065608" y="4023754"/>
                  <a:pt x="5096849" y="4026359"/>
                </a:cubicBezTo>
                <a:cubicBezTo>
                  <a:pt x="5112469" y="4028963"/>
                  <a:pt x="5117676" y="4036776"/>
                  <a:pt x="5115073" y="4049798"/>
                </a:cubicBezTo>
                <a:cubicBezTo>
                  <a:pt x="5109866" y="4060215"/>
                  <a:pt x="5107263" y="4068029"/>
                  <a:pt x="5102056" y="4075841"/>
                </a:cubicBezTo>
                <a:cubicBezTo>
                  <a:pt x="5096849" y="4081050"/>
                  <a:pt x="5083832" y="4081050"/>
                  <a:pt x="5083832" y="4083655"/>
                </a:cubicBezTo>
                <a:cubicBezTo>
                  <a:pt x="5086435" y="4094072"/>
                  <a:pt x="5104659" y="4086258"/>
                  <a:pt x="5102056" y="4094072"/>
                </a:cubicBezTo>
                <a:cubicBezTo>
                  <a:pt x="5099452" y="4109697"/>
                  <a:pt x="5115073" y="4112302"/>
                  <a:pt x="5115073" y="4125324"/>
                </a:cubicBezTo>
                <a:cubicBezTo>
                  <a:pt x="5115073" y="4143554"/>
                  <a:pt x="5122883" y="4159180"/>
                  <a:pt x="5135900" y="4169598"/>
                </a:cubicBezTo>
                <a:cubicBezTo>
                  <a:pt x="5146314" y="4174806"/>
                  <a:pt x="5161934" y="4172201"/>
                  <a:pt x="5174951" y="4174806"/>
                </a:cubicBezTo>
                <a:cubicBezTo>
                  <a:pt x="5182761" y="4203454"/>
                  <a:pt x="5172348" y="4224289"/>
                  <a:pt x="5148917" y="4234706"/>
                </a:cubicBezTo>
                <a:cubicBezTo>
                  <a:pt x="5130693" y="4242520"/>
                  <a:pt x="5130693" y="4255540"/>
                  <a:pt x="5122883" y="4265958"/>
                </a:cubicBezTo>
                <a:cubicBezTo>
                  <a:pt x="5109866" y="4286793"/>
                  <a:pt x="5120280" y="4310232"/>
                  <a:pt x="5104659" y="4328461"/>
                </a:cubicBezTo>
                <a:cubicBezTo>
                  <a:pt x="5091642" y="4344088"/>
                  <a:pt x="5083832" y="4367527"/>
                  <a:pt x="5078625" y="4388362"/>
                </a:cubicBezTo>
                <a:cubicBezTo>
                  <a:pt x="5076022" y="4396175"/>
                  <a:pt x="5078625" y="4411801"/>
                  <a:pt x="5057798" y="4414405"/>
                </a:cubicBezTo>
                <a:cubicBezTo>
                  <a:pt x="5039574" y="4417009"/>
                  <a:pt x="5023954" y="4443053"/>
                  <a:pt x="5023954" y="4458679"/>
                </a:cubicBezTo>
                <a:cubicBezTo>
                  <a:pt x="5021350" y="4495140"/>
                  <a:pt x="4995316" y="4497744"/>
                  <a:pt x="4969282" y="4508162"/>
                </a:cubicBezTo>
                <a:cubicBezTo>
                  <a:pt x="4969282" y="4487326"/>
                  <a:pt x="4969282" y="4474305"/>
                  <a:pt x="4969282" y="4458679"/>
                </a:cubicBezTo>
                <a:cubicBezTo>
                  <a:pt x="4966679" y="4432636"/>
                  <a:pt x="4974489" y="4414405"/>
                  <a:pt x="4987506" y="4393570"/>
                </a:cubicBezTo>
                <a:cubicBezTo>
                  <a:pt x="4995316" y="4380549"/>
                  <a:pt x="5010937" y="4375341"/>
                  <a:pt x="5010937" y="4354505"/>
                </a:cubicBezTo>
                <a:cubicBezTo>
                  <a:pt x="5013540" y="4310232"/>
                  <a:pt x="5005730" y="4260749"/>
                  <a:pt x="4984903" y="4213871"/>
                </a:cubicBezTo>
                <a:cubicBezTo>
                  <a:pt x="4974489" y="4226893"/>
                  <a:pt x="4956265" y="4234706"/>
                  <a:pt x="4958869" y="4255540"/>
                </a:cubicBezTo>
                <a:cubicBezTo>
                  <a:pt x="4958869" y="4265958"/>
                  <a:pt x="4948455" y="4273771"/>
                  <a:pt x="4938041" y="4276376"/>
                </a:cubicBezTo>
                <a:cubicBezTo>
                  <a:pt x="4922421" y="4284188"/>
                  <a:pt x="4909404" y="4292001"/>
                  <a:pt x="4906801" y="4310232"/>
                </a:cubicBezTo>
                <a:cubicBezTo>
                  <a:pt x="4898990" y="4354505"/>
                  <a:pt x="4878163" y="4393570"/>
                  <a:pt x="4867749" y="4435240"/>
                </a:cubicBezTo>
                <a:cubicBezTo>
                  <a:pt x="4859939" y="4469096"/>
                  <a:pt x="4828699" y="4492535"/>
                  <a:pt x="4828699" y="4528996"/>
                </a:cubicBezTo>
                <a:cubicBezTo>
                  <a:pt x="4826095" y="4552435"/>
                  <a:pt x="4802664" y="4562852"/>
                  <a:pt x="4802664" y="4586291"/>
                </a:cubicBezTo>
                <a:cubicBezTo>
                  <a:pt x="4800061" y="4617544"/>
                  <a:pt x="4784441" y="4640983"/>
                  <a:pt x="4763615" y="4664422"/>
                </a:cubicBezTo>
                <a:cubicBezTo>
                  <a:pt x="4758408" y="4672234"/>
                  <a:pt x="4747994" y="4674839"/>
                  <a:pt x="4747994" y="4687860"/>
                </a:cubicBezTo>
                <a:cubicBezTo>
                  <a:pt x="4747994" y="4698278"/>
                  <a:pt x="4729770" y="4690465"/>
                  <a:pt x="4727167" y="4706091"/>
                </a:cubicBezTo>
                <a:cubicBezTo>
                  <a:pt x="4727167" y="4719112"/>
                  <a:pt x="4714150" y="4726926"/>
                  <a:pt x="4698529" y="4724321"/>
                </a:cubicBezTo>
                <a:cubicBezTo>
                  <a:pt x="4685513" y="4721717"/>
                  <a:pt x="4667289" y="4703487"/>
                  <a:pt x="4667289" y="4687860"/>
                </a:cubicBezTo>
                <a:cubicBezTo>
                  <a:pt x="4664685" y="4674839"/>
                  <a:pt x="4669892" y="4669631"/>
                  <a:pt x="4682909" y="4659212"/>
                </a:cubicBezTo>
                <a:cubicBezTo>
                  <a:pt x="4724563" y="4627961"/>
                  <a:pt x="4753201" y="4581083"/>
                  <a:pt x="4779234" y="4534205"/>
                </a:cubicBezTo>
                <a:cubicBezTo>
                  <a:pt x="4781837" y="4528996"/>
                  <a:pt x="4781837" y="4523787"/>
                  <a:pt x="4779234" y="4521183"/>
                </a:cubicBezTo>
                <a:cubicBezTo>
                  <a:pt x="4774027" y="4513370"/>
                  <a:pt x="4766218" y="4515974"/>
                  <a:pt x="4761011" y="4521183"/>
                </a:cubicBezTo>
                <a:cubicBezTo>
                  <a:pt x="4732374" y="4557644"/>
                  <a:pt x="4688116" y="4578478"/>
                  <a:pt x="4656875" y="4612334"/>
                </a:cubicBezTo>
                <a:cubicBezTo>
                  <a:pt x="4651668" y="4622752"/>
                  <a:pt x="4638651" y="4627961"/>
                  <a:pt x="4630841" y="4633169"/>
                </a:cubicBezTo>
                <a:cubicBezTo>
                  <a:pt x="4612617" y="4646191"/>
                  <a:pt x="4589187" y="4646191"/>
                  <a:pt x="4570963" y="4654004"/>
                </a:cubicBezTo>
                <a:cubicBezTo>
                  <a:pt x="4550135" y="4661817"/>
                  <a:pt x="4534515" y="4685256"/>
                  <a:pt x="4518895" y="4700882"/>
                </a:cubicBezTo>
                <a:cubicBezTo>
                  <a:pt x="4513688" y="4703487"/>
                  <a:pt x="4508481" y="4703487"/>
                  <a:pt x="4503274" y="4703487"/>
                </a:cubicBezTo>
                <a:cubicBezTo>
                  <a:pt x="4487654" y="4706091"/>
                  <a:pt x="4479844" y="4713904"/>
                  <a:pt x="4477240" y="4729530"/>
                </a:cubicBezTo>
                <a:cubicBezTo>
                  <a:pt x="4474637" y="4752969"/>
                  <a:pt x="4464223" y="4771199"/>
                  <a:pt x="4438189" y="4773804"/>
                </a:cubicBezTo>
                <a:cubicBezTo>
                  <a:pt x="4438189" y="4750365"/>
                  <a:pt x="4430379" y="4719112"/>
                  <a:pt x="4456413" y="4706091"/>
                </a:cubicBezTo>
                <a:cubicBezTo>
                  <a:pt x="4474637" y="4698278"/>
                  <a:pt x="4472033" y="4682651"/>
                  <a:pt x="4466827" y="4680048"/>
                </a:cubicBezTo>
                <a:cubicBezTo>
                  <a:pt x="4451206" y="4664422"/>
                  <a:pt x="4459016" y="4646191"/>
                  <a:pt x="4459016" y="4630565"/>
                </a:cubicBezTo>
                <a:cubicBezTo>
                  <a:pt x="4456413" y="4612334"/>
                  <a:pt x="4459016" y="4594105"/>
                  <a:pt x="4432982" y="4588896"/>
                </a:cubicBezTo>
                <a:cubicBezTo>
                  <a:pt x="4419965" y="4586291"/>
                  <a:pt x="4414759" y="4565457"/>
                  <a:pt x="4396535" y="4565457"/>
                </a:cubicBezTo>
                <a:cubicBezTo>
                  <a:pt x="4388725" y="4536808"/>
                  <a:pt x="4360087" y="4523787"/>
                  <a:pt x="4344467" y="4502952"/>
                </a:cubicBezTo>
                <a:cubicBezTo>
                  <a:pt x="4337957" y="4493837"/>
                  <a:pt x="4330799" y="4488630"/>
                  <a:pt x="4322663" y="4486350"/>
                </a:cubicBezTo>
                <a:lnTo>
                  <a:pt x="4315572" y="4486600"/>
                </a:lnTo>
                <a:lnTo>
                  <a:pt x="4240243" y="4561929"/>
                </a:lnTo>
                <a:lnTo>
                  <a:pt x="4138747" y="4460434"/>
                </a:lnTo>
                <a:lnTo>
                  <a:pt x="4123177" y="4484723"/>
                </a:lnTo>
                <a:cubicBezTo>
                  <a:pt x="4107557" y="4497744"/>
                  <a:pt x="4091937" y="4495140"/>
                  <a:pt x="4073713" y="4495140"/>
                </a:cubicBezTo>
                <a:cubicBezTo>
                  <a:pt x="4060696" y="4495140"/>
                  <a:pt x="4058092" y="4484723"/>
                  <a:pt x="4050282" y="4474305"/>
                </a:cubicBezTo>
                <a:cubicBezTo>
                  <a:pt x="4039869" y="4450865"/>
                  <a:pt x="4037265" y="4453470"/>
                  <a:pt x="4008628" y="4461284"/>
                </a:cubicBezTo>
                <a:cubicBezTo>
                  <a:pt x="3969577" y="4474305"/>
                  <a:pt x="3938336" y="4489931"/>
                  <a:pt x="3922715" y="4534205"/>
                </a:cubicBezTo>
                <a:cubicBezTo>
                  <a:pt x="3912302" y="4568061"/>
                  <a:pt x="3886268" y="4599313"/>
                  <a:pt x="3870647" y="4630565"/>
                </a:cubicBezTo>
                <a:cubicBezTo>
                  <a:pt x="3847217" y="4677443"/>
                  <a:pt x="3821183" y="4721717"/>
                  <a:pt x="3792545" y="4765991"/>
                </a:cubicBezTo>
                <a:cubicBezTo>
                  <a:pt x="3761304" y="4812869"/>
                  <a:pt x="3724857" y="4854538"/>
                  <a:pt x="3672790" y="4880581"/>
                </a:cubicBezTo>
                <a:cubicBezTo>
                  <a:pt x="3657169" y="4885790"/>
                  <a:pt x="3641549" y="4893603"/>
                  <a:pt x="3625929" y="4893603"/>
                </a:cubicBezTo>
                <a:cubicBezTo>
                  <a:pt x="3586877" y="4890998"/>
                  <a:pt x="3553033" y="4883186"/>
                  <a:pt x="3516586" y="4872768"/>
                </a:cubicBezTo>
                <a:cubicBezTo>
                  <a:pt x="3495759" y="4867559"/>
                  <a:pt x="3472328" y="4864955"/>
                  <a:pt x="3456707" y="4888395"/>
                </a:cubicBezTo>
                <a:cubicBezTo>
                  <a:pt x="3448897" y="4904020"/>
                  <a:pt x="3430673" y="4909229"/>
                  <a:pt x="3417656" y="4901415"/>
                </a:cubicBezTo>
                <a:cubicBezTo>
                  <a:pt x="3399433" y="4888395"/>
                  <a:pt x="3389019" y="4898812"/>
                  <a:pt x="3383812" y="4911834"/>
                </a:cubicBezTo>
                <a:cubicBezTo>
                  <a:pt x="3370795" y="4932668"/>
                  <a:pt x="3357778" y="4950898"/>
                  <a:pt x="3352571" y="4976941"/>
                </a:cubicBezTo>
                <a:cubicBezTo>
                  <a:pt x="3349968" y="4995172"/>
                  <a:pt x="3342158" y="5010799"/>
                  <a:pt x="3352571" y="5031633"/>
                </a:cubicBezTo>
                <a:cubicBezTo>
                  <a:pt x="3360382" y="5052467"/>
                  <a:pt x="3357778" y="5078511"/>
                  <a:pt x="3349968" y="5101950"/>
                </a:cubicBezTo>
                <a:cubicBezTo>
                  <a:pt x="3342158" y="5122784"/>
                  <a:pt x="3326537" y="5146223"/>
                  <a:pt x="3334348" y="5167059"/>
                </a:cubicBezTo>
                <a:cubicBezTo>
                  <a:pt x="3339554" y="5180080"/>
                  <a:pt x="3339554" y="5193102"/>
                  <a:pt x="3344761" y="5206124"/>
                </a:cubicBezTo>
                <a:cubicBezTo>
                  <a:pt x="3357778" y="5242585"/>
                  <a:pt x="3355175" y="5286858"/>
                  <a:pt x="3373399" y="5323319"/>
                </a:cubicBezTo>
                <a:cubicBezTo>
                  <a:pt x="3376002" y="5328527"/>
                  <a:pt x="3376002" y="5338945"/>
                  <a:pt x="3368192" y="5338945"/>
                </a:cubicBezTo>
                <a:cubicBezTo>
                  <a:pt x="3360382" y="5341548"/>
                  <a:pt x="3347365" y="5344153"/>
                  <a:pt x="3344761" y="5333736"/>
                </a:cubicBezTo>
                <a:cubicBezTo>
                  <a:pt x="3342158" y="5310297"/>
                  <a:pt x="3323934" y="5289462"/>
                  <a:pt x="3323934" y="5266024"/>
                </a:cubicBezTo>
                <a:cubicBezTo>
                  <a:pt x="3323934" y="5224354"/>
                  <a:pt x="3300503" y="5190498"/>
                  <a:pt x="3303107" y="5148828"/>
                </a:cubicBezTo>
                <a:cubicBezTo>
                  <a:pt x="3284883" y="5138411"/>
                  <a:pt x="3300503" y="5107159"/>
                  <a:pt x="3274469" y="5101950"/>
                </a:cubicBezTo>
                <a:cubicBezTo>
                  <a:pt x="3251039" y="5120181"/>
                  <a:pt x="3240625" y="5141015"/>
                  <a:pt x="3248435" y="5172267"/>
                </a:cubicBezTo>
                <a:cubicBezTo>
                  <a:pt x="3253642" y="5190498"/>
                  <a:pt x="3248435" y="5213937"/>
                  <a:pt x="3251039" y="5234771"/>
                </a:cubicBezTo>
                <a:cubicBezTo>
                  <a:pt x="3251039" y="5245188"/>
                  <a:pt x="3245832" y="5255605"/>
                  <a:pt x="3253642" y="5263419"/>
                </a:cubicBezTo>
                <a:cubicBezTo>
                  <a:pt x="3266659" y="5276441"/>
                  <a:pt x="3261452" y="5294670"/>
                  <a:pt x="3258849" y="5307692"/>
                </a:cubicBezTo>
                <a:cubicBezTo>
                  <a:pt x="3258849" y="5325923"/>
                  <a:pt x="3277073" y="5336340"/>
                  <a:pt x="3271866" y="5357175"/>
                </a:cubicBezTo>
                <a:cubicBezTo>
                  <a:pt x="3269262" y="5362384"/>
                  <a:pt x="3274469" y="5370196"/>
                  <a:pt x="3269262" y="5375406"/>
                </a:cubicBezTo>
                <a:cubicBezTo>
                  <a:pt x="3266659" y="5383218"/>
                  <a:pt x="3261452" y="5391031"/>
                  <a:pt x="3251039" y="5391031"/>
                </a:cubicBezTo>
                <a:cubicBezTo>
                  <a:pt x="3238022" y="5393635"/>
                  <a:pt x="3240625" y="5383218"/>
                  <a:pt x="3240625" y="5372801"/>
                </a:cubicBezTo>
                <a:cubicBezTo>
                  <a:pt x="3240625" y="5364987"/>
                  <a:pt x="3243228" y="5354570"/>
                  <a:pt x="3240625" y="5349362"/>
                </a:cubicBezTo>
                <a:cubicBezTo>
                  <a:pt x="3225005" y="5305088"/>
                  <a:pt x="3225005" y="5260814"/>
                  <a:pt x="3219798" y="5216541"/>
                </a:cubicBezTo>
                <a:cubicBezTo>
                  <a:pt x="3219798" y="5193102"/>
                  <a:pt x="3209384" y="5174871"/>
                  <a:pt x="3209384" y="5151432"/>
                </a:cubicBezTo>
                <a:cubicBezTo>
                  <a:pt x="3206781" y="5135806"/>
                  <a:pt x="3191160" y="5141015"/>
                  <a:pt x="3185954" y="5143620"/>
                </a:cubicBezTo>
                <a:cubicBezTo>
                  <a:pt x="3178143" y="5146223"/>
                  <a:pt x="3159920" y="5148828"/>
                  <a:pt x="3175540" y="5167059"/>
                </a:cubicBezTo>
                <a:cubicBezTo>
                  <a:pt x="3185954" y="5180080"/>
                  <a:pt x="3185954" y="5198310"/>
                  <a:pt x="3172937" y="5213937"/>
                </a:cubicBezTo>
                <a:cubicBezTo>
                  <a:pt x="3162523" y="5206124"/>
                  <a:pt x="3157316" y="5198310"/>
                  <a:pt x="3149506" y="5190498"/>
                </a:cubicBezTo>
                <a:cubicBezTo>
                  <a:pt x="3139092" y="5185288"/>
                  <a:pt x="3126075" y="5177476"/>
                  <a:pt x="3113058" y="5174871"/>
                </a:cubicBezTo>
                <a:cubicBezTo>
                  <a:pt x="3097438" y="5167059"/>
                  <a:pt x="3092231" y="5177476"/>
                  <a:pt x="3094834" y="5198310"/>
                </a:cubicBezTo>
                <a:cubicBezTo>
                  <a:pt x="3094834" y="5219145"/>
                  <a:pt x="3094834" y="5239980"/>
                  <a:pt x="3092231" y="5260814"/>
                </a:cubicBezTo>
                <a:cubicBezTo>
                  <a:pt x="3092231" y="5266024"/>
                  <a:pt x="3084421" y="5268627"/>
                  <a:pt x="3079214" y="5266024"/>
                </a:cubicBezTo>
                <a:cubicBezTo>
                  <a:pt x="3071404" y="5260814"/>
                  <a:pt x="3060990" y="5253002"/>
                  <a:pt x="3063594" y="5239980"/>
                </a:cubicBezTo>
                <a:cubicBezTo>
                  <a:pt x="3066197" y="5211332"/>
                  <a:pt x="3045370" y="5185288"/>
                  <a:pt x="3053180" y="5154037"/>
                </a:cubicBezTo>
                <a:cubicBezTo>
                  <a:pt x="3053180" y="5151432"/>
                  <a:pt x="3050577" y="5146223"/>
                  <a:pt x="3045370" y="5141015"/>
                </a:cubicBezTo>
                <a:cubicBezTo>
                  <a:pt x="3029749" y="5122784"/>
                  <a:pt x="2990698" y="5114972"/>
                  <a:pt x="2969871" y="5125389"/>
                </a:cubicBezTo>
                <a:cubicBezTo>
                  <a:pt x="2943837" y="5141015"/>
                  <a:pt x="2943837" y="5141015"/>
                  <a:pt x="2925614" y="5122784"/>
                </a:cubicBezTo>
                <a:cubicBezTo>
                  <a:pt x="2909994" y="5109762"/>
                  <a:pt x="2896977" y="5094137"/>
                  <a:pt x="2881356" y="5081115"/>
                </a:cubicBezTo>
                <a:cubicBezTo>
                  <a:pt x="2863133" y="5062885"/>
                  <a:pt x="2850115" y="5039446"/>
                  <a:pt x="2829287" y="5029028"/>
                </a:cubicBezTo>
                <a:cubicBezTo>
                  <a:pt x="2811065" y="5021216"/>
                  <a:pt x="2785031" y="5029028"/>
                  <a:pt x="2761599" y="5029028"/>
                </a:cubicBezTo>
                <a:cubicBezTo>
                  <a:pt x="2761599" y="5013402"/>
                  <a:pt x="2761599" y="5000380"/>
                  <a:pt x="2761599" y="4989963"/>
                </a:cubicBezTo>
                <a:cubicBezTo>
                  <a:pt x="2761599" y="4976941"/>
                  <a:pt x="2761599" y="4963920"/>
                  <a:pt x="2761599" y="4953502"/>
                </a:cubicBezTo>
                <a:cubicBezTo>
                  <a:pt x="2758997" y="4922251"/>
                  <a:pt x="2735565" y="4906625"/>
                  <a:pt x="2706929" y="4919646"/>
                </a:cubicBezTo>
                <a:cubicBezTo>
                  <a:pt x="2699118" y="4922251"/>
                  <a:pt x="2693911" y="4924856"/>
                  <a:pt x="2688704" y="4927459"/>
                </a:cubicBezTo>
                <a:cubicBezTo>
                  <a:pt x="2641844" y="4950898"/>
                  <a:pt x="2602793" y="4982151"/>
                  <a:pt x="2555931" y="4997777"/>
                </a:cubicBezTo>
                <a:cubicBezTo>
                  <a:pt x="2550724" y="5000380"/>
                  <a:pt x="2545518" y="5005590"/>
                  <a:pt x="2537707" y="5005590"/>
                </a:cubicBezTo>
                <a:cubicBezTo>
                  <a:pt x="2522087" y="5008194"/>
                  <a:pt x="2514277" y="4997777"/>
                  <a:pt x="2511673" y="4987359"/>
                </a:cubicBezTo>
                <a:cubicBezTo>
                  <a:pt x="2506467" y="4971733"/>
                  <a:pt x="2524690" y="4974338"/>
                  <a:pt x="2532501" y="4976941"/>
                </a:cubicBezTo>
                <a:cubicBezTo>
                  <a:pt x="2540311" y="4976941"/>
                  <a:pt x="2542914" y="4958712"/>
                  <a:pt x="2550724" y="4969129"/>
                </a:cubicBezTo>
                <a:cubicBezTo>
                  <a:pt x="2561138" y="4979546"/>
                  <a:pt x="2568948" y="4974338"/>
                  <a:pt x="2576758" y="4966524"/>
                </a:cubicBezTo>
                <a:cubicBezTo>
                  <a:pt x="2600190" y="4940481"/>
                  <a:pt x="2631431" y="4924856"/>
                  <a:pt x="2662670" y="4911834"/>
                </a:cubicBezTo>
                <a:cubicBezTo>
                  <a:pt x="2701722" y="4893603"/>
                  <a:pt x="2717342" y="4854538"/>
                  <a:pt x="2709531" y="4815473"/>
                </a:cubicBezTo>
                <a:cubicBezTo>
                  <a:pt x="2706929" y="4807660"/>
                  <a:pt x="2688704" y="4794638"/>
                  <a:pt x="2680895" y="4799847"/>
                </a:cubicBezTo>
                <a:cubicBezTo>
                  <a:pt x="2652257" y="4820681"/>
                  <a:pt x="2623620" y="4802452"/>
                  <a:pt x="2594983" y="4799847"/>
                </a:cubicBezTo>
                <a:cubicBezTo>
                  <a:pt x="2581966" y="4797243"/>
                  <a:pt x="2584569" y="4789430"/>
                  <a:pt x="2584569" y="4781616"/>
                </a:cubicBezTo>
                <a:cubicBezTo>
                  <a:pt x="2581966" y="4768594"/>
                  <a:pt x="2587173" y="4765991"/>
                  <a:pt x="2597586" y="4765991"/>
                </a:cubicBezTo>
                <a:cubicBezTo>
                  <a:pt x="2621017" y="4768594"/>
                  <a:pt x="2644448" y="4763386"/>
                  <a:pt x="2667877" y="4776408"/>
                </a:cubicBezTo>
                <a:cubicBezTo>
                  <a:pt x="2680895" y="4784221"/>
                  <a:pt x="2688704" y="4776408"/>
                  <a:pt x="2680895" y="4755573"/>
                </a:cubicBezTo>
                <a:cubicBezTo>
                  <a:pt x="2675688" y="4737343"/>
                  <a:pt x="2699118" y="4752969"/>
                  <a:pt x="2696515" y="4739947"/>
                </a:cubicBezTo>
                <a:cubicBezTo>
                  <a:pt x="2691308" y="4732134"/>
                  <a:pt x="2683498" y="4737343"/>
                  <a:pt x="2675688" y="4734738"/>
                </a:cubicBezTo>
                <a:cubicBezTo>
                  <a:pt x="2631431" y="4726926"/>
                  <a:pt x="2592380" y="4750365"/>
                  <a:pt x="2548121" y="4745155"/>
                </a:cubicBezTo>
                <a:cubicBezTo>
                  <a:pt x="2537707" y="4745155"/>
                  <a:pt x="2519484" y="4742552"/>
                  <a:pt x="2514277" y="4750365"/>
                </a:cubicBezTo>
                <a:cubicBezTo>
                  <a:pt x="2506467" y="4760782"/>
                  <a:pt x="2503863" y="4776408"/>
                  <a:pt x="2501260" y="4789430"/>
                </a:cubicBezTo>
                <a:cubicBezTo>
                  <a:pt x="2498656" y="4797243"/>
                  <a:pt x="2501260" y="4805055"/>
                  <a:pt x="2501260" y="4810264"/>
                </a:cubicBezTo>
                <a:cubicBezTo>
                  <a:pt x="2503863" y="4877976"/>
                  <a:pt x="2464812" y="4919646"/>
                  <a:pt x="2412745" y="4956107"/>
                </a:cubicBezTo>
                <a:cubicBezTo>
                  <a:pt x="2371090" y="4984755"/>
                  <a:pt x="2326832" y="4971733"/>
                  <a:pt x="2285177" y="4974338"/>
                </a:cubicBezTo>
                <a:cubicBezTo>
                  <a:pt x="2259143" y="4976941"/>
                  <a:pt x="2243523" y="4958712"/>
                  <a:pt x="2222696" y="4945690"/>
                </a:cubicBezTo>
                <a:cubicBezTo>
                  <a:pt x="2181042" y="4914437"/>
                  <a:pt x="2157611" y="4875373"/>
                  <a:pt x="2157611" y="4825891"/>
                </a:cubicBezTo>
                <a:cubicBezTo>
                  <a:pt x="2155007" y="4797243"/>
                  <a:pt x="2168025" y="4768594"/>
                  <a:pt x="2170628" y="4737343"/>
                </a:cubicBezTo>
                <a:cubicBezTo>
                  <a:pt x="2173232" y="4729530"/>
                  <a:pt x="2173232" y="4724321"/>
                  <a:pt x="2168025" y="4719112"/>
                </a:cubicBezTo>
                <a:cubicBezTo>
                  <a:pt x="2139387" y="4700882"/>
                  <a:pt x="2128973" y="4669631"/>
                  <a:pt x="2118560" y="4640983"/>
                </a:cubicBezTo>
                <a:cubicBezTo>
                  <a:pt x="2108146" y="4612334"/>
                  <a:pt x="2115956" y="4586291"/>
                  <a:pt x="2134180" y="4568061"/>
                </a:cubicBezTo>
                <a:cubicBezTo>
                  <a:pt x="2162817" y="4536808"/>
                  <a:pt x="2188852" y="4502952"/>
                  <a:pt x="2230506" y="4489931"/>
                </a:cubicBezTo>
                <a:cubicBezTo>
                  <a:pt x="2248730" y="4482118"/>
                  <a:pt x="2266954" y="4474305"/>
                  <a:pt x="2282574" y="4461284"/>
                </a:cubicBezTo>
                <a:cubicBezTo>
                  <a:pt x="2285177" y="4456075"/>
                  <a:pt x="2292988" y="4453470"/>
                  <a:pt x="2295591" y="4453470"/>
                </a:cubicBezTo>
                <a:cubicBezTo>
                  <a:pt x="2308608" y="4471701"/>
                  <a:pt x="2319022" y="4461284"/>
                  <a:pt x="2334642" y="4456075"/>
                </a:cubicBezTo>
                <a:cubicBezTo>
                  <a:pt x="2345056" y="4448262"/>
                  <a:pt x="2360677" y="4458679"/>
                  <a:pt x="2376296" y="4445657"/>
                </a:cubicBezTo>
                <a:cubicBezTo>
                  <a:pt x="2342452" y="4453470"/>
                  <a:pt x="2332039" y="4424823"/>
                  <a:pt x="2316418" y="4409197"/>
                </a:cubicBezTo>
                <a:cubicBezTo>
                  <a:pt x="2279971" y="4375341"/>
                  <a:pt x="2279971" y="4375341"/>
                  <a:pt x="2292988" y="4325858"/>
                </a:cubicBezTo>
                <a:cubicBezTo>
                  <a:pt x="2292988" y="4323253"/>
                  <a:pt x="2295591" y="4320649"/>
                  <a:pt x="2298194" y="4318044"/>
                </a:cubicBezTo>
                <a:cubicBezTo>
                  <a:pt x="2303401" y="4312836"/>
                  <a:pt x="2306005" y="4305023"/>
                  <a:pt x="2298194" y="4299815"/>
                </a:cubicBezTo>
                <a:cubicBezTo>
                  <a:pt x="2282574" y="4281584"/>
                  <a:pt x="2266954" y="4260749"/>
                  <a:pt x="2246127" y="4247728"/>
                </a:cubicBezTo>
                <a:cubicBezTo>
                  <a:pt x="2204472" y="4221684"/>
                  <a:pt x="2168025" y="4187828"/>
                  <a:pt x="2128973" y="4159180"/>
                </a:cubicBezTo>
                <a:cubicBezTo>
                  <a:pt x="2089922" y="4133137"/>
                  <a:pt x="2053475" y="4096677"/>
                  <a:pt x="2001407" y="4099280"/>
                </a:cubicBezTo>
                <a:cubicBezTo>
                  <a:pt x="1993597" y="4101885"/>
                  <a:pt x="1993597" y="4094072"/>
                  <a:pt x="1988390" y="4088863"/>
                </a:cubicBezTo>
                <a:cubicBezTo>
                  <a:pt x="1964959" y="4052402"/>
                  <a:pt x="1941528" y="4010733"/>
                  <a:pt x="1894667" y="3995107"/>
                </a:cubicBezTo>
                <a:cubicBezTo>
                  <a:pt x="1886857" y="3992503"/>
                  <a:pt x="1889460" y="3987293"/>
                  <a:pt x="1886857" y="3982085"/>
                </a:cubicBezTo>
                <a:cubicBezTo>
                  <a:pt x="1876443" y="3961251"/>
                  <a:pt x="1863426" y="3940415"/>
                  <a:pt x="1866029" y="3916977"/>
                </a:cubicBezTo>
                <a:cubicBezTo>
                  <a:pt x="1866029" y="3906559"/>
                  <a:pt x="1863426" y="3903955"/>
                  <a:pt x="1850409" y="3901351"/>
                </a:cubicBezTo>
                <a:cubicBezTo>
                  <a:pt x="1787929" y="3893538"/>
                  <a:pt x="1787929" y="3893538"/>
                  <a:pt x="1748876" y="3851869"/>
                </a:cubicBezTo>
                <a:cubicBezTo>
                  <a:pt x="1725447" y="3825825"/>
                  <a:pt x="1691601" y="3823221"/>
                  <a:pt x="1670774" y="3797177"/>
                </a:cubicBezTo>
                <a:cubicBezTo>
                  <a:pt x="1616104" y="3791968"/>
                  <a:pt x="1584863" y="3752904"/>
                  <a:pt x="1545811" y="3721651"/>
                </a:cubicBezTo>
                <a:cubicBezTo>
                  <a:pt x="1535397" y="3713839"/>
                  <a:pt x="1532796" y="3724256"/>
                  <a:pt x="1527589" y="3724256"/>
                </a:cubicBezTo>
                <a:cubicBezTo>
                  <a:pt x="1496348" y="3726860"/>
                  <a:pt x="1465107" y="3734673"/>
                  <a:pt x="1452090" y="3693004"/>
                </a:cubicBezTo>
                <a:cubicBezTo>
                  <a:pt x="1446883" y="3679983"/>
                  <a:pt x="1431262" y="3669565"/>
                  <a:pt x="1418245" y="3659147"/>
                </a:cubicBezTo>
                <a:cubicBezTo>
                  <a:pt x="1407832" y="3648730"/>
                  <a:pt x="1392211" y="3633105"/>
                  <a:pt x="1379194" y="3635708"/>
                </a:cubicBezTo>
                <a:cubicBezTo>
                  <a:pt x="1368781" y="3635708"/>
                  <a:pt x="1350557" y="3643522"/>
                  <a:pt x="1342747" y="3659147"/>
                </a:cubicBezTo>
                <a:cubicBezTo>
                  <a:pt x="1342747" y="3661752"/>
                  <a:pt x="1337540" y="3661752"/>
                  <a:pt x="1334937" y="3661752"/>
                </a:cubicBezTo>
                <a:cubicBezTo>
                  <a:pt x="1308903" y="3677378"/>
                  <a:pt x="1306299" y="3677378"/>
                  <a:pt x="1293282" y="3648730"/>
                </a:cubicBezTo>
                <a:cubicBezTo>
                  <a:pt x="1280265" y="3622686"/>
                  <a:pt x="1269851" y="3596644"/>
                  <a:pt x="1246421" y="3578413"/>
                </a:cubicBezTo>
                <a:cubicBezTo>
                  <a:pt x="1228197" y="3565391"/>
                  <a:pt x="1209973" y="3562787"/>
                  <a:pt x="1199559" y="3586226"/>
                </a:cubicBezTo>
                <a:cubicBezTo>
                  <a:pt x="1194353" y="3596644"/>
                  <a:pt x="1191749" y="3601852"/>
                  <a:pt x="1181336" y="3599247"/>
                </a:cubicBezTo>
                <a:cubicBezTo>
                  <a:pt x="1170922" y="3599247"/>
                  <a:pt x="1163112" y="3596644"/>
                  <a:pt x="1155302" y="3604457"/>
                </a:cubicBezTo>
                <a:cubicBezTo>
                  <a:pt x="1144888" y="3622686"/>
                  <a:pt x="1121458" y="3625291"/>
                  <a:pt x="1105837" y="3635708"/>
                </a:cubicBezTo>
                <a:cubicBezTo>
                  <a:pt x="1085010" y="3653939"/>
                  <a:pt x="1064182" y="3651335"/>
                  <a:pt x="1040752" y="3635708"/>
                </a:cubicBezTo>
                <a:cubicBezTo>
                  <a:pt x="1014718" y="3622686"/>
                  <a:pt x="988684" y="3596644"/>
                  <a:pt x="954840" y="3627896"/>
                </a:cubicBezTo>
                <a:cubicBezTo>
                  <a:pt x="952236" y="3633105"/>
                  <a:pt x="941823" y="3633105"/>
                  <a:pt x="936616" y="3630500"/>
                </a:cubicBezTo>
                <a:cubicBezTo>
                  <a:pt x="907979" y="3625291"/>
                  <a:pt x="892358" y="3640917"/>
                  <a:pt x="874135" y="3659147"/>
                </a:cubicBezTo>
                <a:cubicBezTo>
                  <a:pt x="853307" y="3674773"/>
                  <a:pt x="848101" y="3700817"/>
                  <a:pt x="835083" y="3721651"/>
                </a:cubicBezTo>
                <a:cubicBezTo>
                  <a:pt x="819463" y="3742487"/>
                  <a:pt x="785618" y="3765926"/>
                  <a:pt x="767395" y="3755507"/>
                </a:cubicBezTo>
                <a:cubicBezTo>
                  <a:pt x="738757" y="3734673"/>
                  <a:pt x="720534" y="3755507"/>
                  <a:pt x="702310" y="3768529"/>
                </a:cubicBezTo>
                <a:cubicBezTo>
                  <a:pt x="684086" y="3784156"/>
                  <a:pt x="660657" y="3794573"/>
                  <a:pt x="642431" y="3810199"/>
                </a:cubicBezTo>
                <a:cubicBezTo>
                  <a:pt x="616397" y="3831033"/>
                  <a:pt x="598175" y="3825825"/>
                  <a:pt x="569536" y="3810199"/>
                </a:cubicBezTo>
                <a:cubicBezTo>
                  <a:pt x="514866" y="3781551"/>
                  <a:pt x="494038" y="3713839"/>
                  <a:pt x="501848" y="3672169"/>
                </a:cubicBezTo>
                <a:cubicBezTo>
                  <a:pt x="501848" y="3664356"/>
                  <a:pt x="512262" y="3653939"/>
                  <a:pt x="517468" y="3653939"/>
                </a:cubicBezTo>
                <a:cubicBezTo>
                  <a:pt x="530486" y="3656544"/>
                  <a:pt x="540900" y="3643522"/>
                  <a:pt x="553915" y="3643522"/>
                </a:cubicBezTo>
                <a:cubicBezTo>
                  <a:pt x="564329" y="3640917"/>
                  <a:pt x="577347" y="3638313"/>
                  <a:pt x="587761" y="3648730"/>
                </a:cubicBezTo>
                <a:cubicBezTo>
                  <a:pt x="603382" y="3669565"/>
                  <a:pt x="626811" y="3664356"/>
                  <a:pt x="647638" y="3656544"/>
                </a:cubicBezTo>
                <a:cubicBezTo>
                  <a:pt x="663259" y="3651335"/>
                  <a:pt x="678879" y="3646127"/>
                  <a:pt x="691897" y="3640917"/>
                </a:cubicBezTo>
                <a:cubicBezTo>
                  <a:pt x="759584" y="3620083"/>
                  <a:pt x="827273" y="3601852"/>
                  <a:pt x="892358" y="3567996"/>
                </a:cubicBezTo>
                <a:cubicBezTo>
                  <a:pt x="913186" y="3557579"/>
                  <a:pt x="944426" y="3557579"/>
                  <a:pt x="939219" y="3521118"/>
                </a:cubicBezTo>
                <a:cubicBezTo>
                  <a:pt x="949633" y="3513304"/>
                  <a:pt x="954840" y="3495075"/>
                  <a:pt x="975667" y="3495075"/>
                </a:cubicBezTo>
                <a:cubicBezTo>
                  <a:pt x="983477" y="3497679"/>
                  <a:pt x="988684" y="3487262"/>
                  <a:pt x="996494" y="3487262"/>
                </a:cubicBezTo>
                <a:cubicBezTo>
                  <a:pt x="1012114" y="3487262"/>
                  <a:pt x="1012114" y="3476844"/>
                  <a:pt x="1012114" y="3466426"/>
                </a:cubicBezTo>
                <a:cubicBezTo>
                  <a:pt x="1012114" y="3453405"/>
                  <a:pt x="1012114" y="3445592"/>
                  <a:pt x="993891" y="3440383"/>
                </a:cubicBezTo>
                <a:cubicBezTo>
                  <a:pt x="983477" y="3437780"/>
                  <a:pt x="975667" y="3429966"/>
                  <a:pt x="965253" y="3442988"/>
                </a:cubicBezTo>
                <a:cubicBezTo>
                  <a:pt x="957443" y="3453405"/>
                  <a:pt x="947030" y="3456009"/>
                  <a:pt x="934013" y="3453405"/>
                </a:cubicBezTo>
                <a:cubicBezTo>
                  <a:pt x="918392" y="3453405"/>
                  <a:pt x="868928" y="3437780"/>
                  <a:pt x="853307" y="3424758"/>
                </a:cubicBezTo>
                <a:cubicBezTo>
                  <a:pt x="806446" y="3393505"/>
                  <a:pt x="759584" y="3362254"/>
                  <a:pt x="704913" y="3338815"/>
                </a:cubicBezTo>
                <a:cubicBezTo>
                  <a:pt x="694500" y="3333605"/>
                  <a:pt x="681483" y="3323188"/>
                  <a:pt x="668466" y="3315376"/>
                </a:cubicBezTo>
                <a:cubicBezTo>
                  <a:pt x="639829" y="3299749"/>
                  <a:pt x="619002" y="3271101"/>
                  <a:pt x="590363" y="3255476"/>
                </a:cubicBezTo>
                <a:cubicBezTo>
                  <a:pt x="548709" y="3234641"/>
                  <a:pt x="512262" y="3208597"/>
                  <a:pt x="465400" y="3203389"/>
                </a:cubicBezTo>
                <a:cubicBezTo>
                  <a:pt x="436764" y="3200784"/>
                  <a:pt x="363868" y="3182555"/>
                  <a:pt x="335230" y="3166928"/>
                </a:cubicBezTo>
                <a:cubicBezTo>
                  <a:pt x="314403" y="3159115"/>
                  <a:pt x="298782" y="3143489"/>
                  <a:pt x="277955" y="3143489"/>
                </a:cubicBezTo>
                <a:cubicBezTo>
                  <a:pt x="251922" y="3140885"/>
                  <a:pt x="233699" y="3130468"/>
                  <a:pt x="215475" y="3112237"/>
                </a:cubicBezTo>
                <a:cubicBezTo>
                  <a:pt x="212871" y="3107029"/>
                  <a:pt x="207665" y="3101820"/>
                  <a:pt x="199854" y="3101820"/>
                </a:cubicBezTo>
                <a:cubicBezTo>
                  <a:pt x="176424" y="3099215"/>
                  <a:pt x="150389" y="3094007"/>
                  <a:pt x="129562" y="3104424"/>
                </a:cubicBezTo>
                <a:cubicBezTo>
                  <a:pt x="106131" y="3114841"/>
                  <a:pt x="93114" y="3109633"/>
                  <a:pt x="74890" y="3099215"/>
                </a:cubicBezTo>
                <a:cubicBezTo>
                  <a:pt x="46253" y="3086193"/>
                  <a:pt x="25426" y="3070568"/>
                  <a:pt x="15013" y="3044524"/>
                </a:cubicBezTo>
                <a:cubicBezTo>
                  <a:pt x="1996" y="3015876"/>
                  <a:pt x="-3211" y="2984625"/>
                  <a:pt x="1996" y="2953372"/>
                </a:cubicBezTo>
                <a:cubicBezTo>
                  <a:pt x="1996" y="2948164"/>
                  <a:pt x="7203" y="2942955"/>
                  <a:pt x="9806" y="2940350"/>
                </a:cubicBezTo>
                <a:cubicBezTo>
                  <a:pt x="30633" y="2919516"/>
                  <a:pt x="54063" y="2906494"/>
                  <a:pt x="82701" y="2903890"/>
                </a:cubicBezTo>
                <a:cubicBezTo>
                  <a:pt x="126959" y="2898682"/>
                  <a:pt x="168614" y="2911703"/>
                  <a:pt x="212871" y="2929933"/>
                </a:cubicBezTo>
                <a:cubicBezTo>
                  <a:pt x="246715" y="2942955"/>
                  <a:pt x="272749" y="2982020"/>
                  <a:pt x="317007" y="2974208"/>
                </a:cubicBezTo>
                <a:cubicBezTo>
                  <a:pt x="319610" y="2974208"/>
                  <a:pt x="322214" y="2979416"/>
                  <a:pt x="324816" y="2982020"/>
                </a:cubicBezTo>
                <a:cubicBezTo>
                  <a:pt x="356057" y="3013272"/>
                  <a:pt x="366470" y="3018481"/>
                  <a:pt x="426350" y="3039315"/>
                </a:cubicBezTo>
                <a:cubicBezTo>
                  <a:pt x="468004" y="3052337"/>
                  <a:pt x="509659" y="3073173"/>
                  <a:pt x="551313" y="3088798"/>
                </a:cubicBezTo>
                <a:cubicBezTo>
                  <a:pt x="595570" y="3109633"/>
                  <a:pt x="624209" y="3148697"/>
                  <a:pt x="647638" y="3190367"/>
                </a:cubicBezTo>
                <a:cubicBezTo>
                  <a:pt x="663259" y="3213806"/>
                  <a:pt x="676277" y="3237245"/>
                  <a:pt x="704913" y="3250267"/>
                </a:cubicBezTo>
                <a:cubicBezTo>
                  <a:pt x="717930" y="3252871"/>
                  <a:pt x="728344" y="3263289"/>
                  <a:pt x="738757" y="3271101"/>
                </a:cubicBezTo>
                <a:cubicBezTo>
                  <a:pt x="762188" y="3294540"/>
                  <a:pt x="785618" y="3289332"/>
                  <a:pt x="811652" y="3281518"/>
                </a:cubicBezTo>
                <a:cubicBezTo>
                  <a:pt x="837686" y="3273706"/>
                  <a:pt x="863720" y="3263289"/>
                  <a:pt x="889755" y="3255476"/>
                </a:cubicBezTo>
                <a:cubicBezTo>
                  <a:pt x="918392" y="3247662"/>
                  <a:pt x="936616" y="3226828"/>
                  <a:pt x="947030" y="3203389"/>
                </a:cubicBezTo>
                <a:cubicBezTo>
                  <a:pt x="952236" y="3192972"/>
                  <a:pt x="965253" y="3172136"/>
                  <a:pt x="939219" y="3159115"/>
                </a:cubicBezTo>
                <a:cubicBezTo>
                  <a:pt x="931409" y="3153907"/>
                  <a:pt x="923599" y="3138280"/>
                  <a:pt x="915789" y="3127863"/>
                </a:cubicBezTo>
                <a:cubicBezTo>
                  <a:pt x="894962" y="3104424"/>
                  <a:pt x="887152" y="3073173"/>
                  <a:pt x="866324" y="3049732"/>
                </a:cubicBezTo>
                <a:cubicBezTo>
                  <a:pt x="861118" y="3044524"/>
                  <a:pt x="861118" y="3036712"/>
                  <a:pt x="853307" y="3036712"/>
                </a:cubicBezTo>
                <a:cubicBezTo>
                  <a:pt x="824669" y="3039315"/>
                  <a:pt x="798635" y="3028898"/>
                  <a:pt x="772601" y="3015876"/>
                </a:cubicBezTo>
                <a:cubicBezTo>
                  <a:pt x="767395" y="3013272"/>
                  <a:pt x="754378" y="3021086"/>
                  <a:pt x="751774" y="3010668"/>
                </a:cubicBezTo>
                <a:cubicBezTo>
                  <a:pt x="749171" y="3002855"/>
                  <a:pt x="749171" y="2992437"/>
                  <a:pt x="751774" y="2984625"/>
                </a:cubicBezTo>
                <a:cubicBezTo>
                  <a:pt x="759584" y="2955977"/>
                  <a:pt x="777808" y="2937747"/>
                  <a:pt x="809049" y="2932538"/>
                </a:cubicBezTo>
                <a:cubicBezTo>
                  <a:pt x="855911" y="2927329"/>
                  <a:pt x="855911" y="2924725"/>
                  <a:pt x="855911" y="2880451"/>
                </a:cubicBezTo>
                <a:cubicBezTo>
                  <a:pt x="855911" y="2877847"/>
                  <a:pt x="855911" y="2877847"/>
                  <a:pt x="855911" y="2875243"/>
                </a:cubicBezTo>
                <a:cubicBezTo>
                  <a:pt x="853307" y="2849199"/>
                  <a:pt x="845497" y="2836177"/>
                  <a:pt x="819463" y="2828365"/>
                </a:cubicBezTo>
                <a:cubicBezTo>
                  <a:pt x="788222" y="2820551"/>
                  <a:pt x="759584" y="2810134"/>
                  <a:pt x="741361" y="2781486"/>
                </a:cubicBezTo>
                <a:cubicBezTo>
                  <a:pt x="749171" y="2776278"/>
                  <a:pt x="751774" y="2765861"/>
                  <a:pt x="762188" y="2765861"/>
                </a:cubicBezTo>
                <a:cubicBezTo>
                  <a:pt x="772601" y="2768465"/>
                  <a:pt x="780412" y="2763256"/>
                  <a:pt x="788222" y="2755443"/>
                </a:cubicBezTo>
                <a:cubicBezTo>
                  <a:pt x="827273" y="2726795"/>
                  <a:pt x="835083" y="2682522"/>
                  <a:pt x="842893" y="2638248"/>
                </a:cubicBezTo>
                <a:cubicBezTo>
                  <a:pt x="845497" y="2625226"/>
                  <a:pt x="853307" y="2612204"/>
                  <a:pt x="850703" y="2601787"/>
                </a:cubicBezTo>
                <a:cubicBezTo>
                  <a:pt x="845497" y="2591370"/>
                  <a:pt x="835083" y="2580953"/>
                  <a:pt x="829876" y="2570535"/>
                </a:cubicBezTo>
                <a:cubicBezTo>
                  <a:pt x="827273" y="2562722"/>
                  <a:pt x="816859" y="2552304"/>
                  <a:pt x="809049" y="2560118"/>
                </a:cubicBezTo>
                <a:cubicBezTo>
                  <a:pt x="798635" y="2570535"/>
                  <a:pt x="793429" y="2565326"/>
                  <a:pt x="785618" y="2557514"/>
                </a:cubicBezTo>
                <a:cubicBezTo>
                  <a:pt x="764791" y="2534075"/>
                  <a:pt x="754378" y="2505427"/>
                  <a:pt x="741361" y="2476779"/>
                </a:cubicBezTo>
                <a:cubicBezTo>
                  <a:pt x="728344" y="2448132"/>
                  <a:pt x="751774" y="2406462"/>
                  <a:pt x="780412" y="2403857"/>
                </a:cubicBezTo>
                <a:cubicBezTo>
                  <a:pt x="801239" y="2401254"/>
                  <a:pt x="824669" y="2396045"/>
                  <a:pt x="845497" y="2409066"/>
                </a:cubicBezTo>
                <a:cubicBezTo>
                  <a:pt x="858514" y="2416879"/>
                  <a:pt x="863720" y="2411671"/>
                  <a:pt x="868928" y="2403857"/>
                </a:cubicBezTo>
                <a:cubicBezTo>
                  <a:pt x="900169" y="2364793"/>
                  <a:pt x="918392" y="2323123"/>
                  <a:pt x="918392" y="2271036"/>
                </a:cubicBezTo>
                <a:cubicBezTo>
                  <a:pt x="918392" y="2229367"/>
                  <a:pt x="905375" y="2195510"/>
                  <a:pt x="871531" y="2177280"/>
                </a:cubicBezTo>
                <a:cubicBezTo>
                  <a:pt x="848101" y="2164259"/>
                  <a:pt x="853307" y="2156446"/>
                  <a:pt x="861118" y="2140820"/>
                </a:cubicBezTo>
                <a:cubicBezTo>
                  <a:pt x="879341" y="2106964"/>
                  <a:pt x="879341" y="2104359"/>
                  <a:pt x="918392" y="2117381"/>
                </a:cubicBezTo>
                <a:cubicBezTo>
                  <a:pt x="949633" y="2127798"/>
                  <a:pt x="978270" y="2122589"/>
                  <a:pt x="996494" y="2099150"/>
                </a:cubicBezTo>
                <a:cubicBezTo>
                  <a:pt x="1025131" y="2060086"/>
                  <a:pt x="1051165" y="2021020"/>
                  <a:pt x="1085010" y="1989768"/>
                </a:cubicBezTo>
                <a:cubicBezTo>
                  <a:pt x="1098027" y="1976746"/>
                  <a:pt x="1095424" y="1961121"/>
                  <a:pt x="1092820" y="1948099"/>
                </a:cubicBezTo>
                <a:cubicBezTo>
                  <a:pt x="1090217" y="1942890"/>
                  <a:pt x="1077200" y="1942890"/>
                  <a:pt x="1074597" y="1940285"/>
                </a:cubicBezTo>
                <a:cubicBezTo>
                  <a:pt x="1066786" y="1916847"/>
                  <a:pt x="1079803" y="1898617"/>
                  <a:pt x="1090217" y="1880386"/>
                </a:cubicBezTo>
                <a:cubicBezTo>
                  <a:pt x="1100631" y="1864761"/>
                  <a:pt x="1121458" y="1867364"/>
                  <a:pt x="1131871" y="1875178"/>
                </a:cubicBezTo>
                <a:cubicBezTo>
                  <a:pt x="1144888" y="1882990"/>
                  <a:pt x="1157905" y="1880386"/>
                  <a:pt x="1170922" y="1880386"/>
                </a:cubicBezTo>
                <a:cubicBezTo>
                  <a:pt x="1178732" y="1880386"/>
                  <a:pt x="1181336" y="1867364"/>
                  <a:pt x="1178732" y="1856947"/>
                </a:cubicBezTo>
                <a:cubicBezTo>
                  <a:pt x="1170922" y="1825695"/>
                  <a:pt x="1142285" y="1812673"/>
                  <a:pt x="1124061" y="1791839"/>
                </a:cubicBezTo>
                <a:cubicBezTo>
                  <a:pt x="1118854" y="1784025"/>
                  <a:pt x="1111044" y="1778817"/>
                  <a:pt x="1118854" y="1768399"/>
                </a:cubicBezTo>
                <a:cubicBezTo>
                  <a:pt x="1124061" y="1763191"/>
                  <a:pt x="1134475" y="1765796"/>
                  <a:pt x="1142285" y="1768399"/>
                </a:cubicBezTo>
                <a:cubicBezTo>
                  <a:pt x="1147492" y="1771004"/>
                  <a:pt x="1150095" y="1776213"/>
                  <a:pt x="1152698" y="1778817"/>
                </a:cubicBezTo>
                <a:cubicBezTo>
                  <a:pt x="1168319" y="1789235"/>
                  <a:pt x="1178732" y="1789235"/>
                  <a:pt x="1183939" y="1773608"/>
                </a:cubicBezTo>
                <a:cubicBezTo>
                  <a:pt x="1191749" y="1757982"/>
                  <a:pt x="1202163" y="1747565"/>
                  <a:pt x="1212576" y="1737148"/>
                </a:cubicBezTo>
                <a:cubicBezTo>
                  <a:pt x="1217783" y="1731938"/>
                  <a:pt x="1230800" y="1724126"/>
                  <a:pt x="1236007" y="1726730"/>
                </a:cubicBezTo>
                <a:cubicBezTo>
                  <a:pt x="1272455" y="1742357"/>
                  <a:pt x="1311506" y="1737148"/>
                  <a:pt x="1345350" y="1752774"/>
                </a:cubicBezTo>
                <a:cubicBezTo>
                  <a:pt x="1358367" y="1757982"/>
                  <a:pt x="1371384" y="1757982"/>
                  <a:pt x="1381798" y="1755378"/>
                </a:cubicBezTo>
                <a:cubicBezTo>
                  <a:pt x="1428659" y="1744960"/>
                  <a:pt x="1457296" y="1705896"/>
                  <a:pt x="1459900" y="1653809"/>
                </a:cubicBezTo>
                <a:cubicBezTo>
                  <a:pt x="1459900" y="1648600"/>
                  <a:pt x="1457296" y="1640787"/>
                  <a:pt x="1459900" y="1632975"/>
                </a:cubicBezTo>
                <a:cubicBezTo>
                  <a:pt x="1465107" y="1617348"/>
                  <a:pt x="1467710" y="1596514"/>
                  <a:pt x="1488538" y="1591305"/>
                </a:cubicBezTo>
                <a:cubicBezTo>
                  <a:pt x="1506762" y="1586096"/>
                  <a:pt x="1524985" y="1596514"/>
                  <a:pt x="1540605" y="1612139"/>
                </a:cubicBezTo>
                <a:cubicBezTo>
                  <a:pt x="1543209" y="1617348"/>
                  <a:pt x="1543209" y="1625161"/>
                  <a:pt x="1548416" y="1630370"/>
                </a:cubicBezTo>
                <a:cubicBezTo>
                  <a:pt x="1551018" y="1635578"/>
                  <a:pt x="1556225" y="1640787"/>
                  <a:pt x="1564036" y="1640787"/>
                </a:cubicBezTo>
                <a:cubicBezTo>
                  <a:pt x="1605690" y="1648600"/>
                  <a:pt x="1652552" y="1617348"/>
                  <a:pt x="1629120" y="1565261"/>
                </a:cubicBezTo>
                <a:cubicBezTo>
                  <a:pt x="1616104" y="1534010"/>
                  <a:pt x="1605690" y="1497549"/>
                  <a:pt x="1600484" y="1463692"/>
                </a:cubicBezTo>
                <a:cubicBezTo>
                  <a:pt x="1592673" y="1429836"/>
                  <a:pt x="1571845" y="1398584"/>
                  <a:pt x="1574450" y="1359519"/>
                </a:cubicBezTo>
                <a:cubicBezTo>
                  <a:pt x="1551018" y="1333475"/>
                  <a:pt x="1577052" y="1297015"/>
                  <a:pt x="1548416" y="1270971"/>
                </a:cubicBezTo>
                <a:cubicBezTo>
                  <a:pt x="1579656" y="1260554"/>
                  <a:pt x="1600484" y="1268367"/>
                  <a:pt x="1616104" y="1286598"/>
                </a:cubicBezTo>
                <a:cubicBezTo>
                  <a:pt x="1634327" y="1302224"/>
                  <a:pt x="1647345" y="1325663"/>
                  <a:pt x="1655154" y="1346497"/>
                </a:cubicBezTo>
                <a:cubicBezTo>
                  <a:pt x="1673379" y="1393375"/>
                  <a:pt x="1683792" y="1440253"/>
                  <a:pt x="1699413" y="1484527"/>
                </a:cubicBezTo>
                <a:cubicBezTo>
                  <a:pt x="1707222" y="1507966"/>
                  <a:pt x="1709827" y="1534010"/>
                  <a:pt x="1728049" y="1552239"/>
                </a:cubicBezTo>
                <a:cubicBezTo>
                  <a:pt x="1748876" y="1573075"/>
                  <a:pt x="1754084" y="1573075"/>
                  <a:pt x="1777515" y="1557449"/>
                </a:cubicBezTo>
                <a:cubicBezTo>
                  <a:pt x="1816565" y="1528801"/>
                  <a:pt x="1829582" y="1531405"/>
                  <a:pt x="1863426" y="1562657"/>
                </a:cubicBezTo>
                <a:cubicBezTo>
                  <a:pt x="1866029" y="1565261"/>
                  <a:pt x="1868633" y="1567866"/>
                  <a:pt x="1871236" y="1570470"/>
                </a:cubicBezTo>
                <a:cubicBezTo>
                  <a:pt x="1881650" y="1586096"/>
                  <a:pt x="1897270" y="1588700"/>
                  <a:pt x="1915494" y="1591305"/>
                </a:cubicBezTo>
                <a:cubicBezTo>
                  <a:pt x="1923304" y="1593909"/>
                  <a:pt x="1967563" y="1580888"/>
                  <a:pt x="1967563" y="1575678"/>
                </a:cubicBezTo>
                <a:cubicBezTo>
                  <a:pt x="1967563" y="1573075"/>
                  <a:pt x="1962356" y="1570470"/>
                  <a:pt x="1962356" y="1567866"/>
                </a:cubicBezTo>
                <a:cubicBezTo>
                  <a:pt x="1954546" y="1528801"/>
                  <a:pt x="1964959" y="1497549"/>
                  <a:pt x="1990993" y="1479318"/>
                </a:cubicBezTo>
                <a:cubicBezTo>
                  <a:pt x="2001407" y="1471506"/>
                  <a:pt x="2014424" y="1474110"/>
                  <a:pt x="2022234" y="1489735"/>
                </a:cubicBezTo>
                <a:cubicBezTo>
                  <a:pt x="2035251" y="1513174"/>
                  <a:pt x="2050871" y="1536613"/>
                  <a:pt x="2063888" y="1560053"/>
                </a:cubicBezTo>
                <a:cubicBezTo>
                  <a:pt x="2076905" y="1588700"/>
                  <a:pt x="2108146" y="1583492"/>
                  <a:pt x="2128973" y="1599117"/>
                </a:cubicBezTo>
                <a:cubicBezTo>
                  <a:pt x="2144594" y="1588700"/>
                  <a:pt x="2165421" y="1586096"/>
                  <a:pt x="2170628" y="1562657"/>
                </a:cubicBezTo>
                <a:cubicBezTo>
                  <a:pt x="2173232" y="1552239"/>
                  <a:pt x="2183645" y="1539218"/>
                  <a:pt x="2199266" y="1536613"/>
                </a:cubicBezTo>
                <a:cubicBezTo>
                  <a:pt x="2207076" y="1536613"/>
                  <a:pt x="2212283" y="1520988"/>
                  <a:pt x="2225300" y="1534010"/>
                </a:cubicBezTo>
                <a:cubicBezTo>
                  <a:pt x="2230506" y="1541822"/>
                  <a:pt x="2238317" y="1539218"/>
                  <a:pt x="2240920" y="1554844"/>
                </a:cubicBezTo>
                <a:cubicBezTo>
                  <a:pt x="2243523" y="1578283"/>
                  <a:pt x="2253937" y="1601722"/>
                  <a:pt x="2261747" y="1622556"/>
                </a:cubicBezTo>
                <a:cubicBezTo>
                  <a:pt x="2264350" y="1635578"/>
                  <a:pt x="2274764" y="1643392"/>
                  <a:pt x="2287781" y="1640787"/>
                </a:cubicBezTo>
                <a:cubicBezTo>
                  <a:pt x="2303401" y="1640787"/>
                  <a:pt x="2313815" y="1632975"/>
                  <a:pt x="2311211" y="1619953"/>
                </a:cubicBezTo>
                <a:cubicBezTo>
                  <a:pt x="2308608" y="1591305"/>
                  <a:pt x="2334642" y="1588700"/>
                  <a:pt x="2350262" y="1580888"/>
                </a:cubicBezTo>
                <a:cubicBezTo>
                  <a:pt x="2365884" y="1573075"/>
                  <a:pt x="2384107" y="1586096"/>
                  <a:pt x="2399728" y="1599117"/>
                </a:cubicBezTo>
                <a:cubicBezTo>
                  <a:pt x="2412745" y="1606931"/>
                  <a:pt x="2410141" y="1619953"/>
                  <a:pt x="2399728" y="1632975"/>
                </a:cubicBezTo>
                <a:cubicBezTo>
                  <a:pt x="2384107" y="1653809"/>
                  <a:pt x="2407538" y="1666831"/>
                  <a:pt x="2407538" y="1685061"/>
                </a:cubicBezTo>
                <a:cubicBezTo>
                  <a:pt x="2407538" y="1698082"/>
                  <a:pt x="2423158" y="1708500"/>
                  <a:pt x="2438779" y="1713709"/>
                </a:cubicBezTo>
                <a:cubicBezTo>
                  <a:pt x="2458304" y="1720219"/>
                  <a:pt x="2477829" y="1726079"/>
                  <a:pt x="2496378" y="1725103"/>
                </a:cubicBezTo>
                <a:lnTo>
                  <a:pt x="2522190" y="1718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32572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7" r:id="rId5"/>
    <p:sldLayoutId id="2147483664" r:id="rId6"/>
    <p:sldLayoutId id="2147483665" r:id="rId7"/>
    <p:sldLayoutId id="2147483666" r:id="rId8"/>
    <p:sldLayoutId id="2147483669" r:id="rId9"/>
  </p:sldLayoutIdLst>
  <p:transition spd="slow">
    <p:wip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png" /><Relationship Id="rId4" Type="http://schemas.microsoft.com/office/2007/relationships/hdphoto" Target="../media/image25.wdp" /><Relationship Id="rId5" Type="http://schemas.openxmlformats.org/officeDocument/2006/relationships/image" Target="../media/image26.png" /><Relationship Id="rId6" Type="http://schemas.openxmlformats.org/officeDocument/2006/relationships/image" Target="../media/image27.png" /><Relationship Id="rId7" Type="http://schemas.microsoft.com/office/2007/relationships/hdphoto" Target="../media/image28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9.jpeg" /><Relationship Id="rId4" Type="http://schemas.openxmlformats.org/officeDocument/2006/relationships/image" Target="../media/image3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6.png" /><Relationship Id="rId4" Type="http://schemas.microsoft.com/office/2007/relationships/hdphoto" Target="../media/image31.wdp" /><Relationship Id="rId5" Type="http://schemas.openxmlformats.org/officeDocument/2006/relationships/image" Target="../media/image4.png" /><Relationship Id="rId6" Type="http://schemas.microsoft.com/office/2007/relationships/hdphoto" Target="../media/image32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png" /><Relationship Id="rId4" Type="http://schemas.microsoft.com/office/2007/relationships/hdphoto" Target="../media/image33.wdp" /><Relationship Id="rId5" Type="http://schemas.openxmlformats.org/officeDocument/2006/relationships/image" Target="../media/image6.png" /><Relationship Id="rId6" Type="http://schemas.microsoft.com/office/2007/relationships/hdphoto" Target="../media/image34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5.png" /><Relationship Id="rId4" Type="http://schemas.openxmlformats.org/officeDocument/2006/relationships/image" Target="../media/image36.jpeg" /><Relationship Id="rId5" Type="http://schemas.openxmlformats.org/officeDocument/2006/relationships/image" Target="../media/image37.png" /><Relationship Id="rId6" Type="http://schemas.openxmlformats.org/officeDocument/2006/relationships/image" Target="../media/image38.png" /><Relationship Id="rId7" Type="http://schemas.openxmlformats.org/officeDocument/2006/relationships/image" Target="../media/image3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6.png" /><Relationship Id="rId4" Type="http://schemas.microsoft.com/office/2007/relationships/hdphoto" Target="../media/image40.wdp" /><Relationship Id="rId5" Type="http://schemas.openxmlformats.org/officeDocument/2006/relationships/image" Target="../media/image4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.png" /><Relationship Id="rId4" Type="http://schemas.microsoft.com/office/2007/relationships/hdphoto" Target="../media/image42.wdp" /><Relationship Id="rId5" Type="http://schemas.openxmlformats.org/officeDocument/2006/relationships/image" Target="../media/image6.png" /><Relationship Id="rId6" Type="http://schemas.microsoft.com/office/2007/relationships/hdphoto" Target="../media/image43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6.png" /><Relationship Id="rId4" Type="http://schemas.microsoft.com/office/2007/relationships/hdphoto" Target="../media/image44.wdp" /><Relationship Id="rId5" Type="http://schemas.openxmlformats.org/officeDocument/2006/relationships/image" Target="../media/image4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7.png" /><Relationship Id="rId4" Type="http://schemas.openxmlformats.org/officeDocument/2006/relationships/image" Target="../media/image6.png" /><Relationship Id="rId5" Type="http://schemas.microsoft.com/office/2007/relationships/hdphoto" Target="../media/image48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microsoft.com/office/2007/relationships/hdphoto" Target="../media/image3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hyperlink" Target="https://www.slidesppt.net/what-you-can-and-cannot-do-with-our-templates/" TargetMode="External" /><Relationship Id="rId4" Type="http://schemas.openxmlformats.org/officeDocument/2006/relationships/hyperlink" Target="https://www.slidesppt.net/frequently-asked-questions/" TargetMode="External" /><Relationship Id="rId5" Type="http://schemas.openxmlformats.org/officeDocument/2006/relationships/hyperlink" Target="https://www.slidesppt.net/tutorials-and-tips/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png" /><Relationship Id="rId3" Type="http://schemas.microsoft.com/office/2007/relationships/hdphoto" Target="../media/image49.wdp" /><Relationship Id="rId4" Type="http://schemas.openxmlformats.org/officeDocument/2006/relationships/image" Target="../media/image4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Relationship Id="rId4" Type="http://schemas.microsoft.com/office/2007/relationships/hdphoto" Target="../media/image5.wdp" /><Relationship Id="rId5" Type="http://schemas.openxmlformats.org/officeDocument/2006/relationships/image" Target="../media/image6.png" /><Relationship Id="rId6" Type="http://schemas.microsoft.com/office/2007/relationships/hdphoto" Target="../media/image7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6.png" /><Relationship Id="rId6" Type="http://schemas.microsoft.com/office/2007/relationships/hdphoto" Target="../media/image10.wdp" /><Relationship Id="rId7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6.png" /><Relationship Id="rId6" Type="http://schemas.microsoft.com/office/2007/relationships/hdphoto" Target="../media/image14.wdp" /><Relationship Id="rId7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png" /><Relationship Id="rId4" Type="http://schemas.microsoft.com/office/2007/relationships/hdphoto" Target="../media/image16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png" /><Relationship Id="rId4" Type="http://schemas.microsoft.com/office/2007/relationships/hdphoto" Target="../media/image17.wdp" /><Relationship Id="rId5" Type="http://schemas.openxmlformats.org/officeDocument/2006/relationships/image" Target="../media/image1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png" /><Relationship Id="rId4" Type="http://schemas.microsoft.com/office/2007/relationships/hdphoto" Target="../media/image19.wdp" /><Relationship Id="rId5" Type="http://schemas.openxmlformats.org/officeDocument/2006/relationships/image" Target="../media/image20.png" /><Relationship Id="rId6" Type="http://schemas.microsoft.com/office/2007/relationships/hdphoto" Target="../media/image21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png" /><Relationship Id="rId4" Type="http://schemas.microsoft.com/office/2007/relationships/hdphoto" Target="../media/image22.wdp" /><Relationship Id="rId5" Type="http://schemas.openxmlformats.org/officeDocument/2006/relationships/image" Target="../media/image23.png" /><Relationship Id="rId6" Type="http://schemas.microsoft.com/office/2007/relationships/hdphoto" Target="../media/image24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51B2FF40-72E8-BBCB-D6AD-A92137B4D2EC}"/>
              </a:ext>
            </a:extLst>
          </p:cNvPr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D7B120-A2BE-088F-562C-346B37D86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3" y="417421"/>
            <a:ext cx="5798117" cy="6023158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23C52E41-1AAA-C229-68B7-52332FE72FCA}"/>
              </a:ext>
            </a:extLst>
          </p:cNvPr>
          <p:cNvGrpSpPr/>
          <p:nvPr/>
        </p:nvGrpSpPr>
        <p:grpSpPr>
          <a:xfrm>
            <a:off x="5896092" y="4511673"/>
            <a:ext cx="2908697" cy="913686"/>
            <a:chOff x="611666" y="1778696"/>
            <a:chExt cx="1929560" cy="723723"/>
          </a:xfrm>
          <a:solidFill>
            <a:srgbClr val="FF0000"/>
          </a:solidFill>
        </p:grpSpPr>
        <p:sp>
          <p:nvSpPr>
            <p:cNvPr id="8" name="任意多边形 12">
              <a:extLst>
                <a:ext uri="{FF2B5EF4-FFF2-40B4-BE49-F238E27FC236}">
                  <a16:creationId xmlns:a16="http://schemas.microsoft.com/office/drawing/2014/main" id="{AE9A03DF-6283-5651-36A2-64FD22DC1235}"/>
                </a:ext>
              </a:extLst>
            </p:cNvPr>
            <p:cNvSpPr/>
            <p:nvPr/>
          </p:nvSpPr>
          <p:spPr>
            <a:xfrm>
              <a:off x="611666" y="1778696"/>
              <a:ext cx="661661" cy="723723"/>
            </a:xfrm>
            <a:custGeom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id="{8636DD26-1713-43EA-2D8D-120296F8F2B7}"/>
                </a:ext>
              </a:extLst>
            </p:cNvPr>
            <p:cNvSpPr/>
            <p:nvPr/>
          </p:nvSpPr>
          <p:spPr>
            <a:xfrm>
              <a:off x="1034298" y="1778696"/>
              <a:ext cx="661661" cy="723723"/>
            </a:xfrm>
            <a:custGeom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B7A5DCFC-5CD3-B031-0E51-DD7736931849}"/>
                </a:ext>
              </a:extLst>
            </p:cNvPr>
            <p:cNvSpPr/>
            <p:nvPr/>
          </p:nvSpPr>
          <p:spPr>
            <a:xfrm>
              <a:off x="1456931" y="1778696"/>
              <a:ext cx="661661" cy="723723"/>
            </a:xfrm>
            <a:custGeom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5">
              <a:extLst>
                <a:ext uri="{FF2B5EF4-FFF2-40B4-BE49-F238E27FC236}">
                  <a16:creationId xmlns:a16="http://schemas.microsoft.com/office/drawing/2014/main" id="{92E71823-2C9F-E31E-14B1-31CF053563FC}"/>
                </a:ext>
              </a:extLst>
            </p:cNvPr>
            <p:cNvSpPr/>
            <p:nvPr/>
          </p:nvSpPr>
          <p:spPr>
            <a:xfrm>
              <a:off x="1879565" y="1778696"/>
              <a:ext cx="661661" cy="723723"/>
            </a:xfrm>
            <a:custGeom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74">
            <a:extLst>
              <a:ext uri="{FF2B5EF4-FFF2-40B4-BE49-F238E27FC236}">
                <a16:creationId xmlns:a16="http://schemas.microsoft.com/office/drawing/2014/main" id="{F7FFDB09-FA8D-5748-A7AD-E04D006C5C5D}"/>
              </a:ext>
            </a:extLst>
          </p:cNvPr>
          <p:cNvSpPr/>
          <p:nvPr/>
        </p:nvSpPr>
        <p:spPr>
          <a:xfrm>
            <a:off x="6256603" y="2189472"/>
            <a:ext cx="4731694" cy="242765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3800" b="1" i="1">
                <a:solidFill>
                  <a:schemeClr val="bg1"/>
                </a:solidFill>
                <a:latin typeface="Cooper Black" panose="0208090404030b020404" pitchFamily="18" charset="0"/>
              </a:rPr>
              <a:t>KFC</a:t>
            </a:r>
            <a:endParaRPr lang="zh-CN" altLang="en-US" sz="13800" b="1" i="1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矩形 75">
            <a:extLst>
              <a:ext uri="{FF2B5EF4-FFF2-40B4-BE49-F238E27FC236}">
                <a16:creationId xmlns:a16="http://schemas.microsoft.com/office/drawing/2014/main" id="{689F7C5C-E79D-3D6A-8B81-0683F2C3FFE6}"/>
              </a:ext>
            </a:extLst>
          </p:cNvPr>
          <p:cNvSpPr/>
          <p:nvPr/>
        </p:nvSpPr>
        <p:spPr>
          <a:xfrm>
            <a:off x="6633458" y="2258262"/>
            <a:ext cx="3874393" cy="49795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b="1">
                <a:solidFill>
                  <a:schemeClr val="bg1"/>
                </a:solidFill>
                <a:latin typeface="+mn-ea"/>
              </a:rPr>
              <a:t>Free Template</a:t>
            </a:r>
            <a:endParaRPr lang="zh-CN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76">
            <a:extLst>
              <a:ext uri="{FF2B5EF4-FFF2-40B4-BE49-F238E27FC236}">
                <a16:creationId xmlns:a16="http://schemas.microsoft.com/office/drawing/2014/main" id="{AD587B59-0BA5-DB91-2B9B-37A6136E1A99}"/>
              </a:ext>
            </a:extLst>
          </p:cNvPr>
          <p:cNvSpPr txBox="1"/>
          <p:nvPr/>
        </p:nvSpPr>
        <p:spPr>
          <a:xfrm>
            <a:off x="6307403" y="5439402"/>
            <a:ext cx="4782754" cy="514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15" name="TextBox 59">
            <a:extLst>
              <a:ext uri="{FF2B5EF4-FFF2-40B4-BE49-F238E27FC236}">
                <a16:creationId xmlns:a16="http://schemas.microsoft.com/office/drawing/2014/main" id="{74ED04DF-CBE2-E4EF-4D24-79C817F74ED6}"/>
              </a:ext>
            </a:extLst>
          </p:cNvPr>
          <p:cNvSpPr txBox="1"/>
          <p:nvPr/>
        </p:nvSpPr>
        <p:spPr>
          <a:xfrm>
            <a:off x="8858250" y="6005853"/>
            <a:ext cx="3143250" cy="554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>
                <a:solidFill>
                  <a:schemeClr val="bg1"/>
                </a:solidFill>
                <a:uFillTx/>
                <a:latin typeface="Cooper Black" panose="0208090404030b020404" pitchFamily="18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6" name="Gráfico 10">
            <a:extLst>
              <a:ext uri="{FF2B5EF4-FFF2-40B4-BE49-F238E27FC236}">
                <a16:creationId xmlns:a16="http://schemas.microsoft.com/office/drawing/2014/main" id="{3C7BCE38-5331-1104-8342-496B3D6A0F83}"/>
              </a:ext>
            </a:extLst>
          </p:cNvPr>
          <p:cNvGrpSpPr/>
          <p:nvPr/>
        </p:nvGrpSpPr>
        <p:grpSpPr>
          <a:xfrm>
            <a:off x="8627804" y="5942866"/>
            <a:ext cx="756115" cy="756115"/>
            <a:chOff x="11022104" y="5479057"/>
            <a:chExt cx="849367" cy="849367"/>
          </a:xfrm>
        </p:grpSpPr>
        <p:sp>
          <p:nvSpPr>
            <p:cNvPr id="17" name="Forma libre: forma 30">
              <a:extLst>
                <a:ext uri="{FF2B5EF4-FFF2-40B4-BE49-F238E27FC236}">
                  <a16:creationId xmlns:a16="http://schemas.microsoft.com/office/drawing/2014/main" id="{F2AD9665-BD70-2130-895F-5CFEF3EC5030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7A0000"/>
                </a:gs>
                <a:gs pos="100000">
                  <a:srgbClr val="C00000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D9B8D9B-92FE-4FB9-E3C2-479FF25A0209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01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1"/>
      <p:bldP spid="13" grpId="2"/>
      <p:bldP spid="14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3" name="组合 82"/>
          <p:cNvGrpSpPr/>
          <p:nvPr/>
        </p:nvGrpSpPr>
        <p:grpSpPr>
          <a:xfrm>
            <a:off x="819355" y="2070459"/>
            <a:ext cx="2502624" cy="2517596"/>
            <a:chOff x="2077903" y="1666875"/>
            <a:chExt cx="2862421" cy="2879546"/>
          </a:xfrm>
        </p:grpSpPr>
        <p:grpSp>
          <p:nvGrpSpPr>
            <p:cNvPr id="5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ïṡḻíḋe"/>
              <p:cNvSpPr/>
              <p:nvPr/>
            </p:nvSpPr>
            <p:spPr bwMode="auto">
              <a:xfrm>
                <a:off x="3288561" y="4495373"/>
                <a:ext cx="380048" cy="850066"/>
              </a:xfrm>
              <a:custGeom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śľíḍé"/>
              <p:cNvSpPr/>
              <p:nvPr/>
            </p:nvSpPr>
            <p:spPr bwMode="auto">
              <a:xfrm>
                <a:off x="3631380" y="4295267"/>
                <a:ext cx="760095" cy="760095"/>
              </a:xfrm>
              <a:custGeom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ïSlïḍé"/>
              <p:cNvSpPr/>
              <p:nvPr/>
            </p:nvSpPr>
            <p:spPr bwMode="auto">
              <a:xfrm>
                <a:off x="3470053" y="4419364"/>
                <a:ext cx="600321" cy="846963"/>
              </a:xfrm>
              <a:custGeom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H="1"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H="1"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rot="2160000" flipH="1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rot="2160000" flipH="1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rot="4320000" flipH="1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rot="4320000" flipH="1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rot="19440000" flipH="1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rot="19440000" flipH="1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rot="17280000" flipH="1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rot="17280000" flipH="1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/>
                </a:tabLst>
              </a:pPr>
              <a:r>
                <a:rPr lang="en-US" altLang="ko-KR" sz="2400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40%</a:t>
              </a:r>
            </a:p>
          </p:txBody>
        </p:sp>
        <p:sp>
          <p:nvSpPr>
            <p:cNvPr id="11" name="iṩḻídè"/>
            <p:cNvSpPr/>
            <p:nvPr/>
          </p:nvSpPr>
          <p:spPr bwMode="auto">
            <a:xfrm>
              <a:off x="3236877" y="2524062"/>
              <a:ext cx="573884" cy="573884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574291" y="2070459"/>
            <a:ext cx="2502624" cy="2517596"/>
            <a:chOff x="6907302" y="1666875"/>
            <a:chExt cx="2862421" cy="2879546"/>
          </a:xfrm>
        </p:grpSpPr>
        <p:grpSp>
          <p:nvGrpSpPr>
            <p:cNvPr id="13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ŝlíḍe"/>
              <p:cNvSpPr/>
              <p:nvPr/>
            </p:nvSpPr>
            <p:spPr bwMode="auto">
              <a:xfrm>
                <a:off x="6290972" y="4133941"/>
                <a:ext cx="846963" cy="600319"/>
              </a:xfrm>
              <a:custGeom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i$liḍè"/>
              <p:cNvSpPr/>
              <p:nvPr/>
            </p:nvSpPr>
            <p:spPr bwMode="auto">
              <a:xfrm>
                <a:off x="6501938" y="4295267"/>
                <a:ext cx="760095" cy="760095"/>
              </a:xfrm>
              <a:custGeom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H="1"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H="1"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2160000" flipH="1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rot="2160000" flipH="1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rot="4320000" flipH="1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rot="4320000" flipH="1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rot="19440000" flipH="1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rot="19440000" flipH="1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rot="17280000" flipH="1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rot="17280000" flipH="1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/>
                </a:tabLst>
              </a:pPr>
              <a:r>
                <a:rPr lang="en-US" altLang="ko-KR" sz="2400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70%</a:t>
              </a:r>
            </a:p>
          </p:txBody>
        </p:sp>
        <p:sp>
          <p:nvSpPr>
            <p:cNvPr id="18" name="iSḻiďê"/>
            <p:cNvSpPr/>
            <p:nvPr/>
          </p:nvSpPr>
          <p:spPr bwMode="auto">
            <a:xfrm>
              <a:off x="8070756" y="2524062"/>
              <a:ext cx="573884" cy="573884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02540" y="4765127"/>
            <a:ext cx="3135102" cy="957185"/>
            <a:chOff x="3232965" y="2412339"/>
            <a:chExt cx="3135102" cy="957185"/>
          </a:xfrm>
        </p:grpSpPr>
        <p:sp>
          <p:nvSpPr>
            <p:cNvPr id="81" name="文本框 80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232965" y="2750893"/>
              <a:ext cx="313510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291359" y="4765127"/>
            <a:ext cx="3135102" cy="957185"/>
            <a:chOff x="3232965" y="2412339"/>
            <a:chExt cx="3135102" cy="957185"/>
          </a:xfrm>
        </p:grpSpPr>
        <p:sp>
          <p:nvSpPr>
            <p:cNvPr id="87" name="文本框 86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232965" y="2750893"/>
              <a:ext cx="3135102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DC25455-0CFA-5AF5-D7DC-D98A531B7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3" name="文本框 30">
            <a:extLst>
              <a:ext uri="{FF2B5EF4-FFF2-40B4-BE49-F238E27FC236}">
                <a16:creationId xmlns:a16="http://schemas.microsoft.com/office/drawing/2014/main" id="{84F50A51-93F6-8701-EA70-3F329CB2DEB8}"/>
              </a:ext>
            </a:extLst>
          </p:cNvPr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0080EAFA-A6E7-FCAE-9765-AC3E6DC46B46}"/>
              </a:ext>
            </a:extLst>
          </p:cNvPr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7" name="直接连接符 34">
            <a:extLst>
              <a:ext uri="{FF2B5EF4-FFF2-40B4-BE49-F238E27FC236}">
                <a16:creationId xmlns:a16="http://schemas.microsoft.com/office/drawing/2014/main" id="{71B1D6D0-1124-35AD-678B-AD2BF54E6B01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33">
            <a:extLst>
              <a:ext uri="{FF2B5EF4-FFF2-40B4-BE49-F238E27FC236}">
                <a16:creationId xmlns:a16="http://schemas.microsoft.com/office/drawing/2014/main" id="{05A4B3F7-405F-4D0E-F2E1-1958F7490AC0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id="{C48B4012-A22F-43FC-0DCD-7A387959B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72" y="2001171"/>
            <a:ext cx="5423007" cy="4577131"/>
          </a:xfrm>
          <a:prstGeom prst="rect">
            <a:avLst/>
          </a:prstGeom>
        </p:spPr>
      </p:pic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C217CF34-1DF4-3A5D-12CF-BC3D70DEE365}"/>
              </a:ext>
            </a:extLst>
          </p:cNvPr>
          <p:cNvSpPr/>
          <p:nvPr/>
        </p:nvSpPr>
        <p:spPr>
          <a:xfrm>
            <a:off x="3846554" y="3351649"/>
            <a:ext cx="1726689" cy="133941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5E92FC96-E60C-0984-B21F-BE7925A18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11" y="3671708"/>
            <a:ext cx="1649656" cy="73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22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4053F1-B78E-4309-A06E-6461D9768CAC}"/>
              </a:ext>
            </a:extLst>
          </p:cNvPr>
          <p:cNvSpPr txBox="1"/>
          <p:nvPr/>
        </p:nvSpPr>
        <p:spPr>
          <a:xfrm>
            <a:off x="7151077" y="412042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accent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5C259-71EA-4A00-B01F-2FA50B7FCBAB}"/>
              </a:ext>
            </a:extLst>
          </p:cNvPr>
          <p:cNvSpPr txBox="1"/>
          <p:nvPr/>
        </p:nvSpPr>
        <p:spPr>
          <a:xfrm>
            <a:off x="729816" y="2301067"/>
            <a:ext cx="392868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Layout</a:t>
            </a:r>
          </a:p>
          <a:p>
            <a:r>
              <a:rPr lang="en-GB" altLang="ko-KR" sz="28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Clean </a:t>
            </a:r>
            <a:r>
              <a:rPr lang="en-GB" altLang="ko-KR" sz="2800">
                <a:solidFill>
                  <a:srgbClr val="FF0000"/>
                </a:solidFill>
                <a:cs typeface="Arial" panose="020b0604020202020204" pitchFamily="34" charset="0"/>
              </a:rPr>
              <a:t>Text Slide </a:t>
            </a:r>
            <a:r>
              <a:rPr lang="en-GB" altLang="ko-KR" sz="28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for your Presentation</a:t>
            </a:r>
            <a:endParaRPr lang="ko-KR" altLang="en-US" sz="28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7F48560C-144D-4B83-8D73-C4188D505853}"/>
              </a:ext>
            </a:extLst>
          </p:cNvPr>
          <p:cNvGrpSpPr/>
          <p:nvPr/>
        </p:nvGrpSpPr>
        <p:grpSpPr>
          <a:xfrm>
            <a:off x="729816" y="3760389"/>
            <a:ext cx="2864467" cy="2483698"/>
            <a:chOff x="4822352" y="1916832"/>
            <a:chExt cx="3422056" cy="2483698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B34DEBBF-BBEB-4D03-809E-1771ABE4F92C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rgbClr val="FF0000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613D9B-A900-48E8-9AE8-6C5C7C29599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ko-KR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        </a:t>
              </a: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227E5DF-6B72-4F01-B48B-585D9C5EB201}"/>
              </a:ext>
            </a:extLst>
          </p:cNvPr>
          <p:cNvSpPr/>
          <p:nvPr/>
        </p:nvSpPr>
        <p:spPr>
          <a:xfrm>
            <a:off x="0" y="0"/>
            <a:ext cx="4554703" cy="415022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任意多边形 33">
            <a:extLst>
              <a:ext uri="{FF2B5EF4-FFF2-40B4-BE49-F238E27FC236}">
                <a16:creationId xmlns:a16="http://schemas.microsoft.com/office/drawing/2014/main" id="{15297076-BF9A-410E-861B-A0B7BEEE8807}"/>
              </a:ext>
            </a:extLst>
          </p:cNvPr>
          <p:cNvSpPr/>
          <p:nvPr/>
        </p:nvSpPr>
        <p:spPr>
          <a:xfrm>
            <a:off x="154588" y="207511"/>
            <a:ext cx="871991" cy="415021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34">
            <a:extLst>
              <a:ext uri="{FF2B5EF4-FFF2-40B4-BE49-F238E27FC236}">
                <a16:creationId xmlns:a16="http://schemas.microsoft.com/office/drawing/2014/main" id="{CB6C89F7-9905-4D9E-85EF-1A910F3B0523}"/>
              </a:ext>
            </a:extLst>
          </p:cNvPr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7463A1E3-E3AB-1C54-4105-18253D6498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r="9903"/>
          <a:stretch>
            <a:fillRect/>
          </a:stretch>
        </p:blipFill>
        <p:spPr/>
      </p:pic>
      <p:sp>
        <p:nvSpPr>
          <p:cNvPr id="5" name="矩形 74">
            <a:extLst>
              <a:ext uri="{FF2B5EF4-FFF2-40B4-BE49-F238E27FC236}">
                <a16:creationId xmlns:a16="http://schemas.microsoft.com/office/drawing/2014/main" id="{98A8EE7C-E110-4D40-923D-2624995B7FE9}"/>
              </a:ext>
            </a:extLst>
          </p:cNvPr>
          <p:cNvSpPr/>
          <p:nvPr/>
        </p:nvSpPr>
        <p:spPr>
          <a:xfrm>
            <a:off x="590583" y="636185"/>
            <a:ext cx="4731694" cy="203844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500" b="1" i="1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KFC</a:t>
            </a:r>
            <a:endParaRPr lang="zh-CN" altLang="en-US" sz="11500" b="1" i="1">
              <a:solidFill>
                <a:schemeClr val="tx1">
                  <a:lumMod val="95000"/>
                  <a:lumOff val="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30050-777B-478F-B857-2B90F5F2E6F0}"/>
              </a:ext>
            </a:extLst>
          </p:cNvPr>
          <p:cNvSpPr txBox="1"/>
          <p:nvPr/>
        </p:nvSpPr>
        <p:spPr>
          <a:xfrm>
            <a:off x="8023012" y="5480420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rgbClr val="FF0000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5CFE53-FFA5-4CB0-8BC2-A6E4EF9ADEDF}"/>
              </a:ext>
            </a:extLst>
          </p:cNvPr>
          <p:cNvSpPr txBox="1"/>
          <p:nvPr/>
        </p:nvSpPr>
        <p:spPr>
          <a:xfrm>
            <a:off x="8833205" y="6013253"/>
            <a:ext cx="27185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1200" b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RESENTATION </a:t>
            </a:r>
            <a:r>
              <a:rPr lang="en-GB" altLang="ko-KR" sz="1200" b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</a:t>
            </a:r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ITH </a:t>
            </a:r>
            <a:r>
              <a:rPr lang="es-MX" altLang="ko-KR" sz="1200" b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SLIDESPPT.NET</a:t>
            </a:r>
            <a:endParaRPr lang="ko-KR" altLang="en-US" sz="1200" b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DED1031-8B31-E907-43CE-DCA251F41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6" b="18528"/>
          <a:stretch>
            <a:fillRect/>
          </a:stretch>
        </p:blipFill>
        <p:spPr>
          <a:xfrm>
            <a:off x="3828051" y="-104878"/>
            <a:ext cx="5610151" cy="339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2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2" name="组合 81"/>
          <p:cNvGrpSpPr/>
          <p:nvPr/>
        </p:nvGrpSpPr>
        <p:grpSpPr>
          <a:xfrm>
            <a:off x="7106843" y="4841125"/>
            <a:ext cx="4666057" cy="646641"/>
            <a:chOff x="4347540" y="4003355"/>
            <a:chExt cx="3537430" cy="512612"/>
          </a:xfrm>
        </p:grpSpPr>
        <p:sp>
          <p:nvSpPr>
            <p:cNvPr id="79" name="矩形 78"/>
            <p:cNvSpPr/>
            <p:nvPr/>
          </p:nvSpPr>
          <p:spPr>
            <a:xfrm>
              <a:off x="4347540" y="4341558"/>
              <a:ext cx="3537430" cy="17440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0" name="矩形 79"/>
            <p:cNvSpPr/>
            <p:nvPr/>
          </p:nvSpPr>
          <p:spPr>
            <a:xfrm>
              <a:off x="4347540" y="4172457"/>
              <a:ext cx="2215058" cy="1744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106841" y="3986772"/>
            <a:ext cx="4193526" cy="646641"/>
            <a:chOff x="4347540" y="4003355"/>
            <a:chExt cx="3179195" cy="512612"/>
          </a:xfrm>
        </p:grpSpPr>
        <p:sp>
          <p:nvSpPr>
            <p:cNvPr id="91" name="矩形 90"/>
            <p:cNvSpPr/>
            <p:nvPr/>
          </p:nvSpPr>
          <p:spPr>
            <a:xfrm>
              <a:off x="4347541" y="4341558"/>
              <a:ext cx="2938171" cy="17440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2" name="矩形 91"/>
            <p:cNvSpPr/>
            <p:nvPr/>
          </p:nvSpPr>
          <p:spPr>
            <a:xfrm>
              <a:off x="4347540" y="4172457"/>
              <a:ext cx="2215058" cy="1744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3" name="矩形 92"/>
            <p:cNvSpPr/>
            <p:nvPr/>
          </p:nvSpPr>
          <p:spPr>
            <a:xfrm>
              <a:off x="4347540" y="4003355"/>
              <a:ext cx="3179195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106844" y="3132419"/>
            <a:ext cx="4375197" cy="646641"/>
            <a:chOff x="4347540" y="4003355"/>
            <a:chExt cx="3316924" cy="512612"/>
          </a:xfrm>
        </p:grpSpPr>
        <p:sp>
          <p:nvSpPr>
            <p:cNvPr id="99" name="矩形 98"/>
            <p:cNvSpPr/>
            <p:nvPr/>
          </p:nvSpPr>
          <p:spPr>
            <a:xfrm>
              <a:off x="4347541" y="4341558"/>
              <a:ext cx="2559419" cy="17440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4347540" y="4172457"/>
              <a:ext cx="3316924" cy="1744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347540" y="4003355"/>
              <a:ext cx="1560891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106842" y="2278067"/>
            <a:ext cx="4666057" cy="646641"/>
            <a:chOff x="4347539" y="4003355"/>
            <a:chExt cx="3537430" cy="512612"/>
          </a:xfrm>
        </p:grpSpPr>
        <p:sp>
          <p:nvSpPr>
            <p:cNvPr id="107" name="矩形 106"/>
            <p:cNvSpPr/>
            <p:nvPr/>
          </p:nvSpPr>
          <p:spPr>
            <a:xfrm>
              <a:off x="4347541" y="4341558"/>
              <a:ext cx="1560890" cy="17440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4347540" y="4172457"/>
              <a:ext cx="2215058" cy="1744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4347539" y="4003355"/>
              <a:ext cx="3537430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249745" y="2265848"/>
            <a:ext cx="4417755" cy="815579"/>
            <a:chOff x="874713" y="3325188"/>
            <a:chExt cx="4417755" cy="815579"/>
          </a:xfrm>
        </p:grpSpPr>
        <p:sp>
          <p:nvSpPr>
            <p:cNvPr id="52" name="矩形 51"/>
            <p:cNvSpPr/>
            <p:nvPr/>
          </p:nvSpPr>
          <p:spPr>
            <a:xfrm>
              <a:off x="874713" y="3624472"/>
              <a:ext cx="4417755" cy="5162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print the presentation to a film on a projector or computer.·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74713" y="3325188"/>
              <a:ext cx="2050552" cy="367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Title text added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249745" y="3130216"/>
            <a:ext cx="4417755" cy="815579"/>
            <a:chOff x="874713" y="3325188"/>
            <a:chExt cx="4417755" cy="815579"/>
          </a:xfrm>
        </p:grpSpPr>
        <p:sp>
          <p:nvSpPr>
            <p:cNvPr id="55" name="矩形 54"/>
            <p:cNvSpPr/>
            <p:nvPr/>
          </p:nvSpPr>
          <p:spPr>
            <a:xfrm>
              <a:off x="874713" y="3624472"/>
              <a:ext cx="4417755" cy="5162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print the presentation to a film on a projector or computer.·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74713" y="3325188"/>
              <a:ext cx="2050552" cy="367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Title text added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249745" y="4018605"/>
            <a:ext cx="4417755" cy="815579"/>
            <a:chOff x="874713" y="3325188"/>
            <a:chExt cx="4417755" cy="815579"/>
          </a:xfrm>
        </p:grpSpPr>
        <p:sp>
          <p:nvSpPr>
            <p:cNvPr id="58" name="矩形 57"/>
            <p:cNvSpPr/>
            <p:nvPr/>
          </p:nvSpPr>
          <p:spPr>
            <a:xfrm>
              <a:off x="874713" y="3624472"/>
              <a:ext cx="4417755" cy="5162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print the presentation to a film on a projector or computer.·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74713" y="3325188"/>
              <a:ext cx="2050552" cy="367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Title text added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249745" y="4871479"/>
            <a:ext cx="4417755" cy="815579"/>
            <a:chOff x="874713" y="3325188"/>
            <a:chExt cx="4417755" cy="815579"/>
          </a:xfrm>
        </p:grpSpPr>
        <p:sp>
          <p:nvSpPr>
            <p:cNvPr id="61" name="矩形 60"/>
            <p:cNvSpPr/>
            <p:nvPr/>
          </p:nvSpPr>
          <p:spPr>
            <a:xfrm>
              <a:off x="874713" y="3624472"/>
              <a:ext cx="4417755" cy="5162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print the presentation to a film on a projector or computer.·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74713" y="3325188"/>
              <a:ext cx="2050552" cy="367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Title text added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013FE54-FF24-5ED9-D5A2-50E10E34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3" name="文本框 30">
            <a:extLst>
              <a:ext uri="{FF2B5EF4-FFF2-40B4-BE49-F238E27FC236}">
                <a16:creationId xmlns:a16="http://schemas.microsoft.com/office/drawing/2014/main" id="{33B044B4-97B5-8F86-C5C8-5B6C32000C24}"/>
              </a:ext>
            </a:extLst>
          </p:cNvPr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D4005CB1-243F-5234-E7C9-626ECF644519}"/>
              </a:ext>
            </a:extLst>
          </p:cNvPr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5" name="直接连接符 34">
            <a:extLst>
              <a:ext uri="{FF2B5EF4-FFF2-40B4-BE49-F238E27FC236}">
                <a16:creationId xmlns:a16="http://schemas.microsoft.com/office/drawing/2014/main" id="{A0A4B41B-A6EA-FBE7-BE68-F0348C15FFC7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33">
            <a:extLst>
              <a:ext uri="{FF2B5EF4-FFF2-40B4-BE49-F238E27FC236}">
                <a16:creationId xmlns:a16="http://schemas.microsoft.com/office/drawing/2014/main" id="{C7BF61CB-AA98-F8E1-112A-911C9EDBEA47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157146-21CD-34F1-45E7-8CBF9A60CD6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963" b="7902"/>
          <a:stretch>
            <a:fillRect/>
          </a:stretch>
        </p:blipFill>
        <p:spPr>
          <a:xfrm flipH="1">
            <a:off x="0" y="1542190"/>
            <a:ext cx="3077515" cy="53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89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8">
            <a:extLst>
              <a:ext uri="{FF2B5EF4-FFF2-40B4-BE49-F238E27FC236}">
                <a16:creationId xmlns:a16="http://schemas.microsoft.com/office/drawing/2014/main" id="{CB298010-5BDF-4300-B1EF-35CA45DDC443}"/>
              </a:ext>
            </a:extLst>
          </p:cNvPr>
          <p:cNvSpPr/>
          <p:nvPr/>
        </p:nvSpPr>
        <p:spPr>
          <a:xfrm>
            <a:off x="1657427" y="1637906"/>
            <a:ext cx="1380209" cy="3582188"/>
          </a:xfrm>
          <a:custGeom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9">
            <a:extLst>
              <a:ext uri="{FF2B5EF4-FFF2-40B4-BE49-F238E27FC236}">
                <a16:creationId xmlns:a16="http://schemas.microsoft.com/office/drawing/2014/main" id="{3C4275BB-91FF-4454-8285-79DCE5D4C309}"/>
              </a:ext>
            </a:extLst>
          </p:cNvPr>
          <p:cNvSpPr/>
          <p:nvPr/>
        </p:nvSpPr>
        <p:spPr>
          <a:xfrm>
            <a:off x="2334469" y="1637906"/>
            <a:ext cx="1380209" cy="3582188"/>
          </a:xfrm>
          <a:custGeom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10">
            <a:extLst>
              <a:ext uri="{FF2B5EF4-FFF2-40B4-BE49-F238E27FC236}">
                <a16:creationId xmlns:a16="http://schemas.microsoft.com/office/drawing/2014/main" id="{010D47F7-5FA9-423E-9A9B-01452A519C7C}"/>
              </a:ext>
            </a:extLst>
          </p:cNvPr>
          <p:cNvSpPr/>
          <p:nvPr/>
        </p:nvSpPr>
        <p:spPr>
          <a:xfrm>
            <a:off x="3011511" y="1637906"/>
            <a:ext cx="1380209" cy="3582188"/>
          </a:xfrm>
          <a:custGeom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16">
            <a:extLst>
              <a:ext uri="{FF2B5EF4-FFF2-40B4-BE49-F238E27FC236}">
                <a16:creationId xmlns:a16="http://schemas.microsoft.com/office/drawing/2014/main" id="{FBCAD8B7-522E-4C15-B880-43353A475591}"/>
              </a:ext>
            </a:extLst>
          </p:cNvPr>
          <p:cNvSpPr/>
          <p:nvPr/>
        </p:nvSpPr>
        <p:spPr>
          <a:xfrm>
            <a:off x="166245" y="1637906"/>
            <a:ext cx="2194349" cy="3582188"/>
          </a:xfrm>
          <a:custGeom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0">
            <a:extLst>
              <a:ext uri="{FF2B5EF4-FFF2-40B4-BE49-F238E27FC236}">
                <a16:creationId xmlns:a16="http://schemas.microsoft.com/office/drawing/2014/main" id="{7571EBC9-3545-466D-9D37-1F2F9EA6A7BF}"/>
              </a:ext>
            </a:extLst>
          </p:cNvPr>
          <p:cNvCxnSpPr/>
          <p:nvPr/>
        </p:nvCxnSpPr>
        <p:spPr>
          <a:xfrm flipH="1">
            <a:off x="5734449" y="2802247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1">
            <a:extLst>
              <a:ext uri="{FF2B5EF4-FFF2-40B4-BE49-F238E27FC236}">
                <a16:creationId xmlns:a16="http://schemas.microsoft.com/office/drawing/2014/main" id="{4AAF03A7-E70D-43B4-B27F-A184866B37AD}"/>
              </a:ext>
            </a:extLst>
          </p:cNvPr>
          <p:cNvSpPr txBox="1"/>
          <p:nvPr/>
        </p:nvSpPr>
        <p:spPr>
          <a:xfrm>
            <a:off x="4308121" y="2755296"/>
            <a:ext cx="115448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</a:t>
            </a:r>
          </a:p>
          <a:p>
            <a:pPr algn="ctr"/>
            <a:r>
              <a:rPr lang="en-US" altLang="zh-CN" sz="6600" b="1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03</a:t>
            </a:r>
            <a:endParaRPr lang="zh-CN" altLang="en-US" sz="6600" b="1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61" name="文本框 52">
            <a:extLst>
              <a:ext uri="{FF2B5EF4-FFF2-40B4-BE49-F238E27FC236}">
                <a16:creationId xmlns:a16="http://schemas.microsoft.com/office/drawing/2014/main" id="{3680BD3B-1644-4D2F-A852-4D495544494F}"/>
              </a:ext>
            </a:extLst>
          </p:cNvPr>
          <p:cNvSpPr txBox="1"/>
          <p:nvPr/>
        </p:nvSpPr>
        <p:spPr>
          <a:xfrm>
            <a:off x="6031695" y="2721114"/>
            <a:ext cx="271837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en-US" altLang="zh-CN" sz="4000" b="1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Enter title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62" name="文本框 53">
            <a:extLst>
              <a:ext uri="{FF2B5EF4-FFF2-40B4-BE49-F238E27FC236}">
                <a16:creationId xmlns:a16="http://schemas.microsoft.com/office/drawing/2014/main" id="{9F10DAA4-DF64-4235-AC81-A677835B1311}"/>
              </a:ext>
            </a:extLst>
          </p:cNvPr>
          <p:cNvSpPr txBox="1"/>
          <p:nvPr/>
        </p:nvSpPr>
        <p:spPr>
          <a:xfrm>
            <a:off x="6031695" y="3449836"/>
            <a:ext cx="3038317" cy="11016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The user can demonstrate on a projector or computer or print the it into a film to be used in a wider field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3F4C4D-8F61-E3EB-F7C3-DF4F7B6E3D5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963" b="7902"/>
          <a:stretch>
            <a:fillRect/>
          </a:stretch>
        </p:blipFill>
        <p:spPr>
          <a:xfrm>
            <a:off x="8254108" y="71522"/>
            <a:ext cx="3937892" cy="67864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2369A4-5654-57F9-0ED4-0A41FFBAF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2" y="169615"/>
            <a:ext cx="3303654" cy="146829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B75589D-A25D-33B4-7DDB-18AE1C9C29B9}"/>
              </a:ext>
            </a:extLst>
          </p:cNvPr>
          <p:cNvSpPr/>
          <p:nvPr/>
        </p:nvSpPr>
        <p:spPr>
          <a:xfrm>
            <a:off x="685800" y="5562600"/>
            <a:ext cx="280035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317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Cooper Black" panose="0208090404030b020404" pitchFamily="18" charset="0"/>
              </a:rPr>
              <a:t>NEXT SLIDE</a:t>
            </a:r>
            <a:endParaRPr lang="es-PE" sz="200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7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1"/>
      <p:bldP spid="6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1203786" y="4438014"/>
            <a:ext cx="1949888" cy="10885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21" name="矩形 20"/>
          <p:cNvSpPr/>
          <p:nvPr/>
        </p:nvSpPr>
        <p:spPr>
          <a:xfrm>
            <a:off x="5107052" y="4438014"/>
            <a:ext cx="1949888" cy="10885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22" name="矩形 21"/>
          <p:cNvSpPr/>
          <p:nvPr/>
        </p:nvSpPr>
        <p:spPr>
          <a:xfrm>
            <a:off x="9010318" y="4438014"/>
            <a:ext cx="1949888" cy="10885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23" name="矩形 22"/>
          <p:cNvSpPr/>
          <p:nvPr/>
        </p:nvSpPr>
        <p:spPr>
          <a:xfrm>
            <a:off x="7058685" y="1909227"/>
            <a:ext cx="1949888" cy="10885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24" name="矩形 23"/>
          <p:cNvSpPr/>
          <p:nvPr/>
        </p:nvSpPr>
        <p:spPr>
          <a:xfrm>
            <a:off x="3157166" y="1909227"/>
            <a:ext cx="1949888" cy="10885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41" name="椭圆 18"/>
          <p:cNvSpPr/>
          <p:nvPr/>
        </p:nvSpPr>
        <p:spPr>
          <a:xfrm rot="5400000">
            <a:off x="9875683" y="4023211"/>
            <a:ext cx="247162" cy="236518"/>
          </a:xfrm>
          <a:custGeom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2" name="椭圆 18"/>
          <p:cNvSpPr/>
          <p:nvPr/>
        </p:nvSpPr>
        <p:spPr>
          <a:xfrm rot="5400000">
            <a:off x="5972417" y="4023211"/>
            <a:ext cx="247162" cy="236518"/>
          </a:xfrm>
          <a:custGeom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椭圆 18"/>
          <p:cNvSpPr/>
          <p:nvPr/>
        </p:nvSpPr>
        <p:spPr>
          <a:xfrm rot="5400000">
            <a:off x="2069154" y="4023211"/>
            <a:ext cx="247162" cy="236518"/>
          </a:xfrm>
          <a:custGeom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椭圆 18"/>
          <p:cNvSpPr/>
          <p:nvPr/>
        </p:nvSpPr>
        <p:spPr>
          <a:xfrm rot="16200000" flipV="1">
            <a:off x="4020786" y="3192122"/>
            <a:ext cx="247162" cy="236518"/>
          </a:xfrm>
          <a:custGeom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椭圆 18"/>
          <p:cNvSpPr/>
          <p:nvPr/>
        </p:nvSpPr>
        <p:spPr>
          <a:xfrm rot="16200000" flipV="1">
            <a:off x="7924050" y="3192122"/>
            <a:ext cx="247162" cy="236518"/>
          </a:xfrm>
          <a:custGeom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54302" y="683638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38333" y="768276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A291C-8310-407C-ACFB-F39367FAC0AA}"/>
              </a:ext>
            </a:extLst>
          </p:cNvPr>
          <p:cNvSpPr/>
          <p:nvPr/>
        </p:nvSpPr>
        <p:spPr>
          <a:xfrm>
            <a:off x="0" y="0"/>
            <a:ext cx="4554703" cy="415022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9" name="任意多边形 33">
            <a:extLst>
              <a:ext uri="{FF2B5EF4-FFF2-40B4-BE49-F238E27FC236}">
                <a16:creationId xmlns:a16="http://schemas.microsoft.com/office/drawing/2014/main" id="{BE4008E8-A8D1-4FC8-A3CB-7219DB1FCFDD}"/>
              </a:ext>
            </a:extLst>
          </p:cNvPr>
          <p:cNvSpPr/>
          <p:nvPr/>
        </p:nvSpPr>
        <p:spPr>
          <a:xfrm>
            <a:off x="154588" y="207511"/>
            <a:ext cx="871991" cy="415021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4">
            <a:extLst>
              <a:ext uri="{FF2B5EF4-FFF2-40B4-BE49-F238E27FC236}">
                <a16:creationId xmlns:a16="http://schemas.microsoft.com/office/drawing/2014/main" id="{37A7646D-61B1-4F23-A19B-92EFDE76A054}"/>
              </a:ext>
            </a:extLst>
          </p:cNvPr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DADD2AD9-8024-3CD2-36D2-681A7E6BA4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5400000" scaled="1"/>
          </a:gradFill>
        </p:spPr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FEAC155-BC1B-683A-7B61-AA87E19660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3CAB6A36-7448-D39A-759A-A9DAE0329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5400000" scaled="1"/>
          </a:gradFill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AF3446BA-887C-4E04-B3FC-507EE6BCB9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 b="14278"/>
          <a:stretch>
            <a:fillRect/>
          </a:stretch>
        </p:blipFill>
        <p:spPr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5400000" scaled="1"/>
          </a:gradFill>
        </p:spPr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82A27E7B-84D6-F00A-5FDE-DAD1C2EED8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b="11523"/>
          <a:stretch>
            <a:fillRect/>
          </a:stretch>
        </p:blipFill>
        <p:spPr>
          <a:xfrm>
            <a:off x="9155459" y="1909227"/>
            <a:ext cx="1687613" cy="1687612"/>
          </a:xfrm>
          <a:solidFill>
            <a:srgbClr val="7A0000"/>
          </a:solidFill>
        </p:spPr>
      </p:pic>
    </p:spTree>
    <p:extLst>
      <p:ext uri="{BB962C8B-B14F-4D97-AF65-F5344CB8AC3E}">
        <p14:creationId xmlns:p14="http://schemas.microsoft.com/office/powerpoint/2010/main" val="3593356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1"/>
      <p:bldP spid="22" grpId="2"/>
      <p:bldP spid="23" grpId="3"/>
      <p:bldP spid="24" grpId="4"/>
      <p:bldP spid="41" grpId="5"/>
      <p:bldP spid="42" grpId="6"/>
      <p:bldP spid="43" grpId="7"/>
      <p:bldP spid="44" grpId="8"/>
      <p:bldP spid="45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6" name="组合 45"/>
          <p:cNvGrpSpPr/>
          <p:nvPr/>
        </p:nvGrpSpPr>
        <p:grpSpPr>
          <a:xfrm>
            <a:off x="3973935" y="2841077"/>
            <a:ext cx="4717277" cy="1196486"/>
            <a:chOff x="3707235" y="2841077"/>
            <a:chExt cx="4717277" cy="11964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07235" y="3740717"/>
              <a:ext cx="847725" cy="2762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5723511" y="3720080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679534" y="2841077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燕尾形 17"/>
          <p:cNvSpPr/>
          <p:nvPr/>
        </p:nvSpPr>
        <p:spPr>
          <a:xfrm rot="1234549">
            <a:off x="4500901" y="3372327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 rot="20150452">
            <a:off x="6119715" y="3486504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 rot="20150452">
            <a:off x="8119964" y="2645595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99396" y="1896493"/>
            <a:ext cx="2069210" cy="804436"/>
            <a:chOff x="1332696" y="1896493"/>
            <a:chExt cx="2069210" cy="804436"/>
          </a:xfrm>
        </p:grpSpPr>
        <p:sp>
          <p:nvSpPr>
            <p:cNvPr id="21" name="矩形 20"/>
            <p:cNvSpPr/>
            <p:nvPr/>
          </p:nvSpPr>
          <p:spPr>
            <a:xfrm>
              <a:off x="1332697" y="2220798"/>
              <a:ext cx="1962046" cy="4801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332696" y="1896493"/>
              <a:ext cx="2069210" cy="3627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Title text added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89091" y="4957840"/>
            <a:ext cx="2072123" cy="804436"/>
            <a:chOff x="1332696" y="1896493"/>
            <a:chExt cx="2072123" cy="804436"/>
          </a:xfrm>
        </p:grpSpPr>
        <p:sp>
          <p:nvSpPr>
            <p:cNvPr id="25" name="矩形 24"/>
            <p:cNvSpPr/>
            <p:nvPr/>
          </p:nvSpPr>
          <p:spPr>
            <a:xfrm>
              <a:off x="1332697" y="2220798"/>
              <a:ext cx="2072122" cy="4801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332696" y="1896493"/>
              <a:ext cx="1921264" cy="3627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Title text added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15045" y="4278330"/>
            <a:ext cx="2105897" cy="804435"/>
            <a:chOff x="1332696" y="1896494"/>
            <a:chExt cx="2105897" cy="804435"/>
          </a:xfrm>
        </p:grpSpPr>
        <p:sp>
          <p:nvSpPr>
            <p:cNvPr id="28" name="矩形 27"/>
            <p:cNvSpPr/>
            <p:nvPr/>
          </p:nvSpPr>
          <p:spPr>
            <a:xfrm>
              <a:off x="1332697" y="2220798"/>
              <a:ext cx="2105896" cy="4801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332696" y="1896494"/>
              <a:ext cx="1929522" cy="3627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Title text added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955995" y="2935898"/>
            <a:ext cx="2125334" cy="804435"/>
            <a:chOff x="1332696" y="1896494"/>
            <a:chExt cx="2125334" cy="804435"/>
          </a:xfrm>
        </p:grpSpPr>
        <p:sp>
          <p:nvSpPr>
            <p:cNvPr id="31" name="矩形 30"/>
            <p:cNvSpPr/>
            <p:nvPr/>
          </p:nvSpPr>
          <p:spPr>
            <a:xfrm>
              <a:off x="1332696" y="2220798"/>
              <a:ext cx="2125334" cy="4801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332696" y="1896494"/>
              <a:ext cx="1961942" cy="3627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Title text added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6" name="六边形 5"/>
          <p:cNvSpPr/>
          <p:nvPr/>
        </p:nvSpPr>
        <p:spPr>
          <a:xfrm>
            <a:off x="2918468" y="3025234"/>
            <a:ext cx="1008558" cy="869446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六边形 33"/>
          <p:cNvSpPr/>
          <p:nvPr/>
        </p:nvSpPr>
        <p:spPr>
          <a:xfrm>
            <a:off x="3159612" y="3208206"/>
            <a:ext cx="526270" cy="523800"/>
          </a:xfrm>
          <a:custGeom>
            <a:gdLst>
              <a:gd name="connsiteX0" fmla="*/ 315609 w 338137"/>
              <a:gd name="connsiteY0" fmla="*/ 185737 h 336550"/>
              <a:gd name="connsiteX1" fmla="*/ 338137 w 338137"/>
              <a:gd name="connsiteY1" fmla="*/ 185737 h 336550"/>
              <a:gd name="connsiteX2" fmla="*/ 185737 w 338137"/>
              <a:gd name="connsiteY2" fmla="*/ 336550 h 336550"/>
              <a:gd name="connsiteX3" fmla="*/ 185737 w 338137"/>
              <a:gd name="connsiteY3" fmla="*/ 314256 h 336550"/>
              <a:gd name="connsiteX4" fmla="*/ 315609 w 338137"/>
              <a:gd name="connsiteY4" fmla="*/ 185737 h 336550"/>
              <a:gd name="connsiteX5" fmla="*/ 249042 w 338137"/>
              <a:gd name="connsiteY5" fmla="*/ 185737 h 336550"/>
              <a:gd name="connsiteX6" fmla="*/ 271462 w 338137"/>
              <a:gd name="connsiteY6" fmla="*/ 185737 h 336550"/>
              <a:gd name="connsiteX7" fmla="*/ 185737 w 338137"/>
              <a:gd name="connsiteY7" fmla="*/ 269875 h 336550"/>
              <a:gd name="connsiteX8" fmla="*/ 185737 w 338137"/>
              <a:gd name="connsiteY8" fmla="*/ 247870 h 336550"/>
              <a:gd name="connsiteX9" fmla="*/ 249042 w 338137"/>
              <a:gd name="connsiteY9" fmla="*/ 185737 h 336550"/>
              <a:gd name="connsiteX10" fmla="*/ 66675 w 338137"/>
              <a:gd name="connsiteY10" fmla="*/ 185737 h 336550"/>
              <a:gd name="connsiteX11" fmla="*/ 89095 w 338137"/>
              <a:gd name="connsiteY11" fmla="*/ 185737 h 336550"/>
              <a:gd name="connsiteX12" fmla="*/ 152400 w 338137"/>
              <a:gd name="connsiteY12" fmla="*/ 247870 h 336550"/>
              <a:gd name="connsiteX13" fmla="*/ 152400 w 338137"/>
              <a:gd name="connsiteY13" fmla="*/ 269875 h 336550"/>
              <a:gd name="connsiteX14" fmla="*/ 66675 w 338137"/>
              <a:gd name="connsiteY14" fmla="*/ 185737 h 336550"/>
              <a:gd name="connsiteX15" fmla="*/ 0 w 338137"/>
              <a:gd name="connsiteY15" fmla="*/ 185737 h 336550"/>
              <a:gd name="connsiteX16" fmla="*/ 22528 w 338137"/>
              <a:gd name="connsiteY16" fmla="*/ 185737 h 336550"/>
              <a:gd name="connsiteX17" fmla="*/ 152400 w 338137"/>
              <a:gd name="connsiteY17" fmla="*/ 314256 h 336550"/>
              <a:gd name="connsiteX18" fmla="*/ 152400 w 338137"/>
              <a:gd name="connsiteY18" fmla="*/ 336550 h 336550"/>
              <a:gd name="connsiteX19" fmla="*/ 0 w 338137"/>
              <a:gd name="connsiteY19" fmla="*/ 185737 h 336550"/>
              <a:gd name="connsiteX20" fmla="*/ 169069 w 338137"/>
              <a:gd name="connsiteY20" fmla="*/ 127000 h 336550"/>
              <a:gd name="connsiteX21" fmla="*/ 186045 w 338137"/>
              <a:gd name="connsiteY21" fmla="*/ 130918 h 336550"/>
              <a:gd name="connsiteX22" fmla="*/ 205633 w 338137"/>
              <a:gd name="connsiteY22" fmla="*/ 150506 h 336550"/>
              <a:gd name="connsiteX23" fmla="*/ 209550 w 338137"/>
              <a:gd name="connsiteY23" fmla="*/ 167482 h 336550"/>
              <a:gd name="connsiteX24" fmla="*/ 205633 w 338137"/>
              <a:gd name="connsiteY24" fmla="*/ 184458 h 336550"/>
              <a:gd name="connsiteX25" fmla="*/ 186045 w 338137"/>
              <a:gd name="connsiteY25" fmla="*/ 204046 h 336550"/>
              <a:gd name="connsiteX26" fmla="*/ 169069 w 338137"/>
              <a:gd name="connsiteY26" fmla="*/ 207963 h 336550"/>
              <a:gd name="connsiteX27" fmla="*/ 152093 w 338137"/>
              <a:gd name="connsiteY27" fmla="*/ 204046 h 336550"/>
              <a:gd name="connsiteX28" fmla="*/ 132505 w 338137"/>
              <a:gd name="connsiteY28" fmla="*/ 184458 h 336550"/>
              <a:gd name="connsiteX29" fmla="*/ 128587 w 338137"/>
              <a:gd name="connsiteY29" fmla="*/ 167482 h 336550"/>
              <a:gd name="connsiteX30" fmla="*/ 132505 w 338137"/>
              <a:gd name="connsiteY30" fmla="*/ 150506 h 336550"/>
              <a:gd name="connsiteX31" fmla="*/ 152093 w 338137"/>
              <a:gd name="connsiteY31" fmla="*/ 130918 h 336550"/>
              <a:gd name="connsiteX32" fmla="*/ 169069 w 338137"/>
              <a:gd name="connsiteY32" fmla="*/ 127000 h 336550"/>
              <a:gd name="connsiteX33" fmla="*/ 185737 w 338137"/>
              <a:gd name="connsiteY33" fmla="*/ 65087 h 336550"/>
              <a:gd name="connsiteX34" fmla="*/ 271462 w 338137"/>
              <a:gd name="connsiteY34" fmla="*/ 150812 h 336550"/>
              <a:gd name="connsiteX35" fmla="*/ 249042 w 338137"/>
              <a:gd name="connsiteY35" fmla="*/ 150812 h 336550"/>
              <a:gd name="connsiteX36" fmla="*/ 185737 w 338137"/>
              <a:gd name="connsiteY36" fmla="*/ 87507 h 336550"/>
              <a:gd name="connsiteX37" fmla="*/ 185737 w 338137"/>
              <a:gd name="connsiteY37" fmla="*/ 65087 h 336550"/>
              <a:gd name="connsiteX38" fmla="*/ 152400 w 338137"/>
              <a:gd name="connsiteY38" fmla="*/ 65087 h 336550"/>
              <a:gd name="connsiteX39" fmla="*/ 152400 w 338137"/>
              <a:gd name="connsiteY39" fmla="*/ 87507 h 336550"/>
              <a:gd name="connsiteX40" fmla="*/ 89095 w 338137"/>
              <a:gd name="connsiteY40" fmla="*/ 150812 h 336550"/>
              <a:gd name="connsiteX41" fmla="*/ 66675 w 338137"/>
              <a:gd name="connsiteY41" fmla="*/ 150812 h 336550"/>
              <a:gd name="connsiteX42" fmla="*/ 152400 w 338137"/>
              <a:gd name="connsiteY42" fmla="*/ 65087 h 336550"/>
              <a:gd name="connsiteX43" fmla="*/ 185737 w 338137"/>
              <a:gd name="connsiteY43" fmla="*/ 0 h 336550"/>
              <a:gd name="connsiteX44" fmla="*/ 338137 w 338137"/>
              <a:gd name="connsiteY44" fmla="*/ 150813 h 336550"/>
              <a:gd name="connsiteX45" fmla="*/ 315609 w 338137"/>
              <a:gd name="connsiteY45" fmla="*/ 150813 h 336550"/>
              <a:gd name="connsiteX46" fmla="*/ 185737 w 338137"/>
              <a:gd name="connsiteY46" fmla="*/ 22294 h 336550"/>
              <a:gd name="connsiteX47" fmla="*/ 185737 w 338137"/>
              <a:gd name="connsiteY47" fmla="*/ 0 h 336550"/>
              <a:gd name="connsiteX48" fmla="*/ 152400 w 338137"/>
              <a:gd name="connsiteY48" fmla="*/ 0 h 336550"/>
              <a:gd name="connsiteX49" fmla="*/ 152400 w 338137"/>
              <a:gd name="connsiteY49" fmla="*/ 22294 h 336550"/>
              <a:gd name="connsiteX50" fmla="*/ 22528 w 338137"/>
              <a:gd name="connsiteY50" fmla="*/ 150813 h 336550"/>
              <a:gd name="connsiteX51" fmla="*/ 0 w 338137"/>
              <a:gd name="connsiteY51" fmla="*/ 150813 h 336550"/>
              <a:gd name="connsiteX52" fmla="*/ 152400 w 338137"/>
              <a:gd name="connsiteY52" fmla="*/ 0 h 336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8137" h="336550">
                <a:moveTo>
                  <a:pt x="315609" y="185737"/>
                </a:moveTo>
                <a:cubicBezTo>
                  <a:pt x="315609" y="185737"/>
                  <a:pt x="315609" y="185737"/>
                  <a:pt x="338137" y="185737"/>
                </a:cubicBezTo>
                <a:cubicBezTo>
                  <a:pt x="330186" y="265734"/>
                  <a:pt x="266576" y="328682"/>
                  <a:pt x="185737" y="336550"/>
                </a:cubicBezTo>
                <a:cubicBezTo>
                  <a:pt x="185737" y="336550"/>
                  <a:pt x="185737" y="336550"/>
                  <a:pt x="185737" y="314256"/>
                </a:cubicBezTo>
                <a:cubicBezTo>
                  <a:pt x="253323" y="306388"/>
                  <a:pt x="307657" y="252620"/>
                  <a:pt x="315609" y="185737"/>
                </a:cubicBezTo>
                <a:close/>
                <a:moveTo>
                  <a:pt x="249042" y="185737"/>
                </a:moveTo>
                <a:cubicBezTo>
                  <a:pt x="249042" y="185737"/>
                  <a:pt x="249042" y="185737"/>
                  <a:pt x="271462" y="185737"/>
                </a:cubicBezTo>
                <a:cubicBezTo>
                  <a:pt x="264868" y="228453"/>
                  <a:pt x="229259" y="263403"/>
                  <a:pt x="185737" y="269875"/>
                </a:cubicBezTo>
                <a:cubicBezTo>
                  <a:pt x="185737" y="269875"/>
                  <a:pt x="185737" y="269875"/>
                  <a:pt x="185737" y="247870"/>
                </a:cubicBezTo>
                <a:cubicBezTo>
                  <a:pt x="217390" y="241398"/>
                  <a:pt x="242448" y="216804"/>
                  <a:pt x="249042" y="185737"/>
                </a:cubicBezTo>
                <a:close/>
                <a:moveTo>
                  <a:pt x="66675" y="185737"/>
                </a:moveTo>
                <a:cubicBezTo>
                  <a:pt x="66675" y="185737"/>
                  <a:pt x="66675" y="185737"/>
                  <a:pt x="89095" y="185737"/>
                </a:cubicBezTo>
                <a:cubicBezTo>
                  <a:pt x="95689" y="216804"/>
                  <a:pt x="120747" y="241398"/>
                  <a:pt x="152400" y="247870"/>
                </a:cubicBezTo>
                <a:cubicBezTo>
                  <a:pt x="152400" y="247870"/>
                  <a:pt x="152400" y="247870"/>
                  <a:pt x="152400" y="269875"/>
                </a:cubicBezTo>
                <a:cubicBezTo>
                  <a:pt x="108878" y="263403"/>
                  <a:pt x="73269" y="228453"/>
                  <a:pt x="66675" y="185737"/>
                </a:cubicBezTo>
                <a:close/>
                <a:moveTo>
                  <a:pt x="0" y="185737"/>
                </a:moveTo>
                <a:cubicBezTo>
                  <a:pt x="0" y="185737"/>
                  <a:pt x="0" y="185737"/>
                  <a:pt x="22528" y="185737"/>
                </a:cubicBezTo>
                <a:cubicBezTo>
                  <a:pt x="30480" y="252620"/>
                  <a:pt x="84814" y="306388"/>
                  <a:pt x="152400" y="314256"/>
                </a:cubicBezTo>
                <a:cubicBezTo>
                  <a:pt x="152400" y="314256"/>
                  <a:pt x="152400" y="314256"/>
                  <a:pt x="152400" y="336550"/>
                </a:cubicBezTo>
                <a:cubicBezTo>
                  <a:pt x="71561" y="328682"/>
                  <a:pt x="7951" y="265734"/>
                  <a:pt x="0" y="185737"/>
                </a:cubicBezTo>
                <a:close/>
                <a:moveTo>
                  <a:pt x="169069" y="127000"/>
                </a:moveTo>
                <a:cubicBezTo>
                  <a:pt x="175598" y="127000"/>
                  <a:pt x="180821" y="128306"/>
                  <a:pt x="186045" y="130918"/>
                </a:cubicBezTo>
                <a:cubicBezTo>
                  <a:pt x="195186" y="134835"/>
                  <a:pt x="201715" y="141365"/>
                  <a:pt x="205633" y="150506"/>
                </a:cubicBezTo>
                <a:cubicBezTo>
                  <a:pt x="208244" y="155729"/>
                  <a:pt x="209550" y="160952"/>
                  <a:pt x="209550" y="167482"/>
                </a:cubicBezTo>
                <a:cubicBezTo>
                  <a:pt x="209550" y="174011"/>
                  <a:pt x="208244" y="179234"/>
                  <a:pt x="205633" y="184458"/>
                </a:cubicBezTo>
                <a:cubicBezTo>
                  <a:pt x="201715" y="193599"/>
                  <a:pt x="195186" y="200128"/>
                  <a:pt x="186045" y="204046"/>
                </a:cubicBezTo>
                <a:cubicBezTo>
                  <a:pt x="180821" y="206657"/>
                  <a:pt x="175598" y="207963"/>
                  <a:pt x="169069" y="207963"/>
                </a:cubicBezTo>
                <a:cubicBezTo>
                  <a:pt x="162539" y="207963"/>
                  <a:pt x="157316" y="206657"/>
                  <a:pt x="152093" y="204046"/>
                </a:cubicBezTo>
                <a:cubicBezTo>
                  <a:pt x="142952" y="200128"/>
                  <a:pt x="136422" y="193599"/>
                  <a:pt x="132505" y="184458"/>
                </a:cubicBezTo>
                <a:cubicBezTo>
                  <a:pt x="129893" y="179234"/>
                  <a:pt x="128587" y="174011"/>
                  <a:pt x="128587" y="167482"/>
                </a:cubicBezTo>
                <a:cubicBezTo>
                  <a:pt x="128587" y="160952"/>
                  <a:pt x="129893" y="155729"/>
                  <a:pt x="132505" y="150506"/>
                </a:cubicBezTo>
                <a:cubicBezTo>
                  <a:pt x="136422" y="141365"/>
                  <a:pt x="142952" y="134835"/>
                  <a:pt x="152093" y="130918"/>
                </a:cubicBezTo>
                <a:cubicBezTo>
                  <a:pt x="157316" y="128306"/>
                  <a:pt x="162539" y="127000"/>
                  <a:pt x="169069" y="127000"/>
                </a:cubicBezTo>
                <a:close/>
                <a:moveTo>
                  <a:pt x="185737" y="65087"/>
                </a:moveTo>
                <a:cubicBezTo>
                  <a:pt x="229259" y="71681"/>
                  <a:pt x="264868" y="107290"/>
                  <a:pt x="271462" y="150812"/>
                </a:cubicBezTo>
                <a:cubicBezTo>
                  <a:pt x="271462" y="150812"/>
                  <a:pt x="271462" y="150812"/>
                  <a:pt x="249042" y="150812"/>
                </a:cubicBezTo>
                <a:cubicBezTo>
                  <a:pt x="242448" y="119159"/>
                  <a:pt x="217390" y="94101"/>
                  <a:pt x="185737" y="87507"/>
                </a:cubicBezTo>
                <a:cubicBezTo>
                  <a:pt x="185737" y="87507"/>
                  <a:pt x="185737" y="87507"/>
                  <a:pt x="185737" y="65087"/>
                </a:cubicBezTo>
                <a:close/>
                <a:moveTo>
                  <a:pt x="152400" y="65087"/>
                </a:moveTo>
                <a:cubicBezTo>
                  <a:pt x="152400" y="65087"/>
                  <a:pt x="152400" y="65087"/>
                  <a:pt x="152400" y="87507"/>
                </a:cubicBezTo>
                <a:cubicBezTo>
                  <a:pt x="120747" y="94101"/>
                  <a:pt x="95689" y="119159"/>
                  <a:pt x="89095" y="150812"/>
                </a:cubicBezTo>
                <a:lnTo>
                  <a:pt x="66675" y="150812"/>
                </a:lnTo>
                <a:cubicBezTo>
                  <a:pt x="73269" y="107290"/>
                  <a:pt x="108878" y="71681"/>
                  <a:pt x="152400" y="65087"/>
                </a:cubicBezTo>
                <a:close/>
                <a:moveTo>
                  <a:pt x="185737" y="0"/>
                </a:moveTo>
                <a:cubicBezTo>
                  <a:pt x="266576" y="7868"/>
                  <a:pt x="330186" y="70816"/>
                  <a:pt x="338137" y="150813"/>
                </a:cubicBezTo>
                <a:cubicBezTo>
                  <a:pt x="338137" y="150813"/>
                  <a:pt x="338137" y="150813"/>
                  <a:pt x="315609" y="150813"/>
                </a:cubicBezTo>
                <a:cubicBezTo>
                  <a:pt x="307657" y="83930"/>
                  <a:pt x="253323" y="30162"/>
                  <a:pt x="185737" y="22294"/>
                </a:cubicBezTo>
                <a:cubicBezTo>
                  <a:pt x="185737" y="22294"/>
                  <a:pt x="185737" y="22294"/>
                  <a:pt x="185737" y="0"/>
                </a:cubicBezTo>
                <a:close/>
                <a:moveTo>
                  <a:pt x="152400" y="0"/>
                </a:moveTo>
                <a:cubicBezTo>
                  <a:pt x="152400" y="0"/>
                  <a:pt x="152400" y="0"/>
                  <a:pt x="152400" y="22294"/>
                </a:cubicBezTo>
                <a:cubicBezTo>
                  <a:pt x="84814" y="30162"/>
                  <a:pt x="30480" y="83930"/>
                  <a:pt x="22528" y="150813"/>
                </a:cubicBezTo>
                <a:cubicBezTo>
                  <a:pt x="22528" y="150813"/>
                  <a:pt x="22528" y="150813"/>
                  <a:pt x="0" y="150813"/>
                </a:cubicBezTo>
                <a:cubicBezTo>
                  <a:pt x="7951" y="70816"/>
                  <a:pt x="71561" y="7868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4874490" y="3904237"/>
            <a:ext cx="1008558" cy="869446"/>
          </a:xfrm>
          <a:prstGeom prst="hexagon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六边形 34"/>
          <p:cNvSpPr/>
          <p:nvPr/>
        </p:nvSpPr>
        <p:spPr>
          <a:xfrm>
            <a:off x="5115633" y="4090943"/>
            <a:ext cx="526270" cy="496034"/>
          </a:xfrm>
          <a:custGeom>
            <a:gdLst>
              <a:gd name="connsiteX0" fmla="*/ 256155 w 336853"/>
              <a:gd name="connsiteY0" fmla="*/ 263525 h 317500"/>
              <a:gd name="connsiteX1" fmla="*/ 268061 w 336853"/>
              <a:gd name="connsiteY1" fmla="*/ 299070 h 317500"/>
              <a:gd name="connsiteX2" fmla="*/ 269384 w 336853"/>
              <a:gd name="connsiteY2" fmla="*/ 303019 h 317500"/>
              <a:gd name="connsiteX3" fmla="*/ 274676 w 336853"/>
              <a:gd name="connsiteY3" fmla="*/ 289855 h 317500"/>
              <a:gd name="connsiteX4" fmla="*/ 277322 w 336853"/>
              <a:gd name="connsiteY4" fmla="*/ 272740 h 317500"/>
              <a:gd name="connsiteX5" fmla="*/ 279968 w 336853"/>
              <a:gd name="connsiteY5" fmla="*/ 289855 h 317500"/>
              <a:gd name="connsiteX6" fmla="*/ 285259 w 336853"/>
              <a:gd name="connsiteY6" fmla="*/ 303019 h 317500"/>
              <a:gd name="connsiteX7" fmla="*/ 286582 w 336853"/>
              <a:gd name="connsiteY7" fmla="*/ 299070 h 317500"/>
              <a:gd name="connsiteX8" fmla="*/ 298489 w 336853"/>
              <a:gd name="connsiteY8" fmla="*/ 263525 h 317500"/>
              <a:gd name="connsiteX9" fmla="*/ 320978 w 336853"/>
              <a:gd name="connsiteY9" fmla="*/ 275373 h 317500"/>
              <a:gd name="connsiteX10" fmla="*/ 336853 w 336853"/>
              <a:gd name="connsiteY10" fmla="*/ 317500 h 317500"/>
              <a:gd name="connsiteX11" fmla="*/ 217790 w 336853"/>
              <a:gd name="connsiteY11" fmla="*/ 317500 h 317500"/>
              <a:gd name="connsiteX12" fmla="*/ 233665 w 336853"/>
              <a:gd name="connsiteY12" fmla="*/ 275373 h 317500"/>
              <a:gd name="connsiteX13" fmla="*/ 256155 w 336853"/>
              <a:gd name="connsiteY13" fmla="*/ 263525 h 317500"/>
              <a:gd name="connsiteX14" fmla="*/ 37966 w 336853"/>
              <a:gd name="connsiteY14" fmla="*/ 263525 h 317500"/>
              <a:gd name="connsiteX15" fmla="*/ 48433 w 336853"/>
              <a:gd name="connsiteY15" fmla="*/ 299070 h 317500"/>
              <a:gd name="connsiteX16" fmla="*/ 51050 w 336853"/>
              <a:gd name="connsiteY16" fmla="*/ 303019 h 317500"/>
              <a:gd name="connsiteX17" fmla="*/ 54975 w 336853"/>
              <a:gd name="connsiteY17" fmla="*/ 289855 h 317500"/>
              <a:gd name="connsiteX18" fmla="*/ 58900 w 336853"/>
              <a:gd name="connsiteY18" fmla="*/ 272740 h 317500"/>
              <a:gd name="connsiteX19" fmla="*/ 61517 w 336853"/>
              <a:gd name="connsiteY19" fmla="*/ 289855 h 317500"/>
              <a:gd name="connsiteX20" fmla="*/ 66751 w 336853"/>
              <a:gd name="connsiteY20" fmla="*/ 303019 h 317500"/>
              <a:gd name="connsiteX21" fmla="*/ 68059 w 336853"/>
              <a:gd name="connsiteY21" fmla="*/ 299070 h 317500"/>
              <a:gd name="connsiteX22" fmla="*/ 78526 w 336853"/>
              <a:gd name="connsiteY22" fmla="*/ 263525 h 317500"/>
              <a:gd name="connsiteX23" fmla="*/ 102077 w 336853"/>
              <a:gd name="connsiteY23" fmla="*/ 275373 h 317500"/>
              <a:gd name="connsiteX24" fmla="*/ 116469 w 336853"/>
              <a:gd name="connsiteY24" fmla="*/ 317500 h 317500"/>
              <a:gd name="connsiteX25" fmla="*/ 23 w 336853"/>
              <a:gd name="connsiteY25" fmla="*/ 317500 h 317500"/>
              <a:gd name="connsiteX26" fmla="*/ 15724 w 336853"/>
              <a:gd name="connsiteY26" fmla="*/ 275373 h 317500"/>
              <a:gd name="connsiteX27" fmla="*/ 37966 w 336853"/>
              <a:gd name="connsiteY27" fmla="*/ 263525 h 317500"/>
              <a:gd name="connsiteX28" fmla="*/ 212235 w 336853"/>
              <a:gd name="connsiteY28" fmla="*/ 236538 h 317500"/>
              <a:gd name="connsiteX29" fmla="*/ 217792 w 336853"/>
              <a:gd name="connsiteY29" fmla="*/ 242888 h 317500"/>
              <a:gd name="connsiteX30" fmla="*/ 212235 w 336853"/>
              <a:gd name="connsiteY30" fmla="*/ 249238 h 317500"/>
              <a:gd name="connsiteX31" fmla="*/ 206678 w 336853"/>
              <a:gd name="connsiteY31" fmla="*/ 242888 h 317500"/>
              <a:gd name="connsiteX32" fmla="*/ 212235 w 336853"/>
              <a:gd name="connsiteY32" fmla="*/ 236538 h 317500"/>
              <a:gd name="connsiteX33" fmla="*/ 124128 w 336853"/>
              <a:gd name="connsiteY33" fmla="*/ 236538 h 317500"/>
              <a:gd name="connsiteX34" fmla="*/ 130478 w 336853"/>
              <a:gd name="connsiteY34" fmla="*/ 242888 h 317500"/>
              <a:gd name="connsiteX35" fmla="*/ 124128 w 336853"/>
              <a:gd name="connsiteY35" fmla="*/ 249238 h 317500"/>
              <a:gd name="connsiteX36" fmla="*/ 117778 w 336853"/>
              <a:gd name="connsiteY36" fmla="*/ 242888 h 317500"/>
              <a:gd name="connsiteX37" fmla="*/ 124128 w 336853"/>
              <a:gd name="connsiteY37" fmla="*/ 236538 h 317500"/>
              <a:gd name="connsiteX38" fmla="*/ 196360 w 336853"/>
              <a:gd name="connsiteY38" fmla="*/ 227013 h 317500"/>
              <a:gd name="connsiteX39" fmla="*/ 201917 w 336853"/>
              <a:gd name="connsiteY39" fmla="*/ 233363 h 317500"/>
              <a:gd name="connsiteX40" fmla="*/ 196360 w 336853"/>
              <a:gd name="connsiteY40" fmla="*/ 239713 h 317500"/>
              <a:gd name="connsiteX41" fmla="*/ 190803 w 336853"/>
              <a:gd name="connsiteY41" fmla="*/ 233363 h 317500"/>
              <a:gd name="connsiteX42" fmla="*/ 196360 w 336853"/>
              <a:gd name="connsiteY42" fmla="*/ 227013 h 317500"/>
              <a:gd name="connsiteX43" fmla="*/ 138415 w 336853"/>
              <a:gd name="connsiteY43" fmla="*/ 227013 h 317500"/>
              <a:gd name="connsiteX44" fmla="*/ 144765 w 336853"/>
              <a:gd name="connsiteY44" fmla="*/ 233363 h 317500"/>
              <a:gd name="connsiteX45" fmla="*/ 138415 w 336853"/>
              <a:gd name="connsiteY45" fmla="*/ 239713 h 317500"/>
              <a:gd name="connsiteX46" fmla="*/ 132065 w 336853"/>
              <a:gd name="connsiteY46" fmla="*/ 233363 h 317500"/>
              <a:gd name="connsiteX47" fmla="*/ 138415 w 336853"/>
              <a:gd name="connsiteY47" fmla="*/ 227013 h 317500"/>
              <a:gd name="connsiteX48" fmla="*/ 185405 w 336853"/>
              <a:gd name="connsiteY48" fmla="*/ 218758 h 317500"/>
              <a:gd name="connsiteX49" fmla="*/ 187945 w 336853"/>
              <a:gd name="connsiteY49" fmla="*/ 226378 h 317500"/>
              <a:gd name="connsiteX50" fmla="*/ 179055 w 336853"/>
              <a:gd name="connsiteY50" fmla="*/ 228918 h 317500"/>
              <a:gd name="connsiteX51" fmla="*/ 177785 w 336853"/>
              <a:gd name="connsiteY51" fmla="*/ 221298 h 317500"/>
              <a:gd name="connsiteX52" fmla="*/ 185405 w 336853"/>
              <a:gd name="connsiteY52" fmla="*/ 218758 h 317500"/>
              <a:gd name="connsiteX53" fmla="*/ 149210 w 336853"/>
              <a:gd name="connsiteY53" fmla="*/ 218758 h 317500"/>
              <a:gd name="connsiteX54" fmla="*/ 159212 w 336853"/>
              <a:gd name="connsiteY54" fmla="*/ 221298 h 317500"/>
              <a:gd name="connsiteX55" fmla="*/ 156354 w 336853"/>
              <a:gd name="connsiteY55" fmla="*/ 228918 h 317500"/>
              <a:gd name="connsiteX56" fmla="*/ 147782 w 336853"/>
              <a:gd name="connsiteY56" fmla="*/ 226378 h 317500"/>
              <a:gd name="connsiteX57" fmla="*/ 149210 w 336853"/>
              <a:gd name="connsiteY57" fmla="*/ 218758 h 317500"/>
              <a:gd name="connsiteX58" fmla="*/ 167785 w 336853"/>
              <a:gd name="connsiteY58" fmla="*/ 207963 h 317500"/>
              <a:gd name="connsiteX59" fmla="*/ 173342 w 336853"/>
              <a:gd name="connsiteY59" fmla="*/ 213520 h 317500"/>
              <a:gd name="connsiteX60" fmla="*/ 167785 w 336853"/>
              <a:gd name="connsiteY60" fmla="*/ 219077 h 317500"/>
              <a:gd name="connsiteX61" fmla="*/ 162228 w 336853"/>
              <a:gd name="connsiteY61" fmla="*/ 213520 h 317500"/>
              <a:gd name="connsiteX62" fmla="*/ 167785 w 336853"/>
              <a:gd name="connsiteY62" fmla="*/ 207963 h 317500"/>
              <a:gd name="connsiteX63" fmla="*/ 167785 w 336853"/>
              <a:gd name="connsiteY63" fmla="*/ 190500 h 317500"/>
              <a:gd name="connsiteX64" fmla="*/ 173342 w 336853"/>
              <a:gd name="connsiteY64" fmla="*/ 196850 h 317500"/>
              <a:gd name="connsiteX65" fmla="*/ 167785 w 336853"/>
              <a:gd name="connsiteY65" fmla="*/ 203200 h 317500"/>
              <a:gd name="connsiteX66" fmla="*/ 162228 w 336853"/>
              <a:gd name="connsiteY66" fmla="*/ 196850 h 317500"/>
              <a:gd name="connsiteX67" fmla="*/ 167785 w 336853"/>
              <a:gd name="connsiteY67" fmla="*/ 190500 h 317500"/>
              <a:gd name="connsiteX68" fmla="*/ 269512 w 336853"/>
              <a:gd name="connsiteY68" fmla="*/ 182286 h 317500"/>
              <a:gd name="connsiteX69" fmla="*/ 276020 w 336853"/>
              <a:gd name="connsiteY69" fmla="*/ 182286 h 317500"/>
              <a:gd name="connsiteX70" fmla="*/ 290340 w 336853"/>
              <a:gd name="connsiteY70" fmla="*/ 184906 h 317500"/>
              <a:gd name="connsiteX71" fmla="*/ 296849 w 336853"/>
              <a:gd name="connsiteY71" fmla="*/ 191458 h 317500"/>
              <a:gd name="connsiteX72" fmla="*/ 304659 w 336853"/>
              <a:gd name="connsiteY72" fmla="*/ 216354 h 317500"/>
              <a:gd name="connsiteX73" fmla="*/ 304659 w 336853"/>
              <a:gd name="connsiteY73" fmla="*/ 220285 h 317500"/>
              <a:gd name="connsiteX74" fmla="*/ 307263 w 336853"/>
              <a:gd name="connsiteY74" fmla="*/ 230767 h 317500"/>
              <a:gd name="connsiteX75" fmla="*/ 302056 w 336853"/>
              <a:gd name="connsiteY75" fmla="*/ 239940 h 317500"/>
              <a:gd name="connsiteX76" fmla="*/ 283831 w 336853"/>
              <a:gd name="connsiteY76" fmla="*/ 262215 h 317500"/>
              <a:gd name="connsiteX77" fmla="*/ 270813 w 336853"/>
              <a:gd name="connsiteY77" fmla="*/ 262215 h 317500"/>
              <a:gd name="connsiteX78" fmla="*/ 252589 w 336853"/>
              <a:gd name="connsiteY78" fmla="*/ 239940 h 317500"/>
              <a:gd name="connsiteX79" fmla="*/ 247382 w 336853"/>
              <a:gd name="connsiteY79" fmla="*/ 232078 h 317500"/>
              <a:gd name="connsiteX80" fmla="*/ 249985 w 336853"/>
              <a:gd name="connsiteY80" fmla="*/ 220285 h 317500"/>
              <a:gd name="connsiteX81" fmla="*/ 248684 w 336853"/>
              <a:gd name="connsiteY81" fmla="*/ 216354 h 317500"/>
              <a:gd name="connsiteX82" fmla="*/ 248684 w 336853"/>
              <a:gd name="connsiteY82" fmla="*/ 204561 h 317500"/>
              <a:gd name="connsiteX83" fmla="*/ 256494 w 336853"/>
              <a:gd name="connsiteY83" fmla="*/ 191458 h 317500"/>
              <a:gd name="connsiteX84" fmla="*/ 263003 w 336853"/>
              <a:gd name="connsiteY84" fmla="*/ 186217 h 317500"/>
              <a:gd name="connsiteX85" fmla="*/ 269512 w 336853"/>
              <a:gd name="connsiteY85" fmla="*/ 182286 h 317500"/>
              <a:gd name="connsiteX86" fmla="*/ 50941 w 336853"/>
              <a:gd name="connsiteY86" fmla="*/ 182286 h 317500"/>
              <a:gd name="connsiteX87" fmla="*/ 56254 w 336853"/>
              <a:gd name="connsiteY87" fmla="*/ 182286 h 317500"/>
              <a:gd name="connsiteX88" fmla="*/ 72194 w 336853"/>
              <a:gd name="connsiteY88" fmla="*/ 184906 h 317500"/>
              <a:gd name="connsiteX89" fmla="*/ 78836 w 336853"/>
              <a:gd name="connsiteY89" fmla="*/ 191458 h 317500"/>
              <a:gd name="connsiteX90" fmla="*/ 86806 w 336853"/>
              <a:gd name="connsiteY90" fmla="*/ 216354 h 317500"/>
              <a:gd name="connsiteX91" fmla="*/ 85477 w 336853"/>
              <a:gd name="connsiteY91" fmla="*/ 220285 h 317500"/>
              <a:gd name="connsiteX92" fmla="*/ 88134 w 336853"/>
              <a:gd name="connsiteY92" fmla="*/ 230767 h 317500"/>
              <a:gd name="connsiteX93" fmla="*/ 82821 w 336853"/>
              <a:gd name="connsiteY93" fmla="*/ 239940 h 317500"/>
              <a:gd name="connsiteX94" fmla="*/ 65553 w 336853"/>
              <a:gd name="connsiteY94" fmla="*/ 262215 h 317500"/>
              <a:gd name="connsiteX95" fmla="*/ 52269 w 336853"/>
              <a:gd name="connsiteY95" fmla="*/ 262215 h 317500"/>
              <a:gd name="connsiteX96" fmla="*/ 33673 w 336853"/>
              <a:gd name="connsiteY96" fmla="*/ 239940 h 317500"/>
              <a:gd name="connsiteX97" fmla="*/ 28359 w 336853"/>
              <a:gd name="connsiteY97" fmla="*/ 232078 h 317500"/>
              <a:gd name="connsiteX98" fmla="*/ 31016 w 336853"/>
              <a:gd name="connsiteY98" fmla="*/ 220285 h 317500"/>
              <a:gd name="connsiteX99" fmla="*/ 29688 w 336853"/>
              <a:gd name="connsiteY99" fmla="*/ 216354 h 317500"/>
              <a:gd name="connsiteX100" fmla="*/ 29688 w 336853"/>
              <a:gd name="connsiteY100" fmla="*/ 204561 h 317500"/>
              <a:gd name="connsiteX101" fmla="*/ 37658 w 336853"/>
              <a:gd name="connsiteY101" fmla="*/ 191458 h 317500"/>
              <a:gd name="connsiteX102" fmla="*/ 44299 w 336853"/>
              <a:gd name="connsiteY102" fmla="*/ 186217 h 317500"/>
              <a:gd name="connsiteX103" fmla="*/ 50941 w 336853"/>
              <a:gd name="connsiteY103" fmla="*/ 182286 h 317500"/>
              <a:gd name="connsiteX104" fmla="*/ 167785 w 336853"/>
              <a:gd name="connsiteY104" fmla="*/ 173038 h 317500"/>
              <a:gd name="connsiteX105" fmla="*/ 173342 w 336853"/>
              <a:gd name="connsiteY105" fmla="*/ 179388 h 317500"/>
              <a:gd name="connsiteX106" fmla="*/ 167785 w 336853"/>
              <a:gd name="connsiteY106" fmla="*/ 185738 h 317500"/>
              <a:gd name="connsiteX107" fmla="*/ 162228 w 336853"/>
              <a:gd name="connsiteY107" fmla="*/ 179388 h 317500"/>
              <a:gd name="connsiteX108" fmla="*/ 167785 w 336853"/>
              <a:gd name="connsiteY108" fmla="*/ 173038 h 317500"/>
              <a:gd name="connsiteX109" fmla="*/ 168402 w 336853"/>
              <a:gd name="connsiteY109" fmla="*/ 155575 h 317500"/>
              <a:gd name="connsiteX110" fmla="*/ 172106 w 336853"/>
              <a:gd name="connsiteY110" fmla="*/ 156986 h 317500"/>
              <a:gd name="connsiteX111" fmla="*/ 173341 w 336853"/>
              <a:gd name="connsiteY111" fmla="*/ 161219 h 317500"/>
              <a:gd name="connsiteX112" fmla="*/ 172106 w 336853"/>
              <a:gd name="connsiteY112" fmla="*/ 166864 h 317500"/>
              <a:gd name="connsiteX113" fmla="*/ 168402 w 336853"/>
              <a:gd name="connsiteY113" fmla="*/ 168275 h 317500"/>
              <a:gd name="connsiteX114" fmla="*/ 164697 w 336853"/>
              <a:gd name="connsiteY114" fmla="*/ 166864 h 317500"/>
              <a:gd name="connsiteX115" fmla="*/ 162228 w 336853"/>
              <a:gd name="connsiteY115" fmla="*/ 161219 h 317500"/>
              <a:gd name="connsiteX116" fmla="*/ 164697 w 336853"/>
              <a:gd name="connsiteY116" fmla="*/ 156986 h 317500"/>
              <a:gd name="connsiteX117" fmla="*/ 168402 w 336853"/>
              <a:gd name="connsiteY117" fmla="*/ 155575 h 317500"/>
              <a:gd name="connsiteX118" fmla="*/ 146617 w 336853"/>
              <a:gd name="connsiteY118" fmla="*/ 80963 h 317500"/>
              <a:gd name="connsiteX119" fmla="*/ 158524 w 336853"/>
              <a:gd name="connsiteY119" fmla="*/ 115191 h 317500"/>
              <a:gd name="connsiteX120" fmla="*/ 159847 w 336853"/>
              <a:gd name="connsiteY120" fmla="*/ 120457 h 317500"/>
              <a:gd name="connsiteX121" fmla="*/ 165138 w 336853"/>
              <a:gd name="connsiteY121" fmla="*/ 105976 h 317500"/>
              <a:gd name="connsiteX122" fmla="*/ 167784 w 336853"/>
              <a:gd name="connsiteY122" fmla="*/ 90178 h 317500"/>
              <a:gd name="connsiteX123" fmla="*/ 170430 w 336853"/>
              <a:gd name="connsiteY123" fmla="*/ 105976 h 317500"/>
              <a:gd name="connsiteX124" fmla="*/ 175722 w 336853"/>
              <a:gd name="connsiteY124" fmla="*/ 120457 h 317500"/>
              <a:gd name="connsiteX125" fmla="*/ 177045 w 336853"/>
              <a:gd name="connsiteY125" fmla="*/ 115191 h 317500"/>
              <a:gd name="connsiteX126" fmla="*/ 188951 w 336853"/>
              <a:gd name="connsiteY126" fmla="*/ 80963 h 317500"/>
              <a:gd name="connsiteX127" fmla="*/ 211441 w 336853"/>
              <a:gd name="connsiteY127" fmla="*/ 91494 h 317500"/>
              <a:gd name="connsiteX128" fmla="*/ 227316 w 336853"/>
              <a:gd name="connsiteY128" fmla="*/ 134938 h 317500"/>
              <a:gd name="connsiteX129" fmla="*/ 167784 w 336853"/>
              <a:gd name="connsiteY129" fmla="*/ 134938 h 317500"/>
              <a:gd name="connsiteX130" fmla="*/ 108253 w 336853"/>
              <a:gd name="connsiteY130" fmla="*/ 134938 h 317500"/>
              <a:gd name="connsiteX131" fmla="*/ 124128 w 336853"/>
              <a:gd name="connsiteY131" fmla="*/ 91494 h 317500"/>
              <a:gd name="connsiteX132" fmla="*/ 146617 w 336853"/>
              <a:gd name="connsiteY132" fmla="*/ 80963 h 317500"/>
              <a:gd name="connsiteX133" fmla="*/ 165180 w 336853"/>
              <a:gd name="connsiteY133" fmla="*/ 0 h 317500"/>
              <a:gd name="connsiteX134" fmla="*/ 180801 w 336853"/>
              <a:gd name="connsiteY134" fmla="*/ 3931 h 317500"/>
              <a:gd name="connsiteX135" fmla="*/ 187310 w 336853"/>
              <a:gd name="connsiteY135" fmla="*/ 10482 h 317500"/>
              <a:gd name="connsiteX136" fmla="*/ 195121 w 336853"/>
              <a:gd name="connsiteY136" fmla="*/ 35378 h 317500"/>
              <a:gd name="connsiteX137" fmla="*/ 195121 w 336853"/>
              <a:gd name="connsiteY137" fmla="*/ 39309 h 317500"/>
              <a:gd name="connsiteX138" fmla="*/ 196422 w 336853"/>
              <a:gd name="connsiteY138" fmla="*/ 49792 h 317500"/>
              <a:gd name="connsiteX139" fmla="*/ 192517 w 336853"/>
              <a:gd name="connsiteY139" fmla="*/ 58964 h 317500"/>
              <a:gd name="connsiteX140" fmla="*/ 174293 w 336853"/>
              <a:gd name="connsiteY140" fmla="*/ 81239 h 317500"/>
              <a:gd name="connsiteX141" fmla="*/ 161275 w 336853"/>
              <a:gd name="connsiteY141" fmla="*/ 81239 h 317500"/>
              <a:gd name="connsiteX142" fmla="*/ 143050 w 336853"/>
              <a:gd name="connsiteY142" fmla="*/ 58964 h 317500"/>
              <a:gd name="connsiteX143" fmla="*/ 137843 w 336853"/>
              <a:gd name="connsiteY143" fmla="*/ 49792 h 317500"/>
              <a:gd name="connsiteX144" fmla="*/ 140447 w 336853"/>
              <a:gd name="connsiteY144" fmla="*/ 39309 h 317500"/>
              <a:gd name="connsiteX145" fmla="*/ 139145 w 336853"/>
              <a:gd name="connsiteY145" fmla="*/ 35378 h 317500"/>
              <a:gd name="connsiteX146" fmla="*/ 139145 w 336853"/>
              <a:gd name="connsiteY146" fmla="*/ 23585 h 317500"/>
              <a:gd name="connsiteX147" fmla="*/ 146956 w 336853"/>
              <a:gd name="connsiteY147" fmla="*/ 10482 h 317500"/>
              <a:gd name="connsiteX148" fmla="*/ 153464 w 336853"/>
              <a:gd name="connsiteY148" fmla="*/ 5241 h 317500"/>
              <a:gd name="connsiteX149" fmla="*/ 159973 w 336853"/>
              <a:gd name="connsiteY149" fmla="*/ 1310 h 317500"/>
              <a:gd name="connsiteX150" fmla="*/ 165180 w 336853"/>
              <a:gd name="connsiteY150" fmla="*/ 0 h 317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36853" h="317500">
                <a:moveTo>
                  <a:pt x="256155" y="263525"/>
                </a:moveTo>
                <a:cubicBezTo>
                  <a:pt x="256155" y="263525"/>
                  <a:pt x="256155" y="263525"/>
                  <a:pt x="268061" y="299070"/>
                </a:cubicBezTo>
                <a:cubicBezTo>
                  <a:pt x="268061" y="299070"/>
                  <a:pt x="268061" y="299070"/>
                  <a:pt x="269384" y="303019"/>
                </a:cubicBezTo>
                <a:cubicBezTo>
                  <a:pt x="269384" y="303019"/>
                  <a:pt x="269384" y="303019"/>
                  <a:pt x="274676" y="289855"/>
                </a:cubicBezTo>
                <a:cubicBezTo>
                  <a:pt x="262770" y="274057"/>
                  <a:pt x="274676" y="272740"/>
                  <a:pt x="277322" y="272740"/>
                </a:cubicBezTo>
                <a:cubicBezTo>
                  <a:pt x="279968" y="272740"/>
                  <a:pt x="291874" y="274057"/>
                  <a:pt x="279968" y="289855"/>
                </a:cubicBezTo>
                <a:cubicBezTo>
                  <a:pt x="279968" y="289855"/>
                  <a:pt x="279968" y="289855"/>
                  <a:pt x="285259" y="303019"/>
                </a:cubicBezTo>
                <a:cubicBezTo>
                  <a:pt x="285259" y="303019"/>
                  <a:pt x="285259" y="303019"/>
                  <a:pt x="286582" y="299070"/>
                </a:cubicBezTo>
                <a:cubicBezTo>
                  <a:pt x="286582" y="299070"/>
                  <a:pt x="286582" y="299070"/>
                  <a:pt x="298489" y="263525"/>
                </a:cubicBezTo>
                <a:cubicBezTo>
                  <a:pt x="298489" y="263525"/>
                  <a:pt x="306426" y="268791"/>
                  <a:pt x="320978" y="275373"/>
                </a:cubicBezTo>
                <a:cubicBezTo>
                  <a:pt x="336853" y="280639"/>
                  <a:pt x="336853" y="293804"/>
                  <a:pt x="336853" y="317500"/>
                </a:cubicBezTo>
                <a:cubicBezTo>
                  <a:pt x="336853" y="317500"/>
                  <a:pt x="336853" y="317500"/>
                  <a:pt x="217790" y="317500"/>
                </a:cubicBezTo>
                <a:cubicBezTo>
                  <a:pt x="219113" y="293804"/>
                  <a:pt x="217790" y="280639"/>
                  <a:pt x="233665" y="275373"/>
                </a:cubicBezTo>
                <a:cubicBezTo>
                  <a:pt x="248217" y="268791"/>
                  <a:pt x="256155" y="263525"/>
                  <a:pt x="256155" y="263525"/>
                </a:cubicBezTo>
                <a:close/>
                <a:moveTo>
                  <a:pt x="37966" y="263525"/>
                </a:moveTo>
                <a:cubicBezTo>
                  <a:pt x="37966" y="263525"/>
                  <a:pt x="37966" y="263525"/>
                  <a:pt x="48433" y="299070"/>
                </a:cubicBezTo>
                <a:cubicBezTo>
                  <a:pt x="48433" y="299070"/>
                  <a:pt x="48433" y="299070"/>
                  <a:pt x="51050" y="303019"/>
                </a:cubicBezTo>
                <a:cubicBezTo>
                  <a:pt x="51050" y="303019"/>
                  <a:pt x="51050" y="303019"/>
                  <a:pt x="54975" y="289855"/>
                </a:cubicBezTo>
                <a:cubicBezTo>
                  <a:pt x="44508" y="274057"/>
                  <a:pt x="56284" y="272740"/>
                  <a:pt x="58900" y="272740"/>
                </a:cubicBezTo>
                <a:cubicBezTo>
                  <a:pt x="60209" y="272740"/>
                  <a:pt x="73293" y="274057"/>
                  <a:pt x="61517" y="289855"/>
                </a:cubicBezTo>
                <a:cubicBezTo>
                  <a:pt x="61517" y="289855"/>
                  <a:pt x="61517" y="289855"/>
                  <a:pt x="66751" y="303019"/>
                </a:cubicBezTo>
                <a:cubicBezTo>
                  <a:pt x="66751" y="303019"/>
                  <a:pt x="66751" y="303019"/>
                  <a:pt x="68059" y="299070"/>
                </a:cubicBezTo>
                <a:cubicBezTo>
                  <a:pt x="68059" y="299070"/>
                  <a:pt x="68059" y="299070"/>
                  <a:pt x="78526" y="263525"/>
                </a:cubicBezTo>
                <a:cubicBezTo>
                  <a:pt x="78526" y="263525"/>
                  <a:pt x="87685" y="268791"/>
                  <a:pt x="102077" y="275373"/>
                </a:cubicBezTo>
                <a:cubicBezTo>
                  <a:pt x="117778" y="280639"/>
                  <a:pt x="116469" y="293804"/>
                  <a:pt x="116469" y="317500"/>
                </a:cubicBezTo>
                <a:cubicBezTo>
                  <a:pt x="116469" y="317500"/>
                  <a:pt x="116469" y="317500"/>
                  <a:pt x="23" y="317500"/>
                </a:cubicBezTo>
                <a:cubicBezTo>
                  <a:pt x="23" y="293804"/>
                  <a:pt x="-1285" y="280639"/>
                  <a:pt x="15724" y="275373"/>
                </a:cubicBezTo>
                <a:cubicBezTo>
                  <a:pt x="30116" y="268791"/>
                  <a:pt x="37966" y="263525"/>
                  <a:pt x="37966" y="263525"/>
                </a:cubicBezTo>
                <a:close/>
                <a:moveTo>
                  <a:pt x="212235" y="236538"/>
                </a:moveTo>
                <a:cubicBezTo>
                  <a:pt x="215304" y="236538"/>
                  <a:pt x="217792" y="239381"/>
                  <a:pt x="217792" y="242888"/>
                </a:cubicBezTo>
                <a:cubicBezTo>
                  <a:pt x="217792" y="246395"/>
                  <a:pt x="215304" y="249238"/>
                  <a:pt x="212235" y="249238"/>
                </a:cubicBezTo>
                <a:cubicBezTo>
                  <a:pt x="209166" y="249238"/>
                  <a:pt x="206678" y="246395"/>
                  <a:pt x="206678" y="242888"/>
                </a:cubicBezTo>
                <a:cubicBezTo>
                  <a:pt x="206678" y="239381"/>
                  <a:pt x="209166" y="236538"/>
                  <a:pt x="212235" y="236538"/>
                </a:cubicBezTo>
                <a:close/>
                <a:moveTo>
                  <a:pt x="124128" y="236538"/>
                </a:moveTo>
                <a:cubicBezTo>
                  <a:pt x="127635" y="236538"/>
                  <a:pt x="130478" y="239381"/>
                  <a:pt x="130478" y="242888"/>
                </a:cubicBezTo>
                <a:cubicBezTo>
                  <a:pt x="130478" y="246395"/>
                  <a:pt x="127635" y="249238"/>
                  <a:pt x="124128" y="249238"/>
                </a:cubicBezTo>
                <a:cubicBezTo>
                  <a:pt x="120621" y="249238"/>
                  <a:pt x="117778" y="246395"/>
                  <a:pt x="117778" y="242888"/>
                </a:cubicBezTo>
                <a:cubicBezTo>
                  <a:pt x="117778" y="239381"/>
                  <a:pt x="120621" y="236538"/>
                  <a:pt x="124128" y="236538"/>
                </a:cubicBezTo>
                <a:close/>
                <a:moveTo>
                  <a:pt x="196360" y="227013"/>
                </a:moveTo>
                <a:cubicBezTo>
                  <a:pt x="199429" y="227013"/>
                  <a:pt x="201917" y="229856"/>
                  <a:pt x="201917" y="233363"/>
                </a:cubicBezTo>
                <a:cubicBezTo>
                  <a:pt x="201917" y="236870"/>
                  <a:pt x="199429" y="239713"/>
                  <a:pt x="196360" y="239713"/>
                </a:cubicBezTo>
                <a:cubicBezTo>
                  <a:pt x="193291" y="239713"/>
                  <a:pt x="190803" y="236870"/>
                  <a:pt x="190803" y="233363"/>
                </a:cubicBezTo>
                <a:cubicBezTo>
                  <a:pt x="190803" y="229856"/>
                  <a:pt x="193291" y="227013"/>
                  <a:pt x="196360" y="227013"/>
                </a:cubicBezTo>
                <a:close/>
                <a:moveTo>
                  <a:pt x="138415" y="227013"/>
                </a:moveTo>
                <a:cubicBezTo>
                  <a:pt x="141922" y="227013"/>
                  <a:pt x="144765" y="229856"/>
                  <a:pt x="144765" y="233363"/>
                </a:cubicBezTo>
                <a:cubicBezTo>
                  <a:pt x="144765" y="236870"/>
                  <a:pt x="141922" y="239713"/>
                  <a:pt x="138415" y="239713"/>
                </a:cubicBezTo>
                <a:cubicBezTo>
                  <a:pt x="134908" y="239713"/>
                  <a:pt x="132065" y="236870"/>
                  <a:pt x="132065" y="233363"/>
                </a:cubicBezTo>
                <a:cubicBezTo>
                  <a:pt x="132065" y="229856"/>
                  <a:pt x="134908" y="227013"/>
                  <a:pt x="138415" y="227013"/>
                </a:cubicBezTo>
                <a:close/>
                <a:moveTo>
                  <a:pt x="185405" y="218758"/>
                </a:moveTo>
                <a:cubicBezTo>
                  <a:pt x="187945" y="221298"/>
                  <a:pt x="189215" y="223838"/>
                  <a:pt x="187945" y="226378"/>
                </a:cubicBezTo>
                <a:cubicBezTo>
                  <a:pt x="185405" y="230188"/>
                  <a:pt x="182865" y="230188"/>
                  <a:pt x="179055" y="228918"/>
                </a:cubicBezTo>
                <a:cubicBezTo>
                  <a:pt x="176515" y="226378"/>
                  <a:pt x="176515" y="223838"/>
                  <a:pt x="177785" y="221298"/>
                </a:cubicBezTo>
                <a:cubicBezTo>
                  <a:pt x="179055" y="217488"/>
                  <a:pt x="182865" y="217488"/>
                  <a:pt x="185405" y="218758"/>
                </a:cubicBezTo>
                <a:close/>
                <a:moveTo>
                  <a:pt x="149210" y="218758"/>
                </a:moveTo>
                <a:cubicBezTo>
                  <a:pt x="152068" y="217488"/>
                  <a:pt x="156354" y="217488"/>
                  <a:pt x="159212" y="221298"/>
                </a:cubicBezTo>
                <a:cubicBezTo>
                  <a:pt x="160641" y="223838"/>
                  <a:pt x="159212" y="226378"/>
                  <a:pt x="156354" y="228918"/>
                </a:cubicBezTo>
                <a:cubicBezTo>
                  <a:pt x="153497" y="230188"/>
                  <a:pt x="149210" y="230188"/>
                  <a:pt x="147782" y="226378"/>
                </a:cubicBezTo>
                <a:cubicBezTo>
                  <a:pt x="146353" y="223838"/>
                  <a:pt x="146353" y="221298"/>
                  <a:pt x="149210" y="218758"/>
                </a:cubicBezTo>
                <a:close/>
                <a:moveTo>
                  <a:pt x="167785" y="207963"/>
                </a:moveTo>
                <a:cubicBezTo>
                  <a:pt x="170854" y="207963"/>
                  <a:pt x="173342" y="210451"/>
                  <a:pt x="173342" y="213520"/>
                </a:cubicBezTo>
                <a:cubicBezTo>
                  <a:pt x="173342" y="216589"/>
                  <a:pt x="170854" y="219077"/>
                  <a:pt x="167785" y="219077"/>
                </a:cubicBezTo>
                <a:cubicBezTo>
                  <a:pt x="164716" y="219077"/>
                  <a:pt x="162228" y="216589"/>
                  <a:pt x="162228" y="213520"/>
                </a:cubicBezTo>
                <a:cubicBezTo>
                  <a:pt x="162228" y="210451"/>
                  <a:pt x="164716" y="207963"/>
                  <a:pt x="167785" y="207963"/>
                </a:cubicBezTo>
                <a:close/>
                <a:moveTo>
                  <a:pt x="167785" y="190500"/>
                </a:moveTo>
                <a:cubicBezTo>
                  <a:pt x="170854" y="190500"/>
                  <a:pt x="173342" y="193343"/>
                  <a:pt x="173342" y="196850"/>
                </a:cubicBezTo>
                <a:cubicBezTo>
                  <a:pt x="173342" y="200357"/>
                  <a:pt x="170854" y="203200"/>
                  <a:pt x="167785" y="203200"/>
                </a:cubicBezTo>
                <a:cubicBezTo>
                  <a:pt x="164716" y="203200"/>
                  <a:pt x="162228" y="200357"/>
                  <a:pt x="162228" y="196850"/>
                </a:cubicBezTo>
                <a:cubicBezTo>
                  <a:pt x="162228" y="193343"/>
                  <a:pt x="164716" y="190500"/>
                  <a:pt x="167785" y="190500"/>
                </a:cubicBezTo>
                <a:close/>
                <a:moveTo>
                  <a:pt x="269512" y="182286"/>
                </a:moveTo>
                <a:cubicBezTo>
                  <a:pt x="270813" y="182286"/>
                  <a:pt x="273417" y="182286"/>
                  <a:pt x="276020" y="182286"/>
                </a:cubicBezTo>
                <a:cubicBezTo>
                  <a:pt x="281228" y="180975"/>
                  <a:pt x="286435" y="182286"/>
                  <a:pt x="290340" y="184906"/>
                </a:cubicBezTo>
                <a:cubicBezTo>
                  <a:pt x="295547" y="187527"/>
                  <a:pt x="296849" y="191458"/>
                  <a:pt x="296849" y="191458"/>
                </a:cubicBezTo>
                <a:cubicBezTo>
                  <a:pt x="296849" y="191458"/>
                  <a:pt x="309866" y="192768"/>
                  <a:pt x="304659" y="216354"/>
                </a:cubicBezTo>
                <a:cubicBezTo>
                  <a:pt x="304659" y="217664"/>
                  <a:pt x="304659" y="218974"/>
                  <a:pt x="304659" y="220285"/>
                </a:cubicBezTo>
                <a:cubicBezTo>
                  <a:pt x="307263" y="220285"/>
                  <a:pt x="309866" y="221595"/>
                  <a:pt x="307263" y="230767"/>
                </a:cubicBezTo>
                <a:cubicBezTo>
                  <a:pt x="304659" y="238629"/>
                  <a:pt x="303357" y="239940"/>
                  <a:pt x="302056" y="239940"/>
                </a:cubicBezTo>
                <a:cubicBezTo>
                  <a:pt x="300754" y="249112"/>
                  <a:pt x="294245" y="258284"/>
                  <a:pt x="283831" y="262215"/>
                </a:cubicBezTo>
                <a:cubicBezTo>
                  <a:pt x="279926" y="263525"/>
                  <a:pt x="274719" y="263525"/>
                  <a:pt x="270813" y="262215"/>
                </a:cubicBezTo>
                <a:cubicBezTo>
                  <a:pt x="260399" y="258284"/>
                  <a:pt x="253891" y="249112"/>
                  <a:pt x="252589" y="239940"/>
                </a:cubicBezTo>
                <a:cubicBezTo>
                  <a:pt x="251287" y="239940"/>
                  <a:pt x="249985" y="238629"/>
                  <a:pt x="247382" y="232078"/>
                </a:cubicBezTo>
                <a:cubicBezTo>
                  <a:pt x="244778" y="221595"/>
                  <a:pt x="247382" y="220285"/>
                  <a:pt x="249985" y="220285"/>
                </a:cubicBezTo>
                <a:cubicBezTo>
                  <a:pt x="249985" y="218974"/>
                  <a:pt x="249985" y="217664"/>
                  <a:pt x="248684" y="216354"/>
                </a:cubicBezTo>
                <a:cubicBezTo>
                  <a:pt x="248684" y="212423"/>
                  <a:pt x="248684" y="208492"/>
                  <a:pt x="248684" y="204561"/>
                </a:cubicBezTo>
                <a:cubicBezTo>
                  <a:pt x="249985" y="199320"/>
                  <a:pt x="252589" y="195389"/>
                  <a:pt x="256494" y="191458"/>
                </a:cubicBezTo>
                <a:cubicBezTo>
                  <a:pt x="257796" y="190147"/>
                  <a:pt x="260399" y="187527"/>
                  <a:pt x="263003" y="186217"/>
                </a:cubicBezTo>
                <a:cubicBezTo>
                  <a:pt x="264305" y="184906"/>
                  <a:pt x="266908" y="183596"/>
                  <a:pt x="269512" y="182286"/>
                </a:cubicBezTo>
                <a:close/>
                <a:moveTo>
                  <a:pt x="50941" y="182286"/>
                </a:moveTo>
                <a:cubicBezTo>
                  <a:pt x="52269" y="182286"/>
                  <a:pt x="54926" y="182286"/>
                  <a:pt x="56254" y="182286"/>
                </a:cubicBezTo>
                <a:cubicBezTo>
                  <a:pt x="62896" y="180975"/>
                  <a:pt x="68209" y="182286"/>
                  <a:pt x="72194" y="184906"/>
                </a:cubicBezTo>
                <a:cubicBezTo>
                  <a:pt x="77507" y="187527"/>
                  <a:pt x="78836" y="191458"/>
                  <a:pt x="78836" y="191458"/>
                </a:cubicBezTo>
                <a:cubicBezTo>
                  <a:pt x="78836" y="191458"/>
                  <a:pt x="90791" y="192768"/>
                  <a:pt x="86806" y="216354"/>
                </a:cubicBezTo>
                <a:cubicBezTo>
                  <a:pt x="86806" y="217664"/>
                  <a:pt x="86806" y="218974"/>
                  <a:pt x="85477" y="220285"/>
                </a:cubicBezTo>
                <a:cubicBezTo>
                  <a:pt x="88134" y="220285"/>
                  <a:pt x="90791" y="221595"/>
                  <a:pt x="88134" y="230767"/>
                </a:cubicBezTo>
                <a:cubicBezTo>
                  <a:pt x="86806" y="238629"/>
                  <a:pt x="84149" y="239940"/>
                  <a:pt x="82821" y="239940"/>
                </a:cubicBezTo>
                <a:cubicBezTo>
                  <a:pt x="81492" y="249112"/>
                  <a:pt x="74851" y="258284"/>
                  <a:pt x="65553" y="262215"/>
                </a:cubicBezTo>
                <a:cubicBezTo>
                  <a:pt x="60239" y="263525"/>
                  <a:pt x="56254" y="263525"/>
                  <a:pt x="52269" y="262215"/>
                </a:cubicBezTo>
                <a:cubicBezTo>
                  <a:pt x="41643" y="258284"/>
                  <a:pt x="35001" y="249112"/>
                  <a:pt x="33673" y="239940"/>
                </a:cubicBezTo>
                <a:cubicBezTo>
                  <a:pt x="32344" y="239940"/>
                  <a:pt x="29688" y="238629"/>
                  <a:pt x="28359" y="232078"/>
                </a:cubicBezTo>
                <a:cubicBezTo>
                  <a:pt x="25703" y="221595"/>
                  <a:pt x="28359" y="220285"/>
                  <a:pt x="31016" y="220285"/>
                </a:cubicBezTo>
                <a:cubicBezTo>
                  <a:pt x="31016" y="218974"/>
                  <a:pt x="29688" y="217664"/>
                  <a:pt x="29688" y="216354"/>
                </a:cubicBezTo>
                <a:cubicBezTo>
                  <a:pt x="28359" y="212423"/>
                  <a:pt x="28359" y="208492"/>
                  <a:pt x="29688" y="204561"/>
                </a:cubicBezTo>
                <a:cubicBezTo>
                  <a:pt x="31016" y="199320"/>
                  <a:pt x="33673" y="195389"/>
                  <a:pt x="37658" y="191458"/>
                </a:cubicBezTo>
                <a:cubicBezTo>
                  <a:pt x="38986" y="190147"/>
                  <a:pt x="41643" y="187527"/>
                  <a:pt x="44299" y="186217"/>
                </a:cubicBezTo>
                <a:cubicBezTo>
                  <a:pt x="45628" y="184906"/>
                  <a:pt x="48284" y="183596"/>
                  <a:pt x="50941" y="182286"/>
                </a:cubicBezTo>
                <a:close/>
                <a:moveTo>
                  <a:pt x="167785" y="173038"/>
                </a:moveTo>
                <a:cubicBezTo>
                  <a:pt x="170854" y="173038"/>
                  <a:pt x="173342" y="175881"/>
                  <a:pt x="173342" y="179388"/>
                </a:cubicBezTo>
                <a:cubicBezTo>
                  <a:pt x="173342" y="182895"/>
                  <a:pt x="170854" y="185738"/>
                  <a:pt x="167785" y="185738"/>
                </a:cubicBezTo>
                <a:cubicBezTo>
                  <a:pt x="164716" y="185738"/>
                  <a:pt x="162228" y="182895"/>
                  <a:pt x="162228" y="179388"/>
                </a:cubicBezTo>
                <a:cubicBezTo>
                  <a:pt x="162228" y="175881"/>
                  <a:pt x="164716" y="173038"/>
                  <a:pt x="167785" y="173038"/>
                </a:cubicBezTo>
                <a:close/>
                <a:moveTo>
                  <a:pt x="168402" y="155575"/>
                </a:moveTo>
                <a:cubicBezTo>
                  <a:pt x="169636" y="155575"/>
                  <a:pt x="170871" y="155575"/>
                  <a:pt x="172106" y="156986"/>
                </a:cubicBezTo>
                <a:cubicBezTo>
                  <a:pt x="173341" y="158397"/>
                  <a:pt x="173341" y="159808"/>
                  <a:pt x="173341" y="161219"/>
                </a:cubicBezTo>
                <a:cubicBezTo>
                  <a:pt x="173341" y="164041"/>
                  <a:pt x="173341" y="165453"/>
                  <a:pt x="172106" y="166864"/>
                </a:cubicBezTo>
                <a:cubicBezTo>
                  <a:pt x="170871" y="166864"/>
                  <a:pt x="169636" y="168275"/>
                  <a:pt x="168402" y="168275"/>
                </a:cubicBezTo>
                <a:cubicBezTo>
                  <a:pt x="167167" y="168275"/>
                  <a:pt x="165932" y="166864"/>
                  <a:pt x="164697" y="166864"/>
                </a:cubicBezTo>
                <a:cubicBezTo>
                  <a:pt x="163463" y="165453"/>
                  <a:pt x="162228" y="164041"/>
                  <a:pt x="162228" y="161219"/>
                </a:cubicBezTo>
                <a:cubicBezTo>
                  <a:pt x="162228" y="159808"/>
                  <a:pt x="163463" y="158397"/>
                  <a:pt x="164697" y="156986"/>
                </a:cubicBezTo>
                <a:cubicBezTo>
                  <a:pt x="165932" y="155575"/>
                  <a:pt x="167167" y="155575"/>
                  <a:pt x="168402" y="155575"/>
                </a:cubicBezTo>
                <a:close/>
                <a:moveTo>
                  <a:pt x="146617" y="80963"/>
                </a:moveTo>
                <a:cubicBezTo>
                  <a:pt x="146617" y="80963"/>
                  <a:pt x="146617" y="80963"/>
                  <a:pt x="158524" y="115191"/>
                </a:cubicBezTo>
                <a:cubicBezTo>
                  <a:pt x="158524" y="115191"/>
                  <a:pt x="158524" y="115191"/>
                  <a:pt x="159847" y="120457"/>
                </a:cubicBezTo>
                <a:cubicBezTo>
                  <a:pt x="159847" y="120457"/>
                  <a:pt x="159847" y="120457"/>
                  <a:pt x="165138" y="105976"/>
                </a:cubicBezTo>
                <a:cubicBezTo>
                  <a:pt x="153232" y="90178"/>
                  <a:pt x="165138" y="90178"/>
                  <a:pt x="167784" y="90178"/>
                </a:cubicBezTo>
                <a:cubicBezTo>
                  <a:pt x="170430" y="90178"/>
                  <a:pt x="182336" y="90178"/>
                  <a:pt x="170430" y="105976"/>
                </a:cubicBezTo>
                <a:cubicBezTo>
                  <a:pt x="170430" y="105976"/>
                  <a:pt x="170430" y="105976"/>
                  <a:pt x="175722" y="120457"/>
                </a:cubicBezTo>
                <a:cubicBezTo>
                  <a:pt x="175722" y="120457"/>
                  <a:pt x="175722" y="120457"/>
                  <a:pt x="177045" y="115191"/>
                </a:cubicBezTo>
                <a:cubicBezTo>
                  <a:pt x="177045" y="115191"/>
                  <a:pt x="177045" y="115191"/>
                  <a:pt x="188951" y="80963"/>
                </a:cubicBezTo>
                <a:cubicBezTo>
                  <a:pt x="188951" y="80963"/>
                  <a:pt x="196889" y="86229"/>
                  <a:pt x="211441" y="91494"/>
                </a:cubicBezTo>
                <a:cubicBezTo>
                  <a:pt x="227316" y="98077"/>
                  <a:pt x="225993" y="111241"/>
                  <a:pt x="227316" y="134938"/>
                </a:cubicBezTo>
                <a:cubicBezTo>
                  <a:pt x="227316" y="134938"/>
                  <a:pt x="227316" y="134938"/>
                  <a:pt x="167784" y="134938"/>
                </a:cubicBezTo>
                <a:lnTo>
                  <a:pt x="108253" y="134938"/>
                </a:lnTo>
                <a:cubicBezTo>
                  <a:pt x="108253" y="111241"/>
                  <a:pt x="108253" y="98077"/>
                  <a:pt x="124128" y="91494"/>
                </a:cubicBezTo>
                <a:cubicBezTo>
                  <a:pt x="138680" y="86229"/>
                  <a:pt x="146617" y="80963"/>
                  <a:pt x="146617" y="80963"/>
                </a:cubicBezTo>
                <a:close/>
                <a:moveTo>
                  <a:pt x="165180" y="0"/>
                </a:moveTo>
                <a:cubicBezTo>
                  <a:pt x="171689" y="0"/>
                  <a:pt x="176896" y="1310"/>
                  <a:pt x="180801" y="3931"/>
                </a:cubicBezTo>
                <a:cubicBezTo>
                  <a:pt x="186008" y="6551"/>
                  <a:pt x="187310" y="10482"/>
                  <a:pt x="187310" y="10482"/>
                </a:cubicBezTo>
                <a:cubicBezTo>
                  <a:pt x="187310" y="10482"/>
                  <a:pt x="199026" y="10482"/>
                  <a:pt x="195121" y="35378"/>
                </a:cubicBezTo>
                <a:cubicBezTo>
                  <a:pt x="195121" y="36689"/>
                  <a:pt x="195121" y="37999"/>
                  <a:pt x="195121" y="39309"/>
                </a:cubicBezTo>
                <a:cubicBezTo>
                  <a:pt x="196422" y="39309"/>
                  <a:pt x="200328" y="40620"/>
                  <a:pt x="196422" y="49792"/>
                </a:cubicBezTo>
                <a:cubicBezTo>
                  <a:pt x="195121" y="56343"/>
                  <a:pt x="193819" y="58964"/>
                  <a:pt x="192517" y="58964"/>
                </a:cubicBezTo>
                <a:cubicBezTo>
                  <a:pt x="191215" y="66826"/>
                  <a:pt x="184707" y="77308"/>
                  <a:pt x="174293" y="81239"/>
                </a:cubicBezTo>
                <a:cubicBezTo>
                  <a:pt x="170387" y="82550"/>
                  <a:pt x="165180" y="82550"/>
                  <a:pt x="161275" y="81239"/>
                </a:cubicBezTo>
                <a:cubicBezTo>
                  <a:pt x="150861" y="77308"/>
                  <a:pt x="144352" y="66826"/>
                  <a:pt x="143050" y="58964"/>
                </a:cubicBezTo>
                <a:cubicBezTo>
                  <a:pt x="141749" y="58964"/>
                  <a:pt x="139145" y="56343"/>
                  <a:pt x="137843" y="49792"/>
                </a:cubicBezTo>
                <a:cubicBezTo>
                  <a:pt x="135240" y="40620"/>
                  <a:pt x="137843" y="39309"/>
                  <a:pt x="140447" y="39309"/>
                </a:cubicBezTo>
                <a:cubicBezTo>
                  <a:pt x="140447" y="37999"/>
                  <a:pt x="139145" y="36689"/>
                  <a:pt x="139145" y="35378"/>
                </a:cubicBezTo>
                <a:cubicBezTo>
                  <a:pt x="139145" y="31447"/>
                  <a:pt x="137843" y="27516"/>
                  <a:pt x="139145" y="23585"/>
                </a:cubicBezTo>
                <a:cubicBezTo>
                  <a:pt x="140447" y="18344"/>
                  <a:pt x="143050" y="13103"/>
                  <a:pt x="146956" y="10482"/>
                </a:cubicBezTo>
                <a:cubicBezTo>
                  <a:pt x="148257" y="7862"/>
                  <a:pt x="150861" y="6551"/>
                  <a:pt x="153464" y="5241"/>
                </a:cubicBezTo>
                <a:cubicBezTo>
                  <a:pt x="154766" y="3931"/>
                  <a:pt x="157370" y="2620"/>
                  <a:pt x="159973" y="1310"/>
                </a:cubicBezTo>
                <a:cubicBezTo>
                  <a:pt x="161275" y="1310"/>
                  <a:pt x="163878" y="0"/>
                  <a:pt x="1651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6836433" y="3025234"/>
            <a:ext cx="1008558" cy="869446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六边形 35"/>
          <p:cNvSpPr/>
          <p:nvPr/>
        </p:nvSpPr>
        <p:spPr>
          <a:xfrm>
            <a:off x="7108607" y="3206971"/>
            <a:ext cx="464211" cy="526270"/>
          </a:xfrm>
          <a:custGeom>
            <a:gdLst>
              <a:gd name="connsiteX0" fmla="*/ 85348 w 296863"/>
              <a:gd name="connsiteY0" fmla="*/ 236537 h 336550"/>
              <a:gd name="connsiteX1" fmla="*/ 211516 w 296863"/>
              <a:gd name="connsiteY1" fmla="*/ 236537 h 336550"/>
              <a:gd name="connsiteX2" fmla="*/ 228601 w 296863"/>
              <a:gd name="connsiteY2" fmla="*/ 253206 h 336550"/>
              <a:gd name="connsiteX3" fmla="*/ 211516 w 296863"/>
              <a:gd name="connsiteY3" fmla="*/ 269875 h 336550"/>
              <a:gd name="connsiteX4" fmla="*/ 85348 w 296863"/>
              <a:gd name="connsiteY4" fmla="*/ 269875 h 336550"/>
              <a:gd name="connsiteX5" fmla="*/ 68263 w 296863"/>
              <a:gd name="connsiteY5" fmla="*/ 253206 h 336550"/>
              <a:gd name="connsiteX6" fmla="*/ 85348 w 296863"/>
              <a:gd name="connsiteY6" fmla="*/ 236537 h 336550"/>
              <a:gd name="connsiteX7" fmla="*/ 85348 w 296863"/>
              <a:gd name="connsiteY7" fmla="*/ 173037 h 336550"/>
              <a:gd name="connsiteX8" fmla="*/ 211516 w 296863"/>
              <a:gd name="connsiteY8" fmla="*/ 173037 h 336550"/>
              <a:gd name="connsiteX9" fmla="*/ 228601 w 296863"/>
              <a:gd name="connsiteY9" fmla="*/ 190373 h 336550"/>
              <a:gd name="connsiteX10" fmla="*/ 211516 w 296863"/>
              <a:gd name="connsiteY10" fmla="*/ 206375 h 336550"/>
              <a:gd name="connsiteX11" fmla="*/ 85348 w 296863"/>
              <a:gd name="connsiteY11" fmla="*/ 206375 h 336550"/>
              <a:gd name="connsiteX12" fmla="*/ 68263 w 296863"/>
              <a:gd name="connsiteY12" fmla="*/ 190373 h 336550"/>
              <a:gd name="connsiteX13" fmla="*/ 85348 w 296863"/>
              <a:gd name="connsiteY13" fmla="*/ 173037 h 336550"/>
              <a:gd name="connsiteX14" fmla="*/ 164614 w 296863"/>
              <a:gd name="connsiteY14" fmla="*/ 115887 h 336550"/>
              <a:gd name="connsiteX15" fmla="*/ 211625 w 296863"/>
              <a:gd name="connsiteY15" fmla="*/ 115887 h 336550"/>
              <a:gd name="connsiteX16" fmla="*/ 228601 w 296863"/>
              <a:gd name="connsiteY16" fmla="*/ 133349 h 336550"/>
              <a:gd name="connsiteX17" fmla="*/ 211625 w 296863"/>
              <a:gd name="connsiteY17" fmla="*/ 150812 h 336550"/>
              <a:gd name="connsiteX18" fmla="*/ 164614 w 296863"/>
              <a:gd name="connsiteY18" fmla="*/ 150812 h 336550"/>
              <a:gd name="connsiteX19" fmla="*/ 147638 w 296863"/>
              <a:gd name="connsiteY19" fmla="*/ 133349 h 336550"/>
              <a:gd name="connsiteX20" fmla="*/ 164614 w 296863"/>
              <a:gd name="connsiteY20" fmla="*/ 115887 h 336550"/>
              <a:gd name="connsiteX21" fmla="*/ 164614 w 296863"/>
              <a:gd name="connsiteY21" fmla="*/ 61912 h 336550"/>
              <a:gd name="connsiteX22" fmla="*/ 211625 w 296863"/>
              <a:gd name="connsiteY22" fmla="*/ 61912 h 336550"/>
              <a:gd name="connsiteX23" fmla="*/ 228601 w 296863"/>
              <a:gd name="connsiteY23" fmla="*/ 77152 h 336550"/>
              <a:gd name="connsiteX24" fmla="*/ 211625 w 296863"/>
              <a:gd name="connsiteY24" fmla="*/ 93662 h 336550"/>
              <a:gd name="connsiteX25" fmla="*/ 164614 w 296863"/>
              <a:gd name="connsiteY25" fmla="*/ 93662 h 336550"/>
              <a:gd name="connsiteX26" fmla="*/ 147638 w 296863"/>
              <a:gd name="connsiteY26" fmla="*/ 77152 h 336550"/>
              <a:gd name="connsiteX27" fmla="*/ 164614 w 296863"/>
              <a:gd name="connsiteY27" fmla="*/ 61912 h 336550"/>
              <a:gd name="connsiteX28" fmla="*/ 127397 w 296863"/>
              <a:gd name="connsiteY28" fmla="*/ 22225 h 336550"/>
              <a:gd name="connsiteX29" fmla="*/ 127397 w 296863"/>
              <a:gd name="connsiteY29" fmla="*/ 110381 h 336550"/>
              <a:gd name="connsiteX30" fmla="*/ 111621 w 296863"/>
              <a:gd name="connsiteY30" fmla="*/ 124854 h 336550"/>
              <a:gd name="connsiteX31" fmla="*/ 22225 w 296863"/>
              <a:gd name="connsiteY31" fmla="*/ 124854 h 336550"/>
              <a:gd name="connsiteX32" fmla="*/ 22225 w 296863"/>
              <a:gd name="connsiteY32" fmla="*/ 305115 h 336550"/>
              <a:gd name="connsiteX33" fmla="*/ 31427 w 296863"/>
              <a:gd name="connsiteY33" fmla="*/ 314325 h 336550"/>
              <a:gd name="connsiteX34" fmla="*/ 265436 w 296863"/>
              <a:gd name="connsiteY34" fmla="*/ 314325 h 336550"/>
              <a:gd name="connsiteX35" fmla="*/ 274638 w 296863"/>
              <a:gd name="connsiteY35" fmla="*/ 305115 h 336550"/>
              <a:gd name="connsiteX36" fmla="*/ 274638 w 296863"/>
              <a:gd name="connsiteY36" fmla="*/ 31435 h 336550"/>
              <a:gd name="connsiteX37" fmla="*/ 265436 w 296863"/>
              <a:gd name="connsiteY37" fmla="*/ 22225 h 336550"/>
              <a:gd name="connsiteX38" fmla="*/ 127397 w 296863"/>
              <a:gd name="connsiteY38" fmla="*/ 22225 h 336550"/>
              <a:gd name="connsiteX39" fmla="*/ 118220 w 296863"/>
              <a:gd name="connsiteY39" fmla="*/ 0 h 336550"/>
              <a:gd name="connsiteX40" fmla="*/ 265338 w 296863"/>
              <a:gd name="connsiteY40" fmla="*/ 0 h 336550"/>
              <a:gd name="connsiteX41" fmla="*/ 296863 w 296863"/>
              <a:gd name="connsiteY41" fmla="*/ 31551 h 336550"/>
              <a:gd name="connsiteX42" fmla="*/ 296863 w 296863"/>
              <a:gd name="connsiteY42" fmla="*/ 304999 h 336550"/>
              <a:gd name="connsiteX43" fmla="*/ 265338 w 296863"/>
              <a:gd name="connsiteY43" fmla="*/ 336550 h 336550"/>
              <a:gd name="connsiteX44" fmla="*/ 31525 w 296863"/>
              <a:gd name="connsiteY44" fmla="*/ 336550 h 336550"/>
              <a:gd name="connsiteX45" fmla="*/ 0 w 296863"/>
              <a:gd name="connsiteY45" fmla="*/ 304999 h 336550"/>
              <a:gd name="connsiteX46" fmla="*/ 0 w 296863"/>
              <a:gd name="connsiteY46" fmla="*/ 119633 h 336550"/>
              <a:gd name="connsiteX47" fmla="*/ 9195 w 296863"/>
              <a:gd name="connsiteY47" fmla="*/ 97284 h 336550"/>
              <a:gd name="connsiteX48" fmla="*/ 95889 w 296863"/>
              <a:gd name="connsiteY48" fmla="*/ 9202 h 336550"/>
              <a:gd name="connsiteX49" fmla="*/ 118220 w 296863"/>
              <a:gd name="connsiteY49" fmla="*/ 0 h 336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6863" h="336550">
                <a:moveTo>
                  <a:pt x="85348" y="236537"/>
                </a:moveTo>
                <a:cubicBezTo>
                  <a:pt x="85348" y="236537"/>
                  <a:pt x="85348" y="236537"/>
                  <a:pt x="211516" y="236537"/>
                </a:cubicBezTo>
                <a:cubicBezTo>
                  <a:pt x="220716" y="236537"/>
                  <a:pt x="228601" y="244231"/>
                  <a:pt x="228601" y="253206"/>
                </a:cubicBezTo>
                <a:cubicBezTo>
                  <a:pt x="228601" y="262182"/>
                  <a:pt x="220716" y="269875"/>
                  <a:pt x="211516" y="269875"/>
                </a:cubicBezTo>
                <a:cubicBezTo>
                  <a:pt x="211516" y="269875"/>
                  <a:pt x="211516" y="269875"/>
                  <a:pt x="85348" y="269875"/>
                </a:cubicBezTo>
                <a:cubicBezTo>
                  <a:pt x="76149" y="269875"/>
                  <a:pt x="68263" y="262182"/>
                  <a:pt x="68263" y="253206"/>
                </a:cubicBezTo>
                <a:cubicBezTo>
                  <a:pt x="68263" y="244231"/>
                  <a:pt x="76149" y="236537"/>
                  <a:pt x="85348" y="236537"/>
                </a:cubicBezTo>
                <a:close/>
                <a:moveTo>
                  <a:pt x="85348" y="173037"/>
                </a:moveTo>
                <a:cubicBezTo>
                  <a:pt x="85348" y="173037"/>
                  <a:pt x="85348" y="173037"/>
                  <a:pt x="211516" y="173037"/>
                </a:cubicBezTo>
                <a:cubicBezTo>
                  <a:pt x="220716" y="173037"/>
                  <a:pt x="228601" y="181038"/>
                  <a:pt x="228601" y="190373"/>
                </a:cubicBezTo>
                <a:cubicBezTo>
                  <a:pt x="228601" y="199707"/>
                  <a:pt x="220716" y="206375"/>
                  <a:pt x="211516" y="206375"/>
                </a:cubicBezTo>
                <a:cubicBezTo>
                  <a:pt x="211516" y="206375"/>
                  <a:pt x="211516" y="206375"/>
                  <a:pt x="85348" y="206375"/>
                </a:cubicBezTo>
                <a:cubicBezTo>
                  <a:pt x="76149" y="206375"/>
                  <a:pt x="68263" y="199707"/>
                  <a:pt x="68263" y="190373"/>
                </a:cubicBezTo>
                <a:cubicBezTo>
                  <a:pt x="68263" y="181038"/>
                  <a:pt x="76149" y="173037"/>
                  <a:pt x="85348" y="173037"/>
                </a:cubicBezTo>
                <a:close/>
                <a:moveTo>
                  <a:pt x="164614" y="115887"/>
                </a:moveTo>
                <a:cubicBezTo>
                  <a:pt x="164614" y="115887"/>
                  <a:pt x="164614" y="115887"/>
                  <a:pt x="211625" y="115887"/>
                </a:cubicBezTo>
                <a:cubicBezTo>
                  <a:pt x="220766" y="115887"/>
                  <a:pt x="228601" y="123946"/>
                  <a:pt x="228601" y="133349"/>
                </a:cubicBezTo>
                <a:cubicBezTo>
                  <a:pt x="228601" y="142752"/>
                  <a:pt x="220766" y="150812"/>
                  <a:pt x="211625" y="150812"/>
                </a:cubicBezTo>
                <a:cubicBezTo>
                  <a:pt x="211625" y="150812"/>
                  <a:pt x="211625" y="150812"/>
                  <a:pt x="164614" y="150812"/>
                </a:cubicBezTo>
                <a:cubicBezTo>
                  <a:pt x="155473" y="150812"/>
                  <a:pt x="147638" y="142752"/>
                  <a:pt x="147638" y="133349"/>
                </a:cubicBezTo>
                <a:cubicBezTo>
                  <a:pt x="147638" y="123946"/>
                  <a:pt x="155473" y="115887"/>
                  <a:pt x="164614" y="115887"/>
                </a:cubicBezTo>
                <a:close/>
                <a:moveTo>
                  <a:pt x="164614" y="61912"/>
                </a:moveTo>
                <a:cubicBezTo>
                  <a:pt x="164614" y="61912"/>
                  <a:pt x="164614" y="61912"/>
                  <a:pt x="211625" y="61912"/>
                </a:cubicBezTo>
                <a:cubicBezTo>
                  <a:pt x="220766" y="61912"/>
                  <a:pt x="228601" y="68262"/>
                  <a:pt x="228601" y="77152"/>
                </a:cubicBezTo>
                <a:cubicBezTo>
                  <a:pt x="228601" y="86042"/>
                  <a:pt x="220766" y="93662"/>
                  <a:pt x="211625" y="93662"/>
                </a:cubicBezTo>
                <a:cubicBezTo>
                  <a:pt x="211625" y="93662"/>
                  <a:pt x="211625" y="93662"/>
                  <a:pt x="164614" y="93662"/>
                </a:cubicBezTo>
                <a:cubicBezTo>
                  <a:pt x="155473" y="93662"/>
                  <a:pt x="147638" y="86042"/>
                  <a:pt x="147638" y="77152"/>
                </a:cubicBezTo>
                <a:cubicBezTo>
                  <a:pt x="147638" y="68262"/>
                  <a:pt x="155473" y="61912"/>
                  <a:pt x="164614" y="61912"/>
                </a:cubicBezTo>
                <a:close/>
                <a:moveTo>
                  <a:pt x="127397" y="22225"/>
                </a:moveTo>
                <a:cubicBezTo>
                  <a:pt x="127397" y="22225"/>
                  <a:pt x="127397" y="22225"/>
                  <a:pt x="127397" y="110381"/>
                </a:cubicBezTo>
                <a:cubicBezTo>
                  <a:pt x="127397" y="118276"/>
                  <a:pt x="119509" y="124854"/>
                  <a:pt x="111621" y="124854"/>
                </a:cubicBezTo>
                <a:cubicBezTo>
                  <a:pt x="111621" y="124854"/>
                  <a:pt x="111621" y="124854"/>
                  <a:pt x="22225" y="124854"/>
                </a:cubicBezTo>
                <a:cubicBezTo>
                  <a:pt x="22225" y="124854"/>
                  <a:pt x="22225" y="124854"/>
                  <a:pt x="22225" y="305115"/>
                </a:cubicBezTo>
                <a:cubicBezTo>
                  <a:pt x="22225" y="310378"/>
                  <a:pt x="26169" y="314325"/>
                  <a:pt x="31427" y="314325"/>
                </a:cubicBezTo>
                <a:cubicBezTo>
                  <a:pt x="31427" y="314325"/>
                  <a:pt x="31427" y="314325"/>
                  <a:pt x="265436" y="314325"/>
                </a:cubicBezTo>
                <a:cubicBezTo>
                  <a:pt x="270694" y="314325"/>
                  <a:pt x="274638" y="310378"/>
                  <a:pt x="274638" y="305115"/>
                </a:cubicBezTo>
                <a:lnTo>
                  <a:pt x="274638" y="31435"/>
                </a:lnTo>
                <a:cubicBezTo>
                  <a:pt x="274638" y="26172"/>
                  <a:pt x="270694" y="22225"/>
                  <a:pt x="265436" y="22225"/>
                </a:cubicBezTo>
                <a:cubicBezTo>
                  <a:pt x="265436" y="22225"/>
                  <a:pt x="265436" y="22225"/>
                  <a:pt x="127397" y="22225"/>
                </a:cubicBezTo>
                <a:close/>
                <a:moveTo>
                  <a:pt x="118220" y="0"/>
                </a:moveTo>
                <a:cubicBezTo>
                  <a:pt x="118220" y="0"/>
                  <a:pt x="118220" y="0"/>
                  <a:pt x="265338" y="0"/>
                </a:cubicBezTo>
                <a:cubicBezTo>
                  <a:pt x="282414" y="0"/>
                  <a:pt x="296863" y="14461"/>
                  <a:pt x="296863" y="31551"/>
                </a:cubicBezTo>
                <a:cubicBezTo>
                  <a:pt x="296863" y="31551"/>
                  <a:pt x="296863" y="31551"/>
                  <a:pt x="296863" y="304999"/>
                </a:cubicBezTo>
                <a:cubicBezTo>
                  <a:pt x="296863" y="322089"/>
                  <a:pt x="282414" y="336550"/>
                  <a:pt x="265338" y="336550"/>
                </a:cubicBezTo>
                <a:cubicBezTo>
                  <a:pt x="265338" y="336550"/>
                  <a:pt x="265338" y="336550"/>
                  <a:pt x="31525" y="336550"/>
                </a:cubicBezTo>
                <a:cubicBezTo>
                  <a:pt x="14449" y="336550"/>
                  <a:pt x="0" y="322089"/>
                  <a:pt x="0" y="304999"/>
                </a:cubicBezTo>
                <a:cubicBezTo>
                  <a:pt x="0" y="304999"/>
                  <a:pt x="0" y="304999"/>
                  <a:pt x="0" y="119633"/>
                </a:cubicBezTo>
                <a:cubicBezTo>
                  <a:pt x="0" y="110430"/>
                  <a:pt x="3941" y="102542"/>
                  <a:pt x="9195" y="97284"/>
                </a:cubicBezTo>
                <a:cubicBezTo>
                  <a:pt x="9195" y="97284"/>
                  <a:pt x="9195" y="97284"/>
                  <a:pt x="95889" y="9202"/>
                </a:cubicBezTo>
                <a:cubicBezTo>
                  <a:pt x="102457" y="3944"/>
                  <a:pt x="110339" y="0"/>
                  <a:pt x="118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8798375" y="2146231"/>
            <a:ext cx="1008558" cy="869446"/>
          </a:xfrm>
          <a:prstGeom prst="hexagon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六边形 36"/>
          <p:cNvSpPr/>
          <p:nvPr/>
        </p:nvSpPr>
        <p:spPr>
          <a:xfrm>
            <a:off x="9063103" y="2327968"/>
            <a:ext cx="479105" cy="526270"/>
          </a:xfrm>
          <a:custGeom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1EF98-4F3F-9CF9-B1C6-E33A7EC6F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3" name="文本框 30">
            <a:extLst>
              <a:ext uri="{FF2B5EF4-FFF2-40B4-BE49-F238E27FC236}">
                <a16:creationId xmlns:a16="http://schemas.microsoft.com/office/drawing/2014/main" id="{6D1A18D4-927D-CCDB-9860-1BF2EAB0DA58}"/>
              </a:ext>
            </a:extLst>
          </p:cNvPr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EDF15D31-6265-A0AA-8734-888CF322F4A9}"/>
              </a:ext>
            </a:extLst>
          </p:cNvPr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5" name="直接连接符 34">
            <a:extLst>
              <a:ext uri="{FF2B5EF4-FFF2-40B4-BE49-F238E27FC236}">
                <a16:creationId xmlns:a16="http://schemas.microsoft.com/office/drawing/2014/main" id="{DE044BD1-68BE-9100-200B-F7DF232947CF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33">
            <a:extLst>
              <a:ext uri="{FF2B5EF4-FFF2-40B4-BE49-F238E27FC236}">
                <a16:creationId xmlns:a16="http://schemas.microsoft.com/office/drawing/2014/main" id="{0AB91F7C-E1D6-F8F3-A18E-B226F46FAF12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83DAAC7-0CFA-4839-6D09-0EF09BCC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b="6004"/>
          <a:stretch>
            <a:fillRect/>
          </a:stretch>
        </p:blipFill>
        <p:spPr>
          <a:xfrm>
            <a:off x="0" y="2404881"/>
            <a:ext cx="3920354" cy="4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8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1"/>
      <p:bldP spid="20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16">
            <a:extLst>
              <a:ext uri="{FF2B5EF4-FFF2-40B4-BE49-F238E27FC236}">
                <a16:creationId xmlns:a16="http://schemas.microsoft.com/office/drawing/2014/main" id="{4D50D777-FF51-4D53-83C2-0E60DC438A09}"/>
              </a:ext>
            </a:extLst>
          </p:cNvPr>
          <p:cNvSpPr/>
          <p:nvPr/>
        </p:nvSpPr>
        <p:spPr>
          <a:xfrm>
            <a:off x="0" y="0"/>
            <a:ext cx="5055541" cy="6858000"/>
          </a:xfrm>
          <a:custGeom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0">
            <a:extLst>
              <a:ext uri="{FF2B5EF4-FFF2-40B4-BE49-F238E27FC236}">
                <a16:creationId xmlns:a16="http://schemas.microsoft.com/office/drawing/2014/main" id="{54E89A69-16F5-4136-B680-83C0E7627347}"/>
              </a:ext>
            </a:extLst>
          </p:cNvPr>
          <p:cNvCxnSpPr/>
          <p:nvPr/>
        </p:nvCxnSpPr>
        <p:spPr>
          <a:xfrm flipH="1">
            <a:off x="5734449" y="2802247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1">
            <a:extLst>
              <a:ext uri="{FF2B5EF4-FFF2-40B4-BE49-F238E27FC236}">
                <a16:creationId xmlns:a16="http://schemas.microsoft.com/office/drawing/2014/main" id="{14D3FCA4-EF3A-4F89-9619-83E9769808F9}"/>
              </a:ext>
            </a:extLst>
          </p:cNvPr>
          <p:cNvSpPr txBox="1"/>
          <p:nvPr/>
        </p:nvSpPr>
        <p:spPr>
          <a:xfrm>
            <a:off x="4308121" y="2755296"/>
            <a:ext cx="115448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</a:t>
            </a:r>
          </a:p>
          <a:p>
            <a:pPr algn="ctr"/>
            <a:r>
              <a:rPr lang="en-US" altLang="zh-CN" sz="6600" b="1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04</a:t>
            </a:r>
            <a:endParaRPr lang="zh-CN" altLang="en-US" sz="6600" b="1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61" name="文本框 52">
            <a:extLst>
              <a:ext uri="{FF2B5EF4-FFF2-40B4-BE49-F238E27FC236}">
                <a16:creationId xmlns:a16="http://schemas.microsoft.com/office/drawing/2014/main" id="{ECE1CAB9-3808-4ED8-A692-48A0F1BF3C6E}"/>
              </a:ext>
            </a:extLst>
          </p:cNvPr>
          <p:cNvSpPr txBox="1"/>
          <p:nvPr/>
        </p:nvSpPr>
        <p:spPr>
          <a:xfrm>
            <a:off x="6031695" y="2721114"/>
            <a:ext cx="271837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en-US" altLang="zh-CN" sz="4000" b="1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Enter title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62" name="文本框 53">
            <a:extLst>
              <a:ext uri="{FF2B5EF4-FFF2-40B4-BE49-F238E27FC236}">
                <a16:creationId xmlns:a16="http://schemas.microsoft.com/office/drawing/2014/main" id="{1BE241B2-B94D-4665-B54E-7CCEF7D5EC86}"/>
              </a:ext>
            </a:extLst>
          </p:cNvPr>
          <p:cNvSpPr txBox="1"/>
          <p:nvPr/>
        </p:nvSpPr>
        <p:spPr>
          <a:xfrm>
            <a:off x="6031695" y="3449836"/>
            <a:ext cx="3489992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The user can demonstrate on a projector or computer or print the it into a film to be used in a wider field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0D1271-9CE5-E510-E1ED-A4F6A05B48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963" b="7902"/>
          <a:stretch>
            <a:fillRect/>
          </a:stretch>
        </p:blipFill>
        <p:spPr>
          <a:xfrm flipH="1">
            <a:off x="-23765" y="204812"/>
            <a:ext cx="3937892" cy="67864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DDA8C5-2813-4B3F-6D57-959FDF171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62" y="351531"/>
            <a:ext cx="3303654" cy="146829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F83EC69-37B7-B543-8425-66B6B4DF0361}"/>
              </a:ext>
            </a:extLst>
          </p:cNvPr>
          <p:cNvSpPr/>
          <p:nvPr/>
        </p:nvSpPr>
        <p:spPr>
          <a:xfrm>
            <a:off x="6376516" y="5541806"/>
            <a:ext cx="280035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317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Cooper Black" panose="0208090404030b020404" pitchFamily="18" charset="0"/>
              </a:rPr>
              <a:t>NEXT SLIDE</a:t>
            </a:r>
            <a:endParaRPr lang="es-PE" sz="200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29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1"/>
      <p:bldP spid="6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3522562" y="2679700"/>
            <a:ext cx="1872340" cy="1872340"/>
            <a:chOff x="3922612" y="2159000"/>
            <a:chExt cx="1872340" cy="1872340"/>
          </a:xfrm>
        </p:grpSpPr>
        <p:sp>
          <p:nvSpPr>
            <p:cNvPr id="19" name="圆: 空心 9"/>
            <p:cNvSpPr/>
            <p:nvPr/>
          </p:nvSpPr>
          <p:spPr>
            <a:xfrm>
              <a:off x="3922612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4062115" y="2298503"/>
              <a:ext cx="1593334" cy="1593334"/>
            </a:xfrm>
            <a:prstGeom prst="arc">
              <a:avLst>
                <a:gd name="adj1" fmla="val 2301782"/>
                <a:gd name="adj2" fmla="val 0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380125" y="2802363"/>
              <a:ext cx="957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>
                  <a:solidFill>
                    <a:schemeClr val="accent2"/>
                  </a:solidFill>
                  <a:latin typeface="Century Gothic" panose="020b0502020202020204" pitchFamily="34" charset="0"/>
                  <a:ea typeface="时尚中黑简体" panose="01010104010101010101" pitchFamily="2" charset="-122"/>
                </a:rPr>
                <a:t>91%</a:t>
              </a:r>
              <a:endParaRPr lang="zh-CN" altLang="en-US" sz="3200">
                <a:solidFill>
                  <a:schemeClr val="accent2"/>
                </a:solidFill>
                <a:latin typeface="Century Gothic" panose="020b0502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97000" y="2679700"/>
            <a:ext cx="1872340" cy="1872340"/>
            <a:chOff x="6397050" y="2159000"/>
            <a:chExt cx="1872340" cy="1872340"/>
          </a:xfrm>
        </p:grpSpPr>
        <p:sp>
          <p:nvSpPr>
            <p:cNvPr id="23" name="圆: 空心 12"/>
            <p:cNvSpPr/>
            <p:nvPr/>
          </p:nvSpPr>
          <p:spPr>
            <a:xfrm>
              <a:off x="6397050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>
              <a:off x="6536553" y="2298503"/>
              <a:ext cx="1593334" cy="1593334"/>
            </a:xfrm>
            <a:prstGeom prst="arc">
              <a:avLst>
                <a:gd name="adj1" fmla="val 10203953"/>
                <a:gd name="adj2" fmla="val 19999186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54562" y="2802363"/>
              <a:ext cx="9573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>
                  <a:solidFill>
                    <a:schemeClr val="accent1"/>
                  </a:solidFill>
                  <a:latin typeface="Century Gothic" panose="020b0502020202020204" pitchFamily="34" charset="0"/>
                  <a:ea typeface="时尚中黑简体" panose="01010104010101010101" pitchFamily="2" charset="-122"/>
                </a:rPr>
                <a:t>48%</a:t>
              </a:r>
              <a:endParaRPr lang="zh-CN" altLang="en-US" sz="3200">
                <a:solidFill>
                  <a:schemeClr val="accent1"/>
                </a:solidFill>
                <a:latin typeface="Century Gothic" panose="020b0502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71437" y="2679700"/>
            <a:ext cx="1872340" cy="1872340"/>
            <a:chOff x="8871487" y="2159000"/>
            <a:chExt cx="1872340" cy="1872340"/>
          </a:xfrm>
        </p:grpSpPr>
        <p:sp>
          <p:nvSpPr>
            <p:cNvPr id="27" name="圆: 空心 15"/>
            <p:cNvSpPr/>
            <p:nvPr/>
          </p:nvSpPr>
          <p:spPr>
            <a:xfrm>
              <a:off x="8871487" y="2159000"/>
              <a:ext cx="1872340" cy="1872340"/>
            </a:xfrm>
            <a:prstGeom prst="donut">
              <a:avLst>
                <a:gd name="adj" fmla="val 1447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>
              <a:off x="9010990" y="2298503"/>
              <a:ext cx="1593334" cy="1593334"/>
            </a:xfrm>
            <a:prstGeom prst="arc">
              <a:avLst>
                <a:gd name="adj1" fmla="val 13387328"/>
                <a:gd name="adj2" fmla="val 4703845"/>
              </a:avLst>
            </a:prstGeom>
            <a:ln w="101600" cap="rnd">
              <a:solidFill>
                <a:schemeClr val="bg1"/>
              </a:solidFill>
              <a:round/>
            </a:ln>
            <a:effectLst>
              <a:outerShdw blurRad="215900" dist="38100" dir="8100000" algn="tr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328999" y="2802363"/>
              <a:ext cx="957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>
                  <a:solidFill>
                    <a:schemeClr val="accent2"/>
                  </a:solidFill>
                  <a:latin typeface="Century Gothic" panose="020b0502020202020204" pitchFamily="34" charset="0"/>
                  <a:ea typeface="时尚中黑简体" panose="01010104010101010101" pitchFamily="2" charset="-122"/>
                </a:rPr>
                <a:t>73%</a:t>
              </a:r>
              <a:endParaRPr lang="zh-CN" altLang="en-US" sz="3200">
                <a:solidFill>
                  <a:schemeClr val="accent2"/>
                </a:solidFill>
                <a:latin typeface="Century Gothic" panose="020b050202020202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40714" y="4718637"/>
            <a:ext cx="2133782" cy="1132618"/>
            <a:chOff x="3943969" y="2412339"/>
            <a:chExt cx="2133782" cy="1132618"/>
          </a:xfrm>
        </p:grpSpPr>
        <p:sp>
          <p:nvSpPr>
            <p:cNvPr id="31" name="文本框 30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943969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66278" y="4718637"/>
            <a:ext cx="2133782" cy="1132618"/>
            <a:chOff x="3943969" y="2412339"/>
            <a:chExt cx="2133782" cy="1132618"/>
          </a:xfrm>
        </p:grpSpPr>
        <p:sp>
          <p:nvSpPr>
            <p:cNvPr id="37" name="文本框 36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43969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91840" y="4718637"/>
            <a:ext cx="2133782" cy="1132618"/>
            <a:chOff x="3943969" y="2412339"/>
            <a:chExt cx="2133782" cy="1132618"/>
          </a:xfrm>
        </p:grpSpPr>
        <p:sp>
          <p:nvSpPr>
            <p:cNvPr id="40" name="文本框 39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943969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04900" y="1597750"/>
            <a:ext cx="9982200" cy="764450"/>
            <a:chOff x="1104900" y="1597750"/>
            <a:chExt cx="9982200" cy="76445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1104900" y="1597750"/>
              <a:ext cx="9982200" cy="7612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2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orThe user can demonstrate on a projector or computer, or print the presentation and make it into a film printThe user can demonstrate on a projector or computer, or print the presentation and make it into a film theThe user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06B9E41-AEB9-1BD3-D085-5239D0E7E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3" name="文本框 30">
            <a:extLst>
              <a:ext uri="{FF2B5EF4-FFF2-40B4-BE49-F238E27FC236}">
                <a16:creationId xmlns:a16="http://schemas.microsoft.com/office/drawing/2014/main" id="{70EB63AE-06B1-1640-13CC-A6FF0DDA3868}"/>
              </a:ext>
            </a:extLst>
          </p:cNvPr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B22E5A7C-98FF-0686-DE1D-103D55EBB903}"/>
              </a:ext>
            </a:extLst>
          </p:cNvPr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5" name="直接连接符 34">
            <a:extLst>
              <a:ext uri="{FF2B5EF4-FFF2-40B4-BE49-F238E27FC236}">
                <a16:creationId xmlns:a16="http://schemas.microsoft.com/office/drawing/2014/main" id="{7E1F57BE-31B4-980F-B64F-E0DD99F17923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33">
            <a:extLst>
              <a:ext uri="{FF2B5EF4-FFF2-40B4-BE49-F238E27FC236}">
                <a16:creationId xmlns:a16="http://schemas.microsoft.com/office/drawing/2014/main" id="{1189D877-C216-73B3-8991-70AFF60C7390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E24A89-A490-B7EF-1FAE-2CCD1A2A7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8" y="2281040"/>
            <a:ext cx="2960040" cy="44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34">
            <a:extLst>
              <a:ext uri="{FF2B5EF4-FFF2-40B4-BE49-F238E27FC236}">
                <a16:creationId xmlns:a16="http://schemas.microsoft.com/office/drawing/2014/main" id="{AFBD138B-4872-EF05-984A-5F9EF8DEEE62}"/>
              </a:ext>
            </a:extLst>
          </p:cNvPr>
          <p:cNvCxnSpPr/>
          <p:nvPr/>
        </p:nvCxnSpPr>
        <p:spPr>
          <a:xfrm>
            <a:off x="7315200" y="696326"/>
            <a:ext cx="3655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33">
            <a:extLst>
              <a:ext uri="{FF2B5EF4-FFF2-40B4-BE49-F238E27FC236}">
                <a16:creationId xmlns:a16="http://schemas.microsoft.com/office/drawing/2014/main" id="{611CB144-DA21-3FE3-CF5D-A0B0EF09C1C5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5E733027-0550-4024-962F-C1597755E333}"/>
              </a:ext>
            </a:extLst>
          </p:cNvPr>
          <p:cNvGrpSpPr/>
          <p:nvPr/>
        </p:nvGrpSpPr>
        <p:grpSpPr>
          <a:xfrm rot="10800000">
            <a:off x="2394940" y="2780041"/>
            <a:ext cx="9797060" cy="1296303"/>
            <a:chOff x="0" y="545888"/>
            <a:chExt cx="7601830" cy="1005840"/>
          </a:xfrm>
          <a:solidFill>
            <a:schemeClr val="bg1">
              <a:alpha val="60000"/>
            </a:schemeClr>
          </a:solidFill>
        </p:grpSpPr>
        <p:sp>
          <p:nvSpPr>
            <p:cNvPr id="17" name="Arrow: Chevron 4">
              <a:extLst>
                <a:ext uri="{FF2B5EF4-FFF2-40B4-BE49-F238E27FC236}">
                  <a16:creationId xmlns:a16="http://schemas.microsoft.com/office/drawing/2014/main" id="{CFFB3A65-73B0-491A-9219-A050D8C47B8F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Pentagon 5">
              <a:extLst>
                <a:ext uri="{FF2B5EF4-FFF2-40B4-BE49-F238E27FC236}">
                  <a16:creationId xmlns:a16="http://schemas.microsoft.com/office/drawing/2014/main" id="{B99EE9DF-4295-4CE4-A9CA-018D697A39B2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6">
              <a:extLst>
                <a:ext uri="{FF2B5EF4-FFF2-40B4-BE49-F238E27FC236}">
                  <a16:creationId xmlns:a16="http://schemas.microsoft.com/office/drawing/2014/main" id="{1A9921FE-A75F-4C4C-83E6-F32BDA921DFC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7">
              <a:extLst>
                <a:ext uri="{FF2B5EF4-FFF2-40B4-BE49-F238E27FC236}">
                  <a16:creationId xmlns:a16="http://schemas.microsoft.com/office/drawing/2014/main" id="{18AD68A7-BF26-4E72-BF5E-A454C2DEB4FA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A6CAE9A-CC35-46D3-B958-D612DBB1B5C6}"/>
              </a:ext>
            </a:extLst>
          </p:cNvPr>
          <p:cNvSpPr txBox="1"/>
          <p:nvPr/>
        </p:nvSpPr>
        <p:spPr>
          <a:xfrm>
            <a:off x="4370975" y="1858316"/>
            <a:ext cx="1459223" cy="288032"/>
          </a:xfrm>
          <a:prstGeom prst="rect">
            <a:avLst/>
          </a:prstGeom>
          <a:solidFill>
            <a:schemeClr val="accent6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Get Modern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E2CE71C-9C3F-40BD-8F8C-4405A55EA9DA}"/>
              </a:ext>
            </a:extLst>
          </p:cNvPr>
          <p:cNvSpPr txBox="1"/>
          <p:nvPr/>
        </p:nvSpPr>
        <p:spPr>
          <a:xfrm>
            <a:off x="3120845" y="1513158"/>
            <a:ext cx="2724615" cy="288032"/>
          </a:xfrm>
          <a:prstGeom prst="rect">
            <a:avLst/>
          </a:prstGeom>
          <a:solidFill>
            <a:srgbClr val="FF0000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Portfolio Presentation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0B3AD3CB-622C-4C6E-81C7-75A53D2707F5}"/>
              </a:ext>
            </a:extLst>
          </p:cNvPr>
          <p:cNvSpPr txBox="1"/>
          <p:nvPr/>
        </p:nvSpPr>
        <p:spPr>
          <a:xfrm>
            <a:off x="1979943" y="64859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You can simply impress your audience and add a unique zing and appeal to your Presentations.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E5391F4-F5BD-440E-9347-2C0F45A95686}"/>
              </a:ext>
            </a:extLst>
          </p:cNvPr>
          <p:cNvSpPr txBox="1"/>
          <p:nvPr/>
        </p:nvSpPr>
        <p:spPr>
          <a:xfrm>
            <a:off x="2183011" y="4865126"/>
            <a:ext cx="1459223" cy="288032"/>
          </a:xfrm>
          <a:prstGeom prst="rect">
            <a:avLst/>
          </a:prstGeom>
          <a:solidFill>
            <a:schemeClr val="accent6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Get Modern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88323BA-B7F7-4B03-B2D5-2892E15D91C2}"/>
              </a:ext>
            </a:extLst>
          </p:cNvPr>
          <p:cNvSpPr txBox="1"/>
          <p:nvPr/>
        </p:nvSpPr>
        <p:spPr>
          <a:xfrm>
            <a:off x="2183011" y="5217736"/>
            <a:ext cx="2724615" cy="288032"/>
          </a:xfrm>
          <a:prstGeom prst="rect">
            <a:avLst/>
          </a:prstGeom>
          <a:solidFill>
            <a:srgbClr val="FF0000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Portfolio Presentation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F61CF947-7ED2-4828-9C92-BD32E9758627}"/>
              </a:ext>
            </a:extLst>
          </p:cNvPr>
          <p:cNvSpPr txBox="1"/>
          <p:nvPr/>
        </p:nvSpPr>
        <p:spPr>
          <a:xfrm>
            <a:off x="2753891" y="5562895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98B27F-A785-4903-A88C-742CBC328A82}"/>
              </a:ext>
            </a:extLst>
          </p:cNvPr>
          <p:cNvSpPr txBox="1"/>
          <p:nvPr/>
        </p:nvSpPr>
        <p:spPr>
          <a:xfrm rot="16200000">
            <a:off x="-2758820" y="2493848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92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KFC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78B857-F3CB-FBCA-EFB9-8D6FED97D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85" y="279802"/>
            <a:ext cx="6019795" cy="64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0751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554851" y="2241760"/>
            <a:ext cx="3455471" cy="345547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88751" y="2241760"/>
            <a:ext cx="3455471" cy="3455471"/>
          </a:xfrm>
          <a:prstGeom prst="ellipse">
            <a:avLst/>
          </a:prstGeom>
          <a:solidFill>
            <a:srgbClr val="7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623490" y="3043450"/>
            <a:ext cx="1852094" cy="1852092"/>
            <a:chOff x="5146577" y="2705101"/>
            <a:chExt cx="1852094" cy="1852092"/>
          </a:xfrm>
          <a:effectLst/>
        </p:grpSpPr>
        <p:sp>
          <p:nvSpPr>
            <p:cNvPr id="10" name="椭圆 9"/>
            <p:cNvSpPr/>
            <p:nvPr/>
          </p:nvSpPr>
          <p:spPr>
            <a:xfrm>
              <a:off x="5146577" y="2705101"/>
              <a:ext cx="1852094" cy="1852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5585379" y="3102653"/>
              <a:ext cx="974488" cy="105698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2"/>
            <p:cNvSpPr/>
            <p:nvPr/>
          </p:nvSpPr>
          <p:spPr>
            <a:xfrm rot="16200000">
              <a:off x="5585379" y="3139623"/>
              <a:ext cx="396240" cy="322299"/>
            </a:xfrm>
            <a:custGeom>
              <a:gdLst>
                <a:gd name="T0" fmla="*/ 130 w 256"/>
                <a:gd name="T1" fmla="*/ 8 h 208"/>
                <a:gd name="T2" fmla="*/ 130 w 256"/>
                <a:gd name="T3" fmla="*/ 37 h 208"/>
                <a:gd name="T4" fmla="*/ 177 w 256"/>
                <a:gd name="T5" fmla="*/ 84 h 208"/>
                <a:gd name="T6" fmla="*/ 21 w 256"/>
                <a:gd name="T7" fmla="*/ 84 h 208"/>
                <a:gd name="T8" fmla="*/ 0 w 256"/>
                <a:gd name="T9" fmla="*/ 105 h 208"/>
                <a:gd name="T10" fmla="*/ 21 w 256"/>
                <a:gd name="T11" fmla="*/ 126 h 208"/>
                <a:gd name="T12" fmla="*/ 177 w 256"/>
                <a:gd name="T13" fmla="*/ 126 h 208"/>
                <a:gd name="T14" fmla="*/ 130 w 256"/>
                <a:gd name="T15" fmla="*/ 173 h 208"/>
                <a:gd name="T16" fmla="*/ 130 w 256"/>
                <a:gd name="T17" fmla="*/ 202 h 208"/>
                <a:gd name="T18" fmla="*/ 144 w 256"/>
                <a:gd name="T19" fmla="*/ 208 h 208"/>
                <a:gd name="T20" fmla="*/ 159 w 256"/>
                <a:gd name="T21" fmla="*/ 202 h 208"/>
                <a:gd name="T22" fmla="*/ 256 w 256"/>
                <a:gd name="T23" fmla="*/ 105 h 208"/>
                <a:gd name="T24" fmla="*/ 159 w 256"/>
                <a:gd name="T25" fmla="*/ 8 h 208"/>
                <a:gd name="T26" fmla="*/ 130 w 256"/>
                <a:gd name="T27" fmla="*/ 8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08">
                  <a:moveTo>
                    <a:pt x="130" y="8"/>
                  </a:moveTo>
                  <a:cubicBezTo>
                    <a:pt x="122" y="16"/>
                    <a:pt x="122" y="29"/>
                    <a:pt x="130" y="37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9" y="84"/>
                    <a:pt x="0" y="94"/>
                    <a:pt x="0" y="105"/>
                  </a:cubicBezTo>
                  <a:cubicBezTo>
                    <a:pt x="0" y="116"/>
                    <a:pt x="9" y="126"/>
                    <a:pt x="21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22" y="181"/>
                    <a:pt x="122" y="194"/>
                    <a:pt x="130" y="202"/>
                  </a:cubicBezTo>
                  <a:cubicBezTo>
                    <a:pt x="134" y="206"/>
                    <a:pt x="139" y="208"/>
                    <a:pt x="144" y="208"/>
                  </a:cubicBezTo>
                  <a:cubicBezTo>
                    <a:pt x="150" y="208"/>
                    <a:pt x="155" y="206"/>
                    <a:pt x="159" y="20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1" y="0"/>
                    <a:pt x="138" y="0"/>
                    <a:pt x="130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椭圆 13"/>
            <p:cNvSpPr/>
            <p:nvPr/>
          </p:nvSpPr>
          <p:spPr>
            <a:xfrm rot="5400000">
              <a:off x="6215597" y="3800369"/>
              <a:ext cx="396240" cy="322299"/>
            </a:xfrm>
            <a:custGeom>
              <a:gdLst>
                <a:gd name="T0" fmla="*/ 130 w 256"/>
                <a:gd name="T1" fmla="*/ 8 h 208"/>
                <a:gd name="T2" fmla="*/ 130 w 256"/>
                <a:gd name="T3" fmla="*/ 37 h 208"/>
                <a:gd name="T4" fmla="*/ 177 w 256"/>
                <a:gd name="T5" fmla="*/ 84 h 208"/>
                <a:gd name="T6" fmla="*/ 21 w 256"/>
                <a:gd name="T7" fmla="*/ 84 h 208"/>
                <a:gd name="T8" fmla="*/ 0 w 256"/>
                <a:gd name="T9" fmla="*/ 105 h 208"/>
                <a:gd name="T10" fmla="*/ 21 w 256"/>
                <a:gd name="T11" fmla="*/ 126 h 208"/>
                <a:gd name="T12" fmla="*/ 177 w 256"/>
                <a:gd name="T13" fmla="*/ 126 h 208"/>
                <a:gd name="T14" fmla="*/ 130 w 256"/>
                <a:gd name="T15" fmla="*/ 173 h 208"/>
                <a:gd name="T16" fmla="*/ 130 w 256"/>
                <a:gd name="T17" fmla="*/ 202 h 208"/>
                <a:gd name="T18" fmla="*/ 144 w 256"/>
                <a:gd name="T19" fmla="*/ 208 h 208"/>
                <a:gd name="T20" fmla="*/ 159 w 256"/>
                <a:gd name="T21" fmla="*/ 202 h 208"/>
                <a:gd name="T22" fmla="*/ 256 w 256"/>
                <a:gd name="T23" fmla="*/ 105 h 208"/>
                <a:gd name="T24" fmla="*/ 159 w 256"/>
                <a:gd name="T25" fmla="*/ 8 h 208"/>
                <a:gd name="T26" fmla="*/ 130 w 256"/>
                <a:gd name="T27" fmla="*/ 8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08">
                  <a:moveTo>
                    <a:pt x="130" y="8"/>
                  </a:moveTo>
                  <a:cubicBezTo>
                    <a:pt x="122" y="16"/>
                    <a:pt x="122" y="29"/>
                    <a:pt x="130" y="37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9" y="84"/>
                    <a:pt x="0" y="94"/>
                    <a:pt x="0" y="105"/>
                  </a:cubicBezTo>
                  <a:cubicBezTo>
                    <a:pt x="0" y="116"/>
                    <a:pt x="9" y="126"/>
                    <a:pt x="21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22" y="181"/>
                    <a:pt x="122" y="194"/>
                    <a:pt x="130" y="202"/>
                  </a:cubicBezTo>
                  <a:cubicBezTo>
                    <a:pt x="134" y="206"/>
                    <a:pt x="139" y="208"/>
                    <a:pt x="144" y="208"/>
                  </a:cubicBezTo>
                  <a:cubicBezTo>
                    <a:pt x="150" y="208"/>
                    <a:pt x="155" y="206"/>
                    <a:pt x="159" y="20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1" y="0"/>
                    <a:pt x="138" y="0"/>
                    <a:pt x="130" y="8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533556" y="3373921"/>
            <a:ext cx="149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67456" y="3373921"/>
            <a:ext cx="149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215092" y="2905508"/>
            <a:ext cx="2241974" cy="2217137"/>
            <a:chOff x="6613765" y="1590700"/>
            <a:chExt cx="2241974" cy="2217137"/>
          </a:xfrm>
        </p:grpSpPr>
        <p:sp>
          <p:nvSpPr>
            <p:cNvPr id="21" name="矩形 20"/>
            <p:cNvSpPr/>
            <p:nvPr/>
          </p:nvSpPr>
          <p:spPr>
            <a:xfrm>
              <a:off x="6638758" y="2188098"/>
              <a:ext cx="2191988" cy="16197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chemeClr val="bg1"/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613765" y="1590700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chemeClr val="bg1"/>
                  </a:solidFill>
                </a:rPr>
                <a:t>Title text added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92994" y="2905508"/>
            <a:ext cx="2241974" cy="2217137"/>
            <a:chOff x="6613765" y="1590700"/>
            <a:chExt cx="2241974" cy="2217137"/>
          </a:xfrm>
        </p:grpSpPr>
        <p:sp>
          <p:nvSpPr>
            <p:cNvPr id="24" name="矩形 23"/>
            <p:cNvSpPr/>
            <p:nvPr/>
          </p:nvSpPr>
          <p:spPr>
            <a:xfrm>
              <a:off x="6638758" y="2188098"/>
              <a:ext cx="2191988" cy="16197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chemeClr val="bg1"/>
                  </a:solidFill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613765" y="1590700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chemeClr val="bg1"/>
                  </a:solidFill>
                </a:rPr>
                <a:t>Title text added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E17B394-4AF2-457F-B8B7-A546B9D4AF55}"/>
              </a:ext>
            </a:extLst>
          </p:cNvPr>
          <p:cNvSpPr/>
          <p:nvPr/>
        </p:nvSpPr>
        <p:spPr>
          <a:xfrm>
            <a:off x="420130" y="1680519"/>
            <a:ext cx="11343502" cy="44092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C6C87A-B637-4839-B075-6355F5ABB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548" y="2053739"/>
            <a:ext cx="4756397" cy="48435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D0D689-DCED-02CB-2B51-504499694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6" name="文本框 30">
            <a:extLst>
              <a:ext uri="{FF2B5EF4-FFF2-40B4-BE49-F238E27FC236}">
                <a16:creationId xmlns:a16="http://schemas.microsoft.com/office/drawing/2014/main" id="{29CD1CB5-4CF0-AB4E-3E26-DB193A315206}"/>
              </a:ext>
            </a:extLst>
          </p:cNvPr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7" name="矩形 31">
            <a:extLst>
              <a:ext uri="{FF2B5EF4-FFF2-40B4-BE49-F238E27FC236}">
                <a16:creationId xmlns:a16="http://schemas.microsoft.com/office/drawing/2014/main" id="{17A6896B-06C0-7E62-7F2C-1D72EE00179A}"/>
              </a:ext>
            </a:extLst>
          </p:cNvPr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12" name="直接连接符 34">
            <a:extLst>
              <a:ext uri="{FF2B5EF4-FFF2-40B4-BE49-F238E27FC236}">
                <a16:creationId xmlns:a16="http://schemas.microsoft.com/office/drawing/2014/main" id="{1E7EB7AA-0941-AD63-11F5-C00344ED751A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33">
            <a:extLst>
              <a:ext uri="{FF2B5EF4-FFF2-40B4-BE49-F238E27FC236}">
                <a16:creationId xmlns:a16="http://schemas.microsoft.com/office/drawing/2014/main" id="{5C131EBC-0DD3-19E6-DC46-8C6CB3BD9248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14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任意多边形 34"/>
          <p:cNvSpPr/>
          <p:nvPr/>
        </p:nvSpPr>
        <p:spPr>
          <a:xfrm>
            <a:off x="1158056" y="2857311"/>
            <a:ext cx="4663781" cy="698423"/>
          </a:xfrm>
          <a:custGeom>
            <a:gdLst>
              <a:gd name="connsiteX0" fmla="*/ 145596 w 3888921"/>
              <a:gd name="connsiteY0" fmla="*/ 0 h 582384"/>
              <a:gd name="connsiteX1" fmla="*/ 209472 w 3888921"/>
              <a:gd name="connsiteY1" fmla="*/ 0 h 582384"/>
              <a:gd name="connsiteX2" fmla="*/ 224391 w 3888921"/>
              <a:gd name="connsiteY2" fmla="*/ 0 h 582384"/>
              <a:gd name="connsiteX3" fmla="*/ 277956 w 3888921"/>
              <a:gd name="connsiteY3" fmla="*/ 0 h 582384"/>
              <a:gd name="connsiteX4" fmla="*/ 288267 w 3888921"/>
              <a:gd name="connsiteY4" fmla="*/ 0 h 582384"/>
              <a:gd name="connsiteX5" fmla="*/ 312846 w 3888921"/>
              <a:gd name="connsiteY5" fmla="*/ 0 h 582384"/>
              <a:gd name="connsiteX6" fmla="*/ 356751 w 3888921"/>
              <a:gd name="connsiteY6" fmla="*/ 0 h 582384"/>
              <a:gd name="connsiteX7" fmla="*/ 376723 w 3888921"/>
              <a:gd name="connsiteY7" fmla="*/ 0 h 582384"/>
              <a:gd name="connsiteX8" fmla="*/ 391641 w 3888921"/>
              <a:gd name="connsiteY8" fmla="*/ 0 h 582384"/>
              <a:gd name="connsiteX9" fmla="*/ 436790 w 3888921"/>
              <a:gd name="connsiteY9" fmla="*/ 0 h 582384"/>
              <a:gd name="connsiteX10" fmla="*/ 445206 w 3888921"/>
              <a:gd name="connsiteY10" fmla="*/ 0 h 582384"/>
              <a:gd name="connsiteX11" fmla="*/ 455517 w 3888921"/>
              <a:gd name="connsiteY11" fmla="*/ 0 h 582384"/>
              <a:gd name="connsiteX12" fmla="*/ 500666 w 3888921"/>
              <a:gd name="connsiteY12" fmla="*/ 0 h 582384"/>
              <a:gd name="connsiteX13" fmla="*/ 515584 w 3888921"/>
              <a:gd name="connsiteY13" fmla="*/ 0 h 582384"/>
              <a:gd name="connsiteX14" fmla="*/ 524001 w 3888921"/>
              <a:gd name="connsiteY14" fmla="*/ 0 h 582384"/>
              <a:gd name="connsiteX15" fmla="*/ 569150 w 3888921"/>
              <a:gd name="connsiteY15" fmla="*/ 0 h 582384"/>
              <a:gd name="connsiteX16" fmla="*/ 579460 w 3888921"/>
              <a:gd name="connsiteY16" fmla="*/ 0 h 582384"/>
              <a:gd name="connsiteX17" fmla="*/ 604040 w 3888921"/>
              <a:gd name="connsiteY17" fmla="*/ 0 h 582384"/>
              <a:gd name="connsiteX18" fmla="*/ 647944 w 3888921"/>
              <a:gd name="connsiteY18" fmla="*/ 0 h 582384"/>
              <a:gd name="connsiteX19" fmla="*/ 667916 w 3888921"/>
              <a:gd name="connsiteY19" fmla="*/ 0 h 582384"/>
              <a:gd name="connsiteX20" fmla="*/ 682835 w 3888921"/>
              <a:gd name="connsiteY20" fmla="*/ 0 h 582384"/>
              <a:gd name="connsiteX21" fmla="*/ 736400 w 3888921"/>
              <a:gd name="connsiteY21" fmla="*/ 0 h 582384"/>
              <a:gd name="connsiteX22" fmla="*/ 746711 w 3888921"/>
              <a:gd name="connsiteY22" fmla="*/ 0 h 582384"/>
              <a:gd name="connsiteX23" fmla="*/ 780924 w 3888921"/>
              <a:gd name="connsiteY23" fmla="*/ 0 h 582384"/>
              <a:gd name="connsiteX24" fmla="*/ 815195 w 3888921"/>
              <a:gd name="connsiteY24" fmla="*/ 0 h 582384"/>
              <a:gd name="connsiteX25" fmla="*/ 844800 w 3888921"/>
              <a:gd name="connsiteY25" fmla="*/ 0 h 582384"/>
              <a:gd name="connsiteX26" fmla="*/ 859719 w 3888921"/>
              <a:gd name="connsiteY26" fmla="*/ 0 h 582384"/>
              <a:gd name="connsiteX27" fmla="*/ 913284 w 3888921"/>
              <a:gd name="connsiteY27" fmla="*/ 0 h 582384"/>
              <a:gd name="connsiteX28" fmla="*/ 923595 w 3888921"/>
              <a:gd name="connsiteY28" fmla="*/ 0 h 582384"/>
              <a:gd name="connsiteX29" fmla="*/ 948174 w 3888921"/>
              <a:gd name="connsiteY29" fmla="*/ 0 h 582384"/>
              <a:gd name="connsiteX30" fmla="*/ 992079 w 3888921"/>
              <a:gd name="connsiteY30" fmla="*/ 0 h 582384"/>
              <a:gd name="connsiteX31" fmla="*/ 1012050 w 3888921"/>
              <a:gd name="connsiteY31" fmla="*/ 0 h 582384"/>
              <a:gd name="connsiteX32" fmla="*/ 1026969 w 3888921"/>
              <a:gd name="connsiteY32" fmla="*/ 0 h 582384"/>
              <a:gd name="connsiteX33" fmla="*/ 1042662 w 3888921"/>
              <a:gd name="connsiteY33" fmla="*/ 0 h 582384"/>
              <a:gd name="connsiteX34" fmla="*/ 1072118 w 3888921"/>
              <a:gd name="connsiteY34" fmla="*/ 0 h 582384"/>
              <a:gd name="connsiteX35" fmla="*/ 1080534 w 3888921"/>
              <a:gd name="connsiteY35" fmla="*/ 0 h 582384"/>
              <a:gd name="connsiteX36" fmla="*/ 1090845 w 3888921"/>
              <a:gd name="connsiteY36" fmla="*/ 0 h 582384"/>
              <a:gd name="connsiteX37" fmla="*/ 1106538 w 3888921"/>
              <a:gd name="connsiteY37" fmla="*/ 0 h 582384"/>
              <a:gd name="connsiteX38" fmla="*/ 1121457 w 3888921"/>
              <a:gd name="connsiteY38" fmla="*/ 0 h 582384"/>
              <a:gd name="connsiteX39" fmla="*/ 1135994 w 3888921"/>
              <a:gd name="connsiteY39" fmla="*/ 0 h 582384"/>
              <a:gd name="connsiteX40" fmla="*/ 1150912 w 3888921"/>
              <a:gd name="connsiteY40" fmla="*/ 0 h 582384"/>
              <a:gd name="connsiteX41" fmla="*/ 1159329 w 3888921"/>
              <a:gd name="connsiteY41" fmla="*/ 0 h 582384"/>
              <a:gd name="connsiteX42" fmla="*/ 1175022 w 3888921"/>
              <a:gd name="connsiteY42" fmla="*/ 0 h 582384"/>
              <a:gd name="connsiteX43" fmla="*/ 1185333 w 3888921"/>
              <a:gd name="connsiteY43" fmla="*/ 0 h 582384"/>
              <a:gd name="connsiteX44" fmla="*/ 1204478 w 3888921"/>
              <a:gd name="connsiteY44" fmla="*/ 0 h 582384"/>
              <a:gd name="connsiteX45" fmla="*/ 1209912 w 3888921"/>
              <a:gd name="connsiteY45" fmla="*/ 0 h 582384"/>
              <a:gd name="connsiteX46" fmla="*/ 1214789 w 3888921"/>
              <a:gd name="connsiteY46" fmla="*/ 0 h 582384"/>
              <a:gd name="connsiteX47" fmla="*/ 1239368 w 3888921"/>
              <a:gd name="connsiteY47" fmla="*/ 0 h 582384"/>
              <a:gd name="connsiteX48" fmla="*/ 1253817 w 3888921"/>
              <a:gd name="connsiteY48" fmla="*/ 0 h 582384"/>
              <a:gd name="connsiteX49" fmla="*/ 1273788 w 3888921"/>
              <a:gd name="connsiteY49" fmla="*/ 0 h 582384"/>
              <a:gd name="connsiteX50" fmla="*/ 1283272 w 3888921"/>
              <a:gd name="connsiteY50" fmla="*/ 0 h 582384"/>
              <a:gd name="connsiteX51" fmla="*/ 1288707 w 3888921"/>
              <a:gd name="connsiteY51" fmla="*/ 0 h 582384"/>
              <a:gd name="connsiteX52" fmla="*/ 1303244 w 3888921"/>
              <a:gd name="connsiteY52" fmla="*/ 0 h 582384"/>
              <a:gd name="connsiteX53" fmla="*/ 1318163 w 3888921"/>
              <a:gd name="connsiteY53" fmla="*/ 0 h 582384"/>
              <a:gd name="connsiteX54" fmla="*/ 1333856 w 3888921"/>
              <a:gd name="connsiteY54" fmla="*/ 0 h 582384"/>
              <a:gd name="connsiteX55" fmla="*/ 1342272 w 3888921"/>
              <a:gd name="connsiteY55" fmla="*/ 0 h 582384"/>
              <a:gd name="connsiteX56" fmla="*/ 1352583 w 3888921"/>
              <a:gd name="connsiteY56" fmla="*/ 0 h 582384"/>
              <a:gd name="connsiteX57" fmla="*/ 1371728 w 3888921"/>
              <a:gd name="connsiteY57" fmla="*/ 0 h 582384"/>
              <a:gd name="connsiteX58" fmla="*/ 1382039 w 3888921"/>
              <a:gd name="connsiteY58" fmla="*/ 0 h 582384"/>
              <a:gd name="connsiteX59" fmla="*/ 1397732 w 3888921"/>
              <a:gd name="connsiteY59" fmla="*/ 0 h 582384"/>
              <a:gd name="connsiteX60" fmla="*/ 1412650 w 3888921"/>
              <a:gd name="connsiteY60" fmla="*/ 0 h 582384"/>
              <a:gd name="connsiteX61" fmla="*/ 1421067 w 3888921"/>
              <a:gd name="connsiteY61" fmla="*/ 0 h 582384"/>
              <a:gd name="connsiteX62" fmla="*/ 1450523 w 3888921"/>
              <a:gd name="connsiteY62" fmla="*/ 0 h 582384"/>
              <a:gd name="connsiteX63" fmla="*/ 1466215 w 3888921"/>
              <a:gd name="connsiteY63" fmla="*/ 0 h 582384"/>
              <a:gd name="connsiteX64" fmla="*/ 1476526 w 3888921"/>
              <a:gd name="connsiteY64" fmla="*/ 0 h 582384"/>
              <a:gd name="connsiteX65" fmla="*/ 1501106 w 3888921"/>
              <a:gd name="connsiteY65" fmla="*/ 0 h 582384"/>
              <a:gd name="connsiteX66" fmla="*/ 1545010 w 3888921"/>
              <a:gd name="connsiteY66" fmla="*/ 0 h 582384"/>
              <a:gd name="connsiteX67" fmla="*/ 1564982 w 3888921"/>
              <a:gd name="connsiteY67" fmla="*/ 0 h 582384"/>
              <a:gd name="connsiteX68" fmla="*/ 1579901 w 3888921"/>
              <a:gd name="connsiteY68" fmla="*/ 0 h 582384"/>
              <a:gd name="connsiteX69" fmla="*/ 1633466 w 3888921"/>
              <a:gd name="connsiteY69" fmla="*/ 0 h 582384"/>
              <a:gd name="connsiteX70" fmla="*/ 1643777 w 3888921"/>
              <a:gd name="connsiteY70" fmla="*/ 0 h 582384"/>
              <a:gd name="connsiteX71" fmla="*/ 1677990 w 3888921"/>
              <a:gd name="connsiteY71" fmla="*/ 0 h 582384"/>
              <a:gd name="connsiteX72" fmla="*/ 1712261 w 3888921"/>
              <a:gd name="connsiteY72" fmla="*/ 0 h 582384"/>
              <a:gd name="connsiteX73" fmla="*/ 1741866 w 3888921"/>
              <a:gd name="connsiteY73" fmla="*/ 0 h 582384"/>
              <a:gd name="connsiteX74" fmla="*/ 1756785 w 3888921"/>
              <a:gd name="connsiteY74" fmla="*/ 0 h 582384"/>
              <a:gd name="connsiteX75" fmla="*/ 1810350 w 3888921"/>
              <a:gd name="connsiteY75" fmla="*/ 0 h 582384"/>
              <a:gd name="connsiteX76" fmla="*/ 1820661 w 3888921"/>
              <a:gd name="connsiteY76" fmla="*/ 0 h 582384"/>
              <a:gd name="connsiteX77" fmla="*/ 1845240 w 3888921"/>
              <a:gd name="connsiteY77" fmla="*/ 0 h 582384"/>
              <a:gd name="connsiteX78" fmla="*/ 1889145 w 3888921"/>
              <a:gd name="connsiteY78" fmla="*/ 0 h 582384"/>
              <a:gd name="connsiteX79" fmla="*/ 1909116 w 3888921"/>
              <a:gd name="connsiteY79" fmla="*/ 0 h 582384"/>
              <a:gd name="connsiteX80" fmla="*/ 1924035 w 3888921"/>
              <a:gd name="connsiteY80" fmla="*/ 0 h 582384"/>
              <a:gd name="connsiteX81" fmla="*/ 1969183 w 3888921"/>
              <a:gd name="connsiteY81" fmla="*/ 0 h 582384"/>
              <a:gd name="connsiteX82" fmla="*/ 1977600 w 3888921"/>
              <a:gd name="connsiteY82" fmla="*/ 0 h 582384"/>
              <a:gd name="connsiteX83" fmla="*/ 1987911 w 3888921"/>
              <a:gd name="connsiteY83" fmla="*/ 0 h 582384"/>
              <a:gd name="connsiteX84" fmla="*/ 2033059 w 3888921"/>
              <a:gd name="connsiteY84" fmla="*/ 0 h 582384"/>
              <a:gd name="connsiteX85" fmla="*/ 2047978 w 3888921"/>
              <a:gd name="connsiteY85" fmla="*/ 0 h 582384"/>
              <a:gd name="connsiteX86" fmla="*/ 2056395 w 3888921"/>
              <a:gd name="connsiteY86" fmla="*/ 0 h 582384"/>
              <a:gd name="connsiteX87" fmla="*/ 2078052 w 3888921"/>
              <a:gd name="connsiteY87" fmla="*/ 0 h 582384"/>
              <a:gd name="connsiteX88" fmla="*/ 2101544 w 3888921"/>
              <a:gd name="connsiteY88" fmla="*/ 0 h 582384"/>
              <a:gd name="connsiteX89" fmla="*/ 2111854 w 3888921"/>
              <a:gd name="connsiteY89" fmla="*/ 0 h 582384"/>
              <a:gd name="connsiteX90" fmla="*/ 2136434 w 3888921"/>
              <a:gd name="connsiteY90" fmla="*/ 0 h 582384"/>
              <a:gd name="connsiteX91" fmla="*/ 2141928 w 3888921"/>
              <a:gd name="connsiteY91" fmla="*/ 0 h 582384"/>
              <a:gd name="connsiteX92" fmla="*/ 2156847 w 3888921"/>
              <a:gd name="connsiteY92" fmla="*/ 0 h 582384"/>
              <a:gd name="connsiteX93" fmla="*/ 2180338 w 3888921"/>
              <a:gd name="connsiteY93" fmla="*/ 0 h 582384"/>
              <a:gd name="connsiteX94" fmla="*/ 2200310 w 3888921"/>
              <a:gd name="connsiteY94" fmla="*/ 0 h 582384"/>
              <a:gd name="connsiteX95" fmla="*/ 2210412 w 3888921"/>
              <a:gd name="connsiteY95" fmla="*/ 0 h 582384"/>
              <a:gd name="connsiteX96" fmla="*/ 2215228 w 3888921"/>
              <a:gd name="connsiteY96" fmla="*/ 0 h 582384"/>
              <a:gd name="connsiteX97" fmla="*/ 2220723 w 3888921"/>
              <a:gd name="connsiteY97" fmla="*/ 0 h 582384"/>
              <a:gd name="connsiteX98" fmla="*/ 2245302 w 3888921"/>
              <a:gd name="connsiteY98" fmla="*/ 0 h 582384"/>
              <a:gd name="connsiteX99" fmla="*/ 2268794 w 3888921"/>
              <a:gd name="connsiteY99" fmla="*/ 0 h 582384"/>
              <a:gd name="connsiteX100" fmla="*/ 2279104 w 3888921"/>
              <a:gd name="connsiteY100" fmla="*/ 0 h 582384"/>
              <a:gd name="connsiteX101" fmla="*/ 2289207 w 3888921"/>
              <a:gd name="connsiteY101" fmla="*/ 0 h 582384"/>
              <a:gd name="connsiteX102" fmla="*/ 2309179 w 3888921"/>
              <a:gd name="connsiteY102" fmla="*/ 0 h 582384"/>
              <a:gd name="connsiteX103" fmla="*/ 2324097 w 3888921"/>
              <a:gd name="connsiteY103" fmla="*/ 0 h 582384"/>
              <a:gd name="connsiteX104" fmla="*/ 2347589 w 3888921"/>
              <a:gd name="connsiteY104" fmla="*/ 0 h 582384"/>
              <a:gd name="connsiteX105" fmla="*/ 2369246 w 3888921"/>
              <a:gd name="connsiteY105" fmla="*/ 0 h 582384"/>
              <a:gd name="connsiteX106" fmla="*/ 2377662 w 3888921"/>
              <a:gd name="connsiteY106" fmla="*/ 0 h 582384"/>
              <a:gd name="connsiteX107" fmla="*/ 2387973 w 3888921"/>
              <a:gd name="connsiteY107" fmla="*/ 0 h 582384"/>
              <a:gd name="connsiteX108" fmla="*/ 2433122 w 3888921"/>
              <a:gd name="connsiteY108" fmla="*/ 0 h 582384"/>
              <a:gd name="connsiteX109" fmla="*/ 2448040 w 3888921"/>
              <a:gd name="connsiteY109" fmla="*/ 0 h 582384"/>
              <a:gd name="connsiteX110" fmla="*/ 2456457 w 3888921"/>
              <a:gd name="connsiteY110" fmla="*/ 0 h 582384"/>
              <a:gd name="connsiteX111" fmla="*/ 2501605 w 3888921"/>
              <a:gd name="connsiteY111" fmla="*/ 0 h 582384"/>
              <a:gd name="connsiteX112" fmla="*/ 2511917 w 3888921"/>
              <a:gd name="connsiteY112" fmla="*/ 0 h 582384"/>
              <a:gd name="connsiteX113" fmla="*/ 2536496 w 3888921"/>
              <a:gd name="connsiteY113" fmla="*/ 0 h 582384"/>
              <a:gd name="connsiteX114" fmla="*/ 2580400 w 3888921"/>
              <a:gd name="connsiteY114" fmla="*/ 0 h 582384"/>
              <a:gd name="connsiteX115" fmla="*/ 2600372 w 3888921"/>
              <a:gd name="connsiteY115" fmla="*/ 0 h 582384"/>
              <a:gd name="connsiteX116" fmla="*/ 2615291 w 3888921"/>
              <a:gd name="connsiteY116" fmla="*/ 0 h 582384"/>
              <a:gd name="connsiteX117" fmla="*/ 2668856 w 3888921"/>
              <a:gd name="connsiteY117" fmla="*/ 0 h 582384"/>
              <a:gd name="connsiteX118" fmla="*/ 2679167 w 3888921"/>
              <a:gd name="connsiteY118" fmla="*/ 0 h 582384"/>
              <a:gd name="connsiteX119" fmla="*/ 2713380 w 3888921"/>
              <a:gd name="connsiteY119" fmla="*/ 0 h 582384"/>
              <a:gd name="connsiteX120" fmla="*/ 2747650 w 3888921"/>
              <a:gd name="connsiteY120" fmla="*/ 0 h 582384"/>
              <a:gd name="connsiteX121" fmla="*/ 2777256 w 3888921"/>
              <a:gd name="connsiteY121" fmla="*/ 0 h 582384"/>
              <a:gd name="connsiteX122" fmla="*/ 2792175 w 3888921"/>
              <a:gd name="connsiteY122" fmla="*/ 0 h 582384"/>
              <a:gd name="connsiteX123" fmla="*/ 2845740 w 3888921"/>
              <a:gd name="connsiteY123" fmla="*/ 0 h 582384"/>
              <a:gd name="connsiteX124" fmla="*/ 2856051 w 3888921"/>
              <a:gd name="connsiteY124" fmla="*/ 0 h 582384"/>
              <a:gd name="connsiteX125" fmla="*/ 2858976 w 3888921"/>
              <a:gd name="connsiteY125" fmla="*/ 0 h 582384"/>
              <a:gd name="connsiteX126" fmla="*/ 2880630 w 3888921"/>
              <a:gd name="connsiteY126" fmla="*/ 0 h 582384"/>
              <a:gd name="connsiteX127" fmla="*/ 2922852 w 3888921"/>
              <a:gd name="connsiteY127" fmla="*/ 0 h 582384"/>
              <a:gd name="connsiteX128" fmla="*/ 2924535 w 3888921"/>
              <a:gd name="connsiteY128" fmla="*/ 0 h 582384"/>
              <a:gd name="connsiteX129" fmla="*/ 2937771 w 3888921"/>
              <a:gd name="connsiteY129" fmla="*/ 0 h 582384"/>
              <a:gd name="connsiteX130" fmla="*/ 2944506 w 3888921"/>
              <a:gd name="connsiteY130" fmla="*/ 0 h 582384"/>
              <a:gd name="connsiteX131" fmla="*/ 2959425 w 3888921"/>
              <a:gd name="connsiteY131" fmla="*/ 0 h 582384"/>
              <a:gd name="connsiteX132" fmla="*/ 2975118 w 3888921"/>
              <a:gd name="connsiteY132" fmla="*/ 0 h 582384"/>
              <a:gd name="connsiteX133" fmla="*/ 2991336 w 3888921"/>
              <a:gd name="connsiteY133" fmla="*/ 0 h 582384"/>
              <a:gd name="connsiteX134" fmla="*/ 3001647 w 3888921"/>
              <a:gd name="connsiteY134" fmla="*/ 0 h 582384"/>
              <a:gd name="connsiteX135" fmla="*/ 3004574 w 3888921"/>
              <a:gd name="connsiteY135" fmla="*/ 0 h 582384"/>
              <a:gd name="connsiteX136" fmla="*/ 3012990 w 3888921"/>
              <a:gd name="connsiteY136" fmla="*/ 0 h 582384"/>
              <a:gd name="connsiteX137" fmla="*/ 3023301 w 3888921"/>
              <a:gd name="connsiteY137" fmla="*/ 0 h 582384"/>
              <a:gd name="connsiteX138" fmla="*/ 3026226 w 3888921"/>
              <a:gd name="connsiteY138" fmla="*/ 0 h 582384"/>
              <a:gd name="connsiteX139" fmla="*/ 3038994 w 3888921"/>
              <a:gd name="connsiteY139" fmla="*/ 0 h 582384"/>
              <a:gd name="connsiteX140" fmla="*/ 3053913 w 3888921"/>
              <a:gd name="connsiteY140" fmla="*/ 0 h 582384"/>
              <a:gd name="connsiteX141" fmla="*/ 3068450 w 3888921"/>
              <a:gd name="connsiteY141" fmla="*/ 0 h 582384"/>
              <a:gd name="connsiteX142" fmla="*/ 3070131 w 3888921"/>
              <a:gd name="connsiteY142" fmla="*/ 0 h 582384"/>
              <a:gd name="connsiteX143" fmla="*/ 3083368 w 3888921"/>
              <a:gd name="connsiteY143" fmla="*/ 0 h 582384"/>
              <a:gd name="connsiteX144" fmla="*/ 3090102 w 3888921"/>
              <a:gd name="connsiteY144" fmla="*/ 0 h 582384"/>
              <a:gd name="connsiteX145" fmla="*/ 3091785 w 3888921"/>
              <a:gd name="connsiteY145" fmla="*/ 0 h 582384"/>
              <a:gd name="connsiteX146" fmla="*/ 3105021 w 3888921"/>
              <a:gd name="connsiteY146" fmla="*/ 0 h 582384"/>
              <a:gd name="connsiteX147" fmla="*/ 3107478 w 3888921"/>
              <a:gd name="connsiteY147" fmla="*/ 0 h 582384"/>
              <a:gd name="connsiteX148" fmla="*/ 3117789 w 3888921"/>
              <a:gd name="connsiteY148" fmla="*/ 0 h 582384"/>
              <a:gd name="connsiteX149" fmla="*/ 3136934 w 3888921"/>
              <a:gd name="connsiteY149" fmla="*/ 0 h 582384"/>
              <a:gd name="connsiteX150" fmla="*/ 3142368 w 3888921"/>
              <a:gd name="connsiteY150" fmla="*/ 0 h 582384"/>
              <a:gd name="connsiteX151" fmla="*/ 3147244 w 3888921"/>
              <a:gd name="connsiteY151" fmla="*/ 0 h 582384"/>
              <a:gd name="connsiteX152" fmla="*/ 3150170 w 3888921"/>
              <a:gd name="connsiteY152" fmla="*/ 0 h 582384"/>
              <a:gd name="connsiteX153" fmla="*/ 3158586 w 3888921"/>
              <a:gd name="connsiteY153" fmla="*/ 0 h 582384"/>
              <a:gd name="connsiteX154" fmla="*/ 3168897 w 3888921"/>
              <a:gd name="connsiteY154" fmla="*/ 0 h 582384"/>
              <a:gd name="connsiteX155" fmla="*/ 3171824 w 3888921"/>
              <a:gd name="connsiteY155" fmla="*/ 0 h 582384"/>
              <a:gd name="connsiteX156" fmla="*/ 3186273 w 3888921"/>
              <a:gd name="connsiteY156" fmla="*/ 0 h 582384"/>
              <a:gd name="connsiteX157" fmla="*/ 3206244 w 3888921"/>
              <a:gd name="connsiteY157" fmla="*/ 0 h 582384"/>
              <a:gd name="connsiteX158" fmla="*/ 3214046 w 3888921"/>
              <a:gd name="connsiteY158" fmla="*/ 0 h 582384"/>
              <a:gd name="connsiteX159" fmla="*/ 3215728 w 3888921"/>
              <a:gd name="connsiteY159" fmla="*/ 0 h 582384"/>
              <a:gd name="connsiteX160" fmla="*/ 3221163 w 3888921"/>
              <a:gd name="connsiteY160" fmla="*/ 0 h 582384"/>
              <a:gd name="connsiteX161" fmla="*/ 3228964 w 3888921"/>
              <a:gd name="connsiteY161" fmla="*/ 0 h 582384"/>
              <a:gd name="connsiteX162" fmla="*/ 3235700 w 3888921"/>
              <a:gd name="connsiteY162" fmla="*/ 0 h 582384"/>
              <a:gd name="connsiteX163" fmla="*/ 3237381 w 3888921"/>
              <a:gd name="connsiteY163" fmla="*/ 0 h 582384"/>
              <a:gd name="connsiteX164" fmla="*/ 3250618 w 3888921"/>
              <a:gd name="connsiteY164" fmla="*/ 0 h 582384"/>
              <a:gd name="connsiteX165" fmla="*/ 3266311 w 3888921"/>
              <a:gd name="connsiteY165" fmla="*/ 0 h 582384"/>
              <a:gd name="connsiteX166" fmla="*/ 3274728 w 3888921"/>
              <a:gd name="connsiteY166" fmla="*/ 0 h 582384"/>
              <a:gd name="connsiteX167" fmla="*/ 3282529 w 3888921"/>
              <a:gd name="connsiteY167" fmla="*/ 0 h 582384"/>
              <a:gd name="connsiteX168" fmla="*/ 3285039 w 3888921"/>
              <a:gd name="connsiteY168" fmla="*/ 0 h 582384"/>
              <a:gd name="connsiteX169" fmla="*/ 3292840 w 3888921"/>
              <a:gd name="connsiteY169" fmla="*/ 0 h 582384"/>
              <a:gd name="connsiteX170" fmla="*/ 3304184 w 3888921"/>
              <a:gd name="connsiteY170" fmla="*/ 0 h 582384"/>
              <a:gd name="connsiteX171" fmla="*/ 3314495 w 3888921"/>
              <a:gd name="connsiteY171" fmla="*/ 0 h 582384"/>
              <a:gd name="connsiteX172" fmla="*/ 3317420 w 3888921"/>
              <a:gd name="connsiteY172" fmla="*/ 0 h 582384"/>
              <a:gd name="connsiteX173" fmla="*/ 3330188 w 3888921"/>
              <a:gd name="connsiteY173" fmla="*/ 0 h 582384"/>
              <a:gd name="connsiteX174" fmla="*/ 3345106 w 3888921"/>
              <a:gd name="connsiteY174" fmla="*/ 0 h 582384"/>
              <a:gd name="connsiteX175" fmla="*/ 3353523 w 3888921"/>
              <a:gd name="connsiteY175" fmla="*/ 0 h 582384"/>
              <a:gd name="connsiteX176" fmla="*/ 3361324 w 3888921"/>
              <a:gd name="connsiteY176" fmla="*/ 0 h 582384"/>
              <a:gd name="connsiteX177" fmla="*/ 3381296 w 3888921"/>
              <a:gd name="connsiteY177" fmla="*/ 0 h 582384"/>
              <a:gd name="connsiteX178" fmla="*/ 3382978 w 3888921"/>
              <a:gd name="connsiteY178" fmla="*/ 0 h 582384"/>
              <a:gd name="connsiteX179" fmla="*/ 3396214 w 3888921"/>
              <a:gd name="connsiteY179" fmla="*/ 0 h 582384"/>
              <a:gd name="connsiteX180" fmla="*/ 3398671 w 3888921"/>
              <a:gd name="connsiteY180" fmla="*/ 0 h 582384"/>
              <a:gd name="connsiteX181" fmla="*/ 3408982 w 3888921"/>
              <a:gd name="connsiteY181" fmla="*/ 0 h 582384"/>
              <a:gd name="connsiteX182" fmla="*/ 3433561 w 3888921"/>
              <a:gd name="connsiteY182" fmla="*/ 0 h 582384"/>
              <a:gd name="connsiteX183" fmla="*/ 3449780 w 3888921"/>
              <a:gd name="connsiteY183" fmla="*/ 0 h 582384"/>
              <a:gd name="connsiteX184" fmla="*/ 3460090 w 3888921"/>
              <a:gd name="connsiteY184" fmla="*/ 0 h 582384"/>
              <a:gd name="connsiteX185" fmla="*/ 3477466 w 3888921"/>
              <a:gd name="connsiteY185" fmla="*/ 0 h 582384"/>
              <a:gd name="connsiteX186" fmla="*/ 3494304 w 3888921"/>
              <a:gd name="connsiteY186" fmla="*/ 0 h 582384"/>
              <a:gd name="connsiteX187" fmla="*/ 3497437 w 3888921"/>
              <a:gd name="connsiteY187" fmla="*/ 0 h 582384"/>
              <a:gd name="connsiteX188" fmla="*/ 3512356 w 3888921"/>
              <a:gd name="connsiteY188" fmla="*/ 0 h 582384"/>
              <a:gd name="connsiteX189" fmla="*/ 3528574 w 3888921"/>
              <a:gd name="connsiteY189" fmla="*/ 0 h 582384"/>
              <a:gd name="connsiteX190" fmla="*/ 3558180 w 3888921"/>
              <a:gd name="connsiteY190" fmla="*/ 0 h 582384"/>
              <a:gd name="connsiteX191" fmla="*/ 3565921 w 3888921"/>
              <a:gd name="connsiteY191" fmla="*/ 0 h 582384"/>
              <a:gd name="connsiteX192" fmla="*/ 3573099 w 3888921"/>
              <a:gd name="connsiteY192" fmla="*/ 0 h 582384"/>
              <a:gd name="connsiteX193" fmla="*/ 3576232 w 3888921"/>
              <a:gd name="connsiteY193" fmla="*/ 0 h 582384"/>
              <a:gd name="connsiteX194" fmla="*/ 3610446 w 3888921"/>
              <a:gd name="connsiteY194" fmla="*/ 0 h 582384"/>
              <a:gd name="connsiteX195" fmla="*/ 3626664 w 3888921"/>
              <a:gd name="connsiteY195" fmla="*/ 0 h 582384"/>
              <a:gd name="connsiteX196" fmla="*/ 3636975 w 3888921"/>
              <a:gd name="connsiteY196" fmla="*/ 0 h 582384"/>
              <a:gd name="connsiteX197" fmla="*/ 3644716 w 3888921"/>
              <a:gd name="connsiteY197" fmla="*/ 0 h 582384"/>
              <a:gd name="connsiteX198" fmla="*/ 3661554 w 3888921"/>
              <a:gd name="connsiteY198" fmla="*/ 0 h 582384"/>
              <a:gd name="connsiteX199" fmla="*/ 3674322 w 3888921"/>
              <a:gd name="connsiteY199" fmla="*/ 0 h 582384"/>
              <a:gd name="connsiteX200" fmla="*/ 3689241 w 3888921"/>
              <a:gd name="connsiteY200" fmla="*/ 0 h 582384"/>
              <a:gd name="connsiteX201" fmla="*/ 3705459 w 3888921"/>
              <a:gd name="connsiteY201" fmla="*/ 0 h 582384"/>
              <a:gd name="connsiteX202" fmla="*/ 3725430 w 3888921"/>
              <a:gd name="connsiteY202" fmla="*/ 0 h 582384"/>
              <a:gd name="connsiteX203" fmla="*/ 3740349 w 3888921"/>
              <a:gd name="connsiteY203" fmla="*/ 0 h 582384"/>
              <a:gd name="connsiteX204" fmla="*/ 3742806 w 3888921"/>
              <a:gd name="connsiteY204" fmla="*/ 0 h 582384"/>
              <a:gd name="connsiteX205" fmla="*/ 3753117 w 3888921"/>
              <a:gd name="connsiteY205" fmla="*/ 0 h 582384"/>
              <a:gd name="connsiteX206" fmla="*/ 3756042 w 3888921"/>
              <a:gd name="connsiteY206" fmla="*/ 0 h 582384"/>
              <a:gd name="connsiteX207" fmla="*/ 3777696 w 3888921"/>
              <a:gd name="connsiteY207" fmla="*/ 0 h 582384"/>
              <a:gd name="connsiteX208" fmla="*/ 3785497 w 3888921"/>
              <a:gd name="connsiteY208" fmla="*/ 0 h 582384"/>
              <a:gd name="connsiteX209" fmla="*/ 3793914 w 3888921"/>
              <a:gd name="connsiteY209" fmla="*/ 0 h 582384"/>
              <a:gd name="connsiteX210" fmla="*/ 3804225 w 3888921"/>
              <a:gd name="connsiteY210" fmla="*/ 0 h 582384"/>
              <a:gd name="connsiteX211" fmla="*/ 3819918 w 3888921"/>
              <a:gd name="connsiteY211" fmla="*/ 0 h 582384"/>
              <a:gd name="connsiteX212" fmla="*/ 3821601 w 3888921"/>
              <a:gd name="connsiteY212" fmla="*/ 0 h 582384"/>
              <a:gd name="connsiteX213" fmla="*/ 3834837 w 3888921"/>
              <a:gd name="connsiteY213" fmla="*/ 0 h 582384"/>
              <a:gd name="connsiteX214" fmla="*/ 3841572 w 3888921"/>
              <a:gd name="connsiteY214" fmla="*/ 0 h 582384"/>
              <a:gd name="connsiteX215" fmla="*/ 3849373 w 3888921"/>
              <a:gd name="connsiteY215" fmla="*/ 0 h 582384"/>
              <a:gd name="connsiteX216" fmla="*/ 3856491 w 3888921"/>
              <a:gd name="connsiteY216" fmla="*/ 0 h 582384"/>
              <a:gd name="connsiteX217" fmla="*/ 3864292 w 3888921"/>
              <a:gd name="connsiteY217" fmla="*/ 0 h 582384"/>
              <a:gd name="connsiteX218" fmla="*/ 3872709 w 3888921"/>
              <a:gd name="connsiteY218" fmla="*/ 0 h 582384"/>
              <a:gd name="connsiteX219" fmla="*/ 3888402 w 3888921"/>
              <a:gd name="connsiteY219" fmla="*/ 0 h 582384"/>
              <a:gd name="connsiteX220" fmla="*/ 3888921 w 3888921"/>
              <a:gd name="connsiteY220" fmla="*/ 0 h 582384"/>
              <a:gd name="connsiteX221" fmla="*/ 3743325 w 3888921"/>
              <a:gd name="connsiteY221" fmla="*/ 582384 h 582384"/>
              <a:gd name="connsiteX222" fmla="*/ 3742806 w 3888921"/>
              <a:gd name="connsiteY222" fmla="*/ 582384 h 582384"/>
              <a:gd name="connsiteX223" fmla="*/ 3727113 w 3888921"/>
              <a:gd name="connsiteY223" fmla="*/ 582384 h 582384"/>
              <a:gd name="connsiteX224" fmla="*/ 3718696 w 3888921"/>
              <a:gd name="connsiteY224" fmla="*/ 582384 h 582384"/>
              <a:gd name="connsiteX225" fmla="*/ 3710895 w 3888921"/>
              <a:gd name="connsiteY225" fmla="*/ 582384 h 582384"/>
              <a:gd name="connsiteX226" fmla="*/ 3703777 w 3888921"/>
              <a:gd name="connsiteY226" fmla="*/ 582384 h 582384"/>
              <a:gd name="connsiteX227" fmla="*/ 3695976 w 3888921"/>
              <a:gd name="connsiteY227" fmla="*/ 582384 h 582384"/>
              <a:gd name="connsiteX228" fmla="*/ 3689241 w 3888921"/>
              <a:gd name="connsiteY228" fmla="*/ 582384 h 582384"/>
              <a:gd name="connsiteX229" fmla="*/ 3676005 w 3888921"/>
              <a:gd name="connsiteY229" fmla="*/ 582384 h 582384"/>
              <a:gd name="connsiteX230" fmla="*/ 3674322 w 3888921"/>
              <a:gd name="connsiteY230" fmla="*/ 582384 h 582384"/>
              <a:gd name="connsiteX231" fmla="*/ 3658629 w 3888921"/>
              <a:gd name="connsiteY231" fmla="*/ 582384 h 582384"/>
              <a:gd name="connsiteX232" fmla="*/ 3648318 w 3888921"/>
              <a:gd name="connsiteY232" fmla="*/ 582384 h 582384"/>
              <a:gd name="connsiteX233" fmla="*/ 3639901 w 3888921"/>
              <a:gd name="connsiteY233" fmla="*/ 582384 h 582384"/>
              <a:gd name="connsiteX234" fmla="*/ 3632100 w 3888921"/>
              <a:gd name="connsiteY234" fmla="*/ 582384 h 582384"/>
              <a:gd name="connsiteX235" fmla="*/ 3610446 w 3888921"/>
              <a:gd name="connsiteY235" fmla="*/ 582384 h 582384"/>
              <a:gd name="connsiteX236" fmla="*/ 3607521 w 3888921"/>
              <a:gd name="connsiteY236" fmla="*/ 582384 h 582384"/>
              <a:gd name="connsiteX237" fmla="*/ 3597210 w 3888921"/>
              <a:gd name="connsiteY237" fmla="*/ 582384 h 582384"/>
              <a:gd name="connsiteX238" fmla="*/ 3594753 w 3888921"/>
              <a:gd name="connsiteY238" fmla="*/ 582384 h 582384"/>
              <a:gd name="connsiteX239" fmla="*/ 3579834 w 3888921"/>
              <a:gd name="connsiteY239" fmla="*/ 582384 h 582384"/>
              <a:gd name="connsiteX240" fmla="*/ 3559863 w 3888921"/>
              <a:gd name="connsiteY240" fmla="*/ 582384 h 582384"/>
              <a:gd name="connsiteX241" fmla="*/ 3543645 w 3888921"/>
              <a:gd name="connsiteY241" fmla="*/ 582384 h 582384"/>
              <a:gd name="connsiteX242" fmla="*/ 3528726 w 3888921"/>
              <a:gd name="connsiteY242" fmla="*/ 582384 h 582384"/>
              <a:gd name="connsiteX243" fmla="*/ 3515958 w 3888921"/>
              <a:gd name="connsiteY243" fmla="*/ 582384 h 582384"/>
              <a:gd name="connsiteX244" fmla="*/ 3499120 w 3888921"/>
              <a:gd name="connsiteY244" fmla="*/ 582384 h 582384"/>
              <a:gd name="connsiteX245" fmla="*/ 3491379 w 3888921"/>
              <a:gd name="connsiteY245" fmla="*/ 582384 h 582384"/>
              <a:gd name="connsiteX246" fmla="*/ 3481068 w 3888921"/>
              <a:gd name="connsiteY246" fmla="*/ 582384 h 582384"/>
              <a:gd name="connsiteX247" fmla="*/ 3464850 w 3888921"/>
              <a:gd name="connsiteY247" fmla="*/ 582384 h 582384"/>
              <a:gd name="connsiteX248" fmla="*/ 3430636 w 3888921"/>
              <a:gd name="connsiteY248" fmla="*/ 582384 h 582384"/>
              <a:gd name="connsiteX249" fmla="*/ 3427503 w 3888921"/>
              <a:gd name="connsiteY249" fmla="*/ 582384 h 582384"/>
              <a:gd name="connsiteX250" fmla="*/ 3420325 w 3888921"/>
              <a:gd name="connsiteY250" fmla="*/ 582384 h 582384"/>
              <a:gd name="connsiteX251" fmla="*/ 3412584 w 3888921"/>
              <a:gd name="connsiteY251" fmla="*/ 582384 h 582384"/>
              <a:gd name="connsiteX252" fmla="*/ 3382978 w 3888921"/>
              <a:gd name="connsiteY252" fmla="*/ 582384 h 582384"/>
              <a:gd name="connsiteX253" fmla="*/ 3366760 w 3888921"/>
              <a:gd name="connsiteY253" fmla="*/ 582384 h 582384"/>
              <a:gd name="connsiteX254" fmla="*/ 3351842 w 3888921"/>
              <a:gd name="connsiteY254" fmla="*/ 582384 h 582384"/>
              <a:gd name="connsiteX255" fmla="*/ 3348708 w 3888921"/>
              <a:gd name="connsiteY255" fmla="*/ 582384 h 582384"/>
              <a:gd name="connsiteX256" fmla="*/ 3331870 w 3888921"/>
              <a:gd name="connsiteY256" fmla="*/ 582384 h 582384"/>
              <a:gd name="connsiteX257" fmla="*/ 3314495 w 3888921"/>
              <a:gd name="connsiteY257" fmla="*/ 582384 h 582384"/>
              <a:gd name="connsiteX258" fmla="*/ 3304184 w 3888921"/>
              <a:gd name="connsiteY258" fmla="*/ 582384 h 582384"/>
              <a:gd name="connsiteX259" fmla="*/ 3287966 w 3888921"/>
              <a:gd name="connsiteY259" fmla="*/ 582384 h 582384"/>
              <a:gd name="connsiteX260" fmla="*/ 3263386 w 3888921"/>
              <a:gd name="connsiteY260" fmla="*/ 582384 h 582384"/>
              <a:gd name="connsiteX261" fmla="*/ 3253075 w 3888921"/>
              <a:gd name="connsiteY261" fmla="*/ 582384 h 582384"/>
              <a:gd name="connsiteX262" fmla="*/ 3250618 w 3888921"/>
              <a:gd name="connsiteY262" fmla="*/ 582384 h 582384"/>
              <a:gd name="connsiteX263" fmla="*/ 3237383 w 3888921"/>
              <a:gd name="connsiteY263" fmla="*/ 582384 h 582384"/>
              <a:gd name="connsiteX264" fmla="*/ 3235700 w 3888921"/>
              <a:gd name="connsiteY264" fmla="*/ 582384 h 582384"/>
              <a:gd name="connsiteX265" fmla="*/ 3215728 w 3888921"/>
              <a:gd name="connsiteY265" fmla="*/ 582384 h 582384"/>
              <a:gd name="connsiteX266" fmla="*/ 3207927 w 3888921"/>
              <a:gd name="connsiteY266" fmla="*/ 582384 h 582384"/>
              <a:gd name="connsiteX267" fmla="*/ 3199510 w 3888921"/>
              <a:gd name="connsiteY267" fmla="*/ 582384 h 582384"/>
              <a:gd name="connsiteX268" fmla="*/ 3184592 w 3888921"/>
              <a:gd name="connsiteY268" fmla="*/ 582384 h 582384"/>
              <a:gd name="connsiteX269" fmla="*/ 3171824 w 3888921"/>
              <a:gd name="connsiteY269" fmla="*/ 582384 h 582384"/>
              <a:gd name="connsiteX270" fmla="*/ 3168898 w 3888921"/>
              <a:gd name="connsiteY270" fmla="*/ 582384 h 582384"/>
              <a:gd name="connsiteX271" fmla="*/ 3158588 w 3888921"/>
              <a:gd name="connsiteY271" fmla="*/ 582384 h 582384"/>
              <a:gd name="connsiteX272" fmla="*/ 3147244 w 3888921"/>
              <a:gd name="connsiteY272" fmla="*/ 582384 h 582384"/>
              <a:gd name="connsiteX273" fmla="*/ 3139443 w 3888921"/>
              <a:gd name="connsiteY273" fmla="*/ 582384 h 582384"/>
              <a:gd name="connsiteX274" fmla="*/ 3136934 w 3888921"/>
              <a:gd name="connsiteY274" fmla="*/ 582384 h 582384"/>
              <a:gd name="connsiteX275" fmla="*/ 3129132 w 3888921"/>
              <a:gd name="connsiteY275" fmla="*/ 582384 h 582384"/>
              <a:gd name="connsiteX276" fmla="*/ 3120716 w 3888921"/>
              <a:gd name="connsiteY276" fmla="*/ 582384 h 582384"/>
              <a:gd name="connsiteX277" fmla="*/ 3105023 w 3888921"/>
              <a:gd name="connsiteY277" fmla="*/ 582384 h 582384"/>
              <a:gd name="connsiteX278" fmla="*/ 3091785 w 3888921"/>
              <a:gd name="connsiteY278" fmla="*/ 582384 h 582384"/>
              <a:gd name="connsiteX279" fmla="*/ 3090104 w 3888921"/>
              <a:gd name="connsiteY279" fmla="*/ 582384 h 582384"/>
              <a:gd name="connsiteX280" fmla="*/ 3083368 w 3888921"/>
              <a:gd name="connsiteY280" fmla="*/ 582384 h 582384"/>
              <a:gd name="connsiteX281" fmla="*/ 3075567 w 3888921"/>
              <a:gd name="connsiteY281" fmla="*/ 582384 h 582384"/>
              <a:gd name="connsiteX282" fmla="*/ 3070132 w 3888921"/>
              <a:gd name="connsiteY282" fmla="*/ 582384 h 582384"/>
              <a:gd name="connsiteX283" fmla="*/ 3068450 w 3888921"/>
              <a:gd name="connsiteY283" fmla="*/ 582384 h 582384"/>
              <a:gd name="connsiteX284" fmla="*/ 3060648 w 3888921"/>
              <a:gd name="connsiteY284" fmla="*/ 582384 h 582384"/>
              <a:gd name="connsiteX285" fmla="*/ 3040677 w 3888921"/>
              <a:gd name="connsiteY285" fmla="*/ 582384 h 582384"/>
              <a:gd name="connsiteX286" fmla="*/ 3026228 w 3888921"/>
              <a:gd name="connsiteY286" fmla="*/ 582384 h 582384"/>
              <a:gd name="connsiteX287" fmla="*/ 3023301 w 3888921"/>
              <a:gd name="connsiteY287" fmla="*/ 582384 h 582384"/>
              <a:gd name="connsiteX288" fmla="*/ 3012990 w 3888921"/>
              <a:gd name="connsiteY288" fmla="*/ 582384 h 582384"/>
              <a:gd name="connsiteX289" fmla="*/ 3004574 w 3888921"/>
              <a:gd name="connsiteY289" fmla="*/ 582384 h 582384"/>
              <a:gd name="connsiteX290" fmla="*/ 3001648 w 3888921"/>
              <a:gd name="connsiteY290" fmla="*/ 582384 h 582384"/>
              <a:gd name="connsiteX291" fmla="*/ 2996772 w 3888921"/>
              <a:gd name="connsiteY291" fmla="*/ 582384 h 582384"/>
              <a:gd name="connsiteX292" fmla="*/ 2991338 w 3888921"/>
              <a:gd name="connsiteY292" fmla="*/ 582384 h 582384"/>
              <a:gd name="connsiteX293" fmla="*/ 2972193 w 3888921"/>
              <a:gd name="connsiteY293" fmla="*/ 582384 h 582384"/>
              <a:gd name="connsiteX294" fmla="*/ 2961882 w 3888921"/>
              <a:gd name="connsiteY294" fmla="*/ 582384 h 582384"/>
              <a:gd name="connsiteX295" fmla="*/ 2959425 w 3888921"/>
              <a:gd name="connsiteY295" fmla="*/ 582384 h 582384"/>
              <a:gd name="connsiteX296" fmla="*/ 2946189 w 3888921"/>
              <a:gd name="connsiteY296" fmla="*/ 582384 h 582384"/>
              <a:gd name="connsiteX297" fmla="*/ 2944506 w 3888921"/>
              <a:gd name="connsiteY297" fmla="*/ 582384 h 582384"/>
              <a:gd name="connsiteX298" fmla="*/ 2937772 w 3888921"/>
              <a:gd name="connsiteY298" fmla="*/ 582384 h 582384"/>
              <a:gd name="connsiteX299" fmla="*/ 2924535 w 3888921"/>
              <a:gd name="connsiteY299" fmla="*/ 582384 h 582384"/>
              <a:gd name="connsiteX300" fmla="*/ 2922853 w 3888921"/>
              <a:gd name="connsiteY300" fmla="*/ 582384 h 582384"/>
              <a:gd name="connsiteX301" fmla="*/ 2908317 w 3888921"/>
              <a:gd name="connsiteY301" fmla="*/ 582384 h 582384"/>
              <a:gd name="connsiteX302" fmla="*/ 2893398 w 3888921"/>
              <a:gd name="connsiteY302" fmla="*/ 582384 h 582384"/>
              <a:gd name="connsiteX303" fmla="*/ 2880630 w 3888921"/>
              <a:gd name="connsiteY303" fmla="*/ 582384 h 582384"/>
              <a:gd name="connsiteX304" fmla="*/ 2877705 w 3888921"/>
              <a:gd name="connsiteY304" fmla="*/ 582384 h 582384"/>
              <a:gd name="connsiteX305" fmla="*/ 2867394 w 3888921"/>
              <a:gd name="connsiteY305" fmla="*/ 582384 h 582384"/>
              <a:gd name="connsiteX306" fmla="*/ 2858977 w 3888921"/>
              <a:gd name="connsiteY306" fmla="*/ 582384 h 582384"/>
              <a:gd name="connsiteX307" fmla="*/ 2856051 w 3888921"/>
              <a:gd name="connsiteY307" fmla="*/ 582384 h 582384"/>
              <a:gd name="connsiteX308" fmla="*/ 2845740 w 3888921"/>
              <a:gd name="connsiteY308" fmla="*/ 582384 h 582384"/>
              <a:gd name="connsiteX309" fmla="*/ 2829522 w 3888921"/>
              <a:gd name="connsiteY309" fmla="*/ 582384 h 582384"/>
              <a:gd name="connsiteX310" fmla="*/ 2813829 w 3888921"/>
              <a:gd name="connsiteY310" fmla="*/ 582384 h 582384"/>
              <a:gd name="connsiteX311" fmla="*/ 2798910 w 3888921"/>
              <a:gd name="connsiteY311" fmla="*/ 582384 h 582384"/>
              <a:gd name="connsiteX312" fmla="*/ 2792175 w 3888921"/>
              <a:gd name="connsiteY312" fmla="*/ 582384 h 582384"/>
              <a:gd name="connsiteX313" fmla="*/ 2778939 w 3888921"/>
              <a:gd name="connsiteY313" fmla="*/ 582384 h 582384"/>
              <a:gd name="connsiteX314" fmla="*/ 2777256 w 3888921"/>
              <a:gd name="connsiteY314" fmla="*/ 582384 h 582384"/>
              <a:gd name="connsiteX315" fmla="*/ 2735034 w 3888921"/>
              <a:gd name="connsiteY315" fmla="*/ 582384 h 582384"/>
              <a:gd name="connsiteX316" fmla="*/ 2713380 w 3888921"/>
              <a:gd name="connsiteY316" fmla="*/ 582384 h 582384"/>
              <a:gd name="connsiteX317" fmla="*/ 2710455 w 3888921"/>
              <a:gd name="connsiteY317" fmla="*/ 582384 h 582384"/>
              <a:gd name="connsiteX318" fmla="*/ 2700144 w 3888921"/>
              <a:gd name="connsiteY318" fmla="*/ 582384 h 582384"/>
              <a:gd name="connsiteX319" fmla="*/ 2646579 w 3888921"/>
              <a:gd name="connsiteY319" fmla="*/ 582384 h 582384"/>
              <a:gd name="connsiteX320" fmla="*/ 2631660 w 3888921"/>
              <a:gd name="connsiteY320" fmla="*/ 582384 h 582384"/>
              <a:gd name="connsiteX321" fmla="*/ 2602055 w 3888921"/>
              <a:gd name="connsiteY321" fmla="*/ 582384 h 582384"/>
              <a:gd name="connsiteX322" fmla="*/ 2567784 w 3888921"/>
              <a:gd name="connsiteY322" fmla="*/ 582384 h 582384"/>
              <a:gd name="connsiteX323" fmla="*/ 2533571 w 3888921"/>
              <a:gd name="connsiteY323" fmla="*/ 582384 h 582384"/>
              <a:gd name="connsiteX324" fmla="*/ 2523260 w 3888921"/>
              <a:gd name="connsiteY324" fmla="*/ 582384 h 582384"/>
              <a:gd name="connsiteX325" fmla="*/ 2469695 w 3888921"/>
              <a:gd name="connsiteY325" fmla="*/ 582384 h 582384"/>
              <a:gd name="connsiteX326" fmla="*/ 2454776 w 3888921"/>
              <a:gd name="connsiteY326" fmla="*/ 582384 h 582384"/>
              <a:gd name="connsiteX327" fmla="*/ 2434804 w 3888921"/>
              <a:gd name="connsiteY327" fmla="*/ 582384 h 582384"/>
              <a:gd name="connsiteX328" fmla="*/ 2390900 w 3888921"/>
              <a:gd name="connsiteY328" fmla="*/ 582384 h 582384"/>
              <a:gd name="connsiteX329" fmla="*/ 2366320 w 3888921"/>
              <a:gd name="connsiteY329" fmla="*/ 582384 h 582384"/>
              <a:gd name="connsiteX330" fmla="*/ 2356010 w 3888921"/>
              <a:gd name="connsiteY330" fmla="*/ 582384 h 582384"/>
              <a:gd name="connsiteX331" fmla="*/ 2310861 w 3888921"/>
              <a:gd name="connsiteY331" fmla="*/ 582384 h 582384"/>
              <a:gd name="connsiteX332" fmla="*/ 2302444 w 3888921"/>
              <a:gd name="connsiteY332" fmla="*/ 582384 h 582384"/>
              <a:gd name="connsiteX333" fmla="*/ 2287526 w 3888921"/>
              <a:gd name="connsiteY333" fmla="*/ 582384 h 582384"/>
              <a:gd name="connsiteX334" fmla="*/ 2242377 w 3888921"/>
              <a:gd name="connsiteY334" fmla="*/ 582384 h 582384"/>
              <a:gd name="connsiteX335" fmla="*/ 2232066 w 3888921"/>
              <a:gd name="connsiteY335" fmla="*/ 582384 h 582384"/>
              <a:gd name="connsiteX336" fmla="*/ 2223650 w 3888921"/>
              <a:gd name="connsiteY336" fmla="*/ 582384 h 582384"/>
              <a:gd name="connsiteX337" fmla="*/ 2201992 w 3888921"/>
              <a:gd name="connsiteY337" fmla="*/ 582384 h 582384"/>
              <a:gd name="connsiteX338" fmla="*/ 2178501 w 3888921"/>
              <a:gd name="connsiteY338" fmla="*/ 582384 h 582384"/>
              <a:gd name="connsiteX339" fmla="*/ 2163583 w 3888921"/>
              <a:gd name="connsiteY339" fmla="*/ 582384 h 582384"/>
              <a:gd name="connsiteX340" fmla="*/ 2143611 w 3888921"/>
              <a:gd name="connsiteY340" fmla="*/ 582384 h 582384"/>
              <a:gd name="connsiteX341" fmla="*/ 2133509 w 3888921"/>
              <a:gd name="connsiteY341" fmla="*/ 582384 h 582384"/>
              <a:gd name="connsiteX342" fmla="*/ 2123198 w 3888921"/>
              <a:gd name="connsiteY342" fmla="*/ 582384 h 582384"/>
              <a:gd name="connsiteX343" fmla="*/ 2099706 w 3888921"/>
              <a:gd name="connsiteY343" fmla="*/ 582384 h 582384"/>
              <a:gd name="connsiteX344" fmla="*/ 2075127 w 3888921"/>
              <a:gd name="connsiteY344" fmla="*/ 582384 h 582384"/>
              <a:gd name="connsiteX345" fmla="*/ 2069633 w 3888921"/>
              <a:gd name="connsiteY345" fmla="*/ 582384 h 582384"/>
              <a:gd name="connsiteX346" fmla="*/ 2064816 w 3888921"/>
              <a:gd name="connsiteY346" fmla="*/ 582384 h 582384"/>
              <a:gd name="connsiteX347" fmla="*/ 2054714 w 3888921"/>
              <a:gd name="connsiteY347" fmla="*/ 582384 h 582384"/>
              <a:gd name="connsiteX348" fmla="*/ 2034742 w 3888921"/>
              <a:gd name="connsiteY348" fmla="*/ 582384 h 582384"/>
              <a:gd name="connsiteX349" fmla="*/ 2011251 w 3888921"/>
              <a:gd name="connsiteY349" fmla="*/ 582384 h 582384"/>
              <a:gd name="connsiteX350" fmla="*/ 1996332 w 3888921"/>
              <a:gd name="connsiteY350" fmla="*/ 582384 h 582384"/>
              <a:gd name="connsiteX351" fmla="*/ 1990838 w 3888921"/>
              <a:gd name="connsiteY351" fmla="*/ 582384 h 582384"/>
              <a:gd name="connsiteX352" fmla="*/ 1966258 w 3888921"/>
              <a:gd name="connsiteY352" fmla="*/ 582384 h 582384"/>
              <a:gd name="connsiteX353" fmla="*/ 1955948 w 3888921"/>
              <a:gd name="connsiteY353" fmla="*/ 582384 h 582384"/>
              <a:gd name="connsiteX354" fmla="*/ 1932456 w 3888921"/>
              <a:gd name="connsiteY354" fmla="*/ 582384 h 582384"/>
              <a:gd name="connsiteX355" fmla="*/ 1910799 w 3888921"/>
              <a:gd name="connsiteY355" fmla="*/ 582384 h 582384"/>
              <a:gd name="connsiteX356" fmla="*/ 1902382 w 3888921"/>
              <a:gd name="connsiteY356" fmla="*/ 582384 h 582384"/>
              <a:gd name="connsiteX357" fmla="*/ 1887464 w 3888921"/>
              <a:gd name="connsiteY357" fmla="*/ 582384 h 582384"/>
              <a:gd name="connsiteX358" fmla="*/ 1842315 w 3888921"/>
              <a:gd name="connsiteY358" fmla="*/ 582384 h 582384"/>
              <a:gd name="connsiteX359" fmla="*/ 1832004 w 3888921"/>
              <a:gd name="connsiteY359" fmla="*/ 582384 h 582384"/>
              <a:gd name="connsiteX360" fmla="*/ 1823588 w 3888921"/>
              <a:gd name="connsiteY360" fmla="*/ 582384 h 582384"/>
              <a:gd name="connsiteX361" fmla="*/ 1778439 w 3888921"/>
              <a:gd name="connsiteY361" fmla="*/ 582384 h 582384"/>
              <a:gd name="connsiteX362" fmla="*/ 1763520 w 3888921"/>
              <a:gd name="connsiteY362" fmla="*/ 582384 h 582384"/>
              <a:gd name="connsiteX363" fmla="*/ 1743549 w 3888921"/>
              <a:gd name="connsiteY363" fmla="*/ 582384 h 582384"/>
              <a:gd name="connsiteX364" fmla="*/ 1699644 w 3888921"/>
              <a:gd name="connsiteY364" fmla="*/ 582384 h 582384"/>
              <a:gd name="connsiteX365" fmla="*/ 1675065 w 3888921"/>
              <a:gd name="connsiteY365" fmla="*/ 582384 h 582384"/>
              <a:gd name="connsiteX366" fmla="*/ 1664754 w 3888921"/>
              <a:gd name="connsiteY366" fmla="*/ 582384 h 582384"/>
              <a:gd name="connsiteX367" fmla="*/ 1611189 w 3888921"/>
              <a:gd name="connsiteY367" fmla="*/ 582384 h 582384"/>
              <a:gd name="connsiteX368" fmla="*/ 1596270 w 3888921"/>
              <a:gd name="connsiteY368" fmla="*/ 582384 h 582384"/>
              <a:gd name="connsiteX369" fmla="*/ 1566665 w 3888921"/>
              <a:gd name="connsiteY369" fmla="*/ 582384 h 582384"/>
              <a:gd name="connsiteX370" fmla="*/ 1532394 w 3888921"/>
              <a:gd name="connsiteY370" fmla="*/ 582384 h 582384"/>
              <a:gd name="connsiteX371" fmla="*/ 1498181 w 3888921"/>
              <a:gd name="connsiteY371" fmla="*/ 582384 h 582384"/>
              <a:gd name="connsiteX372" fmla="*/ 1487870 w 3888921"/>
              <a:gd name="connsiteY372" fmla="*/ 582384 h 582384"/>
              <a:gd name="connsiteX373" fmla="*/ 1434304 w 3888921"/>
              <a:gd name="connsiteY373" fmla="*/ 582384 h 582384"/>
              <a:gd name="connsiteX374" fmla="*/ 1419386 w 3888921"/>
              <a:gd name="connsiteY374" fmla="*/ 582384 h 582384"/>
              <a:gd name="connsiteX375" fmla="*/ 1399414 w 3888921"/>
              <a:gd name="connsiteY375" fmla="*/ 582384 h 582384"/>
              <a:gd name="connsiteX376" fmla="*/ 1355510 w 3888921"/>
              <a:gd name="connsiteY376" fmla="*/ 582384 h 582384"/>
              <a:gd name="connsiteX377" fmla="*/ 1330930 w 3888921"/>
              <a:gd name="connsiteY377" fmla="*/ 582384 h 582384"/>
              <a:gd name="connsiteX378" fmla="*/ 1320620 w 3888921"/>
              <a:gd name="connsiteY378" fmla="*/ 582384 h 582384"/>
              <a:gd name="connsiteX379" fmla="*/ 1304927 w 3888921"/>
              <a:gd name="connsiteY379" fmla="*/ 582384 h 582384"/>
              <a:gd name="connsiteX380" fmla="*/ 1275471 w 3888921"/>
              <a:gd name="connsiteY380" fmla="*/ 582384 h 582384"/>
              <a:gd name="connsiteX381" fmla="*/ 1267054 w 3888921"/>
              <a:gd name="connsiteY381" fmla="*/ 582384 h 582384"/>
              <a:gd name="connsiteX382" fmla="*/ 1252135 w 3888921"/>
              <a:gd name="connsiteY382" fmla="*/ 582384 h 582384"/>
              <a:gd name="connsiteX383" fmla="*/ 1236443 w 3888921"/>
              <a:gd name="connsiteY383" fmla="*/ 582384 h 582384"/>
              <a:gd name="connsiteX384" fmla="*/ 1226132 w 3888921"/>
              <a:gd name="connsiteY384" fmla="*/ 582384 h 582384"/>
              <a:gd name="connsiteX385" fmla="*/ 1206987 w 3888921"/>
              <a:gd name="connsiteY385" fmla="*/ 582384 h 582384"/>
              <a:gd name="connsiteX386" fmla="*/ 1196676 w 3888921"/>
              <a:gd name="connsiteY386" fmla="*/ 582384 h 582384"/>
              <a:gd name="connsiteX387" fmla="*/ 1188259 w 3888921"/>
              <a:gd name="connsiteY387" fmla="*/ 582384 h 582384"/>
              <a:gd name="connsiteX388" fmla="*/ 1172567 w 3888921"/>
              <a:gd name="connsiteY388" fmla="*/ 582384 h 582384"/>
              <a:gd name="connsiteX389" fmla="*/ 1157648 w 3888921"/>
              <a:gd name="connsiteY389" fmla="*/ 582384 h 582384"/>
              <a:gd name="connsiteX390" fmla="*/ 1143111 w 3888921"/>
              <a:gd name="connsiteY390" fmla="*/ 582384 h 582384"/>
              <a:gd name="connsiteX391" fmla="*/ 1137676 w 3888921"/>
              <a:gd name="connsiteY391" fmla="*/ 582384 h 582384"/>
              <a:gd name="connsiteX392" fmla="*/ 1128192 w 3888921"/>
              <a:gd name="connsiteY392" fmla="*/ 582384 h 582384"/>
              <a:gd name="connsiteX393" fmla="*/ 1108221 w 3888921"/>
              <a:gd name="connsiteY393" fmla="*/ 582384 h 582384"/>
              <a:gd name="connsiteX394" fmla="*/ 1093772 w 3888921"/>
              <a:gd name="connsiteY394" fmla="*/ 582384 h 582384"/>
              <a:gd name="connsiteX395" fmla="*/ 1069192 w 3888921"/>
              <a:gd name="connsiteY395" fmla="*/ 582384 h 582384"/>
              <a:gd name="connsiteX396" fmla="*/ 1064316 w 3888921"/>
              <a:gd name="connsiteY396" fmla="*/ 582384 h 582384"/>
              <a:gd name="connsiteX397" fmla="*/ 1058882 w 3888921"/>
              <a:gd name="connsiteY397" fmla="*/ 582384 h 582384"/>
              <a:gd name="connsiteX398" fmla="*/ 1039737 w 3888921"/>
              <a:gd name="connsiteY398" fmla="*/ 582384 h 582384"/>
              <a:gd name="connsiteX399" fmla="*/ 1029426 w 3888921"/>
              <a:gd name="connsiteY399" fmla="*/ 582384 h 582384"/>
              <a:gd name="connsiteX400" fmla="*/ 1013733 w 3888921"/>
              <a:gd name="connsiteY400" fmla="*/ 582384 h 582384"/>
              <a:gd name="connsiteX401" fmla="*/ 1005316 w 3888921"/>
              <a:gd name="connsiteY401" fmla="*/ 582384 h 582384"/>
              <a:gd name="connsiteX402" fmla="*/ 990398 w 3888921"/>
              <a:gd name="connsiteY402" fmla="*/ 582384 h 582384"/>
              <a:gd name="connsiteX403" fmla="*/ 975861 w 3888921"/>
              <a:gd name="connsiteY403" fmla="*/ 582384 h 582384"/>
              <a:gd name="connsiteX404" fmla="*/ 960942 w 3888921"/>
              <a:gd name="connsiteY404" fmla="*/ 582384 h 582384"/>
              <a:gd name="connsiteX405" fmla="*/ 945249 w 3888921"/>
              <a:gd name="connsiteY405" fmla="*/ 582384 h 582384"/>
              <a:gd name="connsiteX406" fmla="*/ 934938 w 3888921"/>
              <a:gd name="connsiteY406" fmla="*/ 582384 h 582384"/>
              <a:gd name="connsiteX407" fmla="*/ 926522 w 3888921"/>
              <a:gd name="connsiteY407" fmla="*/ 582384 h 582384"/>
              <a:gd name="connsiteX408" fmla="*/ 897066 w 3888921"/>
              <a:gd name="connsiteY408" fmla="*/ 582384 h 582384"/>
              <a:gd name="connsiteX409" fmla="*/ 881373 w 3888921"/>
              <a:gd name="connsiteY409" fmla="*/ 582384 h 582384"/>
              <a:gd name="connsiteX410" fmla="*/ 866455 w 3888921"/>
              <a:gd name="connsiteY410" fmla="*/ 582384 h 582384"/>
              <a:gd name="connsiteX411" fmla="*/ 846483 w 3888921"/>
              <a:gd name="connsiteY411" fmla="*/ 582384 h 582384"/>
              <a:gd name="connsiteX412" fmla="*/ 802579 w 3888921"/>
              <a:gd name="connsiteY412" fmla="*/ 582384 h 582384"/>
              <a:gd name="connsiteX413" fmla="*/ 777999 w 3888921"/>
              <a:gd name="connsiteY413" fmla="*/ 582384 h 582384"/>
              <a:gd name="connsiteX414" fmla="*/ 767688 w 3888921"/>
              <a:gd name="connsiteY414" fmla="*/ 582384 h 582384"/>
              <a:gd name="connsiteX415" fmla="*/ 714123 w 3888921"/>
              <a:gd name="connsiteY415" fmla="*/ 582384 h 582384"/>
              <a:gd name="connsiteX416" fmla="*/ 699204 w 3888921"/>
              <a:gd name="connsiteY416" fmla="*/ 582384 h 582384"/>
              <a:gd name="connsiteX417" fmla="*/ 669599 w 3888921"/>
              <a:gd name="connsiteY417" fmla="*/ 582384 h 582384"/>
              <a:gd name="connsiteX418" fmla="*/ 635328 w 3888921"/>
              <a:gd name="connsiteY418" fmla="*/ 582384 h 582384"/>
              <a:gd name="connsiteX419" fmla="*/ 601115 w 3888921"/>
              <a:gd name="connsiteY419" fmla="*/ 582384 h 582384"/>
              <a:gd name="connsiteX420" fmla="*/ 590804 w 3888921"/>
              <a:gd name="connsiteY420" fmla="*/ 582384 h 582384"/>
              <a:gd name="connsiteX421" fmla="*/ 537239 w 3888921"/>
              <a:gd name="connsiteY421" fmla="*/ 582384 h 582384"/>
              <a:gd name="connsiteX422" fmla="*/ 522320 w 3888921"/>
              <a:gd name="connsiteY422" fmla="*/ 582384 h 582384"/>
              <a:gd name="connsiteX423" fmla="*/ 502348 w 3888921"/>
              <a:gd name="connsiteY423" fmla="*/ 582384 h 582384"/>
              <a:gd name="connsiteX424" fmla="*/ 458444 w 3888921"/>
              <a:gd name="connsiteY424" fmla="*/ 582384 h 582384"/>
              <a:gd name="connsiteX425" fmla="*/ 433864 w 3888921"/>
              <a:gd name="connsiteY425" fmla="*/ 582384 h 582384"/>
              <a:gd name="connsiteX426" fmla="*/ 423554 w 3888921"/>
              <a:gd name="connsiteY426" fmla="*/ 582384 h 582384"/>
              <a:gd name="connsiteX427" fmla="*/ 378405 w 3888921"/>
              <a:gd name="connsiteY427" fmla="*/ 582384 h 582384"/>
              <a:gd name="connsiteX428" fmla="*/ 369989 w 3888921"/>
              <a:gd name="connsiteY428" fmla="*/ 582384 h 582384"/>
              <a:gd name="connsiteX429" fmla="*/ 355070 w 3888921"/>
              <a:gd name="connsiteY429" fmla="*/ 582384 h 582384"/>
              <a:gd name="connsiteX430" fmla="*/ 309921 w 3888921"/>
              <a:gd name="connsiteY430" fmla="*/ 582384 h 582384"/>
              <a:gd name="connsiteX431" fmla="*/ 299611 w 3888921"/>
              <a:gd name="connsiteY431" fmla="*/ 582384 h 582384"/>
              <a:gd name="connsiteX432" fmla="*/ 291194 w 3888921"/>
              <a:gd name="connsiteY432" fmla="*/ 582384 h 582384"/>
              <a:gd name="connsiteX433" fmla="*/ 246045 w 3888921"/>
              <a:gd name="connsiteY433" fmla="*/ 582384 h 582384"/>
              <a:gd name="connsiteX434" fmla="*/ 231126 w 3888921"/>
              <a:gd name="connsiteY434" fmla="*/ 582384 h 582384"/>
              <a:gd name="connsiteX435" fmla="*/ 211155 w 3888921"/>
              <a:gd name="connsiteY435" fmla="*/ 582384 h 582384"/>
              <a:gd name="connsiteX436" fmla="*/ 167250 w 3888921"/>
              <a:gd name="connsiteY436" fmla="*/ 582384 h 582384"/>
              <a:gd name="connsiteX437" fmla="*/ 142671 w 3888921"/>
              <a:gd name="connsiteY437" fmla="*/ 582384 h 582384"/>
              <a:gd name="connsiteX438" fmla="*/ 132360 w 3888921"/>
              <a:gd name="connsiteY438" fmla="*/ 582384 h 582384"/>
              <a:gd name="connsiteX439" fmla="*/ 78795 w 3888921"/>
              <a:gd name="connsiteY439" fmla="*/ 582384 h 582384"/>
              <a:gd name="connsiteX440" fmla="*/ 63876 w 3888921"/>
              <a:gd name="connsiteY440" fmla="*/ 582384 h 582384"/>
              <a:gd name="connsiteX441" fmla="*/ 0 w 3888921"/>
              <a:gd name="connsiteY441" fmla="*/ 582384 h 5823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3888921" h="582384">
                <a:moveTo>
                  <a:pt x="145596" y="0"/>
                </a:moveTo>
                <a:lnTo>
                  <a:pt x="209472" y="0"/>
                </a:lnTo>
                <a:lnTo>
                  <a:pt x="224391" y="0"/>
                </a:lnTo>
                <a:lnTo>
                  <a:pt x="277956" y="0"/>
                </a:lnTo>
                <a:lnTo>
                  <a:pt x="288267" y="0"/>
                </a:lnTo>
                <a:lnTo>
                  <a:pt x="312846" y="0"/>
                </a:lnTo>
                <a:lnTo>
                  <a:pt x="356751" y="0"/>
                </a:lnTo>
                <a:lnTo>
                  <a:pt x="376723" y="0"/>
                </a:lnTo>
                <a:lnTo>
                  <a:pt x="391641" y="0"/>
                </a:lnTo>
                <a:lnTo>
                  <a:pt x="436790" y="0"/>
                </a:lnTo>
                <a:lnTo>
                  <a:pt x="445206" y="0"/>
                </a:lnTo>
                <a:lnTo>
                  <a:pt x="455517" y="0"/>
                </a:lnTo>
                <a:lnTo>
                  <a:pt x="500666" y="0"/>
                </a:lnTo>
                <a:lnTo>
                  <a:pt x="515584" y="0"/>
                </a:lnTo>
                <a:lnTo>
                  <a:pt x="524001" y="0"/>
                </a:lnTo>
                <a:lnTo>
                  <a:pt x="569150" y="0"/>
                </a:lnTo>
                <a:lnTo>
                  <a:pt x="579460" y="0"/>
                </a:lnTo>
                <a:lnTo>
                  <a:pt x="604040" y="0"/>
                </a:lnTo>
                <a:lnTo>
                  <a:pt x="647944" y="0"/>
                </a:lnTo>
                <a:lnTo>
                  <a:pt x="667916" y="0"/>
                </a:lnTo>
                <a:lnTo>
                  <a:pt x="682835" y="0"/>
                </a:lnTo>
                <a:lnTo>
                  <a:pt x="736400" y="0"/>
                </a:lnTo>
                <a:lnTo>
                  <a:pt x="746711" y="0"/>
                </a:lnTo>
                <a:lnTo>
                  <a:pt x="780924" y="0"/>
                </a:lnTo>
                <a:lnTo>
                  <a:pt x="815195" y="0"/>
                </a:lnTo>
                <a:lnTo>
                  <a:pt x="844800" y="0"/>
                </a:lnTo>
                <a:lnTo>
                  <a:pt x="859719" y="0"/>
                </a:lnTo>
                <a:lnTo>
                  <a:pt x="913284" y="0"/>
                </a:lnTo>
                <a:lnTo>
                  <a:pt x="923595" y="0"/>
                </a:lnTo>
                <a:lnTo>
                  <a:pt x="948174" y="0"/>
                </a:lnTo>
                <a:lnTo>
                  <a:pt x="992079" y="0"/>
                </a:lnTo>
                <a:lnTo>
                  <a:pt x="1012050" y="0"/>
                </a:lnTo>
                <a:lnTo>
                  <a:pt x="1026969" y="0"/>
                </a:lnTo>
                <a:lnTo>
                  <a:pt x="1042662" y="0"/>
                </a:lnTo>
                <a:lnTo>
                  <a:pt x="1072118" y="0"/>
                </a:lnTo>
                <a:lnTo>
                  <a:pt x="1080534" y="0"/>
                </a:lnTo>
                <a:lnTo>
                  <a:pt x="1090845" y="0"/>
                </a:lnTo>
                <a:lnTo>
                  <a:pt x="1106538" y="0"/>
                </a:lnTo>
                <a:lnTo>
                  <a:pt x="1121457" y="0"/>
                </a:lnTo>
                <a:lnTo>
                  <a:pt x="1135994" y="0"/>
                </a:lnTo>
                <a:lnTo>
                  <a:pt x="1150912" y="0"/>
                </a:lnTo>
                <a:lnTo>
                  <a:pt x="1159329" y="0"/>
                </a:lnTo>
                <a:lnTo>
                  <a:pt x="1175022" y="0"/>
                </a:lnTo>
                <a:lnTo>
                  <a:pt x="1185333" y="0"/>
                </a:lnTo>
                <a:lnTo>
                  <a:pt x="1204478" y="0"/>
                </a:lnTo>
                <a:lnTo>
                  <a:pt x="1209912" y="0"/>
                </a:lnTo>
                <a:lnTo>
                  <a:pt x="1214789" y="0"/>
                </a:lnTo>
                <a:lnTo>
                  <a:pt x="1239368" y="0"/>
                </a:lnTo>
                <a:lnTo>
                  <a:pt x="1253817" y="0"/>
                </a:lnTo>
                <a:lnTo>
                  <a:pt x="1273788" y="0"/>
                </a:lnTo>
                <a:lnTo>
                  <a:pt x="1283272" y="0"/>
                </a:lnTo>
                <a:lnTo>
                  <a:pt x="1288707" y="0"/>
                </a:lnTo>
                <a:lnTo>
                  <a:pt x="1303244" y="0"/>
                </a:lnTo>
                <a:lnTo>
                  <a:pt x="1318163" y="0"/>
                </a:lnTo>
                <a:lnTo>
                  <a:pt x="1333856" y="0"/>
                </a:lnTo>
                <a:lnTo>
                  <a:pt x="1342272" y="0"/>
                </a:lnTo>
                <a:lnTo>
                  <a:pt x="1352583" y="0"/>
                </a:lnTo>
                <a:lnTo>
                  <a:pt x="1371728" y="0"/>
                </a:lnTo>
                <a:lnTo>
                  <a:pt x="1382039" y="0"/>
                </a:lnTo>
                <a:lnTo>
                  <a:pt x="1397732" y="0"/>
                </a:lnTo>
                <a:lnTo>
                  <a:pt x="1412650" y="0"/>
                </a:lnTo>
                <a:lnTo>
                  <a:pt x="1421067" y="0"/>
                </a:lnTo>
                <a:lnTo>
                  <a:pt x="1450523" y="0"/>
                </a:lnTo>
                <a:lnTo>
                  <a:pt x="1466215" y="0"/>
                </a:lnTo>
                <a:lnTo>
                  <a:pt x="1476526" y="0"/>
                </a:lnTo>
                <a:lnTo>
                  <a:pt x="1501106" y="0"/>
                </a:lnTo>
                <a:lnTo>
                  <a:pt x="1545010" y="0"/>
                </a:lnTo>
                <a:lnTo>
                  <a:pt x="1564982" y="0"/>
                </a:lnTo>
                <a:lnTo>
                  <a:pt x="1579901" y="0"/>
                </a:lnTo>
                <a:lnTo>
                  <a:pt x="1633466" y="0"/>
                </a:lnTo>
                <a:lnTo>
                  <a:pt x="1643777" y="0"/>
                </a:lnTo>
                <a:lnTo>
                  <a:pt x="1677990" y="0"/>
                </a:lnTo>
                <a:lnTo>
                  <a:pt x="1712261" y="0"/>
                </a:lnTo>
                <a:lnTo>
                  <a:pt x="1741866" y="0"/>
                </a:lnTo>
                <a:lnTo>
                  <a:pt x="1756785" y="0"/>
                </a:lnTo>
                <a:lnTo>
                  <a:pt x="1810350" y="0"/>
                </a:lnTo>
                <a:lnTo>
                  <a:pt x="1820661" y="0"/>
                </a:lnTo>
                <a:lnTo>
                  <a:pt x="1845240" y="0"/>
                </a:lnTo>
                <a:lnTo>
                  <a:pt x="1889145" y="0"/>
                </a:lnTo>
                <a:lnTo>
                  <a:pt x="1909116" y="0"/>
                </a:lnTo>
                <a:lnTo>
                  <a:pt x="1924035" y="0"/>
                </a:lnTo>
                <a:lnTo>
                  <a:pt x="1969183" y="0"/>
                </a:lnTo>
                <a:lnTo>
                  <a:pt x="1977600" y="0"/>
                </a:lnTo>
                <a:lnTo>
                  <a:pt x="1987911" y="0"/>
                </a:lnTo>
                <a:lnTo>
                  <a:pt x="2033059" y="0"/>
                </a:lnTo>
                <a:lnTo>
                  <a:pt x="2047978" y="0"/>
                </a:lnTo>
                <a:lnTo>
                  <a:pt x="2056395" y="0"/>
                </a:lnTo>
                <a:lnTo>
                  <a:pt x="2078052" y="0"/>
                </a:lnTo>
                <a:lnTo>
                  <a:pt x="2101544" y="0"/>
                </a:lnTo>
                <a:lnTo>
                  <a:pt x="2111854" y="0"/>
                </a:lnTo>
                <a:lnTo>
                  <a:pt x="2136434" y="0"/>
                </a:lnTo>
                <a:lnTo>
                  <a:pt x="2141928" y="0"/>
                </a:lnTo>
                <a:lnTo>
                  <a:pt x="2156847" y="0"/>
                </a:lnTo>
                <a:lnTo>
                  <a:pt x="2180338" y="0"/>
                </a:lnTo>
                <a:lnTo>
                  <a:pt x="2200310" y="0"/>
                </a:lnTo>
                <a:lnTo>
                  <a:pt x="2210412" y="0"/>
                </a:lnTo>
                <a:lnTo>
                  <a:pt x="2215228" y="0"/>
                </a:lnTo>
                <a:lnTo>
                  <a:pt x="2220723" y="0"/>
                </a:lnTo>
                <a:lnTo>
                  <a:pt x="2245302" y="0"/>
                </a:lnTo>
                <a:lnTo>
                  <a:pt x="2268794" y="0"/>
                </a:lnTo>
                <a:lnTo>
                  <a:pt x="2279104" y="0"/>
                </a:lnTo>
                <a:lnTo>
                  <a:pt x="2289207" y="0"/>
                </a:lnTo>
                <a:lnTo>
                  <a:pt x="2309179" y="0"/>
                </a:lnTo>
                <a:lnTo>
                  <a:pt x="2324097" y="0"/>
                </a:lnTo>
                <a:lnTo>
                  <a:pt x="2347589" y="0"/>
                </a:lnTo>
                <a:lnTo>
                  <a:pt x="2369246" y="0"/>
                </a:lnTo>
                <a:lnTo>
                  <a:pt x="2377662" y="0"/>
                </a:lnTo>
                <a:lnTo>
                  <a:pt x="2387973" y="0"/>
                </a:lnTo>
                <a:lnTo>
                  <a:pt x="2433122" y="0"/>
                </a:lnTo>
                <a:lnTo>
                  <a:pt x="2448040" y="0"/>
                </a:lnTo>
                <a:lnTo>
                  <a:pt x="2456457" y="0"/>
                </a:lnTo>
                <a:lnTo>
                  <a:pt x="2501605" y="0"/>
                </a:lnTo>
                <a:lnTo>
                  <a:pt x="2511917" y="0"/>
                </a:lnTo>
                <a:lnTo>
                  <a:pt x="2536496" y="0"/>
                </a:lnTo>
                <a:lnTo>
                  <a:pt x="2580400" y="0"/>
                </a:lnTo>
                <a:lnTo>
                  <a:pt x="2600372" y="0"/>
                </a:lnTo>
                <a:lnTo>
                  <a:pt x="2615291" y="0"/>
                </a:lnTo>
                <a:lnTo>
                  <a:pt x="2668856" y="0"/>
                </a:lnTo>
                <a:lnTo>
                  <a:pt x="2679167" y="0"/>
                </a:lnTo>
                <a:lnTo>
                  <a:pt x="2713380" y="0"/>
                </a:lnTo>
                <a:lnTo>
                  <a:pt x="2747650" y="0"/>
                </a:lnTo>
                <a:lnTo>
                  <a:pt x="2777256" y="0"/>
                </a:lnTo>
                <a:lnTo>
                  <a:pt x="2792175" y="0"/>
                </a:lnTo>
                <a:lnTo>
                  <a:pt x="2845740" y="0"/>
                </a:lnTo>
                <a:lnTo>
                  <a:pt x="2856051" y="0"/>
                </a:lnTo>
                <a:lnTo>
                  <a:pt x="2858976" y="0"/>
                </a:lnTo>
                <a:lnTo>
                  <a:pt x="2880630" y="0"/>
                </a:lnTo>
                <a:lnTo>
                  <a:pt x="2922852" y="0"/>
                </a:lnTo>
                <a:lnTo>
                  <a:pt x="2924535" y="0"/>
                </a:lnTo>
                <a:lnTo>
                  <a:pt x="2937771" y="0"/>
                </a:lnTo>
                <a:lnTo>
                  <a:pt x="2944506" y="0"/>
                </a:lnTo>
                <a:lnTo>
                  <a:pt x="2959425" y="0"/>
                </a:lnTo>
                <a:lnTo>
                  <a:pt x="2975118" y="0"/>
                </a:lnTo>
                <a:lnTo>
                  <a:pt x="2991336" y="0"/>
                </a:lnTo>
                <a:lnTo>
                  <a:pt x="3001647" y="0"/>
                </a:lnTo>
                <a:lnTo>
                  <a:pt x="3004574" y="0"/>
                </a:lnTo>
                <a:lnTo>
                  <a:pt x="3012990" y="0"/>
                </a:lnTo>
                <a:lnTo>
                  <a:pt x="3023301" y="0"/>
                </a:lnTo>
                <a:lnTo>
                  <a:pt x="3026226" y="0"/>
                </a:lnTo>
                <a:lnTo>
                  <a:pt x="3038994" y="0"/>
                </a:lnTo>
                <a:lnTo>
                  <a:pt x="3053913" y="0"/>
                </a:lnTo>
                <a:lnTo>
                  <a:pt x="3068450" y="0"/>
                </a:lnTo>
                <a:lnTo>
                  <a:pt x="3070131" y="0"/>
                </a:lnTo>
                <a:lnTo>
                  <a:pt x="3083368" y="0"/>
                </a:lnTo>
                <a:lnTo>
                  <a:pt x="3090102" y="0"/>
                </a:lnTo>
                <a:lnTo>
                  <a:pt x="3091785" y="0"/>
                </a:lnTo>
                <a:lnTo>
                  <a:pt x="3105021" y="0"/>
                </a:lnTo>
                <a:lnTo>
                  <a:pt x="3107478" y="0"/>
                </a:lnTo>
                <a:lnTo>
                  <a:pt x="3117789" y="0"/>
                </a:lnTo>
                <a:lnTo>
                  <a:pt x="3136934" y="0"/>
                </a:lnTo>
                <a:lnTo>
                  <a:pt x="3142368" y="0"/>
                </a:lnTo>
                <a:lnTo>
                  <a:pt x="3147244" y="0"/>
                </a:lnTo>
                <a:lnTo>
                  <a:pt x="3150170" y="0"/>
                </a:lnTo>
                <a:lnTo>
                  <a:pt x="3158586" y="0"/>
                </a:lnTo>
                <a:lnTo>
                  <a:pt x="3168897" y="0"/>
                </a:lnTo>
                <a:lnTo>
                  <a:pt x="3171824" y="0"/>
                </a:lnTo>
                <a:lnTo>
                  <a:pt x="3186273" y="0"/>
                </a:lnTo>
                <a:lnTo>
                  <a:pt x="3206244" y="0"/>
                </a:lnTo>
                <a:lnTo>
                  <a:pt x="3214046" y="0"/>
                </a:lnTo>
                <a:lnTo>
                  <a:pt x="3215728" y="0"/>
                </a:lnTo>
                <a:lnTo>
                  <a:pt x="3221163" y="0"/>
                </a:lnTo>
                <a:lnTo>
                  <a:pt x="3228964" y="0"/>
                </a:lnTo>
                <a:lnTo>
                  <a:pt x="3235700" y="0"/>
                </a:lnTo>
                <a:lnTo>
                  <a:pt x="3237381" y="0"/>
                </a:lnTo>
                <a:lnTo>
                  <a:pt x="3250618" y="0"/>
                </a:lnTo>
                <a:lnTo>
                  <a:pt x="3266311" y="0"/>
                </a:lnTo>
                <a:lnTo>
                  <a:pt x="3274728" y="0"/>
                </a:lnTo>
                <a:lnTo>
                  <a:pt x="3282529" y="0"/>
                </a:lnTo>
                <a:lnTo>
                  <a:pt x="3285039" y="0"/>
                </a:lnTo>
                <a:lnTo>
                  <a:pt x="3292840" y="0"/>
                </a:lnTo>
                <a:lnTo>
                  <a:pt x="3304184" y="0"/>
                </a:lnTo>
                <a:lnTo>
                  <a:pt x="3314495" y="0"/>
                </a:lnTo>
                <a:lnTo>
                  <a:pt x="3317420" y="0"/>
                </a:lnTo>
                <a:lnTo>
                  <a:pt x="3330188" y="0"/>
                </a:lnTo>
                <a:lnTo>
                  <a:pt x="3345106" y="0"/>
                </a:lnTo>
                <a:lnTo>
                  <a:pt x="3353523" y="0"/>
                </a:lnTo>
                <a:lnTo>
                  <a:pt x="3361324" y="0"/>
                </a:lnTo>
                <a:lnTo>
                  <a:pt x="3381296" y="0"/>
                </a:lnTo>
                <a:lnTo>
                  <a:pt x="3382978" y="0"/>
                </a:lnTo>
                <a:lnTo>
                  <a:pt x="3396214" y="0"/>
                </a:lnTo>
                <a:lnTo>
                  <a:pt x="3398671" y="0"/>
                </a:lnTo>
                <a:lnTo>
                  <a:pt x="3408982" y="0"/>
                </a:lnTo>
                <a:lnTo>
                  <a:pt x="3433561" y="0"/>
                </a:lnTo>
                <a:lnTo>
                  <a:pt x="3449780" y="0"/>
                </a:lnTo>
                <a:lnTo>
                  <a:pt x="3460090" y="0"/>
                </a:lnTo>
                <a:lnTo>
                  <a:pt x="3477466" y="0"/>
                </a:lnTo>
                <a:lnTo>
                  <a:pt x="3494304" y="0"/>
                </a:lnTo>
                <a:lnTo>
                  <a:pt x="3497437" y="0"/>
                </a:lnTo>
                <a:lnTo>
                  <a:pt x="3512356" y="0"/>
                </a:lnTo>
                <a:lnTo>
                  <a:pt x="3528574" y="0"/>
                </a:lnTo>
                <a:lnTo>
                  <a:pt x="3558180" y="0"/>
                </a:lnTo>
                <a:lnTo>
                  <a:pt x="3565921" y="0"/>
                </a:lnTo>
                <a:lnTo>
                  <a:pt x="3573099" y="0"/>
                </a:lnTo>
                <a:lnTo>
                  <a:pt x="3576232" y="0"/>
                </a:lnTo>
                <a:lnTo>
                  <a:pt x="3610446" y="0"/>
                </a:lnTo>
                <a:lnTo>
                  <a:pt x="3626664" y="0"/>
                </a:lnTo>
                <a:lnTo>
                  <a:pt x="3636975" y="0"/>
                </a:lnTo>
                <a:lnTo>
                  <a:pt x="3644716" y="0"/>
                </a:lnTo>
                <a:lnTo>
                  <a:pt x="3661554" y="0"/>
                </a:lnTo>
                <a:lnTo>
                  <a:pt x="3674322" y="0"/>
                </a:lnTo>
                <a:lnTo>
                  <a:pt x="3689241" y="0"/>
                </a:lnTo>
                <a:lnTo>
                  <a:pt x="3705459" y="0"/>
                </a:lnTo>
                <a:lnTo>
                  <a:pt x="3725430" y="0"/>
                </a:lnTo>
                <a:lnTo>
                  <a:pt x="3740349" y="0"/>
                </a:lnTo>
                <a:lnTo>
                  <a:pt x="3742806" y="0"/>
                </a:lnTo>
                <a:lnTo>
                  <a:pt x="3753117" y="0"/>
                </a:lnTo>
                <a:lnTo>
                  <a:pt x="3756042" y="0"/>
                </a:lnTo>
                <a:lnTo>
                  <a:pt x="3777696" y="0"/>
                </a:lnTo>
                <a:lnTo>
                  <a:pt x="3785497" y="0"/>
                </a:lnTo>
                <a:lnTo>
                  <a:pt x="3793914" y="0"/>
                </a:lnTo>
                <a:lnTo>
                  <a:pt x="3804225" y="0"/>
                </a:lnTo>
                <a:lnTo>
                  <a:pt x="3819918" y="0"/>
                </a:lnTo>
                <a:lnTo>
                  <a:pt x="3821601" y="0"/>
                </a:lnTo>
                <a:lnTo>
                  <a:pt x="3834837" y="0"/>
                </a:lnTo>
                <a:lnTo>
                  <a:pt x="3841572" y="0"/>
                </a:lnTo>
                <a:lnTo>
                  <a:pt x="3849373" y="0"/>
                </a:lnTo>
                <a:lnTo>
                  <a:pt x="3856491" y="0"/>
                </a:lnTo>
                <a:lnTo>
                  <a:pt x="3864292" y="0"/>
                </a:lnTo>
                <a:lnTo>
                  <a:pt x="3872709" y="0"/>
                </a:lnTo>
                <a:lnTo>
                  <a:pt x="3888402" y="0"/>
                </a:lnTo>
                <a:lnTo>
                  <a:pt x="3888921" y="0"/>
                </a:lnTo>
                <a:lnTo>
                  <a:pt x="3743325" y="582384"/>
                </a:lnTo>
                <a:lnTo>
                  <a:pt x="3742806" y="582384"/>
                </a:lnTo>
                <a:lnTo>
                  <a:pt x="3727113" y="582384"/>
                </a:lnTo>
                <a:lnTo>
                  <a:pt x="3718696" y="582384"/>
                </a:lnTo>
                <a:lnTo>
                  <a:pt x="3710895" y="582384"/>
                </a:lnTo>
                <a:lnTo>
                  <a:pt x="3703777" y="582384"/>
                </a:lnTo>
                <a:lnTo>
                  <a:pt x="3695976" y="582384"/>
                </a:lnTo>
                <a:lnTo>
                  <a:pt x="3689241" y="582384"/>
                </a:lnTo>
                <a:lnTo>
                  <a:pt x="3676005" y="582384"/>
                </a:lnTo>
                <a:lnTo>
                  <a:pt x="3674322" y="582384"/>
                </a:lnTo>
                <a:lnTo>
                  <a:pt x="3658629" y="582384"/>
                </a:lnTo>
                <a:lnTo>
                  <a:pt x="3648318" y="582384"/>
                </a:lnTo>
                <a:lnTo>
                  <a:pt x="3639901" y="582384"/>
                </a:lnTo>
                <a:lnTo>
                  <a:pt x="3632100" y="582384"/>
                </a:lnTo>
                <a:lnTo>
                  <a:pt x="3610446" y="582384"/>
                </a:lnTo>
                <a:lnTo>
                  <a:pt x="3607521" y="582384"/>
                </a:lnTo>
                <a:lnTo>
                  <a:pt x="3597210" y="582384"/>
                </a:lnTo>
                <a:lnTo>
                  <a:pt x="3594753" y="582384"/>
                </a:lnTo>
                <a:lnTo>
                  <a:pt x="3579834" y="582384"/>
                </a:lnTo>
                <a:lnTo>
                  <a:pt x="3559863" y="582384"/>
                </a:lnTo>
                <a:lnTo>
                  <a:pt x="3543645" y="582384"/>
                </a:lnTo>
                <a:lnTo>
                  <a:pt x="3528726" y="582384"/>
                </a:lnTo>
                <a:lnTo>
                  <a:pt x="3515958" y="582384"/>
                </a:lnTo>
                <a:lnTo>
                  <a:pt x="3499120" y="582384"/>
                </a:lnTo>
                <a:lnTo>
                  <a:pt x="3491379" y="582384"/>
                </a:lnTo>
                <a:lnTo>
                  <a:pt x="3481068" y="582384"/>
                </a:lnTo>
                <a:lnTo>
                  <a:pt x="3464850" y="582384"/>
                </a:lnTo>
                <a:lnTo>
                  <a:pt x="3430636" y="582384"/>
                </a:lnTo>
                <a:lnTo>
                  <a:pt x="3427503" y="582384"/>
                </a:lnTo>
                <a:lnTo>
                  <a:pt x="3420325" y="582384"/>
                </a:lnTo>
                <a:lnTo>
                  <a:pt x="3412584" y="582384"/>
                </a:lnTo>
                <a:lnTo>
                  <a:pt x="3382978" y="582384"/>
                </a:lnTo>
                <a:lnTo>
                  <a:pt x="3366760" y="582384"/>
                </a:lnTo>
                <a:lnTo>
                  <a:pt x="3351842" y="582384"/>
                </a:lnTo>
                <a:lnTo>
                  <a:pt x="3348708" y="582384"/>
                </a:lnTo>
                <a:lnTo>
                  <a:pt x="3331870" y="582384"/>
                </a:lnTo>
                <a:lnTo>
                  <a:pt x="3314495" y="582384"/>
                </a:lnTo>
                <a:lnTo>
                  <a:pt x="3304184" y="582384"/>
                </a:lnTo>
                <a:lnTo>
                  <a:pt x="3287966" y="582384"/>
                </a:lnTo>
                <a:lnTo>
                  <a:pt x="3263386" y="582384"/>
                </a:lnTo>
                <a:lnTo>
                  <a:pt x="3253075" y="582384"/>
                </a:lnTo>
                <a:lnTo>
                  <a:pt x="3250618" y="582384"/>
                </a:lnTo>
                <a:lnTo>
                  <a:pt x="3237383" y="582384"/>
                </a:lnTo>
                <a:lnTo>
                  <a:pt x="3235700" y="582384"/>
                </a:lnTo>
                <a:lnTo>
                  <a:pt x="3215728" y="582384"/>
                </a:lnTo>
                <a:lnTo>
                  <a:pt x="3207927" y="582384"/>
                </a:lnTo>
                <a:lnTo>
                  <a:pt x="3199510" y="582384"/>
                </a:lnTo>
                <a:lnTo>
                  <a:pt x="3184592" y="582384"/>
                </a:lnTo>
                <a:lnTo>
                  <a:pt x="3171824" y="582384"/>
                </a:lnTo>
                <a:lnTo>
                  <a:pt x="3168898" y="582384"/>
                </a:lnTo>
                <a:lnTo>
                  <a:pt x="3158588" y="582384"/>
                </a:lnTo>
                <a:lnTo>
                  <a:pt x="3147244" y="582384"/>
                </a:lnTo>
                <a:lnTo>
                  <a:pt x="3139443" y="582384"/>
                </a:lnTo>
                <a:lnTo>
                  <a:pt x="3136934" y="582384"/>
                </a:lnTo>
                <a:lnTo>
                  <a:pt x="3129132" y="582384"/>
                </a:lnTo>
                <a:lnTo>
                  <a:pt x="3120716" y="582384"/>
                </a:lnTo>
                <a:lnTo>
                  <a:pt x="3105023" y="582384"/>
                </a:lnTo>
                <a:lnTo>
                  <a:pt x="3091785" y="582384"/>
                </a:lnTo>
                <a:lnTo>
                  <a:pt x="3090104" y="582384"/>
                </a:lnTo>
                <a:lnTo>
                  <a:pt x="3083368" y="582384"/>
                </a:lnTo>
                <a:lnTo>
                  <a:pt x="3075567" y="582384"/>
                </a:lnTo>
                <a:lnTo>
                  <a:pt x="3070132" y="582384"/>
                </a:lnTo>
                <a:lnTo>
                  <a:pt x="3068450" y="582384"/>
                </a:lnTo>
                <a:lnTo>
                  <a:pt x="3060648" y="582384"/>
                </a:lnTo>
                <a:lnTo>
                  <a:pt x="3040677" y="582384"/>
                </a:lnTo>
                <a:lnTo>
                  <a:pt x="3026228" y="582384"/>
                </a:lnTo>
                <a:lnTo>
                  <a:pt x="3023301" y="582384"/>
                </a:lnTo>
                <a:lnTo>
                  <a:pt x="3012990" y="582384"/>
                </a:lnTo>
                <a:lnTo>
                  <a:pt x="3004574" y="582384"/>
                </a:lnTo>
                <a:lnTo>
                  <a:pt x="3001648" y="582384"/>
                </a:lnTo>
                <a:lnTo>
                  <a:pt x="2996772" y="582384"/>
                </a:lnTo>
                <a:lnTo>
                  <a:pt x="2991338" y="582384"/>
                </a:lnTo>
                <a:lnTo>
                  <a:pt x="2972193" y="582384"/>
                </a:lnTo>
                <a:lnTo>
                  <a:pt x="2961882" y="582384"/>
                </a:lnTo>
                <a:lnTo>
                  <a:pt x="2959425" y="582384"/>
                </a:lnTo>
                <a:lnTo>
                  <a:pt x="2946189" y="582384"/>
                </a:lnTo>
                <a:lnTo>
                  <a:pt x="2944506" y="582384"/>
                </a:lnTo>
                <a:lnTo>
                  <a:pt x="2937772" y="582384"/>
                </a:lnTo>
                <a:lnTo>
                  <a:pt x="2924535" y="582384"/>
                </a:lnTo>
                <a:lnTo>
                  <a:pt x="2922853" y="582384"/>
                </a:lnTo>
                <a:lnTo>
                  <a:pt x="2908317" y="582384"/>
                </a:lnTo>
                <a:lnTo>
                  <a:pt x="2893398" y="582384"/>
                </a:lnTo>
                <a:lnTo>
                  <a:pt x="2880630" y="582384"/>
                </a:lnTo>
                <a:lnTo>
                  <a:pt x="2877705" y="582384"/>
                </a:lnTo>
                <a:lnTo>
                  <a:pt x="2867394" y="582384"/>
                </a:lnTo>
                <a:lnTo>
                  <a:pt x="2858977" y="582384"/>
                </a:lnTo>
                <a:lnTo>
                  <a:pt x="2856051" y="582384"/>
                </a:lnTo>
                <a:lnTo>
                  <a:pt x="2845740" y="582384"/>
                </a:lnTo>
                <a:lnTo>
                  <a:pt x="2829522" y="582384"/>
                </a:lnTo>
                <a:lnTo>
                  <a:pt x="2813829" y="582384"/>
                </a:lnTo>
                <a:lnTo>
                  <a:pt x="2798910" y="582384"/>
                </a:lnTo>
                <a:lnTo>
                  <a:pt x="2792175" y="582384"/>
                </a:lnTo>
                <a:lnTo>
                  <a:pt x="2778939" y="582384"/>
                </a:lnTo>
                <a:lnTo>
                  <a:pt x="2777256" y="582384"/>
                </a:lnTo>
                <a:lnTo>
                  <a:pt x="2735034" y="582384"/>
                </a:lnTo>
                <a:lnTo>
                  <a:pt x="2713380" y="582384"/>
                </a:lnTo>
                <a:lnTo>
                  <a:pt x="2710455" y="582384"/>
                </a:lnTo>
                <a:lnTo>
                  <a:pt x="2700144" y="582384"/>
                </a:lnTo>
                <a:lnTo>
                  <a:pt x="2646579" y="582384"/>
                </a:lnTo>
                <a:lnTo>
                  <a:pt x="2631660" y="582384"/>
                </a:lnTo>
                <a:lnTo>
                  <a:pt x="2602055" y="582384"/>
                </a:lnTo>
                <a:lnTo>
                  <a:pt x="2567784" y="582384"/>
                </a:lnTo>
                <a:lnTo>
                  <a:pt x="2533571" y="582384"/>
                </a:lnTo>
                <a:lnTo>
                  <a:pt x="2523260" y="582384"/>
                </a:lnTo>
                <a:lnTo>
                  <a:pt x="2469695" y="582384"/>
                </a:lnTo>
                <a:lnTo>
                  <a:pt x="2454776" y="582384"/>
                </a:lnTo>
                <a:lnTo>
                  <a:pt x="2434804" y="582384"/>
                </a:lnTo>
                <a:lnTo>
                  <a:pt x="2390900" y="582384"/>
                </a:lnTo>
                <a:lnTo>
                  <a:pt x="2366320" y="582384"/>
                </a:lnTo>
                <a:lnTo>
                  <a:pt x="2356010" y="582384"/>
                </a:lnTo>
                <a:lnTo>
                  <a:pt x="2310861" y="582384"/>
                </a:lnTo>
                <a:lnTo>
                  <a:pt x="2302444" y="582384"/>
                </a:lnTo>
                <a:lnTo>
                  <a:pt x="2287526" y="582384"/>
                </a:lnTo>
                <a:lnTo>
                  <a:pt x="2242377" y="582384"/>
                </a:lnTo>
                <a:lnTo>
                  <a:pt x="2232066" y="582384"/>
                </a:lnTo>
                <a:lnTo>
                  <a:pt x="2223650" y="582384"/>
                </a:lnTo>
                <a:lnTo>
                  <a:pt x="2201992" y="582384"/>
                </a:lnTo>
                <a:lnTo>
                  <a:pt x="2178501" y="582384"/>
                </a:lnTo>
                <a:lnTo>
                  <a:pt x="2163583" y="582384"/>
                </a:lnTo>
                <a:lnTo>
                  <a:pt x="2143611" y="582384"/>
                </a:lnTo>
                <a:lnTo>
                  <a:pt x="2133509" y="582384"/>
                </a:lnTo>
                <a:lnTo>
                  <a:pt x="2123198" y="582384"/>
                </a:lnTo>
                <a:lnTo>
                  <a:pt x="2099706" y="582384"/>
                </a:lnTo>
                <a:lnTo>
                  <a:pt x="2075127" y="582384"/>
                </a:lnTo>
                <a:lnTo>
                  <a:pt x="2069633" y="582384"/>
                </a:lnTo>
                <a:lnTo>
                  <a:pt x="2064816" y="582384"/>
                </a:lnTo>
                <a:lnTo>
                  <a:pt x="2054714" y="582384"/>
                </a:lnTo>
                <a:lnTo>
                  <a:pt x="2034742" y="582384"/>
                </a:lnTo>
                <a:lnTo>
                  <a:pt x="2011251" y="582384"/>
                </a:lnTo>
                <a:lnTo>
                  <a:pt x="1996332" y="582384"/>
                </a:lnTo>
                <a:lnTo>
                  <a:pt x="1990838" y="582384"/>
                </a:lnTo>
                <a:lnTo>
                  <a:pt x="1966258" y="582384"/>
                </a:lnTo>
                <a:lnTo>
                  <a:pt x="1955948" y="582384"/>
                </a:lnTo>
                <a:lnTo>
                  <a:pt x="1932456" y="582384"/>
                </a:lnTo>
                <a:lnTo>
                  <a:pt x="1910799" y="582384"/>
                </a:lnTo>
                <a:lnTo>
                  <a:pt x="1902382" y="582384"/>
                </a:lnTo>
                <a:lnTo>
                  <a:pt x="1887464" y="582384"/>
                </a:lnTo>
                <a:lnTo>
                  <a:pt x="1842315" y="582384"/>
                </a:lnTo>
                <a:lnTo>
                  <a:pt x="1832004" y="582384"/>
                </a:lnTo>
                <a:lnTo>
                  <a:pt x="1823588" y="582384"/>
                </a:lnTo>
                <a:lnTo>
                  <a:pt x="1778439" y="582384"/>
                </a:lnTo>
                <a:lnTo>
                  <a:pt x="1763520" y="582384"/>
                </a:lnTo>
                <a:lnTo>
                  <a:pt x="1743549" y="582384"/>
                </a:lnTo>
                <a:lnTo>
                  <a:pt x="1699644" y="582384"/>
                </a:lnTo>
                <a:lnTo>
                  <a:pt x="1675065" y="582384"/>
                </a:lnTo>
                <a:lnTo>
                  <a:pt x="1664754" y="582384"/>
                </a:lnTo>
                <a:lnTo>
                  <a:pt x="1611189" y="582384"/>
                </a:lnTo>
                <a:lnTo>
                  <a:pt x="1596270" y="582384"/>
                </a:lnTo>
                <a:lnTo>
                  <a:pt x="1566665" y="582384"/>
                </a:lnTo>
                <a:lnTo>
                  <a:pt x="1532394" y="582384"/>
                </a:lnTo>
                <a:lnTo>
                  <a:pt x="1498181" y="582384"/>
                </a:lnTo>
                <a:lnTo>
                  <a:pt x="1487870" y="582384"/>
                </a:lnTo>
                <a:lnTo>
                  <a:pt x="1434304" y="582384"/>
                </a:lnTo>
                <a:lnTo>
                  <a:pt x="1419386" y="582384"/>
                </a:lnTo>
                <a:lnTo>
                  <a:pt x="1399414" y="582384"/>
                </a:lnTo>
                <a:lnTo>
                  <a:pt x="1355510" y="582384"/>
                </a:lnTo>
                <a:lnTo>
                  <a:pt x="1330930" y="582384"/>
                </a:lnTo>
                <a:lnTo>
                  <a:pt x="1320620" y="582384"/>
                </a:lnTo>
                <a:lnTo>
                  <a:pt x="1304927" y="582384"/>
                </a:lnTo>
                <a:lnTo>
                  <a:pt x="1275471" y="582384"/>
                </a:lnTo>
                <a:lnTo>
                  <a:pt x="1267054" y="582384"/>
                </a:lnTo>
                <a:lnTo>
                  <a:pt x="1252135" y="582384"/>
                </a:lnTo>
                <a:lnTo>
                  <a:pt x="1236443" y="582384"/>
                </a:lnTo>
                <a:lnTo>
                  <a:pt x="1226132" y="582384"/>
                </a:lnTo>
                <a:lnTo>
                  <a:pt x="1206987" y="582384"/>
                </a:lnTo>
                <a:lnTo>
                  <a:pt x="1196676" y="582384"/>
                </a:lnTo>
                <a:lnTo>
                  <a:pt x="1188259" y="582384"/>
                </a:lnTo>
                <a:lnTo>
                  <a:pt x="1172567" y="582384"/>
                </a:lnTo>
                <a:lnTo>
                  <a:pt x="1157648" y="582384"/>
                </a:lnTo>
                <a:lnTo>
                  <a:pt x="1143111" y="582384"/>
                </a:lnTo>
                <a:lnTo>
                  <a:pt x="1137676" y="582384"/>
                </a:lnTo>
                <a:lnTo>
                  <a:pt x="1128192" y="582384"/>
                </a:lnTo>
                <a:lnTo>
                  <a:pt x="1108221" y="582384"/>
                </a:lnTo>
                <a:lnTo>
                  <a:pt x="1093772" y="582384"/>
                </a:lnTo>
                <a:lnTo>
                  <a:pt x="1069192" y="582384"/>
                </a:lnTo>
                <a:lnTo>
                  <a:pt x="1064316" y="582384"/>
                </a:lnTo>
                <a:lnTo>
                  <a:pt x="1058882" y="582384"/>
                </a:lnTo>
                <a:lnTo>
                  <a:pt x="1039737" y="582384"/>
                </a:lnTo>
                <a:lnTo>
                  <a:pt x="1029426" y="582384"/>
                </a:lnTo>
                <a:lnTo>
                  <a:pt x="1013733" y="582384"/>
                </a:lnTo>
                <a:lnTo>
                  <a:pt x="1005316" y="582384"/>
                </a:lnTo>
                <a:lnTo>
                  <a:pt x="990398" y="582384"/>
                </a:lnTo>
                <a:lnTo>
                  <a:pt x="975861" y="582384"/>
                </a:lnTo>
                <a:lnTo>
                  <a:pt x="960942" y="582384"/>
                </a:lnTo>
                <a:lnTo>
                  <a:pt x="945249" y="582384"/>
                </a:lnTo>
                <a:lnTo>
                  <a:pt x="934938" y="582384"/>
                </a:lnTo>
                <a:lnTo>
                  <a:pt x="926522" y="582384"/>
                </a:lnTo>
                <a:lnTo>
                  <a:pt x="897066" y="582384"/>
                </a:lnTo>
                <a:lnTo>
                  <a:pt x="881373" y="582384"/>
                </a:lnTo>
                <a:lnTo>
                  <a:pt x="866455" y="582384"/>
                </a:lnTo>
                <a:lnTo>
                  <a:pt x="846483" y="582384"/>
                </a:lnTo>
                <a:lnTo>
                  <a:pt x="802579" y="582384"/>
                </a:lnTo>
                <a:lnTo>
                  <a:pt x="777999" y="582384"/>
                </a:lnTo>
                <a:lnTo>
                  <a:pt x="767688" y="582384"/>
                </a:lnTo>
                <a:lnTo>
                  <a:pt x="714123" y="582384"/>
                </a:lnTo>
                <a:lnTo>
                  <a:pt x="699204" y="582384"/>
                </a:lnTo>
                <a:lnTo>
                  <a:pt x="669599" y="582384"/>
                </a:lnTo>
                <a:lnTo>
                  <a:pt x="635328" y="582384"/>
                </a:lnTo>
                <a:lnTo>
                  <a:pt x="601115" y="582384"/>
                </a:lnTo>
                <a:lnTo>
                  <a:pt x="590804" y="582384"/>
                </a:lnTo>
                <a:lnTo>
                  <a:pt x="537239" y="582384"/>
                </a:lnTo>
                <a:lnTo>
                  <a:pt x="522320" y="582384"/>
                </a:lnTo>
                <a:lnTo>
                  <a:pt x="502348" y="582384"/>
                </a:lnTo>
                <a:lnTo>
                  <a:pt x="458444" y="582384"/>
                </a:lnTo>
                <a:lnTo>
                  <a:pt x="433864" y="582384"/>
                </a:lnTo>
                <a:lnTo>
                  <a:pt x="423554" y="582384"/>
                </a:lnTo>
                <a:lnTo>
                  <a:pt x="378405" y="582384"/>
                </a:lnTo>
                <a:lnTo>
                  <a:pt x="369989" y="582384"/>
                </a:lnTo>
                <a:lnTo>
                  <a:pt x="355070" y="582384"/>
                </a:lnTo>
                <a:lnTo>
                  <a:pt x="309921" y="582384"/>
                </a:lnTo>
                <a:lnTo>
                  <a:pt x="299611" y="582384"/>
                </a:lnTo>
                <a:lnTo>
                  <a:pt x="291194" y="582384"/>
                </a:lnTo>
                <a:lnTo>
                  <a:pt x="246045" y="582384"/>
                </a:lnTo>
                <a:lnTo>
                  <a:pt x="231126" y="582384"/>
                </a:lnTo>
                <a:lnTo>
                  <a:pt x="211155" y="582384"/>
                </a:lnTo>
                <a:lnTo>
                  <a:pt x="167250" y="582384"/>
                </a:lnTo>
                <a:lnTo>
                  <a:pt x="142671" y="582384"/>
                </a:lnTo>
                <a:lnTo>
                  <a:pt x="132360" y="582384"/>
                </a:lnTo>
                <a:lnTo>
                  <a:pt x="78795" y="582384"/>
                </a:lnTo>
                <a:lnTo>
                  <a:pt x="63876" y="582384"/>
                </a:lnTo>
                <a:lnTo>
                  <a:pt x="0" y="582384"/>
                </a:lnTo>
                <a:close/>
              </a:path>
            </a:pathLst>
          </a:cu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112363" y="2772455"/>
            <a:ext cx="1700263" cy="868137"/>
            <a:chOff x="-391195" y="-1"/>
            <a:chExt cx="1697596" cy="866775"/>
          </a:xfrm>
          <a:solidFill>
            <a:srgbClr val="FF0000"/>
          </a:solidFill>
        </p:grpSpPr>
        <p:sp>
          <p:nvSpPr>
            <p:cNvPr id="28" name="任意多边形 27"/>
            <p:cNvSpPr/>
            <p:nvPr/>
          </p:nvSpPr>
          <p:spPr>
            <a:xfrm>
              <a:off x="238265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21807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05349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88891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972434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-391195" y="-1"/>
              <a:ext cx="779885" cy="866775"/>
            </a:xfrm>
            <a:custGeom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2833568" y="2947218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经典综艺体简" panose="02010609000101010101" pitchFamily="49" charset="-122"/>
              </a:rPr>
              <a:t>Enter title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039083" y="3704968"/>
            <a:ext cx="4782754" cy="514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308583" y="288916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1</a:t>
            </a:r>
            <a:endParaRPr kumimoji="0" lang="zh-CN" altLang="en-US" sz="36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74" name="任意多边形 73"/>
          <p:cNvSpPr/>
          <p:nvPr/>
        </p:nvSpPr>
        <p:spPr>
          <a:xfrm>
            <a:off x="6455770" y="2857311"/>
            <a:ext cx="4663781" cy="698423"/>
          </a:xfrm>
          <a:custGeom>
            <a:gdLst>
              <a:gd name="connsiteX0" fmla="*/ 145596 w 3888921"/>
              <a:gd name="connsiteY0" fmla="*/ 0 h 582384"/>
              <a:gd name="connsiteX1" fmla="*/ 209472 w 3888921"/>
              <a:gd name="connsiteY1" fmla="*/ 0 h 582384"/>
              <a:gd name="connsiteX2" fmla="*/ 224391 w 3888921"/>
              <a:gd name="connsiteY2" fmla="*/ 0 h 582384"/>
              <a:gd name="connsiteX3" fmla="*/ 277956 w 3888921"/>
              <a:gd name="connsiteY3" fmla="*/ 0 h 582384"/>
              <a:gd name="connsiteX4" fmla="*/ 288267 w 3888921"/>
              <a:gd name="connsiteY4" fmla="*/ 0 h 582384"/>
              <a:gd name="connsiteX5" fmla="*/ 312846 w 3888921"/>
              <a:gd name="connsiteY5" fmla="*/ 0 h 582384"/>
              <a:gd name="connsiteX6" fmla="*/ 356751 w 3888921"/>
              <a:gd name="connsiteY6" fmla="*/ 0 h 582384"/>
              <a:gd name="connsiteX7" fmla="*/ 376723 w 3888921"/>
              <a:gd name="connsiteY7" fmla="*/ 0 h 582384"/>
              <a:gd name="connsiteX8" fmla="*/ 391641 w 3888921"/>
              <a:gd name="connsiteY8" fmla="*/ 0 h 582384"/>
              <a:gd name="connsiteX9" fmla="*/ 436790 w 3888921"/>
              <a:gd name="connsiteY9" fmla="*/ 0 h 582384"/>
              <a:gd name="connsiteX10" fmla="*/ 445206 w 3888921"/>
              <a:gd name="connsiteY10" fmla="*/ 0 h 582384"/>
              <a:gd name="connsiteX11" fmla="*/ 455517 w 3888921"/>
              <a:gd name="connsiteY11" fmla="*/ 0 h 582384"/>
              <a:gd name="connsiteX12" fmla="*/ 500666 w 3888921"/>
              <a:gd name="connsiteY12" fmla="*/ 0 h 582384"/>
              <a:gd name="connsiteX13" fmla="*/ 515584 w 3888921"/>
              <a:gd name="connsiteY13" fmla="*/ 0 h 582384"/>
              <a:gd name="connsiteX14" fmla="*/ 524001 w 3888921"/>
              <a:gd name="connsiteY14" fmla="*/ 0 h 582384"/>
              <a:gd name="connsiteX15" fmla="*/ 569150 w 3888921"/>
              <a:gd name="connsiteY15" fmla="*/ 0 h 582384"/>
              <a:gd name="connsiteX16" fmla="*/ 579460 w 3888921"/>
              <a:gd name="connsiteY16" fmla="*/ 0 h 582384"/>
              <a:gd name="connsiteX17" fmla="*/ 604040 w 3888921"/>
              <a:gd name="connsiteY17" fmla="*/ 0 h 582384"/>
              <a:gd name="connsiteX18" fmla="*/ 647944 w 3888921"/>
              <a:gd name="connsiteY18" fmla="*/ 0 h 582384"/>
              <a:gd name="connsiteX19" fmla="*/ 667916 w 3888921"/>
              <a:gd name="connsiteY19" fmla="*/ 0 h 582384"/>
              <a:gd name="connsiteX20" fmla="*/ 682835 w 3888921"/>
              <a:gd name="connsiteY20" fmla="*/ 0 h 582384"/>
              <a:gd name="connsiteX21" fmla="*/ 736400 w 3888921"/>
              <a:gd name="connsiteY21" fmla="*/ 0 h 582384"/>
              <a:gd name="connsiteX22" fmla="*/ 746711 w 3888921"/>
              <a:gd name="connsiteY22" fmla="*/ 0 h 582384"/>
              <a:gd name="connsiteX23" fmla="*/ 780924 w 3888921"/>
              <a:gd name="connsiteY23" fmla="*/ 0 h 582384"/>
              <a:gd name="connsiteX24" fmla="*/ 815195 w 3888921"/>
              <a:gd name="connsiteY24" fmla="*/ 0 h 582384"/>
              <a:gd name="connsiteX25" fmla="*/ 844800 w 3888921"/>
              <a:gd name="connsiteY25" fmla="*/ 0 h 582384"/>
              <a:gd name="connsiteX26" fmla="*/ 859719 w 3888921"/>
              <a:gd name="connsiteY26" fmla="*/ 0 h 582384"/>
              <a:gd name="connsiteX27" fmla="*/ 913284 w 3888921"/>
              <a:gd name="connsiteY27" fmla="*/ 0 h 582384"/>
              <a:gd name="connsiteX28" fmla="*/ 923595 w 3888921"/>
              <a:gd name="connsiteY28" fmla="*/ 0 h 582384"/>
              <a:gd name="connsiteX29" fmla="*/ 948174 w 3888921"/>
              <a:gd name="connsiteY29" fmla="*/ 0 h 582384"/>
              <a:gd name="connsiteX30" fmla="*/ 992079 w 3888921"/>
              <a:gd name="connsiteY30" fmla="*/ 0 h 582384"/>
              <a:gd name="connsiteX31" fmla="*/ 1012050 w 3888921"/>
              <a:gd name="connsiteY31" fmla="*/ 0 h 582384"/>
              <a:gd name="connsiteX32" fmla="*/ 1026969 w 3888921"/>
              <a:gd name="connsiteY32" fmla="*/ 0 h 582384"/>
              <a:gd name="connsiteX33" fmla="*/ 1042662 w 3888921"/>
              <a:gd name="connsiteY33" fmla="*/ 0 h 582384"/>
              <a:gd name="connsiteX34" fmla="*/ 1072118 w 3888921"/>
              <a:gd name="connsiteY34" fmla="*/ 0 h 582384"/>
              <a:gd name="connsiteX35" fmla="*/ 1080534 w 3888921"/>
              <a:gd name="connsiteY35" fmla="*/ 0 h 582384"/>
              <a:gd name="connsiteX36" fmla="*/ 1090845 w 3888921"/>
              <a:gd name="connsiteY36" fmla="*/ 0 h 582384"/>
              <a:gd name="connsiteX37" fmla="*/ 1106538 w 3888921"/>
              <a:gd name="connsiteY37" fmla="*/ 0 h 582384"/>
              <a:gd name="connsiteX38" fmla="*/ 1121457 w 3888921"/>
              <a:gd name="connsiteY38" fmla="*/ 0 h 582384"/>
              <a:gd name="connsiteX39" fmla="*/ 1135994 w 3888921"/>
              <a:gd name="connsiteY39" fmla="*/ 0 h 582384"/>
              <a:gd name="connsiteX40" fmla="*/ 1150912 w 3888921"/>
              <a:gd name="connsiteY40" fmla="*/ 0 h 582384"/>
              <a:gd name="connsiteX41" fmla="*/ 1159329 w 3888921"/>
              <a:gd name="connsiteY41" fmla="*/ 0 h 582384"/>
              <a:gd name="connsiteX42" fmla="*/ 1175022 w 3888921"/>
              <a:gd name="connsiteY42" fmla="*/ 0 h 582384"/>
              <a:gd name="connsiteX43" fmla="*/ 1185333 w 3888921"/>
              <a:gd name="connsiteY43" fmla="*/ 0 h 582384"/>
              <a:gd name="connsiteX44" fmla="*/ 1204478 w 3888921"/>
              <a:gd name="connsiteY44" fmla="*/ 0 h 582384"/>
              <a:gd name="connsiteX45" fmla="*/ 1209912 w 3888921"/>
              <a:gd name="connsiteY45" fmla="*/ 0 h 582384"/>
              <a:gd name="connsiteX46" fmla="*/ 1214789 w 3888921"/>
              <a:gd name="connsiteY46" fmla="*/ 0 h 582384"/>
              <a:gd name="connsiteX47" fmla="*/ 1239368 w 3888921"/>
              <a:gd name="connsiteY47" fmla="*/ 0 h 582384"/>
              <a:gd name="connsiteX48" fmla="*/ 1253817 w 3888921"/>
              <a:gd name="connsiteY48" fmla="*/ 0 h 582384"/>
              <a:gd name="connsiteX49" fmla="*/ 1273788 w 3888921"/>
              <a:gd name="connsiteY49" fmla="*/ 0 h 582384"/>
              <a:gd name="connsiteX50" fmla="*/ 1283272 w 3888921"/>
              <a:gd name="connsiteY50" fmla="*/ 0 h 582384"/>
              <a:gd name="connsiteX51" fmla="*/ 1288707 w 3888921"/>
              <a:gd name="connsiteY51" fmla="*/ 0 h 582384"/>
              <a:gd name="connsiteX52" fmla="*/ 1303244 w 3888921"/>
              <a:gd name="connsiteY52" fmla="*/ 0 h 582384"/>
              <a:gd name="connsiteX53" fmla="*/ 1318163 w 3888921"/>
              <a:gd name="connsiteY53" fmla="*/ 0 h 582384"/>
              <a:gd name="connsiteX54" fmla="*/ 1333856 w 3888921"/>
              <a:gd name="connsiteY54" fmla="*/ 0 h 582384"/>
              <a:gd name="connsiteX55" fmla="*/ 1342272 w 3888921"/>
              <a:gd name="connsiteY55" fmla="*/ 0 h 582384"/>
              <a:gd name="connsiteX56" fmla="*/ 1352583 w 3888921"/>
              <a:gd name="connsiteY56" fmla="*/ 0 h 582384"/>
              <a:gd name="connsiteX57" fmla="*/ 1371728 w 3888921"/>
              <a:gd name="connsiteY57" fmla="*/ 0 h 582384"/>
              <a:gd name="connsiteX58" fmla="*/ 1382039 w 3888921"/>
              <a:gd name="connsiteY58" fmla="*/ 0 h 582384"/>
              <a:gd name="connsiteX59" fmla="*/ 1397732 w 3888921"/>
              <a:gd name="connsiteY59" fmla="*/ 0 h 582384"/>
              <a:gd name="connsiteX60" fmla="*/ 1412650 w 3888921"/>
              <a:gd name="connsiteY60" fmla="*/ 0 h 582384"/>
              <a:gd name="connsiteX61" fmla="*/ 1421067 w 3888921"/>
              <a:gd name="connsiteY61" fmla="*/ 0 h 582384"/>
              <a:gd name="connsiteX62" fmla="*/ 1450523 w 3888921"/>
              <a:gd name="connsiteY62" fmla="*/ 0 h 582384"/>
              <a:gd name="connsiteX63" fmla="*/ 1466215 w 3888921"/>
              <a:gd name="connsiteY63" fmla="*/ 0 h 582384"/>
              <a:gd name="connsiteX64" fmla="*/ 1476526 w 3888921"/>
              <a:gd name="connsiteY64" fmla="*/ 0 h 582384"/>
              <a:gd name="connsiteX65" fmla="*/ 1501106 w 3888921"/>
              <a:gd name="connsiteY65" fmla="*/ 0 h 582384"/>
              <a:gd name="connsiteX66" fmla="*/ 1545010 w 3888921"/>
              <a:gd name="connsiteY66" fmla="*/ 0 h 582384"/>
              <a:gd name="connsiteX67" fmla="*/ 1564982 w 3888921"/>
              <a:gd name="connsiteY67" fmla="*/ 0 h 582384"/>
              <a:gd name="connsiteX68" fmla="*/ 1579901 w 3888921"/>
              <a:gd name="connsiteY68" fmla="*/ 0 h 582384"/>
              <a:gd name="connsiteX69" fmla="*/ 1633466 w 3888921"/>
              <a:gd name="connsiteY69" fmla="*/ 0 h 582384"/>
              <a:gd name="connsiteX70" fmla="*/ 1643777 w 3888921"/>
              <a:gd name="connsiteY70" fmla="*/ 0 h 582384"/>
              <a:gd name="connsiteX71" fmla="*/ 1677990 w 3888921"/>
              <a:gd name="connsiteY71" fmla="*/ 0 h 582384"/>
              <a:gd name="connsiteX72" fmla="*/ 1712261 w 3888921"/>
              <a:gd name="connsiteY72" fmla="*/ 0 h 582384"/>
              <a:gd name="connsiteX73" fmla="*/ 1741866 w 3888921"/>
              <a:gd name="connsiteY73" fmla="*/ 0 h 582384"/>
              <a:gd name="connsiteX74" fmla="*/ 1756785 w 3888921"/>
              <a:gd name="connsiteY74" fmla="*/ 0 h 582384"/>
              <a:gd name="connsiteX75" fmla="*/ 1810350 w 3888921"/>
              <a:gd name="connsiteY75" fmla="*/ 0 h 582384"/>
              <a:gd name="connsiteX76" fmla="*/ 1820661 w 3888921"/>
              <a:gd name="connsiteY76" fmla="*/ 0 h 582384"/>
              <a:gd name="connsiteX77" fmla="*/ 1845240 w 3888921"/>
              <a:gd name="connsiteY77" fmla="*/ 0 h 582384"/>
              <a:gd name="connsiteX78" fmla="*/ 1889145 w 3888921"/>
              <a:gd name="connsiteY78" fmla="*/ 0 h 582384"/>
              <a:gd name="connsiteX79" fmla="*/ 1909116 w 3888921"/>
              <a:gd name="connsiteY79" fmla="*/ 0 h 582384"/>
              <a:gd name="connsiteX80" fmla="*/ 1924035 w 3888921"/>
              <a:gd name="connsiteY80" fmla="*/ 0 h 582384"/>
              <a:gd name="connsiteX81" fmla="*/ 1969183 w 3888921"/>
              <a:gd name="connsiteY81" fmla="*/ 0 h 582384"/>
              <a:gd name="connsiteX82" fmla="*/ 1977600 w 3888921"/>
              <a:gd name="connsiteY82" fmla="*/ 0 h 582384"/>
              <a:gd name="connsiteX83" fmla="*/ 1987911 w 3888921"/>
              <a:gd name="connsiteY83" fmla="*/ 0 h 582384"/>
              <a:gd name="connsiteX84" fmla="*/ 2033059 w 3888921"/>
              <a:gd name="connsiteY84" fmla="*/ 0 h 582384"/>
              <a:gd name="connsiteX85" fmla="*/ 2047978 w 3888921"/>
              <a:gd name="connsiteY85" fmla="*/ 0 h 582384"/>
              <a:gd name="connsiteX86" fmla="*/ 2056395 w 3888921"/>
              <a:gd name="connsiteY86" fmla="*/ 0 h 582384"/>
              <a:gd name="connsiteX87" fmla="*/ 2078052 w 3888921"/>
              <a:gd name="connsiteY87" fmla="*/ 0 h 582384"/>
              <a:gd name="connsiteX88" fmla="*/ 2101544 w 3888921"/>
              <a:gd name="connsiteY88" fmla="*/ 0 h 582384"/>
              <a:gd name="connsiteX89" fmla="*/ 2111854 w 3888921"/>
              <a:gd name="connsiteY89" fmla="*/ 0 h 582384"/>
              <a:gd name="connsiteX90" fmla="*/ 2136434 w 3888921"/>
              <a:gd name="connsiteY90" fmla="*/ 0 h 582384"/>
              <a:gd name="connsiteX91" fmla="*/ 2141928 w 3888921"/>
              <a:gd name="connsiteY91" fmla="*/ 0 h 582384"/>
              <a:gd name="connsiteX92" fmla="*/ 2156847 w 3888921"/>
              <a:gd name="connsiteY92" fmla="*/ 0 h 582384"/>
              <a:gd name="connsiteX93" fmla="*/ 2180338 w 3888921"/>
              <a:gd name="connsiteY93" fmla="*/ 0 h 582384"/>
              <a:gd name="connsiteX94" fmla="*/ 2200310 w 3888921"/>
              <a:gd name="connsiteY94" fmla="*/ 0 h 582384"/>
              <a:gd name="connsiteX95" fmla="*/ 2210412 w 3888921"/>
              <a:gd name="connsiteY95" fmla="*/ 0 h 582384"/>
              <a:gd name="connsiteX96" fmla="*/ 2215228 w 3888921"/>
              <a:gd name="connsiteY96" fmla="*/ 0 h 582384"/>
              <a:gd name="connsiteX97" fmla="*/ 2220723 w 3888921"/>
              <a:gd name="connsiteY97" fmla="*/ 0 h 582384"/>
              <a:gd name="connsiteX98" fmla="*/ 2245302 w 3888921"/>
              <a:gd name="connsiteY98" fmla="*/ 0 h 582384"/>
              <a:gd name="connsiteX99" fmla="*/ 2268794 w 3888921"/>
              <a:gd name="connsiteY99" fmla="*/ 0 h 582384"/>
              <a:gd name="connsiteX100" fmla="*/ 2279104 w 3888921"/>
              <a:gd name="connsiteY100" fmla="*/ 0 h 582384"/>
              <a:gd name="connsiteX101" fmla="*/ 2289207 w 3888921"/>
              <a:gd name="connsiteY101" fmla="*/ 0 h 582384"/>
              <a:gd name="connsiteX102" fmla="*/ 2309179 w 3888921"/>
              <a:gd name="connsiteY102" fmla="*/ 0 h 582384"/>
              <a:gd name="connsiteX103" fmla="*/ 2324097 w 3888921"/>
              <a:gd name="connsiteY103" fmla="*/ 0 h 582384"/>
              <a:gd name="connsiteX104" fmla="*/ 2347589 w 3888921"/>
              <a:gd name="connsiteY104" fmla="*/ 0 h 582384"/>
              <a:gd name="connsiteX105" fmla="*/ 2369246 w 3888921"/>
              <a:gd name="connsiteY105" fmla="*/ 0 h 582384"/>
              <a:gd name="connsiteX106" fmla="*/ 2377662 w 3888921"/>
              <a:gd name="connsiteY106" fmla="*/ 0 h 582384"/>
              <a:gd name="connsiteX107" fmla="*/ 2387973 w 3888921"/>
              <a:gd name="connsiteY107" fmla="*/ 0 h 582384"/>
              <a:gd name="connsiteX108" fmla="*/ 2433122 w 3888921"/>
              <a:gd name="connsiteY108" fmla="*/ 0 h 582384"/>
              <a:gd name="connsiteX109" fmla="*/ 2448040 w 3888921"/>
              <a:gd name="connsiteY109" fmla="*/ 0 h 582384"/>
              <a:gd name="connsiteX110" fmla="*/ 2456457 w 3888921"/>
              <a:gd name="connsiteY110" fmla="*/ 0 h 582384"/>
              <a:gd name="connsiteX111" fmla="*/ 2501605 w 3888921"/>
              <a:gd name="connsiteY111" fmla="*/ 0 h 582384"/>
              <a:gd name="connsiteX112" fmla="*/ 2511917 w 3888921"/>
              <a:gd name="connsiteY112" fmla="*/ 0 h 582384"/>
              <a:gd name="connsiteX113" fmla="*/ 2536496 w 3888921"/>
              <a:gd name="connsiteY113" fmla="*/ 0 h 582384"/>
              <a:gd name="connsiteX114" fmla="*/ 2580400 w 3888921"/>
              <a:gd name="connsiteY114" fmla="*/ 0 h 582384"/>
              <a:gd name="connsiteX115" fmla="*/ 2600372 w 3888921"/>
              <a:gd name="connsiteY115" fmla="*/ 0 h 582384"/>
              <a:gd name="connsiteX116" fmla="*/ 2615291 w 3888921"/>
              <a:gd name="connsiteY116" fmla="*/ 0 h 582384"/>
              <a:gd name="connsiteX117" fmla="*/ 2668856 w 3888921"/>
              <a:gd name="connsiteY117" fmla="*/ 0 h 582384"/>
              <a:gd name="connsiteX118" fmla="*/ 2679167 w 3888921"/>
              <a:gd name="connsiteY118" fmla="*/ 0 h 582384"/>
              <a:gd name="connsiteX119" fmla="*/ 2713380 w 3888921"/>
              <a:gd name="connsiteY119" fmla="*/ 0 h 582384"/>
              <a:gd name="connsiteX120" fmla="*/ 2747650 w 3888921"/>
              <a:gd name="connsiteY120" fmla="*/ 0 h 582384"/>
              <a:gd name="connsiteX121" fmla="*/ 2777256 w 3888921"/>
              <a:gd name="connsiteY121" fmla="*/ 0 h 582384"/>
              <a:gd name="connsiteX122" fmla="*/ 2792175 w 3888921"/>
              <a:gd name="connsiteY122" fmla="*/ 0 h 582384"/>
              <a:gd name="connsiteX123" fmla="*/ 2845740 w 3888921"/>
              <a:gd name="connsiteY123" fmla="*/ 0 h 582384"/>
              <a:gd name="connsiteX124" fmla="*/ 2856051 w 3888921"/>
              <a:gd name="connsiteY124" fmla="*/ 0 h 582384"/>
              <a:gd name="connsiteX125" fmla="*/ 2858976 w 3888921"/>
              <a:gd name="connsiteY125" fmla="*/ 0 h 582384"/>
              <a:gd name="connsiteX126" fmla="*/ 2880630 w 3888921"/>
              <a:gd name="connsiteY126" fmla="*/ 0 h 582384"/>
              <a:gd name="connsiteX127" fmla="*/ 2922852 w 3888921"/>
              <a:gd name="connsiteY127" fmla="*/ 0 h 582384"/>
              <a:gd name="connsiteX128" fmla="*/ 2924535 w 3888921"/>
              <a:gd name="connsiteY128" fmla="*/ 0 h 582384"/>
              <a:gd name="connsiteX129" fmla="*/ 2937771 w 3888921"/>
              <a:gd name="connsiteY129" fmla="*/ 0 h 582384"/>
              <a:gd name="connsiteX130" fmla="*/ 2944506 w 3888921"/>
              <a:gd name="connsiteY130" fmla="*/ 0 h 582384"/>
              <a:gd name="connsiteX131" fmla="*/ 2959425 w 3888921"/>
              <a:gd name="connsiteY131" fmla="*/ 0 h 582384"/>
              <a:gd name="connsiteX132" fmla="*/ 2975118 w 3888921"/>
              <a:gd name="connsiteY132" fmla="*/ 0 h 582384"/>
              <a:gd name="connsiteX133" fmla="*/ 2991336 w 3888921"/>
              <a:gd name="connsiteY133" fmla="*/ 0 h 582384"/>
              <a:gd name="connsiteX134" fmla="*/ 3001647 w 3888921"/>
              <a:gd name="connsiteY134" fmla="*/ 0 h 582384"/>
              <a:gd name="connsiteX135" fmla="*/ 3004574 w 3888921"/>
              <a:gd name="connsiteY135" fmla="*/ 0 h 582384"/>
              <a:gd name="connsiteX136" fmla="*/ 3012990 w 3888921"/>
              <a:gd name="connsiteY136" fmla="*/ 0 h 582384"/>
              <a:gd name="connsiteX137" fmla="*/ 3023301 w 3888921"/>
              <a:gd name="connsiteY137" fmla="*/ 0 h 582384"/>
              <a:gd name="connsiteX138" fmla="*/ 3026226 w 3888921"/>
              <a:gd name="connsiteY138" fmla="*/ 0 h 582384"/>
              <a:gd name="connsiteX139" fmla="*/ 3038994 w 3888921"/>
              <a:gd name="connsiteY139" fmla="*/ 0 h 582384"/>
              <a:gd name="connsiteX140" fmla="*/ 3053913 w 3888921"/>
              <a:gd name="connsiteY140" fmla="*/ 0 h 582384"/>
              <a:gd name="connsiteX141" fmla="*/ 3068450 w 3888921"/>
              <a:gd name="connsiteY141" fmla="*/ 0 h 582384"/>
              <a:gd name="connsiteX142" fmla="*/ 3070131 w 3888921"/>
              <a:gd name="connsiteY142" fmla="*/ 0 h 582384"/>
              <a:gd name="connsiteX143" fmla="*/ 3083368 w 3888921"/>
              <a:gd name="connsiteY143" fmla="*/ 0 h 582384"/>
              <a:gd name="connsiteX144" fmla="*/ 3090102 w 3888921"/>
              <a:gd name="connsiteY144" fmla="*/ 0 h 582384"/>
              <a:gd name="connsiteX145" fmla="*/ 3091785 w 3888921"/>
              <a:gd name="connsiteY145" fmla="*/ 0 h 582384"/>
              <a:gd name="connsiteX146" fmla="*/ 3105021 w 3888921"/>
              <a:gd name="connsiteY146" fmla="*/ 0 h 582384"/>
              <a:gd name="connsiteX147" fmla="*/ 3107478 w 3888921"/>
              <a:gd name="connsiteY147" fmla="*/ 0 h 582384"/>
              <a:gd name="connsiteX148" fmla="*/ 3117789 w 3888921"/>
              <a:gd name="connsiteY148" fmla="*/ 0 h 582384"/>
              <a:gd name="connsiteX149" fmla="*/ 3136934 w 3888921"/>
              <a:gd name="connsiteY149" fmla="*/ 0 h 582384"/>
              <a:gd name="connsiteX150" fmla="*/ 3142368 w 3888921"/>
              <a:gd name="connsiteY150" fmla="*/ 0 h 582384"/>
              <a:gd name="connsiteX151" fmla="*/ 3147244 w 3888921"/>
              <a:gd name="connsiteY151" fmla="*/ 0 h 582384"/>
              <a:gd name="connsiteX152" fmla="*/ 3150170 w 3888921"/>
              <a:gd name="connsiteY152" fmla="*/ 0 h 582384"/>
              <a:gd name="connsiteX153" fmla="*/ 3158586 w 3888921"/>
              <a:gd name="connsiteY153" fmla="*/ 0 h 582384"/>
              <a:gd name="connsiteX154" fmla="*/ 3168897 w 3888921"/>
              <a:gd name="connsiteY154" fmla="*/ 0 h 582384"/>
              <a:gd name="connsiteX155" fmla="*/ 3171824 w 3888921"/>
              <a:gd name="connsiteY155" fmla="*/ 0 h 582384"/>
              <a:gd name="connsiteX156" fmla="*/ 3186273 w 3888921"/>
              <a:gd name="connsiteY156" fmla="*/ 0 h 582384"/>
              <a:gd name="connsiteX157" fmla="*/ 3206244 w 3888921"/>
              <a:gd name="connsiteY157" fmla="*/ 0 h 582384"/>
              <a:gd name="connsiteX158" fmla="*/ 3214046 w 3888921"/>
              <a:gd name="connsiteY158" fmla="*/ 0 h 582384"/>
              <a:gd name="connsiteX159" fmla="*/ 3215728 w 3888921"/>
              <a:gd name="connsiteY159" fmla="*/ 0 h 582384"/>
              <a:gd name="connsiteX160" fmla="*/ 3221163 w 3888921"/>
              <a:gd name="connsiteY160" fmla="*/ 0 h 582384"/>
              <a:gd name="connsiteX161" fmla="*/ 3228964 w 3888921"/>
              <a:gd name="connsiteY161" fmla="*/ 0 h 582384"/>
              <a:gd name="connsiteX162" fmla="*/ 3235700 w 3888921"/>
              <a:gd name="connsiteY162" fmla="*/ 0 h 582384"/>
              <a:gd name="connsiteX163" fmla="*/ 3237381 w 3888921"/>
              <a:gd name="connsiteY163" fmla="*/ 0 h 582384"/>
              <a:gd name="connsiteX164" fmla="*/ 3250618 w 3888921"/>
              <a:gd name="connsiteY164" fmla="*/ 0 h 582384"/>
              <a:gd name="connsiteX165" fmla="*/ 3266311 w 3888921"/>
              <a:gd name="connsiteY165" fmla="*/ 0 h 582384"/>
              <a:gd name="connsiteX166" fmla="*/ 3274728 w 3888921"/>
              <a:gd name="connsiteY166" fmla="*/ 0 h 582384"/>
              <a:gd name="connsiteX167" fmla="*/ 3282529 w 3888921"/>
              <a:gd name="connsiteY167" fmla="*/ 0 h 582384"/>
              <a:gd name="connsiteX168" fmla="*/ 3285039 w 3888921"/>
              <a:gd name="connsiteY168" fmla="*/ 0 h 582384"/>
              <a:gd name="connsiteX169" fmla="*/ 3292840 w 3888921"/>
              <a:gd name="connsiteY169" fmla="*/ 0 h 582384"/>
              <a:gd name="connsiteX170" fmla="*/ 3304184 w 3888921"/>
              <a:gd name="connsiteY170" fmla="*/ 0 h 582384"/>
              <a:gd name="connsiteX171" fmla="*/ 3314495 w 3888921"/>
              <a:gd name="connsiteY171" fmla="*/ 0 h 582384"/>
              <a:gd name="connsiteX172" fmla="*/ 3317420 w 3888921"/>
              <a:gd name="connsiteY172" fmla="*/ 0 h 582384"/>
              <a:gd name="connsiteX173" fmla="*/ 3330188 w 3888921"/>
              <a:gd name="connsiteY173" fmla="*/ 0 h 582384"/>
              <a:gd name="connsiteX174" fmla="*/ 3345106 w 3888921"/>
              <a:gd name="connsiteY174" fmla="*/ 0 h 582384"/>
              <a:gd name="connsiteX175" fmla="*/ 3353523 w 3888921"/>
              <a:gd name="connsiteY175" fmla="*/ 0 h 582384"/>
              <a:gd name="connsiteX176" fmla="*/ 3361324 w 3888921"/>
              <a:gd name="connsiteY176" fmla="*/ 0 h 582384"/>
              <a:gd name="connsiteX177" fmla="*/ 3381296 w 3888921"/>
              <a:gd name="connsiteY177" fmla="*/ 0 h 582384"/>
              <a:gd name="connsiteX178" fmla="*/ 3382978 w 3888921"/>
              <a:gd name="connsiteY178" fmla="*/ 0 h 582384"/>
              <a:gd name="connsiteX179" fmla="*/ 3396214 w 3888921"/>
              <a:gd name="connsiteY179" fmla="*/ 0 h 582384"/>
              <a:gd name="connsiteX180" fmla="*/ 3398671 w 3888921"/>
              <a:gd name="connsiteY180" fmla="*/ 0 h 582384"/>
              <a:gd name="connsiteX181" fmla="*/ 3408982 w 3888921"/>
              <a:gd name="connsiteY181" fmla="*/ 0 h 582384"/>
              <a:gd name="connsiteX182" fmla="*/ 3433561 w 3888921"/>
              <a:gd name="connsiteY182" fmla="*/ 0 h 582384"/>
              <a:gd name="connsiteX183" fmla="*/ 3449780 w 3888921"/>
              <a:gd name="connsiteY183" fmla="*/ 0 h 582384"/>
              <a:gd name="connsiteX184" fmla="*/ 3460090 w 3888921"/>
              <a:gd name="connsiteY184" fmla="*/ 0 h 582384"/>
              <a:gd name="connsiteX185" fmla="*/ 3477466 w 3888921"/>
              <a:gd name="connsiteY185" fmla="*/ 0 h 582384"/>
              <a:gd name="connsiteX186" fmla="*/ 3494304 w 3888921"/>
              <a:gd name="connsiteY186" fmla="*/ 0 h 582384"/>
              <a:gd name="connsiteX187" fmla="*/ 3497437 w 3888921"/>
              <a:gd name="connsiteY187" fmla="*/ 0 h 582384"/>
              <a:gd name="connsiteX188" fmla="*/ 3512356 w 3888921"/>
              <a:gd name="connsiteY188" fmla="*/ 0 h 582384"/>
              <a:gd name="connsiteX189" fmla="*/ 3528574 w 3888921"/>
              <a:gd name="connsiteY189" fmla="*/ 0 h 582384"/>
              <a:gd name="connsiteX190" fmla="*/ 3558180 w 3888921"/>
              <a:gd name="connsiteY190" fmla="*/ 0 h 582384"/>
              <a:gd name="connsiteX191" fmla="*/ 3565921 w 3888921"/>
              <a:gd name="connsiteY191" fmla="*/ 0 h 582384"/>
              <a:gd name="connsiteX192" fmla="*/ 3573099 w 3888921"/>
              <a:gd name="connsiteY192" fmla="*/ 0 h 582384"/>
              <a:gd name="connsiteX193" fmla="*/ 3576232 w 3888921"/>
              <a:gd name="connsiteY193" fmla="*/ 0 h 582384"/>
              <a:gd name="connsiteX194" fmla="*/ 3610446 w 3888921"/>
              <a:gd name="connsiteY194" fmla="*/ 0 h 582384"/>
              <a:gd name="connsiteX195" fmla="*/ 3626664 w 3888921"/>
              <a:gd name="connsiteY195" fmla="*/ 0 h 582384"/>
              <a:gd name="connsiteX196" fmla="*/ 3636975 w 3888921"/>
              <a:gd name="connsiteY196" fmla="*/ 0 h 582384"/>
              <a:gd name="connsiteX197" fmla="*/ 3644716 w 3888921"/>
              <a:gd name="connsiteY197" fmla="*/ 0 h 582384"/>
              <a:gd name="connsiteX198" fmla="*/ 3661554 w 3888921"/>
              <a:gd name="connsiteY198" fmla="*/ 0 h 582384"/>
              <a:gd name="connsiteX199" fmla="*/ 3674322 w 3888921"/>
              <a:gd name="connsiteY199" fmla="*/ 0 h 582384"/>
              <a:gd name="connsiteX200" fmla="*/ 3689241 w 3888921"/>
              <a:gd name="connsiteY200" fmla="*/ 0 h 582384"/>
              <a:gd name="connsiteX201" fmla="*/ 3705459 w 3888921"/>
              <a:gd name="connsiteY201" fmla="*/ 0 h 582384"/>
              <a:gd name="connsiteX202" fmla="*/ 3725430 w 3888921"/>
              <a:gd name="connsiteY202" fmla="*/ 0 h 582384"/>
              <a:gd name="connsiteX203" fmla="*/ 3740349 w 3888921"/>
              <a:gd name="connsiteY203" fmla="*/ 0 h 582384"/>
              <a:gd name="connsiteX204" fmla="*/ 3742806 w 3888921"/>
              <a:gd name="connsiteY204" fmla="*/ 0 h 582384"/>
              <a:gd name="connsiteX205" fmla="*/ 3753117 w 3888921"/>
              <a:gd name="connsiteY205" fmla="*/ 0 h 582384"/>
              <a:gd name="connsiteX206" fmla="*/ 3756042 w 3888921"/>
              <a:gd name="connsiteY206" fmla="*/ 0 h 582384"/>
              <a:gd name="connsiteX207" fmla="*/ 3777696 w 3888921"/>
              <a:gd name="connsiteY207" fmla="*/ 0 h 582384"/>
              <a:gd name="connsiteX208" fmla="*/ 3785497 w 3888921"/>
              <a:gd name="connsiteY208" fmla="*/ 0 h 582384"/>
              <a:gd name="connsiteX209" fmla="*/ 3793914 w 3888921"/>
              <a:gd name="connsiteY209" fmla="*/ 0 h 582384"/>
              <a:gd name="connsiteX210" fmla="*/ 3804225 w 3888921"/>
              <a:gd name="connsiteY210" fmla="*/ 0 h 582384"/>
              <a:gd name="connsiteX211" fmla="*/ 3819918 w 3888921"/>
              <a:gd name="connsiteY211" fmla="*/ 0 h 582384"/>
              <a:gd name="connsiteX212" fmla="*/ 3821601 w 3888921"/>
              <a:gd name="connsiteY212" fmla="*/ 0 h 582384"/>
              <a:gd name="connsiteX213" fmla="*/ 3834837 w 3888921"/>
              <a:gd name="connsiteY213" fmla="*/ 0 h 582384"/>
              <a:gd name="connsiteX214" fmla="*/ 3841572 w 3888921"/>
              <a:gd name="connsiteY214" fmla="*/ 0 h 582384"/>
              <a:gd name="connsiteX215" fmla="*/ 3849373 w 3888921"/>
              <a:gd name="connsiteY215" fmla="*/ 0 h 582384"/>
              <a:gd name="connsiteX216" fmla="*/ 3856491 w 3888921"/>
              <a:gd name="connsiteY216" fmla="*/ 0 h 582384"/>
              <a:gd name="connsiteX217" fmla="*/ 3864292 w 3888921"/>
              <a:gd name="connsiteY217" fmla="*/ 0 h 582384"/>
              <a:gd name="connsiteX218" fmla="*/ 3872709 w 3888921"/>
              <a:gd name="connsiteY218" fmla="*/ 0 h 582384"/>
              <a:gd name="connsiteX219" fmla="*/ 3888402 w 3888921"/>
              <a:gd name="connsiteY219" fmla="*/ 0 h 582384"/>
              <a:gd name="connsiteX220" fmla="*/ 3888921 w 3888921"/>
              <a:gd name="connsiteY220" fmla="*/ 0 h 582384"/>
              <a:gd name="connsiteX221" fmla="*/ 3743325 w 3888921"/>
              <a:gd name="connsiteY221" fmla="*/ 582384 h 582384"/>
              <a:gd name="connsiteX222" fmla="*/ 3742806 w 3888921"/>
              <a:gd name="connsiteY222" fmla="*/ 582384 h 582384"/>
              <a:gd name="connsiteX223" fmla="*/ 3727113 w 3888921"/>
              <a:gd name="connsiteY223" fmla="*/ 582384 h 582384"/>
              <a:gd name="connsiteX224" fmla="*/ 3718696 w 3888921"/>
              <a:gd name="connsiteY224" fmla="*/ 582384 h 582384"/>
              <a:gd name="connsiteX225" fmla="*/ 3710895 w 3888921"/>
              <a:gd name="connsiteY225" fmla="*/ 582384 h 582384"/>
              <a:gd name="connsiteX226" fmla="*/ 3703777 w 3888921"/>
              <a:gd name="connsiteY226" fmla="*/ 582384 h 582384"/>
              <a:gd name="connsiteX227" fmla="*/ 3695976 w 3888921"/>
              <a:gd name="connsiteY227" fmla="*/ 582384 h 582384"/>
              <a:gd name="connsiteX228" fmla="*/ 3689241 w 3888921"/>
              <a:gd name="connsiteY228" fmla="*/ 582384 h 582384"/>
              <a:gd name="connsiteX229" fmla="*/ 3676005 w 3888921"/>
              <a:gd name="connsiteY229" fmla="*/ 582384 h 582384"/>
              <a:gd name="connsiteX230" fmla="*/ 3674322 w 3888921"/>
              <a:gd name="connsiteY230" fmla="*/ 582384 h 582384"/>
              <a:gd name="connsiteX231" fmla="*/ 3658629 w 3888921"/>
              <a:gd name="connsiteY231" fmla="*/ 582384 h 582384"/>
              <a:gd name="connsiteX232" fmla="*/ 3648318 w 3888921"/>
              <a:gd name="connsiteY232" fmla="*/ 582384 h 582384"/>
              <a:gd name="connsiteX233" fmla="*/ 3639901 w 3888921"/>
              <a:gd name="connsiteY233" fmla="*/ 582384 h 582384"/>
              <a:gd name="connsiteX234" fmla="*/ 3632100 w 3888921"/>
              <a:gd name="connsiteY234" fmla="*/ 582384 h 582384"/>
              <a:gd name="connsiteX235" fmla="*/ 3610446 w 3888921"/>
              <a:gd name="connsiteY235" fmla="*/ 582384 h 582384"/>
              <a:gd name="connsiteX236" fmla="*/ 3607521 w 3888921"/>
              <a:gd name="connsiteY236" fmla="*/ 582384 h 582384"/>
              <a:gd name="connsiteX237" fmla="*/ 3597210 w 3888921"/>
              <a:gd name="connsiteY237" fmla="*/ 582384 h 582384"/>
              <a:gd name="connsiteX238" fmla="*/ 3594753 w 3888921"/>
              <a:gd name="connsiteY238" fmla="*/ 582384 h 582384"/>
              <a:gd name="connsiteX239" fmla="*/ 3579834 w 3888921"/>
              <a:gd name="connsiteY239" fmla="*/ 582384 h 582384"/>
              <a:gd name="connsiteX240" fmla="*/ 3559863 w 3888921"/>
              <a:gd name="connsiteY240" fmla="*/ 582384 h 582384"/>
              <a:gd name="connsiteX241" fmla="*/ 3543645 w 3888921"/>
              <a:gd name="connsiteY241" fmla="*/ 582384 h 582384"/>
              <a:gd name="connsiteX242" fmla="*/ 3528726 w 3888921"/>
              <a:gd name="connsiteY242" fmla="*/ 582384 h 582384"/>
              <a:gd name="connsiteX243" fmla="*/ 3515958 w 3888921"/>
              <a:gd name="connsiteY243" fmla="*/ 582384 h 582384"/>
              <a:gd name="connsiteX244" fmla="*/ 3499120 w 3888921"/>
              <a:gd name="connsiteY244" fmla="*/ 582384 h 582384"/>
              <a:gd name="connsiteX245" fmla="*/ 3491379 w 3888921"/>
              <a:gd name="connsiteY245" fmla="*/ 582384 h 582384"/>
              <a:gd name="connsiteX246" fmla="*/ 3481068 w 3888921"/>
              <a:gd name="connsiteY246" fmla="*/ 582384 h 582384"/>
              <a:gd name="connsiteX247" fmla="*/ 3464850 w 3888921"/>
              <a:gd name="connsiteY247" fmla="*/ 582384 h 582384"/>
              <a:gd name="connsiteX248" fmla="*/ 3430636 w 3888921"/>
              <a:gd name="connsiteY248" fmla="*/ 582384 h 582384"/>
              <a:gd name="connsiteX249" fmla="*/ 3427503 w 3888921"/>
              <a:gd name="connsiteY249" fmla="*/ 582384 h 582384"/>
              <a:gd name="connsiteX250" fmla="*/ 3420325 w 3888921"/>
              <a:gd name="connsiteY250" fmla="*/ 582384 h 582384"/>
              <a:gd name="connsiteX251" fmla="*/ 3412584 w 3888921"/>
              <a:gd name="connsiteY251" fmla="*/ 582384 h 582384"/>
              <a:gd name="connsiteX252" fmla="*/ 3382978 w 3888921"/>
              <a:gd name="connsiteY252" fmla="*/ 582384 h 582384"/>
              <a:gd name="connsiteX253" fmla="*/ 3366760 w 3888921"/>
              <a:gd name="connsiteY253" fmla="*/ 582384 h 582384"/>
              <a:gd name="connsiteX254" fmla="*/ 3351842 w 3888921"/>
              <a:gd name="connsiteY254" fmla="*/ 582384 h 582384"/>
              <a:gd name="connsiteX255" fmla="*/ 3348708 w 3888921"/>
              <a:gd name="connsiteY255" fmla="*/ 582384 h 582384"/>
              <a:gd name="connsiteX256" fmla="*/ 3331870 w 3888921"/>
              <a:gd name="connsiteY256" fmla="*/ 582384 h 582384"/>
              <a:gd name="connsiteX257" fmla="*/ 3314495 w 3888921"/>
              <a:gd name="connsiteY257" fmla="*/ 582384 h 582384"/>
              <a:gd name="connsiteX258" fmla="*/ 3304184 w 3888921"/>
              <a:gd name="connsiteY258" fmla="*/ 582384 h 582384"/>
              <a:gd name="connsiteX259" fmla="*/ 3287966 w 3888921"/>
              <a:gd name="connsiteY259" fmla="*/ 582384 h 582384"/>
              <a:gd name="connsiteX260" fmla="*/ 3263386 w 3888921"/>
              <a:gd name="connsiteY260" fmla="*/ 582384 h 582384"/>
              <a:gd name="connsiteX261" fmla="*/ 3253075 w 3888921"/>
              <a:gd name="connsiteY261" fmla="*/ 582384 h 582384"/>
              <a:gd name="connsiteX262" fmla="*/ 3250618 w 3888921"/>
              <a:gd name="connsiteY262" fmla="*/ 582384 h 582384"/>
              <a:gd name="connsiteX263" fmla="*/ 3237383 w 3888921"/>
              <a:gd name="connsiteY263" fmla="*/ 582384 h 582384"/>
              <a:gd name="connsiteX264" fmla="*/ 3235700 w 3888921"/>
              <a:gd name="connsiteY264" fmla="*/ 582384 h 582384"/>
              <a:gd name="connsiteX265" fmla="*/ 3215728 w 3888921"/>
              <a:gd name="connsiteY265" fmla="*/ 582384 h 582384"/>
              <a:gd name="connsiteX266" fmla="*/ 3207927 w 3888921"/>
              <a:gd name="connsiteY266" fmla="*/ 582384 h 582384"/>
              <a:gd name="connsiteX267" fmla="*/ 3199510 w 3888921"/>
              <a:gd name="connsiteY267" fmla="*/ 582384 h 582384"/>
              <a:gd name="connsiteX268" fmla="*/ 3184592 w 3888921"/>
              <a:gd name="connsiteY268" fmla="*/ 582384 h 582384"/>
              <a:gd name="connsiteX269" fmla="*/ 3171824 w 3888921"/>
              <a:gd name="connsiteY269" fmla="*/ 582384 h 582384"/>
              <a:gd name="connsiteX270" fmla="*/ 3168898 w 3888921"/>
              <a:gd name="connsiteY270" fmla="*/ 582384 h 582384"/>
              <a:gd name="connsiteX271" fmla="*/ 3158588 w 3888921"/>
              <a:gd name="connsiteY271" fmla="*/ 582384 h 582384"/>
              <a:gd name="connsiteX272" fmla="*/ 3147244 w 3888921"/>
              <a:gd name="connsiteY272" fmla="*/ 582384 h 582384"/>
              <a:gd name="connsiteX273" fmla="*/ 3139443 w 3888921"/>
              <a:gd name="connsiteY273" fmla="*/ 582384 h 582384"/>
              <a:gd name="connsiteX274" fmla="*/ 3136934 w 3888921"/>
              <a:gd name="connsiteY274" fmla="*/ 582384 h 582384"/>
              <a:gd name="connsiteX275" fmla="*/ 3129132 w 3888921"/>
              <a:gd name="connsiteY275" fmla="*/ 582384 h 582384"/>
              <a:gd name="connsiteX276" fmla="*/ 3120716 w 3888921"/>
              <a:gd name="connsiteY276" fmla="*/ 582384 h 582384"/>
              <a:gd name="connsiteX277" fmla="*/ 3105023 w 3888921"/>
              <a:gd name="connsiteY277" fmla="*/ 582384 h 582384"/>
              <a:gd name="connsiteX278" fmla="*/ 3091785 w 3888921"/>
              <a:gd name="connsiteY278" fmla="*/ 582384 h 582384"/>
              <a:gd name="connsiteX279" fmla="*/ 3090104 w 3888921"/>
              <a:gd name="connsiteY279" fmla="*/ 582384 h 582384"/>
              <a:gd name="connsiteX280" fmla="*/ 3083368 w 3888921"/>
              <a:gd name="connsiteY280" fmla="*/ 582384 h 582384"/>
              <a:gd name="connsiteX281" fmla="*/ 3075567 w 3888921"/>
              <a:gd name="connsiteY281" fmla="*/ 582384 h 582384"/>
              <a:gd name="connsiteX282" fmla="*/ 3070132 w 3888921"/>
              <a:gd name="connsiteY282" fmla="*/ 582384 h 582384"/>
              <a:gd name="connsiteX283" fmla="*/ 3068450 w 3888921"/>
              <a:gd name="connsiteY283" fmla="*/ 582384 h 582384"/>
              <a:gd name="connsiteX284" fmla="*/ 3060648 w 3888921"/>
              <a:gd name="connsiteY284" fmla="*/ 582384 h 582384"/>
              <a:gd name="connsiteX285" fmla="*/ 3040677 w 3888921"/>
              <a:gd name="connsiteY285" fmla="*/ 582384 h 582384"/>
              <a:gd name="connsiteX286" fmla="*/ 3026228 w 3888921"/>
              <a:gd name="connsiteY286" fmla="*/ 582384 h 582384"/>
              <a:gd name="connsiteX287" fmla="*/ 3023301 w 3888921"/>
              <a:gd name="connsiteY287" fmla="*/ 582384 h 582384"/>
              <a:gd name="connsiteX288" fmla="*/ 3012990 w 3888921"/>
              <a:gd name="connsiteY288" fmla="*/ 582384 h 582384"/>
              <a:gd name="connsiteX289" fmla="*/ 3004574 w 3888921"/>
              <a:gd name="connsiteY289" fmla="*/ 582384 h 582384"/>
              <a:gd name="connsiteX290" fmla="*/ 3001648 w 3888921"/>
              <a:gd name="connsiteY290" fmla="*/ 582384 h 582384"/>
              <a:gd name="connsiteX291" fmla="*/ 2996772 w 3888921"/>
              <a:gd name="connsiteY291" fmla="*/ 582384 h 582384"/>
              <a:gd name="connsiteX292" fmla="*/ 2991338 w 3888921"/>
              <a:gd name="connsiteY292" fmla="*/ 582384 h 582384"/>
              <a:gd name="connsiteX293" fmla="*/ 2972193 w 3888921"/>
              <a:gd name="connsiteY293" fmla="*/ 582384 h 582384"/>
              <a:gd name="connsiteX294" fmla="*/ 2961882 w 3888921"/>
              <a:gd name="connsiteY294" fmla="*/ 582384 h 582384"/>
              <a:gd name="connsiteX295" fmla="*/ 2959425 w 3888921"/>
              <a:gd name="connsiteY295" fmla="*/ 582384 h 582384"/>
              <a:gd name="connsiteX296" fmla="*/ 2946189 w 3888921"/>
              <a:gd name="connsiteY296" fmla="*/ 582384 h 582384"/>
              <a:gd name="connsiteX297" fmla="*/ 2944506 w 3888921"/>
              <a:gd name="connsiteY297" fmla="*/ 582384 h 582384"/>
              <a:gd name="connsiteX298" fmla="*/ 2937772 w 3888921"/>
              <a:gd name="connsiteY298" fmla="*/ 582384 h 582384"/>
              <a:gd name="connsiteX299" fmla="*/ 2924535 w 3888921"/>
              <a:gd name="connsiteY299" fmla="*/ 582384 h 582384"/>
              <a:gd name="connsiteX300" fmla="*/ 2922853 w 3888921"/>
              <a:gd name="connsiteY300" fmla="*/ 582384 h 582384"/>
              <a:gd name="connsiteX301" fmla="*/ 2908317 w 3888921"/>
              <a:gd name="connsiteY301" fmla="*/ 582384 h 582384"/>
              <a:gd name="connsiteX302" fmla="*/ 2893398 w 3888921"/>
              <a:gd name="connsiteY302" fmla="*/ 582384 h 582384"/>
              <a:gd name="connsiteX303" fmla="*/ 2880630 w 3888921"/>
              <a:gd name="connsiteY303" fmla="*/ 582384 h 582384"/>
              <a:gd name="connsiteX304" fmla="*/ 2877705 w 3888921"/>
              <a:gd name="connsiteY304" fmla="*/ 582384 h 582384"/>
              <a:gd name="connsiteX305" fmla="*/ 2867394 w 3888921"/>
              <a:gd name="connsiteY305" fmla="*/ 582384 h 582384"/>
              <a:gd name="connsiteX306" fmla="*/ 2858977 w 3888921"/>
              <a:gd name="connsiteY306" fmla="*/ 582384 h 582384"/>
              <a:gd name="connsiteX307" fmla="*/ 2856051 w 3888921"/>
              <a:gd name="connsiteY307" fmla="*/ 582384 h 582384"/>
              <a:gd name="connsiteX308" fmla="*/ 2845740 w 3888921"/>
              <a:gd name="connsiteY308" fmla="*/ 582384 h 582384"/>
              <a:gd name="connsiteX309" fmla="*/ 2829522 w 3888921"/>
              <a:gd name="connsiteY309" fmla="*/ 582384 h 582384"/>
              <a:gd name="connsiteX310" fmla="*/ 2813829 w 3888921"/>
              <a:gd name="connsiteY310" fmla="*/ 582384 h 582384"/>
              <a:gd name="connsiteX311" fmla="*/ 2798910 w 3888921"/>
              <a:gd name="connsiteY311" fmla="*/ 582384 h 582384"/>
              <a:gd name="connsiteX312" fmla="*/ 2792175 w 3888921"/>
              <a:gd name="connsiteY312" fmla="*/ 582384 h 582384"/>
              <a:gd name="connsiteX313" fmla="*/ 2778939 w 3888921"/>
              <a:gd name="connsiteY313" fmla="*/ 582384 h 582384"/>
              <a:gd name="connsiteX314" fmla="*/ 2777256 w 3888921"/>
              <a:gd name="connsiteY314" fmla="*/ 582384 h 582384"/>
              <a:gd name="connsiteX315" fmla="*/ 2735034 w 3888921"/>
              <a:gd name="connsiteY315" fmla="*/ 582384 h 582384"/>
              <a:gd name="connsiteX316" fmla="*/ 2713380 w 3888921"/>
              <a:gd name="connsiteY316" fmla="*/ 582384 h 582384"/>
              <a:gd name="connsiteX317" fmla="*/ 2710455 w 3888921"/>
              <a:gd name="connsiteY317" fmla="*/ 582384 h 582384"/>
              <a:gd name="connsiteX318" fmla="*/ 2700144 w 3888921"/>
              <a:gd name="connsiteY318" fmla="*/ 582384 h 582384"/>
              <a:gd name="connsiteX319" fmla="*/ 2646579 w 3888921"/>
              <a:gd name="connsiteY319" fmla="*/ 582384 h 582384"/>
              <a:gd name="connsiteX320" fmla="*/ 2631660 w 3888921"/>
              <a:gd name="connsiteY320" fmla="*/ 582384 h 582384"/>
              <a:gd name="connsiteX321" fmla="*/ 2602055 w 3888921"/>
              <a:gd name="connsiteY321" fmla="*/ 582384 h 582384"/>
              <a:gd name="connsiteX322" fmla="*/ 2567784 w 3888921"/>
              <a:gd name="connsiteY322" fmla="*/ 582384 h 582384"/>
              <a:gd name="connsiteX323" fmla="*/ 2533571 w 3888921"/>
              <a:gd name="connsiteY323" fmla="*/ 582384 h 582384"/>
              <a:gd name="connsiteX324" fmla="*/ 2523260 w 3888921"/>
              <a:gd name="connsiteY324" fmla="*/ 582384 h 582384"/>
              <a:gd name="connsiteX325" fmla="*/ 2469695 w 3888921"/>
              <a:gd name="connsiteY325" fmla="*/ 582384 h 582384"/>
              <a:gd name="connsiteX326" fmla="*/ 2454776 w 3888921"/>
              <a:gd name="connsiteY326" fmla="*/ 582384 h 582384"/>
              <a:gd name="connsiteX327" fmla="*/ 2434804 w 3888921"/>
              <a:gd name="connsiteY327" fmla="*/ 582384 h 582384"/>
              <a:gd name="connsiteX328" fmla="*/ 2390900 w 3888921"/>
              <a:gd name="connsiteY328" fmla="*/ 582384 h 582384"/>
              <a:gd name="connsiteX329" fmla="*/ 2366320 w 3888921"/>
              <a:gd name="connsiteY329" fmla="*/ 582384 h 582384"/>
              <a:gd name="connsiteX330" fmla="*/ 2356010 w 3888921"/>
              <a:gd name="connsiteY330" fmla="*/ 582384 h 582384"/>
              <a:gd name="connsiteX331" fmla="*/ 2310861 w 3888921"/>
              <a:gd name="connsiteY331" fmla="*/ 582384 h 582384"/>
              <a:gd name="connsiteX332" fmla="*/ 2302444 w 3888921"/>
              <a:gd name="connsiteY332" fmla="*/ 582384 h 582384"/>
              <a:gd name="connsiteX333" fmla="*/ 2287526 w 3888921"/>
              <a:gd name="connsiteY333" fmla="*/ 582384 h 582384"/>
              <a:gd name="connsiteX334" fmla="*/ 2242377 w 3888921"/>
              <a:gd name="connsiteY334" fmla="*/ 582384 h 582384"/>
              <a:gd name="connsiteX335" fmla="*/ 2232066 w 3888921"/>
              <a:gd name="connsiteY335" fmla="*/ 582384 h 582384"/>
              <a:gd name="connsiteX336" fmla="*/ 2223650 w 3888921"/>
              <a:gd name="connsiteY336" fmla="*/ 582384 h 582384"/>
              <a:gd name="connsiteX337" fmla="*/ 2201992 w 3888921"/>
              <a:gd name="connsiteY337" fmla="*/ 582384 h 582384"/>
              <a:gd name="connsiteX338" fmla="*/ 2178501 w 3888921"/>
              <a:gd name="connsiteY338" fmla="*/ 582384 h 582384"/>
              <a:gd name="connsiteX339" fmla="*/ 2163583 w 3888921"/>
              <a:gd name="connsiteY339" fmla="*/ 582384 h 582384"/>
              <a:gd name="connsiteX340" fmla="*/ 2143611 w 3888921"/>
              <a:gd name="connsiteY340" fmla="*/ 582384 h 582384"/>
              <a:gd name="connsiteX341" fmla="*/ 2133509 w 3888921"/>
              <a:gd name="connsiteY341" fmla="*/ 582384 h 582384"/>
              <a:gd name="connsiteX342" fmla="*/ 2123198 w 3888921"/>
              <a:gd name="connsiteY342" fmla="*/ 582384 h 582384"/>
              <a:gd name="connsiteX343" fmla="*/ 2099706 w 3888921"/>
              <a:gd name="connsiteY343" fmla="*/ 582384 h 582384"/>
              <a:gd name="connsiteX344" fmla="*/ 2075127 w 3888921"/>
              <a:gd name="connsiteY344" fmla="*/ 582384 h 582384"/>
              <a:gd name="connsiteX345" fmla="*/ 2069633 w 3888921"/>
              <a:gd name="connsiteY345" fmla="*/ 582384 h 582384"/>
              <a:gd name="connsiteX346" fmla="*/ 2064816 w 3888921"/>
              <a:gd name="connsiteY346" fmla="*/ 582384 h 582384"/>
              <a:gd name="connsiteX347" fmla="*/ 2054714 w 3888921"/>
              <a:gd name="connsiteY347" fmla="*/ 582384 h 582384"/>
              <a:gd name="connsiteX348" fmla="*/ 2034742 w 3888921"/>
              <a:gd name="connsiteY348" fmla="*/ 582384 h 582384"/>
              <a:gd name="connsiteX349" fmla="*/ 2011251 w 3888921"/>
              <a:gd name="connsiteY349" fmla="*/ 582384 h 582384"/>
              <a:gd name="connsiteX350" fmla="*/ 1996332 w 3888921"/>
              <a:gd name="connsiteY350" fmla="*/ 582384 h 582384"/>
              <a:gd name="connsiteX351" fmla="*/ 1990838 w 3888921"/>
              <a:gd name="connsiteY351" fmla="*/ 582384 h 582384"/>
              <a:gd name="connsiteX352" fmla="*/ 1966258 w 3888921"/>
              <a:gd name="connsiteY352" fmla="*/ 582384 h 582384"/>
              <a:gd name="connsiteX353" fmla="*/ 1955948 w 3888921"/>
              <a:gd name="connsiteY353" fmla="*/ 582384 h 582384"/>
              <a:gd name="connsiteX354" fmla="*/ 1932456 w 3888921"/>
              <a:gd name="connsiteY354" fmla="*/ 582384 h 582384"/>
              <a:gd name="connsiteX355" fmla="*/ 1910799 w 3888921"/>
              <a:gd name="connsiteY355" fmla="*/ 582384 h 582384"/>
              <a:gd name="connsiteX356" fmla="*/ 1902382 w 3888921"/>
              <a:gd name="connsiteY356" fmla="*/ 582384 h 582384"/>
              <a:gd name="connsiteX357" fmla="*/ 1887464 w 3888921"/>
              <a:gd name="connsiteY357" fmla="*/ 582384 h 582384"/>
              <a:gd name="connsiteX358" fmla="*/ 1842315 w 3888921"/>
              <a:gd name="connsiteY358" fmla="*/ 582384 h 582384"/>
              <a:gd name="connsiteX359" fmla="*/ 1832004 w 3888921"/>
              <a:gd name="connsiteY359" fmla="*/ 582384 h 582384"/>
              <a:gd name="connsiteX360" fmla="*/ 1823588 w 3888921"/>
              <a:gd name="connsiteY360" fmla="*/ 582384 h 582384"/>
              <a:gd name="connsiteX361" fmla="*/ 1778439 w 3888921"/>
              <a:gd name="connsiteY361" fmla="*/ 582384 h 582384"/>
              <a:gd name="connsiteX362" fmla="*/ 1763520 w 3888921"/>
              <a:gd name="connsiteY362" fmla="*/ 582384 h 582384"/>
              <a:gd name="connsiteX363" fmla="*/ 1743549 w 3888921"/>
              <a:gd name="connsiteY363" fmla="*/ 582384 h 582384"/>
              <a:gd name="connsiteX364" fmla="*/ 1699644 w 3888921"/>
              <a:gd name="connsiteY364" fmla="*/ 582384 h 582384"/>
              <a:gd name="connsiteX365" fmla="*/ 1675065 w 3888921"/>
              <a:gd name="connsiteY365" fmla="*/ 582384 h 582384"/>
              <a:gd name="connsiteX366" fmla="*/ 1664754 w 3888921"/>
              <a:gd name="connsiteY366" fmla="*/ 582384 h 582384"/>
              <a:gd name="connsiteX367" fmla="*/ 1611189 w 3888921"/>
              <a:gd name="connsiteY367" fmla="*/ 582384 h 582384"/>
              <a:gd name="connsiteX368" fmla="*/ 1596270 w 3888921"/>
              <a:gd name="connsiteY368" fmla="*/ 582384 h 582384"/>
              <a:gd name="connsiteX369" fmla="*/ 1566665 w 3888921"/>
              <a:gd name="connsiteY369" fmla="*/ 582384 h 582384"/>
              <a:gd name="connsiteX370" fmla="*/ 1532394 w 3888921"/>
              <a:gd name="connsiteY370" fmla="*/ 582384 h 582384"/>
              <a:gd name="connsiteX371" fmla="*/ 1498181 w 3888921"/>
              <a:gd name="connsiteY371" fmla="*/ 582384 h 582384"/>
              <a:gd name="connsiteX372" fmla="*/ 1487870 w 3888921"/>
              <a:gd name="connsiteY372" fmla="*/ 582384 h 582384"/>
              <a:gd name="connsiteX373" fmla="*/ 1434304 w 3888921"/>
              <a:gd name="connsiteY373" fmla="*/ 582384 h 582384"/>
              <a:gd name="connsiteX374" fmla="*/ 1419386 w 3888921"/>
              <a:gd name="connsiteY374" fmla="*/ 582384 h 582384"/>
              <a:gd name="connsiteX375" fmla="*/ 1399414 w 3888921"/>
              <a:gd name="connsiteY375" fmla="*/ 582384 h 582384"/>
              <a:gd name="connsiteX376" fmla="*/ 1355510 w 3888921"/>
              <a:gd name="connsiteY376" fmla="*/ 582384 h 582384"/>
              <a:gd name="connsiteX377" fmla="*/ 1330930 w 3888921"/>
              <a:gd name="connsiteY377" fmla="*/ 582384 h 582384"/>
              <a:gd name="connsiteX378" fmla="*/ 1320620 w 3888921"/>
              <a:gd name="connsiteY378" fmla="*/ 582384 h 582384"/>
              <a:gd name="connsiteX379" fmla="*/ 1304927 w 3888921"/>
              <a:gd name="connsiteY379" fmla="*/ 582384 h 582384"/>
              <a:gd name="connsiteX380" fmla="*/ 1275471 w 3888921"/>
              <a:gd name="connsiteY380" fmla="*/ 582384 h 582384"/>
              <a:gd name="connsiteX381" fmla="*/ 1267054 w 3888921"/>
              <a:gd name="connsiteY381" fmla="*/ 582384 h 582384"/>
              <a:gd name="connsiteX382" fmla="*/ 1252135 w 3888921"/>
              <a:gd name="connsiteY382" fmla="*/ 582384 h 582384"/>
              <a:gd name="connsiteX383" fmla="*/ 1236443 w 3888921"/>
              <a:gd name="connsiteY383" fmla="*/ 582384 h 582384"/>
              <a:gd name="connsiteX384" fmla="*/ 1226132 w 3888921"/>
              <a:gd name="connsiteY384" fmla="*/ 582384 h 582384"/>
              <a:gd name="connsiteX385" fmla="*/ 1206987 w 3888921"/>
              <a:gd name="connsiteY385" fmla="*/ 582384 h 582384"/>
              <a:gd name="connsiteX386" fmla="*/ 1196676 w 3888921"/>
              <a:gd name="connsiteY386" fmla="*/ 582384 h 582384"/>
              <a:gd name="connsiteX387" fmla="*/ 1188259 w 3888921"/>
              <a:gd name="connsiteY387" fmla="*/ 582384 h 582384"/>
              <a:gd name="connsiteX388" fmla="*/ 1172567 w 3888921"/>
              <a:gd name="connsiteY388" fmla="*/ 582384 h 582384"/>
              <a:gd name="connsiteX389" fmla="*/ 1157648 w 3888921"/>
              <a:gd name="connsiteY389" fmla="*/ 582384 h 582384"/>
              <a:gd name="connsiteX390" fmla="*/ 1143111 w 3888921"/>
              <a:gd name="connsiteY390" fmla="*/ 582384 h 582384"/>
              <a:gd name="connsiteX391" fmla="*/ 1137676 w 3888921"/>
              <a:gd name="connsiteY391" fmla="*/ 582384 h 582384"/>
              <a:gd name="connsiteX392" fmla="*/ 1128192 w 3888921"/>
              <a:gd name="connsiteY392" fmla="*/ 582384 h 582384"/>
              <a:gd name="connsiteX393" fmla="*/ 1108221 w 3888921"/>
              <a:gd name="connsiteY393" fmla="*/ 582384 h 582384"/>
              <a:gd name="connsiteX394" fmla="*/ 1093772 w 3888921"/>
              <a:gd name="connsiteY394" fmla="*/ 582384 h 582384"/>
              <a:gd name="connsiteX395" fmla="*/ 1069192 w 3888921"/>
              <a:gd name="connsiteY395" fmla="*/ 582384 h 582384"/>
              <a:gd name="connsiteX396" fmla="*/ 1064316 w 3888921"/>
              <a:gd name="connsiteY396" fmla="*/ 582384 h 582384"/>
              <a:gd name="connsiteX397" fmla="*/ 1058882 w 3888921"/>
              <a:gd name="connsiteY397" fmla="*/ 582384 h 582384"/>
              <a:gd name="connsiteX398" fmla="*/ 1039737 w 3888921"/>
              <a:gd name="connsiteY398" fmla="*/ 582384 h 582384"/>
              <a:gd name="connsiteX399" fmla="*/ 1029426 w 3888921"/>
              <a:gd name="connsiteY399" fmla="*/ 582384 h 582384"/>
              <a:gd name="connsiteX400" fmla="*/ 1013733 w 3888921"/>
              <a:gd name="connsiteY400" fmla="*/ 582384 h 582384"/>
              <a:gd name="connsiteX401" fmla="*/ 1005316 w 3888921"/>
              <a:gd name="connsiteY401" fmla="*/ 582384 h 582384"/>
              <a:gd name="connsiteX402" fmla="*/ 990398 w 3888921"/>
              <a:gd name="connsiteY402" fmla="*/ 582384 h 582384"/>
              <a:gd name="connsiteX403" fmla="*/ 975861 w 3888921"/>
              <a:gd name="connsiteY403" fmla="*/ 582384 h 582384"/>
              <a:gd name="connsiteX404" fmla="*/ 960942 w 3888921"/>
              <a:gd name="connsiteY404" fmla="*/ 582384 h 582384"/>
              <a:gd name="connsiteX405" fmla="*/ 945249 w 3888921"/>
              <a:gd name="connsiteY405" fmla="*/ 582384 h 582384"/>
              <a:gd name="connsiteX406" fmla="*/ 934938 w 3888921"/>
              <a:gd name="connsiteY406" fmla="*/ 582384 h 582384"/>
              <a:gd name="connsiteX407" fmla="*/ 926522 w 3888921"/>
              <a:gd name="connsiteY407" fmla="*/ 582384 h 582384"/>
              <a:gd name="connsiteX408" fmla="*/ 897066 w 3888921"/>
              <a:gd name="connsiteY408" fmla="*/ 582384 h 582384"/>
              <a:gd name="connsiteX409" fmla="*/ 881373 w 3888921"/>
              <a:gd name="connsiteY409" fmla="*/ 582384 h 582384"/>
              <a:gd name="connsiteX410" fmla="*/ 866455 w 3888921"/>
              <a:gd name="connsiteY410" fmla="*/ 582384 h 582384"/>
              <a:gd name="connsiteX411" fmla="*/ 846483 w 3888921"/>
              <a:gd name="connsiteY411" fmla="*/ 582384 h 582384"/>
              <a:gd name="connsiteX412" fmla="*/ 802579 w 3888921"/>
              <a:gd name="connsiteY412" fmla="*/ 582384 h 582384"/>
              <a:gd name="connsiteX413" fmla="*/ 777999 w 3888921"/>
              <a:gd name="connsiteY413" fmla="*/ 582384 h 582384"/>
              <a:gd name="connsiteX414" fmla="*/ 767688 w 3888921"/>
              <a:gd name="connsiteY414" fmla="*/ 582384 h 582384"/>
              <a:gd name="connsiteX415" fmla="*/ 714123 w 3888921"/>
              <a:gd name="connsiteY415" fmla="*/ 582384 h 582384"/>
              <a:gd name="connsiteX416" fmla="*/ 699204 w 3888921"/>
              <a:gd name="connsiteY416" fmla="*/ 582384 h 582384"/>
              <a:gd name="connsiteX417" fmla="*/ 669599 w 3888921"/>
              <a:gd name="connsiteY417" fmla="*/ 582384 h 582384"/>
              <a:gd name="connsiteX418" fmla="*/ 635328 w 3888921"/>
              <a:gd name="connsiteY418" fmla="*/ 582384 h 582384"/>
              <a:gd name="connsiteX419" fmla="*/ 601115 w 3888921"/>
              <a:gd name="connsiteY419" fmla="*/ 582384 h 582384"/>
              <a:gd name="connsiteX420" fmla="*/ 590804 w 3888921"/>
              <a:gd name="connsiteY420" fmla="*/ 582384 h 582384"/>
              <a:gd name="connsiteX421" fmla="*/ 537239 w 3888921"/>
              <a:gd name="connsiteY421" fmla="*/ 582384 h 582384"/>
              <a:gd name="connsiteX422" fmla="*/ 522320 w 3888921"/>
              <a:gd name="connsiteY422" fmla="*/ 582384 h 582384"/>
              <a:gd name="connsiteX423" fmla="*/ 502348 w 3888921"/>
              <a:gd name="connsiteY423" fmla="*/ 582384 h 582384"/>
              <a:gd name="connsiteX424" fmla="*/ 458444 w 3888921"/>
              <a:gd name="connsiteY424" fmla="*/ 582384 h 582384"/>
              <a:gd name="connsiteX425" fmla="*/ 433864 w 3888921"/>
              <a:gd name="connsiteY425" fmla="*/ 582384 h 582384"/>
              <a:gd name="connsiteX426" fmla="*/ 423554 w 3888921"/>
              <a:gd name="connsiteY426" fmla="*/ 582384 h 582384"/>
              <a:gd name="connsiteX427" fmla="*/ 378405 w 3888921"/>
              <a:gd name="connsiteY427" fmla="*/ 582384 h 582384"/>
              <a:gd name="connsiteX428" fmla="*/ 369989 w 3888921"/>
              <a:gd name="connsiteY428" fmla="*/ 582384 h 582384"/>
              <a:gd name="connsiteX429" fmla="*/ 355070 w 3888921"/>
              <a:gd name="connsiteY429" fmla="*/ 582384 h 582384"/>
              <a:gd name="connsiteX430" fmla="*/ 309921 w 3888921"/>
              <a:gd name="connsiteY430" fmla="*/ 582384 h 582384"/>
              <a:gd name="connsiteX431" fmla="*/ 299611 w 3888921"/>
              <a:gd name="connsiteY431" fmla="*/ 582384 h 582384"/>
              <a:gd name="connsiteX432" fmla="*/ 291194 w 3888921"/>
              <a:gd name="connsiteY432" fmla="*/ 582384 h 582384"/>
              <a:gd name="connsiteX433" fmla="*/ 246045 w 3888921"/>
              <a:gd name="connsiteY433" fmla="*/ 582384 h 582384"/>
              <a:gd name="connsiteX434" fmla="*/ 231126 w 3888921"/>
              <a:gd name="connsiteY434" fmla="*/ 582384 h 582384"/>
              <a:gd name="connsiteX435" fmla="*/ 211155 w 3888921"/>
              <a:gd name="connsiteY435" fmla="*/ 582384 h 582384"/>
              <a:gd name="connsiteX436" fmla="*/ 167250 w 3888921"/>
              <a:gd name="connsiteY436" fmla="*/ 582384 h 582384"/>
              <a:gd name="connsiteX437" fmla="*/ 142671 w 3888921"/>
              <a:gd name="connsiteY437" fmla="*/ 582384 h 582384"/>
              <a:gd name="connsiteX438" fmla="*/ 132360 w 3888921"/>
              <a:gd name="connsiteY438" fmla="*/ 582384 h 582384"/>
              <a:gd name="connsiteX439" fmla="*/ 78795 w 3888921"/>
              <a:gd name="connsiteY439" fmla="*/ 582384 h 582384"/>
              <a:gd name="connsiteX440" fmla="*/ 63876 w 3888921"/>
              <a:gd name="connsiteY440" fmla="*/ 582384 h 582384"/>
              <a:gd name="connsiteX441" fmla="*/ 0 w 3888921"/>
              <a:gd name="connsiteY441" fmla="*/ 582384 h 5823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3888921" h="582384">
                <a:moveTo>
                  <a:pt x="145596" y="0"/>
                </a:moveTo>
                <a:lnTo>
                  <a:pt x="209472" y="0"/>
                </a:lnTo>
                <a:lnTo>
                  <a:pt x="224391" y="0"/>
                </a:lnTo>
                <a:lnTo>
                  <a:pt x="277956" y="0"/>
                </a:lnTo>
                <a:lnTo>
                  <a:pt x="288267" y="0"/>
                </a:lnTo>
                <a:lnTo>
                  <a:pt x="312846" y="0"/>
                </a:lnTo>
                <a:lnTo>
                  <a:pt x="356751" y="0"/>
                </a:lnTo>
                <a:lnTo>
                  <a:pt x="376723" y="0"/>
                </a:lnTo>
                <a:lnTo>
                  <a:pt x="391641" y="0"/>
                </a:lnTo>
                <a:lnTo>
                  <a:pt x="436790" y="0"/>
                </a:lnTo>
                <a:lnTo>
                  <a:pt x="445206" y="0"/>
                </a:lnTo>
                <a:lnTo>
                  <a:pt x="455517" y="0"/>
                </a:lnTo>
                <a:lnTo>
                  <a:pt x="500666" y="0"/>
                </a:lnTo>
                <a:lnTo>
                  <a:pt x="515584" y="0"/>
                </a:lnTo>
                <a:lnTo>
                  <a:pt x="524001" y="0"/>
                </a:lnTo>
                <a:lnTo>
                  <a:pt x="569150" y="0"/>
                </a:lnTo>
                <a:lnTo>
                  <a:pt x="579460" y="0"/>
                </a:lnTo>
                <a:lnTo>
                  <a:pt x="604040" y="0"/>
                </a:lnTo>
                <a:lnTo>
                  <a:pt x="647944" y="0"/>
                </a:lnTo>
                <a:lnTo>
                  <a:pt x="667916" y="0"/>
                </a:lnTo>
                <a:lnTo>
                  <a:pt x="682835" y="0"/>
                </a:lnTo>
                <a:lnTo>
                  <a:pt x="736400" y="0"/>
                </a:lnTo>
                <a:lnTo>
                  <a:pt x="746711" y="0"/>
                </a:lnTo>
                <a:lnTo>
                  <a:pt x="780924" y="0"/>
                </a:lnTo>
                <a:lnTo>
                  <a:pt x="815195" y="0"/>
                </a:lnTo>
                <a:lnTo>
                  <a:pt x="844800" y="0"/>
                </a:lnTo>
                <a:lnTo>
                  <a:pt x="859719" y="0"/>
                </a:lnTo>
                <a:lnTo>
                  <a:pt x="913284" y="0"/>
                </a:lnTo>
                <a:lnTo>
                  <a:pt x="923595" y="0"/>
                </a:lnTo>
                <a:lnTo>
                  <a:pt x="948174" y="0"/>
                </a:lnTo>
                <a:lnTo>
                  <a:pt x="992079" y="0"/>
                </a:lnTo>
                <a:lnTo>
                  <a:pt x="1012050" y="0"/>
                </a:lnTo>
                <a:lnTo>
                  <a:pt x="1026969" y="0"/>
                </a:lnTo>
                <a:lnTo>
                  <a:pt x="1042662" y="0"/>
                </a:lnTo>
                <a:lnTo>
                  <a:pt x="1072118" y="0"/>
                </a:lnTo>
                <a:lnTo>
                  <a:pt x="1080534" y="0"/>
                </a:lnTo>
                <a:lnTo>
                  <a:pt x="1090845" y="0"/>
                </a:lnTo>
                <a:lnTo>
                  <a:pt x="1106538" y="0"/>
                </a:lnTo>
                <a:lnTo>
                  <a:pt x="1121457" y="0"/>
                </a:lnTo>
                <a:lnTo>
                  <a:pt x="1135994" y="0"/>
                </a:lnTo>
                <a:lnTo>
                  <a:pt x="1150912" y="0"/>
                </a:lnTo>
                <a:lnTo>
                  <a:pt x="1159329" y="0"/>
                </a:lnTo>
                <a:lnTo>
                  <a:pt x="1175022" y="0"/>
                </a:lnTo>
                <a:lnTo>
                  <a:pt x="1185333" y="0"/>
                </a:lnTo>
                <a:lnTo>
                  <a:pt x="1204478" y="0"/>
                </a:lnTo>
                <a:lnTo>
                  <a:pt x="1209912" y="0"/>
                </a:lnTo>
                <a:lnTo>
                  <a:pt x="1214789" y="0"/>
                </a:lnTo>
                <a:lnTo>
                  <a:pt x="1239368" y="0"/>
                </a:lnTo>
                <a:lnTo>
                  <a:pt x="1253817" y="0"/>
                </a:lnTo>
                <a:lnTo>
                  <a:pt x="1273788" y="0"/>
                </a:lnTo>
                <a:lnTo>
                  <a:pt x="1283272" y="0"/>
                </a:lnTo>
                <a:lnTo>
                  <a:pt x="1288707" y="0"/>
                </a:lnTo>
                <a:lnTo>
                  <a:pt x="1303244" y="0"/>
                </a:lnTo>
                <a:lnTo>
                  <a:pt x="1318163" y="0"/>
                </a:lnTo>
                <a:lnTo>
                  <a:pt x="1333856" y="0"/>
                </a:lnTo>
                <a:lnTo>
                  <a:pt x="1342272" y="0"/>
                </a:lnTo>
                <a:lnTo>
                  <a:pt x="1352583" y="0"/>
                </a:lnTo>
                <a:lnTo>
                  <a:pt x="1371728" y="0"/>
                </a:lnTo>
                <a:lnTo>
                  <a:pt x="1382039" y="0"/>
                </a:lnTo>
                <a:lnTo>
                  <a:pt x="1397732" y="0"/>
                </a:lnTo>
                <a:lnTo>
                  <a:pt x="1412650" y="0"/>
                </a:lnTo>
                <a:lnTo>
                  <a:pt x="1421067" y="0"/>
                </a:lnTo>
                <a:lnTo>
                  <a:pt x="1450523" y="0"/>
                </a:lnTo>
                <a:lnTo>
                  <a:pt x="1466215" y="0"/>
                </a:lnTo>
                <a:lnTo>
                  <a:pt x="1476526" y="0"/>
                </a:lnTo>
                <a:lnTo>
                  <a:pt x="1501106" y="0"/>
                </a:lnTo>
                <a:lnTo>
                  <a:pt x="1545010" y="0"/>
                </a:lnTo>
                <a:lnTo>
                  <a:pt x="1564982" y="0"/>
                </a:lnTo>
                <a:lnTo>
                  <a:pt x="1579901" y="0"/>
                </a:lnTo>
                <a:lnTo>
                  <a:pt x="1633466" y="0"/>
                </a:lnTo>
                <a:lnTo>
                  <a:pt x="1643777" y="0"/>
                </a:lnTo>
                <a:lnTo>
                  <a:pt x="1677990" y="0"/>
                </a:lnTo>
                <a:lnTo>
                  <a:pt x="1712261" y="0"/>
                </a:lnTo>
                <a:lnTo>
                  <a:pt x="1741866" y="0"/>
                </a:lnTo>
                <a:lnTo>
                  <a:pt x="1756785" y="0"/>
                </a:lnTo>
                <a:lnTo>
                  <a:pt x="1810350" y="0"/>
                </a:lnTo>
                <a:lnTo>
                  <a:pt x="1820661" y="0"/>
                </a:lnTo>
                <a:lnTo>
                  <a:pt x="1845240" y="0"/>
                </a:lnTo>
                <a:lnTo>
                  <a:pt x="1889145" y="0"/>
                </a:lnTo>
                <a:lnTo>
                  <a:pt x="1909116" y="0"/>
                </a:lnTo>
                <a:lnTo>
                  <a:pt x="1924035" y="0"/>
                </a:lnTo>
                <a:lnTo>
                  <a:pt x="1969183" y="0"/>
                </a:lnTo>
                <a:lnTo>
                  <a:pt x="1977600" y="0"/>
                </a:lnTo>
                <a:lnTo>
                  <a:pt x="1987911" y="0"/>
                </a:lnTo>
                <a:lnTo>
                  <a:pt x="2033059" y="0"/>
                </a:lnTo>
                <a:lnTo>
                  <a:pt x="2047978" y="0"/>
                </a:lnTo>
                <a:lnTo>
                  <a:pt x="2056395" y="0"/>
                </a:lnTo>
                <a:lnTo>
                  <a:pt x="2078052" y="0"/>
                </a:lnTo>
                <a:lnTo>
                  <a:pt x="2101544" y="0"/>
                </a:lnTo>
                <a:lnTo>
                  <a:pt x="2111854" y="0"/>
                </a:lnTo>
                <a:lnTo>
                  <a:pt x="2136434" y="0"/>
                </a:lnTo>
                <a:lnTo>
                  <a:pt x="2141928" y="0"/>
                </a:lnTo>
                <a:lnTo>
                  <a:pt x="2156847" y="0"/>
                </a:lnTo>
                <a:lnTo>
                  <a:pt x="2180338" y="0"/>
                </a:lnTo>
                <a:lnTo>
                  <a:pt x="2200310" y="0"/>
                </a:lnTo>
                <a:lnTo>
                  <a:pt x="2210412" y="0"/>
                </a:lnTo>
                <a:lnTo>
                  <a:pt x="2215228" y="0"/>
                </a:lnTo>
                <a:lnTo>
                  <a:pt x="2220723" y="0"/>
                </a:lnTo>
                <a:lnTo>
                  <a:pt x="2245302" y="0"/>
                </a:lnTo>
                <a:lnTo>
                  <a:pt x="2268794" y="0"/>
                </a:lnTo>
                <a:lnTo>
                  <a:pt x="2279104" y="0"/>
                </a:lnTo>
                <a:lnTo>
                  <a:pt x="2289207" y="0"/>
                </a:lnTo>
                <a:lnTo>
                  <a:pt x="2309179" y="0"/>
                </a:lnTo>
                <a:lnTo>
                  <a:pt x="2324097" y="0"/>
                </a:lnTo>
                <a:lnTo>
                  <a:pt x="2347589" y="0"/>
                </a:lnTo>
                <a:lnTo>
                  <a:pt x="2369246" y="0"/>
                </a:lnTo>
                <a:lnTo>
                  <a:pt x="2377662" y="0"/>
                </a:lnTo>
                <a:lnTo>
                  <a:pt x="2387973" y="0"/>
                </a:lnTo>
                <a:lnTo>
                  <a:pt x="2433122" y="0"/>
                </a:lnTo>
                <a:lnTo>
                  <a:pt x="2448040" y="0"/>
                </a:lnTo>
                <a:lnTo>
                  <a:pt x="2456457" y="0"/>
                </a:lnTo>
                <a:lnTo>
                  <a:pt x="2501605" y="0"/>
                </a:lnTo>
                <a:lnTo>
                  <a:pt x="2511917" y="0"/>
                </a:lnTo>
                <a:lnTo>
                  <a:pt x="2536496" y="0"/>
                </a:lnTo>
                <a:lnTo>
                  <a:pt x="2580400" y="0"/>
                </a:lnTo>
                <a:lnTo>
                  <a:pt x="2600372" y="0"/>
                </a:lnTo>
                <a:lnTo>
                  <a:pt x="2615291" y="0"/>
                </a:lnTo>
                <a:lnTo>
                  <a:pt x="2668856" y="0"/>
                </a:lnTo>
                <a:lnTo>
                  <a:pt x="2679167" y="0"/>
                </a:lnTo>
                <a:lnTo>
                  <a:pt x="2713380" y="0"/>
                </a:lnTo>
                <a:lnTo>
                  <a:pt x="2747650" y="0"/>
                </a:lnTo>
                <a:lnTo>
                  <a:pt x="2777256" y="0"/>
                </a:lnTo>
                <a:lnTo>
                  <a:pt x="2792175" y="0"/>
                </a:lnTo>
                <a:lnTo>
                  <a:pt x="2845740" y="0"/>
                </a:lnTo>
                <a:lnTo>
                  <a:pt x="2856051" y="0"/>
                </a:lnTo>
                <a:lnTo>
                  <a:pt x="2858976" y="0"/>
                </a:lnTo>
                <a:lnTo>
                  <a:pt x="2880630" y="0"/>
                </a:lnTo>
                <a:lnTo>
                  <a:pt x="2922852" y="0"/>
                </a:lnTo>
                <a:lnTo>
                  <a:pt x="2924535" y="0"/>
                </a:lnTo>
                <a:lnTo>
                  <a:pt x="2937771" y="0"/>
                </a:lnTo>
                <a:lnTo>
                  <a:pt x="2944506" y="0"/>
                </a:lnTo>
                <a:lnTo>
                  <a:pt x="2959425" y="0"/>
                </a:lnTo>
                <a:lnTo>
                  <a:pt x="2975118" y="0"/>
                </a:lnTo>
                <a:lnTo>
                  <a:pt x="2991336" y="0"/>
                </a:lnTo>
                <a:lnTo>
                  <a:pt x="3001647" y="0"/>
                </a:lnTo>
                <a:lnTo>
                  <a:pt x="3004574" y="0"/>
                </a:lnTo>
                <a:lnTo>
                  <a:pt x="3012990" y="0"/>
                </a:lnTo>
                <a:lnTo>
                  <a:pt x="3023301" y="0"/>
                </a:lnTo>
                <a:lnTo>
                  <a:pt x="3026226" y="0"/>
                </a:lnTo>
                <a:lnTo>
                  <a:pt x="3038994" y="0"/>
                </a:lnTo>
                <a:lnTo>
                  <a:pt x="3053913" y="0"/>
                </a:lnTo>
                <a:lnTo>
                  <a:pt x="3068450" y="0"/>
                </a:lnTo>
                <a:lnTo>
                  <a:pt x="3070131" y="0"/>
                </a:lnTo>
                <a:lnTo>
                  <a:pt x="3083368" y="0"/>
                </a:lnTo>
                <a:lnTo>
                  <a:pt x="3090102" y="0"/>
                </a:lnTo>
                <a:lnTo>
                  <a:pt x="3091785" y="0"/>
                </a:lnTo>
                <a:lnTo>
                  <a:pt x="3105021" y="0"/>
                </a:lnTo>
                <a:lnTo>
                  <a:pt x="3107478" y="0"/>
                </a:lnTo>
                <a:lnTo>
                  <a:pt x="3117789" y="0"/>
                </a:lnTo>
                <a:lnTo>
                  <a:pt x="3136934" y="0"/>
                </a:lnTo>
                <a:lnTo>
                  <a:pt x="3142368" y="0"/>
                </a:lnTo>
                <a:lnTo>
                  <a:pt x="3147244" y="0"/>
                </a:lnTo>
                <a:lnTo>
                  <a:pt x="3150170" y="0"/>
                </a:lnTo>
                <a:lnTo>
                  <a:pt x="3158586" y="0"/>
                </a:lnTo>
                <a:lnTo>
                  <a:pt x="3168897" y="0"/>
                </a:lnTo>
                <a:lnTo>
                  <a:pt x="3171824" y="0"/>
                </a:lnTo>
                <a:lnTo>
                  <a:pt x="3186273" y="0"/>
                </a:lnTo>
                <a:lnTo>
                  <a:pt x="3206244" y="0"/>
                </a:lnTo>
                <a:lnTo>
                  <a:pt x="3214046" y="0"/>
                </a:lnTo>
                <a:lnTo>
                  <a:pt x="3215728" y="0"/>
                </a:lnTo>
                <a:lnTo>
                  <a:pt x="3221163" y="0"/>
                </a:lnTo>
                <a:lnTo>
                  <a:pt x="3228964" y="0"/>
                </a:lnTo>
                <a:lnTo>
                  <a:pt x="3235700" y="0"/>
                </a:lnTo>
                <a:lnTo>
                  <a:pt x="3237381" y="0"/>
                </a:lnTo>
                <a:lnTo>
                  <a:pt x="3250618" y="0"/>
                </a:lnTo>
                <a:lnTo>
                  <a:pt x="3266311" y="0"/>
                </a:lnTo>
                <a:lnTo>
                  <a:pt x="3274728" y="0"/>
                </a:lnTo>
                <a:lnTo>
                  <a:pt x="3282529" y="0"/>
                </a:lnTo>
                <a:lnTo>
                  <a:pt x="3285039" y="0"/>
                </a:lnTo>
                <a:lnTo>
                  <a:pt x="3292840" y="0"/>
                </a:lnTo>
                <a:lnTo>
                  <a:pt x="3304184" y="0"/>
                </a:lnTo>
                <a:lnTo>
                  <a:pt x="3314495" y="0"/>
                </a:lnTo>
                <a:lnTo>
                  <a:pt x="3317420" y="0"/>
                </a:lnTo>
                <a:lnTo>
                  <a:pt x="3330188" y="0"/>
                </a:lnTo>
                <a:lnTo>
                  <a:pt x="3345106" y="0"/>
                </a:lnTo>
                <a:lnTo>
                  <a:pt x="3353523" y="0"/>
                </a:lnTo>
                <a:lnTo>
                  <a:pt x="3361324" y="0"/>
                </a:lnTo>
                <a:lnTo>
                  <a:pt x="3381296" y="0"/>
                </a:lnTo>
                <a:lnTo>
                  <a:pt x="3382978" y="0"/>
                </a:lnTo>
                <a:lnTo>
                  <a:pt x="3396214" y="0"/>
                </a:lnTo>
                <a:lnTo>
                  <a:pt x="3398671" y="0"/>
                </a:lnTo>
                <a:lnTo>
                  <a:pt x="3408982" y="0"/>
                </a:lnTo>
                <a:lnTo>
                  <a:pt x="3433561" y="0"/>
                </a:lnTo>
                <a:lnTo>
                  <a:pt x="3449780" y="0"/>
                </a:lnTo>
                <a:lnTo>
                  <a:pt x="3460090" y="0"/>
                </a:lnTo>
                <a:lnTo>
                  <a:pt x="3477466" y="0"/>
                </a:lnTo>
                <a:lnTo>
                  <a:pt x="3494304" y="0"/>
                </a:lnTo>
                <a:lnTo>
                  <a:pt x="3497437" y="0"/>
                </a:lnTo>
                <a:lnTo>
                  <a:pt x="3512356" y="0"/>
                </a:lnTo>
                <a:lnTo>
                  <a:pt x="3528574" y="0"/>
                </a:lnTo>
                <a:lnTo>
                  <a:pt x="3558180" y="0"/>
                </a:lnTo>
                <a:lnTo>
                  <a:pt x="3565921" y="0"/>
                </a:lnTo>
                <a:lnTo>
                  <a:pt x="3573099" y="0"/>
                </a:lnTo>
                <a:lnTo>
                  <a:pt x="3576232" y="0"/>
                </a:lnTo>
                <a:lnTo>
                  <a:pt x="3610446" y="0"/>
                </a:lnTo>
                <a:lnTo>
                  <a:pt x="3626664" y="0"/>
                </a:lnTo>
                <a:lnTo>
                  <a:pt x="3636975" y="0"/>
                </a:lnTo>
                <a:lnTo>
                  <a:pt x="3644716" y="0"/>
                </a:lnTo>
                <a:lnTo>
                  <a:pt x="3661554" y="0"/>
                </a:lnTo>
                <a:lnTo>
                  <a:pt x="3674322" y="0"/>
                </a:lnTo>
                <a:lnTo>
                  <a:pt x="3689241" y="0"/>
                </a:lnTo>
                <a:lnTo>
                  <a:pt x="3705459" y="0"/>
                </a:lnTo>
                <a:lnTo>
                  <a:pt x="3725430" y="0"/>
                </a:lnTo>
                <a:lnTo>
                  <a:pt x="3740349" y="0"/>
                </a:lnTo>
                <a:lnTo>
                  <a:pt x="3742806" y="0"/>
                </a:lnTo>
                <a:lnTo>
                  <a:pt x="3753117" y="0"/>
                </a:lnTo>
                <a:lnTo>
                  <a:pt x="3756042" y="0"/>
                </a:lnTo>
                <a:lnTo>
                  <a:pt x="3777696" y="0"/>
                </a:lnTo>
                <a:lnTo>
                  <a:pt x="3785497" y="0"/>
                </a:lnTo>
                <a:lnTo>
                  <a:pt x="3793914" y="0"/>
                </a:lnTo>
                <a:lnTo>
                  <a:pt x="3804225" y="0"/>
                </a:lnTo>
                <a:lnTo>
                  <a:pt x="3819918" y="0"/>
                </a:lnTo>
                <a:lnTo>
                  <a:pt x="3821601" y="0"/>
                </a:lnTo>
                <a:lnTo>
                  <a:pt x="3834837" y="0"/>
                </a:lnTo>
                <a:lnTo>
                  <a:pt x="3841572" y="0"/>
                </a:lnTo>
                <a:lnTo>
                  <a:pt x="3849373" y="0"/>
                </a:lnTo>
                <a:lnTo>
                  <a:pt x="3856491" y="0"/>
                </a:lnTo>
                <a:lnTo>
                  <a:pt x="3864292" y="0"/>
                </a:lnTo>
                <a:lnTo>
                  <a:pt x="3872709" y="0"/>
                </a:lnTo>
                <a:lnTo>
                  <a:pt x="3888402" y="0"/>
                </a:lnTo>
                <a:lnTo>
                  <a:pt x="3888921" y="0"/>
                </a:lnTo>
                <a:lnTo>
                  <a:pt x="3743325" y="582384"/>
                </a:lnTo>
                <a:lnTo>
                  <a:pt x="3742806" y="582384"/>
                </a:lnTo>
                <a:lnTo>
                  <a:pt x="3727113" y="582384"/>
                </a:lnTo>
                <a:lnTo>
                  <a:pt x="3718696" y="582384"/>
                </a:lnTo>
                <a:lnTo>
                  <a:pt x="3710895" y="582384"/>
                </a:lnTo>
                <a:lnTo>
                  <a:pt x="3703777" y="582384"/>
                </a:lnTo>
                <a:lnTo>
                  <a:pt x="3695976" y="582384"/>
                </a:lnTo>
                <a:lnTo>
                  <a:pt x="3689241" y="582384"/>
                </a:lnTo>
                <a:lnTo>
                  <a:pt x="3676005" y="582384"/>
                </a:lnTo>
                <a:lnTo>
                  <a:pt x="3674322" y="582384"/>
                </a:lnTo>
                <a:lnTo>
                  <a:pt x="3658629" y="582384"/>
                </a:lnTo>
                <a:lnTo>
                  <a:pt x="3648318" y="582384"/>
                </a:lnTo>
                <a:lnTo>
                  <a:pt x="3639901" y="582384"/>
                </a:lnTo>
                <a:lnTo>
                  <a:pt x="3632100" y="582384"/>
                </a:lnTo>
                <a:lnTo>
                  <a:pt x="3610446" y="582384"/>
                </a:lnTo>
                <a:lnTo>
                  <a:pt x="3607521" y="582384"/>
                </a:lnTo>
                <a:lnTo>
                  <a:pt x="3597210" y="582384"/>
                </a:lnTo>
                <a:lnTo>
                  <a:pt x="3594753" y="582384"/>
                </a:lnTo>
                <a:lnTo>
                  <a:pt x="3579834" y="582384"/>
                </a:lnTo>
                <a:lnTo>
                  <a:pt x="3559863" y="582384"/>
                </a:lnTo>
                <a:lnTo>
                  <a:pt x="3543645" y="582384"/>
                </a:lnTo>
                <a:lnTo>
                  <a:pt x="3528726" y="582384"/>
                </a:lnTo>
                <a:lnTo>
                  <a:pt x="3515958" y="582384"/>
                </a:lnTo>
                <a:lnTo>
                  <a:pt x="3499120" y="582384"/>
                </a:lnTo>
                <a:lnTo>
                  <a:pt x="3491379" y="582384"/>
                </a:lnTo>
                <a:lnTo>
                  <a:pt x="3481068" y="582384"/>
                </a:lnTo>
                <a:lnTo>
                  <a:pt x="3464850" y="582384"/>
                </a:lnTo>
                <a:lnTo>
                  <a:pt x="3430636" y="582384"/>
                </a:lnTo>
                <a:lnTo>
                  <a:pt x="3427503" y="582384"/>
                </a:lnTo>
                <a:lnTo>
                  <a:pt x="3420325" y="582384"/>
                </a:lnTo>
                <a:lnTo>
                  <a:pt x="3412584" y="582384"/>
                </a:lnTo>
                <a:lnTo>
                  <a:pt x="3382978" y="582384"/>
                </a:lnTo>
                <a:lnTo>
                  <a:pt x="3366760" y="582384"/>
                </a:lnTo>
                <a:lnTo>
                  <a:pt x="3351842" y="582384"/>
                </a:lnTo>
                <a:lnTo>
                  <a:pt x="3348708" y="582384"/>
                </a:lnTo>
                <a:lnTo>
                  <a:pt x="3331870" y="582384"/>
                </a:lnTo>
                <a:lnTo>
                  <a:pt x="3314495" y="582384"/>
                </a:lnTo>
                <a:lnTo>
                  <a:pt x="3304184" y="582384"/>
                </a:lnTo>
                <a:lnTo>
                  <a:pt x="3287966" y="582384"/>
                </a:lnTo>
                <a:lnTo>
                  <a:pt x="3263386" y="582384"/>
                </a:lnTo>
                <a:lnTo>
                  <a:pt x="3253075" y="582384"/>
                </a:lnTo>
                <a:lnTo>
                  <a:pt x="3250618" y="582384"/>
                </a:lnTo>
                <a:lnTo>
                  <a:pt x="3237383" y="582384"/>
                </a:lnTo>
                <a:lnTo>
                  <a:pt x="3235700" y="582384"/>
                </a:lnTo>
                <a:lnTo>
                  <a:pt x="3215728" y="582384"/>
                </a:lnTo>
                <a:lnTo>
                  <a:pt x="3207927" y="582384"/>
                </a:lnTo>
                <a:lnTo>
                  <a:pt x="3199510" y="582384"/>
                </a:lnTo>
                <a:lnTo>
                  <a:pt x="3184592" y="582384"/>
                </a:lnTo>
                <a:lnTo>
                  <a:pt x="3171824" y="582384"/>
                </a:lnTo>
                <a:lnTo>
                  <a:pt x="3168898" y="582384"/>
                </a:lnTo>
                <a:lnTo>
                  <a:pt x="3158588" y="582384"/>
                </a:lnTo>
                <a:lnTo>
                  <a:pt x="3147244" y="582384"/>
                </a:lnTo>
                <a:lnTo>
                  <a:pt x="3139443" y="582384"/>
                </a:lnTo>
                <a:lnTo>
                  <a:pt x="3136934" y="582384"/>
                </a:lnTo>
                <a:lnTo>
                  <a:pt x="3129132" y="582384"/>
                </a:lnTo>
                <a:lnTo>
                  <a:pt x="3120716" y="582384"/>
                </a:lnTo>
                <a:lnTo>
                  <a:pt x="3105023" y="582384"/>
                </a:lnTo>
                <a:lnTo>
                  <a:pt x="3091785" y="582384"/>
                </a:lnTo>
                <a:lnTo>
                  <a:pt x="3090104" y="582384"/>
                </a:lnTo>
                <a:lnTo>
                  <a:pt x="3083368" y="582384"/>
                </a:lnTo>
                <a:lnTo>
                  <a:pt x="3075567" y="582384"/>
                </a:lnTo>
                <a:lnTo>
                  <a:pt x="3070132" y="582384"/>
                </a:lnTo>
                <a:lnTo>
                  <a:pt x="3068450" y="582384"/>
                </a:lnTo>
                <a:lnTo>
                  <a:pt x="3060648" y="582384"/>
                </a:lnTo>
                <a:lnTo>
                  <a:pt x="3040677" y="582384"/>
                </a:lnTo>
                <a:lnTo>
                  <a:pt x="3026228" y="582384"/>
                </a:lnTo>
                <a:lnTo>
                  <a:pt x="3023301" y="582384"/>
                </a:lnTo>
                <a:lnTo>
                  <a:pt x="3012990" y="582384"/>
                </a:lnTo>
                <a:lnTo>
                  <a:pt x="3004574" y="582384"/>
                </a:lnTo>
                <a:lnTo>
                  <a:pt x="3001648" y="582384"/>
                </a:lnTo>
                <a:lnTo>
                  <a:pt x="2996772" y="582384"/>
                </a:lnTo>
                <a:lnTo>
                  <a:pt x="2991338" y="582384"/>
                </a:lnTo>
                <a:lnTo>
                  <a:pt x="2972193" y="582384"/>
                </a:lnTo>
                <a:lnTo>
                  <a:pt x="2961882" y="582384"/>
                </a:lnTo>
                <a:lnTo>
                  <a:pt x="2959425" y="582384"/>
                </a:lnTo>
                <a:lnTo>
                  <a:pt x="2946189" y="582384"/>
                </a:lnTo>
                <a:lnTo>
                  <a:pt x="2944506" y="582384"/>
                </a:lnTo>
                <a:lnTo>
                  <a:pt x="2937772" y="582384"/>
                </a:lnTo>
                <a:lnTo>
                  <a:pt x="2924535" y="582384"/>
                </a:lnTo>
                <a:lnTo>
                  <a:pt x="2922853" y="582384"/>
                </a:lnTo>
                <a:lnTo>
                  <a:pt x="2908317" y="582384"/>
                </a:lnTo>
                <a:lnTo>
                  <a:pt x="2893398" y="582384"/>
                </a:lnTo>
                <a:lnTo>
                  <a:pt x="2880630" y="582384"/>
                </a:lnTo>
                <a:lnTo>
                  <a:pt x="2877705" y="582384"/>
                </a:lnTo>
                <a:lnTo>
                  <a:pt x="2867394" y="582384"/>
                </a:lnTo>
                <a:lnTo>
                  <a:pt x="2858977" y="582384"/>
                </a:lnTo>
                <a:lnTo>
                  <a:pt x="2856051" y="582384"/>
                </a:lnTo>
                <a:lnTo>
                  <a:pt x="2845740" y="582384"/>
                </a:lnTo>
                <a:lnTo>
                  <a:pt x="2829522" y="582384"/>
                </a:lnTo>
                <a:lnTo>
                  <a:pt x="2813829" y="582384"/>
                </a:lnTo>
                <a:lnTo>
                  <a:pt x="2798910" y="582384"/>
                </a:lnTo>
                <a:lnTo>
                  <a:pt x="2792175" y="582384"/>
                </a:lnTo>
                <a:lnTo>
                  <a:pt x="2778939" y="582384"/>
                </a:lnTo>
                <a:lnTo>
                  <a:pt x="2777256" y="582384"/>
                </a:lnTo>
                <a:lnTo>
                  <a:pt x="2735034" y="582384"/>
                </a:lnTo>
                <a:lnTo>
                  <a:pt x="2713380" y="582384"/>
                </a:lnTo>
                <a:lnTo>
                  <a:pt x="2710455" y="582384"/>
                </a:lnTo>
                <a:lnTo>
                  <a:pt x="2700144" y="582384"/>
                </a:lnTo>
                <a:lnTo>
                  <a:pt x="2646579" y="582384"/>
                </a:lnTo>
                <a:lnTo>
                  <a:pt x="2631660" y="582384"/>
                </a:lnTo>
                <a:lnTo>
                  <a:pt x="2602055" y="582384"/>
                </a:lnTo>
                <a:lnTo>
                  <a:pt x="2567784" y="582384"/>
                </a:lnTo>
                <a:lnTo>
                  <a:pt x="2533571" y="582384"/>
                </a:lnTo>
                <a:lnTo>
                  <a:pt x="2523260" y="582384"/>
                </a:lnTo>
                <a:lnTo>
                  <a:pt x="2469695" y="582384"/>
                </a:lnTo>
                <a:lnTo>
                  <a:pt x="2454776" y="582384"/>
                </a:lnTo>
                <a:lnTo>
                  <a:pt x="2434804" y="582384"/>
                </a:lnTo>
                <a:lnTo>
                  <a:pt x="2390900" y="582384"/>
                </a:lnTo>
                <a:lnTo>
                  <a:pt x="2366320" y="582384"/>
                </a:lnTo>
                <a:lnTo>
                  <a:pt x="2356010" y="582384"/>
                </a:lnTo>
                <a:lnTo>
                  <a:pt x="2310861" y="582384"/>
                </a:lnTo>
                <a:lnTo>
                  <a:pt x="2302444" y="582384"/>
                </a:lnTo>
                <a:lnTo>
                  <a:pt x="2287526" y="582384"/>
                </a:lnTo>
                <a:lnTo>
                  <a:pt x="2242377" y="582384"/>
                </a:lnTo>
                <a:lnTo>
                  <a:pt x="2232066" y="582384"/>
                </a:lnTo>
                <a:lnTo>
                  <a:pt x="2223650" y="582384"/>
                </a:lnTo>
                <a:lnTo>
                  <a:pt x="2201992" y="582384"/>
                </a:lnTo>
                <a:lnTo>
                  <a:pt x="2178501" y="582384"/>
                </a:lnTo>
                <a:lnTo>
                  <a:pt x="2163583" y="582384"/>
                </a:lnTo>
                <a:lnTo>
                  <a:pt x="2143611" y="582384"/>
                </a:lnTo>
                <a:lnTo>
                  <a:pt x="2133509" y="582384"/>
                </a:lnTo>
                <a:lnTo>
                  <a:pt x="2123198" y="582384"/>
                </a:lnTo>
                <a:lnTo>
                  <a:pt x="2099706" y="582384"/>
                </a:lnTo>
                <a:lnTo>
                  <a:pt x="2075127" y="582384"/>
                </a:lnTo>
                <a:lnTo>
                  <a:pt x="2069633" y="582384"/>
                </a:lnTo>
                <a:lnTo>
                  <a:pt x="2064816" y="582384"/>
                </a:lnTo>
                <a:lnTo>
                  <a:pt x="2054714" y="582384"/>
                </a:lnTo>
                <a:lnTo>
                  <a:pt x="2034742" y="582384"/>
                </a:lnTo>
                <a:lnTo>
                  <a:pt x="2011251" y="582384"/>
                </a:lnTo>
                <a:lnTo>
                  <a:pt x="1996332" y="582384"/>
                </a:lnTo>
                <a:lnTo>
                  <a:pt x="1990838" y="582384"/>
                </a:lnTo>
                <a:lnTo>
                  <a:pt x="1966258" y="582384"/>
                </a:lnTo>
                <a:lnTo>
                  <a:pt x="1955948" y="582384"/>
                </a:lnTo>
                <a:lnTo>
                  <a:pt x="1932456" y="582384"/>
                </a:lnTo>
                <a:lnTo>
                  <a:pt x="1910799" y="582384"/>
                </a:lnTo>
                <a:lnTo>
                  <a:pt x="1902382" y="582384"/>
                </a:lnTo>
                <a:lnTo>
                  <a:pt x="1887464" y="582384"/>
                </a:lnTo>
                <a:lnTo>
                  <a:pt x="1842315" y="582384"/>
                </a:lnTo>
                <a:lnTo>
                  <a:pt x="1832004" y="582384"/>
                </a:lnTo>
                <a:lnTo>
                  <a:pt x="1823588" y="582384"/>
                </a:lnTo>
                <a:lnTo>
                  <a:pt x="1778439" y="582384"/>
                </a:lnTo>
                <a:lnTo>
                  <a:pt x="1763520" y="582384"/>
                </a:lnTo>
                <a:lnTo>
                  <a:pt x="1743549" y="582384"/>
                </a:lnTo>
                <a:lnTo>
                  <a:pt x="1699644" y="582384"/>
                </a:lnTo>
                <a:lnTo>
                  <a:pt x="1675065" y="582384"/>
                </a:lnTo>
                <a:lnTo>
                  <a:pt x="1664754" y="582384"/>
                </a:lnTo>
                <a:lnTo>
                  <a:pt x="1611189" y="582384"/>
                </a:lnTo>
                <a:lnTo>
                  <a:pt x="1596270" y="582384"/>
                </a:lnTo>
                <a:lnTo>
                  <a:pt x="1566665" y="582384"/>
                </a:lnTo>
                <a:lnTo>
                  <a:pt x="1532394" y="582384"/>
                </a:lnTo>
                <a:lnTo>
                  <a:pt x="1498181" y="582384"/>
                </a:lnTo>
                <a:lnTo>
                  <a:pt x="1487870" y="582384"/>
                </a:lnTo>
                <a:lnTo>
                  <a:pt x="1434304" y="582384"/>
                </a:lnTo>
                <a:lnTo>
                  <a:pt x="1419386" y="582384"/>
                </a:lnTo>
                <a:lnTo>
                  <a:pt x="1399414" y="582384"/>
                </a:lnTo>
                <a:lnTo>
                  <a:pt x="1355510" y="582384"/>
                </a:lnTo>
                <a:lnTo>
                  <a:pt x="1330930" y="582384"/>
                </a:lnTo>
                <a:lnTo>
                  <a:pt x="1320620" y="582384"/>
                </a:lnTo>
                <a:lnTo>
                  <a:pt x="1304927" y="582384"/>
                </a:lnTo>
                <a:lnTo>
                  <a:pt x="1275471" y="582384"/>
                </a:lnTo>
                <a:lnTo>
                  <a:pt x="1267054" y="582384"/>
                </a:lnTo>
                <a:lnTo>
                  <a:pt x="1252135" y="582384"/>
                </a:lnTo>
                <a:lnTo>
                  <a:pt x="1236443" y="582384"/>
                </a:lnTo>
                <a:lnTo>
                  <a:pt x="1226132" y="582384"/>
                </a:lnTo>
                <a:lnTo>
                  <a:pt x="1206987" y="582384"/>
                </a:lnTo>
                <a:lnTo>
                  <a:pt x="1196676" y="582384"/>
                </a:lnTo>
                <a:lnTo>
                  <a:pt x="1188259" y="582384"/>
                </a:lnTo>
                <a:lnTo>
                  <a:pt x="1172567" y="582384"/>
                </a:lnTo>
                <a:lnTo>
                  <a:pt x="1157648" y="582384"/>
                </a:lnTo>
                <a:lnTo>
                  <a:pt x="1143111" y="582384"/>
                </a:lnTo>
                <a:lnTo>
                  <a:pt x="1137676" y="582384"/>
                </a:lnTo>
                <a:lnTo>
                  <a:pt x="1128192" y="582384"/>
                </a:lnTo>
                <a:lnTo>
                  <a:pt x="1108221" y="582384"/>
                </a:lnTo>
                <a:lnTo>
                  <a:pt x="1093772" y="582384"/>
                </a:lnTo>
                <a:lnTo>
                  <a:pt x="1069192" y="582384"/>
                </a:lnTo>
                <a:lnTo>
                  <a:pt x="1064316" y="582384"/>
                </a:lnTo>
                <a:lnTo>
                  <a:pt x="1058882" y="582384"/>
                </a:lnTo>
                <a:lnTo>
                  <a:pt x="1039737" y="582384"/>
                </a:lnTo>
                <a:lnTo>
                  <a:pt x="1029426" y="582384"/>
                </a:lnTo>
                <a:lnTo>
                  <a:pt x="1013733" y="582384"/>
                </a:lnTo>
                <a:lnTo>
                  <a:pt x="1005316" y="582384"/>
                </a:lnTo>
                <a:lnTo>
                  <a:pt x="990398" y="582384"/>
                </a:lnTo>
                <a:lnTo>
                  <a:pt x="975861" y="582384"/>
                </a:lnTo>
                <a:lnTo>
                  <a:pt x="960942" y="582384"/>
                </a:lnTo>
                <a:lnTo>
                  <a:pt x="945249" y="582384"/>
                </a:lnTo>
                <a:lnTo>
                  <a:pt x="934938" y="582384"/>
                </a:lnTo>
                <a:lnTo>
                  <a:pt x="926522" y="582384"/>
                </a:lnTo>
                <a:lnTo>
                  <a:pt x="897066" y="582384"/>
                </a:lnTo>
                <a:lnTo>
                  <a:pt x="881373" y="582384"/>
                </a:lnTo>
                <a:lnTo>
                  <a:pt x="866455" y="582384"/>
                </a:lnTo>
                <a:lnTo>
                  <a:pt x="846483" y="582384"/>
                </a:lnTo>
                <a:lnTo>
                  <a:pt x="802579" y="582384"/>
                </a:lnTo>
                <a:lnTo>
                  <a:pt x="777999" y="582384"/>
                </a:lnTo>
                <a:lnTo>
                  <a:pt x="767688" y="582384"/>
                </a:lnTo>
                <a:lnTo>
                  <a:pt x="714123" y="582384"/>
                </a:lnTo>
                <a:lnTo>
                  <a:pt x="699204" y="582384"/>
                </a:lnTo>
                <a:lnTo>
                  <a:pt x="669599" y="582384"/>
                </a:lnTo>
                <a:lnTo>
                  <a:pt x="635328" y="582384"/>
                </a:lnTo>
                <a:lnTo>
                  <a:pt x="601115" y="582384"/>
                </a:lnTo>
                <a:lnTo>
                  <a:pt x="590804" y="582384"/>
                </a:lnTo>
                <a:lnTo>
                  <a:pt x="537239" y="582384"/>
                </a:lnTo>
                <a:lnTo>
                  <a:pt x="522320" y="582384"/>
                </a:lnTo>
                <a:lnTo>
                  <a:pt x="502348" y="582384"/>
                </a:lnTo>
                <a:lnTo>
                  <a:pt x="458444" y="582384"/>
                </a:lnTo>
                <a:lnTo>
                  <a:pt x="433864" y="582384"/>
                </a:lnTo>
                <a:lnTo>
                  <a:pt x="423554" y="582384"/>
                </a:lnTo>
                <a:lnTo>
                  <a:pt x="378405" y="582384"/>
                </a:lnTo>
                <a:lnTo>
                  <a:pt x="369989" y="582384"/>
                </a:lnTo>
                <a:lnTo>
                  <a:pt x="355070" y="582384"/>
                </a:lnTo>
                <a:lnTo>
                  <a:pt x="309921" y="582384"/>
                </a:lnTo>
                <a:lnTo>
                  <a:pt x="299611" y="582384"/>
                </a:lnTo>
                <a:lnTo>
                  <a:pt x="291194" y="582384"/>
                </a:lnTo>
                <a:lnTo>
                  <a:pt x="246045" y="582384"/>
                </a:lnTo>
                <a:lnTo>
                  <a:pt x="231126" y="582384"/>
                </a:lnTo>
                <a:lnTo>
                  <a:pt x="211155" y="582384"/>
                </a:lnTo>
                <a:lnTo>
                  <a:pt x="167250" y="582384"/>
                </a:lnTo>
                <a:lnTo>
                  <a:pt x="142671" y="582384"/>
                </a:lnTo>
                <a:lnTo>
                  <a:pt x="132360" y="582384"/>
                </a:lnTo>
                <a:lnTo>
                  <a:pt x="78795" y="582384"/>
                </a:lnTo>
                <a:lnTo>
                  <a:pt x="63876" y="582384"/>
                </a:lnTo>
                <a:lnTo>
                  <a:pt x="0" y="582384"/>
                </a:lnTo>
                <a:close/>
              </a:path>
            </a:pathLst>
          </a:cu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6410077" y="2772455"/>
            <a:ext cx="1700263" cy="868137"/>
            <a:chOff x="-391195" y="-1"/>
            <a:chExt cx="1697596" cy="866775"/>
          </a:xfrm>
          <a:solidFill>
            <a:srgbClr val="FF0000"/>
          </a:solidFill>
        </p:grpSpPr>
        <p:sp>
          <p:nvSpPr>
            <p:cNvPr id="76" name="任意多边形 75"/>
            <p:cNvSpPr/>
            <p:nvPr/>
          </p:nvSpPr>
          <p:spPr>
            <a:xfrm>
              <a:off x="238265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421807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605349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788891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972434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-391195" y="-1"/>
              <a:ext cx="779885" cy="866775"/>
            </a:xfrm>
            <a:custGeom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8131282" y="2947218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经典综艺体简" panose="02010609000101010101" pitchFamily="49" charset="-122"/>
              </a:rPr>
              <a:t>Enter title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336797" y="3704968"/>
            <a:ext cx="4782754" cy="514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606297" y="288916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2</a:t>
            </a:r>
            <a:endParaRPr kumimoji="0" lang="zh-CN" altLang="en-US" sz="36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1158056" y="4628053"/>
            <a:ext cx="4663781" cy="698423"/>
          </a:xfrm>
          <a:custGeom>
            <a:gdLst>
              <a:gd name="connsiteX0" fmla="*/ 145596 w 3888921"/>
              <a:gd name="connsiteY0" fmla="*/ 0 h 582384"/>
              <a:gd name="connsiteX1" fmla="*/ 209472 w 3888921"/>
              <a:gd name="connsiteY1" fmla="*/ 0 h 582384"/>
              <a:gd name="connsiteX2" fmla="*/ 224391 w 3888921"/>
              <a:gd name="connsiteY2" fmla="*/ 0 h 582384"/>
              <a:gd name="connsiteX3" fmla="*/ 277956 w 3888921"/>
              <a:gd name="connsiteY3" fmla="*/ 0 h 582384"/>
              <a:gd name="connsiteX4" fmla="*/ 288267 w 3888921"/>
              <a:gd name="connsiteY4" fmla="*/ 0 h 582384"/>
              <a:gd name="connsiteX5" fmla="*/ 312846 w 3888921"/>
              <a:gd name="connsiteY5" fmla="*/ 0 h 582384"/>
              <a:gd name="connsiteX6" fmla="*/ 356751 w 3888921"/>
              <a:gd name="connsiteY6" fmla="*/ 0 h 582384"/>
              <a:gd name="connsiteX7" fmla="*/ 376723 w 3888921"/>
              <a:gd name="connsiteY7" fmla="*/ 0 h 582384"/>
              <a:gd name="connsiteX8" fmla="*/ 391641 w 3888921"/>
              <a:gd name="connsiteY8" fmla="*/ 0 h 582384"/>
              <a:gd name="connsiteX9" fmla="*/ 436790 w 3888921"/>
              <a:gd name="connsiteY9" fmla="*/ 0 h 582384"/>
              <a:gd name="connsiteX10" fmla="*/ 445206 w 3888921"/>
              <a:gd name="connsiteY10" fmla="*/ 0 h 582384"/>
              <a:gd name="connsiteX11" fmla="*/ 455517 w 3888921"/>
              <a:gd name="connsiteY11" fmla="*/ 0 h 582384"/>
              <a:gd name="connsiteX12" fmla="*/ 500666 w 3888921"/>
              <a:gd name="connsiteY12" fmla="*/ 0 h 582384"/>
              <a:gd name="connsiteX13" fmla="*/ 515584 w 3888921"/>
              <a:gd name="connsiteY13" fmla="*/ 0 h 582384"/>
              <a:gd name="connsiteX14" fmla="*/ 524001 w 3888921"/>
              <a:gd name="connsiteY14" fmla="*/ 0 h 582384"/>
              <a:gd name="connsiteX15" fmla="*/ 569150 w 3888921"/>
              <a:gd name="connsiteY15" fmla="*/ 0 h 582384"/>
              <a:gd name="connsiteX16" fmla="*/ 579460 w 3888921"/>
              <a:gd name="connsiteY16" fmla="*/ 0 h 582384"/>
              <a:gd name="connsiteX17" fmla="*/ 604040 w 3888921"/>
              <a:gd name="connsiteY17" fmla="*/ 0 h 582384"/>
              <a:gd name="connsiteX18" fmla="*/ 647944 w 3888921"/>
              <a:gd name="connsiteY18" fmla="*/ 0 h 582384"/>
              <a:gd name="connsiteX19" fmla="*/ 667916 w 3888921"/>
              <a:gd name="connsiteY19" fmla="*/ 0 h 582384"/>
              <a:gd name="connsiteX20" fmla="*/ 682835 w 3888921"/>
              <a:gd name="connsiteY20" fmla="*/ 0 h 582384"/>
              <a:gd name="connsiteX21" fmla="*/ 736400 w 3888921"/>
              <a:gd name="connsiteY21" fmla="*/ 0 h 582384"/>
              <a:gd name="connsiteX22" fmla="*/ 746711 w 3888921"/>
              <a:gd name="connsiteY22" fmla="*/ 0 h 582384"/>
              <a:gd name="connsiteX23" fmla="*/ 780924 w 3888921"/>
              <a:gd name="connsiteY23" fmla="*/ 0 h 582384"/>
              <a:gd name="connsiteX24" fmla="*/ 815195 w 3888921"/>
              <a:gd name="connsiteY24" fmla="*/ 0 h 582384"/>
              <a:gd name="connsiteX25" fmla="*/ 844800 w 3888921"/>
              <a:gd name="connsiteY25" fmla="*/ 0 h 582384"/>
              <a:gd name="connsiteX26" fmla="*/ 859719 w 3888921"/>
              <a:gd name="connsiteY26" fmla="*/ 0 h 582384"/>
              <a:gd name="connsiteX27" fmla="*/ 913284 w 3888921"/>
              <a:gd name="connsiteY27" fmla="*/ 0 h 582384"/>
              <a:gd name="connsiteX28" fmla="*/ 923595 w 3888921"/>
              <a:gd name="connsiteY28" fmla="*/ 0 h 582384"/>
              <a:gd name="connsiteX29" fmla="*/ 948174 w 3888921"/>
              <a:gd name="connsiteY29" fmla="*/ 0 h 582384"/>
              <a:gd name="connsiteX30" fmla="*/ 992079 w 3888921"/>
              <a:gd name="connsiteY30" fmla="*/ 0 h 582384"/>
              <a:gd name="connsiteX31" fmla="*/ 1012050 w 3888921"/>
              <a:gd name="connsiteY31" fmla="*/ 0 h 582384"/>
              <a:gd name="connsiteX32" fmla="*/ 1026969 w 3888921"/>
              <a:gd name="connsiteY32" fmla="*/ 0 h 582384"/>
              <a:gd name="connsiteX33" fmla="*/ 1042662 w 3888921"/>
              <a:gd name="connsiteY33" fmla="*/ 0 h 582384"/>
              <a:gd name="connsiteX34" fmla="*/ 1072118 w 3888921"/>
              <a:gd name="connsiteY34" fmla="*/ 0 h 582384"/>
              <a:gd name="connsiteX35" fmla="*/ 1080534 w 3888921"/>
              <a:gd name="connsiteY35" fmla="*/ 0 h 582384"/>
              <a:gd name="connsiteX36" fmla="*/ 1090845 w 3888921"/>
              <a:gd name="connsiteY36" fmla="*/ 0 h 582384"/>
              <a:gd name="connsiteX37" fmla="*/ 1106538 w 3888921"/>
              <a:gd name="connsiteY37" fmla="*/ 0 h 582384"/>
              <a:gd name="connsiteX38" fmla="*/ 1121457 w 3888921"/>
              <a:gd name="connsiteY38" fmla="*/ 0 h 582384"/>
              <a:gd name="connsiteX39" fmla="*/ 1135994 w 3888921"/>
              <a:gd name="connsiteY39" fmla="*/ 0 h 582384"/>
              <a:gd name="connsiteX40" fmla="*/ 1150912 w 3888921"/>
              <a:gd name="connsiteY40" fmla="*/ 0 h 582384"/>
              <a:gd name="connsiteX41" fmla="*/ 1159329 w 3888921"/>
              <a:gd name="connsiteY41" fmla="*/ 0 h 582384"/>
              <a:gd name="connsiteX42" fmla="*/ 1175022 w 3888921"/>
              <a:gd name="connsiteY42" fmla="*/ 0 h 582384"/>
              <a:gd name="connsiteX43" fmla="*/ 1185333 w 3888921"/>
              <a:gd name="connsiteY43" fmla="*/ 0 h 582384"/>
              <a:gd name="connsiteX44" fmla="*/ 1204478 w 3888921"/>
              <a:gd name="connsiteY44" fmla="*/ 0 h 582384"/>
              <a:gd name="connsiteX45" fmla="*/ 1209912 w 3888921"/>
              <a:gd name="connsiteY45" fmla="*/ 0 h 582384"/>
              <a:gd name="connsiteX46" fmla="*/ 1214789 w 3888921"/>
              <a:gd name="connsiteY46" fmla="*/ 0 h 582384"/>
              <a:gd name="connsiteX47" fmla="*/ 1239368 w 3888921"/>
              <a:gd name="connsiteY47" fmla="*/ 0 h 582384"/>
              <a:gd name="connsiteX48" fmla="*/ 1253817 w 3888921"/>
              <a:gd name="connsiteY48" fmla="*/ 0 h 582384"/>
              <a:gd name="connsiteX49" fmla="*/ 1273788 w 3888921"/>
              <a:gd name="connsiteY49" fmla="*/ 0 h 582384"/>
              <a:gd name="connsiteX50" fmla="*/ 1283272 w 3888921"/>
              <a:gd name="connsiteY50" fmla="*/ 0 h 582384"/>
              <a:gd name="connsiteX51" fmla="*/ 1288707 w 3888921"/>
              <a:gd name="connsiteY51" fmla="*/ 0 h 582384"/>
              <a:gd name="connsiteX52" fmla="*/ 1303244 w 3888921"/>
              <a:gd name="connsiteY52" fmla="*/ 0 h 582384"/>
              <a:gd name="connsiteX53" fmla="*/ 1318163 w 3888921"/>
              <a:gd name="connsiteY53" fmla="*/ 0 h 582384"/>
              <a:gd name="connsiteX54" fmla="*/ 1333856 w 3888921"/>
              <a:gd name="connsiteY54" fmla="*/ 0 h 582384"/>
              <a:gd name="connsiteX55" fmla="*/ 1342272 w 3888921"/>
              <a:gd name="connsiteY55" fmla="*/ 0 h 582384"/>
              <a:gd name="connsiteX56" fmla="*/ 1352583 w 3888921"/>
              <a:gd name="connsiteY56" fmla="*/ 0 h 582384"/>
              <a:gd name="connsiteX57" fmla="*/ 1371728 w 3888921"/>
              <a:gd name="connsiteY57" fmla="*/ 0 h 582384"/>
              <a:gd name="connsiteX58" fmla="*/ 1382039 w 3888921"/>
              <a:gd name="connsiteY58" fmla="*/ 0 h 582384"/>
              <a:gd name="connsiteX59" fmla="*/ 1397732 w 3888921"/>
              <a:gd name="connsiteY59" fmla="*/ 0 h 582384"/>
              <a:gd name="connsiteX60" fmla="*/ 1412650 w 3888921"/>
              <a:gd name="connsiteY60" fmla="*/ 0 h 582384"/>
              <a:gd name="connsiteX61" fmla="*/ 1421067 w 3888921"/>
              <a:gd name="connsiteY61" fmla="*/ 0 h 582384"/>
              <a:gd name="connsiteX62" fmla="*/ 1450523 w 3888921"/>
              <a:gd name="connsiteY62" fmla="*/ 0 h 582384"/>
              <a:gd name="connsiteX63" fmla="*/ 1466215 w 3888921"/>
              <a:gd name="connsiteY63" fmla="*/ 0 h 582384"/>
              <a:gd name="connsiteX64" fmla="*/ 1476526 w 3888921"/>
              <a:gd name="connsiteY64" fmla="*/ 0 h 582384"/>
              <a:gd name="connsiteX65" fmla="*/ 1501106 w 3888921"/>
              <a:gd name="connsiteY65" fmla="*/ 0 h 582384"/>
              <a:gd name="connsiteX66" fmla="*/ 1545010 w 3888921"/>
              <a:gd name="connsiteY66" fmla="*/ 0 h 582384"/>
              <a:gd name="connsiteX67" fmla="*/ 1564982 w 3888921"/>
              <a:gd name="connsiteY67" fmla="*/ 0 h 582384"/>
              <a:gd name="connsiteX68" fmla="*/ 1579901 w 3888921"/>
              <a:gd name="connsiteY68" fmla="*/ 0 h 582384"/>
              <a:gd name="connsiteX69" fmla="*/ 1633466 w 3888921"/>
              <a:gd name="connsiteY69" fmla="*/ 0 h 582384"/>
              <a:gd name="connsiteX70" fmla="*/ 1643777 w 3888921"/>
              <a:gd name="connsiteY70" fmla="*/ 0 h 582384"/>
              <a:gd name="connsiteX71" fmla="*/ 1677990 w 3888921"/>
              <a:gd name="connsiteY71" fmla="*/ 0 h 582384"/>
              <a:gd name="connsiteX72" fmla="*/ 1712261 w 3888921"/>
              <a:gd name="connsiteY72" fmla="*/ 0 h 582384"/>
              <a:gd name="connsiteX73" fmla="*/ 1741866 w 3888921"/>
              <a:gd name="connsiteY73" fmla="*/ 0 h 582384"/>
              <a:gd name="connsiteX74" fmla="*/ 1756785 w 3888921"/>
              <a:gd name="connsiteY74" fmla="*/ 0 h 582384"/>
              <a:gd name="connsiteX75" fmla="*/ 1810350 w 3888921"/>
              <a:gd name="connsiteY75" fmla="*/ 0 h 582384"/>
              <a:gd name="connsiteX76" fmla="*/ 1820661 w 3888921"/>
              <a:gd name="connsiteY76" fmla="*/ 0 h 582384"/>
              <a:gd name="connsiteX77" fmla="*/ 1845240 w 3888921"/>
              <a:gd name="connsiteY77" fmla="*/ 0 h 582384"/>
              <a:gd name="connsiteX78" fmla="*/ 1889145 w 3888921"/>
              <a:gd name="connsiteY78" fmla="*/ 0 h 582384"/>
              <a:gd name="connsiteX79" fmla="*/ 1909116 w 3888921"/>
              <a:gd name="connsiteY79" fmla="*/ 0 h 582384"/>
              <a:gd name="connsiteX80" fmla="*/ 1924035 w 3888921"/>
              <a:gd name="connsiteY80" fmla="*/ 0 h 582384"/>
              <a:gd name="connsiteX81" fmla="*/ 1969183 w 3888921"/>
              <a:gd name="connsiteY81" fmla="*/ 0 h 582384"/>
              <a:gd name="connsiteX82" fmla="*/ 1977600 w 3888921"/>
              <a:gd name="connsiteY82" fmla="*/ 0 h 582384"/>
              <a:gd name="connsiteX83" fmla="*/ 1987911 w 3888921"/>
              <a:gd name="connsiteY83" fmla="*/ 0 h 582384"/>
              <a:gd name="connsiteX84" fmla="*/ 2033059 w 3888921"/>
              <a:gd name="connsiteY84" fmla="*/ 0 h 582384"/>
              <a:gd name="connsiteX85" fmla="*/ 2047978 w 3888921"/>
              <a:gd name="connsiteY85" fmla="*/ 0 h 582384"/>
              <a:gd name="connsiteX86" fmla="*/ 2056395 w 3888921"/>
              <a:gd name="connsiteY86" fmla="*/ 0 h 582384"/>
              <a:gd name="connsiteX87" fmla="*/ 2078052 w 3888921"/>
              <a:gd name="connsiteY87" fmla="*/ 0 h 582384"/>
              <a:gd name="connsiteX88" fmla="*/ 2101544 w 3888921"/>
              <a:gd name="connsiteY88" fmla="*/ 0 h 582384"/>
              <a:gd name="connsiteX89" fmla="*/ 2111854 w 3888921"/>
              <a:gd name="connsiteY89" fmla="*/ 0 h 582384"/>
              <a:gd name="connsiteX90" fmla="*/ 2136434 w 3888921"/>
              <a:gd name="connsiteY90" fmla="*/ 0 h 582384"/>
              <a:gd name="connsiteX91" fmla="*/ 2141928 w 3888921"/>
              <a:gd name="connsiteY91" fmla="*/ 0 h 582384"/>
              <a:gd name="connsiteX92" fmla="*/ 2156847 w 3888921"/>
              <a:gd name="connsiteY92" fmla="*/ 0 h 582384"/>
              <a:gd name="connsiteX93" fmla="*/ 2180338 w 3888921"/>
              <a:gd name="connsiteY93" fmla="*/ 0 h 582384"/>
              <a:gd name="connsiteX94" fmla="*/ 2200310 w 3888921"/>
              <a:gd name="connsiteY94" fmla="*/ 0 h 582384"/>
              <a:gd name="connsiteX95" fmla="*/ 2210412 w 3888921"/>
              <a:gd name="connsiteY95" fmla="*/ 0 h 582384"/>
              <a:gd name="connsiteX96" fmla="*/ 2215228 w 3888921"/>
              <a:gd name="connsiteY96" fmla="*/ 0 h 582384"/>
              <a:gd name="connsiteX97" fmla="*/ 2220723 w 3888921"/>
              <a:gd name="connsiteY97" fmla="*/ 0 h 582384"/>
              <a:gd name="connsiteX98" fmla="*/ 2245302 w 3888921"/>
              <a:gd name="connsiteY98" fmla="*/ 0 h 582384"/>
              <a:gd name="connsiteX99" fmla="*/ 2268794 w 3888921"/>
              <a:gd name="connsiteY99" fmla="*/ 0 h 582384"/>
              <a:gd name="connsiteX100" fmla="*/ 2279104 w 3888921"/>
              <a:gd name="connsiteY100" fmla="*/ 0 h 582384"/>
              <a:gd name="connsiteX101" fmla="*/ 2289207 w 3888921"/>
              <a:gd name="connsiteY101" fmla="*/ 0 h 582384"/>
              <a:gd name="connsiteX102" fmla="*/ 2309179 w 3888921"/>
              <a:gd name="connsiteY102" fmla="*/ 0 h 582384"/>
              <a:gd name="connsiteX103" fmla="*/ 2324097 w 3888921"/>
              <a:gd name="connsiteY103" fmla="*/ 0 h 582384"/>
              <a:gd name="connsiteX104" fmla="*/ 2347589 w 3888921"/>
              <a:gd name="connsiteY104" fmla="*/ 0 h 582384"/>
              <a:gd name="connsiteX105" fmla="*/ 2369246 w 3888921"/>
              <a:gd name="connsiteY105" fmla="*/ 0 h 582384"/>
              <a:gd name="connsiteX106" fmla="*/ 2377662 w 3888921"/>
              <a:gd name="connsiteY106" fmla="*/ 0 h 582384"/>
              <a:gd name="connsiteX107" fmla="*/ 2387973 w 3888921"/>
              <a:gd name="connsiteY107" fmla="*/ 0 h 582384"/>
              <a:gd name="connsiteX108" fmla="*/ 2433122 w 3888921"/>
              <a:gd name="connsiteY108" fmla="*/ 0 h 582384"/>
              <a:gd name="connsiteX109" fmla="*/ 2448040 w 3888921"/>
              <a:gd name="connsiteY109" fmla="*/ 0 h 582384"/>
              <a:gd name="connsiteX110" fmla="*/ 2456457 w 3888921"/>
              <a:gd name="connsiteY110" fmla="*/ 0 h 582384"/>
              <a:gd name="connsiteX111" fmla="*/ 2501605 w 3888921"/>
              <a:gd name="connsiteY111" fmla="*/ 0 h 582384"/>
              <a:gd name="connsiteX112" fmla="*/ 2511917 w 3888921"/>
              <a:gd name="connsiteY112" fmla="*/ 0 h 582384"/>
              <a:gd name="connsiteX113" fmla="*/ 2536496 w 3888921"/>
              <a:gd name="connsiteY113" fmla="*/ 0 h 582384"/>
              <a:gd name="connsiteX114" fmla="*/ 2580400 w 3888921"/>
              <a:gd name="connsiteY114" fmla="*/ 0 h 582384"/>
              <a:gd name="connsiteX115" fmla="*/ 2600372 w 3888921"/>
              <a:gd name="connsiteY115" fmla="*/ 0 h 582384"/>
              <a:gd name="connsiteX116" fmla="*/ 2615291 w 3888921"/>
              <a:gd name="connsiteY116" fmla="*/ 0 h 582384"/>
              <a:gd name="connsiteX117" fmla="*/ 2668856 w 3888921"/>
              <a:gd name="connsiteY117" fmla="*/ 0 h 582384"/>
              <a:gd name="connsiteX118" fmla="*/ 2679167 w 3888921"/>
              <a:gd name="connsiteY118" fmla="*/ 0 h 582384"/>
              <a:gd name="connsiteX119" fmla="*/ 2713380 w 3888921"/>
              <a:gd name="connsiteY119" fmla="*/ 0 h 582384"/>
              <a:gd name="connsiteX120" fmla="*/ 2747650 w 3888921"/>
              <a:gd name="connsiteY120" fmla="*/ 0 h 582384"/>
              <a:gd name="connsiteX121" fmla="*/ 2777256 w 3888921"/>
              <a:gd name="connsiteY121" fmla="*/ 0 h 582384"/>
              <a:gd name="connsiteX122" fmla="*/ 2792175 w 3888921"/>
              <a:gd name="connsiteY122" fmla="*/ 0 h 582384"/>
              <a:gd name="connsiteX123" fmla="*/ 2845740 w 3888921"/>
              <a:gd name="connsiteY123" fmla="*/ 0 h 582384"/>
              <a:gd name="connsiteX124" fmla="*/ 2856051 w 3888921"/>
              <a:gd name="connsiteY124" fmla="*/ 0 h 582384"/>
              <a:gd name="connsiteX125" fmla="*/ 2858976 w 3888921"/>
              <a:gd name="connsiteY125" fmla="*/ 0 h 582384"/>
              <a:gd name="connsiteX126" fmla="*/ 2880630 w 3888921"/>
              <a:gd name="connsiteY126" fmla="*/ 0 h 582384"/>
              <a:gd name="connsiteX127" fmla="*/ 2922852 w 3888921"/>
              <a:gd name="connsiteY127" fmla="*/ 0 h 582384"/>
              <a:gd name="connsiteX128" fmla="*/ 2924535 w 3888921"/>
              <a:gd name="connsiteY128" fmla="*/ 0 h 582384"/>
              <a:gd name="connsiteX129" fmla="*/ 2937771 w 3888921"/>
              <a:gd name="connsiteY129" fmla="*/ 0 h 582384"/>
              <a:gd name="connsiteX130" fmla="*/ 2944506 w 3888921"/>
              <a:gd name="connsiteY130" fmla="*/ 0 h 582384"/>
              <a:gd name="connsiteX131" fmla="*/ 2959425 w 3888921"/>
              <a:gd name="connsiteY131" fmla="*/ 0 h 582384"/>
              <a:gd name="connsiteX132" fmla="*/ 2975118 w 3888921"/>
              <a:gd name="connsiteY132" fmla="*/ 0 h 582384"/>
              <a:gd name="connsiteX133" fmla="*/ 2991336 w 3888921"/>
              <a:gd name="connsiteY133" fmla="*/ 0 h 582384"/>
              <a:gd name="connsiteX134" fmla="*/ 3001647 w 3888921"/>
              <a:gd name="connsiteY134" fmla="*/ 0 h 582384"/>
              <a:gd name="connsiteX135" fmla="*/ 3004574 w 3888921"/>
              <a:gd name="connsiteY135" fmla="*/ 0 h 582384"/>
              <a:gd name="connsiteX136" fmla="*/ 3012990 w 3888921"/>
              <a:gd name="connsiteY136" fmla="*/ 0 h 582384"/>
              <a:gd name="connsiteX137" fmla="*/ 3023301 w 3888921"/>
              <a:gd name="connsiteY137" fmla="*/ 0 h 582384"/>
              <a:gd name="connsiteX138" fmla="*/ 3026226 w 3888921"/>
              <a:gd name="connsiteY138" fmla="*/ 0 h 582384"/>
              <a:gd name="connsiteX139" fmla="*/ 3038994 w 3888921"/>
              <a:gd name="connsiteY139" fmla="*/ 0 h 582384"/>
              <a:gd name="connsiteX140" fmla="*/ 3053913 w 3888921"/>
              <a:gd name="connsiteY140" fmla="*/ 0 h 582384"/>
              <a:gd name="connsiteX141" fmla="*/ 3068450 w 3888921"/>
              <a:gd name="connsiteY141" fmla="*/ 0 h 582384"/>
              <a:gd name="connsiteX142" fmla="*/ 3070131 w 3888921"/>
              <a:gd name="connsiteY142" fmla="*/ 0 h 582384"/>
              <a:gd name="connsiteX143" fmla="*/ 3083368 w 3888921"/>
              <a:gd name="connsiteY143" fmla="*/ 0 h 582384"/>
              <a:gd name="connsiteX144" fmla="*/ 3090102 w 3888921"/>
              <a:gd name="connsiteY144" fmla="*/ 0 h 582384"/>
              <a:gd name="connsiteX145" fmla="*/ 3091785 w 3888921"/>
              <a:gd name="connsiteY145" fmla="*/ 0 h 582384"/>
              <a:gd name="connsiteX146" fmla="*/ 3105021 w 3888921"/>
              <a:gd name="connsiteY146" fmla="*/ 0 h 582384"/>
              <a:gd name="connsiteX147" fmla="*/ 3107478 w 3888921"/>
              <a:gd name="connsiteY147" fmla="*/ 0 h 582384"/>
              <a:gd name="connsiteX148" fmla="*/ 3117789 w 3888921"/>
              <a:gd name="connsiteY148" fmla="*/ 0 h 582384"/>
              <a:gd name="connsiteX149" fmla="*/ 3136934 w 3888921"/>
              <a:gd name="connsiteY149" fmla="*/ 0 h 582384"/>
              <a:gd name="connsiteX150" fmla="*/ 3142368 w 3888921"/>
              <a:gd name="connsiteY150" fmla="*/ 0 h 582384"/>
              <a:gd name="connsiteX151" fmla="*/ 3147244 w 3888921"/>
              <a:gd name="connsiteY151" fmla="*/ 0 h 582384"/>
              <a:gd name="connsiteX152" fmla="*/ 3150170 w 3888921"/>
              <a:gd name="connsiteY152" fmla="*/ 0 h 582384"/>
              <a:gd name="connsiteX153" fmla="*/ 3158586 w 3888921"/>
              <a:gd name="connsiteY153" fmla="*/ 0 h 582384"/>
              <a:gd name="connsiteX154" fmla="*/ 3168897 w 3888921"/>
              <a:gd name="connsiteY154" fmla="*/ 0 h 582384"/>
              <a:gd name="connsiteX155" fmla="*/ 3171824 w 3888921"/>
              <a:gd name="connsiteY155" fmla="*/ 0 h 582384"/>
              <a:gd name="connsiteX156" fmla="*/ 3186273 w 3888921"/>
              <a:gd name="connsiteY156" fmla="*/ 0 h 582384"/>
              <a:gd name="connsiteX157" fmla="*/ 3206244 w 3888921"/>
              <a:gd name="connsiteY157" fmla="*/ 0 h 582384"/>
              <a:gd name="connsiteX158" fmla="*/ 3214046 w 3888921"/>
              <a:gd name="connsiteY158" fmla="*/ 0 h 582384"/>
              <a:gd name="connsiteX159" fmla="*/ 3215728 w 3888921"/>
              <a:gd name="connsiteY159" fmla="*/ 0 h 582384"/>
              <a:gd name="connsiteX160" fmla="*/ 3221163 w 3888921"/>
              <a:gd name="connsiteY160" fmla="*/ 0 h 582384"/>
              <a:gd name="connsiteX161" fmla="*/ 3228964 w 3888921"/>
              <a:gd name="connsiteY161" fmla="*/ 0 h 582384"/>
              <a:gd name="connsiteX162" fmla="*/ 3235700 w 3888921"/>
              <a:gd name="connsiteY162" fmla="*/ 0 h 582384"/>
              <a:gd name="connsiteX163" fmla="*/ 3237381 w 3888921"/>
              <a:gd name="connsiteY163" fmla="*/ 0 h 582384"/>
              <a:gd name="connsiteX164" fmla="*/ 3250618 w 3888921"/>
              <a:gd name="connsiteY164" fmla="*/ 0 h 582384"/>
              <a:gd name="connsiteX165" fmla="*/ 3266311 w 3888921"/>
              <a:gd name="connsiteY165" fmla="*/ 0 h 582384"/>
              <a:gd name="connsiteX166" fmla="*/ 3274728 w 3888921"/>
              <a:gd name="connsiteY166" fmla="*/ 0 h 582384"/>
              <a:gd name="connsiteX167" fmla="*/ 3282529 w 3888921"/>
              <a:gd name="connsiteY167" fmla="*/ 0 h 582384"/>
              <a:gd name="connsiteX168" fmla="*/ 3285039 w 3888921"/>
              <a:gd name="connsiteY168" fmla="*/ 0 h 582384"/>
              <a:gd name="connsiteX169" fmla="*/ 3292840 w 3888921"/>
              <a:gd name="connsiteY169" fmla="*/ 0 h 582384"/>
              <a:gd name="connsiteX170" fmla="*/ 3304184 w 3888921"/>
              <a:gd name="connsiteY170" fmla="*/ 0 h 582384"/>
              <a:gd name="connsiteX171" fmla="*/ 3314495 w 3888921"/>
              <a:gd name="connsiteY171" fmla="*/ 0 h 582384"/>
              <a:gd name="connsiteX172" fmla="*/ 3317420 w 3888921"/>
              <a:gd name="connsiteY172" fmla="*/ 0 h 582384"/>
              <a:gd name="connsiteX173" fmla="*/ 3330188 w 3888921"/>
              <a:gd name="connsiteY173" fmla="*/ 0 h 582384"/>
              <a:gd name="connsiteX174" fmla="*/ 3345106 w 3888921"/>
              <a:gd name="connsiteY174" fmla="*/ 0 h 582384"/>
              <a:gd name="connsiteX175" fmla="*/ 3353523 w 3888921"/>
              <a:gd name="connsiteY175" fmla="*/ 0 h 582384"/>
              <a:gd name="connsiteX176" fmla="*/ 3361324 w 3888921"/>
              <a:gd name="connsiteY176" fmla="*/ 0 h 582384"/>
              <a:gd name="connsiteX177" fmla="*/ 3381296 w 3888921"/>
              <a:gd name="connsiteY177" fmla="*/ 0 h 582384"/>
              <a:gd name="connsiteX178" fmla="*/ 3382978 w 3888921"/>
              <a:gd name="connsiteY178" fmla="*/ 0 h 582384"/>
              <a:gd name="connsiteX179" fmla="*/ 3396214 w 3888921"/>
              <a:gd name="connsiteY179" fmla="*/ 0 h 582384"/>
              <a:gd name="connsiteX180" fmla="*/ 3398671 w 3888921"/>
              <a:gd name="connsiteY180" fmla="*/ 0 h 582384"/>
              <a:gd name="connsiteX181" fmla="*/ 3408982 w 3888921"/>
              <a:gd name="connsiteY181" fmla="*/ 0 h 582384"/>
              <a:gd name="connsiteX182" fmla="*/ 3433561 w 3888921"/>
              <a:gd name="connsiteY182" fmla="*/ 0 h 582384"/>
              <a:gd name="connsiteX183" fmla="*/ 3449780 w 3888921"/>
              <a:gd name="connsiteY183" fmla="*/ 0 h 582384"/>
              <a:gd name="connsiteX184" fmla="*/ 3460090 w 3888921"/>
              <a:gd name="connsiteY184" fmla="*/ 0 h 582384"/>
              <a:gd name="connsiteX185" fmla="*/ 3477466 w 3888921"/>
              <a:gd name="connsiteY185" fmla="*/ 0 h 582384"/>
              <a:gd name="connsiteX186" fmla="*/ 3494304 w 3888921"/>
              <a:gd name="connsiteY186" fmla="*/ 0 h 582384"/>
              <a:gd name="connsiteX187" fmla="*/ 3497437 w 3888921"/>
              <a:gd name="connsiteY187" fmla="*/ 0 h 582384"/>
              <a:gd name="connsiteX188" fmla="*/ 3512356 w 3888921"/>
              <a:gd name="connsiteY188" fmla="*/ 0 h 582384"/>
              <a:gd name="connsiteX189" fmla="*/ 3528574 w 3888921"/>
              <a:gd name="connsiteY189" fmla="*/ 0 h 582384"/>
              <a:gd name="connsiteX190" fmla="*/ 3558180 w 3888921"/>
              <a:gd name="connsiteY190" fmla="*/ 0 h 582384"/>
              <a:gd name="connsiteX191" fmla="*/ 3565921 w 3888921"/>
              <a:gd name="connsiteY191" fmla="*/ 0 h 582384"/>
              <a:gd name="connsiteX192" fmla="*/ 3573099 w 3888921"/>
              <a:gd name="connsiteY192" fmla="*/ 0 h 582384"/>
              <a:gd name="connsiteX193" fmla="*/ 3576232 w 3888921"/>
              <a:gd name="connsiteY193" fmla="*/ 0 h 582384"/>
              <a:gd name="connsiteX194" fmla="*/ 3610446 w 3888921"/>
              <a:gd name="connsiteY194" fmla="*/ 0 h 582384"/>
              <a:gd name="connsiteX195" fmla="*/ 3626664 w 3888921"/>
              <a:gd name="connsiteY195" fmla="*/ 0 h 582384"/>
              <a:gd name="connsiteX196" fmla="*/ 3636975 w 3888921"/>
              <a:gd name="connsiteY196" fmla="*/ 0 h 582384"/>
              <a:gd name="connsiteX197" fmla="*/ 3644716 w 3888921"/>
              <a:gd name="connsiteY197" fmla="*/ 0 h 582384"/>
              <a:gd name="connsiteX198" fmla="*/ 3661554 w 3888921"/>
              <a:gd name="connsiteY198" fmla="*/ 0 h 582384"/>
              <a:gd name="connsiteX199" fmla="*/ 3674322 w 3888921"/>
              <a:gd name="connsiteY199" fmla="*/ 0 h 582384"/>
              <a:gd name="connsiteX200" fmla="*/ 3689241 w 3888921"/>
              <a:gd name="connsiteY200" fmla="*/ 0 h 582384"/>
              <a:gd name="connsiteX201" fmla="*/ 3705459 w 3888921"/>
              <a:gd name="connsiteY201" fmla="*/ 0 h 582384"/>
              <a:gd name="connsiteX202" fmla="*/ 3725430 w 3888921"/>
              <a:gd name="connsiteY202" fmla="*/ 0 h 582384"/>
              <a:gd name="connsiteX203" fmla="*/ 3740349 w 3888921"/>
              <a:gd name="connsiteY203" fmla="*/ 0 h 582384"/>
              <a:gd name="connsiteX204" fmla="*/ 3742806 w 3888921"/>
              <a:gd name="connsiteY204" fmla="*/ 0 h 582384"/>
              <a:gd name="connsiteX205" fmla="*/ 3753117 w 3888921"/>
              <a:gd name="connsiteY205" fmla="*/ 0 h 582384"/>
              <a:gd name="connsiteX206" fmla="*/ 3756042 w 3888921"/>
              <a:gd name="connsiteY206" fmla="*/ 0 h 582384"/>
              <a:gd name="connsiteX207" fmla="*/ 3777696 w 3888921"/>
              <a:gd name="connsiteY207" fmla="*/ 0 h 582384"/>
              <a:gd name="connsiteX208" fmla="*/ 3785497 w 3888921"/>
              <a:gd name="connsiteY208" fmla="*/ 0 h 582384"/>
              <a:gd name="connsiteX209" fmla="*/ 3793914 w 3888921"/>
              <a:gd name="connsiteY209" fmla="*/ 0 h 582384"/>
              <a:gd name="connsiteX210" fmla="*/ 3804225 w 3888921"/>
              <a:gd name="connsiteY210" fmla="*/ 0 h 582384"/>
              <a:gd name="connsiteX211" fmla="*/ 3819918 w 3888921"/>
              <a:gd name="connsiteY211" fmla="*/ 0 h 582384"/>
              <a:gd name="connsiteX212" fmla="*/ 3821601 w 3888921"/>
              <a:gd name="connsiteY212" fmla="*/ 0 h 582384"/>
              <a:gd name="connsiteX213" fmla="*/ 3834837 w 3888921"/>
              <a:gd name="connsiteY213" fmla="*/ 0 h 582384"/>
              <a:gd name="connsiteX214" fmla="*/ 3841572 w 3888921"/>
              <a:gd name="connsiteY214" fmla="*/ 0 h 582384"/>
              <a:gd name="connsiteX215" fmla="*/ 3849373 w 3888921"/>
              <a:gd name="connsiteY215" fmla="*/ 0 h 582384"/>
              <a:gd name="connsiteX216" fmla="*/ 3856491 w 3888921"/>
              <a:gd name="connsiteY216" fmla="*/ 0 h 582384"/>
              <a:gd name="connsiteX217" fmla="*/ 3864292 w 3888921"/>
              <a:gd name="connsiteY217" fmla="*/ 0 h 582384"/>
              <a:gd name="connsiteX218" fmla="*/ 3872709 w 3888921"/>
              <a:gd name="connsiteY218" fmla="*/ 0 h 582384"/>
              <a:gd name="connsiteX219" fmla="*/ 3888402 w 3888921"/>
              <a:gd name="connsiteY219" fmla="*/ 0 h 582384"/>
              <a:gd name="connsiteX220" fmla="*/ 3888921 w 3888921"/>
              <a:gd name="connsiteY220" fmla="*/ 0 h 582384"/>
              <a:gd name="connsiteX221" fmla="*/ 3743325 w 3888921"/>
              <a:gd name="connsiteY221" fmla="*/ 582384 h 582384"/>
              <a:gd name="connsiteX222" fmla="*/ 3742806 w 3888921"/>
              <a:gd name="connsiteY222" fmla="*/ 582384 h 582384"/>
              <a:gd name="connsiteX223" fmla="*/ 3727113 w 3888921"/>
              <a:gd name="connsiteY223" fmla="*/ 582384 h 582384"/>
              <a:gd name="connsiteX224" fmla="*/ 3718696 w 3888921"/>
              <a:gd name="connsiteY224" fmla="*/ 582384 h 582384"/>
              <a:gd name="connsiteX225" fmla="*/ 3710895 w 3888921"/>
              <a:gd name="connsiteY225" fmla="*/ 582384 h 582384"/>
              <a:gd name="connsiteX226" fmla="*/ 3703777 w 3888921"/>
              <a:gd name="connsiteY226" fmla="*/ 582384 h 582384"/>
              <a:gd name="connsiteX227" fmla="*/ 3695976 w 3888921"/>
              <a:gd name="connsiteY227" fmla="*/ 582384 h 582384"/>
              <a:gd name="connsiteX228" fmla="*/ 3689241 w 3888921"/>
              <a:gd name="connsiteY228" fmla="*/ 582384 h 582384"/>
              <a:gd name="connsiteX229" fmla="*/ 3676005 w 3888921"/>
              <a:gd name="connsiteY229" fmla="*/ 582384 h 582384"/>
              <a:gd name="connsiteX230" fmla="*/ 3674322 w 3888921"/>
              <a:gd name="connsiteY230" fmla="*/ 582384 h 582384"/>
              <a:gd name="connsiteX231" fmla="*/ 3658629 w 3888921"/>
              <a:gd name="connsiteY231" fmla="*/ 582384 h 582384"/>
              <a:gd name="connsiteX232" fmla="*/ 3648318 w 3888921"/>
              <a:gd name="connsiteY232" fmla="*/ 582384 h 582384"/>
              <a:gd name="connsiteX233" fmla="*/ 3639901 w 3888921"/>
              <a:gd name="connsiteY233" fmla="*/ 582384 h 582384"/>
              <a:gd name="connsiteX234" fmla="*/ 3632100 w 3888921"/>
              <a:gd name="connsiteY234" fmla="*/ 582384 h 582384"/>
              <a:gd name="connsiteX235" fmla="*/ 3610446 w 3888921"/>
              <a:gd name="connsiteY235" fmla="*/ 582384 h 582384"/>
              <a:gd name="connsiteX236" fmla="*/ 3607521 w 3888921"/>
              <a:gd name="connsiteY236" fmla="*/ 582384 h 582384"/>
              <a:gd name="connsiteX237" fmla="*/ 3597210 w 3888921"/>
              <a:gd name="connsiteY237" fmla="*/ 582384 h 582384"/>
              <a:gd name="connsiteX238" fmla="*/ 3594753 w 3888921"/>
              <a:gd name="connsiteY238" fmla="*/ 582384 h 582384"/>
              <a:gd name="connsiteX239" fmla="*/ 3579834 w 3888921"/>
              <a:gd name="connsiteY239" fmla="*/ 582384 h 582384"/>
              <a:gd name="connsiteX240" fmla="*/ 3559863 w 3888921"/>
              <a:gd name="connsiteY240" fmla="*/ 582384 h 582384"/>
              <a:gd name="connsiteX241" fmla="*/ 3543645 w 3888921"/>
              <a:gd name="connsiteY241" fmla="*/ 582384 h 582384"/>
              <a:gd name="connsiteX242" fmla="*/ 3528726 w 3888921"/>
              <a:gd name="connsiteY242" fmla="*/ 582384 h 582384"/>
              <a:gd name="connsiteX243" fmla="*/ 3515958 w 3888921"/>
              <a:gd name="connsiteY243" fmla="*/ 582384 h 582384"/>
              <a:gd name="connsiteX244" fmla="*/ 3499120 w 3888921"/>
              <a:gd name="connsiteY244" fmla="*/ 582384 h 582384"/>
              <a:gd name="connsiteX245" fmla="*/ 3491379 w 3888921"/>
              <a:gd name="connsiteY245" fmla="*/ 582384 h 582384"/>
              <a:gd name="connsiteX246" fmla="*/ 3481068 w 3888921"/>
              <a:gd name="connsiteY246" fmla="*/ 582384 h 582384"/>
              <a:gd name="connsiteX247" fmla="*/ 3464850 w 3888921"/>
              <a:gd name="connsiteY247" fmla="*/ 582384 h 582384"/>
              <a:gd name="connsiteX248" fmla="*/ 3430636 w 3888921"/>
              <a:gd name="connsiteY248" fmla="*/ 582384 h 582384"/>
              <a:gd name="connsiteX249" fmla="*/ 3427503 w 3888921"/>
              <a:gd name="connsiteY249" fmla="*/ 582384 h 582384"/>
              <a:gd name="connsiteX250" fmla="*/ 3420325 w 3888921"/>
              <a:gd name="connsiteY250" fmla="*/ 582384 h 582384"/>
              <a:gd name="connsiteX251" fmla="*/ 3412584 w 3888921"/>
              <a:gd name="connsiteY251" fmla="*/ 582384 h 582384"/>
              <a:gd name="connsiteX252" fmla="*/ 3382978 w 3888921"/>
              <a:gd name="connsiteY252" fmla="*/ 582384 h 582384"/>
              <a:gd name="connsiteX253" fmla="*/ 3366760 w 3888921"/>
              <a:gd name="connsiteY253" fmla="*/ 582384 h 582384"/>
              <a:gd name="connsiteX254" fmla="*/ 3351842 w 3888921"/>
              <a:gd name="connsiteY254" fmla="*/ 582384 h 582384"/>
              <a:gd name="connsiteX255" fmla="*/ 3348708 w 3888921"/>
              <a:gd name="connsiteY255" fmla="*/ 582384 h 582384"/>
              <a:gd name="connsiteX256" fmla="*/ 3331870 w 3888921"/>
              <a:gd name="connsiteY256" fmla="*/ 582384 h 582384"/>
              <a:gd name="connsiteX257" fmla="*/ 3314495 w 3888921"/>
              <a:gd name="connsiteY257" fmla="*/ 582384 h 582384"/>
              <a:gd name="connsiteX258" fmla="*/ 3304184 w 3888921"/>
              <a:gd name="connsiteY258" fmla="*/ 582384 h 582384"/>
              <a:gd name="connsiteX259" fmla="*/ 3287966 w 3888921"/>
              <a:gd name="connsiteY259" fmla="*/ 582384 h 582384"/>
              <a:gd name="connsiteX260" fmla="*/ 3263386 w 3888921"/>
              <a:gd name="connsiteY260" fmla="*/ 582384 h 582384"/>
              <a:gd name="connsiteX261" fmla="*/ 3253075 w 3888921"/>
              <a:gd name="connsiteY261" fmla="*/ 582384 h 582384"/>
              <a:gd name="connsiteX262" fmla="*/ 3250618 w 3888921"/>
              <a:gd name="connsiteY262" fmla="*/ 582384 h 582384"/>
              <a:gd name="connsiteX263" fmla="*/ 3237383 w 3888921"/>
              <a:gd name="connsiteY263" fmla="*/ 582384 h 582384"/>
              <a:gd name="connsiteX264" fmla="*/ 3235700 w 3888921"/>
              <a:gd name="connsiteY264" fmla="*/ 582384 h 582384"/>
              <a:gd name="connsiteX265" fmla="*/ 3215728 w 3888921"/>
              <a:gd name="connsiteY265" fmla="*/ 582384 h 582384"/>
              <a:gd name="connsiteX266" fmla="*/ 3207927 w 3888921"/>
              <a:gd name="connsiteY266" fmla="*/ 582384 h 582384"/>
              <a:gd name="connsiteX267" fmla="*/ 3199510 w 3888921"/>
              <a:gd name="connsiteY267" fmla="*/ 582384 h 582384"/>
              <a:gd name="connsiteX268" fmla="*/ 3184592 w 3888921"/>
              <a:gd name="connsiteY268" fmla="*/ 582384 h 582384"/>
              <a:gd name="connsiteX269" fmla="*/ 3171824 w 3888921"/>
              <a:gd name="connsiteY269" fmla="*/ 582384 h 582384"/>
              <a:gd name="connsiteX270" fmla="*/ 3168898 w 3888921"/>
              <a:gd name="connsiteY270" fmla="*/ 582384 h 582384"/>
              <a:gd name="connsiteX271" fmla="*/ 3158588 w 3888921"/>
              <a:gd name="connsiteY271" fmla="*/ 582384 h 582384"/>
              <a:gd name="connsiteX272" fmla="*/ 3147244 w 3888921"/>
              <a:gd name="connsiteY272" fmla="*/ 582384 h 582384"/>
              <a:gd name="connsiteX273" fmla="*/ 3139443 w 3888921"/>
              <a:gd name="connsiteY273" fmla="*/ 582384 h 582384"/>
              <a:gd name="connsiteX274" fmla="*/ 3136934 w 3888921"/>
              <a:gd name="connsiteY274" fmla="*/ 582384 h 582384"/>
              <a:gd name="connsiteX275" fmla="*/ 3129132 w 3888921"/>
              <a:gd name="connsiteY275" fmla="*/ 582384 h 582384"/>
              <a:gd name="connsiteX276" fmla="*/ 3120716 w 3888921"/>
              <a:gd name="connsiteY276" fmla="*/ 582384 h 582384"/>
              <a:gd name="connsiteX277" fmla="*/ 3105023 w 3888921"/>
              <a:gd name="connsiteY277" fmla="*/ 582384 h 582384"/>
              <a:gd name="connsiteX278" fmla="*/ 3091785 w 3888921"/>
              <a:gd name="connsiteY278" fmla="*/ 582384 h 582384"/>
              <a:gd name="connsiteX279" fmla="*/ 3090104 w 3888921"/>
              <a:gd name="connsiteY279" fmla="*/ 582384 h 582384"/>
              <a:gd name="connsiteX280" fmla="*/ 3083368 w 3888921"/>
              <a:gd name="connsiteY280" fmla="*/ 582384 h 582384"/>
              <a:gd name="connsiteX281" fmla="*/ 3075567 w 3888921"/>
              <a:gd name="connsiteY281" fmla="*/ 582384 h 582384"/>
              <a:gd name="connsiteX282" fmla="*/ 3070132 w 3888921"/>
              <a:gd name="connsiteY282" fmla="*/ 582384 h 582384"/>
              <a:gd name="connsiteX283" fmla="*/ 3068450 w 3888921"/>
              <a:gd name="connsiteY283" fmla="*/ 582384 h 582384"/>
              <a:gd name="connsiteX284" fmla="*/ 3060648 w 3888921"/>
              <a:gd name="connsiteY284" fmla="*/ 582384 h 582384"/>
              <a:gd name="connsiteX285" fmla="*/ 3040677 w 3888921"/>
              <a:gd name="connsiteY285" fmla="*/ 582384 h 582384"/>
              <a:gd name="connsiteX286" fmla="*/ 3026228 w 3888921"/>
              <a:gd name="connsiteY286" fmla="*/ 582384 h 582384"/>
              <a:gd name="connsiteX287" fmla="*/ 3023301 w 3888921"/>
              <a:gd name="connsiteY287" fmla="*/ 582384 h 582384"/>
              <a:gd name="connsiteX288" fmla="*/ 3012990 w 3888921"/>
              <a:gd name="connsiteY288" fmla="*/ 582384 h 582384"/>
              <a:gd name="connsiteX289" fmla="*/ 3004574 w 3888921"/>
              <a:gd name="connsiteY289" fmla="*/ 582384 h 582384"/>
              <a:gd name="connsiteX290" fmla="*/ 3001648 w 3888921"/>
              <a:gd name="connsiteY290" fmla="*/ 582384 h 582384"/>
              <a:gd name="connsiteX291" fmla="*/ 2996772 w 3888921"/>
              <a:gd name="connsiteY291" fmla="*/ 582384 h 582384"/>
              <a:gd name="connsiteX292" fmla="*/ 2991338 w 3888921"/>
              <a:gd name="connsiteY292" fmla="*/ 582384 h 582384"/>
              <a:gd name="connsiteX293" fmla="*/ 2972193 w 3888921"/>
              <a:gd name="connsiteY293" fmla="*/ 582384 h 582384"/>
              <a:gd name="connsiteX294" fmla="*/ 2961882 w 3888921"/>
              <a:gd name="connsiteY294" fmla="*/ 582384 h 582384"/>
              <a:gd name="connsiteX295" fmla="*/ 2959425 w 3888921"/>
              <a:gd name="connsiteY295" fmla="*/ 582384 h 582384"/>
              <a:gd name="connsiteX296" fmla="*/ 2946189 w 3888921"/>
              <a:gd name="connsiteY296" fmla="*/ 582384 h 582384"/>
              <a:gd name="connsiteX297" fmla="*/ 2944506 w 3888921"/>
              <a:gd name="connsiteY297" fmla="*/ 582384 h 582384"/>
              <a:gd name="connsiteX298" fmla="*/ 2937772 w 3888921"/>
              <a:gd name="connsiteY298" fmla="*/ 582384 h 582384"/>
              <a:gd name="connsiteX299" fmla="*/ 2924535 w 3888921"/>
              <a:gd name="connsiteY299" fmla="*/ 582384 h 582384"/>
              <a:gd name="connsiteX300" fmla="*/ 2922853 w 3888921"/>
              <a:gd name="connsiteY300" fmla="*/ 582384 h 582384"/>
              <a:gd name="connsiteX301" fmla="*/ 2908317 w 3888921"/>
              <a:gd name="connsiteY301" fmla="*/ 582384 h 582384"/>
              <a:gd name="connsiteX302" fmla="*/ 2893398 w 3888921"/>
              <a:gd name="connsiteY302" fmla="*/ 582384 h 582384"/>
              <a:gd name="connsiteX303" fmla="*/ 2880630 w 3888921"/>
              <a:gd name="connsiteY303" fmla="*/ 582384 h 582384"/>
              <a:gd name="connsiteX304" fmla="*/ 2877705 w 3888921"/>
              <a:gd name="connsiteY304" fmla="*/ 582384 h 582384"/>
              <a:gd name="connsiteX305" fmla="*/ 2867394 w 3888921"/>
              <a:gd name="connsiteY305" fmla="*/ 582384 h 582384"/>
              <a:gd name="connsiteX306" fmla="*/ 2858977 w 3888921"/>
              <a:gd name="connsiteY306" fmla="*/ 582384 h 582384"/>
              <a:gd name="connsiteX307" fmla="*/ 2856051 w 3888921"/>
              <a:gd name="connsiteY307" fmla="*/ 582384 h 582384"/>
              <a:gd name="connsiteX308" fmla="*/ 2845740 w 3888921"/>
              <a:gd name="connsiteY308" fmla="*/ 582384 h 582384"/>
              <a:gd name="connsiteX309" fmla="*/ 2829522 w 3888921"/>
              <a:gd name="connsiteY309" fmla="*/ 582384 h 582384"/>
              <a:gd name="connsiteX310" fmla="*/ 2813829 w 3888921"/>
              <a:gd name="connsiteY310" fmla="*/ 582384 h 582384"/>
              <a:gd name="connsiteX311" fmla="*/ 2798910 w 3888921"/>
              <a:gd name="connsiteY311" fmla="*/ 582384 h 582384"/>
              <a:gd name="connsiteX312" fmla="*/ 2792175 w 3888921"/>
              <a:gd name="connsiteY312" fmla="*/ 582384 h 582384"/>
              <a:gd name="connsiteX313" fmla="*/ 2778939 w 3888921"/>
              <a:gd name="connsiteY313" fmla="*/ 582384 h 582384"/>
              <a:gd name="connsiteX314" fmla="*/ 2777256 w 3888921"/>
              <a:gd name="connsiteY314" fmla="*/ 582384 h 582384"/>
              <a:gd name="connsiteX315" fmla="*/ 2735034 w 3888921"/>
              <a:gd name="connsiteY315" fmla="*/ 582384 h 582384"/>
              <a:gd name="connsiteX316" fmla="*/ 2713380 w 3888921"/>
              <a:gd name="connsiteY316" fmla="*/ 582384 h 582384"/>
              <a:gd name="connsiteX317" fmla="*/ 2710455 w 3888921"/>
              <a:gd name="connsiteY317" fmla="*/ 582384 h 582384"/>
              <a:gd name="connsiteX318" fmla="*/ 2700144 w 3888921"/>
              <a:gd name="connsiteY318" fmla="*/ 582384 h 582384"/>
              <a:gd name="connsiteX319" fmla="*/ 2646579 w 3888921"/>
              <a:gd name="connsiteY319" fmla="*/ 582384 h 582384"/>
              <a:gd name="connsiteX320" fmla="*/ 2631660 w 3888921"/>
              <a:gd name="connsiteY320" fmla="*/ 582384 h 582384"/>
              <a:gd name="connsiteX321" fmla="*/ 2602055 w 3888921"/>
              <a:gd name="connsiteY321" fmla="*/ 582384 h 582384"/>
              <a:gd name="connsiteX322" fmla="*/ 2567784 w 3888921"/>
              <a:gd name="connsiteY322" fmla="*/ 582384 h 582384"/>
              <a:gd name="connsiteX323" fmla="*/ 2533571 w 3888921"/>
              <a:gd name="connsiteY323" fmla="*/ 582384 h 582384"/>
              <a:gd name="connsiteX324" fmla="*/ 2523260 w 3888921"/>
              <a:gd name="connsiteY324" fmla="*/ 582384 h 582384"/>
              <a:gd name="connsiteX325" fmla="*/ 2469695 w 3888921"/>
              <a:gd name="connsiteY325" fmla="*/ 582384 h 582384"/>
              <a:gd name="connsiteX326" fmla="*/ 2454776 w 3888921"/>
              <a:gd name="connsiteY326" fmla="*/ 582384 h 582384"/>
              <a:gd name="connsiteX327" fmla="*/ 2434804 w 3888921"/>
              <a:gd name="connsiteY327" fmla="*/ 582384 h 582384"/>
              <a:gd name="connsiteX328" fmla="*/ 2390900 w 3888921"/>
              <a:gd name="connsiteY328" fmla="*/ 582384 h 582384"/>
              <a:gd name="connsiteX329" fmla="*/ 2366320 w 3888921"/>
              <a:gd name="connsiteY329" fmla="*/ 582384 h 582384"/>
              <a:gd name="connsiteX330" fmla="*/ 2356010 w 3888921"/>
              <a:gd name="connsiteY330" fmla="*/ 582384 h 582384"/>
              <a:gd name="connsiteX331" fmla="*/ 2310861 w 3888921"/>
              <a:gd name="connsiteY331" fmla="*/ 582384 h 582384"/>
              <a:gd name="connsiteX332" fmla="*/ 2302444 w 3888921"/>
              <a:gd name="connsiteY332" fmla="*/ 582384 h 582384"/>
              <a:gd name="connsiteX333" fmla="*/ 2287526 w 3888921"/>
              <a:gd name="connsiteY333" fmla="*/ 582384 h 582384"/>
              <a:gd name="connsiteX334" fmla="*/ 2242377 w 3888921"/>
              <a:gd name="connsiteY334" fmla="*/ 582384 h 582384"/>
              <a:gd name="connsiteX335" fmla="*/ 2232066 w 3888921"/>
              <a:gd name="connsiteY335" fmla="*/ 582384 h 582384"/>
              <a:gd name="connsiteX336" fmla="*/ 2223650 w 3888921"/>
              <a:gd name="connsiteY336" fmla="*/ 582384 h 582384"/>
              <a:gd name="connsiteX337" fmla="*/ 2201992 w 3888921"/>
              <a:gd name="connsiteY337" fmla="*/ 582384 h 582384"/>
              <a:gd name="connsiteX338" fmla="*/ 2178501 w 3888921"/>
              <a:gd name="connsiteY338" fmla="*/ 582384 h 582384"/>
              <a:gd name="connsiteX339" fmla="*/ 2163583 w 3888921"/>
              <a:gd name="connsiteY339" fmla="*/ 582384 h 582384"/>
              <a:gd name="connsiteX340" fmla="*/ 2143611 w 3888921"/>
              <a:gd name="connsiteY340" fmla="*/ 582384 h 582384"/>
              <a:gd name="connsiteX341" fmla="*/ 2133509 w 3888921"/>
              <a:gd name="connsiteY341" fmla="*/ 582384 h 582384"/>
              <a:gd name="connsiteX342" fmla="*/ 2123198 w 3888921"/>
              <a:gd name="connsiteY342" fmla="*/ 582384 h 582384"/>
              <a:gd name="connsiteX343" fmla="*/ 2099706 w 3888921"/>
              <a:gd name="connsiteY343" fmla="*/ 582384 h 582384"/>
              <a:gd name="connsiteX344" fmla="*/ 2075127 w 3888921"/>
              <a:gd name="connsiteY344" fmla="*/ 582384 h 582384"/>
              <a:gd name="connsiteX345" fmla="*/ 2069633 w 3888921"/>
              <a:gd name="connsiteY345" fmla="*/ 582384 h 582384"/>
              <a:gd name="connsiteX346" fmla="*/ 2064816 w 3888921"/>
              <a:gd name="connsiteY346" fmla="*/ 582384 h 582384"/>
              <a:gd name="connsiteX347" fmla="*/ 2054714 w 3888921"/>
              <a:gd name="connsiteY347" fmla="*/ 582384 h 582384"/>
              <a:gd name="connsiteX348" fmla="*/ 2034742 w 3888921"/>
              <a:gd name="connsiteY348" fmla="*/ 582384 h 582384"/>
              <a:gd name="connsiteX349" fmla="*/ 2011251 w 3888921"/>
              <a:gd name="connsiteY349" fmla="*/ 582384 h 582384"/>
              <a:gd name="connsiteX350" fmla="*/ 1996332 w 3888921"/>
              <a:gd name="connsiteY350" fmla="*/ 582384 h 582384"/>
              <a:gd name="connsiteX351" fmla="*/ 1990838 w 3888921"/>
              <a:gd name="connsiteY351" fmla="*/ 582384 h 582384"/>
              <a:gd name="connsiteX352" fmla="*/ 1966258 w 3888921"/>
              <a:gd name="connsiteY352" fmla="*/ 582384 h 582384"/>
              <a:gd name="connsiteX353" fmla="*/ 1955948 w 3888921"/>
              <a:gd name="connsiteY353" fmla="*/ 582384 h 582384"/>
              <a:gd name="connsiteX354" fmla="*/ 1932456 w 3888921"/>
              <a:gd name="connsiteY354" fmla="*/ 582384 h 582384"/>
              <a:gd name="connsiteX355" fmla="*/ 1910799 w 3888921"/>
              <a:gd name="connsiteY355" fmla="*/ 582384 h 582384"/>
              <a:gd name="connsiteX356" fmla="*/ 1902382 w 3888921"/>
              <a:gd name="connsiteY356" fmla="*/ 582384 h 582384"/>
              <a:gd name="connsiteX357" fmla="*/ 1887464 w 3888921"/>
              <a:gd name="connsiteY357" fmla="*/ 582384 h 582384"/>
              <a:gd name="connsiteX358" fmla="*/ 1842315 w 3888921"/>
              <a:gd name="connsiteY358" fmla="*/ 582384 h 582384"/>
              <a:gd name="connsiteX359" fmla="*/ 1832004 w 3888921"/>
              <a:gd name="connsiteY359" fmla="*/ 582384 h 582384"/>
              <a:gd name="connsiteX360" fmla="*/ 1823588 w 3888921"/>
              <a:gd name="connsiteY360" fmla="*/ 582384 h 582384"/>
              <a:gd name="connsiteX361" fmla="*/ 1778439 w 3888921"/>
              <a:gd name="connsiteY361" fmla="*/ 582384 h 582384"/>
              <a:gd name="connsiteX362" fmla="*/ 1763520 w 3888921"/>
              <a:gd name="connsiteY362" fmla="*/ 582384 h 582384"/>
              <a:gd name="connsiteX363" fmla="*/ 1743549 w 3888921"/>
              <a:gd name="connsiteY363" fmla="*/ 582384 h 582384"/>
              <a:gd name="connsiteX364" fmla="*/ 1699644 w 3888921"/>
              <a:gd name="connsiteY364" fmla="*/ 582384 h 582384"/>
              <a:gd name="connsiteX365" fmla="*/ 1675065 w 3888921"/>
              <a:gd name="connsiteY365" fmla="*/ 582384 h 582384"/>
              <a:gd name="connsiteX366" fmla="*/ 1664754 w 3888921"/>
              <a:gd name="connsiteY366" fmla="*/ 582384 h 582384"/>
              <a:gd name="connsiteX367" fmla="*/ 1611189 w 3888921"/>
              <a:gd name="connsiteY367" fmla="*/ 582384 h 582384"/>
              <a:gd name="connsiteX368" fmla="*/ 1596270 w 3888921"/>
              <a:gd name="connsiteY368" fmla="*/ 582384 h 582384"/>
              <a:gd name="connsiteX369" fmla="*/ 1566665 w 3888921"/>
              <a:gd name="connsiteY369" fmla="*/ 582384 h 582384"/>
              <a:gd name="connsiteX370" fmla="*/ 1532394 w 3888921"/>
              <a:gd name="connsiteY370" fmla="*/ 582384 h 582384"/>
              <a:gd name="connsiteX371" fmla="*/ 1498181 w 3888921"/>
              <a:gd name="connsiteY371" fmla="*/ 582384 h 582384"/>
              <a:gd name="connsiteX372" fmla="*/ 1487870 w 3888921"/>
              <a:gd name="connsiteY372" fmla="*/ 582384 h 582384"/>
              <a:gd name="connsiteX373" fmla="*/ 1434304 w 3888921"/>
              <a:gd name="connsiteY373" fmla="*/ 582384 h 582384"/>
              <a:gd name="connsiteX374" fmla="*/ 1419386 w 3888921"/>
              <a:gd name="connsiteY374" fmla="*/ 582384 h 582384"/>
              <a:gd name="connsiteX375" fmla="*/ 1399414 w 3888921"/>
              <a:gd name="connsiteY375" fmla="*/ 582384 h 582384"/>
              <a:gd name="connsiteX376" fmla="*/ 1355510 w 3888921"/>
              <a:gd name="connsiteY376" fmla="*/ 582384 h 582384"/>
              <a:gd name="connsiteX377" fmla="*/ 1330930 w 3888921"/>
              <a:gd name="connsiteY377" fmla="*/ 582384 h 582384"/>
              <a:gd name="connsiteX378" fmla="*/ 1320620 w 3888921"/>
              <a:gd name="connsiteY378" fmla="*/ 582384 h 582384"/>
              <a:gd name="connsiteX379" fmla="*/ 1304927 w 3888921"/>
              <a:gd name="connsiteY379" fmla="*/ 582384 h 582384"/>
              <a:gd name="connsiteX380" fmla="*/ 1275471 w 3888921"/>
              <a:gd name="connsiteY380" fmla="*/ 582384 h 582384"/>
              <a:gd name="connsiteX381" fmla="*/ 1267054 w 3888921"/>
              <a:gd name="connsiteY381" fmla="*/ 582384 h 582384"/>
              <a:gd name="connsiteX382" fmla="*/ 1252135 w 3888921"/>
              <a:gd name="connsiteY382" fmla="*/ 582384 h 582384"/>
              <a:gd name="connsiteX383" fmla="*/ 1236443 w 3888921"/>
              <a:gd name="connsiteY383" fmla="*/ 582384 h 582384"/>
              <a:gd name="connsiteX384" fmla="*/ 1226132 w 3888921"/>
              <a:gd name="connsiteY384" fmla="*/ 582384 h 582384"/>
              <a:gd name="connsiteX385" fmla="*/ 1206987 w 3888921"/>
              <a:gd name="connsiteY385" fmla="*/ 582384 h 582384"/>
              <a:gd name="connsiteX386" fmla="*/ 1196676 w 3888921"/>
              <a:gd name="connsiteY386" fmla="*/ 582384 h 582384"/>
              <a:gd name="connsiteX387" fmla="*/ 1188259 w 3888921"/>
              <a:gd name="connsiteY387" fmla="*/ 582384 h 582384"/>
              <a:gd name="connsiteX388" fmla="*/ 1172567 w 3888921"/>
              <a:gd name="connsiteY388" fmla="*/ 582384 h 582384"/>
              <a:gd name="connsiteX389" fmla="*/ 1157648 w 3888921"/>
              <a:gd name="connsiteY389" fmla="*/ 582384 h 582384"/>
              <a:gd name="connsiteX390" fmla="*/ 1143111 w 3888921"/>
              <a:gd name="connsiteY390" fmla="*/ 582384 h 582384"/>
              <a:gd name="connsiteX391" fmla="*/ 1137676 w 3888921"/>
              <a:gd name="connsiteY391" fmla="*/ 582384 h 582384"/>
              <a:gd name="connsiteX392" fmla="*/ 1128192 w 3888921"/>
              <a:gd name="connsiteY392" fmla="*/ 582384 h 582384"/>
              <a:gd name="connsiteX393" fmla="*/ 1108221 w 3888921"/>
              <a:gd name="connsiteY393" fmla="*/ 582384 h 582384"/>
              <a:gd name="connsiteX394" fmla="*/ 1093772 w 3888921"/>
              <a:gd name="connsiteY394" fmla="*/ 582384 h 582384"/>
              <a:gd name="connsiteX395" fmla="*/ 1069192 w 3888921"/>
              <a:gd name="connsiteY395" fmla="*/ 582384 h 582384"/>
              <a:gd name="connsiteX396" fmla="*/ 1064316 w 3888921"/>
              <a:gd name="connsiteY396" fmla="*/ 582384 h 582384"/>
              <a:gd name="connsiteX397" fmla="*/ 1058882 w 3888921"/>
              <a:gd name="connsiteY397" fmla="*/ 582384 h 582384"/>
              <a:gd name="connsiteX398" fmla="*/ 1039737 w 3888921"/>
              <a:gd name="connsiteY398" fmla="*/ 582384 h 582384"/>
              <a:gd name="connsiteX399" fmla="*/ 1029426 w 3888921"/>
              <a:gd name="connsiteY399" fmla="*/ 582384 h 582384"/>
              <a:gd name="connsiteX400" fmla="*/ 1013733 w 3888921"/>
              <a:gd name="connsiteY400" fmla="*/ 582384 h 582384"/>
              <a:gd name="connsiteX401" fmla="*/ 1005316 w 3888921"/>
              <a:gd name="connsiteY401" fmla="*/ 582384 h 582384"/>
              <a:gd name="connsiteX402" fmla="*/ 990398 w 3888921"/>
              <a:gd name="connsiteY402" fmla="*/ 582384 h 582384"/>
              <a:gd name="connsiteX403" fmla="*/ 975861 w 3888921"/>
              <a:gd name="connsiteY403" fmla="*/ 582384 h 582384"/>
              <a:gd name="connsiteX404" fmla="*/ 960942 w 3888921"/>
              <a:gd name="connsiteY404" fmla="*/ 582384 h 582384"/>
              <a:gd name="connsiteX405" fmla="*/ 945249 w 3888921"/>
              <a:gd name="connsiteY405" fmla="*/ 582384 h 582384"/>
              <a:gd name="connsiteX406" fmla="*/ 934938 w 3888921"/>
              <a:gd name="connsiteY406" fmla="*/ 582384 h 582384"/>
              <a:gd name="connsiteX407" fmla="*/ 926522 w 3888921"/>
              <a:gd name="connsiteY407" fmla="*/ 582384 h 582384"/>
              <a:gd name="connsiteX408" fmla="*/ 897066 w 3888921"/>
              <a:gd name="connsiteY408" fmla="*/ 582384 h 582384"/>
              <a:gd name="connsiteX409" fmla="*/ 881373 w 3888921"/>
              <a:gd name="connsiteY409" fmla="*/ 582384 h 582384"/>
              <a:gd name="connsiteX410" fmla="*/ 866455 w 3888921"/>
              <a:gd name="connsiteY410" fmla="*/ 582384 h 582384"/>
              <a:gd name="connsiteX411" fmla="*/ 846483 w 3888921"/>
              <a:gd name="connsiteY411" fmla="*/ 582384 h 582384"/>
              <a:gd name="connsiteX412" fmla="*/ 802579 w 3888921"/>
              <a:gd name="connsiteY412" fmla="*/ 582384 h 582384"/>
              <a:gd name="connsiteX413" fmla="*/ 777999 w 3888921"/>
              <a:gd name="connsiteY413" fmla="*/ 582384 h 582384"/>
              <a:gd name="connsiteX414" fmla="*/ 767688 w 3888921"/>
              <a:gd name="connsiteY414" fmla="*/ 582384 h 582384"/>
              <a:gd name="connsiteX415" fmla="*/ 714123 w 3888921"/>
              <a:gd name="connsiteY415" fmla="*/ 582384 h 582384"/>
              <a:gd name="connsiteX416" fmla="*/ 699204 w 3888921"/>
              <a:gd name="connsiteY416" fmla="*/ 582384 h 582384"/>
              <a:gd name="connsiteX417" fmla="*/ 669599 w 3888921"/>
              <a:gd name="connsiteY417" fmla="*/ 582384 h 582384"/>
              <a:gd name="connsiteX418" fmla="*/ 635328 w 3888921"/>
              <a:gd name="connsiteY418" fmla="*/ 582384 h 582384"/>
              <a:gd name="connsiteX419" fmla="*/ 601115 w 3888921"/>
              <a:gd name="connsiteY419" fmla="*/ 582384 h 582384"/>
              <a:gd name="connsiteX420" fmla="*/ 590804 w 3888921"/>
              <a:gd name="connsiteY420" fmla="*/ 582384 h 582384"/>
              <a:gd name="connsiteX421" fmla="*/ 537239 w 3888921"/>
              <a:gd name="connsiteY421" fmla="*/ 582384 h 582384"/>
              <a:gd name="connsiteX422" fmla="*/ 522320 w 3888921"/>
              <a:gd name="connsiteY422" fmla="*/ 582384 h 582384"/>
              <a:gd name="connsiteX423" fmla="*/ 502348 w 3888921"/>
              <a:gd name="connsiteY423" fmla="*/ 582384 h 582384"/>
              <a:gd name="connsiteX424" fmla="*/ 458444 w 3888921"/>
              <a:gd name="connsiteY424" fmla="*/ 582384 h 582384"/>
              <a:gd name="connsiteX425" fmla="*/ 433864 w 3888921"/>
              <a:gd name="connsiteY425" fmla="*/ 582384 h 582384"/>
              <a:gd name="connsiteX426" fmla="*/ 423554 w 3888921"/>
              <a:gd name="connsiteY426" fmla="*/ 582384 h 582384"/>
              <a:gd name="connsiteX427" fmla="*/ 378405 w 3888921"/>
              <a:gd name="connsiteY427" fmla="*/ 582384 h 582384"/>
              <a:gd name="connsiteX428" fmla="*/ 369989 w 3888921"/>
              <a:gd name="connsiteY428" fmla="*/ 582384 h 582384"/>
              <a:gd name="connsiteX429" fmla="*/ 355070 w 3888921"/>
              <a:gd name="connsiteY429" fmla="*/ 582384 h 582384"/>
              <a:gd name="connsiteX430" fmla="*/ 309921 w 3888921"/>
              <a:gd name="connsiteY430" fmla="*/ 582384 h 582384"/>
              <a:gd name="connsiteX431" fmla="*/ 299611 w 3888921"/>
              <a:gd name="connsiteY431" fmla="*/ 582384 h 582384"/>
              <a:gd name="connsiteX432" fmla="*/ 291194 w 3888921"/>
              <a:gd name="connsiteY432" fmla="*/ 582384 h 582384"/>
              <a:gd name="connsiteX433" fmla="*/ 246045 w 3888921"/>
              <a:gd name="connsiteY433" fmla="*/ 582384 h 582384"/>
              <a:gd name="connsiteX434" fmla="*/ 231126 w 3888921"/>
              <a:gd name="connsiteY434" fmla="*/ 582384 h 582384"/>
              <a:gd name="connsiteX435" fmla="*/ 211155 w 3888921"/>
              <a:gd name="connsiteY435" fmla="*/ 582384 h 582384"/>
              <a:gd name="connsiteX436" fmla="*/ 167250 w 3888921"/>
              <a:gd name="connsiteY436" fmla="*/ 582384 h 582384"/>
              <a:gd name="connsiteX437" fmla="*/ 142671 w 3888921"/>
              <a:gd name="connsiteY437" fmla="*/ 582384 h 582384"/>
              <a:gd name="connsiteX438" fmla="*/ 132360 w 3888921"/>
              <a:gd name="connsiteY438" fmla="*/ 582384 h 582384"/>
              <a:gd name="connsiteX439" fmla="*/ 78795 w 3888921"/>
              <a:gd name="connsiteY439" fmla="*/ 582384 h 582384"/>
              <a:gd name="connsiteX440" fmla="*/ 63876 w 3888921"/>
              <a:gd name="connsiteY440" fmla="*/ 582384 h 582384"/>
              <a:gd name="connsiteX441" fmla="*/ 0 w 3888921"/>
              <a:gd name="connsiteY441" fmla="*/ 582384 h 5823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3888921" h="582384">
                <a:moveTo>
                  <a:pt x="145596" y="0"/>
                </a:moveTo>
                <a:lnTo>
                  <a:pt x="209472" y="0"/>
                </a:lnTo>
                <a:lnTo>
                  <a:pt x="224391" y="0"/>
                </a:lnTo>
                <a:lnTo>
                  <a:pt x="277956" y="0"/>
                </a:lnTo>
                <a:lnTo>
                  <a:pt x="288267" y="0"/>
                </a:lnTo>
                <a:lnTo>
                  <a:pt x="312846" y="0"/>
                </a:lnTo>
                <a:lnTo>
                  <a:pt x="356751" y="0"/>
                </a:lnTo>
                <a:lnTo>
                  <a:pt x="376723" y="0"/>
                </a:lnTo>
                <a:lnTo>
                  <a:pt x="391641" y="0"/>
                </a:lnTo>
                <a:lnTo>
                  <a:pt x="436790" y="0"/>
                </a:lnTo>
                <a:lnTo>
                  <a:pt x="445206" y="0"/>
                </a:lnTo>
                <a:lnTo>
                  <a:pt x="455517" y="0"/>
                </a:lnTo>
                <a:lnTo>
                  <a:pt x="500666" y="0"/>
                </a:lnTo>
                <a:lnTo>
                  <a:pt x="515584" y="0"/>
                </a:lnTo>
                <a:lnTo>
                  <a:pt x="524001" y="0"/>
                </a:lnTo>
                <a:lnTo>
                  <a:pt x="569150" y="0"/>
                </a:lnTo>
                <a:lnTo>
                  <a:pt x="579460" y="0"/>
                </a:lnTo>
                <a:lnTo>
                  <a:pt x="604040" y="0"/>
                </a:lnTo>
                <a:lnTo>
                  <a:pt x="647944" y="0"/>
                </a:lnTo>
                <a:lnTo>
                  <a:pt x="667916" y="0"/>
                </a:lnTo>
                <a:lnTo>
                  <a:pt x="682835" y="0"/>
                </a:lnTo>
                <a:lnTo>
                  <a:pt x="736400" y="0"/>
                </a:lnTo>
                <a:lnTo>
                  <a:pt x="746711" y="0"/>
                </a:lnTo>
                <a:lnTo>
                  <a:pt x="780924" y="0"/>
                </a:lnTo>
                <a:lnTo>
                  <a:pt x="815195" y="0"/>
                </a:lnTo>
                <a:lnTo>
                  <a:pt x="844800" y="0"/>
                </a:lnTo>
                <a:lnTo>
                  <a:pt x="859719" y="0"/>
                </a:lnTo>
                <a:lnTo>
                  <a:pt x="913284" y="0"/>
                </a:lnTo>
                <a:lnTo>
                  <a:pt x="923595" y="0"/>
                </a:lnTo>
                <a:lnTo>
                  <a:pt x="948174" y="0"/>
                </a:lnTo>
                <a:lnTo>
                  <a:pt x="992079" y="0"/>
                </a:lnTo>
                <a:lnTo>
                  <a:pt x="1012050" y="0"/>
                </a:lnTo>
                <a:lnTo>
                  <a:pt x="1026969" y="0"/>
                </a:lnTo>
                <a:lnTo>
                  <a:pt x="1042662" y="0"/>
                </a:lnTo>
                <a:lnTo>
                  <a:pt x="1072118" y="0"/>
                </a:lnTo>
                <a:lnTo>
                  <a:pt x="1080534" y="0"/>
                </a:lnTo>
                <a:lnTo>
                  <a:pt x="1090845" y="0"/>
                </a:lnTo>
                <a:lnTo>
                  <a:pt x="1106538" y="0"/>
                </a:lnTo>
                <a:lnTo>
                  <a:pt x="1121457" y="0"/>
                </a:lnTo>
                <a:lnTo>
                  <a:pt x="1135994" y="0"/>
                </a:lnTo>
                <a:lnTo>
                  <a:pt x="1150912" y="0"/>
                </a:lnTo>
                <a:lnTo>
                  <a:pt x="1159329" y="0"/>
                </a:lnTo>
                <a:lnTo>
                  <a:pt x="1175022" y="0"/>
                </a:lnTo>
                <a:lnTo>
                  <a:pt x="1185333" y="0"/>
                </a:lnTo>
                <a:lnTo>
                  <a:pt x="1204478" y="0"/>
                </a:lnTo>
                <a:lnTo>
                  <a:pt x="1209912" y="0"/>
                </a:lnTo>
                <a:lnTo>
                  <a:pt x="1214789" y="0"/>
                </a:lnTo>
                <a:lnTo>
                  <a:pt x="1239368" y="0"/>
                </a:lnTo>
                <a:lnTo>
                  <a:pt x="1253817" y="0"/>
                </a:lnTo>
                <a:lnTo>
                  <a:pt x="1273788" y="0"/>
                </a:lnTo>
                <a:lnTo>
                  <a:pt x="1283272" y="0"/>
                </a:lnTo>
                <a:lnTo>
                  <a:pt x="1288707" y="0"/>
                </a:lnTo>
                <a:lnTo>
                  <a:pt x="1303244" y="0"/>
                </a:lnTo>
                <a:lnTo>
                  <a:pt x="1318163" y="0"/>
                </a:lnTo>
                <a:lnTo>
                  <a:pt x="1333856" y="0"/>
                </a:lnTo>
                <a:lnTo>
                  <a:pt x="1342272" y="0"/>
                </a:lnTo>
                <a:lnTo>
                  <a:pt x="1352583" y="0"/>
                </a:lnTo>
                <a:lnTo>
                  <a:pt x="1371728" y="0"/>
                </a:lnTo>
                <a:lnTo>
                  <a:pt x="1382039" y="0"/>
                </a:lnTo>
                <a:lnTo>
                  <a:pt x="1397732" y="0"/>
                </a:lnTo>
                <a:lnTo>
                  <a:pt x="1412650" y="0"/>
                </a:lnTo>
                <a:lnTo>
                  <a:pt x="1421067" y="0"/>
                </a:lnTo>
                <a:lnTo>
                  <a:pt x="1450523" y="0"/>
                </a:lnTo>
                <a:lnTo>
                  <a:pt x="1466215" y="0"/>
                </a:lnTo>
                <a:lnTo>
                  <a:pt x="1476526" y="0"/>
                </a:lnTo>
                <a:lnTo>
                  <a:pt x="1501106" y="0"/>
                </a:lnTo>
                <a:lnTo>
                  <a:pt x="1545010" y="0"/>
                </a:lnTo>
                <a:lnTo>
                  <a:pt x="1564982" y="0"/>
                </a:lnTo>
                <a:lnTo>
                  <a:pt x="1579901" y="0"/>
                </a:lnTo>
                <a:lnTo>
                  <a:pt x="1633466" y="0"/>
                </a:lnTo>
                <a:lnTo>
                  <a:pt x="1643777" y="0"/>
                </a:lnTo>
                <a:lnTo>
                  <a:pt x="1677990" y="0"/>
                </a:lnTo>
                <a:lnTo>
                  <a:pt x="1712261" y="0"/>
                </a:lnTo>
                <a:lnTo>
                  <a:pt x="1741866" y="0"/>
                </a:lnTo>
                <a:lnTo>
                  <a:pt x="1756785" y="0"/>
                </a:lnTo>
                <a:lnTo>
                  <a:pt x="1810350" y="0"/>
                </a:lnTo>
                <a:lnTo>
                  <a:pt x="1820661" y="0"/>
                </a:lnTo>
                <a:lnTo>
                  <a:pt x="1845240" y="0"/>
                </a:lnTo>
                <a:lnTo>
                  <a:pt x="1889145" y="0"/>
                </a:lnTo>
                <a:lnTo>
                  <a:pt x="1909116" y="0"/>
                </a:lnTo>
                <a:lnTo>
                  <a:pt x="1924035" y="0"/>
                </a:lnTo>
                <a:lnTo>
                  <a:pt x="1969183" y="0"/>
                </a:lnTo>
                <a:lnTo>
                  <a:pt x="1977600" y="0"/>
                </a:lnTo>
                <a:lnTo>
                  <a:pt x="1987911" y="0"/>
                </a:lnTo>
                <a:lnTo>
                  <a:pt x="2033059" y="0"/>
                </a:lnTo>
                <a:lnTo>
                  <a:pt x="2047978" y="0"/>
                </a:lnTo>
                <a:lnTo>
                  <a:pt x="2056395" y="0"/>
                </a:lnTo>
                <a:lnTo>
                  <a:pt x="2078052" y="0"/>
                </a:lnTo>
                <a:lnTo>
                  <a:pt x="2101544" y="0"/>
                </a:lnTo>
                <a:lnTo>
                  <a:pt x="2111854" y="0"/>
                </a:lnTo>
                <a:lnTo>
                  <a:pt x="2136434" y="0"/>
                </a:lnTo>
                <a:lnTo>
                  <a:pt x="2141928" y="0"/>
                </a:lnTo>
                <a:lnTo>
                  <a:pt x="2156847" y="0"/>
                </a:lnTo>
                <a:lnTo>
                  <a:pt x="2180338" y="0"/>
                </a:lnTo>
                <a:lnTo>
                  <a:pt x="2200310" y="0"/>
                </a:lnTo>
                <a:lnTo>
                  <a:pt x="2210412" y="0"/>
                </a:lnTo>
                <a:lnTo>
                  <a:pt x="2215228" y="0"/>
                </a:lnTo>
                <a:lnTo>
                  <a:pt x="2220723" y="0"/>
                </a:lnTo>
                <a:lnTo>
                  <a:pt x="2245302" y="0"/>
                </a:lnTo>
                <a:lnTo>
                  <a:pt x="2268794" y="0"/>
                </a:lnTo>
                <a:lnTo>
                  <a:pt x="2279104" y="0"/>
                </a:lnTo>
                <a:lnTo>
                  <a:pt x="2289207" y="0"/>
                </a:lnTo>
                <a:lnTo>
                  <a:pt x="2309179" y="0"/>
                </a:lnTo>
                <a:lnTo>
                  <a:pt x="2324097" y="0"/>
                </a:lnTo>
                <a:lnTo>
                  <a:pt x="2347589" y="0"/>
                </a:lnTo>
                <a:lnTo>
                  <a:pt x="2369246" y="0"/>
                </a:lnTo>
                <a:lnTo>
                  <a:pt x="2377662" y="0"/>
                </a:lnTo>
                <a:lnTo>
                  <a:pt x="2387973" y="0"/>
                </a:lnTo>
                <a:lnTo>
                  <a:pt x="2433122" y="0"/>
                </a:lnTo>
                <a:lnTo>
                  <a:pt x="2448040" y="0"/>
                </a:lnTo>
                <a:lnTo>
                  <a:pt x="2456457" y="0"/>
                </a:lnTo>
                <a:lnTo>
                  <a:pt x="2501605" y="0"/>
                </a:lnTo>
                <a:lnTo>
                  <a:pt x="2511917" y="0"/>
                </a:lnTo>
                <a:lnTo>
                  <a:pt x="2536496" y="0"/>
                </a:lnTo>
                <a:lnTo>
                  <a:pt x="2580400" y="0"/>
                </a:lnTo>
                <a:lnTo>
                  <a:pt x="2600372" y="0"/>
                </a:lnTo>
                <a:lnTo>
                  <a:pt x="2615291" y="0"/>
                </a:lnTo>
                <a:lnTo>
                  <a:pt x="2668856" y="0"/>
                </a:lnTo>
                <a:lnTo>
                  <a:pt x="2679167" y="0"/>
                </a:lnTo>
                <a:lnTo>
                  <a:pt x="2713380" y="0"/>
                </a:lnTo>
                <a:lnTo>
                  <a:pt x="2747650" y="0"/>
                </a:lnTo>
                <a:lnTo>
                  <a:pt x="2777256" y="0"/>
                </a:lnTo>
                <a:lnTo>
                  <a:pt x="2792175" y="0"/>
                </a:lnTo>
                <a:lnTo>
                  <a:pt x="2845740" y="0"/>
                </a:lnTo>
                <a:lnTo>
                  <a:pt x="2856051" y="0"/>
                </a:lnTo>
                <a:lnTo>
                  <a:pt x="2858976" y="0"/>
                </a:lnTo>
                <a:lnTo>
                  <a:pt x="2880630" y="0"/>
                </a:lnTo>
                <a:lnTo>
                  <a:pt x="2922852" y="0"/>
                </a:lnTo>
                <a:lnTo>
                  <a:pt x="2924535" y="0"/>
                </a:lnTo>
                <a:lnTo>
                  <a:pt x="2937771" y="0"/>
                </a:lnTo>
                <a:lnTo>
                  <a:pt x="2944506" y="0"/>
                </a:lnTo>
                <a:lnTo>
                  <a:pt x="2959425" y="0"/>
                </a:lnTo>
                <a:lnTo>
                  <a:pt x="2975118" y="0"/>
                </a:lnTo>
                <a:lnTo>
                  <a:pt x="2991336" y="0"/>
                </a:lnTo>
                <a:lnTo>
                  <a:pt x="3001647" y="0"/>
                </a:lnTo>
                <a:lnTo>
                  <a:pt x="3004574" y="0"/>
                </a:lnTo>
                <a:lnTo>
                  <a:pt x="3012990" y="0"/>
                </a:lnTo>
                <a:lnTo>
                  <a:pt x="3023301" y="0"/>
                </a:lnTo>
                <a:lnTo>
                  <a:pt x="3026226" y="0"/>
                </a:lnTo>
                <a:lnTo>
                  <a:pt x="3038994" y="0"/>
                </a:lnTo>
                <a:lnTo>
                  <a:pt x="3053913" y="0"/>
                </a:lnTo>
                <a:lnTo>
                  <a:pt x="3068450" y="0"/>
                </a:lnTo>
                <a:lnTo>
                  <a:pt x="3070131" y="0"/>
                </a:lnTo>
                <a:lnTo>
                  <a:pt x="3083368" y="0"/>
                </a:lnTo>
                <a:lnTo>
                  <a:pt x="3090102" y="0"/>
                </a:lnTo>
                <a:lnTo>
                  <a:pt x="3091785" y="0"/>
                </a:lnTo>
                <a:lnTo>
                  <a:pt x="3105021" y="0"/>
                </a:lnTo>
                <a:lnTo>
                  <a:pt x="3107478" y="0"/>
                </a:lnTo>
                <a:lnTo>
                  <a:pt x="3117789" y="0"/>
                </a:lnTo>
                <a:lnTo>
                  <a:pt x="3136934" y="0"/>
                </a:lnTo>
                <a:lnTo>
                  <a:pt x="3142368" y="0"/>
                </a:lnTo>
                <a:lnTo>
                  <a:pt x="3147244" y="0"/>
                </a:lnTo>
                <a:lnTo>
                  <a:pt x="3150170" y="0"/>
                </a:lnTo>
                <a:lnTo>
                  <a:pt x="3158586" y="0"/>
                </a:lnTo>
                <a:lnTo>
                  <a:pt x="3168897" y="0"/>
                </a:lnTo>
                <a:lnTo>
                  <a:pt x="3171824" y="0"/>
                </a:lnTo>
                <a:lnTo>
                  <a:pt x="3186273" y="0"/>
                </a:lnTo>
                <a:lnTo>
                  <a:pt x="3206244" y="0"/>
                </a:lnTo>
                <a:lnTo>
                  <a:pt x="3214046" y="0"/>
                </a:lnTo>
                <a:lnTo>
                  <a:pt x="3215728" y="0"/>
                </a:lnTo>
                <a:lnTo>
                  <a:pt x="3221163" y="0"/>
                </a:lnTo>
                <a:lnTo>
                  <a:pt x="3228964" y="0"/>
                </a:lnTo>
                <a:lnTo>
                  <a:pt x="3235700" y="0"/>
                </a:lnTo>
                <a:lnTo>
                  <a:pt x="3237381" y="0"/>
                </a:lnTo>
                <a:lnTo>
                  <a:pt x="3250618" y="0"/>
                </a:lnTo>
                <a:lnTo>
                  <a:pt x="3266311" y="0"/>
                </a:lnTo>
                <a:lnTo>
                  <a:pt x="3274728" y="0"/>
                </a:lnTo>
                <a:lnTo>
                  <a:pt x="3282529" y="0"/>
                </a:lnTo>
                <a:lnTo>
                  <a:pt x="3285039" y="0"/>
                </a:lnTo>
                <a:lnTo>
                  <a:pt x="3292840" y="0"/>
                </a:lnTo>
                <a:lnTo>
                  <a:pt x="3304184" y="0"/>
                </a:lnTo>
                <a:lnTo>
                  <a:pt x="3314495" y="0"/>
                </a:lnTo>
                <a:lnTo>
                  <a:pt x="3317420" y="0"/>
                </a:lnTo>
                <a:lnTo>
                  <a:pt x="3330188" y="0"/>
                </a:lnTo>
                <a:lnTo>
                  <a:pt x="3345106" y="0"/>
                </a:lnTo>
                <a:lnTo>
                  <a:pt x="3353523" y="0"/>
                </a:lnTo>
                <a:lnTo>
                  <a:pt x="3361324" y="0"/>
                </a:lnTo>
                <a:lnTo>
                  <a:pt x="3381296" y="0"/>
                </a:lnTo>
                <a:lnTo>
                  <a:pt x="3382978" y="0"/>
                </a:lnTo>
                <a:lnTo>
                  <a:pt x="3396214" y="0"/>
                </a:lnTo>
                <a:lnTo>
                  <a:pt x="3398671" y="0"/>
                </a:lnTo>
                <a:lnTo>
                  <a:pt x="3408982" y="0"/>
                </a:lnTo>
                <a:lnTo>
                  <a:pt x="3433561" y="0"/>
                </a:lnTo>
                <a:lnTo>
                  <a:pt x="3449780" y="0"/>
                </a:lnTo>
                <a:lnTo>
                  <a:pt x="3460090" y="0"/>
                </a:lnTo>
                <a:lnTo>
                  <a:pt x="3477466" y="0"/>
                </a:lnTo>
                <a:lnTo>
                  <a:pt x="3494304" y="0"/>
                </a:lnTo>
                <a:lnTo>
                  <a:pt x="3497437" y="0"/>
                </a:lnTo>
                <a:lnTo>
                  <a:pt x="3512356" y="0"/>
                </a:lnTo>
                <a:lnTo>
                  <a:pt x="3528574" y="0"/>
                </a:lnTo>
                <a:lnTo>
                  <a:pt x="3558180" y="0"/>
                </a:lnTo>
                <a:lnTo>
                  <a:pt x="3565921" y="0"/>
                </a:lnTo>
                <a:lnTo>
                  <a:pt x="3573099" y="0"/>
                </a:lnTo>
                <a:lnTo>
                  <a:pt x="3576232" y="0"/>
                </a:lnTo>
                <a:lnTo>
                  <a:pt x="3610446" y="0"/>
                </a:lnTo>
                <a:lnTo>
                  <a:pt x="3626664" y="0"/>
                </a:lnTo>
                <a:lnTo>
                  <a:pt x="3636975" y="0"/>
                </a:lnTo>
                <a:lnTo>
                  <a:pt x="3644716" y="0"/>
                </a:lnTo>
                <a:lnTo>
                  <a:pt x="3661554" y="0"/>
                </a:lnTo>
                <a:lnTo>
                  <a:pt x="3674322" y="0"/>
                </a:lnTo>
                <a:lnTo>
                  <a:pt x="3689241" y="0"/>
                </a:lnTo>
                <a:lnTo>
                  <a:pt x="3705459" y="0"/>
                </a:lnTo>
                <a:lnTo>
                  <a:pt x="3725430" y="0"/>
                </a:lnTo>
                <a:lnTo>
                  <a:pt x="3740349" y="0"/>
                </a:lnTo>
                <a:lnTo>
                  <a:pt x="3742806" y="0"/>
                </a:lnTo>
                <a:lnTo>
                  <a:pt x="3753117" y="0"/>
                </a:lnTo>
                <a:lnTo>
                  <a:pt x="3756042" y="0"/>
                </a:lnTo>
                <a:lnTo>
                  <a:pt x="3777696" y="0"/>
                </a:lnTo>
                <a:lnTo>
                  <a:pt x="3785497" y="0"/>
                </a:lnTo>
                <a:lnTo>
                  <a:pt x="3793914" y="0"/>
                </a:lnTo>
                <a:lnTo>
                  <a:pt x="3804225" y="0"/>
                </a:lnTo>
                <a:lnTo>
                  <a:pt x="3819918" y="0"/>
                </a:lnTo>
                <a:lnTo>
                  <a:pt x="3821601" y="0"/>
                </a:lnTo>
                <a:lnTo>
                  <a:pt x="3834837" y="0"/>
                </a:lnTo>
                <a:lnTo>
                  <a:pt x="3841572" y="0"/>
                </a:lnTo>
                <a:lnTo>
                  <a:pt x="3849373" y="0"/>
                </a:lnTo>
                <a:lnTo>
                  <a:pt x="3856491" y="0"/>
                </a:lnTo>
                <a:lnTo>
                  <a:pt x="3864292" y="0"/>
                </a:lnTo>
                <a:lnTo>
                  <a:pt x="3872709" y="0"/>
                </a:lnTo>
                <a:lnTo>
                  <a:pt x="3888402" y="0"/>
                </a:lnTo>
                <a:lnTo>
                  <a:pt x="3888921" y="0"/>
                </a:lnTo>
                <a:lnTo>
                  <a:pt x="3743325" y="582384"/>
                </a:lnTo>
                <a:lnTo>
                  <a:pt x="3742806" y="582384"/>
                </a:lnTo>
                <a:lnTo>
                  <a:pt x="3727113" y="582384"/>
                </a:lnTo>
                <a:lnTo>
                  <a:pt x="3718696" y="582384"/>
                </a:lnTo>
                <a:lnTo>
                  <a:pt x="3710895" y="582384"/>
                </a:lnTo>
                <a:lnTo>
                  <a:pt x="3703777" y="582384"/>
                </a:lnTo>
                <a:lnTo>
                  <a:pt x="3695976" y="582384"/>
                </a:lnTo>
                <a:lnTo>
                  <a:pt x="3689241" y="582384"/>
                </a:lnTo>
                <a:lnTo>
                  <a:pt x="3676005" y="582384"/>
                </a:lnTo>
                <a:lnTo>
                  <a:pt x="3674322" y="582384"/>
                </a:lnTo>
                <a:lnTo>
                  <a:pt x="3658629" y="582384"/>
                </a:lnTo>
                <a:lnTo>
                  <a:pt x="3648318" y="582384"/>
                </a:lnTo>
                <a:lnTo>
                  <a:pt x="3639901" y="582384"/>
                </a:lnTo>
                <a:lnTo>
                  <a:pt x="3632100" y="582384"/>
                </a:lnTo>
                <a:lnTo>
                  <a:pt x="3610446" y="582384"/>
                </a:lnTo>
                <a:lnTo>
                  <a:pt x="3607521" y="582384"/>
                </a:lnTo>
                <a:lnTo>
                  <a:pt x="3597210" y="582384"/>
                </a:lnTo>
                <a:lnTo>
                  <a:pt x="3594753" y="582384"/>
                </a:lnTo>
                <a:lnTo>
                  <a:pt x="3579834" y="582384"/>
                </a:lnTo>
                <a:lnTo>
                  <a:pt x="3559863" y="582384"/>
                </a:lnTo>
                <a:lnTo>
                  <a:pt x="3543645" y="582384"/>
                </a:lnTo>
                <a:lnTo>
                  <a:pt x="3528726" y="582384"/>
                </a:lnTo>
                <a:lnTo>
                  <a:pt x="3515958" y="582384"/>
                </a:lnTo>
                <a:lnTo>
                  <a:pt x="3499120" y="582384"/>
                </a:lnTo>
                <a:lnTo>
                  <a:pt x="3491379" y="582384"/>
                </a:lnTo>
                <a:lnTo>
                  <a:pt x="3481068" y="582384"/>
                </a:lnTo>
                <a:lnTo>
                  <a:pt x="3464850" y="582384"/>
                </a:lnTo>
                <a:lnTo>
                  <a:pt x="3430636" y="582384"/>
                </a:lnTo>
                <a:lnTo>
                  <a:pt x="3427503" y="582384"/>
                </a:lnTo>
                <a:lnTo>
                  <a:pt x="3420325" y="582384"/>
                </a:lnTo>
                <a:lnTo>
                  <a:pt x="3412584" y="582384"/>
                </a:lnTo>
                <a:lnTo>
                  <a:pt x="3382978" y="582384"/>
                </a:lnTo>
                <a:lnTo>
                  <a:pt x="3366760" y="582384"/>
                </a:lnTo>
                <a:lnTo>
                  <a:pt x="3351842" y="582384"/>
                </a:lnTo>
                <a:lnTo>
                  <a:pt x="3348708" y="582384"/>
                </a:lnTo>
                <a:lnTo>
                  <a:pt x="3331870" y="582384"/>
                </a:lnTo>
                <a:lnTo>
                  <a:pt x="3314495" y="582384"/>
                </a:lnTo>
                <a:lnTo>
                  <a:pt x="3304184" y="582384"/>
                </a:lnTo>
                <a:lnTo>
                  <a:pt x="3287966" y="582384"/>
                </a:lnTo>
                <a:lnTo>
                  <a:pt x="3263386" y="582384"/>
                </a:lnTo>
                <a:lnTo>
                  <a:pt x="3253075" y="582384"/>
                </a:lnTo>
                <a:lnTo>
                  <a:pt x="3250618" y="582384"/>
                </a:lnTo>
                <a:lnTo>
                  <a:pt x="3237383" y="582384"/>
                </a:lnTo>
                <a:lnTo>
                  <a:pt x="3235700" y="582384"/>
                </a:lnTo>
                <a:lnTo>
                  <a:pt x="3215728" y="582384"/>
                </a:lnTo>
                <a:lnTo>
                  <a:pt x="3207927" y="582384"/>
                </a:lnTo>
                <a:lnTo>
                  <a:pt x="3199510" y="582384"/>
                </a:lnTo>
                <a:lnTo>
                  <a:pt x="3184592" y="582384"/>
                </a:lnTo>
                <a:lnTo>
                  <a:pt x="3171824" y="582384"/>
                </a:lnTo>
                <a:lnTo>
                  <a:pt x="3168898" y="582384"/>
                </a:lnTo>
                <a:lnTo>
                  <a:pt x="3158588" y="582384"/>
                </a:lnTo>
                <a:lnTo>
                  <a:pt x="3147244" y="582384"/>
                </a:lnTo>
                <a:lnTo>
                  <a:pt x="3139443" y="582384"/>
                </a:lnTo>
                <a:lnTo>
                  <a:pt x="3136934" y="582384"/>
                </a:lnTo>
                <a:lnTo>
                  <a:pt x="3129132" y="582384"/>
                </a:lnTo>
                <a:lnTo>
                  <a:pt x="3120716" y="582384"/>
                </a:lnTo>
                <a:lnTo>
                  <a:pt x="3105023" y="582384"/>
                </a:lnTo>
                <a:lnTo>
                  <a:pt x="3091785" y="582384"/>
                </a:lnTo>
                <a:lnTo>
                  <a:pt x="3090104" y="582384"/>
                </a:lnTo>
                <a:lnTo>
                  <a:pt x="3083368" y="582384"/>
                </a:lnTo>
                <a:lnTo>
                  <a:pt x="3075567" y="582384"/>
                </a:lnTo>
                <a:lnTo>
                  <a:pt x="3070132" y="582384"/>
                </a:lnTo>
                <a:lnTo>
                  <a:pt x="3068450" y="582384"/>
                </a:lnTo>
                <a:lnTo>
                  <a:pt x="3060648" y="582384"/>
                </a:lnTo>
                <a:lnTo>
                  <a:pt x="3040677" y="582384"/>
                </a:lnTo>
                <a:lnTo>
                  <a:pt x="3026228" y="582384"/>
                </a:lnTo>
                <a:lnTo>
                  <a:pt x="3023301" y="582384"/>
                </a:lnTo>
                <a:lnTo>
                  <a:pt x="3012990" y="582384"/>
                </a:lnTo>
                <a:lnTo>
                  <a:pt x="3004574" y="582384"/>
                </a:lnTo>
                <a:lnTo>
                  <a:pt x="3001648" y="582384"/>
                </a:lnTo>
                <a:lnTo>
                  <a:pt x="2996772" y="582384"/>
                </a:lnTo>
                <a:lnTo>
                  <a:pt x="2991338" y="582384"/>
                </a:lnTo>
                <a:lnTo>
                  <a:pt x="2972193" y="582384"/>
                </a:lnTo>
                <a:lnTo>
                  <a:pt x="2961882" y="582384"/>
                </a:lnTo>
                <a:lnTo>
                  <a:pt x="2959425" y="582384"/>
                </a:lnTo>
                <a:lnTo>
                  <a:pt x="2946189" y="582384"/>
                </a:lnTo>
                <a:lnTo>
                  <a:pt x="2944506" y="582384"/>
                </a:lnTo>
                <a:lnTo>
                  <a:pt x="2937772" y="582384"/>
                </a:lnTo>
                <a:lnTo>
                  <a:pt x="2924535" y="582384"/>
                </a:lnTo>
                <a:lnTo>
                  <a:pt x="2922853" y="582384"/>
                </a:lnTo>
                <a:lnTo>
                  <a:pt x="2908317" y="582384"/>
                </a:lnTo>
                <a:lnTo>
                  <a:pt x="2893398" y="582384"/>
                </a:lnTo>
                <a:lnTo>
                  <a:pt x="2880630" y="582384"/>
                </a:lnTo>
                <a:lnTo>
                  <a:pt x="2877705" y="582384"/>
                </a:lnTo>
                <a:lnTo>
                  <a:pt x="2867394" y="582384"/>
                </a:lnTo>
                <a:lnTo>
                  <a:pt x="2858977" y="582384"/>
                </a:lnTo>
                <a:lnTo>
                  <a:pt x="2856051" y="582384"/>
                </a:lnTo>
                <a:lnTo>
                  <a:pt x="2845740" y="582384"/>
                </a:lnTo>
                <a:lnTo>
                  <a:pt x="2829522" y="582384"/>
                </a:lnTo>
                <a:lnTo>
                  <a:pt x="2813829" y="582384"/>
                </a:lnTo>
                <a:lnTo>
                  <a:pt x="2798910" y="582384"/>
                </a:lnTo>
                <a:lnTo>
                  <a:pt x="2792175" y="582384"/>
                </a:lnTo>
                <a:lnTo>
                  <a:pt x="2778939" y="582384"/>
                </a:lnTo>
                <a:lnTo>
                  <a:pt x="2777256" y="582384"/>
                </a:lnTo>
                <a:lnTo>
                  <a:pt x="2735034" y="582384"/>
                </a:lnTo>
                <a:lnTo>
                  <a:pt x="2713380" y="582384"/>
                </a:lnTo>
                <a:lnTo>
                  <a:pt x="2710455" y="582384"/>
                </a:lnTo>
                <a:lnTo>
                  <a:pt x="2700144" y="582384"/>
                </a:lnTo>
                <a:lnTo>
                  <a:pt x="2646579" y="582384"/>
                </a:lnTo>
                <a:lnTo>
                  <a:pt x="2631660" y="582384"/>
                </a:lnTo>
                <a:lnTo>
                  <a:pt x="2602055" y="582384"/>
                </a:lnTo>
                <a:lnTo>
                  <a:pt x="2567784" y="582384"/>
                </a:lnTo>
                <a:lnTo>
                  <a:pt x="2533571" y="582384"/>
                </a:lnTo>
                <a:lnTo>
                  <a:pt x="2523260" y="582384"/>
                </a:lnTo>
                <a:lnTo>
                  <a:pt x="2469695" y="582384"/>
                </a:lnTo>
                <a:lnTo>
                  <a:pt x="2454776" y="582384"/>
                </a:lnTo>
                <a:lnTo>
                  <a:pt x="2434804" y="582384"/>
                </a:lnTo>
                <a:lnTo>
                  <a:pt x="2390900" y="582384"/>
                </a:lnTo>
                <a:lnTo>
                  <a:pt x="2366320" y="582384"/>
                </a:lnTo>
                <a:lnTo>
                  <a:pt x="2356010" y="582384"/>
                </a:lnTo>
                <a:lnTo>
                  <a:pt x="2310861" y="582384"/>
                </a:lnTo>
                <a:lnTo>
                  <a:pt x="2302444" y="582384"/>
                </a:lnTo>
                <a:lnTo>
                  <a:pt x="2287526" y="582384"/>
                </a:lnTo>
                <a:lnTo>
                  <a:pt x="2242377" y="582384"/>
                </a:lnTo>
                <a:lnTo>
                  <a:pt x="2232066" y="582384"/>
                </a:lnTo>
                <a:lnTo>
                  <a:pt x="2223650" y="582384"/>
                </a:lnTo>
                <a:lnTo>
                  <a:pt x="2201992" y="582384"/>
                </a:lnTo>
                <a:lnTo>
                  <a:pt x="2178501" y="582384"/>
                </a:lnTo>
                <a:lnTo>
                  <a:pt x="2163583" y="582384"/>
                </a:lnTo>
                <a:lnTo>
                  <a:pt x="2143611" y="582384"/>
                </a:lnTo>
                <a:lnTo>
                  <a:pt x="2133509" y="582384"/>
                </a:lnTo>
                <a:lnTo>
                  <a:pt x="2123198" y="582384"/>
                </a:lnTo>
                <a:lnTo>
                  <a:pt x="2099706" y="582384"/>
                </a:lnTo>
                <a:lnTo>
                  <a:pt x="2075127" y="582384"/>
                </a:lnTo>
                <a:lnTo>
                  <a:pt x="2069633" y="582384"/>
                </a:lnTo>
                <a:lnTo>
                  <a:pt x="2064816" y="582384"/>
                </a:lnTo>
                <a:lnTo>
                  <a:pt x="2054714" y="582384"/>
                </a:lnTo>
                <a:lnTo>
                  <a:pt x="2034742" y="582384"/>
                </a:lnTo>
                <a:lnTo>
                  <a:pt x="2011251" y="582384"/>
                </a:lnTo>
                <a:lnTo>
                  <a:pt x="1996332" y="582384"/>
                </a:lnTo>
                <a:lnTo>
                  <a:pt x="1990838" y="582384"/>
                </a:lnTo>
                <a:lnTo>
                  <a:pt x="1966258" y="582384"/>
                </a:lnTo>
                <a:lnTo>
                  <a:pt x="1955948" y="582384"/>
                </a:lnTo>
                <a:lnTo>
                  <a:pt x="1932456" y="582384"/>
                </a:lnTo>
                <a:lnTo>
                  <a:pt x="1910799" y="582384"/>
                </a:lnTo>
                <a:lnTo>
                  <a:pt x="1902382" y="582384"/>
                </a:lnTo>
                <a:lnTo>
                  <a:pt x="1887464" y="582384"/>
                </a:lnTo>
                <a:lnTo>
                  <a:pt x="1842315" y="582384"/>
                </a:lnTo>
                <a:lnTo>
                  <a:pt x="1832004" y="582384"/>
                </a:lnTo>
                <a:lnTo>
                  <a:pt x="1823588" y="582384"/>
                </a:lnTo>
                <a:lnTo>
                  <a:pt x="1778439" y="582384"/>
                </a:lnTo>
                <a:lnTo>
                  <a:pt x="1763520" y="582384"/>
                </a:lnTo>
                <a:lnTo>
                  <a:pt x="1743549" y="582384"/>
                </a:lnTo>
                <a:lnTo>
                  <a:pt x="1699644" y="582384"/>
                </a:lnTo>
                <a:lnTo>
                  <a:pt x="1675065" y="582384"/>
                </a:lnTo>
                <a:lnTo>
                  <a:pt x="1664754" y="582384"/>
                </a:lnTo>
                <a:lnTo>
                  <a:pt x="1611189" y="582384"/>
                </a:lnTo>
                <a:lnTo>
                  <a:pt x="1596270" y="582384"/>
                </a:lnTo>
                <a:lnTo>
                  <a:pt x="1566665" y="582384"/>
                </a:lnTo>
                <a:lnTo>
                  <a:pt x="1532394" y="582384"/>
                </a:lnTo>
                <a:lnTo>
                  <a:pt x="1498181" y="582384"/>
                </a:lnTo>
                <a:lnTo>
                  <a:pt x="1487870" y="582384"/>
                </a:lnTo>
                <a:lnTo>
                  <a:pt x="1434304" y="582384"/>
                </a:lnTo>
                <a:lnTo>
                  <a:pt x="1419386" y="582384"/>
                </a:lnTo>
                <a:lnTo>
                  <a:pt x="1399414" y="582384"/>
                </a:lnTo>
                <a:lnTo>
                  <a:pt x="1355510" y="582384"/>
                </a:lnTo>
                <a:lnTo>
                  <a:pt x="1330930" y="582384"/>
                </a:lnTo>
                <a:lnTo>
                  <a:pt x="1320620" y="582384"/>
                </a:lnTo>
                <a:lnTo>
                  <a:pt x="1304927" y="582384"/>
                </a:lnTo>
                <a:lnTo>
                  <a:pt x="1275471" y="582384"/>
                </a:lnTo>
                <a:lnTo>
                  <a:pt x="1267054" y="582384"/>
                </a:lnTo>
                <a:lnTo>
                  <a:pt x="1252135" y="582384"/>
                </a:lnTo>
                <a:lnTo>
                  <a:pt x="1236443" y="582384"/>
                </a:lnTo>
                <a:lnTo>
                  <a:pt x="1226132" y="582384"/>
                </a:lnTo>
                <a:lnTo>
                  <a:pt x="1206987" y="582384"/>
                </a:lnTo>
                <a:lnTo>
                  <a:pt x="1196676" y="582384"/>
                </a:lnTo>
                <a:lnTo>
                  <a:pt x="1188259" y="582384"/>
                </a:lnTo>
                <a:lnTo>
                  <a:pt x="1172567" y="582384"/>
                </a:lnTo>
                <a:lnTo>
                  <a:pt x="1157648" y="582384"/>
                </a:lnTo>
                <a:lnTo>
                  <a:pt x="1143111" y="582384"/>
                </a:lnTo>
                <a:lnTo>
                  <a:pt x="1137676" y="582384"/>
                </a:lnTo>
                <a:lnTo>
                  <a:pt x="1128192" y="582384"/>
                </a:lnTo>
                <a:lnTo>
                  <a:pt x="1108221" y="582384"/>
                </a:lnTo>
                <a:lnTo>
                  <a:pt x="1093772" y="582384"/>
                </a:lnTo>
                <a:lnTo>
                  <a:pt x="1069192" y="582384"/>
                </a:lnTo>
                <a:lnTo>
                  <a:pt x="1064316" y="582384"/>
                </a:lnTo>
                <a:lnTo>
                  <a:pt x="1058882" y="582384"/>
                </a:lnTo>
                <a:lnTo>
                  <a:pt x="1039737" y="582384"/>
                </a:lnTo>
                <a:lnTo>
                  <a:pt x="1029426" y="582384"/>
                </a:lnTo>
                <a:lnTo>
                  <a:pt x="1013733" y="582384"/>
                </a:lnTo>
                <a:lnTo>
                  <a:pt x="1005316" y="582384"/>
                </a:lnTo>
                <a:lnTo>
                  <a:pt x="990398" y="582384"/>
                </a:lnTo>
                <a:lnTo>
                  <a:pt x="975861" y="582384"/>
                </a:lnTo>
                <a:lnTo>
                  <a:pt x="960942" y="582384"/>
                </a:lnTo>
                <a:lnTo>
                  <a:pt x="945249" y="582384"/>
                </a:lnTo>
                <a:lnTo>
                  <a:pt x="934938" y="582384"/>
                </a:lnTo>
                <a:lnTo>
                  <a:pt x="926522" y="582384"/>
                </a:lnTo>
                <a:lnTo>
                  <a:pt x="897066" y="582384"/>
                </a:lnTo>
                <a:lnTo>
                  <a:pt x="881373" y="582384"/>
                </a:lnTo>
                <a:lnTo>
                  <a:pt x="866455" y="582384"/>
                </a:lnTo>
                <a:lnTo>
                  <a:pt x="846483" y="582384"/>
                </a:lnTo>
                <a:lnTo>
                  <a:pt x="802579" y="582384"/>
                </a:lnTo>
                <a:lnTo>
                  <a:pt x="777999" y="582384"/>
                </a:lnTo>
                <a:lnTo>
                  <a:pt x="767688" y="582384"/>
                </a:lnTo>
                <a:lnTo>
                  <a:pt x="714123" y="582384"/>
                </a:lnTo>
                <a:lnTo>
                  <a:pt x="699204" y="582384"/>
                </a:lnTo>
                <a:lnTo>
                  <a:pt x="669599" y="582384"/>
                </a:lnTo>
                <a:lnTo>
                  <a:pt x="635328" y="582384"/>
                </a:lnTo>
                <a:lnTo>
                  <a:pt x="601115" y="582384"/>
                </a:lnTo>
                <a:lnTo>
                  <a:pt x="590804" y="582384"/>
                </a:lnTo>
                <a:lnTo>
                  <a:pt x="537239" y="582384"/>
                </a:lnTo>
                <a:lnTo>
                  <a:pt x="522320" y="582384"/>
                </a:lnTo>
                <a:lnTo>
                  <a:pt x="502348" y="582384"/>
                </a:lnTo>
                <a:lnTo>
                  <a:pt x="458444" y="582384"/>
                </a:lnTo>
                <a:lnTo>
                  <a:pt x="433864" y="582384"/>
                </a:lnTo>
                <a:lnTo>
                  <a:pt x="423554" y="582384"/>
                </a:lnTo>
                <a:lnTo>
                  <a:pt x="378405" y="582384"/>
                </a:lnTo>
                <a:lnTo>
                  <a:pt x="369989" y="582384"/>
                </a:lnTo>
                <a:lnTo>
                  <a:pt x="355070" y="582384"/>
                </a:lnTo>
                <a:lnTo>
                  <a:pt x="309921" y="582384"/>
                </a:lnTo>
                <a:lnTo>
                  <a:pt x="299611" y="582384"/>
                </a:lnTo>
                <a:lnTo>
                  <a:pt x="291194" y="582384"/>
                </a:lnTo>
                <a:lnTo>
                  <a:pt x="246045" y="582384"/>
                </a:lnTo>
                <a:lnTo>
                  <a:pt x="231126" y="582384"/>
                </a:lnTo>
                <a:lnTo>
                  <a:pt x="211155" y="582384"/>
                </a:lnTo>
                <a:lnTo>
                  <a:pt x="167250" y="582384"/>
                </a:lnTo>
                <a:lnTo>
                  <a:pt x="142671" y="582384"/>
                </a:lnTo>
                <a:lnTo>
                  <a:pt x="132360" y="582384"/>
                </a:lnTo>
                <a:lnTo>
                  <a:pt x="78795" y="582384"/>
                </a:lnTo>
                <a:lnTo>
                  <a:pt x="63876" y="582384"/>
                </a:lnTo>
                <a:lnTo>
                  <a:pt x="0" y="582384"/>
                </a:lnTo>
                <a:close/>
              </a:path>
            </a:pathLst>
          </a:cu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1112363" y="4543197"/>
            <a:ext cx="1700263" cy="868137"/>
            <a:chOff x="-391195" y="-1"/>
            <a:chExt cx="1697596" cy="866775"/>
          </a:xfrm>
          <a:solidFill>
            <a:srgbClr val="FF0000"/>
          </a:solidFill>
        </p:grpSpPr>
        <p:sp>
          <p:nvSpPr>
            <p:cNvPr id="89" name="任意多边形 88"/>
            <p:cNvSpPr/>
            <p:nvPr/>
          </p:nvSpPr>
          <p:spPr>
            <a:xfrm>
              <a:off x="238265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421807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605349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788891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972434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-391195" y="-1"/>
              <a:ext cx="779885" cy="866775"/>
            </a:xfrm>
            <a:custGeom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833568" y="4717960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经典综艺体简" panose="02010609000101010101" pitchFamily="49" charset="-122"/>
              </a:rPr>
              <a:t>Enter title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9083" y="5475710"/>
            <a:ext cx="4782754" cy="514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308583" y="465990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3</a:t>
            </a:r>
            <a:endParaRPr kumimoji="0" lang="zh-CN" altLang="en-US" sz="36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100" name="任意多边形 99"/>
          <p:cNvSpPr/>
          <p:nvPr/>
        </p:nvSpPr>
        <p:spPr>
          <a:xfrm>
            <a:off x="6455770" y="4628053"/>
            <a:ext cx="4663781" cy="698423"/>
          </a:xfrm>
          <a:custGeom>
            <a:gdLst>
              <a:gd name="connsiteX0" fmla="*/ 145596 w 3888921"/>
              <a:gd name="connsiteY0" fmla="*/ 0 h 582384"/>
              <a:gd name="connsiteX1" fmla="*/ 209472 w 3888921"/>
              <a:gd name="connsiteY1" fmla="*/ 0 h 582384"/>
              <a:gd name="connsiteX2" fmla="*/ 224391 w 3888921"/>
              <a:gd name="connsiteY2" fmla="*/ 0 h 582384"/>
              <a:gd name="connsiteX3" fmla="*/ 277956 w 3888921"/>
              <a:gd name="connsiteY3" fmla="*/ 0 h 582384"/>
              <a:gd name="connsiteX4" fmla="*/ 288267 w 3888921"/>
              <a:gd name="connsiteY4" fmla="*/ 0 h 582384"/>
              <a:gd name="connsiteX5" fmla="*/ 312846 w 3888921"/>
              <a:gd name="connsiteY5" fmla="*/ 0 h 582384"/>
              <a:gd name="connsiteX6" fmla="*/ 356751 w 3888921"/>
              <a:gd name="connsiteY6" fmla="*/ 0 h 582384"/>
              <a:gd name="connsiteX7" fmla="*/ 376723 w 3888921"/>
              <a:gd name="connsiteY7" fmla="*/ 0 h 582384"/>
              <a:gd name="connsiteX8" fmla="*/ 391641 w 3888921"/>
              <a:gd name="connsiteY8" fmla="*/ 0 h 582384"/>
              <a:gd name="connsiteX9" fmla="*/ 436790 w 3888921"/>
              <a:gd name="connsiteY9" fmla="*/ 0 h 582384"/>
              <a:gd name="connsiteX10" fmla="*/ 445206 w 3888921"/>
              <a:gd name="connsiteY10" fmla="*/ 0 h 582384"/>
              <a:gd name="connsiteX11" fmla="*/ 455517 w 3888921"/>
              <a:gd name="connsiteY11" fmla="*/ 0 h 582384"/>
              <a:gd name="connsiteX12" fmla="*/ 500666 w 3888921"/>
              <a:gd name="connsiteY12" fmla="*/ 0 h 582384"/>
              <a:gd name="connsiteX13" fmla="*/ 515584 w 3888921"/>
              <a:gd name="connsiteY13" fmla="*/ 0 h 582384"/>
              <a:gd name="connsiteX14" fmla="*/ 524001 w 3888921"/>
              <a:gd name="connsiteY14" fmla="*/ 0 h 582384"/>
              <a:gd name="connsiteX15" fmla="*/ 569150 w 3888921"/>
              <a:gd name="connsiteY15" fmla="*/ 0 h 582384"/>
              <a:gd name="connsiteX16" fmla="*/ 579460 w 3888921"/>
              <a:gd name="connsiteY16" fmla="*/ 0 h 582384"/>
              <a:gd name="connsiteX17" fmla="*/ 604040 w 3888921"/>
              <a:gd name="connsiteY17" fmla="*/ 0 h 582384"/>
              <a:gd name="connsiteX18" fmla="*/ 647944 w 3888921"/>
              <a:gd name="connsiteY18" fmla="*/ 0 h 582384"/>
              <a:gd name="connsiteX19" fmla="*/ 667916 w 3888921"/>
              <a:gd name="connsiteY19" fmla="*/ 0 h 582384"/>
              <a:gd name="connsiteX20" fmla="*/ 682835 w 3888921"/>
              <a:gd name="connsiteY20" fmla="*/ 0 h 582384"/>
              <a:gd name="connsiteX21" fmla="*/ 736400 w 3888921"/>
              <a:gd name="connsiteY21" fmla="*/ 0 h 582384"/>
              <a:gd name="connsiteX22" fmla="*/ 746711 w 3888921"/>
              <a:gd name="connsiteY22" fmla="*/ 0 h 582384"/>
              <a:gd name="connsiteX23" fmla="*/ 780924 w 3888921"/>
              <a:gd name="connsiteY23" fmla="*/ 0 h 582384"/>
              <a:gd name="connsiteX24" fmla="*/ 815195 w 3888921"/>
              <a:gd name="connsiteY24" fmla="*/ 0 h 582384"/>
              <a:gd name="connsiteX25" fmla="*/ 844800 w 3888921"/>
              <a:gd name="connsiteY25" fmla="*/ 0 h 582384"/>
              <a:gd name="connsiteX26" fmla="*/ 859719 w 3888921"/>
              <a:gd name="connsiteY26" fmla="*/ 0 h 582384"/>
              <a:gd name="connsiteX27" fmla="*/ 913284 w 3888921"/>
              <a:gd name="connsiteY27" fmla="*/ 0 h 582384"/>
              <a:gd name="connsiteX28" fmla="*/ 923595 w 3888921"/>
              <a:gd name="connsiteY28" fmla="*/ 0 h 582384"/>
              <a:gd name="connsiteX29" fmla="*/ 948174 w 3888921"/>
              <a:gd name="connsiteY29" fmla="*/ 0 h 582384"/>
              <a:gd name="connsiteX30" fmla="*/ 992079 w 3888921"/>
              <a:gd name="connsiteY30" fmla="*/ 0 h 582384"/>
              <a:gd name="connsiteX31" fmla="*/ 1012050 w 3888921"/>
              <a:gd name="connsiteY31" fmla="*/ 0 h 582384"/>
              <a:gd name="connsiteX32" fmla="*/ 1026969 w 3888921"/>
              <a:gd name="connsiteY32" fmla="*/ 0 h 582384"/>
              <a:gd name="connsiteX33" fmla="*/ 1042662 w 3888921"/>
              <a:gd name="connsiteY33" fmla="*/ 0 h 582384"/>
              <a:gd name="connsiteX34" fmla="*/ 1072118 w 3888921"/>
              <a:gd name="connsiteY34" fmla="*/ 0 h 582384"/>
              <a:gd name="connsiteX35" fmla="*/ 1080534 w 3888921"/>
              <a:gd name="connsiteY35" fmla="*/ 0 h 582384"/>
              <a:gd name="connsiteX36" fmla="*/ 1090845 w 3888921"/>
              <a:gd name="connsiteY36" fmla="*/ 0 h 582384"/>
              <a:gd name="connsiteX37" fmla="*/ 1106538 w 3888921"/>
              <a:gd name="connsiteY37" fmla="*/ 0 h 582384"/>
              <a:gd name="connsiteX38" fmla="*/ 1121457 w 3888921"/>
              <a:gd name="connsiteY38" fmla="*/ 0 h 582384"/>
              <a:gd name="connsiteX39" fmla="*/ 1135994 w 3888921"/>
              <a:gd name="connsiteY39" fmla="*/ 0 h 582384"/>
              <a:gd name="connsiteX40" fmla="*/ 1150912 w 3888921"/>
              <a:gd name="connsiteY40" fmla="*/ 0 h 582384"/>
              <a:gd name="connsiteX41" fmla="*/ 1159329 w 3888921"/>
              <a:gd name="connsiteY41" fmla="*/ 0 h 582384"/>
              <a:gd name="connsiteX42" fmla="*/ 1175022 w 3888921"/>
              <a:gd name="connsiteY42" fmla="*/ 0 h 582384"/>
              <a:gd name="connsiteX43" fmla="*/ 1185333 w 3888921"/>
              <a:gd name="connsiteY43" fmla="*/ 0 h 582384"/>
              <a:gd name="connsiteX44" fmla="*/ 1204478 w 3888921"/>
              <a:gd name="connsiteY44" fmla="*/ 0 h 582384"/>
              <a:gd name="connsiteX45" fmla="*/ 1209912 w 3888921"/>
              <a:gd name="connsiteY45" fmla="*/ 0 h 582384"/>
              <a:gd name="connsiteX46" fmla="*/ 1214789 w 3888921"/>
              <a:gd name="connsiteY46" fmla="*/ 0 h 582384"/>
              <a:gd name="connsiteX47" fmla="*/ 1239368 w 3888921"/>
              <a:gd name="connsiteY47" fmla="*/ 0 h 582384"/>
              <a:gd name="connsiteX48" fmla="*/ 1253817 w 3888921"/>
              <a:gd name="connsiteY48" fmla="*/ 0 h 582384"/>
              <a:gd name="connsiteX49" fmla="*/ 1273788 w 3888921"/>
              <a:gd name="connsiteY49" fmla="*/ 0 h 582384"/>
              <a:gd name="connsiteX50" fmla="*/ 1283272 w 3888921"/>
              <a:gd name="connsiteY50" fmla="*/ 0 h 582384"/>
              <a:gd name="connsiteX51" fmla="*/ 1288707 w 3888921"/>
              <a:gd name="connsiteY51" fmla="*/ 0 h 582384"/>
              <a:gd name="connsiteX52" fmla="*/ 1303244 w 3888921"/>
              <a:gd name="connsiteY52" fmla="*/ 0 h 582384"/>
              <a:gd name="connsiteX53" fmla="*/ 1318163 w 3888921"/>
              <a:gd name="connsiteY53" fmla="*/ 0 h 582384"/>
              <a:gd name="connsiteX54" fmla="*/ 1333856 w 3888921"/>
              <a:gd name="connsiteY54" fmla="*/ 0 h 582384"/>
              <a:gd name="connsiteX55" fmla="*/ 1342272 w 3888921"/>
              <a:gd name="connsiteY55" fmla="*/ 0 h 582384"/>
              <a:gd name="connsiteX56" fmla="*/ 1352583 w 3888921"/>
              <a:gd name="connsiteY56" fmla="*/ 0 h 582384"/>
              <a:gd name="connsiteX57" fmla="*/ 1371728 w 3888921"/>
              <a:gd name="connsiteY57" fmla="*/ 0 h 582384"/>
              <a:gd name="connsiteX58" fmla="*/ 1382039 w 3888921"/>
              <a:gd name="connsiteY58" fmla="*/ 0 h 582384"/>
              <a:gd name="connsiteX59" fmla="*/ 1397732 w 3888921"/>
              <a:gd name="connsiteY59" fmla="*/ 0 h 582384"/>
              <a:gd name="connsiteX60" fmla="*/ 1412650 w 3888921"/>
              <a:gd name="connsiteY60" fmla="*/ 0 h 582384"/>
              <a:gd name="connsiteX61" fmla="*/ 1421067 w 3888921"/>
              <a:gd name="connsiteY61" fmla="*/ 0 h 582384"/>
              <a:gd name="connsiteX62" fmla="*/ 1450523 w 3888921"/>
              <a:gd name="connsiteY62" fmla="*/ 0 h 582384"/>
              <a:gd name="connsiteX63" fmla="*/ 1466215 w 3888921"/>
              <a:gd name="connsiteY63" fmla="*/ 0 h 582384"/>
              <a:gd name="connsiteX64" fmla="*/ 1476526 w 3888921"/>
              <a:gd name="connsiteY64" fmla="*/ 0 h 582384"/>
              <a:gd name="connsiteX65" fmla="*/ 1501106 w 3888921"/>
              <a:gd name="connsiteY65" fmla="*/ 0 h 582384"/>
              <a:gd name="connsiteX66" fmla="*/ 1545010 w 3888921"/>
              <a:gd name="connsiteY66" fmla="*/ 0 h 582384"/>
              <a:gd name="connsiteX67" fmla="*/ 1564982 w 3888921"/>
              <a:gd name="connsiteY67" fmla="*/ 0 h 582384"/>
              <a:gd name="connsiteX68" fmla="*/ 1579901 w 3888921"/>
              <a:gd name="connsiteY68" fmla="*/ 0 h 582384"/>
              <a:gd name="connsiteX69" fmla="*/ 1633466 w 3888921"/>
              <a:gd name="connsiteY69" fmla="*/ 0 h 582384"/>
              <a:gd name="connsiteX70" fmla="*/ 1643777 w 3888921"/>
              <a:gd name="connsiteY70" fmla="*/ 0 h 582384"/>
              <a:gd name="connsiteX71" fmla="*/ 1677990 w 3888921"/>
              <a:gd name="connsiteY71" fmla="*/ 0 h 582384"/>
              <a:gd name="connsiteX72" fmla="*/ 1712261 w 3888921"/>
              <a:gd name="connsiteY72" fmla="*/ 0 h 582384"/>
              <a:gd name="connsiteX73" fmla="*/ 1741866 w 3888921"/>
              <a:gd name="connsiteY73" fmla="*/ 0 h 582384"/>
              <a:gd name="connsiteX74" fmla="*/ 1756785 w 3888921"/>
              <a:gd name="connsiteY74" fmla="*/ 0 h 582384"/>
              <a:gd name="connsiteX75" fmla="*/ 1810350 w 3888921"/>
              <a:gd name="connsiteY75" fmla="*/ 0 h 582384"/>
              <a:gd name="connsiteX76" fmla="*/ 1820661 w 3888921"/>
              <a:gd name="connsiteY76" fmla="*/ 0 h 582384"/>
              <a:gd name="connsiteX77" fmla="*/ 1845240 w 3888921"/>
              <a:gd name="connsiteY77" fmla="*/ 0 h 582384"/>
              <a:gd name="connsiteX78" fmla="*/ 1889145 w 3888921"/>
              <a:gd name="connsiteY78" fmla="*/ 0 h 582384"/>
              <a:gd name="connsiteX79" fmla="*/ 1909116 w 3888921"/>
              <a:gd name="connsiteY79" fmla="*/ 0 h 582384"/>
              <a:gd name="connsiteX80" fmla="*/ 1924035 w 3888921"/>
              <a:gd name="connsiteY80" fmla="*/ 0 h 582384"/>
              <a:gd name="connsiteX81" fmla="*/ 1969183 w 3888921"/>
              <a:gd name="connsiteY81" fmla="*/ 0 h 582384"/>
              <a:gd name="connsiteX82" fmla="*/ 1977600 w 3888921"/>
              <a:gd name="connsiteY82" fmla="*/ 0 h 582384"/>
              <a:gd name="connsiteX83" fmla="*/ 1987911 w 3888921"/>
              <a:gd name="connsiteY83" fmla="*/ 0 h 582384"/>
              <a:gd name="connsiteX84" fmla="*/ 2033059 w 3888921"/>
              <a:gd name="connsiteY84" fmla="*/ 0 h 582384"/>
              <a:gd name="connsiteX85" fmla="*/ 2047978 w 3888921"/>
              <a:gd name="connsiteY85" fmla="*/ 0 h 582384"/>
              <a:gd name="connsiteX86" fmla="*/ 2056395 w 3888921"/>
              <a:gd name="connsiteY86" fmla="*/ 0 h 582384"/>
              <a:gd name="connsiteX87" fmla="*/ 2078052 w 3888921"/>
              <a:gd name="connsiteY87" fmla="*/ 0 h 582384"/>
              <a:gd name="connsiteX88" fmla="*/ 2101544 w 3888921"/>
              <a:gd name="connsiteY88" fmla="*/ 0 h 582384"/>
              <a:gd name="connsiteX89" fmla="*/ 2111854 w 3888921"/>
              <a:gd name="connsiteY89" fmla="*/ 0 h 582384"/>
              <a:gd name="connsiteX90" fmla="*/ 2136434 w 3888921"/>
              <a:gd name="connsiteY90" fmla="*/ 0 h 582384"/>
              <a:gd name="connsiteX91" fmla="*/ 2141928 w 3888921"/>
              <a:gd name="connsiteY91" fmla="*/ 0 h 582384"/>
              <a:gd name="connsiteX92" fmla="*/ 2156847 w 3888921"/>
              <a:gd name="connsiteY92" fmla="*/ 0 h 582384"/>
              <a:gd name="connsiteX93" fmla="*/ 2180338 w 3888921"/>
              <a:gd name="connsiteY93" fmla="*/ 0 h 582384"/>
              <a:gd name="connsiteX94" fmla="*/ 2200310 w 3888921"/>
              <a:gd name="connsiteY94" fmla="*/ 0 h 582384"/>
              <a:gd name="connsiteX95" fmla="*/ 2210412 w 3888921"/>
              <a:gd name="connsiteY95" fmla="*/ 0 h 582384"/>
              <a:gd name="connsiteX96" fmla="*/ 2215228 w 3888921"/>
              <a:gd name="connsiteY96" fmla="*/ 0 h 582384"/>
              <a:gd name="connsiteX97" fmla="*/ 2220723 w 3888921"/>
              <a:gd name="connsiteY97" fmla="*/ 0 h 582384"/>
              <a:gd name="connsiteX98" fmla="*/ 2245302 w 3888921"/>
              <a:gd name="connsiteY98" fmla="*/ 0 h 582384"/>
              <a:gd name="connsiteX99" fmla="*/ 2268794 w 3888921"/>
              <a:gd name="connsiteY99" fmla="*/ 0 h 582384"/>
              <a:gd name="connsiteX100" fmla="*/ 2279104 w 3888921"/>
              <a:gd name="connsiteY100" fmla="*/ 0 h 582384"/>
              <a:gd name="connsiteX101" fmla="*/ 2289207 w 3888921"/>
              <a:gd name="connsiteY101" fmla="*/ 0 h 582384"/>
              <a:gd name="connsiteX102" fmla="*/ 2309179 w 3888921"/>
              <a:gd name="connsiteY102" fmla="*/ 0 h 582384"/>
              <a:gd name="connsiteX103" fmla="*/ 2324097 w 3888921"/>
              <a:gd name="connsiteY103" fmla="*/ 0 h 582384"/>
              <a:gd name="connsiteX104" fmla="*/ 2347589 w 3888921"/>
              <a:gd name="connsiteY104" fmla="*/ 0 h 582384"/>
              <a:gd name="connsiteX105" fmla="*/ 2369246 w 3888921"/>
              <a:gd name="connsiteY105" fmla="*/ 0 h 582384"/>
              <a:gd name="connsiteX106" fmla="*/ 2377662 w 3888921"/>
              <a:gd name="connsiteY106" fmla="*/ 0 h 582384"/>
              <a:gd name="connsiteX107" fmla="*/ 2387973 w 3888921"/>
              <a:gd name="connsiteY107" fmla="*/ 0 h 582384"/>
              <a:gd name="connsiteX108" fmla="*/ 2433122 w 3888921"/>
              <a:gd name="connsiteY108" fmla="*/ 0 h 582384"/>
              <a:gd name="connsiteX109" fmla="*/ 2448040 w 3888921"/>
              <a:gd name="connsiteY109" fmla="*/ 0 h 582384"/>
              <a:gd name="connsiteX110" fmla="*/ 2456457 w 3888921"/>
              <a:gd name="connsiteY110" fmla="*/ 0 h 582384"/>
              <a:gd name="connsiteX111" fmla="*/ 2501605 w 3888921"/>
              <a:gd name="connsiteY111" fmla="*/ 0 h 582384"/>
              <a:gd name="connsiteX112" fmla="*/ 2511917 w 3888921"/>
              <a:gd name="connsiteY112" fmla="*/ 0 h 582384"/>
              <a:gd name="connsiteX113" fmla="*/ 2536496 w 3888921"/>
              <a:gd name="connsiteY113" fmla="*/ 0 h 582384"/>
              <a:gd name="connsiteX114" fmla="*/ 2580400 w 3888921"/>
              <a:gd name="connsiteY114" fmla="*/ 0 h 582384"/>
              <a:gd name="connsiteX115" fmla="*/ 2600372 w 3888921"/>
              <a:gd name="connsiteY115" fmla="*/ 0 h 582384"/>
              <a:gd name="connsiteX116" fmla="*/ 2615291 w 3888921"/>
              <a:gd name="connsiteY116" fmla="*/ 0 h 582384"/>
              <a:gd name="connsiteX117" fmla="*/ 2668856 w 3888921"/>
              <a:gd name="connsiteY117" fmla="*/ 0 h 582384"/>
              <a:gd name="connsiteX118" fmla="*/ 2679167 w 3888921"/>
              <a:gd name="connsiteY118" fmla="*/ 0 h 582384"/>
              <a:gd name="connsiteX119" fmla="*/ 2713380 w 3888921"/>
              <a:gd name="connsiteY119" fmla="*/ 0 h 582384"/>
              <a:gd name="connsiteX120" fmla="*/ 2747650 w 3888921"/>
              <a:gd name="connsiteY120" fmla="*/ 0 h 582384"/>
              <a:gd name="connsiteX121" fmla="*/ 2777256 w 3888921"/>
              <a:gd name="connsiteY121" fmla="*/ 0 h 582384"/>
              <a:gd name="connsiteX122" fmla="*/ 2792175 w 3888921"/>
              <a:gd name="connsiteY122" fmla="*/ 0 h 582384"/>
              <a:gd name="connsiteX123" fmla="*/ 2845740 w 3888921"/>
              <a:gd name="connsiteY123" fmla="*/ 0 h 582384"/>
              <a:gd name="connsiteX124" fmla="*/ 2856051 w 3888921"/>
              <a:gd name="connsiteY124" fmla="*/ 0 h 582384"/>
              <a:gd name="connsiteX125" fmla="*/ 2858976 w 3888921"/>
              <a:gd name="connsiteY125" fmla="*/ 0 h 582384"/>
              <a:gd name="connsiteX126" fmla="*/ 2880630 w 3888921"/>
              <a:gd name="connsiteY126" fmla="*/ 0 h 582384"/>
              <a:gd name="connsiteX127" fmla="*/ 2922852 w 3888921"/>
              <a:gd name="connsiteY127" fmla="*/ 0 h 582384"/>
              <a:gd name="connsiteX128" fmla="*/ 2924535 w 3888921"/>
              <a:gd name="connsiteY128" fmla="*/ 0 h 582384"/>
              <a:gd name="connsiteX129" fmla="*/ 2937771 w 3888921"/>
              <a:gd name="connsiteY129" fmla="*/ 0 h 582384"/>
              <a:gd name="connsiteX130" fmla="*/ 2944506 w 3888921"/>
              <a:gd name="connsiteY130" fmla="*/ 0 h 582384"/>
              <a:gd name="connsiteX131" fmla="*/ 2959425 w 3888921"/>
              <a:gd name="connsiteY131" fmla="*/ 0 h 582384"/>
              <a:gd name="connsiteX132" fmla="*/ 2975118 w 3888921"/>
              <a:gd name="connsiteY132" fmla="*/ 0 h 582384"/>
              <a:gd name="connsiteX133" fmla="*/ 2991336 w 3888921"/>
              <a:gd name="connsiteY133" fmla="*/ 0 h 582384"/>
              <a:gd name="connsiteX134" fmla="*/ 3001647 w 3888921"/>
              <a:gd name="connsiteY134" fmla="*/ 0 h 582384"/>
              <a:gd name="connsiteX135" fmla="*/ 3004574 w 3888921"/>
              <a:gd name="connsiteY135" fmla="*/ 0 h 582384"/>
              <a:gd name="connsiteX136" fmla="*/ 3012990 w 3888921"/>
              <a:gd name="connsiteY136" fmla="*/ 0 h 582384"/>
              <a:gd name="connsiteX137" fmla="*/ 3023301 w 3888921"/>
              <a:gd name="connsiteY137" fmla="*/ 0 h 582384"/>
              <a:gd name="connsiteX138" fmla="*/ 3026226 w 3888921"/>
              <a:gd name="connsiteY138" fmla="*/ 0 h 582384"/>
              <a:gd name="connsiteX139" fmla="*/ 3038994 w 3888921"/>
              <a:gd name="connsiteY139" fmla="*/ 0 h 582384"/>
              <a:gd name="connsiteX140" fmla="*/ 3053913 w 3888921"/>
              <a:gd name="connsiteY140" fmla="*/ 0 h 582384"/>
              <a:gd name="connsiteX141" fmla="*/ 3068450 w 3888921"/>
              <a:gd name="connsiteY141" fmla="*/ 0 h 582384"/>
              <a:gd name="connsiteX142" fmla="*/ 3070131 w 3888921"/>
              <a:gd name="connsiteY142" fmla="*/ 0 h 582384"/>
              <a:gd name="connsiteX143" fmla="*/ 3083368 w 3888921"/>
              <a:gd name="connsiteY143" fmla="*/ 0 h 582384"/>
              <a:gd name="connsiteX144" fmla="*/ 3090102 w 3888921"/>
              <a:gd name="connsiteY144" fmla="*/ 0 h 582384"/>
              <a:gd name="connsiteX145" fmla="*/ 3091785 w 3888921"/>
              <a:gd name="connsiteY145" fmla="*/ 0 h 582384"/>
              <a:gd name="connsiteX146" fmla="*/ 3105021 w 3888921"/>
              <a:gd name="connsiteY146" fmla="*/ 0 h 582384"/>
              <a:gd name="connsiteX147" fmla="*/ 3107478 w 3888921"/>
              <a:gd name="connsiteY147" fmla="*/ 0 h 582384"/>
              <a:gd name="connsiteX148" fmla="*/ 3117789 w 3888921"/>
              <a:gd name="connsiteY148" fmla="*/ 0 h 582384"/>
              <a:gd name="connsiteX149" fmla="*/ 3136934 w 3888921"/>
              <a:gd name="connsiteY149" fmla="*/ 0 h 582384"/>
              <a:gd name="connsiteX150" fmla="*/ 3142368 w 3888921"/>
              <a:gd name="connsiteY150" fmla="*/ 0 h 582384"/>
              <a:gd name="connsiteX151" fmla="*/ 3147244 w 3888921"/>
              <a:gd name="connsiteY151" fmla="*/ 0 h 582384"/>
              <a:gd name="connsiteX152" fmla="*/ 3150170 w 3888921"/>
              <a:gd name="connsiteY152" fmla="*/ 0 h 582384"/>
              <a:gd name="connsiteX153" fmla="*/ 3158586 w 3888921"/>
              <a:gd name="connsiteY153" fmla="*/ 0 h 582384"/>
              <a:gd name="connsiteX154" fmla="*/ 3168897 w 3888921"/>
              <a:gd name="connsiteY154" fmla="*/ 0 h 582384"/>
              <a:gd name="connsiteX155" fmla="*/ 3171824 w 3888921"/>
              <a:gd name="connsiteY155" fmla="*/ 0 h 582384"/>
              <a:gd name="connsiteX156" fmla="*/ 3186273 w 3888921"/>
              <a:gd name="connsiteY156" fmla="*/ 0 h 582384"/>
              <a:gd name="connsiteX157" fmla="*/ 3206244 w 3888921"/>
              <a:gd name="connsiteY157" fmla="*/ 0 h 582384"/>
              <a:gd name="connsiteX158" fmla="*/ 3214046 w 3888921"/>
              <a:gd name="connsiteY158" fmla="*/ 0 h 582384"/>
              <a:gd name="connsiteX159" fmla="*/ 3215728 w 3888921"/>
              <a:gd name="connsiteY159" fmla="*/ 0 h 582384"/>
              <a:gd name="connsiteX160" fmla="*/ 3221163 w 3888921"/>
              <a:gd name="connsiteY160" fmla="*/ 0 h 582384"/>
              <a:gd name="connsiteX161" fmla="*/ 3228964 w 3888921"/>
              <a:gd name="connsiteY161" fmla="*/ 0 h 582384"/>
              <a:gd name="connsiteX162" fmla="*/ 3235700 w 3888921"/>
              <a:gd name="connsiteY162" fmla="*/ 0 h 582384"/>
              <a:gd name="connsiteX163" fmla="*/ 3237381 w 3888921"/>
              <a:gd name="connsiteY163" fmla="*/ 0 h 582384"/>
              <a:gd name="connsiteX164" fmla="*/ 3250618 w 3888921"/>
              <a:gd name="connsiteY164" fmla="*/ 0 h 582384"/>
              <a:gd name="connsiteX165" fmla="*/ 3266311 w 3888921"/>
              <a:gd name="connsiteY165" fmla="*/ 0 h 582384"/>
              <a:gd name="connsiteX166" fmla="*/ 3274728 w 3888921"/>
              <a:gd name="connsiteY166" fmla="*/ 0 h 582384"/>
              <a:gd name="connsiteX167" fmla="*/ 3282529 w 3888921"/>
              <a:gd name="connsiteY167" fmla="*/ 0 h 582384"/>
              <a:gd name="connsiteX168" fmla="*/ 3285039 w 3888921"/>
              <a:gd name="connsiteY168" fmla="*/ 0 h 582384"/>
              <a:gd name="connsiteX169" fmla="*/ 3292840 w 3888921"/>
              <a:gd name="connsiteY169" fmla="*/ 0 h 582384"/>
              <a:gd name="connsiteX170" fmla="*/ 3304184 w 3888921"/>
              <a:gd name="connsiteY170" fmla="*/ 0 h 582384"/>
              <a:gd name="connsiteX171" fmla="*/ 3314495 w 3888921"/>
              <a:gd name="connsiteY171" fmla="*/ 0 h 582384"/>
              <a:gd name="connsiteX172" fmla="*/ 3317420 w 3888921"/>
              <a:gd name="connsiteY172" fmla="*/ 0 h 582384"/>
              <a:gd name="connsiteX173" fmla="*/ 3330188 w 3888921"/>
              <a:gd name="connsiteY173" fmla="*/ 0 h 582384"/>
              <a:gd name="connsiteX174" fmla="*/ 3345106 w 3888921"/>
              <a:gd name="connsiteY174" fmla="*/ 0 h 582384"/>
              <a:gd name="connsiteX175" fmla="*/ 3353523 w 3888921"/>
              <a:gd name="connsiteY175" fmla="*/ 0 h 582384"/>
              <a:gd name="connsiteX176" fmla="*/ 3361324 w 3888921"/>
              <a:gd name="connsiteY176" fmla="*/ 0 h 582384"/>
              <a:gd name="connsiteX177" fmla="*/ 3381296 w 3888921"/>
              <a:gd name="connsiteY177" fmla="*/ 0 h 582384"/>
              <a:gd name="connsiteX178" fmla="*/ 3382978 w 3888921"/>
              <a:gd name="connsiteY178" fmla="*/ 0 h 582384"/>
              <a:gd name="connsiteX179" fmla="*/ 3396214 w 3888921"/>
              <a:gd name="connsiteY179" fmla="*/ 0 h 582384"/>
              <a:gd name="connsiteX180" fmla="*/ 3398671 w 3888921"/>
              <a:gd name="connsiteY180" fmla="*/ 0 h 582384"/>
              <a:gd name="connsiteX181" fmla="*/ 3408982 w 3888921"/>
              <a:gd name="connsiteY181" fmla="*/ 0 h 582384"/>
              <a:gd name="connsiteX182" fmla="*/ 3433561 w 3888921"/>
              <a:gd name="connsiteY182" fmla="*/ 0 h 582384"/>
              <a:gd name="connsiteX183" fmla="*/ 3449780 w 3888921"/>
              <a:gd name="connsiteY183" fmla="*/ 0 h 582384"/>
              <a:gd name="connsiteX184" fmla="*/ 3460090 w 3888921"/>
              <a:gd name="connsiteY184" fmla="*/ 0 h 582384"/>
              <a:gd name="connsiteX185" fmla="*/ 3477466 w 3888921"/>
              <a:gd name="connsiteY185" fmla="*/ 0 h 582384"/>
              <a:gd name="connsiteX186" fmla="*/ 3494304 w 3888921"/>
              <a:gd name="connsiteY186" fmla="*/ 0 h 582384"/>
              <a:gd name="connsiteX187" fmla="*/ 3497437 w 3888921"/>
              <a:gd name="connsiteY187" fmla="*/ 0 h 582384"/>
              <a:gd name="connsiteX188" fmla="*/ 3512356 w 3888921"/>
              <a:gd name="connsiteY188" fmla="*/ 0 h 582384"/>
              <a:gd name="connsiteX189" fmla="*/ 3528574 w 3888921"/>
              <a:gd name="connsiteY189" fmla="*/ 0 h 582384"/>
              <a:gd name="connsiteX190" fmla="*/ 3558180 w 3888921"/>
              <a:gd name="connsiteY190" fmla="*/ 0 h 582384"/>
              <a:gd name="connsiteX191" fmla="*/ 3565921 w 3888921"/>
              <a:gd name="connsiteY191" fmla="*/ 0 h 582384"/>
              <a:gd name="connsiteX192" fmla="*/ 3573099 w 3888921"/>
              <a:gd name="connsiteY192" fmla="*/ 0 h 582384"/>
              <a:gd name="connsiteX193" fmla="*/ 3576232 w 3888921"/>
              <a:gd name="connsiteY193" fmla="*/ 0 h 582384"/>
              <a:gd name="connsiteX194" fmla="*/ 3610446 w 3888921"/>
              <a:gd name="connsiteY194" fmla="*/ 0 h 582384"/>
              <a:gd name="connsiteX195" fmla="*/ 3626664 w 3888921"/>
              <a:gd name="connsiteY195" fmla="*/ 0 h 582384"/>
              <a:gd name="connsiteX196" fmla="*/ 3636975 w 3888921"/>
              <a:gd name="connsiteY196" fmla="*/ 0 h 582384"/>
              <a:gd name="connsiteX197" fmla="*/ 3644716 w 3888921"/>
              <a:gd name="connsiteY197" fmla="*/ 0 h 582384"/>
              <a:gd name="connsiteX198" fmla="*/ 3661554 w 3888921"/>
              <a:gd name="connsiteY198" fmla="*/ 0 h 582384"/>
              <a:gd name="connsiteX199" fmla="*/ 3674322 w 3888921"/>
              <a:gd name="connsiteY199" fmla="*/ 0 h 582384"/>
              <a:gd name="connsiteX200" fmla="*/ 3689241 w 3888921"/>
              <a:gd name="connsiteY200" fmla="*/ 0 h 582384"/>
              <a:gd name="connsiteX201" fmla="*/ 3705459 w 3888921"/>
              <a:gd name="connsiteY201" fmla="*/ 0 h 582384"/>
              <a:gd name="connsiteX202" fmla="*/ 3725430 w 3888921"/>
              <a:gd name="connsiteY202" fmla="*/ 0 h 582384"/>
              <a:gd name="connsiteX203" fmla="*/ 3740349 w 3888921"/>
              <a:gd name="connsiteY203" fmla="*/ 0 h 582384"/>
              <a:gd name="connsiteX204" fmla="*/ 3742806 w 3888921"/>
              <a:gd name="connsiteY204" fmla="*/ 0 h 582384"/>
              <a:gd name="connsiteX205" fmla="*/ 3753117 w 3888921"/>
              <a:gd name="connsiteY205" fmla="*/ 0 h 582384"/>
              <a:gd name="connsiteX206" fmla="*/ 3756042 w 3888921"/>
              <a:gd name="connsiteY206" fmla="*/ 0 h 582384"/>
              <a:gd name="connsiteX207" fmla="*/ 3777696 w 3888921"/>
              <a:gd name="connsiteY207" fmla="*/ 0 h 582384"/>
              <a:gd name="connsiteX208" fmla="*/ 3785497 w 3888921"/>
              <a:gd name="connsiteY208" fmla="*/ 0 h 582384"/>
              <a:gd name="connsiteX209" fmla="*/ 3793914 w 3888921"/>
              <a:gd name="connsiteY209" fmla="*/ 0 h 582384"/>
              <a:gd name="connsiteX210" fmla="*/ 3804225 w 3888921"/>
              <a:gd name="connsiteY210" fmla="*/ 0 h 582384"/>
              <a:gd name="connsiteX211" fmla="*/ 3819918 w 3888921"/>
              <a:gd name="connsiteY211" fmla="*/ 0 h 582384"/>
              <a:gd name="connsiteX212" fmla="*/ 3821601 w 3888921"/>
              <a:gd name="connsiteY212" fmla="*/ 0 h 582384"/>
              <a:gd name="connsiteX213" fmla="*/ 3834837 w 3888921"/>
              <a:gd name="connsiteY213" fmla="*/ 0 h 582384"/>
              <a:gd name="connsiteX214" fmla="*/ 3841572 w 3888921"/>
              <a:gd name="connsiteY214" fmla="*/ 0 h 582384"/>
              <a:gd name="connsiteX215" fmla="*/ 3849373 w 3888921"/>
              <a:gd name="connsiteY215" fmla="*/ 0 h 582384"/>
              <a:gd name="connsiteX216" fmla="*/ 3856491 w 3888921"/>
              <a:gd name="connsiteY216" fmla="*/ 0 h 582384"/>
              <a:gd name="connsiteX217" fmla="*/ 3864292 w 3888921"/>
              <a:gd name="connsiteY217" fmla="*/ 0 h 582384"/>
              <a:gd name="connsiteX218" fmla="*/ 3872709 w 3888921"/>
              <a:gd name="connsiteY218" fmla="*/ 0 h 582384"/>
              <a:gd name="connsiteX219" fmla="*/ 3888402 w 3888921"/>
              <a:gd name="connsiteY219" fmla="*/ 0 h 582384"/>
              <a:gd name="connsiteX220" fmla="*/ 3888921 w 3888921"/>
              <a:gd name="connsiteY220" fmla="*/ 0 h 582384"/>
              <a:gd name="connsiteX221" fmla="*/ 3743325 w 3888921"/>
              <a:gd name="connsiteY221" fmla="*/ 582384 h 582384"/>
              <a:gd name="connsiteX222" fmla="*/ 3742806 w 3888921"/>
              <a:gd name="connsiteY222" fmla="*/ 582384 h 582384"/>
              <a:gd name="connsiteX223" fmla="*/ 3727113 w 3888921"/>
              <a:gd name="connsiteY223" fmla="*/ 582384 h 582384"/>
              <a:gd name="connsiteX224" fmla="*/ 3718696 w 3888921"/>
              <a:gd name="connsiteY224" fmla="*/ 582384 h 582384"/>
              <a:gd name="connsiteX225" fmla="*/ 3710895 w 3888921"/>
              <a:gd name="connsiteY225" fmla="*/ 582384 h 582384"/>
              <a:gd name="connsiteX226" fmla="*/ 3703777 w 3888921"/>
              <a:gd name="connsiteY226" fmla="*/ 582384 h 582384"/>
              <a:gd name="connsiteX227" fmla="*/ 3695976 w 3888921"/>
              <a:gd name="connsiteY227" fmla="*/ 582384 h 582384"/>
              <a:gd name="connsiteX228" fmla="*/ 3689241 w 3888921"/>
              <a:gd name="connsiteY228" fmla="*/ 582384 h 582384"/>
              <a:gd name="connsiteX229" fmla="*/ 3676005 w 3888921"/>
              <a:gd name="connsiteY229" fmla="*/ 582384 h 582384"/>
              <a:gd name="connsiteX230" fmla="*/ 3674322 w 3888921"/>
              <a:gd name="connsiteY230" fmla="*/ 582384 h 582384"/>
              <a:gd name="connsiteX231" fmla="*/ 3658629 w 3888921"/>
              <a:gd name="connsiteY231" fmla="*/ 582384 h 582384"/>
              <a:gd name="connsiteX232" fmla="*/ 3648318 w 3888921"/>
              <a:gd name="connsiteY232" fmla="*/ 582384 h 582384"/>
              <a:gd name="connsiteX233" fmla="*/ 3639901 w 3888921"/>
              <a:gd name="connsiteY233" fmla="*/ 582384 h 582384"/>
              <a:gd name="connsiteX234" fmla="*/ 3632100 w 3888921"/>
              <a:gd name="connsiteY234" fmla="*/ 582384 h 582384"/>
              <a:gd name="connsiteX235" fmla="*/ 3610446 w 3888921"/>
              <a:gd name="connsiteY235" fmla="*/ 582384 h 582384"/>
              <a:gd name="connsiteX236" fmla="*/ 3607521 w 3888921"/>
              <a:gd name="connsiteY236" fmla="*/ 582384 h 582384"/>
              <a:gd name="connsiteX237" fmla="*/ 3597210 w 3888921"/>
              <a:gd name="connsiteY237" fmla="*/ 582384 h 582384"/>
              <a:gd name="connsiteX238" fmla="*/ 3594753 w 3888921"/>
              <a:gd name="connsiteY238" fmla="*/ 582384 h 582384"/>
              <a:gd name="connsiteX239" fmla="*/ 3579834 w 3888921"/>
              <a:gd name="connsiteY239" fmla="*/ 582384 h 582384"/>
              <a:gd name="connsiteX240" fmla="*/ 3559863 w 3888921"/>
              <a:gd name="connsiteY240" fmla="*/ 582384 h 582384"/>
              <a:gd name="connsiteX241" fmla="*/ 3543645 w 3888921"/>
              <a:gd name="connsiteY241" fmla="*/ 582384 h 582384"/>
              <a:gd name="connsiteX242" fmla="*/ 3528726 w 3888921"/>
              <a:gd name="connsiteY242" fmla="*/ 582384 h 582384"/>
              <a:gd name="connsiteX243" fmla="*/ 3515958 w 3888921"/>
              <a:gd name="connsiteY243" fmla="*/ 582384 h 582384"/>
              <a:gd name="connsiteX244" fmla="*/ 3499120 w 3888921"/>
              <a:gd name="connsiteY244" fmla="*/ 582384 h 582384"/>
              <a:gd name="connsiteX245" fmla="*/ 3491379 w 3888921"/>
              <a:gd name="connsiteY245" fmla="*/ 582384 h 582384"/>
              <a:gd name="connsiteX246" fmla="*/ 3481068 w 3888921"/>
              <a:gd name="connsiteY246" fmla="*/ 582384 h 582384"/>
              <a:gd name="connsiteX247" fmla="*/ 3464850 w 3888921"/>
              <a:gd name="connsiteY247" fmla="*/ 582384 h 582384"/>
              <a:gd name="connsiteX248" fmla="*/ 3430636 w 3888921"/>
              <a:gd name="connsiteY248" fmla="*/ 582384 h 582384"/>
              <a:gd name="connsiteX249" fmla="*/ 3427503 w 3888921"/>
              <a:gd name="connsiteY249" fmla="*/ 582384 h 582384"/>
              <a:gd name="connsiteX250" fmla="*/ 3420325 w 3888921"/>
              <a:gd name="connsiteY250" fmla="*/ 582384 h 582384"/>
              <a:gd name="connsiteX251" fmla="*/ 3412584 w 3888921"/>
              <a:gd name="connsiteY251" fmla="*/ 582384 h 582384"/>
              <a:gd name="connsiteX252" fmla="*/ 3382978 w 3888921"/>
              <a:gd name="connsiteY252" fmla="*/ 582384 h 582384"/>
              <a:gd name="connsiteX253" fmla="*/ 3366760 w 3888921"/>
              <a:gd name="connsiteY253" fmla="*/ 582384 h 582384"/>
              <a:gd name="connsiteX254" fmla="*/ 3351842 w 3888921"/>
              <a:gd name="connsiteY254" fmla="*/ 582384 h 582384"/>
              <a:gd name="connsiteX255" fmla="*/ 3348708 w 3888921"/>
              <a:gd name="connsiteY255" fmla="*/ 582384 h 582384"/>
              <a:gd name="connsiteX256" fmla="*/ 3331870 w 3888921"/>
              <a:gd name="connsiteY256" fmla="*/ 582384 h 582384"/>
              <a:gd name="connsiteX257" fmla="*/ 3314495 w 3888921"/>
              <a:gd name="connsiteY257" fmla="*/ 582384 h 582384"/>
              <a:gd name="connsiteX258" fmla="*/ 3304184 w 3888921"/>
              <a:gd name="connsiteY258" fmla="*/ 582384 h 582384"/>
              <a:gd name="connsiteX259" fmla="*/ 3287966 w 3888921"/>
              <a:gd name="connsiteY259" fmla="*/ 582384 h 582384"/>
              <a:gd name="connsiteX260" fmla="*/ 3263386 w 3888921"/>
              <a:gd name="connsiteY260" fmla="*/ 582384 h 582384"/>
              <a:gd name="connsiteX261" fmla="*/ 3253075 w 3888921"/>
              <a:gd name="connsiteY261" fmla="*/ 582384 h 582384"/>
              <a:gd name="connsiteX262" fmla="*/ 3250618 w 3888921"/>
              <a:gd name="connsiteY262" fmla="*/ 582384 h 582384"/>
              <a:gd name="connsiteX263" fmla="*/ 3237383 w 3888921"/>
              <a:gd name="connsiteY263" fmla="*/ 582384 h 582384"/>
              <a:gd name="connsiteX264" fmla="*/ 3235700 w 3888921"/>
              <a:gd name="connsiteY264" fmla="*/ 582384 h 582384"/>
              <a:gd name="connsiteX265" fmla="*/ 3215728 w 3888921"/>
              <a:gd name="connsiteY265" fmla="*/ 582384 h 582384"/>
              <a:gd name="connsiteX266" fmla="*/ 3207927 w 3888921"/>
              <a:gd name="connsiteY266" fmla="*/ 582384 h 582384"/>
              <a:gd name="connsiteX267" fmla="*/ 3199510 w 3888921"/>
              <a:gd name="connsiteY267" fmla="*/ 582384 h 582384"/>
              <a:gd name="connsiteX268" fmla="*/ 3184592 w 3888921"/>
              <a:gd name="connsiteY268" fmla="*/ 582384 h 582384"/>
              <a:gd name="connsiteX269" fmla="*/ 3171824 w 3888921"/>
              <a:gd name="connsiteY269" fmla="*/ 582384 h 582384"/>
              <a:gd name="connsiteX270" fmla="*/ 3168898 w 3888921"/>
              <a:gd name="connsiteY270" fmla="*/ 582384 h 582384"/>
              <a:gd name="connsiteX271" fmla="*/ 3158588 w 3888921"/>
              <a:gd name="connsiteY271" fmla="*/ 582384 h 582384"/>
              <a:gd name="connsiteX272" fmla="*/ 3147244 w 3888921"/>
              <a:gd name="connsiteY272" fmla="*/ 582384 h 582384"/>
              <a:gd name="connsiteX273" fmla="*/ 3139443 w 3888921"/>
              <a:gd name="connsiteY273" fmla="*/ 582384 h 582384"/>
              <a:gd name="connsiteX274" fmla="*/ 3136934 w 3888921"/>
              <a:gd name="connsiteY274" fmla="*/ 582384 h 582384"/>
              <a:gd name="connsiteX275" fmla="*/ 3129132 w 3888921"/>
              <a:gd name="connsiteY275" fmla="*/ 582384 h 582384"/>
              <a:gd name="connsiteX276" fmla="*/ 3120716 w 3888921"/>
              <a:gd name="connsiteY276" fmla="*/ 582384 h 582384"/>
              <a:gd name="connsiteX277" fmla="*/ 3105023 w 3888921"/>
              <a:gd name="connsiteY277" fmla="*/ 582384 h 582384"/>
              <a:gd name="connsiteX278" fmla="*/ 3091785 w 3888921"/>
              <a:gd name="connsiteY278" fmla="*/ 582384 h 582384"/>
              <a:gd name="connsiteX279" fmla="*/ 3090104 w 3888921"/>
              <a:gd name="connsiteY279" fmla="*/ 582384 h 582384"/>
              <a:gd name="connsiteX280" fmla="*/ 3083368 w 3888921"/>
              <a:gd name="connsiteY280" fmla="*/ 582384 h 582384"/>
              <a:gd name="connsiteX281" fmla="*/ 3075567 w 3888921"/>
              <a:gd name="connsiteY281" fmla="*/ 582384 h 582384"/>
              <a:gd name="connsiteX282" fmla="*/ 3070132 w 3888921"/>
              <a:gd name="connsiteY282" fmla="*/ 582384 h 582384"/>
              <a:gd name="connsiteX283" fmla="*/ 3068450 w 3888921"/>
              <a:gd name="connsiteY283" fmla="*/ 582384 h 582384"/>
              <a:gd name="connsiteX284" fmla="*/ 3060648 w 3888921"/>
              <a:gd name="connsiteY284" fmla="*/ 582384 h 582384"/>
              <a:gd name="connsiteX285" fmla="*/ 3040677 w 3888921"/>
              <a:gd name="connsiteY285" fmla="*/ 582384 h 582384"/>
              <a:gd name="connsiteX286" fmla="*/ 3026228 w 3888921"/>
              <a:gd name="connsiteY286" fmla="*/ 582384 h 582384"/>
              <a:gd name="connsiteX287" fmla="*/ 3023301 w 3888921"/>
              <a:gd name="connsiteY287" fmla="*/ 582384 h 582384"/>
              <a:gd name="connsiteX288" fmla="*/ 3012990 w 3888921"/>
              <a:gd name="connsiteY288" fmla="*/ 582384 h 582384"/>
              <a:gd name="connsiteX289" fmla="*/ 3004574 w 3888921"/>
              <a:gd name="connsiteY289" fmla="*/ 582384 h 582384"/>
              <a:gd name="connsiteX290" fmla="*/ 3001648 w 3888921"/>
              <a:gd name="connsiteY290" fmla="*/ 582384 h 582384"/>
              <a:gd name="connsiteX291" fmla="*/ 2996772 w 3888921"/>
              <a:gd name="connsiteY291" fmla="*/ 582384 h 582384"/>
              <a:gd name="connsiteX292" fmla="*/ 2991338 w 3888921"/>
              <a:gd name="connsiteY292" fmla="*/ 582384 h 582384"/>
              <a:gd name="connsiteX293" fmla="*/ 2972193 w 3888921"/>
              <a:gd name="connsiteY293" fmla="*/ 582384 h 582384"/>
              <a:gd name="connsiteX294" fmla="*/ 2961882 w 3888921"/>
              <a:gd name="connsiteY294" fmla="*/ 582384 h 582384"/>
              <a:gd name="connsiteX295" fmla="*/ 2959425 w 3888921"/>
              <a:gd name="connsiteY295" fmla="*/ 582384 h 582384"/>
              <a:gd name="connsiteX296" fmla="*/ 2946189 w 3888921"/>
              <a:gd name="connsiteY296" fmla="*/ 582384 h 582384"/>
              <a:gd name="connsiteX297" fmla="*/ 2944506 w 3888921"/>
              <a:gd name="connsiteY297" fmla="*/ 582384 h 582384"/>
              <a:gd name="connsiteX298" fmla="*/ 2937772 w 3888921"/>
              <a:gd name="connsiteY298" fmla="*/ 582384 h 582384"/>
              <a:gd name="connsiteX299" fmla="*/ 2924535 w 3888921"/>
              <a:gd name="connsiteY299" fmla="*/ 582384 h 582384"/>
              <a:gd name="connsiteX300" fmla="*/ 2922853 w 3888921"/>
              <a:gd name="connsiteY300" fmla="*/ 582384 h 582384"/>
              <a:gd name="connsiteX301" fmla="*/ 2908317 w 3888921"/>
              <a:gd name="connsiteY301" fmla="*/ 582384 h 582384"/>
              <a:gd name="connsiteX302" fmla="*/ 2893398 w 3888921"/>
              <a:gd name="connsiteY302" fmla="*/ 582384 h 582384"/>
              <a:gd name="connsiteX303" fmla="*/ 2880630 w 3888921"/>
              <a:gd name="connsiteY303" fmla="*/ 582384 h 582384"/>
              <a:gd name="connsiteX304" fmla="*/ 2877705 w 3888921"/>
              <a:gd name="connsiteY304" fmla="*/ 582384 h 582384"/>
              <a:gd name="connsiteX305" fmla="*/ 2867394 w 3888921"/>
              <a:gd name="connsiteY305" fmla="*/ 582384 h 582384"/>
              <a:gd name="connsiteX306" fmla="*/ 2858977 w 3888921"/>
              <a:gd name="connsiteY306" fmla="*/ 582384 h 582384"/>
              <a:gd name="connsiteX307" fmla="*/ 2856051 w 3888921"/>
              <a:gd name="connsiteY307" fmla="*/ 582384 h 582384"/>
              <a:gd name="connsiteX308" fmla="*/ 2845740 w 3888921"/>
              <a:gd name="connsiteY308" fmla="*/ 582384 h 582384"/>
              <a:gd name="connsiteX309" fmla="*/ 2829522 w 3888921"/>
              <a:gd name="connsiteY309" fmla="*/ 582384 h 582384"/>
              <a:gd name="connsiteX310" fmla="*/ 2813829 w 3888921"/>
              <a:gd name="connsiteY310" fmla="*/ 582384 h 582384"/>
              <a:gd name="connsiteX311" fmla="*/ 2798910 w 3888921"/>
              <a:gd name="connsiteY311" fmla="*/ 582384 h 582384"/>
              <a:gd name="connsiteX312" fmla="*/ 2792175 w 3888921"/>
              <a:gd name="connsiteY312" fmla="*/ 582384 h 582384"/>
              <a:gd name="connsiteX313" fmla="*/ 2778939 w 3888921"/>
              <a:gd name="connsiteY313" fmla="*/ 582384 h 582384"/>
              <a:gd name="connsiteX314" fmla="*/ 2777256 w 3888921"/>
              <a:gd name="connsiteY314" fmla="*/ 582384 h 582384"/>
              <a:gd name="connsiteX315" fmla="*/ 2735034 w 3888921"/>
              <a:gd name="connsiteY315" fmla="*/ 582384 h 582384"/>
              <a:gd name="connsiteX316" fmla="*/ 2713380 w 3888921"/>
              <a:gd name="connsiteY316" fmla="*/ 582384 h 582384"/>
              <a:gd name="connsiteX317" fmla="*/ 2710455 w 3888921"/>
              <a:gd name="connsiteY317" fmla="*/ 582384 h 582384"/>
              <a:gd name="connsiteX318" fmla="*/ 2700144 w 3888921"/>
              <a:gd name="connsiteY318" fmla="*/ 582384 h 582384"/>
              <a:gd name="connsiteX319" fmla="*/ 2646579 w 3888921"/>
              <a:gd name="connsiteY319" fmla="*/ 582384 h 582384"/>
              <a:gd name="connsiteX320" fmla="*/ 2631660 w 3888921"/>
              <a:gd name="connsiteY320" fmla="*/ 582384 h 582384"/>
              <a:gd name="connsiteX321" fmla="*/ 2602055 w 3888921"/>
              <a:gd name="connsiteY321" fmla="*/ 582384 h 582384"/>
              <a:gd name="connsiteX322" fmla="*/ 2567784 w 3888921"/>
              <a:gd name="connsiteY322" fmla="*/ 582384 h 582384"/>
              <a:gd name="connsiteX323" fmla="*/ 2533571 w 3888921"/>
              <a:gd name="connsiteY323" fmla="*/ 582384 h 582384"/>
              <a:gd name="connsiteX324" fmla="*/ 2523260 w 3888921"/>
              <a:gd name="connsiteY324" fmla="*/ 582384 h 582384"/>
              <a:gd name="connsiteX325" fmla="*/ 2469695 w 3888921"/>
              <a:gd name="connsiteY325" fmla="*/ 582384 h 582384"/>
              <a:gd name="connsiteX326" fmla="*/ 2454776 w 3888921"/>
              <a:gd name="connsiteY326" fmla="*/ 582384 h 582384"/>
              <a:gd name="connsiteX327" fmla="*/ 2434804 w 3888921"/>
              <a:gd name="connsiteY327" fmla="*/ 582384 h 582384"/>
              <a:gd name="connsiteX328" fmla="*/ 2390900 w 3888921"/>
              <a:gd name="connsiteY328" fmla="*/ 582384 h 582384"/>
              <a:gd name="connsiteX329" fmla="*/ 2366320 w 3888921"/>
              <a:gd name="connsiteY329" fmla="*/ 582384 h 582384"/>
              <a:gd name="connsiteX330" fmla="*/ 2356010 w 3888921"/>
              <a:gd name="connsiteY330" fmla="*/ 582384 h 582384"/>
              <a:gd name="connsiteX331" fmla="*/ 2310861 w 3888921"/>
              <a:gd name="connsiteY331" fmla="*/ 582384 h 582384"/>
              <a:gd name="connsiteX332" fmla="*/ 2302444 w 3888921"/>
              <a:gd name="connsiteY332" fmla="*/ 582384 h 582384"/>
              <a:gd name="connsiteX333" fmla="*/ 2287526 w 3888921"/>
              <a:gd name="connsiteY333" fmla="*/ 582384 h 582384"/>
              <a:gd name="connsiteX334" fmla="*/ 2242377 w 3888921"/>
              <a:gd name="connsiteY334" fmla="*/ 582384 h 582384"/>
              <a:gd name="connsiteX335" fmla="*/ 2232066 w 3888921"/>
              <a:gd name="connsiteY335" fmla="*/ 582384 h 582384"/>
              <a:gd name="connsiteX336" fmla="*/ 2223650 w 3888921"/>
              <a:gd name="connsiteY336" fmla="*/ 582384 h 582384"/>
              <a:gd name="connsiteX337" fmla="*/ 2201992 w 3888921"/>
              <a:gd name="connsiteY337" fmla="*/ 582384 h 582384"/>
              <a:gd name="connsiteX338" fmla="*/ 2178501 w 3888921"/>
              <a:gd name="connsiteY338" fmla="*/ 582384 h 582384"/>
              <a:gd name="connsiteX339" fmla="*/ 2163583 w 3888921"/>
              <a:gd name="connsiteY339" fmla="*/ 582384 h 582384"/>
              <a:gd name="connsiteX340" fmla="*/ 2143611 w 3888921"/>
              <a:gd name="connsiteY340" fmla="*/ 582384 h 582384"/>
              <a:gd name="connsiteX341" fmla="*/ 2133509 w 3888921"/>
              <a:gd name="connsiteY341" fmla="*/ 582384 h 582384"/>
              <a:gd name="connsiteX342" fmla="*/ 2123198 w 3888921"/>
              <a:gd name="connsiteY342" fmla="*/ 582384 h 582384"/>
              <a:gd name="connsiteX343" fmla="*/ 2099706 w 3888921"/>
              <a:gd name="connsiteY343" fmla="*/ 582384 h 582384"/>
              <a:gd name="connsiteX344" fmla="*/ 2075127 w 3888921"/>
              <a:gd name="connsiteY344" fmla="*/ 582384 h 582384"/>
              <a:gd name="connsiteX345" fmla="*/ 2069633 w 3888921"/>
              <a:gd name="connsiteY345" fmla="*/ 582384 h 582384"/>
              <a:gd name="connsiteX346" fmla="*/ 2064816 w 3888921"/>
              <a:gd name="connsiteY346" fmla="*/ 582384 h 582384"/>
              <a:gd name="connsiteX347" fmla="*/ 2054714 w 3888921"/>
              <a:gd name="connsiteY347" fmla="*/ 582384 h 582384"/>
              <a:gd name="connsiteX348" fmla="*/ 2034742 w 3888921"/>
              <a:gd name="connsiteY348" fmla="*/ 582384 h 582384"/>
              <a:gd name="connsiteX349" fmla="*/ 2011251 w 3888921"/>
              <a:gd name="connsiteY349" fmla="*/ 582384 h 582384"/>
              <a:gd name="connsiteX350" fmla="*/ 1996332 w 3888921"/>
              <a:gd name="connsiteY350" fmla="*/ 582384 h 582384"/>
              <a:gd name="connsiteX351" fmla="*/ 1990838 w 3888921"/>
              <a:gd name="connsiteY351" fmla="*/ 582384 h 582384"/>
              <a:gd name="connsiteX352" fmla="*/ 1966258 w 3888921"/>
              <a:gd name="connsiteY352" fmla="*/ 582384 h 582384"/>
              <a:gd name="connsiteX353" fmla="*/ 1955948 w 3888921"/>
              <a:gd name="connsiteY353" fmla="*/ 582384 h 582384"/>
              <a:gd name="connsiteX354" fmla="*/ 1932456 w 3888921"/>
              <a:gd name="connsiteY354" fmla="*/ 582384 h 582384"/>
              <a:gd name="connsiteX355" fmla="*/ 1910799 w 3888921"/>
              <a:gd name="connsiteY355" fmla="*/ 582384 h 582384"/>
              <a:gd name="connsiteX356" fmla="*/ 1902382 w 3888921"/>
              <a:gd name="connsiteY356" fmla="*/ 582384 h 582384"/>
              <a:gd name="connsiteX357" fmla="*/ 1887464 w 3888921"/>
              <a:gd name="connsiteY357" fmla="*/ 582384 h 582384"/>
              <a:gd name="connsiteX358" fmla="*/ 1842315 w 3888921"/>
              <a:gd name="connsiteY358" fmla="*/ 582384 h 582384"/>
              <a:gd name="connsiteX359" fmla="*/ 1832004 w 3888921"/>
              <a:gd name="connsiteY359" fmla="*/ 582384 h 582384"/>
              <a:gd name="connsiteX360" fmla="*/ 1823588 w 3888921"/>
              <a:gd name="connsiteY360" fmla="*/ 582384 h 582384"/>
              <a:gd name="connsiteX361" fmla="*/ 1778439 w 3888921"/>
              <a:gd name="connsiteY361" fmla="*/ 582384 h 582384"/>
              <a:gd name="connsiteX362" fmla="*/ 1763520 w 3888921"/>
              <a:gd name="connsiteY362" fmla="*/ 582384 h 582384"/>
              <a:gd name="connsiteX363" fmla="*/ 1743549 w 3888921"/>
              <a:gd name="connsiteY363" fmla="*/ 582384 h 582384"/>
              <a:gd name="connsiteX364" fmla="*/ 1699644 w 3888921"/>
              <a:gd name="connsiteY364" fmla="*/ 582384 h 582384"/>
              <a:gd name="connsiteX365" fmla="*/ 1675065 w 3888921"/>
              <a:gd name="connsiteY365" fmla="*/ 582384 h 582384"/>
              <a:gd name="connsiteX366" fmla="*/ 1664754 w 3888921"/>
              <a:gd name="connsiteY366" fmla="*/ 582384 h 582384"/>
              <a:gd name="connsiteX367" fmla="*/ 1611189 w 3888921"/>
              <a:gd name="connsiteY367" fmla="*/ 582384 h 582384"/>
              <a:gd name="connsiteX368" fmla="*/ 1596270 w 3888921"/>
              <a:gd name="connsiteY368" fmla="*/ 582384 h 582384"/>
              <a:gd name="connsiteX369" fmla="*/ 1566665 w 3888921"/>
              <a:gd name="connsiteY369" fmla="*/ 582384 h 582384"/>
              <a:gd name="connsiteX370" fmla="*/ 1532394 w 3888921"/>
              <a:gd name="connsiteY370" fmla="*/ 582384 h 582384"/>
              <a:gd name="connsiteX371" fmla="*/ 1498181 w 3888921"/>
              <a:gd name="connsiteY371" fmla="*/ 582384 h 582384"/>
              <a:gd name="connsiteX372" fmla="*/ 1487870 w 3888921"/>
              <a:gd name="connsiteY372" fmla="*/ 582384 h 582384"/>
              <a:gd name="connsiteX373" fmla="*/ 1434304 w 3888921"/>
              <a:gd name="connsiteY373" fmla="*/ 582384 h 582384"/>
              <a:gd name="connsiteX374" fmla="*/ 1419386 w 3888921"/>
              <a:gd name="connsiteY374" fmla="*/ 582384 h 582384"/>
              <a:gd name="connsiteX375" fmla="*/ 1399414 w 3888921"/>
              <a:gd name="connsiteY375" fmla="*/ 582384 h 582384"/>
              <a:gd name="connsiteX376" fmla="*/ 1355510 w 3888921"/>
              <a:gd name="connsiteY376" fmla="*/ 582384 h 582384"/>
              <a:gd name="connsiteX377" fmla="*/ 1330930 w 3888921"/>
              <a:gd name="connsiteY377" fmla="*/ 582384 h 582384"/>
              <a:gd name="connsiteX378" fmla="*/ 1320620 w 3888921"/>
              <a:gd name="connsiteY378" fmla="*/ 582384 h 582384"/>
              <a:gd name="connsiteX379" fmla="*/ 1304927 w 3888921"/>
              <a:gd name="connsiteY379" fmla="*/ 582384 h 582384"/>
              <a:gd name="connsiteX380" fmla="*/ 1275471 w 3888921"/>
              <a:gd name="connsiteY380" fmla="*/ 582384 h 582384"/>
              <a:gd name="connsiteX381" fmla="*/ 1267054 w 3888921"/>
              <a:gd name="connsiteY381" fmla="*/ 582384 h 582384"/>
              <a:gd name="connsiteX382" fmla="*/ 1252135 w 3888921"/>
              <a:gd name="connsiteY382" fmla="*/ 582384 h 582384"/>
              <a:gd name="connsiteX383" fmla="*/ 1236443 w 3888921"/>
              <a:gd name="connsiteY383" fmla="*/ 582384 h 582384"/>
              <a:gd name="connsiteX384" fmla="*/ 1226132 w 3888921"/>
              <a:gd name="connsiteY384" fmla="*/ 582384 h 582384"/>
              <a:gd name="connsiteX385" fmla="*/ 1206987 w 3888921"/>
              <a:gd name="connsiteY385" fmla="*/ 582384 h 582384"/>
              <a:gd name="connsiteX386" fmla="*/ 1196676 w 3888921"/>
              <a:gd name="connsiteY386" fmla="*/ 582384 h 582384"/>
              <a:gd name="connsiteX387" fmla="*/ 1188259 w 3888921"/>
              <a:gd name="connsiteY387" fmla="*/ 582384 h 582384"/>
              <a:gd name="connsiteX388" fmla="*/ 1172567 w 3888921"/>
              <a:gd name="connsiteY388" fmla="*/ 582384 h 582384"/>
              <a:gd name="connsiteX389" fmla="*/ 1157648 w 3888921"/>
              <a:gd name="connsiteY389" fmla="*/ 582384 h 582384"/>
              <a:gd name="connsiteX390" fmla="*/ 1143111 w 3888921"/>
              <a:gd name="connsiteY390" fmla="*/ 582384 h 582384"/>
              <a:gd name="connsiteX391" fmla="*/ 1137676 w 3888921"/>
              <a:gd name="connsiteY391" fmla="*/ 582384 h 582384"/>
              <a:gd name="connsiteX392" fmla="*/ 1128192 w 3888921"/>
              <a:gd name="connsiteY392" fmla="*/ 582384 h 582384"/>
              <a:gd name="connsiteX393" fmla="*/ 1108221 w 3888921"/>
              <a:gd name="connsiteY393" fmla="*/ 582384 h 582384"/>
              <a:gd name="connsiteX394" fmla="*/ 1093772 w 3888921"/>
              <a:gd name="connsiteY394" fmla="*/ 582384 h 582384"/>
              <a:gd name="connsiteX395" fmla="*/ 1069192 w 3888921"/>
              <a:gd name="connsiteY395" fmla="*/ 582384 h 582384"/>
              <a:gd name="connsiteX396" fmla="*/ 1064316 w 3888921"/>
              <a:gd name="connsiteY396" fmla="*/ 582384 h 582384"/>
              <a:gd name="connsiteX397" fmla="*/ 1058882 w 3888921"/>
              <a:gd name="connsiteY397" fmla="*/ 582384 h 582384"/>
              <a:gd name="connsiteX398" fmla="*/ 1039737 w 3888921"/>
              <a:gd name="connsiteY398" fmla="*/ 582384 h 582384"/>
              <a:gd name="connsiteX399" fmla="*/ 1029426 w 3888921"/>
              <a:gd name="connsiteY399" fmla="*/ 582384 h 582384"/>
              <a:gd name="connsiteX400" fmla="*/ 1013733 w 3888921"/>
              <a:gd name="connsiteY400" fmla="*/ 582384 h 582384"/>
              <a:gd name="connsiteX401" fmla="*/ 1005316 w 3888921"/>
              <a:gd name="connsiteY401" fmla="*/ 582384 h 582384"/>
              <a:gd name="connsiteX402" fmla="*/ 990398 w 3888921"/>
              <a:gd name="connsiteY402" fmla="*/ 582384 h 582384"/>
              <a:gd name="connsiteX403" fmla="*/ 975861 w 3888921"/>
              <a:gd name="connsiteY403" fmla="*/ 582384 h 582384"/>
              <a:gd name="connsiteX404" fmla="*/ 960942 w 3888921"/>
              <a:gd name="connsiteY404" fmla="*/ 582384 h 582384"/>
              <a:gd name="connsiteX405" fmla="*/ 945249 w 3888921"/>
              <a:gd name="connsiteY405" fmla="*/ 582384 h 582384"/>
              <a:gd name="connsiteX406" fmla="*/ 934938 w 3888921"/>
              <a:gd name="connsiteY406" fmla="*/ 582384 h 582384"/>
              <a:gd name="connsiteX407" fmla="*/ 926522 w 3888921"/>
              <a:gd name="connsiteY407" fmla="*/ 582384 h 582384"/>
              <a:gd name="connsiteX408" fmla="*/ 897066 w 3888921"/>
              <a:gd name="connsiteY408" fmla="*/ 582384 h 582384"/>
              <a:gd name="connsiteX409" fmla="*/ 881373 w 3888921"/>
              <a:gd name="connsiteY409" fmla="*/ 582384 h 582384"/>
              <a:gd name="connsiteX410" fmla="*/ 866455 w 3888921"/>
              <a:gd name="connsiteY410" fmla="*/ 582384 h 582384"/>
              <a:gd name="connsiteX411" fmla="*/ 846483 w 3888921"/>
              <a:gd name="connsiteY411" fmla="*/ 582384 h 582384"/>
              <a:gd name="connsiteX412" fmla="*/ 802579 w 3888921"/>
              <a:gd name="connsiteY412" fmla="*/ 582384 h 582384"/>
              <a:gd name="connsiteX413" fmla="*/ 777999 w 3888921"/>
              <a:gd name="connsiteY413" fmla="*/ 582384 h 582384"/>
              <a:gd name="connsiteX414" fmla="*/ 767688 w 3888921"/>
              <a:gd name="connsiteY414" fmla="*/ 582384 h 582384"/>
              <a:gd name="connsiteX415" fmla="*/ 714123 w 3888921"/>
              <a:gd name="connsiteY415" fmla="*/ 582384 h 582384"/>
              <a:gd name="connsiteX416" fmla="*/ 699204 w 3888921"/>
              <a:gd name="connsiteY416" fmla="*/ 582384 h 582384"/>
              <a:gd name="connsiteX417" fmla="*/ 669599 w 3888921"/>
              <a:gd name="connsiteY417" fmla="*/ 582384 h 582384"/>
              <a:gd name="connsiteX418" fmla="*/ 635328 w 3888921"/>
              <a:gd name="connsiteY418" fmla="*/ 582384 h 582384"/>
              <a:gd name="connsiteX419" fmla="*/ 601115 w 3888921"/>
              <a:gd name="connsiteY419" fmla="*/ 582384 h 582384"/>
              <a:gd name="connsiteX420" fmla="*/ 590804 w 3888921"/>
              <a:gd name="connsiteY420" fmla="*/ 582384 h 582384"/>
              <a:gd name="connsiteX421" fmla="*/ 537239 w 3888921"/>
              <a:gd name="connsiteY421" fmla="*/ 582384 h 582384"/>
              <a:gd name="connsiteX422" fmla="*/ 522320 w 3888921"/>
              <a:gd name="connsiteY422" fmla="*/ 582384 h 582384"/>
              <a:gd name="connsiteX423" fmla="*/ 502348 w 3888921"/>
              <a:gd name="connsiteY423" fmla="*/ 582384 h 582384"/>
              <a:gd name="connsiteX424" fmla="*/ 458444 w 3888921"/>
              <a:gd name="connsiteY424" fmla="*/ 582384 h 582384"/>
              <a:gd name="connsiteX425" fmla="*/ 433864 w 3888921"/>
              <a:gd name="connsiteY425" fmla="*/ 582384 h 582384"/>
              <a:gd name="connsiteX426" fmla="*/ 423554 w 3888921"/>
              <a:gd name="connsiteY426" fmla="*/ 582384 h 582384"/>
              <a:gd name="connsiteX427" fmla="*/ 378405 w 3888921"/>
              <a:gd name="connsiteY427" fmla="*/ 582384 h 582384"/>
              <a:gd name="connsiteX428" fmla="*/ 369989 w 3888921"/>
              <a:gd name="connsiteY428" fmla="*/ 582384 h 582384"/>
              <a:gd name="connsiteX429" fmla="*/ 355070 w 3888921"/>
              <a:gd name="connsiteY429" fmla="*/ 582384 h 582384"/>
              <a:gd name="connsiteX430" fmla="*/ 309921 w 3888921"/>
              <a:gd name="connsiteY430" fmla="*/ 582384 h 582384"/>
              <a:gd name="connsiteX431" fmla="*/ 299611 w 3888921"/>
              <a:gd name="connsiteY431" fmla="*/ 582384 h 582384"/>
              <a:gd name="connsiteX432" fmla="*/ 291194 w 3888921"/>
              <a:gd name="connsiteY432" fmla="*/ 582384 h 582384"/>
              <a:gd name="connsiteX433" fmla="*/ 246045 w 3888921"/>
              <a:gd name="connsiteY433" fmla="*/ 582384 h 582384"/>
              <a:gd name="connsiteX434" fmla="*/ 231126 w 3888921"/>
              <a:gd name="connsiteY434" fmla="*/ 582384 h 582384"/>
              <a:gd name="connsiteX435" fmla="*/ 211155 w 3888921"/>
              <a:gd name="connsiteY435" fmla="*/ 582384 h 582384"/>
              <a:gd name="connsiteX436" fmla="*/ 167250 w 3888921"/>
              <a:gd name="connsiteY436" fmla="*/ 582384 h 582384"/>
              <a:gd name="connsiteX437" fmla="*/ 142671 w 3888921"/>
              <a:gd name="connsiteY437" fmla="*/ 582384 h 582384"/>
              <a:gd name="connsiteX438" fmla="*/ 132360 w 3888921"/>
              <a:gd name="connsiteY438" fmla="*/ 582384 h 582384"/>
              <a:gd name="connsiteX439" fmla="*/ 78795 w 3888921"/>
              <a:gd name="connsiteY439" fmla="*/ 582384 h 582384"/>
              <a:gd name="connsiteX440" fmla="*/ 63876 w 3888921"/>
              <a:gd name="connsiteY440" fmla="*/ 582384 h 582384"/>
              <a:gd name="connsiteX441" fmla="*/ 0 w 3888921"/>
              <a:gd name="connsiteY441" fmla="*/ 582384 h 5823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3888921" h="582384">
                <a:moveTo>
                  <a:pt x="145596" y="0"/>
                </a:moveTo>
                <a:lnTo>
                  <a:pt x="209472" y="0"/>
                </a:lnTo>
                <a:lnTo>
                  <a:pt x="224391" y="0"/>
                </a:lnTo>
                <a:lnTo>
                  <a:pt x="277956" y="0"/>
                </a:lnTo>
                <a:lnTo>
                  <a:pt x="288267" y="0"/>
                </a:lnTo>
                <a:lnTo>
                  <a:pt x="312846" y="0"/>
                </a:lnTo>
                <a:lnTo>
                  <a:pt x="356751" y="0"/>
                </a:lnTo>
                <a:lnTo>
                  <a:pt x="376723" y="0"/>
                </a:lnTo>
                <a:lnTo>
                  <a:pt x="391641" y="0"/>
                </a:lnTo>
                <a:lnTo>
                  <a:pt x="436790" y="0"/>
                </a:lnTo>
                <a:lnTo>
                  <a:pt x="445206" y="0"/>
                </a:lnTo>
                <a:lnTo>
                  <a:pt x="455517" y="0"/>
                </a:lnTo>
                <a:lnTo>
                  <a:pt x="500666" y="0"/>
                </a:lnTo>
                <a:lnTo>
                  <a:pt x="515584" y="0"/>
                </a:lnTo>
                <a:lnTo>
                  <a:pt x="524001" y="0"/>
                </a:lnTo>
                <a:lnTo>
                  <a:pt x="569150" y="0"/>
                </a:lnTo>
                <a:lnTo>
                  <a:pt x="579460" y="0"/>
                </a:lnTo>
                <a:lnTo>
                  <a:pt x="604040" y="0"/>
                </a:lnTo>
                <a:lnTo>
                  <a:pt x="647944" y="0"/>
                </a:lnTo>
                <a:lnTo>
                  <a:pt x="667916" y="0"/>
                </a:lnTo>
                <a:lnTo>
                  <a:pt x="682835" y="0"/>
                </a:lnTo>
                <a:lnTo>
                  <a:pt x="736400" y="0"/>
                </a:lnTo>
                <a:lnTo>
                  <a:pt x="746711" y="0"/>
                </a:lnTo>
                <a:lnTo>
                  <a:pt x="780924" y="0"/>
                </a:lnTo>
                <a:lnTo>
                  <a:pt x="815195" y="0"/>
                </a:lnTo>
                <a:lnTo>
                  <a:pt x="844800" y="0"/>
                </a:lnTo>
                <a:lnTo>
                  <a:pt x="859719" y="0"/>
                </a:lnTo>
                <a:lnTo>
                  <a:pt x="913284" y="0"/>
                </a:lnTo>
                <a:lnTo>
                  <a:pt x="923595" y="0"/>
                </a:lnTo>
                <a:lnTo>
                  <a:pt x="948174" y="0"/>
                </a:lnTo>
                <a:lnTo>
                  <a:pt x="992079" y="0"/>
                </a:lnTo>
                <a:lnTo>
                  <a:pt x="1012050" y="0"/>
                </a:lnTo>
                <a:lnTo>
                  <a:pt x="1026969" y="0"/>
                </a:lnTo>
                <a:lnTo>
                  <a:pt x="1042662" y="0"/>
                </a:lnTo>
                <a:lnTo>
                  <a:pt x="1072118" y="0"/>
                </a:lnTo>
                <a:lnTo>
                  <a:pt x="1080534" y="0"/>
                </a:lnTo>
                <a:lnTo>
                  <a:pt x="1090845" y="0"/>
                </a:lnTo>
                <a:lnTo>
                  <a:pt x="1106538" y="0"/>
                </a:lnTo>
                <a:lnTo>
                  <a:pt x="1121457" y="0"/>
                </a:lnTo>
                <a:lnTo>
                  <a:pt x="1135994" y="0"/>
                </a:lnTo>
                <a:lnTo>
                  <a:pt x="1150912" y="0"/>
                </a:lnTo>
                <a:lnTo>
                  <a:pt x="1159329" y="0"/>
                </a:lnTo>
                <a:lnTo>
                  <a:pt x="1175022" y="0"/>
                </a:lnTo>
                <a:lnTo>
                  <a:pt x="1185333" y="0"/>
                </a:lnTo>
                <a:lnTo>
                  <a:pt x="1204478" y="0"/>
                </a:lnTo>
                <a:lnTo>
                  <a:pt x="1209912" y="0"/>
                </a:lnTo>
                <a:lnTo>
                  <a:pt x="1214789" y="0"/>
                </a:lnTo>
                <a:lnTo>
                  <a:pt x="1239368" y="0"/>
                </a:lnTo>
                <a:lnTo>
                  <a:pt x="1253817" y="0"/>
                </a:lnTo>
                <a:lnTo>
                  <a:pt x="1273788" y="0"/>
                </a:lnTo>
                <a:lnTo>
                  <a:pt x="1283272" y="0"/>
                </a:lnTo>
                <a:lnTo>
                  <a:pt x="1288707" y="0"/>
                </a:lnTo>
                <a:lnTo>
                  <a:pt x="1303244" y="0"/>
                </a:lnTo>
                <a:lnTo>
                  <a:pt x="1318163" y="0"/>
                </a:lnTo>
                <a:lnTo>
                  <a:pt x="1333856" y="0"/>
                </a:lnTo>
                <a:lnTo>
                  <a:pt x="1342272" y="0"/>
                </a:lnTo>
                <a:lnTo>
                  <a:pt x="1352583" y="0"/>
                </a:lnTo>
                <a:lnTo>
                  <a:pt x="1371728" y="0"/>
                </a:lnTo>
                <a:lnTo>
                  <a:pt x="1382039" y="0"/>
                </a:lnTo>
                <a:lnTo>
                  <a:pt x="1397732" y="0"/>
                </a:lnTo>
                <a:lnTo>
                  <a:pt x="1412650" y="0"/>
                </a:lnTo>
                <a:lnTo>
                  <a:pt x="1421067" y="0"/>
                </a:lnTo>
                <a:lnTo>
                  <a:pt x="1450523" y="0"/>
                </a:lnTo>
                <a:lnTo>
                  <a:pt x="1466215" y="0"/>
                </a:lnTo>
                <a:lnTo>
                  <a:pt x="1476526" y="0"/>
                </a:lnTo>
                <a:lnTo>
                  <a:pt x="1501106" y="0"/>
                </a:lnTo>
                <a:lnTo>
                  <a:pt x="1545010" y="0"/>
                </a:lnTo>
                <a:lnTo>
                  <a:pt x="1564982" y="0"/>
                </a:lnTo>
                <a:lnTo>
                  <a:pt x="1579901" y="0"/>
                </a:lnTo>
                <a:lnTo>
                  <a:pt x="1633466" y="0"/>
                </a:lnTo>
                <a:lnTo>
                  <a:pt x="1643777" y="0"/>
                </a:lnTo>
                <a:lnTo>
                  <a:pt x="1677990" y="0"/>
                </a:lnTo>
                <a:lnTo>
                  <a:pt x="1712261" y="0"/>
                </a:lnTo>
                <a:lnTo>
                  <a:pt x="1741866" y="0"/>
                </a:lnTo>
                <a:lnTo>
                  <a:pt x="1756785" y="0"/>
                </a:lnTo>
                <a:lnTo>
                  <a:pt x="1810350" y="0"/>
                </a:lnTo>
                <a:lnTo>
                  <a:pt x="1820661" y="0"/>
                </a:lnTo>
                <a:lnTo>
                  <a:pt x="1845240" y="0"/>
                </a:lnTo>
                <a:lnTo>
                  <a:pt x="1889145" y="0"/>
                </a:lnTo>
                <a:lnTo>
                  <a:pt x="1909116" y="0"/>
                </a:lnTo>
                <a:lnTo>
                  <a:pt x="1924035" y="0"/>
                </a:lnTo>
                <a:lnTo>
                  <a:pt x="1969183" y="0"/>
                </a:lnTo>
                <a:lnTo>
                  <a:pt x="1977600" y="0"/>
                </a:lnTo>
                <a:lnTo>
                  <a:pt x="1987911" y="0"/>
                </a:lnTo>
                <a:lnTo>
                  <a:pt x="2033059" y="0"/>
                </a:lnTo>
                <a:lnTo>
                  <a:pt x="2047978" y="0"/>
                </a:lnTo>
                <a:lnTo>
                  <a:pt x="2056395" y="0"/>
                </a:lnTo>
                <a:lnTo>
                  <a:pt x="2078052" y="0"/>
                </a:lnTo>
                <a:lnTo>
                  <a:pt x="2101544" y="0"/>
                </a:lnTo>
                <a:lnTo>
                  <a:pt x="2111854" y="0"/>
                </a:lnTo>
                <a:lnTo>
                  <a:pt x="2136434" y="0"/>
                </a:lnTo>
                <a:lnTo>
                  <a:pt x="2141928" y="0"/>
                </a:lnTo>
                <a:lnTo>
                  <a:pt x="2156847" y="0"/>
                </a:lnTo>
                <a:lnTo>
                  <a:pt x="2180338" y="0"/>
                </a:lnTo>
                <a:lnTo>
                  <a:pt x="2200310" y="0"/>
                </a:lnTo>
                <a:lnTo>
                  <a:pt x="2210412" y="0"/>
                </a:lnTo>
                <a:lnTo>
                  <a:pt x="2215228" y="0"/>
                </a:lnTo>
                <a:lnTo>
                  <a:pt x="2220723" y="0"/>
                </a:lnTo>
                <a:lnTo>
                  <a:pt x="2245302" y="0"/>
                </a:lnTo>
                <a:lnTo>
                  <a:pt x="2268794" y="0"/>
                </a:lnTo>
                <a:lnTo>
                  <a:pt x="2279104" y="0"/>
                </a:lnTo>
                <a:lnTo>
                  <a:pt x="2289207" y="0"/>
                </a:lnTo>
                <a:lnTo>
                  <a:pt x="2309179" y="0"/>
                </a:lnTo>
                <a:lnTo>
                  <a:pt x="2324097" y="0"/>
                </a:lnTo>
                <a:lnTo>
                  <a:pt x="2347589" y="0"/>
                </a:lnTo>
                <a:lnTo>
                  <a:pt x="2369246" y="0"/>
                </a:lnTo>
                <a:lnTo>
                  <a:pt x="2377662" y="0"/>
                </a:lnTo>
                <a:lnTo>
                  <a:pt x="2387973" y="0"/>
                </a:lnTo>
                <a:lnTo>
                  <a:pt x="2433122" y="0"/>
                </a:lnTo>
                <a:lnTo>
                  <a:pt x="2448040" y="0"/>
                </a:lnTo>
                <a:lnTo>
                  <a:pt x="2456457" y="0"/>
                </a:lnTo>
                <a:lnTo>
                  <a:pt x="2501605" y="0"/>
                </a:lnTo>
                <a:lnTo>
                  <a:pt x="2511917" y="0"/>
                </a:lnTo>
                <a:lnTo>
                  <a:pt x="2536496" y="0"/>
                </a:lnTo>
                <a:lnTo>
                  <a:pt x="2580400" y="0"/>
                </a:lnTo>
                <a:lnTo>
                  <a:pt x="2600372" y="0"/>
                </a:lnTo>
                <a:lnTo>
                  <a:pt x="2615291" y="0"/>
                </a:lnTo>
                <a:lnTo>
                  <a:pt x="2668856" y="0"/>
                </a:lnTo>
                <a:lnTo>
                  <a:pt x="2679167" y="0"/>
                </a:lnTo>
                <a:lnTo>
                  <a:pt x="2713380" y="0"/>
                </a:lnTo>
                <a:lnTo>
                  <a:pt x="2747650" y="0"/>
                </a:lnTo>
                <a:lnTo>
                  <a:pt x="2777256" y="0"/>
                </a:lnTo>
                <a:lnTo>
                  <a:pt x="2792175" y="0"/>
                </a:lnTo>
                <a:lnTo>
                  <a:pt x="2845740" y="0"/>
                </a:lnTo>
                <a:lnTo>
                  <a:pt x="2856051" y="0"/>
                </a:lnTo>
                <a:lnTo>
                  <a:pt x="2858976" y="0"/>
                </a:lnTo>
                <a:lnTo>
                  <a:pt x="2880630" y="0"/>
                </a:lnTo>
                <a:lnTo>
                  <a:pt x="2922852" y="0"/>
                </a:lnTo>
                <a:lnTo>
                  <a:pt x="2924535" y="0"/>
                </a:lnTo>
                <a:lnTo>
                  <a:pt x="2937771" y="0"/>
                </a:lnTo>
                <a:lnTo>
                  <a:pt x="2944506" y="0"/>
                </a:lnTo>
                <a:lnTo>
                  <a:pt x="2959425" y="0"/>
                </a:lnTo>
                <a:lnTo>
                  <a:pt x="2975118" y="0"/>
                </a:lnTo>
                <a:lnTo>
                  <a:pt x="2991336" y="0"/>
                </a:lnTo>
                <a:lnTo>
                  <a:pt x="3001647" y="0"/>
                </a:lnTo>
                <a:lnTo>
                  <a:pt x="3004574" y="0"/>
                </a:lnTo>
                <a:lnTo>
                  <a:pt x="3012990" y="0"/>
                </a:lnTo>
                <a:lnTo>
                  <a:pt x="3023301" y="0"/>
                </a:lnTo>
                <a:lnTo>
                  <a:pt x="3026226" y="0"/>
                </a:lnTo>
                <a:lnTo>
                  <a:pt x="3038994" y="0"/>
                </a:lnTo>
                <a:lnTo>
                  <a:pt x="3053913" y="0"/>
                </a:lnTo>
                <a:lnTo>
                  <a:pt x="3068450" y="0"/>
                </a:lnTo>
                <a:lnTo>
                  <a:pt x="3070131" y="0"/>
                </a:lnTo>
                <a:lnTo>
                  <a:pt x="3083368" y="0"/>
                </a:lnTo>
                <a:lnTo>
                  <a:pt x="3090102" y="0"/>
                </a:lnTo>
                <a:lnTo>
                  <a:pt x="3091785" y="0"/>
                </a:lnTo>
                <a:lnTo>
                  <a:pt x="3105021" y="0"/>
                </a:lnTo>
                <a:lnTo>
                  <a:pt x="3107478" y="0"/>
                </a:lnTo>
                <a:lnTo>
                  <a:pt x="3117789" y="0"/>
                </a:lnTo>
                <a:lnTo>
                  <a:pt x="3136934" y="0"/>
                </a:lnTo>
                <a:lnTo>
                  <a:pt x="3142368" y="0"/>
                </a:lnTo>
                <a:lnTo>
                  <a:pt x="3147244" y="0"/>
                </a:lnTo>
                <a:lnTo>
                  <a:pt x="3150170" y="0"/>
                </a:lnTo>
                <a:lnTo>
                  <a:pt x="3158586" y="0"/>
                </a:lnTo>
                <a:lnTo>
                  <a:pt x="3168897" y="0"/>
                </a:lnTo>
                <a:lnTo>
                  <a:pt x="3171824" y="0"/>
                </a:lnTo>
                <a:lnTo>
                  <a:pt x="3186273" y="0"/>
                </a:lnTo>
                <a:lnTo>
                  <a:pt x="3206244" y="0"/>
                </a:lnTo>
                <a:lnTo>
                  <a:pt x="3214046" y="0"/>
                </a:lnTo>
                <a:lnTo>
                  <a:pt x="3215728" y="0"/>
                </a:lnTo>
                <a:lnTo>
                  <a:pt x="3221163" y="0"/>
                </a:lnTo>
                <a:lnTo>
                  <a:pt x="3228964" y="0"/>
                </a:lnTo>
                <a:lnTo>
                  <a:pt x="3235700" y="0"/>
                </a:lnTo>
                <a:lnTo>
                  <a:pt x="3237381" y="0"/>
                </a:lnTo>
                <a:lnTo>
                  <a:pt x="3250618" y="0"/>
                </a:lnTo>
                <a:lnTo>
                  <a:pt x="3266311" y="0"/>
                </a:lnTo>
                <a:lnTo>
                  <a:pt x="3274728" y="0"/>
                </a:lnTo>
                <a:lnTo>
                  <a:pt x="3282529" y="0"/>
                </a:lnTo>
                <a:lnTo>
                  <a:pt x="3285039" y="0"/>
                </a:lnTo>
                <a:lnTo>
                  <a:pt x="3292840" y="0"/>
                </a:lnTo>
                <a:lnTo>
                  <a:pt x="3304184" y="0"/>
                </a:lnTo>
                <a:lnTo>
                  <a:pt x="3314495" y="0"/>
                </a:lnTo>
                <a:lnTo>
                  <a:pt x="3317420" y="0"/>
                </a:lnTo>
                <a:lnTo>
                  <a:pt x="3330188" y="0"/>
                </a:lnTo>
                <a:lnTo>
                  <a:pt x="3345106" y="0"/>
                </a:lnTo>
                <a:lnTo>
                  <a:pt x="3353523" y="0"/>
                </a:lnTo>
                <a:lnTo>
                  <a:pt x="3361324" y="0"/>
                </a:lnTo>
                <a:lnTo>
                  <a:pt x="3381296" y="0"/>
                </a:lnTo>
                <a:lnTo>
                  <a:pt x="3382978" y="0"/>
                </a:lnTo>
                <a:lnTo>
                  <a:pt x="3396214" y="0"/>
                </a:lnTo>
                <a:lnTo>
                  <a:pt x="3398671" y="0"/>
                </a:lnTo>
                <a:lnTo>
                  <a:pt x="3408982" y="0"/>
                </a:lnTo>
                <a:lnTo>
                  <a:pt x="3433561" y="0"/>
                </a:lnTo>
                <a:lnTo>
                  <a:pt x="3449780" y="0"/>
                </a:lnTo>
                <a:lnTo>
                  <a:pt x="3460090" y="0"/>
                </a:lnTo>
                <a:lnTo>
                  <a:pt x="3477466" y="0"/>
                </a:lnTo>
                <a:lnTo>
                  <a:pt x="3494304" y="0"/>
                </a:lnTo>
                <a:lnTo>
                  <a:pt x="3497437" y="0"/>
                </a:lnTo>
                <a:lnTo>
                  <a:pt x="3512356" y="0"/>
                </a:lnTo>
                <a:lnTo>
                  <a:pt x="3528574" y="0"/>
                </a:lnTo>
                <a:lnTo>
                  <a:pt x="3558180" y="0"/>
                </a:lnTo>
                <a:lnTo>
                  <a:pt x="3565921" y="0"/>
                </a:lnTo>
                <a:lnTo>
                  <a:pt x="3573099" y="0"/>
                </a:lnTo>
                <a:lnTo>
                  <a:pt x="3576232" y="0"/>
                </a:lnTo>
                <a:lnTo>
                  <a:pt x="3610446" y="0"/>
                </a:lnTo>
                <a:lnTo>
                  <a:pt x="3626664" y="0"/>
                </a:lnTo>
                <a:lnTo>
                  <a:pt x="3636975" y="0"/>
                </a:lnTo>
                <a:lnTo>
                  <a:pt x="3644716" y="0"/>
                </a:lnTo>
                <a:lnTo>
                  <a:pt x="3661554" y="0"/>
                </a:lnTo>
                <a:lnTo>
                  <a:pt x="3674322" y="0"/>
                </a:lnTo>
                <a:lnTo>
                  <a:pt x="3689241" y="0"/>
                </a:lnTo>
                <a:lnTo>
                  <a:pt x="3705459" y="0"/>
                </a:lnTo>
                <a:lnTo>
                  <a:pt x="3725430" y="0"/>
                </a:lnTo>
                <a:lnTo>
                  <a:pt x="3740349" y="0"/>
                </a:lnTo>
                <a:lnTo>
                  <a:pt x="3742806" y="0"/>
                </a:lnTo>
                <a:lnTo>
                  <a:pt x="3753117" y="0"/>
                </a:lnTo>
                <a:lnTo>
                  <a:pt x="3756042" y="0"/>
                </a:lnTo>
                <a:lnTo>
                  <a:pt x="3777696" y="0"/>
                </a:lnTo>
                <a:lnTo>
                  <a:pt x="3785497" y="0"/>
                </a:lnTo>
                <a:lnTo>
                  <a:pt x="3793914" y="0"/>
                </a:lnTo>
                <a:lnTo>
                  <a:pt x="3804225" y="0"/>
                </a:lnTo>
                <a:lnTo>
                  <a:pt x="3819918" y="0"/>
                </a:lnTo>
                <a:lnTo>
                  <a:pt x="3821601" y="0"/>
                </a:lnTo>
                <a:lnTo>
                  <a:pt x="3834837" y="0"/>
                </a:lnTo>
                <a:lnTo>
                  <a:pt x="3841572" y="0"/>
                </a:lnTo>
                <a:lnTo>
                  <a:pt x="3849373" y="0"/>
                </a:lnTo>
                <a:lnTo>
                  <a:pt x="3856491" y="0"/>
                </a:lnTo>
                <a:lnTo>
                  <a:pt x="3864292" y="0"/>
                </a:lnTo>
                <a:lnTo>
                  <a:pt x="3872709" y="0"/>
                </a:lnTo>
                <a:lnTo>
                  <a:pt x="3888402" y="0"/>
                </a:lnTo>
                <a:lnTo>
                  <a:pt x="3888921" y="0"/>
                </a:lnTo>
                <a:lnTo>
                  <a:pt x="3743325" y="582384"/>
                </a:lnTo>
                <a:lnTo>
                  <a:pt x="3742806" y="582384"/>
                </a:lnTo>
                <a:lnTo>
                  <a:pt x="3727113" y="582384"/>
                </a:lnTo>
                <a:lnTo>
                  <a:pt x="3718696" y="582384"/>
                </a:lnTo>
                <a:lnTo>
                  <a:pt x="3710895" y="582384"/>
                </a:lnTo>
                <a:lnTo>
                  <a:pt x="3703777" y="582384"/>
                </a:lnTo>
                <a:lnTo>
                  <a:pt x="3695976" y="582384"/>
                </a:lnTo>
                <a:lnTo>
                  <a:pt x="3689241" y="582384"/>
                </a:lnTo>
                <a:lnTo>
                  <a:pt x="3676005" y="582384"/>
                </a:lnTo>
                <a:lnTo>
                  <a:pt x="3674322" y="582384"/>
                </a:lnTo>
                <a:lnTo>
                  <a:pt x="3658629" y="582384"/>
                </a:lnTo>
                <a:lnTo>
                  <a:pt x="3648318" y="582384"/>
                </a:lnTo>
                <a:lnTo>
                  <a:pt x="3639901" y="582384"/>
                </a:lnTo>
                <a:lnTo>
                  <a:pt x="3632100" y="582384"/>
                </a:lnTo>
                <a:lnTo>
                  <a:pt x="3610446" y="582384"/>
                </a:lnTo>
                <a:lnTo>
                  <a:pt x="3607521" y="582384"/>
                </a:lnTo>
                <a:lnTo>
                  <a:pt x="3597210" y="582384"/>
                </a:lnTo>
                <a:lnTo>
                  <a:pt x="3594753" y="582384"/>
                </a:lnTo>
                <a:lnTo>
                  <a:pt x="3579834" y="582384"/>
                </a:lnTo>
                <a:lnTo>
                  <a:pt x="3559863" y="582384"/>
                </a:lnTo>
                <a:lnTo>
                  <a:pt x="3543645" y="582384"/>
                </a:lnTo>
                <a:lnTo>
                  <a:pt x="3528726" y="582384"/>
                </a:lnTo>
                <a:lnTo>
                  <a:pt x="3515958" y="582384"/>
                </a:lnTo>
                <a:lnTo>
                  <a:pt x="3499120" y="582384"/>
                </a:lnTo>
                <a:lnTo>
                  <a:pt x="3491379" y="582384"/>
                </a:lnTo>
                <a:lnTo>
                  <a:pt x="3481068" y="582384"/>
                </a:lnTo>
                <a:lnTo>
                  <a:pt x="3464850" y="582384"/>
                </a:lnTo>
                <a:lnTo>
                  <a:pt x="3430636" y="582384"/>
                </a:lnTo>
                <a:lnTo>
                  <a:pt x="3427503" y="582384"/>
                </a:lnTo>
                <a:lnTo>
                  <a:pt x="3420325" y="582384"/>
                </a:lnTo>
                <a:lnTo>
                  <a:pt x="3412584" y="582384"/>
                </a:lnTo>
                <a:lnTo>
                  <a:pt x="3382978" y="582384"/>
                </a:lnTo>
                <a:lnTo>
                  <a:pt x="3366760" y="582384"/>
                </a:lnTo>
                <a:lnTo>
                  <a:pt x="3351842" y="582384"/>
                </a:lnTo>
                <a:lnTo>
                  <a:pt x="3348708" y="582384"/>
                </a:lnTo>
                <a:lnTo>
                  <a:pt x="3331870" y="582384"/>
                </a:lnTo>
                <a:lnTo>
                  <a:pt x="3314495" y="582384"/>
                </a:lnTo>
                <a:lnTo>
                  <a:pt x="3304184" y="582384"/>
                </a:lnTo>
                <a:lnTo>
                  <a:pt x="3287966" y="582384"/>
                </a:lnTo>
                <a:lnTo>
                  <a:pt x="3263386" y="582384"/>
                </a:lnTo>
                <a:lnTo>
                  <a:pt x="3253075" y="582384"/>
                </a:lnTo>
                <a:lnTo>
                  <a:pt x="3250618" y="582384"/>
                </a:lnTo>
                <a:lnTo>
                  <a:pt x="3237383" y="582384"/>
                </a:lnTo>
                <a:lnTo>
                  <a:pt x="3235700" y="582384"/>
                </a:lnTo>
                <a:lnTo>
                  <a:pt x="3215728" y="582384"/>
                </a:lnTo>
                <a:lnTo>
                  <a:pt x="3207927" y="582384"/>
                </a:lnTo>
                <a:lnTo>
                  <a:pt x="3199510" y="582384"/>
                </a:lnTo>
                <a:lnTo>
                  <a:pt x="3184592" y="582384"/>
                </a:lnTo>
                <a:lnTo>
                  <a:pt x="3171824" y="582384"/>
                </a:lnTo>
                <a:lnTo>
                  <a:pt x="3168898" y="582384"/>
                </a:lnTo>
                <a:lnTo>
                  <a:pt x="3158588" y="582384"/>
                </a:lnTo>
                <a:lnTo>
                  <a:pt x="3147244" y="582384"/>
                </a:lnTo>
                <a:lnTo>
                  <a:pt x="3139443" y="582384"/>
                </a:lnTo>
                <a:lnTo>
                  <a:pt x="3136934" y="582384"/>
                </a:lnTo>
                <a:lnTo>
                  <a:pt x="3129132" y="582384"/>
                </a:lnTo>
                <a:lnTo>
                  <a:pt x="3120716" y="582384"/>
                </a:lnTo>
                <a:lnTo>
                  <a:pt x="3105023" y="582384"/>
                </a:lnTo>
                <a:lnTo>
                  <a:pt x="3091785" y="582384"/>
                </a:lnTo>
                <a:lnTo>
                  <a:pt x="3090104" y="582384"/>
                </a:lnTo>
                <a:lnTo>
                  <a:pt x="3083368" y="582384"/>
                </a:lnTo>
                <a:lnTo>
                  <a:pt x="3075567" y="582384"/>
                </a:lnTo>
                <a:lnTo>
                  <a:pt x="3070132" y="582384"/>
                </a:lnTo>
                <a:lnTo>
                  <a:pt x="3068450" y="582384"/>
                </a:lnTo>
                <a:lnTo>
                  <a:pt x="3060648" y="582384"/>
                </a:lnTo>
                <a:lnTo>
                  <a:pt x="3040677" y="582384"/>
                </a:lnTo>
                <a:lnTo>
                  <a:pt x="3026228" y="582384"/>
                </a:lnTo>
                <a:lnTo>
                  <a:pt x="3023301" y="582384"/>
                </a:lnTo>
                <a:lnTo>
                  <a:pt x="3012990" y="582384"/>
                </a:lnTo>
                <a:lnTo>
                  <a:pt x="3004574" y="582384"/>
                </a:lnTo>
                <a:lnTo>
                  <a:pt x="3001648" y="582384"/>
                </a:lnTo>
                <a:lnTo>
                  <a:pt x="2996772" y="582384"/>
                </a:lnTo>
                <a:lnTo>
                  <a:pt x="2991338" y="582384"/>
                </a:lnTo>
                <a:lnTo>
                  <a:pt x="2972193" y="582384"/>
                </a:lnTo>
                <a:lnTo>
                  <a:pt x="2961882" y="582384"/>
                </a:lnTo>
                <a:lnTo>
                  <a:pt x="2959425" y="582384"/>
                </a:lnTo>
                <a:lnTo>
                  <a:pt x="2946189" y="582384"/>
                </a:lnTo>
                <a:lnTo>
                  <a:pt x="2944506" y="582384"/>
                </a:lnTo>
                <a:lnTo>
                  <a:pt x="2937772" y="582384"/>
                </a:lnTo>
                <a:lnTo>
                  <a:pt x="2924535" y="582384"/>
                </a:lnTo>
                <a:lnTo>
                  <a:pt x="2922853" y="582384"/>
                </a:lnTo>
                <a:lnTo>
                  <a:pt x="2908317" y="582384"/>
                </a:lnTo>
                <a:lnTo>
                  <a:pt x="2893398" y="582384"/>
                </a:lnTo>
                <a:lnTo>
                  <a:pt x="2880630" y="582384"/>
                </a:lnTo>
                <a:lnTo>
                  <a:pt x="2877705" y="582384"/>
                </a:lnTo>
                <a:lnTo>
                  <a:pt x="2867394" y="582384"/>
                </a:lnTo>
                <a:lnTo>
                  <a:pt x="2858977" y="582384"/>
                </a:lnTo>
                <a:lnTo>
                  <a:pt x="2856051" y="582384"/>
                </a:lnTo>
                <a:lnTo>
                  <a:pt x="2845740" y="582384"/>
                </a:lnTo>
                <a:lnTo>
                  <a:pt x="2829522" y="582384"/>
                </a:lnTo>
                <a:lnTo>
                  <a:pt x="2813829" y="582384"/>
                </a:lnTo>
                <a:lnTo>
                  <a:pt x="2798910" y="582384"/>
                </a:lnTo>
                <a:lnTo>
                  <a:pt x="2792175" y="582384"/>
                </a:lnTo>
                <a:lnTo>
                  <a:pt x="2778939" y="582384"/>
                </a:lnTo>
                <a:lnTo>
                  <a:pt x="2777256" y="582384"/>
                </a:lnTo>
                <a:lnTo>
                  <a:pt x="2735034" y="582384"/>
                </a:lnTo>
                <a:lnTo>
                  <a:pt x="2713380" y="582384"/>
                </a:lnTo>
                <a:lnTo>
                  <a:pt x="2710455" y="582384"/>
                </a:lnTo>
                <a:lnTo>
                  <a:pt x="2700144" y="582384"/>
                </a:lnTo>
                <a:lnTo>
                  <a:pt x="2646579" y="582384"/>
                </a:lnTo>
                <a:lnTo>
                  <a:pt x="2631660" y="582384"/>
                </a:lnTo>
                <a:lnTo>
                  <a:pt x="2602055" y="582384"/>
                </a:lnTo>
                <a:lnTo>
                  <a:pt x="2567784" y="582384"/>
                </a:lnTo>
                <a:lnTo>
                  <a:pt x="2533571" y="582384"/>
                </a:lnTo>
                <a:lnTo>
                  <a:pt x="2523260" y="582384"/>
                </a:lnTo>
                <a:lnTo>
                  <a:pt x="2469695" y="582384"/>
                </a:lnTo>
                <a:lnTo>
                  <a:pt x="2454776" y="582384"/>
                </a:lnTo>
                <a:lnTo>
                  <a:pt x="2434804" y="582384"/>
                </a:lnTo>
                <a:lnTo>
                  <a:pt x="2390900" y="582384"/>
                </a:lnTo>
                <a:lnTo>
                  <a:pt x="2366320" y="582384"/>
                </a:lnTo>
                <a:lnTo>
                  <a:pt x="2356010" y="582384"/>
                </a:lnTo>
                <a:lnTo>
                  <a:pt x="2310861" y="582384"/>
                </a:lnTo>
                <a:lnTo>
                  <a:pt x="2302444" y="582384"/>
                </a:lnTo>
                <a:lnTo>
                  <a:pt x="2287526" y="582384"/>
                </a:lnTo>
                <a:lnTo>
                  <a:pt x="2242377" y="582384"/>
                </a:lnTo>
                <a:lnTo>
                  <a:pt x="2232066" y="582384"/>
                </a:lnTo>
                <a:lnTo>
                  <a:pt x="2223650" y="582384"/>
                </a:lnTo>
                <a:lnTo>
                  <a:pt x="2201992" y="582384"/>
                </a:lnTo>
                <a:lnTo>
                  <a:pt x="2178501" y="582384"/>
                </a:lnTo>
                <a:lnTo>
                  <a:pt x="2163583" y="582384"/>
                </a:lnTo>
                <a:lnTo>
                  <a:pt x="2143611" y="582384"/>
                </a:lnTo>
                <a:lnTo>
                  <a:pt x="2133509" y="582384"/>
                </a:lnTo>
                <a:lnTo>
                  <a:pt x="2123198" y="582384"/>
                </a:lnTo>
                <a:lnTo>
                  <a:pt x="2099706" y="582384"/>
                </a:lnTo>
                <a:lnTo>
                  <a:pt x="2075127" y="582384"/>
                </a:lnTo>
                <a:lnTo>
                  <a:pt x="2069633" y="582384"/>
                </a:lnTo>
                <a:lnTo>
                  <a:pt x="2064816" y="582384"/>
                </a:lnTo>
                <a:lnTo>
                  <a:pt x="2054714" y="582384"/>
                </a:lnTo>
                <a:lnTo>
                  <a:pt x="2034742" y="582384"/>
                </a:lnTo>
                <a:lnTo>
                  <a:pt x="2011251" y="582384"/>
                </a:lnTo>
                <a:lnTo>
                  <a:pt x="1996332" y="582384"/>
                </a:lnTo>
                <a:lnTo>
                  <a:pt x="1990838" y="582384"/>
                </a:lnTo>
                <a:lnTo>
                  <a:pt x="1966258" y="582384"/>
                </a:lnTo>
                <a:lnTo>
                  <a:pt x="1955948" y="582384"/>
                </a:lnTo>
                <a:lnTo>
                  <a:pt x="1932456" y="582384"/>
                </a:lnTo>
                <a:lnTo>
                  <a:pt x="1910799" y="582384"/>
                </a:lnTo>
                <a:lnTo>
                  <a:pt x="1902382" y="582384"/>
                </a:lnTo>
                <a:lnTo>
                  <a:pt x="1887464" y="582384"/>
                </a:lnTo>
                <a:lnTo>
                  <a:pt x="1842315" y="582384"/>
                </a:lnTo>
                <a:lnTo>
                  <a:pt x="1832004" y="582384"/>
                </a:lnTo>
                <a:lnTo>
                  <a:pt x="1823588" y="582384"/>
                </a:lnTo>
                <a:lnTo>
                  <a:pt x="1778439" y="582384"/>
                </a:lnTo>
                <a:lnTo>
                  <a:pt x="1763520" y="582384"/>
                </a:lnTo>
                <a:lnTo>
                  <a:pt x="1743549" y="582384"/>
                </a:lnTo>
                <a:lnTo>
                  <a:pt x="1699644" y="582384"/>
                </a:lnTo>
                <a:lnTo>
                  <a:pt x="1675065" y="582384"/>
                </a:lnTo>
                <a:lnTo>
                  <a:pt x="1664754" y="582384"/>
                </a:lnTo>
                <a:lnTo>
                  <a:pt x="1611189" y="582384"/>
                </a:lnTo>
                <a:lnTo>
                  <a:pt x="1596270" y="582384"/>
                </a:lnTo>
                <a:lnTo>
                  <a:pt x="1566665" y="582384"/>
                </a:lnTo>
                <a:lnTo>
                  <a:pt x="1532394" y="582384"/>
                </a:lnTo>
                <a:lnTo>
                  <a:pt x="1498181" y="582384"/>
                </a:lnTo>
                <a:lnTo>
                  <a:pt x="1487870" y="582384"/>
                </a:lnTo>
                <a:lnTo>
                  <a:pt x="1434304" y="582384"/>
                </a:lnTo>
                <a:lnTo>
                  <a:pt x="1419386" y="582384"/>
                </a:lnTo>
                <a:lnTo>
                  <a:pt x="1399414" y="582384"/>
                </a:lnTo>
                <a:lnTo>
                  <a:pt x="1355510" y="582384"/>
                </a:lnTo>
                <a:lnTo>
                  <a:pt x="1330930" y="582384"/>
                </a:lnTo>
                <a:lnTo>
                  <a:pt x="1320620" y="582384"/>
                </a:lnTo>
                <a:lnTo>
                  <a:pt x="1304927" y="582384"/>
                </a:lnTo>
                <a:lnTo>
                  <a:pt x="1275471" y="582384"/>
                </a:lnTo>
                <a:lnTo>
                  <a:pt x="1267054" y="582384"/>
                </a:lnTo>
                <a:lnTo>
                  <a:pt x="1252135" y="582384"/>
                </a:lnTo>
                <a:lnTo>
                  <a:pt x="1236443" y="582384"/>
                </a:lnTo>
                <a:lnTo>
                  <a:pt x="1226132" y="582384"/>
                </a:lnTo>
                <a:lnTo>
                  <a:pt x="1206987" y="582384"/>
                </a:lnTo>
                <a:lnTo>
                  <a:pt x="1196676" y="582384"/>
                </a:lnTo>
                <a:lnTo>
                  <a:pt x="1188259" y="582384"/>
                </a:lnTo>
                <a:lnTo>
                  <a:pt x="1172567" y="582384"/>
                </a:lnTo>
                <a:lnTo>
                  <a:pt x="1157648" y="582384"/>
                </a:lnTo>
                <a:lnTo>
                  <a:pt x="1143111" y="582384"/>
                </a:lnTo>
                <a:lnTo>
                  <a:pt x="1137676" y="582384"/>
                </a:lnTo>
                <a:lnTo>
                  <a:pt x="1128192" y="582384"/>
                </a:lnTo>
                <a:lnTo>
                  <a:pt x="1108221" y="582384"/>
                </a:lnTo>
                <a:lnTo>
                  <a:pt x="1093772" y="582384"/>
                </a:lnTo>
                <a:lnTo>
                  <a:pt x="1069192" y="582384"/>
                </a:lnTo>
                <a:lnTo>
                  <a:pt x="1064316" y="582384"/>
                </a:lnTo>
                <a:lnTo>
                  <a:pt x="1058882" y="582384"/>
                </a:lnTo>
                <a:lnTo>
                  <a:pt x="1039737" y="582384"/>
                </a:lnTo>
                <a:lnTo>
                  <a:pt x="1029426" y="582384"/>
                </a:lnTo>
                <a:lnTo>
                  <a:pt x="1013733" y="582384"/>
                </a:lnTo>
                <a:lnTo>
                  <a:pt x="1005316" y="582384"/>
                </a:lnTo>
                <a:lnTo>
                  <a:pt x="990398" y="582384"/>
                </a:lnTo>
                <a:lnTo>
                  <a:pt x="975861" y="582384"/>
                </a:lnTo>
                <a:lnTo>
                  <a:pt x="960942" y="582384"/>
                </a:lnTo>
                <a:lnTo>
                  <a:pt x="945249" y="582384"/>
                </a:lnTo>
                <a:lnTo>
                  <a:pt x="934938" y="582384"/>
                </a:lnTo>
                <a:lnTo>
                  <a:pt x="926522" y="582384"/>
                </a:lnTo>
                <a:lnTo>
                  <a:pt x="897066" y="582384"/>
                </a:lnTo>
                <a:lnTo>
                  <a:pt x="881373" y="582384"/>
                </a:lnTo>
                <a:lnTo>
                  <a:pt x="866455" y="582384"/>
                </a:lnTo>
                <a:lnTo>
                  <a:pt x="846483" y="582384"/>
                </a:lnTo>
                <a:lnTo>
                  <a:pt x="802579" y="582384"/>
                </a:lnTo>
                <a:lnTo>
                  <a:pt x="777999" y="582384"/>
                </a:lnTo>
                <a:lnTo>
                  <a:pt x="767688" y="582384"/>
                </a:lnTo>
                <a:lnTo>
                  <a:pt x="714123" y="582384"/>
                </a:lnTo>
                <a:lnTo>
                  <a:pt x="699204" y="582384"/>
                </a:lnTo>
                <a:lnTo>
                  <a:pt x="669599" y="582384"/>
                </a:lnTo>
                <a:lnTo>
                  <a:pt x="635328" y="582384"/>
                </a:lnTo>
                <a:lnTo>
                  <a:pt x="601115" y="582384"/>
                </a:lnTo>
                <a:lnTo>
                  <a:pt x="590804" y="582384"/>
                </a:lnTo>
                <a:lnTo>
                  <a:pt x="537239" y="582384"/>
                </a:lnTo>
                <a:lnTo>
                  <a:pt x="522320" y="582384"/>
                </a:lnTo>
                <a:lnTo>
                  <a:pt x="502348" y="582384"/>
                </a:lnTo>
                <a:lnTo>
                  <a:pt x="458444" y="582384"/>
                </a:lnTo>
                <a:lnTo>
                  <a:pt x="433864" y="582384"/>
                </a:lnTo>
                <a:lnTo>
                  <a:pt x="423554" y="582384"/>
                </a:lnTo>
                <a:lnTo>
                  <a:pt x="378405" y="582384"/>
                </a:lnTo>
                <a:lnTo>
                  <a:pt x="369989" y="582384"/>
                </a:lnTo>
                <a:lnTo>
                  <a:pt x="355070" y="582384"/>
                </a:lnTo>
                <a:lnTo>
                  <a:pt x="309921" y="582384"/>
                </a:lnTo>
                <a:lnTo>
                  <a:pt x="299611" y="582384"/>
                </a:lnTo>
                <a:lnTo>
                  <a:pt x="291194" y="582384"/>
                </a:lnTo>
                <a:lnTo>
                  <a:pt x="246045" y="582384"/>
                </a:lnTo>
                <a:lnTo>
                  <a:pt x="231126" y="582384"/>
                </a:lnTo>
                <a:lnTo>
                  <a:pt x="211155" y="582384"/>
                </a:lnTo>
                <a:lnTo>
                  <a:pt x="167250" y="582384"/>
                </a:lnTo>
                <a:lnTo>
                  <a:pt x="142671" y="582384"/>
                </a:lnTo>
                <a:lnTo>
                  <a:pt x="132360" y="582384"/>
                </a:lnTo>
                <a:lnTo>
                  <a:pt x="78795" y="582384"/>
                </a:lnTo>
                <a:lnTo>
                  <a:pt x="63876" y="582384"/>
                </a:lnTo>
                <a:lnTo>
                  <a:pt x="0" y="582384"/>
                </a:lnTo>
                <a:close/>
              </a:path>
            </a:pathLst>
          </a:cu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6410077" y="4543197"/>
            <a:ext cx="1700263" cy="868137"/>
            <a:chOff x="-391195" y="-1"/>
            <a:chExt cx="1697596" cy="866775"/>
          </a:xfrm>
          <a:solidFill>
            <a:srgbClr val="FF0000"/>
          </a:solidFill>
        </p:grpSpPr>
        <p:sp>
          <p:nvSpPr>
            <p:cNvPr id="102" name="任意多边形 101"/>
            <p:cNvSpPr/>
            <p:nvPr/>
          </p:nvSpPr>
          <p:spPr>
            <a:xfrm>
              <a:off x="238265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421807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任意多边形 103"/>
            <p:cNvSpPr/>
            <p:nvPr/>
          </p:nvSpPr>
          <p:spPr>
            <a:xfrm>
              <a:off x="605349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788891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972434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-391195" y="-1"/>
              <a:ext cx="779885" cy="866775"/>
            </a:xfrm>
            <a:custGeom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8131282" y="4717960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经典综艺体简" panose="02010609000101010101" pitchFamily="49" charset="-122"/>
              </a:rPr>
              <a:t>Enter title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336797" y="5475710"/>
            <a:ext cx="4782754" cy="514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6606297" y="465990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rPr>
              <a:t>4</a:t>
            </a:r>
            <a:endParaRPr kumimoji="0" lang="zh-CN" altLang="en-US" sz="36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108" name="矩形 107"/>
          <p:cNvSpPr/>
          <p:nvPr/>
        </p:nvSpPr>
        <p:spPr>
          <a:xfrm rot="21145172">
            <a:off x="4789553" y="1739064"/>
            <a:ext cx="4203168" cy="43075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FCB6AC-BB1B-4D8A-FE46-6BE20737A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74" b="31809"/>
          <a:stretch>
            <a:fillRect/>
          </a:stretch>
        </p:blipFill>
        <p:spPr>
          <a:xfrm>
            <a:off x="3747572" y="323202"/>
            <a:ext cx="4696855" cy="17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9152"/>
      </p:ext>
    </p:extLst>
  </p:cSld>
  <p:clrMapOvr>
    <a:masterClrMapping/>
  </p:clrMapOvr>
  <p:transition spd="slow">
    <p:wip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51B2FF40-72E8-BBCB-D6AD-A92137B4D2EC}"/>
              </a:ext>
            </a:extLst>
          </p:cNvPr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D7B120-A2BE-088F-562C-346B37D86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3" y="417421"/>
            <a:ext cx="5798117" cy="6023158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23C52E41-1AAA-C229-68B7-52332FE72FCA}"/>
              </a:ext>
            </a:extLst>
          </p:cNvPr>
          <p:cNvGrpSpPr/>
          <p:nvPr/>
        </p:nvGrpSpPr>
        <p:grpSpPr>
          <a:xfrm>
            <a:off x="5896092" y="4511673"/>
            <a:ext cx="2908697" cy="913686"/>
            <a:chOff x="611666" y="1778696"/>
            <a:chExt cx="1929560" cy="723723"/>
          </a:xfrm>
          <a:solidFill>
            <a:srgbClr val="FF0000"/>
          </a:solidFill>
        </p:grpSpPr>
        <p:sp>
          <p:nvSpPr>
            <p:cNvPr id="8" name="任意多边形 12">
              <a:extLst>
                <a:ext uri="{FF2B5EF4-FFF2-40B4-BE49-F238E27FC236}">
                  <a16:creationId xmlns:a16="http://schemas.microsoft.com/office/drawing/2014/main" id="{AE9A03DF-6283-5651-36A2-64FD22DC1235}"/>
                </a:ext>
              </a:extLst>
            </p:cNvPr>
            <p:cNvSpPr/>
            <p:nvPr/>
          </p:nvSpPr>
          <p:spPr>
            <a:xfrm>
              <a:off x="611666" y="1778696"/>
              <a:ext cx="661661" cy="723723"/>
            </a:xfrm>
            <a:custGeom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id="{8636DD26-1713-43EA-2D8D-120296F8F2B7}"/>
                </a:ext>
              </a:extLst>
            </p:cNvPr>
            <p:cNvSpPr/>
            <p:nvPr/>
          </p:nvSpPr>
          <p:spPr>
            <a:xfrm>
              <a:off x="1034298" y="1778696"/>
              <a:ext cx="661661" cy="723723"/>
            </a:xfrm>
            <a:custGeom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B7A5DCFC-5CD3-B031-0E51-DD7736931849}"/>
                </a:ext>
              </a:extLst>
            </p:cNvPr>
            <p:cNvSpPr/>
            <p:nvPr/>
          </p:nvSpPr>
          <p:spPr>
            <a:xfrm>
              <a:off x="1456931" y="1778696"/>
              <a:ext cx="661661" cy="723723"/>
            </a:xfrm>
            <a:custGeom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5">
              <a:extLst>
                <a:ext uri="{FF2B5EF4-FFF2-40B4-BE49-F238E27FC236}">
                  <a16:creationId xmlns:a16="http://schemas.microsoft.com/office/drawing/2014/main" id="{92E71823-2C9F-E31E-14B1-31CF053563FC}"/>
                </a:ext>
              </a:extLst>
            </p:cNvPr>
            <p:cNvSpPr/>
            <p:nvPr/>
          </p:nvSpPr>
          <p:spPr>
            <a:xfrm>
              <a:off x="1879565" y="1778696"/>
              <a:ext cx="661661" cy="723723"/>
            </a:xfrm>
            <a:custGeom>
              <a:gdLst>
                <a:gd name="connsiteX0" fmla="*/ 260195 w 524147"/>
                <a:gd name="connsiteY0" fmla="*/ 0 h 1040778"/>
                <a:gd name="connsiteX1" fmla="*/ 524147 w 524147"/>
                <a:gd name="connsiteY1" fmla="*/ 0 h 1040778"/>
                <a:gd name="connsiteX2" fmla="*/ 263952 w 524147"/>
                <a:gd name="connsiteY2" fmla="*/ 1040778 h 1040778"/>
                <a:gd name="connsiteX3" fmla="*/ 0 w 524147"/>
                <a:gd name="connsiteY3" fmla="*/ 1040778 h 10407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147" h="1040778">
                  <a:moveTo>
                    <a:pt x="260195" y="0"/>
                  </a:moveTo>
                  <a:lnTo>
                    <a:pt x="524147" y="0"/>
                  </a:lnTo>
                  <a:lnTo>
                    <a:pt x="263952" y="1040778"/>
                  </a:lnTo>
                  <a:lnTo>
                    <a:pt x="0" y="10407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74">
            <a:extLst>
              <a:ext uri="{FF2B5EF4-FFF2-40B4-BE49-F238E27FC236}">
                <a16:creationId xmlns:a16="http://schemas.microsoft.com/office/drawing/2014/main" id="{F7FFDB09-FA8D-5748-A7AD-E04D006C5C5D}"/>
              </a:ext>
            </a:extLst>
          </p:cNvPr>
          <p:cNvSpPr/>
          <p:nvPr/>
        </p:nvSpPr>
        <p:spPr>
          <a:xfrm>
            <a:off x="5775095" y="638679"/>
            <a:ext cx="5315062" cy="320651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b="1" i="1">
                <a:solidFill>
                  <a:schemeClr val="bg1"/>
                </a:solidFill>
                <a:latin typeface="Cooper Black" panose="0208090404030b020404" pitchFamily="18" charset="0"/>
              </a:rPr>
              <a:t>THANK YOU</a:t>
            </a:r>
            <a:endParaRPr lang="zh-CN" altLang="en-US" sz="8800" b="1" i="1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5" name="TextBox 59">
            <a:extLst>
              <a:ext uri="{FF2B5EF4-FFF2-40B4-BE49-F238E27FC236}">
                <a16:creationId xmlns:a16="http://schemas.microsoft.com/office/drawing/2014/main" id="{74ED04DF-CBE2-E4EF-4D24-79C817F74ED6}"/>
              </a:ext>
            </a:extLst>
          </p:cNvPr>
          <p:cNvSpPr txBox="1"/>
          <p:nvPr/>
        </p:nvSpPr>
        <p:spPr>
          <a:xfrm>
            <a:off x="5860873" y="5905561"/>
            <a:ext cx="3143250" cy="554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>
                <a:solidFill>
                  <a:schemeClr val="bg1"/>
                </a:solidFill>
                <a:uFillTx/>
                <a:latin typeface="Cooper Black" panose="0208090404030b020404" pitchFamily="18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6" name="Gráfico 10">
            <a:extLst>
              <a:ext uri="{FF2B5EF4-FFF2-40B4-BE49-F238E27FC236}">
                <a16:creationId xmlns:a16="http://schemas.microsoft.com/office/drawing/2014/main" id="{3C7BCE38-5331-1104-8342-496B3D6A0F83}"/>
              </a:ext>
            </a:extLst>
          </p:cNvPr>
          <p:cNvGrpSpPr/>
          <p:nvPr/>
        </p:nvGrpSpPr>
        <p:grpSpPr>
          <a:xfrm>
            <a:off x="5630427" y="5842574"/>
            <a:ext cx="756115" cy="756115"/>
            <a:chOff x="11022104" y="5479057"/>
            <a:chExt cx="849367" cy="849367"/>
          </a:xfrm>
        </p:grpSpPr>
        <p:sp>
          <p:nvSpPr>
            <p:cNvPr id="17" name="Forma libre: forma 30">
              <a:extLst>
                <a:ext uri="{FF2B5EF4-FFF2-40B4-BE49-F238E27FC236}">
                  <a16:creationId xmlns:a16="http://schemas.microsoft.com/office/drawing/2014/main" id="{F2AD9665-BD70-2130-895F-5CFEF3EC5030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7A0000"/>
                </a:gs>
                <a:gs pos="100000">
                  <a:srgbClr val="C00000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AD9B8D9B-92FE-4FB9-E3C2-479FF25A0209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FC33DD3B-995E-4162-BEB0-51277A5A6ACC}"/>
              </a:ext>
            </a:extLst>
          </p:cNvPr>
          <p:cNvSpPr txBox="1"/>
          <p:nvPr/>
        </p:nvSpPr>
        <p:spPr>
          <a:xfrm>
            <a:off x="6849109" y="3743290"/>
            <a:ext cx="360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>
                <a:solidFill>
                  <a:schemeClr val="bg1"/>
                </a:solidFill>
              </a:rPr>
              <a:t> Easy to change colors, photos and Text.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oogle Shape;2018;p49">
            <a:extLst>
              <a:ext uri="{FF2B5EF4-FFF2-40B4-BE49-F238E27FC236}">
                <a16:creationId xmlns:a16="http://schemas.microsoft.com/office/drawing/2014/main" id="{A40C2D77-8C4A-B8CC-F5B3-1D4EBC2DA207}"/>
              </a:ext>
            </a:extLst>
          </p:cNvPr>
          <p:cNvGrpSpPr/>
          <p:nvPr/>
        </p:nvGrpSpPr>
        <p:grpSpPr>
          <a:xfrm>
            <a:off x="9228415" y="5969994"/>
            <a:ext cx="2642859" cy="518623"/>
            <a:chOff x="1640150" y="3790197"/>
            <a:chExt cx="1982144" cy="388967"/>
          </a:xfrm>
          <a:solidFill>
            <a:schemeClr val="bg1"/>
          </a:solidFill>
        </p:grpSpPr>
        <p:grpSp>
          <p:nvGrpSpPr>
            <p:cNvPr id="6" name="Google Shape;2019;p49">
              <a:extLst>
                <a:ext uri="{FF2B5EF4-FFF2-40B4-BE49-F238E27FC236}">
                  <a16:creationId xmlns:a16="http://schemas.microsoft.com/office/drawing/2014/main" id="{D764E29A-5725-9ABA-06A3-5F714FDDC1CF}"/>
                </a:ext>
              </a:extLst>
            </p:cNvPr>
            <p:cNvGrpSpPr/>
            <p:nvPr/>
          </p:nvGrpSpPr>
          <p:grpSpPr>
            <a:xfrm>
              <a:off x="1640150" y="3790846"/>
              <a:ext cx="387678" cy="387659"/>
              <a:chOff x="1640150" y="3790846"/>
              <a:chExt cx="387678" cy="387659"/>
            </a:xfrm>
            <a:grpFill/>
          </p:grpSpPr>
          <p:sp>
            <p:nvSpPr>
              <p:cNvPr id="31" name="Google Shape;2020;p49">
                <a:extLst>
                  <a:ext uri="{FF2B5EF4-FFF2-40B4-BE49-F238E27FC236}">
                    <a16:creationId xmlns:a16="http://schemas.microsoft.com/office/drawing/2014/main" id="{E623AF32-82F9-0855-DF62-21CCFB16A494}"/>
                  </a:ext>
                </a:extLst>
              </p:cNvPr>
              <p:cNvSpPr/>
              <p:nvPr/>
            </p:nvSpPr>
            <p:spPr>
              <a:xfrm>
                <a:off x="1823386" y="3858722"/>
                <a:ext cx="132716" cy="319783"/>
              </a:xfrm>
              <a:custGeom>
                <a:gdLst>
                  <a:gd name="f0" fmla="val w"/>
                  <a:gd name="f1" fmla="val h"/>
                  <a:gd name="f2" fmla="val 0"/>
                  <a:gd name="f3" fmla="val 6527"/>
                  <a:gd name="f4" fmla="val 15727"/>
                  <a:gd name="f5" fmla="val 4957"/>
                  <a:gd name="f6" fmla="val 1"/>
                  <a:gd name="f7" fmla="val 4645"/>
                  <a:gd name="f8" fmla="val 4336"/>
                  <a:gd name="f9" fmla="val 24"/>
                  <a:gd name="f10" fmla="val 4028"/>
                  <a:gd name="f11" fmla="val 69"/>
                  <a:gd name="f12" fmla="val 2588"/>
                  <a:gd name="f13" fmla="val 280"/>
                  <a:gd name="f14" fmla="val 1700"/>
                  <a:gd name="f15" fmla="val 890"/>
                  <a:gd name="f16" fmla="val 1675"/>
                  <a:gd name="f17" fmla="val 2250"/>
                  <a:gd name="f18" fmla="val 5040"/>
                  <a:gd name="f19" fmla="val 5348"/>
                  <a:gd name="f20" fmla="val 1426"/>
                  <a:gd name="f21" fmla="val 5599"/>
                  <a:gd name="f22" fmla="val 1118"/>
                  <a:gd name="f23" fmla="val 6715"/>
                  <a:gd name="f24" fmla="val 6965"/>
                  <a:gd name="f25" fmla="val 7274"/>
                  <a:gd name="f26" fmla="val 3352"/>
                  <a:gd name="f27" fmla="val 3602"/>
                  <a:gd name="f28" fmla="val 3910"/>
                  <a:gd name="f29" fmla="val 5709"/>
                  <a:gd name="f30" fmla="val 5987"/>
                  <a:gd name="f31" fmla="val 3253"/>
                  <a:gd name="f32" fmla="val 2316"/>
                  <a:gd name="f33" fmla="val 3942"/>
                  <a:gd name="f34" fmla="val 1677"/>
                  <a:gd name="f35" fmla="val 4968"/>
                  <a:gd name="f36" fmla="val 1504"/>
                  <a:gd name="f37" fmla="val 5157"/>
                  <a:gd name="f38" fmla="val 1473"/>
                  <a:gd name="f39" fmla="val 5339"/>
                  <a:gd name="f40" fmla="val 1460"/>
                  <a:gd name="f41" fmla="val 5511"/>
                  <a:gd name="f42" fmla="val 5810"/>
                  <a:gd name="f43" fmla="val 6082"/>
                  <a:gd name="f44" fmla="val 1498"/>
                  <a:gd name="f45" fmla="val 6324"/>
                  <a:gd name="f46" fmla="val 1546"/>
                  <a:gd name="f47" fmla="val 6526"/>
                  <a:gd name="f48" fmla="val 182"/>
                  <a:gd name="f49" fmla="val 5988"/>
                  <a:gd name="f50" fmla="val 62"/>
                  <a:gd name="f51" fmla="val 5468"/>
                  <a:gd name="f52" fmla="*/ f0 1 6527"/>
                  <a:gd name="f53" fmla="*/ f1 1 15727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6527"/>
                  <a:gd name="f60" fmla="*/ f57 1 15727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6527" h="1572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6" y="f18"/>
                    </a:lnTo>
                    <a:cubicBezTo>
                      <a:pt x="f16" y="f19"/>
                      <a:pt x="f20" y="f21"/>
                      <a:pt x="f22" y="f21"/>
                    </a:cubicBezTo>
                    <a:lnTo>
                      <a:pt x="f2" y="f21"/>
                    </a:lnTo>
                    <a:lnTo>
                      <a:pt x="f2" y="f23"/>
                    </a:lnTo>
                    <a:lnTo>
                      <a:pt x="f22" y="f23"/>
                    </a:lnTo>
                    <a:cubicBezTo>
                      <a:pt x="f20" y="f23"/>
                      <a:pt x="f16" y="f24"/>
                      <a:pt x="f16" y="f25"/>
                    </a:cubicBezTo>
                    <a:lnTo>
                      <a:pt x="f16" y="f4"/>
                    </a:lnTo>
                    <a:lnTo>
                      <a:pt x="f26" y="f4"/>
                    </a:lnTo>
                    <a:lnTo>
                      <a:pt x="f26" y="f25"/>
                    </a:lnTo>
                    <a:cubicBezTo>
                      <a:pt x="f26" y="f24"/>
                      <a:pt x="f27" y="f23"/>
                      <a:pt x="f28" y="f23"/>
                    </a:cubicBezTo>
                    <a:lnTo>
                      <a:pt x="f29" y="f23"/>
                    </a:lnTo>
                    <a:lnTo>
                      <a:pt x="f30" y="f21"/>
                    </a:lnTo>
                    <a:lnTo>
                      <a:pt x="f28" y="f21"/>
                    </a:lnTo>
                    <a:cubicBezTo>
                      <a:pt x="f27" y="f21"/>
                      <a:pt x="f26" y="f19"/>
                      <a:pt x="f26" y="f18"/>
                    </a:cubicBezTo>
                    <a:lnTo>
                      <a:pt x="f26" y="f31"/>
                    </a:lnTo>
                    <a:cubicBezTo>
                      <a:pt x="f26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lnTo>
                      <a:pt x="f47" y="f48"/>
                    </a:lnTo>
                    <a:cubicBezTo>
                      <a:pt x="f49" y="f50"/>
                      <a:pt x="f5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2021;p49">
                <a:extLst>
                  <a:ext uri="{FF2B5EF4-FFF2-40B4-BE49-F238E27FC236}">
                    <a16:creationId xmlns:a16="http://schemas.microsoft.com/office/drawing/2014/main" id="{2345F4DC-F1D9-2BD8-9E55-6B7BFE11C098}"/>
                  </a:ext>
                </a:extLst>
              </p:cNvPr>
              <p:cNvSpPr/>
              <p:nvPr/>
            </p:nvSpPr>
            <p:spPr>
              <a:xfrm>
                <a:off x="1640150" y="3790846"/>
                <a:ext cx="387678" cy="387659"/>
              </a:xfrm>
              <a:custGeom>
                <a:gdLst>
                  <a:gd name="f0" fmla="val w"/>
                  <a:gd name="f1" fmla="val h"/>
                  <a:gd name="f2" fmla="val 0"/>
                  <a:gd name="f3" fmla="val 19066"/>
                  <a:gd name="f4" fmla="val 19065"/>
                  <a:gd name="f5" fmla="val 2794"/>
                  <a:gd name="f6" fmla="val 1255"/>
                  <a:gd name="f7" fmla="val 1"/>
                  <a:gd name="f8" fmla="val 1253"/>
                  <a:gd name="f9" fmla="val 2793"/>
                  <a:gd name="f10" fmla="val 16271"/>
                  <a:gd name="f11" fmla="val 17812"/>
                  <a:gd name="f12" fmla="val 9571"/>
                  <a:gd name="f13" fmla="val 11171"/>
                  <a:gd name="f14" fmla="val 8453"/>
                  <a:gd name="f15" fmla="val 8145"/>
                  <a:gd name="f16" fmla="val 7896"/>
                  <a:gd name="f17" fmla="val 10920"/>
                  <a:gd name="f18" fmla="val 10612"/>
                  <a:gd name="f19" fmla="val 8378"/>
                  <a:gd name="f20" fmla="val 8070"/>
                  <a:gd name="f21" fmla="val 7819"/>
                  <a:gd name="f22" fmla="val 5836"/>
                  <a:gd name="f23" fmla="val 3710"/>
                  <a:gd name="f24" fmla="val 10741"/>
                  <a:gd name="f25" fmla="val 2615"/>
                  <a:gd name="f26" fmla="val 12878"/>
                  <a:gd name="f27" fmla="val 2302"/>
                  <a:gd name="f28" fmla="val 13231"/>
                  <a:gd name="f29" fmla="val 2249"/>
                  <a:gd name="f30" fmla="val 13591"/>
                  <a:gd name="f31" fmla="val 2223"/>
                  <a:gd name="f32" fmla="val 13956"/>
                  <a:gd name="f33" fmla="val 14725"/>
                  <a:gd name="f34" fmla="val 15517"/>
                  <a:gd name="f35" fmla="val 2339"/>
                  <a:gd name="f36" fmla="val 16318"/>
                  <a:gd name="f37" fmla="val 2567"/>
                  <a:gd name="f38" fmla="val 16589"/>
                  <a:gd name="f39" fmla="val 2643"/>
                  <a:gd name="f40" fmla="val 16759"/>
                  <a:gd name="f41" fmla="val 2908"/>
                  <a:gd name="f42" fmla="val 16718"/>
                  <a:gd name="f43" fmla="val 3186"/>
                  <a:gd name="f44" fmla="val 16352"/>
                  <a:gd name="f45" fmla="val 5650"/>
                  <a:gd name="f46" fmla="val 16329"/>
                  <a:gd name="f47" fmla="val 5806"/>
                  <a:gd name="f48" fmla="val 16240"/>
                  <a:gd name="f49" fmla="val 5944"/>
                  <a:gd name="f50" fmla="val 16111"/>
                  <a:gd name="f51" fmla="val 6031"/>
                  <a:gd name="f52" fmla="val 16006"/>
                  <a:gd name="f53" fmla="val 6102"/>
                  <a:gd name="f54" fmla="val 15912"/>
                  <a:gd name="f55" fmla="val 6127"/>
                  <a:gd name="f56" fmla="val 15818"/>
                  <a:gd name="f57" fmla="val 15717"/>
                  <a:gd name="f58" fmla="val 15614"/>
                  <a:gd name="f59" fmla="val 6098"/>
                  <a:gd name="f60" fmla="val 15494"/>
                  <a:gd name="f61" fmla="val 6068"/>
                  <a:gd name="f62" fmla="val 15202"/>
                  <a:gd name="f63" fmla="val 5995"/>
                  <a:gd name="f64" fmla="val 14879"/>
                  <a:gd name="f65" fmla="val 5914"/>
                  <a:gd name="f66" fmla="val 14527"/>
                  <a:gd name="f67" fmla="val 14409"/>
                  <a:gd name="f68" fmla="val 14289"/>
                  <a:gd name="f69" fmla="val 5923"/>
                  <a:gd name="f70" fmla="val 14165"/>
                  <a:gd name="f71" fmla="val 13534"/>
                  <a:gd name="f72" fmla="val 6050"/>
                  <a:gd name="f73" fmla="val 13481"/>
                  <a:gd name="f74" fmla="val 6333"/>
                  <a:gd name="f75" fmla="val 6590"/>
                  <a:gd name="f76" fmla="val 15715"/>
                  <a:gd name="f77" fmla="val 15887"/>
                  <a:gd name="f78" fmla="val 16048"/>
                  <a:gd name="f79" fmla="val 7899"/>
                  <a:gd name="f80" fmla="val 16154"/>
                  <a:gd name="f81" fmla="val 8035"/>
                  <a:gd name="f82" fmla="val 16260"/>
                  <a:gd name="f83" fmla="val 8169"/>
                  <a:gd name="f84" fmla="val 16297"/>
                  <a:gd name="f85" fmla="val 8346"/>
                  <a:gd name="f86" fmla="val 16256"/>
                  <a:gd name="f87" fmla="val 8513"/>
                  <a:gd name="f88" fmla="val 15697"/>
                  <a:gd name="f89" fmla="val 10747"/>
                  <a:gd name="f90" fmla="val 15635"/>
                  <a:gd name="f91" fmla="val 10996"/>
                  <a:gd name="f92" fmla="val 15412"/>
                  <a:gd name="f93" fmla="val 11170"/>
                  <a:gd name="f94" fmla="val 15156"/>
                  <a:gd name="f95" fmla="val 16272"/>
                  <a:gd name="f96" fmla="val 17813"/>
                  <a:gd name="f97" fmla="val 17810"/>
                  <a:gd name="f98" fmla="val 16274"/>
                  <a:gd name="f99" fmla="*/ f0 1 19066"/>
                  <a:gd name="f100" fmla="*/ f1 1 19065"/>
                  <a:gd name="f101" fmla="val f2"/>
                  <a:gd name="f102" fmla="val f3"/>
                  <a:gd name="f103" fmla="val f4"/>
                  <a:gd name="f104" fmla="+- f103 0 f101"/>
                  <a:gd name="f105" fmla="+- f102 0 f101"/>
                  <a:gd name="f106" fmla="*/ f105 1 19066"/>
                  <a:gd name="f107" fmla="*/ f104 1 19065"/>
                  <a:gd name="f108" fmla="*/ f101 1 f106"/>
                  <a:gd name="f109" fmla="*/ f102 1 f106"/>
                  <a:gd name="f110" fmla="*/ f101 1 f107"/>
                  <a:gd name="f111" fmla="*/ f103 1 f107"/>
                  <a:gd name="f112" fmla="*/ f108 f99 1"/>
                  <a:gd name="f113" fmla="*/ f109 f99 1"/>
                  <a:gd name="f114" fmla="*/ f111 f100 1"/>
                  <a:gd name="f115" fmla="*/ f110 f10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2" t="f115" r="f113" b="f114"/>
                <a:pathLst>
                  <a:path w="19066" h="1906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6" y="f4"/>
                      <a:pt x="f5" y="f4"/>
                    </a:cubicBezTo>
                    <a:lnTo>
                      <a:pt x="f12" y="f4"/>
                    </a:ln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5" y="f13"/>
                      <a:pt x="f16" y="f17"/>
                      <a:pt x="f16" y="f18"/>
                    </a:cubicBezTo>
                    <a:lnTo>
                      <a:pt x="f16" y="f19"/>
                    </a:lnTo>
                    <a:cubicBezTo>
                      <a:pt x="f16" y="f20"/>
                      <a:pt x="f15" y="f21"/>
                      <a:pt x="f14" y="f21"/>
                    </a:cubicBezTo>
                    <a:lnTo>
                      <a:pt x="f12" y="f21"/>
                    </a:lnTo>
                    <a:lnTo>
                      <a:pt x="f12" y="f22"/>
                    </a:lnTo>
                    <a:cubicBezTo>
                      <a:pt x="f1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49"/>
                    </a:cubicBezTo>
                    <a:cubicBezTo>
                      <a:pt x="f71" y="f72"/>
                      <a:pt x="f73" y="f74"/>
                      <a:pt x="f73" y="f75"/>
                    </a:cubicBezTo>
                    <a:lnTo>
                      <a:pt x="f73" y="f21"/>
                    </a:lnTo>
                    <a:lnTo>
                      <a:pt x="f76" y="f21"/>
                    </a:lnTo>
                    <a:cubicBezTo>
                      <a:pt x="f77" y="f21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lnTo>
                      <a:pt x="f88" y="f89"/>
                    </a:lnTo>
                    <a:cubicBezTo>
                      <a:pt x="f90" y="f91"/>
                      <a:pt x="f92" y="f93"/>
                      <a:pt x="f94" y="f93"/>
                    </a:cubicBezTo>
                    <a:lnTo>
                      <a:pt x="f73" y="f93"/>
                    </a:lnTo>
                    <a:lnTo>
                      <a:pt x="f73" y="f4"/>
                    </a:lnTo>
                    <a:lnTo>
                      <a:pt x="f95" y="f4"/>
                    </a:lnTo>
                    <a:cubicBezTo>
                      <a:pt x="f96" y="f4"/>
                      <a:pt x="f3" y="f97"/>
                      <a:pt x="f3" y="f10"/>
                    </a:cubicBezTo>
                    <a:lnTo>
                      <a:pt x="f3" y="f9"/>
                    </a:lnTo>
                    <a:cubicBezTo>
                      <a:pt x="f3" y="f8"/>
                      <a:pt x="f96" y="f2"/>
                      <a:pt x="f98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9" name="Google Shape;2022;p49">
              <a:extLst>
                <a:ext uri="{FF2B5EF4-FFF2-40B4-BE49-F238E27FC236}">
                  <a16:creationId xmlns:a16="http://schemas.microsoft.com/office/drawing/2014/main" id="{A5CB8C9B-638D-6456-D0A6-7AEA21D823D4}"/>
                </a:ext>
              </a:extLst>
            </p:cNvPr>
            <p:cNvGrpSpPr/>
            <p:nvPr/>
          </p:nvGrpSpPr>
          <p:grpSpPr>
            <a:xfrm>
              <a:off x="2702271" y="3790846"/>
              <a:ext cx="387659" cy="387659"/>
              <a:chOff x="2702271" y="3790846"/>
              <a:chExt cx="387659" cy="387659"/>
            </a:xfrm>
            <a:grpFill/>
          </p:grpSpPr>
          <p:sp>
            <p:nvSpPr>
              <p:cNvPr id="27" name="Google Shape;2023;p49">
                <a:extLst>
                  <a:ext uri="{FF2B5EF4-FFF2-40B4-BE49-F238E27FC236}">
                    <a16:creationId xmlns:a16="http://schemas.microsoft.com/office/drawing/2014/main" id="{F12914B0-27B2-BD03-F550-466984DA0D85}"/>
                  </a:ext>
                </a:extLst>
              </p:cNvPr>
              <p:cNvSpPr/>
              <p:nvPr/>
            </p:nvSpPr>
            <p:spPr>
              <a:xfrm>
                <a:off x="2782519" y="3859755"/>
                <a:ext cx="22750" cy="22713"/>
              </a:xfrm>
              <a:custGeom>
                <a:gdLst>
                  <a:gd name="f0" fmla="val w"/>
                  <a:gd name="f1" fmla="val h"/>
                  <a:gd name="f2" fmla="val 0"/>
                  <a:gd name="f3" fmla="val 1119"/>
                  <a:gd name="f4" fmla="val 1117"/>
                  <a:gd name="f5" fmla="val 559"/>
                  <a:gd name="f6" fmla="val 1"/>
                  <a:gd name="f7" fmla="val 251"/>
                  <a:gd name="f8" fmla="val 250"/>
                  <a:gd name="f9" fmla="val 558"/>
                  <a:gd name="f10" fmla="val 866"/>
                  <a:gd name="f11" fmla="val 867"/>
                  <a:gd name="f12" fmla="val 1118"/>
                  <a:gd name="f13" fmla="*/ f0 1 1119"/>
                  <a:gd name="f14" fmla="*/ f1 1 111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119"/>
                  <a:gd name="f21" fmla="*/ f18 1 111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119" h="1117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2024;p49">
                <a:extLst>
                  <a:ext uri="{FF2B5EF4-FFF2-40B4-BE49-F238E27FC236}">
                    <a16:creationId xmlns:a16="http://schemas.microsoft.com/office/drawing/2014/main" id="{196E57FD-75D9-5326-DF6A-94E9CF5A31FA}"/>
                  </a:ext>
                </a:extLst>
              </p:cNvPr>
              <p:cNvSpPr/>
              <p:nvPr/>
            </p:nvSpPr>
            <p:spPr>
              <a:xfrm>
                <a:off x="2702271" y="3790846"/>
                <a:ext cx="387659" cy="387659"/>
              </a:xfrm>
              <a:custGeom>
                <a:gdLst>
                  <a:gd name="f0" fmla="val w"/>
                  <a:gd name="f1" fmla="val h"/>
                  <a:gd name="f2" fmla="val 0"/>
                  <a:gd name="f3" fmla="val 19065"/>
                  <a:gd name="f4" fmla="val 4506"/>
                  <a:gd name="f5" fmla="val 2271"/>
                  <a:gd name="f6" fmla="val 5429"/>
                  <a:gd name="f7" fmla="val 6181"/>
                  <a:gd name="f8" fmla="val 3023"/>
                  <a:gd name="f9" fmla="val 3947"/>
                  <a:gd name="f10" fmla="val 4872"/>
                  <a:gd name="f11" fmla="val 5622"/>
                  <a:gd name="f12" fmla="val 3583"/>
                  <a:gd name="f13" fmla="val 2831"/>
                  <a:gd name="f14" fmla="val 6740"/>
                  <a:gd name="f15" fmla="val 5932"/>
                  <a:gd name="f16" fmla="val 6989"/>
                  <a:gd name="f17" fmla="val 7299"/>
                  <a:gd name="f18" fmla="val 16234"/>
                  <a:gd name="f19" fmla="val 16544"/>
                  <a:gd name="f20" fmla="val 16793"/>
                  <a:gd name="f21" fmla="val 3388"/>
                  <a:gd name="f22" fmla="val 3080"/>
                  <a:gd name="f23" fmla="val 12596"/>
                  <a:gd name="f24" fmla="val 6721"/>
                  <a:gd name="f25" fmla="val 12811"/>
                  <a:gd name="f26" fmla="val 13027"/>
                  <a:gd name="f27" fmla="val 6739"/>
                  <a:gd name="f28" fmla="val 13241"/>
                  <a:gd name="f29" fmla="val 6774"/>
                  <a:gd name="f30" fmla="val 15058"/>
                  <a:gd name="f31" fmla="val 7069"/>
                  <a:gd name="f32" fmla="val 16235"/>
                  <a:gd name="f33" fmla="val 8557"/>
                  <a:gd name="f34" fmla="val 10223"/>
                  <a:gd name="f35" fmla="val 15985"/>
                  <a:gd name="f36" fmla="val 15676"/>
                  <a:gd name="f37" fmla="val 13441"/>
                  <a:gd name="f38" fmla="val 13133"/>
                  <a:gd name="f39" fmla="val 12884"/>
                  <a:gd name="f40" fmla="val 11209"/>
                  <a:gd name="f41" fmla="val 10593"/>
                  <a:gd name="f42" fmla="val 12382"/>
                  <a:gd name="f43" fmla="val 10091"/>
                  <a:gd name="f44" fmla="val 11766"/>
                  <a:gd name="f45" fmla="val 11150"/>
                  <a:gd name="f46" fmla="val 10650"/>
                  <a:gd name="f47" fmla="val 10399"/>
                  <a:gd name="f48" fmla="val 7857"/>
                  <a:gd name="f49" fmla="val 7547"/>
                  <a:gd name="f50" fmla="val 7298"/>
                  <a:gd name="f51" fmla="val 10377"/>
                  <a:gd name="f52" fmla="val 10613"/>
                  <a:gd name="f53" fmla="val 6956"/>
                  <a:gd name="f54" fmla="val 10644"/>
                  <a:gd name="f55" fmla="val 7234"/>
                  <a:gd name="f56" fmla="val 11219"/>
                  <a:gd name="f57" fmla="val 6901"/>
                  <a:gd name="f58" fmla="val 11901"/>
                  <a:gd name="f59" fmla="val 1290"/>
                  <a:gd name="f60" fmla="val 17775"/>
                  <a:gd name="f61" fmla="val 17774"/>
                  <a:gd name="f62" fmla="*/ f0 1 19065"/>
                  <a:gd name="f63" fmla="*/ f1 1 19065"/>
                  <a:gd name="f64" fmla="val f2"/>
                  <a:gd name="f65" fmla="val f3"/>
                  <a:gd name="f66" fmla="+- f65 0 f64"/>
                  <a:gd name="f67" fmla="*/ f66 1 19065"/>
                  <a:gd name="f68" fmla="*/ f64 1 f67"/>
                  <a:gd name="f69" fmla="*/ f65 1 f67"/>
                  <a:gd name="f70" fmla="*/ f68 f62 1"/>
                  <a:gd name="f71" fmla="*/ f69 f62 1"/>
                  <a:gd name="f72" fmla="*/ f69 f63 1"/>
                  <a:gd name="f73" fmla="*/ f68 f6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0" t="f73" r="f71" b="f72"/>
                <a:pathLst>
                  <a:path w="19065" h="19065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4" y="f11"/>
                    </a:cubicBezTo>
                    <a:cubicBezTo>
                      <a:pt x="f12" y="f11"/>
                      <a:pt x="f13" y="f10"/>
                      <a:pt x="f13" y="f9"/>
                    </a:cubicBezTo>
                    <a:cubicBezTo>
                      <a:pt x="f13" y="f8"/>
                      <a:pt x="f12" y="f5"/>
                      <a:pt x="f4" y="f5"/>
                    </a:cubicBezTo>
                    <a:close/>
                    <a:moveTo>
                      <a:pt x="f11" y="f14"/>
                    </a:moveTo>
                    <a:cubicBezTo>
                      <a:pt x="f15" y="f14"/>
                      <a:pt x="f7" y="f16"/>
                      <a:pt x="f7" y="f17"/>
                    </a:cubicBezTo>
                    <a:lnTo>
                      <a:pt x="f7" y="f18"/>
                    </a:lnTo>
                    <a:cubicBezTo>
                      <a:pt x="f7" y="f19"/>
                      <a:pt x="f15" y="f20"/>
                      <a:pt x="f11" y="f20"/>
                    </a:cubicBezTo>
                    <a:lnTo>
                      <a:pt x="f21" y="f20"/>
                    </a:lnTo>
                    <a:cubicBezTo>
                      <a:pt x="f22" y="f20"/>
                      <a:pt x="f13" y="f19"/>
                      <a:pt x="f13" y="f18"/>
                    </a:cubicBezTo>
                    <a:lnTo>
                      <a:pt x="f13" y="f17"/>
                    </a:lnTo>
                    <a:cubicBezTo>
                      <a:pt x="f13" y="f16"/>
                      <a:pt x="f22" y="f14"/>
                      <a:pt x="f21" y="f14"/>
                    </a:cubicBezTo>
                    <a:close/>
                    <a:moveTo>
                      <a:pt x="f23" y="f24"/>
                    </a:moveTo>
                    <a:cubicBezTo>
                      <a:pt x="f25" y="f24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lnTo>
                      <a:pt x="f32" y="f18"/>
                    </a:lnTo>
                    <a:cubicBezTo>
                      <a:pt x="f32" y="f19"/>
                      <a:pt x="f35" y="f20"/>
                      <a:pt x="f36" y="f20"/>
                    </a:cubicBezTo>
                    <a:lnTo>
                      <a:pt x="f37" y="f20"/>
                    </a:lnTo>
                    <a:cubicBezTo>
                      <a:pt x="f38" y="f20"/>
                      <a:pt x="f39" y="f19"/>
                      <a:pt x="f39" y="f18"/>
                    </a:cubicBezTo>
                    <a:lnTo>
                      <a:pt x="f39" y="f40"/>
                    </a:lnTo>
                    <a:cubicBezTo>
                      <a:pt x="f39" y="f41"/>
                      <a:pt x="f42" y="f43"/>
                      <a:pt x="f44" y="f43"/>
                    </a:cubicBezTo>
                    <a:cubicBezTo>
                      <a:pt x="f45" y="f43"/>
                      <a:pt x="f46" y="f41"/>
                      <a:pt x="f46" y="f40"/>
                    </a:cubicBezTo>
                    <a:lnTo>
                      <a:pt x="f46" y="f18"/>
                    </a:lnTo>
                    <a:cubicBezTo>
                      <a:pt x="f46" y="f19"/>
                      <a:pt x="f47" y="f20"/>
                      <a:pt x="f43" y="f20"/>
                    </a:cubicBezTo>
                    <a:lnTo>
                      <a:pt x="f48" y="f20"/>
                    </a:lnTo>
                    <a:cubicBezTo>
                      <a:pt x="f49" y="f20"/>
                      <a:pt x="f50" y="f19"/>
                      <a:pt x="f50" y="f18"/>
                    </a:cubicBezTo>
                    <a:lnTo>
                      <a:pt x="f50" y="f17"/>
                    </a:lnTo>
                    <a:cubicBezTo>
                      <a:pt x="f50" y="f16"/>
                      <a:pt x="f49" y="f14"/>
                      <a:pt x="f48" y="f14"/>
                    </a:cubicBezTo>
                    <a:lnTo>
                      <a:pt x="f43" y="f14"/>
                    </a:lnTo>
                    <a:cubicBezTo>
                      <a:pt x="f51" y="f14"/>
                      <a:pt x="f52" y="f53"/>
                      <a:pt x="f54" y="f55"/>
                    </a:cubicBezTo>
                    <a:cubicBezTo>
                      <a:pt x="f56" y="f57"/>
                      <a:pt x="f58" y="f24"/>
                      <a:pt x="f23" y="f24"/>
                    </a:cubicBezTo>
                    <a:close/>
                    <a:moveTo>
                      <a:pt x="f13" y="f2"/>
                    </a:moveTo>
                    <a:cubicBezTo>
                      <a:pt x="f59" y="f2"/>
                      <a:pt x="f2" y="f59"/>
                      <a:pt x="f2" y="f13"/>
                    </a:cubicBezTo>
                    <a:lnTo>
                      <a:pt x="f2" y="f18"/>
                    </a:lnTo>
                    <a:cubicBezTo>
                      <a:pt x="f2" y="f60"/>
                      <a:pt x="f59" y="f3"/>
                      <a:pt x="f13" y="f3"/>
                    </a:cubicBezTo>
                    <a:lnTo>
                      <a:pt x="f32" y="f3"/>
                    </a:lnTo>
                    <a:cubicBezTo>
                      <a:pt x="f61" y="f3"/>
                      <a:pt x="f3" y="f60"/>
                      <a:pt x="f3" y="f18"/>
                    </a:cubicBezTo>
                    <a:lnTo>
                      <a:pt x="f3" y="f13"/>
                    </a:lnTo>
                    <a:cubicBezTo>
                      <a:pt x="f3" y="f59"/>
                      <a:pt x="f61" y="f2"/>
                      <a:pt x="f3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2025;p49">
                <a:extLst>
                  <a:ext uri="{FF2B5EF4-FFF2-40B4-BE49-F238E27FC236}">
                    <a16:creationId xmlns:a16="http://schemas.microsoft.com/office/drawing/2014/main" id="{BCEF57D2-FCEF-5E6E-5805-FE6AA4DBA68F}"/>
                  </a:ext>
                </a:extLst>
              </p:cNvPr>
              <p:cNvSpPr/>
              <p:nvPr/>
            </p:nvSpPr>
            <p:spPr>
              <a:xfrm>
                <a:off x="2873364" y="3950235"/>
                <a:ext cx="136318" cy="159352"/>
              </a:xfrm>
              <a:custGeom>
                <a:gdLst>
                  <a:gd name="f0" fmla="val w"/>
                  <a:gd name="f1" fmla="val h"/>
                  <a:gd name="f2" fmla="val 0"/>
                  <a:gd name="f3" fmla="val 6704"/>
                  <a:gd name="f4" fmla="val 7837"/>
                  <a:gd name="f5" fmla="val 4182"/>
                  <a:gd name="f6" fmla="val 3474"/>
                  <a:gd name="f7" fmla="val 2782"/>
                  <a:gd name="f8" fmla="val 261"/>
                  <a:gd name="f9" fmla="val 2332"/>
                  <a:gd name="f10" fmla="val 711"/>
                  <a:gd name="f11" fmla="val 2108"/>
                  <a:gd name="f12" fmla="val 935"/>
                  <a:gd name="f13" fmla="val 1938"/>
                  <a:gd name="f14" fmla="val 1142"/>
                  <a:gd name="f15" fmla="val 1686"/>
                  <a:gd name="f16" fmla="val 1618"/>
                  <a:gd name="f17" fmla="val 1544"/>
                  <a:gd name="f18" fmla="val 1127"/>
                  <a:gd name="f19" fmla="val 1462"/>
                  <a:gd name="f20" fmla="val 1093"/>
                  <a:gd name="f21" fmla="val 1253"/>
                  <a:gd name="f22" fmla="val 1006"/>
                  <a:gd name="f23" fmla="val 1117"/>
                  <a:gd name="f24" fmla="val 803"/>
                  <a:gd name="f25" fmla="val 576"/>
                  <a:gd name="f26" fmla="val 17"/>
                  <a:gd name="f27" fmla="val 1"/>
                  <a:gd name="f28" fmla="val 7836"/>
                  <a:gd name="f29" fmla="val 3370"/>
                  <a:gd name="f30" fmla="val 2137"/>
                  <a:gd name="f31" fmla="val 2120"/>
                  <a:gd name="f32" fmla="val 1135"/>
                  <a:gd name="f33" fmla="val 3351"/>
                  <a:gd name="f34" fmla="val 4584"/>
                  <a:gd name="f35" fmla="val 5585"/>
                  <a:gd name="f36" fmla="val 6703"/>
                  <a:gd name="f37" fmla="val 2384"/>
                  <a:gd name="f38" fmla="val 1266"/>
                  <a:gd name="f39" fmla="val 5932"/>
                  <a:gd name="f40" fmla="val 245"/>
                  <a:gd name="f41" fmla="val 4648"/>
                  <a:gd name="f42" fmla="val 38"/>
                  <a:gd name="f43" fmla="val 4493"/>
                  <a:gd name="f44" fmla="val 13"/>
                  <a:gd name="f45" fmla="val 4337"/>
                  <a:gd name="f46" fmla="*/ f0 1 6704"/>
                  <a:gd name="f47" fmla="*/ f1 1 7837"/>
                  <a:gd name="f48" fmla="val f2"/>
                  <a:gd name="f49" fmla="val f3"/>
                  <a:gd name="f50" fmla="val f4"/>
                  <a:gd name="f51" fmla="+- f50 0 f48"/>
                  <a:gd name="f52" fmla="+- f49 0 f48"/>
                  <a:gd name="f53" fmla="*/ f52 1 6704"/>
                  <a:gd name="f54" fmla="*/ f51 1 7837"/>
                  <a:gd name="f55" fmla="*/ f48 1 f53"/>
                  <a:gd name="f56" fmla="*/ f49 1 f53"/>
                  <a:gd name="f57" fmla="*/ f48 1 f54"/>
                  <a:gd name="f58" fmla="*/ f50 1 f54"/>
                  <a:gd name="f59" fmla="*/ f55 f46 1"/>
                  <a:gd name="f60" fmla="*/ f56 f46 1"/>
                  <a:gd name="f61" fmla="*/ f58 f47 1"/>
                  <a:gd name="f62" fmla="*/ f57 f4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6704" h="783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3" y="f25"/>
                    </a:cubicBezTo>
                    <a:lnTo>
                      <a:pt x="f23" y="f26"/>
                    </a:lnTo>
                    <a:lnTo>
                      <a:pt x="f27" y="f26"/>
                    </a:lnTo>
                    <a:lnTo>
                      <a:pt x="f27" y="f28"/>
                    </a:lnTo>
                    <a:lnTo>
                      <a:pt x="f23" y="f28"/>
                    </a:lnTo>
                    <a:lnTo>
                      <a:pt x="f23" y="f29"/>
                    </a:lnTo>
                    <a:cubicBezTo>
                      <a:pt x="f23" y="f30"/>
                      <a:pt x="f31" y="f32"/>
                      <a:pt x="f33" y="f32"/>
                    </a:cubicBezTo>
                    <a:cubicBezTo>
                      <a:pt x="f34" y="f32"/>
                      <a:pt x="f35" y="f30"/>
                      <a:pt x="f35" y="f29"/>
                    </a:cubicBezTo>
                    <a:lnTo>
                      <a:pt x="f35" y="f28"/>
                    </a:lnTo>
                    <a:lnTo>
                      <a:pt x="f36" y="f28"/>
                    </a:lnTo>
                    <a:lnTo>
                      <a:pt x="f36" y="f37"/>
                    </a:lnTo>
                    <a:cubicBezTo>
                      <a:pt x="f36" y="f38"/>
                      <a:pt x="f39" y="f40"/>
                      <a:pt x="f41" y="f42"/>
                    </a:cubicBezTo>
                    <a:cubicBezTo>
                      <a:pt x="f43" y="f44"/>
                      <a:pt x="f4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2026;p49">
                <a:extLst>
                  <a:ext uri="{FF2B5EF4-FFF2-40B4-BE49-F238E27FC236}">
                    <a16:creationId xmlns:a16="http://schemas.microsoft.com/office/drawing/2014/main" id="{D9C1FAA3-7F6E-713F-670C-242025B7C79F}"/>
                  </a:ext>
                </a:extLst>
              </p:cNvPr>
              <p:cNvSpPr/>
              <p:nvPr/>
            </p:nvSpPr>
            <p:spPr>
              <a:xfrm>
                <a:off x="2782519" y="3950582"/>
                <a:ext cx="22750" cy="159005"/>
              </a:xfrm>
              <a:custGeom>
                <a:gdLst>
                  <a:gd name="f0" fmla="val w"/>
                  <a:gd name="f1" fmla="val h"/>
                  <a:gd name="f2" fmla="val 0"/>
                  <a:gd name="f3" fmla="val 1119"/>
                  <a:gd name="f4" fmla="val 7820"/>
                  <a:gd name="f5" fmla="val 7819"/>
                  <a:gd name="f6" fmla="val 1118"/>
                  <a:gd name="f7" fmla="*/ f0 1 1119"/>
                  <a:gd name="f8" fmla="*/ f1 1 7820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119"/>
                  <a:gd name="f15" fmla="*/ f12 1 7820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119" h="7819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2027;p49">
              <a:extLst>
                <a:ext uri="{FF2B5EF4-FFF2-40B4-BE49-F238E27FC236}">
                  <a16:creationId xmlns:a16="http://schemas.microsoft.com/office/drawing/2014/main" id="{8E8B8DE4-8620-E477-28E0-1BE3F84C38ED}"/>
                </a:ext>
              </a:extLst>
            </p:cNvPr>
            <p:cNvGrpSpPr/>
            <p:nvPr/>
          </p:nvGrpSpPr>
          <p:grpSpPr>
            <a:xfrm>
              <a:off x="2171224" y="3790846"/>
              <a:ext cx="387641" cy="387659"/>
              <a:chOff x="2171224" y="3790846"/>
              <a:chExt cx="387641" cy="387659"/>
            </a:xfrm>
            <a:grpFill/>
          </p:grpSpPr>
          <p:sp>
            <p:nvSpPr>
              <p:cNvPr id="24" name="Google Shape;2028;p49">
                <a:extLst>
                  <a:ext uri="{FF2B5EF4-FFF2-40B4-BE49-F238E27FC236}">
                    <a16:creationId xmlns:a16="http://schemas.microsoft.com/office/drawing/2014/main" id="{7B5B7F17-F158-4B6F-DAF2-076163B124AD}"/>
                  </a:ext>
                </a:extLst>
              </p:cNvPr>
              <p:cNvSpPr/>
              <p:nvPr/>
            </p:nvSpPr>
            <p:spPr>
              <a:xfrm>
                <a:off x="2240115" y="3859755"/>
                <a:ext cx="249859" cy="249841"/>
              </a:xfrm>
              <a:custGeom>
                <a:gdLst>
                  <a:gd name="f0" fmla="val w"/>
                  <a:gd name="f1" fmla="val h"/>
                  <a:gd name="f2" fmla="val 0"/>
                  <a:gd name="f3" fmla="val 12288"/>
                  <a:gd name="f4" fmla="val 12287"/>
                  <a:gd name="f5" fmla="val 10053"/>
                  <a:gd name="f6" fmla="val 1117"/>
                  <a:gd name="f7" fmla="val 10669"/>
                  <a:gd name="f8" fmla="val 11171"/>
                  <a:gd name="f9" fmla="val 1617"/>
                  <a:gd name="f10" fmla="val 2233"/>
                  <a:gd name="f11" fmla="val 11170"/>
                  <a:gd name="f12" fmla="val 2850"/>
                  <a:gd name="f13" fmla="val 3351"/>
                  <a:gd name="f14" fmla="val 9438"/>
                  <a:gd name="f15" fmla="val 8937"/>
                  <a:gd name="f16" fmla="val 6144"/>
                  <a:gd name="f17" fmla="val 8300"/>
                  <a:gd name="f18" fmla="val 3988"/>
                  <a:gd name="f19" fmla="val 8299"/>
                  <a:gd name="f20" fmla="val 10054"/>
                  <a:gd name="f21" fmla="val 3989"/>
                  <a:gd name="f22" fmla="val 2234"/>
                  <a:gd name="f23" fmla="val 3987"/>
                  <a:gd name="f24" fmla="val 1675"/>
                  <a:gd name="f25" fmla="val 1"/>
                  <a:gd name="f26" fmla="val 752"/>
                  <a:gd name="f27" fmla="val 751"/>
                  <a:gd name="f28" fmla="val 1676"/>
                  <a:gd name="f29" fmla="val 10611"/>
                  <a:gd name="f30" fmla="val 11536"/>
                  <a:gd name="f31" fmla="val 12286"/>
                  <a:gd name="f32" fmla="val 10612"/>
                  <a:gd name="f33" fmla="*/ f0 1 12288"/>
                  <a:gd name="f34" fmla="*/ f1 1 12287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12288"/>
                  <a:gd name="f41" fmla="*/ f38 1 12287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12288" h="1228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7" y="f13"/>
                      <a:pt x="f5" y="f13"/>
                    </a:cubicBezTo>
                    <a:cubicBezTo>
                      <a:pt x="f14" y="f13"/>
                      <a:pt x="f15" y="f12"/>
                      <a:pt x="f15" y="f10"/>
                    </a:cubicBezTo>
                    <a:cubicBezTo>
                      <a:pt x="f15" y="f9"/>
                      <a:pt x="f14" y="f6"/>
                      <a:pt x="f5" y="f6"/>
                    </a:cubicBezTo>
                    <a:close/>
                    <a:moveTo>
                      <a:pt x="f16" y="f10"/>
                    </a:moveTo>
                    <a:cubicBezTo>
                      <a:pt x="f17" y="f10"/>
                      <a:pt x="f5" y="f18"/>
                      <a:pt x="f5" y="f16"/>
                    </a:cubicBezTo>
                    <a:cubicBezTo>
                      <a:pt x="f5" y="f19"/>
                      <a:pt x="f17" y="f20"/>
                      <a:pt x="f16" y="f20"/>
                    </a:cubicBezTo>
                    <a:cubicBezTo>
                      <a:pt x="f21" y="f20"/>
                      <a:pt x="f22" y="f19"/>
                      <a:pt x="f22" y="f16"/>
                    </a:cubicBezTo>
                    <a:cubicBezTo>
                      <a:pt x="f22" y="f18"/>
                      <a:pt x="f23" y="f10"/>
                      <a:pt x="f16" y="f10"/>
                    </a:cubicBezTo>
                    <a:close/>
                    <a:moveTo>
                      <a:pt x="f24" y="f25"/>
                    </a:moveTo>
                    <a:cubicBezTo>
                      <a:pt x="f26" y="f25"/>
                      <a:pt x="f2" y="f27"/>
                      <a:pt x="f2" y="f28"/>
                    </a:cubicBezTo>
                    <a:lnTo>
                      <a:pt x="f2" y="f29"/>
                    </a:lnTo>
                    <a:cubicBezTo>
                      <a:pt x="f2" y="f30"/>
                      <a:pt x="f26" y="f31"/>
                      <a:pt x="f24" y="f31"/>
                    </a:cubicBezTo>
                    <a:lnTo>
                      <a:pt x="f32" y="f31"/>
                    </a:lnTo>
                    <a:cubicBezTo>
                      <a:pt x="f30" y="f31"/>
                      <a:pt x="f3" y="f30"/>
                      <a:pt x="f3" y="f29"/>
                    </a:cubicBezTo>
                    <a:lnTo>
                      <a:pt x="f3" y="f28"/>
                    </a:lnTo>
                    <a:cubicBezTo>
                      <a:pt x="f3" y="f26"/>
                      <a:pt x="f30" y="f25"/>
                      <a:pt x="f32" y="f2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2029;p49">
                <a:extLst>
                  <a:ext uri="{FF2B5EF4-FFF2-40B4-BE49-F238E27FC236}">
                    <a16:creationId xmlns:a16="http://schemas.microsoft.com/office/drawing/2014/main" id="{71D817A3-6344-5369-546B-D15523A97D05}"/>
                  </a:ext>
                </a:extLst>
              </p:cNvPr>
              <p:cNvSpPr/>
              <p:nvPr/>
            </p:nvSpPr>
            <p:spPr>
              <a:xfrm>
                <a:off x="2308229" y="3927896"/>
                <a:ext cx="113623" cy="113559"/>
              </a:xfrm>
              <a:custGeom>
                <a:gdLst>
                  <a:gd name="f0" fmla="val w"/>
                  <a:gd name="f1" fmla="val h"/>
                  <a:gd name="f2" fmla="val 0"/>
                  <a:gd name="f3" fmla="val 5588"/>
                  <a:gd name="f4" fmla="val 5585"/>
                  <a:gd name="f5" fmla="val 2794"/>
                  <a:gd name="f6" fmla="val 1255"/>
                  <a:gd name="f7" fmla="val 1"/>
                  <a:gd name="f8" fmla="val 1252"/>
                  <a:gd name="f9" fmla="val 2793"/>
                  <a:gd name="f10" fmla="val 4332"/>
                  <a:gd name="f11" fmla="val 4333"/>
                  <a:gd name="f12" fmla="val 5587"/>
                  <a:gd name="f13" fmla="*/ f0 1 5588"/>
                  <a:gd name="f14" fmla="*/ f1 1 5585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588"/>
                  <a:gd name="f21" fmla="*/ f18 1 5585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588" h="558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2030;p49">
                <a:extLst>
                  <a:ext uri="{FF2B5EF4-FFF2-40B4-BE49-F238E27FC236}">
                    <a16:creationId xmlns:a16="http://schemas.microsoft.com/office/drawing/2014/main" id="{63789994-CCFF-4581-679F-B30EFAFC6452}"/>
                  </a:ext>
                </a:extLst>
              </p:cNvPr>
              <p:cNvSpPr/>
              <p:nvPr/>
            </p:nvSpPr>
            <p:spPr>
              <a:xfrm>
                <a:off x="2171224" y="3790846"/>
                <a:ext cx="387641" cy="387659"/>
              </a:xfrm>
              <a:custGeom>
                <a:gdLst>
                  <a:gd name="f0" fmla="val w"/>
                  <a:gd name="f1" fmla="val h"/>
                  <a:gd name="f2" fmla="val 0"/>
                  <a:gd name="f3" fmla="val 19064"/>
                  <a:gd name="f4" fmla="val 19065"/>
                  <a:gd name="f5" fmla="val 14000"/>
                  <a:gd name="f6" fmla="val 2271"/>
                  <a:gd name="f7" fmla="val 15539"/>
                  <a:gd name="f8" fmla="val 16794"/>
                  <a:gd name="f9" fmla="val 3524"/>
                  <a:gd name="f10" fmla="val 5065"/>
                  <a:gd name="f11" fmla="val 15541"/>
                  <a:gd name="f12" fmla="val 16793"/>
                  <a:gd name="f13" fmla="val 5063"/>
                  <a:gd name="f14" fmla="val 2272"/>
                  <a:gd name="f15" fmla="val 2829"/>
                  <a:gd name="f16" fmla="val 1290"/>
                  <a:gd name="f17" fmla="val 2831"/>
                  <a:gd name="f18" fmla="val 16234"/>
                  <a:gd name="f19" fmla="val 17775"/>
                  <a:gd name="f20" fmla="val 16235"/>
                  <a:gd name="f21" fmla="val 17774"/>
                  <a:gd name="f22" fmla="val 19063"/>
                  <a:gd name="f23" fmla="*/ f0 1 19064"/>
                  <a:gd name="f24" fmla="*/ f1 1 19065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9064"/>
                  <a:gd name="f31" fmla="*/ f28 1 19065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9064" h="1906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5"/>
                    </a:ln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9" y="f12"/>
                      <a:pt x="f14" y="f11"/>
                      <a:pt x="f14" y="f5"/>
                    </a:cubicBezTo>
                    <a:lnTo>
                      <a:pt x="f14" y="f10"/>
                    </a:lnTo>
                    <a:cubicBezTo>
                      <a:pt x="f14" y="f9"/>
                      <a:pt x="f9" y="f6"/>
                      <a:pt x="f13" y="f6"/>
                    </a:cubicBezTo>
                    <a:close/>
                    <a:moveTo>
                      <a:pt x="f15" y="f2"/>
                    </a:moveTo>
                    <a:cubicBezTo>
                      <a:pt x="f16" y="f2"/>
                      <a:pt x="f2" y="f16"/>
                      <a:pt x="f2" y="f17"/>
                    </a:cubicBezTo>
                    <a:lnTo>
                      <a:pt x="f2" y="f18"/>
                    </a:lnTo>
                    <a:cubicBezTo>
                      <a:pt x="f2" y="f19"/>
                      <a:pt x="f16" y="f4"/>
                      <a:pt x="f15" y="f4"/>
                    </a:cubicBezTo>
                    <a:lnTo>
                      <a:pt x="f20" y="f4"/>
                    </a:lnTo>
                    <a:cubicBezTo>
                      <a:pt x="f21" y="f4"/>
                      <a:pt x="f22" y="f19"/>
                      <a:pt x="f22" y="f18"/>
                    </a:cubicBezTo>
                    <a:lnTo>
                      <a:pt x="f22" y="f17"/>
                    </a:lnTo>
                    <a:cubicBezTo>
                      <a:pt x="f22" y="f16"/>
                      <a:pt x="f21" y="f2"/>
                      <a:pt x="f20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2031;p49">
              <a:extLst>
                <a:ext uri="{FF2B5EF4-FFF2-40B4-BE49-F238E27FC236}">
                  <a16:creationId xmlns:a16="http://schemas.microsoft.com/office/drawing/2014/main" id="{73887444-08A3-7817-16B3-BC5C79E41BBE}"/>
                </a:ext>
              </a:extLst>
            </p:cNvPr>
            <p:cNvGrpSpPr/>
            <p:nvPr/>
          </p:nvGrpSpPr>
          <p:grpSpPr>
            <a:xfrm>
              <a:off x="3233327" y="3790197"/>
              <a:ext cx="388967" cy="388967"/>
              <a:chOff x="3233327" y="3790197"/>
              <a:chExt cx="388967" cy="388967"/>
            </a:xfrm>
            <a:grpFill/>
          </p:grpSpPr>
          <p:sp>
            <p:nvSpPr>
              <p:cNvPr id="22" name="Google Shape;2032;p49">
                <a:extLst>
                  <a:ext uri="{FF2B5EF4-FFF2-40B4-BE49-F238E27FC236}">
                    <a16:creationId xmlns:a16="http://schemas.microsoft.com/office/drawing/2014/main" id="{AA935B5F-57A6-252A-BD64-24E26A79A7D9}"/>
                  </a:ext>
                </a:extLst>
              </p:cNvPr>
              <p:cNvSpPr/>
              <p:nvPr/>
            </p:nvSpPr>
            <p:spPr>
              <a:xfrm>
                <a:off x="3316876" y="3859353"/>
                <a:ext cx="219337" cy="250664"/>
              </a:xfrm>
              <a:custGeom>
                <a:gdLst>
                  <a:gd name="f0" fmla="val w"/>
                  <a:gd name="f1" fmla="val h"/>
                  <a:gd name="f2" fmla="val 0"/>
                  <a:gd name="f3" fmla="val 118084"/>
                  <a:gd name="f4" fmla="val 134948"/>
                  <a:gd name="f5" fmla="val 69703"/>
                  <a:gd name="f6" fmla="val 1"/>
                  <a:gd name="f7" fmla="val 69732"/>
                  <a:gd name="f8" fmla="val 18483"/>
                  <a:gd name="f9" fmla="val 69791"/>
                  <a:gd name="f10" fmla="val 73192"/>
                  <a:gd name="f11" fmla="val 69614"/>
                  <a:gd name="f12" fmla="val 94277"/>
                  <a:gd name="f13" fmla="val 69555"/>
                  <a:gd name="f14" fmla="val 101848"/>
                  <a:gd name="f15" fmla="val 66627"/>
                  <a:gd name="f16" fmla="val 108827"/>
                  <a:gd name="f17" fmla="val 61393"/>
                  <a:gd name="f18" fmla="val 113914"/>
                  <a:gd name="f19" fmla="val 56291"/>
                  <a:gd name="f20" fmla="val 118871"/>
                  <a:gd name="f21" fmla="val 49391"/>
                  <a:gd name="f22" fmla="val 121638"/>
                  <a:gd name="f23" fmla="val 41981"/>
                  <a:gd name="f24" fmla="val 41788"/>
                  <a:gd name="f25" fmla="val 41595"/>
                  <a:gd name="f26" fmla="val 121636"/>
                  <a:gd name="f27" fmla="val 41402"/>
                  <a:gd name="f28" fmla="val 121632"/>
                  <a:gd name="f29" fmla="val 26527"/>
                  <a:gd name="f30" fmla="val 121336"/>
                  <a:gd name="f31" fmla="val 14462"/>
                  <a:gd name="f32" fmla="val 109005"/>
                  <a:gd name="f33" fmla="val 14491"/>
                  <a:gd name="f34" fmla="val 94159"/>
                  <a:gd name="f35" fmla="val 82094"/>
                  <a:gd name="f36" fmla="val 22387"/>
                  <a:gd name="f37" fmla="val 71477"/>
                  <a:gd name="f38" fmla="val 33950"/>
                  <a:gd name="f39" fmla="val 67988"/>
                  <a:gd name="f40" fmla="val 33861"/>
                  <a:gd name="f41" fmla="val 54473"/>
                  <a:gd name="f42" fmla="val 25522"/>
                  <a:gd name="f43" fmla="val 56070"/>
                  <a:gd name="f44" fmla="val 17360"/>
                  <a:gd name="f45" fmla="val 60949"/>
                  <a:gd name="f46" fmla="val 11238"/>
                  <a:gd name="f47" fmla="val 68224"/>
                  <a:gd name="f48" fmla="val 3401"/>
                  <a:gd name="f49" fmla="val 77480"/>
                  <a:gd name="f50" fmla="val 88984"/>
                  <a:gd name="f51" fmla="val 1864"/>
                  <a:gd name="f52" fmla="val 99837"/>
                  <a:gd name="f53" fmla="val 3668"/>
                  <a:gd name="f54" fmla="val 109951"/>
                  <a:gd name="f55" fmla="val 8961"/>
                  <a:gd name="f56" fmla="val 119148"/>
                  <a:gd name="f57" fmla="val 16857"/>
                  <a:gd name="f58" fmla="val 125772"/>
                  <a:gd name="f59" fmla="val 23901"/>
                  <a:gd name="f60" fmla="val 131741"/>
                  <a:gd name="f61" fmla="val 32192"/>
                  <a:gd name="f62" fmla="val 134947"/>
                  <a:gd name="f63" fmla="val 40396"/>
                  <a:gd name="f64" fmla="val 41215"/>
                  <a:gd name="f65" fmla="val 42034"/>
                  <a:gd name="f66" fmla="val 134915"/>
                  <a:gd name="f67" fmla="val 42851"/>
                  <a:gd name="f68" fmla="val 134851"/>
                  <a:gd name="f69" fmla="val 66893"/>
                  <a:gd name="f70" fmla="val 133017"/>
                  <a:gd name="f71" fmla="val 82508"/>
                  <a:gd name="f72" fmla="val 116634"/>
                  <a:gd name="f73" fmla="val 82596"/>
                  <a:gd name="f74" fmla="val 93183"/>
                  <a:gd name="f75" fmla="val 82626"/>
                  <a:gd name="f76" fmla="val 43738"/>
                  <a:gd name="f77" fmla="val 40066"/>
                  <a:gd name="f78" fmla="val 85620"/>
                  <a:gd name="f79" fmla="val 37517"/>
                  <a:gd name="f80" fmla="val 88833"/>
                  <a:gd name="f81" fmla="val 90045"/>
                  <a:gd name="f82" fmla="val 91289"/>
                  <a:gd name="f83" fmla="val 37880"/>
                  <a:gd name="f84" fmla="val 92414"/>
                  <a:gd name="f85" fmla="val 38681"/>
                  <a:gd name="f86" fmla="val 100014"/>
                  <a:gd name="f87" fmla="val 44064"/>
                  <a:gd name="f88" fmla="val 111163"/>
                  <a:gd name="f89" fmla="val 46104"/>
                  <a:gd name="f90" fmla="val 118083"/>
                  <a:gd name="f91" fmla="val 46873"/>
                  <a:gd name="f92" fmla="val 34127"/>
                  <a:gd name="f93" fmla="val 112405"/>
                  <a:gd name="f94" fmla="val 32530"/>
                  <a:gd name="f95" fmla="val 106432"/>
                  <a:gd name="f96" fmla="val 30697"/>
                  <a:gd name="f97" fmla="val 101197"/>
                  <a:gd name="f98" fmla="val 27503"/>
                  <a:gd name="f99" fmla="val 91320"/>
                  <a:gd name="f100" fmla="val 21441"/>
                  <a:gd name="f101" fmla="val 85228"/>
                  <a:gd name="f102" fmla="val 12214"/>
                  <a:gd name="f103" fmla="val 83069"/>
                  <a:gd name="f104" fmla="val 30"/>
                  <a:gd name="f105" fmla="*/ f0 1 118084"/>
                  <a:gd name="f106" fmla="*/ f1 1 134948"/>
                  <a:gd name="f107" fmla="val f2"/>
                  <a:gd name="f108" fmla="val f3"/>
                  <a:gd name="f109" fmla="val f4"/>
                  <a:gd name="f110" fmla="+- f109 0 f107"/>
                  <a:gd name="f111" fmla="+- f108 0 f107"/>
                  <a:gd name="f112" fmla="*/ f111 1 118084"/>
                  <a:gd name="f113" fmla="*/ f110 1 134948"/>
                  <a:gd name="f114" fmla="*/ f107 1 f112"/>
                  <a:gd name="f115" fmla="*/ f108 1 f112"/>
                  <a:gd name="f116" fmla="*/ f107 1 f113"/>
                  <a:gd name="f117" fmla="*/ f109 1 f113"/>
                  <a:gd name="f118" fmla="*/ f114 f105 1"/>
                  <a:gd name="f119" fmla="*/ f115 f105 1"/>
                  <a:gd name="f120" fmla="*/ f117 f106 1"/>
                  <a:gd name="f121" fmla="*/ f116 f10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8" t="f121" r="f119" b="f120"/>
                <a:pathLst>
                  <a:path w="118082" h="134948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6" y="f50"/>
                      <a:pt x="f51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61" y="f62"/>
                      <a:pt x="f63" y="f62"/>
                    </a:cubicBezTo>
                    <a:cubicBezTo>
                      <a:pt x="f64" y="f62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lnTo>
                      <a:pt x="f75" y="f76"/>
                    </a:lnTo>
                    <a:cubicBezTo>
                      <a:pt x="f75" y="f77"/>
                      <a:pt x="f78" y="f79"/>
                      <a:pt x="f80" y="f79"/>
                    </a:cubicBezTo>
                    <a:cubicBezTo>
                      <a:pt x="f81" y="f79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lnTo>
                      <a:pt x="f90" y="f92"/>
                    </a:ln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lnTo>
                      <a:pt x="f103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2033;p49">
                <a:extLst>
                  <a:ext uri="{FF2B5EF4-FFF2-40B4-BE49-F238E27FC236}">
                    <a16:creationId xmlns:a16="http://schemas.microsoft.com/office/drawing/2014/main" id="{46C518A2-42B6-840D-FFDE-26049CF11004}"/>
                  </a:ext>
                </a:extLst>
              </p:cNvPr>
              <p:cNvSpPr/>
              <p:nvPr/>
            </p:nvSpPr>
            <p:spPr>
              <a:xfrm>
                <a:off x="3233327" y="3790197"/>
                <a:ext cx="388967" cy="388967"/>
              </a:xfrm>
              <a:custGeom>
                <a:gdLst>
                  <a:gd name="f0" fmla="val w"/>
                  <a:gd name="f1" fmla="val h"/>
                  <a:gd name="f2" fmla="val 0"/>
                  <a:gd name="f3" fmla="val 209403"/>
                  <a:gd name="f4" fmla="val 108469"/>
                  <a:gd name="f5" fmla="val 24836"/>
                  <a:gd name="f6" fmla="val 108549"/>
                  <a:gd name="f7" fmla="val 108628"/>
                  <a:gd name="f8" fmla="val 24838"/>
                  <a:gd name="f9" fmla="val 108708"/>
                  <a:gd name="f10" fmla="val 24841"/>
                  <a:gd name="f11" fmla="val 132248"/>
                  <a:gd name="f12" fmla="val 132267"/>
                  <a:gd name="f13" fmla="val 132287"/>
                  <a:gd name="f14" fmla="val 132306"/>
                  <a:gd name="f15" fmla="val 136154"/>
                  <a:gd name="f16" fmla="val 139377"/>
                  <a:gd name="f17" fmla="val 27758"/>
                  <a:gd name="f18" fmla="val 139789"/>
                  <a:gd name="f19" fmla="val 31583"/>
                  <a:gd name="f20" fmla="val 140794"/>
                  <a:gd name="f21" fmla="val 42082"/>
                  <a:gd name="f22" fmla="val 144993"/>
                  <a:gd name="f23" fmla="val 49445"/>
                  <a:gd name="f24" fmla="val 152653"/>
                  <a:gd name="f25" fmla="val 54147"/>
                  <a:gd name="f26" fmla="val 156556"/>
                  <a:gd name="f27" fmla="val 56542"/>
                  <a:gd name="f28" fmla="val 161406"/>
                  <a:gd name="f29" fmla="val 57991"/>
                  <a:gd name="f30" fmla="val 166463"/>
                  <a:gd name="f31" fmla="val 59411"/>
                  <a:gd name="f32" fmla="val 167557"/>
                  <a:gd name="f33" fmla="val 59736"/>
                  <a:gd name="f34" fmla="val 168651"/>
                  <a:gd name="f35" fmla="val 59973"/>
                  <a:gd name="f36" fmla="val 169775"/>
                  <a:gd name="f37" fmla="val 60150"/>
                  <a:gd name="f38" fmla="val 173028"/>
                  <a:gd name="f39" fmla="val 60357"/>
                  <a:gd name="f40" fmla="val 175512"/>
                  <a:gd name="f41" fmla="val 63078"/>
                  <a:gd name="f42" fmla="val 175453"/>
                  <a:gd name="f43" fmla="val 66331"/>
                  <a:gd name="f44" fmla="val 90787"/>
                  <a:gd name="f45" fmla="val 92414"/>
                  <a:gd name="f46" fmla="val 174802"/>
                  <a:gd name="f47" fmla="val 94011"/>
                  <a:gd name="f48" fmla="val 173620"/>
                  <a:gd name="f49" fmla="val 95194"/>
                  <a:gd name="f50" fmla="val 172462"/>
                  <a:gd name="f51" fmla="val 96322"/>
                  <a:gd name="f52" fmla="val 170909"/>
                  <a:gd name="f53" fmla="val 96969"/>
                  <a:gd name="f54" fmla="val 169292"/>
                  <a:gd name="f55" fmla="val 169256"/>
                  <a:gd name="f56" fmla="val 169220"/>
                  <a:gd name="f57" fmla="val 169184"/>
                  <a:gd name="f58" fmla="val 96968"/>
                  <a:gd name="f59" fmla="val 168444"/>
                  <a:gd name="f60" fmla="val 154871"/>
                  <a:gd name="f61" fmla="val 96702"/>
                  <a:gd name="f62" fmla="val 141888"/>
                  <a:gd name="f63" fmla="val 91970"/>
                  <a:gd name="f64" fmla="val 141720"/>
                  <a:gd name="f65" fmla="val 91905"/>
                  <a:gd name="f66" fmla="val 141550"/>
                  <a:gd name="f67" fmla="val 91875"/>
                  <a:gd name="f68" fmla="val 141384"/>
                  <a:gd name="f69" fmla="val 140646"/>
                  <a:gd name="f70" fmla="val 139996"/>
                  <a:gd name="f71" fmla="val 92474"/>
                  <a:gd name="f72" fmla="val 93271"/>
                  <a:gd name="f73" fmla="val 139966"/>
                  <a:gd name="f74" fmla="val 130444"/>
                  <a:gd name="f75" fmla="val 139848"/>
                  <a:gd name="f76" fmla="val 160371"/>
                  <a:gd name="f77" fmla="val 119265"/>
                  <a:gd name="f78" fmla="val 182077"/>
                  <a:gd name="f79" fmla="val 88776"/>
                  <a:gd name="f80" fmla="val 184443"/>
                  <a:gd name="f81" fmla="val 87653"/>
                  <a:gd name="f82" fmla="val 184532"/>
                  <a:gd name="f83" fmla="val 86529"/>
                  <a:gd name="f84" fmla="val 184561"/>
                  <a:gd name="f85" fmla="val 85405"/>
                  <a:gd name="f86" fmla="val 61481"/>
                  <a:gd name="f87" fmla="val 39095"/>
                  <a:gd name="f88" fmla="val 164896"/>
                  <a:gd name="f89" fmla="val 34629"/>
                  <a:gd name="f90" fmla="val 139168"/>
                  <a:gd name="f91" fmla="val 32116"/>
                  <a:gd name="f92" fmla="val 124707"/>
                  <a:gd name="f93" fmla="val 36522"/>
                  <a:gd name="f94" fmla="val 109507"/>
                  <a:gd name="f95" fmla="val 46724"/>
                  <a:gd name="f96" fmla="val 97441"/>
                  <a:gd name="f97" fmla="val 56803"/>
                  <a:gd name="f98" fmla="val 85541"/>
                  <a:gd name="f99" fmla="val 70647"/>
                  <a:gd name="f100" fmla="val 78721"/>
                  <a:gd name="f101" fmla="val 84747"/>
                  <a:gd name="f102" fmla="val 84839"/>
                  <a:gd name="f103" fmla="val 84930"/>
                  <a:gd name="f104" fmla="val 85021"/>
                  <a:gd name="f105" fmla="val 78722"/>
                  <a:gd name="f106" fmla="val 88392"/>
                  <a:gd name="f107" fmla="val 91142"/>
                  <a:gd name="f108" fmla="val 81472"/>
                  <a:gd name="f109" fmla="val 91172"/>
                  <a:gd name="f110" fmla="val 84873"/>
                  <a:gd name="f111" fmla="val 91349"/>
                  <a:gd name="f112" fmla="val 108856"/>
                  <a:gd name="f113" fmla="val 112641"/>
                  <a:gd name="f114" fmla="val 88658"/>
                  <a:gd name="f115" fmla="val 116013"/>
                  <a:gd name="f116" fmla="val 84902"/>
                  <a:gd name="f117" fmla="val 116545"/>
                  <a:gd name="f118" fmla="val 77125"/>
                  <a:gd name="f119" fmla="val 117580"/>
                  <a:gd name="f120" fmla="val 71447"/>
                  <a:gd name="f121" fmla="val 124441"/>
                  <a:gd name="f122" fmla="val 71890"/>
                  <a:gd name="f123" fmla="val 132277"/>
                  <a:gd name="f124" fmla="val 72334"/>
                  <a:gd name="f125" fmla="val 140114"/>
                  <a:gd name="f126" fmla="val 78751"/>
                  <a:gd name="f127" fmla="val 146295"/>
                  <a:gd name="f128" fmla="val 86618"/>
                  <a:gd name="f129" fmla="val 146443"/>
                  <a:gd name="f130" fmla="val 86736"/>
                  <a:gd name="f131" fmla="val 146445"/>
                  <a:gd name="f132" fmla="val 86855"/>
                  <a:gd name="f133" fmla="val 146446"/>
                  <a:gd name="f134" fmla="val 86973"/>
                  <a:gd name="f135" fmla="val 91096"/>
                  <a:gd name="f136" fmla="val 94919"/>
                  <a:gd name="f137" fmla="val 144946"/>
                  <a:gd name="f138" fmla="val 97707"/>
                  <a:gd name="f139" fmla="val 142243"/>
                  <a:gd name="f140" fmla="val 100605"/>
                  <a:gd name="f141" fmla="val 139434"/>
                  <a:gd name="f142" fmla="val 102143"/>
                  <a:gd name="f143" fmla="val 135619"/>
                  <a:gd name="f144" fmla="val 102173"/>
                  <a:gd name="f145" fmla="val 131390"/>
                  <a:gd name="f146" fmla="val 102380"/>
                  <a:gd name="f147" fmla="val 106047"/>
                  <a:gd name="f148" fmla="val 102291"/>
                  <a:gd name="f149" fmla="val 31790"/>
                  <a:gd name="f150" fmla="val 31051"/>
                  <a:gd name="f151" fmla="val 28419"/>
                  <a:gd name="f152" fmla="val 103917"/>
                  <a:gd name="f153" fmla="val 26083"/>
                  <a:gd name="f154" fmla="val 106401"/>
                  <a:gd name="f155" fmla="val 25196"/>
                  <a:gd name="f156" fmla="val 107067"/>
                  <a:gd name="f157" fmla="val 24956"/>
                  <a:gd name="f158" fmla="val 107756"/>
                  <a:gd name="f159" fmla="val 33831"/>
                  <a:gd name="f160" fmla="val 15141"/>
                  <a:gd name="f161" fmla="val 175601"/>
                  <a:gd name="f162" fmla="val 194261"/>
                  <a:gd name="f163" fmla="val 209402"/>
                  <a:gd name="f164" fmla="*/ f0 1 209403"/>
                  <a:gd name="f165" fmla="*/ f1 1 209403"/>
                  <a:gd name="f166" fmla="val f2"/>
                  <a:gd name="f167" fmla="val f3"/>
                  <a:gd name="f168" fmla="+- f167 0 f166"/>
                  <a:gd name="f169" fmla="*/ f168 1 209403"/>
                  <a:gd name="f170" fmla="*/ f166 1 f169"/>
                  <a:gd name="f171" fmla="*/ f167 1 f169"/>
                  <a:gd name="f172" fmla="*/ f170 f164 1"/>
                  <a:gd name="f173" fmla="*/ f171 f164 1"/>
                  <a:gd name="f174" fmla="*/ f171 f165 1"/>
                  <a:gd name="f175" fmla="*/ f170 f16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2" t="f175" r="f173" b="f174"/>
                <a:pathLst>
                  <a:path w="209403" h="209403">
                    <a:moveTo>
                      <a:pt x="f4" y="f5"/>
                    </a:moveTo>
                    <a:cubicBezTo>
                      <a:pt x="f6" y="f5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0"/>
                      <a:pt x="f14" y="f10"/>
                    </a:cubicBezTo>
                    <a:cubicBezTo>
                      <a:pt x="f15" y="f10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lnTo>
                      <a:pt x="f42" y="f44"/>
                    </a:lnTo>
                    <a:cubicBezTo>
                      <a:pt x="f42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3"/>
                    </a:cubicBezTo>
                    <a:cubicBezTo>
                      <a:pt x="f55" y="f53"/>
                      <a:pt x="f56" y="f53"/>
                      <a:pt x="f57" y="f58"/>
                    </a:cubicBezTo>
                    <a:cubicBezTo>
                      <a:pt x="f59" y="f58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7"/>
                    </a:cubicBezTo>
                    <a:cubicBezTo>
                      <a:pt x="f69" y="f67"/>
                      <a:pt x="f70" y="f71"/>
                      <a:pt x="f70" y="f72"/>
                    </a:cubicBezTo>
                    <a:lnTo>
                      <a:pt x="f73" y="f74"/>
                    </a:ln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4"/>
                    </a:cubicBezTo>
                    <a:cubicBezTo>
                      <a:pt x="f86" y="f84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00"/>
                    </a:cubicBezTo>
                    <a:cubicBezTo>
                      <a:pt x="f102" y="f100"/>
                      <a:pt x="f103" y="f100"/>
                      <a:pt x="f104" y="f105"/>
                    </a:cubicBezTo>
                    <a:cubicBezTo>
                      <a:pt x="f106" y="f105"/>
                      <a:pt x="f107" y="f108"/>
                      <a:pt x="f109" y="f110"/>
                    </a:cubicBezTo>
                    <a:lnTo>
                      <a:pt x="f111" y="f112"/>
                    </a:lnTo>
                    <a:cubicBezTo>
                      <a:pt x="f111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22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3"/>
                    </a:cubicBezTo>
                    <a:cubicBezTo>
                      <a:pt x="f135" y="f133"/>
                      <a:pt x="f136" y="f137"/>
                      <a:pt x="f138" y="f139"/>
                    </a:cubicBezTo>
                    <a:cubicBezTo>
                      <a:pt x="f140" y="f141"/>
                      <a:pt x="f142" y="f143"/>
                      <a:pt x="f144" y="f145"/>
                    </a:cubicBezTo>
                    <a:cubicBezTo>
                      <a:pt x="f146" y="f147"/>
                      <a:pt x="f148" y="f149"/>
                      <a:pt x="f148" y="f150"/>
                    </a:cubicBezTo>
                    <a:cubicBezTo>
                      <a:pt x="f148" y="f151"/>
                      <a:pt x="f152" y="f153"/>
                      <a:pt x="f154" y="f155"/>
                    </a:cubicBezTo>
                    <a:cubicBezTo>
                      <a:pt x="f156" y="f157"/>
                      <a:pt x="f158" y="f5"/>
                      <a:pt x="f4" y="f5"/>
                    </a:cubicBezTo>
                    <a:close/>
                    <a:moveTo>
                      <a:pt x="f159" y="f2"/>
                    </a:moveTo>
                    <a:cubicBezTo>
                      <a:pt x="f160" y="f2"/>
                      <a:pt x="f2" y="f160"/>
                      <a:pt x="f2" y="f159"/>
                    </a:cubicBezTo>
                    <a:lnTo>
                      <a:pt x="f2" y="f161"/>
                    </a:lnTo>
                    <a:cubicBezTo>
                      <a:pt x="f2" y="f162"/>
                      <a:pt x="f160" y="f163"/>
                      <a:pt x="f159" y="f163"/>
                    </a:cubicBezTo>
                    <a:lnTo>
                      <a:pt x="f161" y="f163"/>
                    </a:lnTo>
                    <a:cubicBezTo>
                      <a:pt x="f162" y="f163"/>
                      <a:pt x="f163" y="f162"/>
                      <a:pt x="f163" y="f161"/>
                    </a:cubicBezTo>
                    <a:lnTo>
                      <a:pt x="f163" y="f159"/>
                    </a:lnTo>
                    <a:cubicBezTo>
                      <a:pt x="f163" y="f160"/>
                      <a:pt x="f162" y="f2"/>
                      <a:pt x="f16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895" tIns="121895" rIns="121895" bIns="121895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kern="0">
                  <a:solidFill>
                    <a:srgbClr val="2F3F5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671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243DA6F-4892-670C-B261-4D6486E6782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EF8F144-CFF6-8C32-61DC-A881E5840AA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3D11D6B-09F9-E360-B825-1973758040B0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5BC4359-24E7-462E-F6C1-BCB7450C541C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8075942-D37D-7594-4724-10E16724F6BA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DD302AC-EFAA-2E12-B082-26870A53F10F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683062F-2E28-D1F3-A22E-7657CBB68536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01321162-B007-E412-BADA-C8F9CC1C8131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38D519-FDF7-B3FD-DE63-289AE8A7A931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3205926"/>
      </p:ext>
    </p:extLst>
  </p:cSld>
  <p:clrMapOvr>
    <a:masterClrMapping/>
  </p:clrMapOvr>
  <p:transition spd="slow">
    <p:wip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30">
            <a:extLst>
              <a:ext uri="{FF2B5EF4-FFF2-40B4-BE49-F238E27FC236}">
                <a16:creationId xmlns:a16="http://schemas.microsoft.com/office/drawing/2014/main" id="{C1B970A9-CCEC-3822-8FD1-C0FA01157ACB}"/>
              </a:ext>
            </a:extLst>
          </p:cNvPr>
          <p:cNvSpPr txBox="1"/>
          <p:nvPr/>
        </p:nvSpPr>
        <p:spPr>
          <a:xfrm>
            <a:off x="4667251" y="-61802"/>
            <a:ext cx="222849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FUENTE</a:t>
            </a:r>
            <a:endParaRPr lang="zh-CN" altLang="en-US" sz="48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8" name="Google Shape;270;p42">
            <a:extLst>
              <a:ext uri="{FF2B5EF4-FFF2-40B4-BE49-F238E27FC236}">
                <a16:creationId xmlns:a16="http://schemas.microsoft.com/office/drawing/2014/main" id="{A07A62DD-7E50-335A-9599-ECA894CDA194}"/>
              </a:ext>
            </a:extLst>
          </p:cNvPr>
          <p:cNvSpPr txBox="1"/>
          <p:nvPr/>
        </p:nvSpPr>
        <p:spPr>
          <a:xfrm>
            <a:off x="1135015" y="1992779"/>
            <a:ext cx="5543559" cy="565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0" cap="none" spc="0" baseline="0">
                <a:solidFill>
                  <a:srgbClr val="FF0000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b="0" i="0" u="none" strike="noStrike" kern="0" cap="none" spc="0" baseline="0">
                <a:solidFill>
                  <a:srgbClr val="FF0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0" cap="none" spc="0" baseline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 panose="020b0604020202020204" charset="-79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88B20A5-A85B-0810-A75D-F201FB149F0D}"/>
              </a:ext>
            </a:extLst>
          </p:cNvPr>
          <p:cNvGrpSpPr/>
          <p:nvPr/>
        </p:nvGrpSpPr>
        <p:grpSpPr>
          <a:xfrm>
            <a:off x="1135015" y="2998619"/>
            <a:ext cx="3985576" cy="2126081"/>
            <a:chOff x="1169892" y="2996863"/>
            <a:chExt cx="3985576" cy="2126081"/>
          </a:xfrm>
        </p:grpSpPr>
        <p:sp>
          <p:nvSpPr>
            <p:cNvPr id="20" name="Google Shape;272;p42">
              <a:extLst>
                <a:ext uri="{FF2B5EF4-FFF2-40B4-BE49-F238E27FC236}">
                  <a16:creationId xmlns:a16="http://schemas.microsoft.com/office/drawing/2014/main" id="{3A5C9F80-8E9E-13DD-8A0B-C289F53F3E46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0" cap="none" spc="0" baseline="0">
                  <a:solidFill>
                    <a:srgbClr val="FF0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21" name="Google Shape;273;p42">
              <a:extLst>
                <a:ext uri="{FF2B5EF4-FFF2-40B4-BE49-F238E27FC236}">
                  <a16:creationId xmlns:a16="http://schemas.microsoft.com/office/drawing/2014/main" id="{96B03D9D-3E50-8A6E-B469-4239E154874E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257175" indent="-257175" defTabSz="914357" fontAlgn="auto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</a:t>
              </a: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exels.com</a:t>
              </a:r>
            </a:p>
            <a:p>
              <a:pPr marL="257175" indent="-257175" defTabSz="914357" fontAlgn="auto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Pngegg.com</a:t>
              </a:r>
            </a:p>
            <a:p>
              <a:pPr marL="257175" indent="-257175" defTabSz="914357" fontAlgn="auto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peruretail.sfo3.cdn.digitaloceanspaces.com</a:t>
              </a:r>
            </a:p>
          </p:txBody>
        </p:sp>
      </p:grpSp>
      <p:sp>
        <p:nvSpPr>
          <p:cNvPr id="22" name="Google Shape;274;p42">
            <a:extLst>
              <a:ext uri="{FF2B5EF4-FFF2-40B4-BE49-F238E27FC236}">
                <a16:creationId xmlns:a16="http://schemas.microsoft.com/office/drawing/2014/main" id="{67D6D90A-EEB5-640C-709D-1033D833BECB}"/>
              </a:ext>
            </a:extLst>
          </p:cNvPr>
          <p:cNvSpPr txBox="1"/>
          <p:nvPr/>
        </p:nvSpPr>
        <p:spPr>
          <a:xfrm>
            <a:off x="1135015" y="4867773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FF0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23" name="Google Shape;275;p42">
            <a:extLst>
              <a:ext uri="{FF2B5EF4-FFF2-40B4-BE49-F238E27FC236}">
                <a16:creationId xmlns:a16="http://schemas.microsoft.com/office/drawing/2014/main" id="{1088F7D3-996B-A6A0-3927-216CF51B70AD}"/>
              </a:ext>
            </a:extLst>
          </p:cNvPr>
          <p:cNvSpPr txBox="1"/>
          <p:nvPr/>
        </p:nvSpPr>
        <p:spPr>
          <a:xfrm>
            <a:off x="1135015" y="5369612"/>
            <a:ext cx="4308652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48" marR="0" lvl="0" indent="-380948" algn="l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Microsoft YaHei</a:t>
            </a:r>
          </a:p>
          <a:p>
            <a:pPr marL="380948" marR="0" lvl="0" indent="-380948" algn="l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Century Gothic</a:t>
            </a:r>
            <a:endParaRPr lang="es-PE" sz="2000" kern="0">
              <a:solidFill>
                <a:srgbClr val="000000"/>
              </a:solidFill>
              <a:latin typeface="Source Sans Pro" panose="020b0503030403020204" pitchFamily="34" charset="0"/>
              <a:ea typeface="Montserrat"/>
              <a:cs typeface="Kanit Light" panose="020b0604020202020204" charset="-34"/>
            </a:endParaRPr>
          </a:p>
          <a:p>
            <a:pPr marL="380948" marR="0" lvl="0" indent="-380948" algn="l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Cooper Black</a:t>
            </a:r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id="{D7F22514-E427-C191-0A97-FAEE2F403AD4}"/>
              </a:ext>
            </a:extLst>
          </p:cNvPr>
          <p:cNvSpPr txBox="1"/>
          <p:nvPr/>
        </p:nvSpPr>
        <p:spPr>
          <a:xfrm>
            <a:off x="9906102" y="6383887"/>
            <a:ext cx="223200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A0C07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25" name="Gráfico 10">
            <a:extLst>
              <a:ext uri="{FF2B5EF4-FFF2-40B4-BE49-F238E27FC236}">
                <a16:creationId xmlns:a16="http://schemas.microsoft.com/office/drawing/2014/main" id="{6F7ED9CB-1722-7ECD-02C5-FDC06B500506}"/>
              </a:ext>
            </a:extLst>
          </p:cNvPr>
          <p:cNvGrpSpPr/>
          <p:nvPr/>
        </p:nvGrpSpPr>
        <p:grpSpPr>
          <a:xfrm>
            <a:off x="11353082" y="5711712"/>
            <a:ext cx="620167" cy="620167"/>
            <a:chOff x="11022104" y="5479057"/>
            <a:chExt cx="849367" cy="849367"/>
          </a:xfrm>
        </p:grpSpPr>
        <p:sp>
          <p:nvSpPr>
            <p:cNvPr id="26" name="Forma libre: forma 30">
              <a:extLst>
                <a:ext uri="{FF2B5EF4-FFF2-40B4-BE49-F238E27FC236}">
                  <a16:creationId xmlns:a16="http://schemas.microsoft.com/office/drawing/2014/main" id="{AAFD6900-046E-0535-2D60-348A55D6C3DB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7A0000"/>
                </a:gs>
                <a:gs pos="100000">
                  <a:srgbClr val="C00000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orma libre: forma 31">
              <a:extLst>
                <a:ext uri="{FF2B5EF4-FFF2-40B4-BE49-F238E27FC236}">
                  <a16:creationId xmlns:a16="http://schemas.microsoft.com/office/drawing/2014/main" id="{5EE445F4-C40F-ED43-AD7C-F513274BF9AA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D4B38868-9EA3-C6FC-6EE8-7735D5535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cxnSp>
        <p:nvCxnSpPr>
          <p:cNvPr id="8" name="直接连接符 34">
            <a:extLst>
              <a:ext uri="{FF2B5EF4-FFF2-40B4-BE49-F238E27FC236}">
                <a16:creationId xmlns:a16="http://schemas.microsoft.com/office/drawing/2014/main" id="{84D01A21-4FC6-6C90-FA5C-9EEA774F6163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33">
            <a:extLst>
              <a:ext uri="{FF2B5EF4-FFF2-40B4-BE49-F238E27FC236}">
                <a16:creationId xmlns:a16="http://schemas.microsoft.com/office/drawing/2014/main" id="{B0C36006-DFD1-47F1-2269-FBF8EEDBDDCB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72644B-E371-C5C0-C2E6-EEAFE13F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45" y="1112413"/>
            <a:ext cx="4901361" cy="52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290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568B5239-A261-8828-3C27-E000BD149A9C}"/>
              </a:ext>
            </a:extLst>
          </p:cNvPr>
          <p:cNvSpPr/>
          <p:nvPr/>
        </p:nvSpPr>
        <p:spPr>
          <a:xfrm>
            <a:off x="6112069" y="1492154"/>
            <a:ext cx="523145" cy="524695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B092FB9E-1E44-2A01-0B53-3EFFF52AF881}"/>
              </a:ext>
            </a:extLst>
          </p:cNvPr>
          <p:cNvSpPr/>
          <p:nvPr/>
        </p:nvSpPr>
        <p:spPr>
          <a:xfrm>
            <a:off x="5273321" y="1562685"/>
            <a:ext cx="523145" cy="383620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4F1C67D7-D25B-6399-EAEE-196E5474A8B3}"/>
              </a:ext>
            </a:extLst>
          </p:cNvPr>
          <p:cNvSpPr/>
          <p:nvPr/>
        </p:nvSpPr>
        <p:spPr>
          <a:xfrm>
            <a:off x="6114153" y="4520208"/>
            <a:ext cx="313139" cy="707904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3B4AAD-2E60-1E1F-C123-51481B5EE083}"/>
              </a:ext>
            </a:extLst>
          </p:cNvPr>
          <p:cNvSpPr/>
          <p:nvPr/>
        </p:nvSpPr>
        <p:spPr>
          <a:xfrm rot="18900010">
            <a:off x="9585734" y="3654565"/>
            <a:ext cx="225661" cy="502736"/>
          </a:xfrm>
          <a:custGeom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E84AA7EF-FC0A-2F42-0D20-96E24198A9F5}"/>
              </a:ext>
            </a:extLst>
          </p:cNvPr>
          <p:cNvSpPr/>
          <p:nvPr/>
        </p:nvSpPr>
        <p:spPr>
          <a:xfrm flipH="1">
            <a:off x="5267029" y="4641908"/>
            <a:ext cx="464491" cy="464491"/>
          </a:xfrm>
          <a:custGeom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F96B050-8271-5B4F-26EF-ABB57B99467C}"/>
              </a:ext>
            </a:extLst>
          </p:cNvPr>
          <p:cNvSpPr/>
          <p:nvPr/>
        </p:nvSpPr>
        <p:spPr>
          <a:xfrm>
            <a:off x="7745407" y="3642506"/>
            <a:ext cx="460784" cy="453383"/>
          </a:xfrm>
          <a:custGeom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0EE57E55-1D76-2F03-0EFC-1EFDD772E384}"/>
              </a:ext>
            </a:extLst>
          </p:cNvPr>
          <p:cNvSpPr/>
          <p:nvPr/>
        </p:nvSpPr>
        <p:spPr>
          <a:xfrm>
            <a:off x="11063703" y="3600566"/>
            <a:ext cx="464491" cy="463137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097201D-323A-BE5C-2D28-604FC8FFC7A6}"/>
              </a:ext>
            </a:extLst>
          </p:cNvPr>
          <p:cNvSpPr/>
          <p:nvPr/>
        </p:nvSpPr>
        <p:spPr>
          <a:xfrm>
            <a:off x="6950830" y="1518721"/>
            <a:ext cx="471561" cy="471561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C638190-109F-ADF4-ABF8-2B031DF714F2}"/>
              </a:ext>
            </a:extLst>
          </p:cNvPr>
          <p:cNvSpPr/>
          <p:nvPr/>
        </p:nvSpPr>
        <p:spPr>
          <a:xfrm rot="5400013">
            <a:off x="7737689" y="1518722"/>
            <a:ext cx="472196" cy="471561"/>
          </a:xfrm>
          <a:custGeom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99404D71-AE62-6EE5-86AB-9241FC39DF35}"/>
              </a:ext>
            </a:extLst>
          </p:cNvPr>
          <p:cNvSpPr/>
          <p:nvPr/>
        </p:nvSpPr>
        <p:spPr>
          <a:xfrm>
            <a:off x="6809928" y="4618987"/>
            <a:ext cx="513185" cy="510344"/>
          </a:xfrm>
          <a:custGeom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1E5CE7A6-655A-0675-5DD1-145A6D6F9823}"/>
              </a:ext>
            </a:extLst>
          </p:cNvPr>
          <p:cNvSpPr/>
          <p:nvPr/>
        </p:nvSpPr>
        <p:spPr>
          <a:xfrm rot="16200004">
            <a:off x="8525353" y="1470611"/>
            <a:ext cx="567403" cy="567768"/>
          </a:xfrm>
          <a:custGeom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0662AE05-EBB6-6941-5855-A8A60F9792E7}"/>
              </a:ext>
            </a:extLst>
          </p:cNvPr>
          <p:cNvSpPr/>
          <p:nvPr/>
        </p:nvSpPr>
        <p:spPr>
          <a:xfrm>
            <a:off x="9408554" y="1424306"/>
            <a:ext cx="473305" cy="660391"/>
          </a:xfrm>
          <a:custGeom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385E9DE2-DD17-A8CC-C4EA-F46B8291EE83}"/>
              </a:ext>
            </a:extLst>
          </p:cNvPr>
          <p:cNvSpPr/>
          <p:nvPr/>
        </p:nvSpPr>
        <p:spPr>
          <a:xfrm>
            <a:off x="7705746" y="4600957"/>
            <a:ext cx="385791" cy="546396"/>
          </a:xfrm>
          <a:custGeom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5660DE2F-CB67-192B-4D46-205EA955C584}"/>
              </a:ext>
            </a:extLst>
          </p:cNvPr>
          <p:cNvSpPr/>
          <p:nvPr/>
        </p:nvSpPr>
        <p:spPr>
          <a:xfrm rot="20700014">
            <a:off x="6137527" y="3634218"/>
            <a:ext cx="548676" cy="469989"/>
          </a:xfrm>
          <a:custGeom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6FDF553-20D0-970B-FF91-8F6550C52C6F}"/>
              </a:ext>
            </a:extLst>
          </p:cNvPr>
          <p:cNvSpPr/>
          <p:nvPr/>
        </p:nvSpPr>
        <p:spPr>
          <a:xfrm>
            <a:off x="4401178" y="3545251"/>
            <a:ext cx="527340" cy="493629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B3C99D66-1259-85C6-D351-05B1AC98DF79}"/>
              </a:ext>
            </a:extLst>
          </p:cNvPr>
          <p:cNvSpPr/>
          <p:nvPr/>
        </p:nvSpPr>
        <p:spPr>
          <a:xfrm>
            <a:off x="4376232" y="4613416"/>
            <a:ext cx="508149" cy="508149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B69389E8-1EC9-8E5C-7A88-F461672796C9}"/>
              </a:ext>
            </a:extLst>
          </p:cNvPr>
          <p:cNvSpPr/>
          <p:nvPr/>
        </p:nvSpPr>
        <p:spPr>
          <a:xfrm rot="18805988">
            <a:off x="10126703" y="1539344"/>
            <a:ext cx="551845" cy="546091"/>
          </a:xfrm>
          <a:custGeom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C14133F6-9AEA-4A62-8919-6C00B756B520}"/>
              </a:ext>
            </a:extLst>
          </p:cNvPr>
          <p:cNvSpPr/>
          <p:nvPr/>
        </p:nvSpPr>
        <p:spPr>
          <a:xfrm>
            <a:off x="10932822" y="1539423"/>
            <a:ext cx="544580" cy="547055"/>
          </a:xfrm>
          <a:custGeom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E367E3D-798D-CCAD-A3EB-727AB0A3C3D2}"/>
              </a:ext>
            </a:extLst>
          </p:cNvPr>
          <p:cNvSpPr/>
          <p:nvPr/>
        </p:nvSpPr>
        <p:spPr>
          <a:xfrm>
            <a:off x="9363481" y="4578024"/>
            <a:ext cx="478145" cy="569329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67F2DBCD-27BF-F8C9-3C9E-7C2B44A6948E}"/>
              </a:ext>
            </a:extLst>
          </p:cNvPr>
          <p:cNvSpPr/>
          <p:nvPr/>
        </p:nvSpPr>
        <p:spPr>
          <a:xfrm>
            <a:off x="8488437" y="4578024"/>
            <a:ext cx="478145" cy="569329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DDCB65D5-CA6C-1D5E-D9FB-481CB5A72C6C}"/>
              </a:ext>
            </a:extLst>
          </p:cNvPr>
          <p:cNvSpPr/>
          <p:nvPr/>
        </p:nvSpPr>
        <p:spPr>
          <a:xfrm>
            <a:off x="10238513" y="4578024"/>
            <a:ext cx="478145" cy="569329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19B03A6-8845-D400-E725-CD526314DA19}"/>
              </a:ext>
            </a:extLst>
          </p:cNvPr>
          <p:cNvSpPr/>
          <p:nvPr/>
        </p:nvSpPr>
        <p:spPr>
          <a:xfrm>
            <a:off x="11113557" y="4578024"/>
            <a:ext cx="478145" cy="569329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253FAA5C-F37F-3AB5-E506-60D85FE8E0E3}"/>
              </a:ext>
            </a:extLst>
          </p:cNvPr>
          <p:cNvSpPr/>
          <p:nvPr/>
        </p:nvSpPr>
        <p:spPr>
          <a:xfrm>
            <a:off x="4351191" y="1478767"/>
            <a:ext cx="604247" cy="616476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9D446B7A-CD33-AC61-7EBA-F9588F65908B}"/>
              </a:ext>
            </a:extLst>
          </p:cNvPr>
          <p:cNvGrpSpPr/>
          <p:nvPr/>
        </p:nvGrpSpPr>
        <p:grpSpPr>
          <a:xfrm>
            <a:off x="9367808" y="5419905"/>
            <a:ext cx="404152" cy="560233"/>
            <a:chOff x="7025856" y="4064928"/>
            <a:chExt cx="303114" cy="420175"/>
          </a:xfrm>
          <a:solidFill>
            <a:srgbClr val="7A000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88F9CAC0-BD00-B1FC-26CE-B368C66D39F0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8930C5EE-F581-810E-41CB-7A0CCF0E3DCE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5CFED7B8-73BE-850B-A886-DB5D7E47C334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64055E2C-2A3A-C9BF-5088-59F24322C094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9315AD60-0BA2-30E7-862A-04DBAFE88238}"/>
              </a:ext>
            </a:extLst>
          </p:cNvPr>
          <p:cNvGrpSpPr/>
          <p:nvPr/>
        </p:nvGrpSpPr>
        <p:grpSpPr>
          <a:xfrm>
            <a:off x="4313797" y="2400898"/>
            <a:ext cx="644200" cy="641017"/>
            <a:chOff x="3235348" y="1800673"/>
            <a:chExt cx="483150" cy="480763"/>
          </a:xfrm>
          <a:solidFill>
            <a:srgbClr val="7A000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55DF9788-42CE-6493-E70A-A06C26B034B9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55440D66-CC75-2B45-D433-3988DA3D4082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DED0F4E6-4FB2-75E3-42C3-4B44B7C496A5}"/>
              </a:ext>
            </a:extLst>
          </p:cNvPr>
          <p:cNvGrpSpPr/>
          <p:nvPr/>
        </p:nvGrpSpPr>
        <p:grpSpPr>
          <a:xfrm>
            <a:off x="4399886" y="5618927"/>
            <a:ext cx="495396" cy="442068"/>
            <a:chOff x="3299914" y="4214195"/>
            <a:chExt cx="371547" cy="331551"/>
          </a:xfrm>
          <a:solidFill>
            <a:srgbClr val="7A000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1928550B-0B70-F252-7089-D487E7505273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30015C12-066C-F844-79A0-0A1726192D03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3A054830-27F5-EE80-B011-16DEBF1B29E0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74B4EB52-46FB-00E7-A042-40E2480818C8}"/>
              </a:ext>
            </a:extLst>
          </p:cNvPr>
          <p:cNvGrpSpPr/>
          <p:nvPr/>
        </p:nvGrpSpPr>
        <p:grpSpPr>
          <a:xfrm>
            <a:off x="8432705" y="5501956"/>
            <a:ext cx="496544" cy="485827"/>
            <a:chOff x="6324529" y="4126467"/>
            <a:chExt cx="372408" cy="364370"/>
          </a:xfrm>
          <a:solidFill>
            <a:srgbClr val="7A000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917280B1-73EC-D7AD-A99F-49D1B9E1FD4D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7C30D8B8-2FCF-5373-E4D0-FC42C85D9291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72F9C0B3-11FB-1169-3821-93603E1D622C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DBCB3FFF-615D-71CF-756E-9319FC5F4386}"/>
              </a:ext>
            </a:extLst>
          </p:cNvPr>
          <p:cNvGrpSpPr/>
          <p:nvPr/>
        </p:nvGrpSpPr>
        <p:grpSpPr>
          <a:xfrm>
            <a:off x="5285549" y="5542727"/>
            <a:ext cx="469684" cy="475695"/>
            <a:chOff x="3964161" y="4157045"/>
            <a:chExt cx="352263" cy="356771"/>
          </a:xfrm>
          <a:solidFill>
            <a:srgbClr val="7A000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546B4B84-2182-E1EF-8D88-951F7A36BF0E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80B7BC09-2D0D-64E7-19EA-620DE1A02DB9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E0BEDF4C-8A46-1E84-9602-FF3D1098E641}"/>
              </a:ext>
            </a:extLst>
          </p:cNvPr>
          <p:cNvGrpSpPr/>
          <p:nvPr/>
        </p:nvGrpSpPr>
        <p:grpSpPr>
          <a:xfrm>
            <a:off x="10221236" y="5564684"/>
            <a:ext cx="486936" cy="443557"/>
            <a:chOff x="7665927" y="4173513"/>
            <a:chExt cx="365202" cy="332668"/>
          </a:xfrm>
          <a:solidFill>
            <a:srgbClr val="7A000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FF50DDD9-8B82-46B4-F9B3-F3099E272563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A23B21D3-6BFB-D208-B7DC-4545E81121B0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7E08A546-F195-357E-BC03-D60F405B2B19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034921C-AA0D-5C06-261B-40B6FDF62DC6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D996AC8A-6184-4F01-A938-A36CFF38605A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A96BFFD2-9DE0-2BAC-57A3-3DB7EBBB6FEF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B0164D28-1A6C-ADED-E4A5-DBAF7829F120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FD9354E-E65A-39CB-AB77-18481064F117}"/>
              </a:ext>
            </a:extLst>
          </p:cNvPr>
          <p:cNvSpPr/>
          <p:nvPr/>
        </p:nvSpPr>
        <p:spPr>
          <a:xfrm>
            <a:off x="6077469" y="5543604"/>
            <a:ext cx="412223" cy="486936"/>
          </a:xfrm>
          <a:custGeom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5D6221CA-B21E-3018-2E9D-163C68B67EF2}"/>
              </a:ext>
            </a:extLst>
          </p:cNvPr>
          <p:cNvGrpSpPr/>
          <p:nvPr/>
        </p:nvGrpSpPr>
        <p:grpSpPr>
          <a:xfrm>
            <a:off x="11105266" y="5521086"/>
            <a:ext cx="476109" cy="484535"/>
            <a:chOff x="8328949" y="4140814"/>
            <a:chExt cx="357082" cy="363401"/>
          </a:xfrm>
          <a:solidFill>
            <a:srgbClr val="7A000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4A8DC0C5-4C12-D809-02D4-6990A8FF9934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632FDFDC-8668-080A-FF5A-761379782C60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F905C4FA-8A96-CA22-D30D-B34112BC92D1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5981082-5349-F75C-BD48-0CF1687B4E83}"/>
              </a:ext>
            </a:extLst>
          </p:cNvPr>
          <p:cNvGrpSpPr/>
          <p:nvPr/>
        </p:nvGrpSpPr>
        <p:grpSpPr>
          <a:xfrm>
            <a:off x="6835005" y="5544799"/>
            <a:ext cx="486936" cy="484533"/>
            <a:chOff x="5126254" y="4158599"/>
            <a:chExt cx="365202" cy="363400"/>
          </a:xfrm>
          <a:solidFill>
            <a:srgbClr val="7A000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E50F0851-7F28-CF99-1E24-3F3BA28BEA59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8EFC4836-9A29-1E57-DBF5-6E9FFCEA11C9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78065E21-7692-ED18-FBFD-58207C963CC2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3172EE5-66D9-3AA1-29FF-A63593BF2561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C34D7E07-1196-0F58-309A-58145C50A057}"/>
              </a:ext>
            </a:extLst>
          </p:cNvPr>
          <p:cNvGrpSpPr/>
          <p:nvPr/>
        </p:nvGrpSpPr>
        <p:grpSpPr>
          <a:xfrm>
            <a:off x="7644055" y="5591324"/>
            <a:ext cx="483339" cy="378488"/>
            <a:chOff x="5733041" y="4193493"/>
            <a:chExt cx="362504" cy="283866"/>
          </a:xfrm>
          <a:solidFill>
            <a:srgbClr val="7A000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AEF1FB3E-90D5-8532-B557-CCD96540178C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574E4F80-E4D6-59F4-6C38-4650EA95F459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8E145DB8-269E-4CE2-76E4-C0E14E44739B}"/>
              </a:ext>
            </a:extLst>
          </p:cNvPr>
          <p:cNvGrpSpPr/>
          <p:nvPr/>
        </p:nvGrpSpPr>
        <p:grpSpPr>
          <a:xfrm>
            <a:off x="5231490" y="2522330"/>
            <a:ext cx="480669" cy="552943"/>
            <a:chOff x="3923617" y="1891747"/>
            <a:chExt cx="360502" cy="414707"/>
          </a:xfrm>
          <a:solidFill>
            <a:srgbClr val="7A000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C4363EF8-45FC-4AAD-73EE-35A90DC47414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5E45516-958F-2296-BCFA-9825216FA03F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58ACF0F1-E58E-B7E5-2D15-9B605E6FB5D1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1B27EE81-8022-D04C-4052-C31C06A06D53}"/>
              </a:ext>
            </a:extLst>
          </p:cNvPr>
          <p:cNvGrpSpPr/>
          <p:nvPr/>
        </p:nvGrpSpPr>
        <p:grpSpPr>
          <a:xfrm>
            <a:off x="9324637" y="2518245"/>
            <a:ext cx="554833" cy="553467"/>
            <a:chOff x="6993477" y="1888684"/>
            <a:chExt cx="416125" cy="415100"/>
          </a:xfrm>
          <a:solidFill>
            <a:srgbClr val="7A000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0CFD9A1B-24DD-3523-4C31-A9650355B90D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31AE169F-D2B9-E7E7-C1C1-A93D1F214FB1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5A860603-0A8E-E219-C9A0-E7A79F1CA43E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918833F1-10B5-584E-AFE4-F024361CE04D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4492E90C-2B4B-028E-87E4-5E93F2BE9C63}"/>
              </a:ext>
            </a:extLst>
          </p:cNvPr>
          <p:cNvGrpSpPr/>
          <p:nvPr/>
        </p:nvGrpSpPr>
        <p:grpSpPr>
          <a:xfrm>
            <a:off x="6093086" y="2522329"/>
            <a:ext cx="640957" cy="553467"/>
            <a:chOff x="4569814" y="1891747"/>
            <a:chExt cx="480718" cy="415100"/>
          </a:xfrm>
          <a:solidFill>
            <a:srgbClr val="7A000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5D119106-1319-11E4-B3BB-F1FE010E0F96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B50470F2-1875-B1BC-EBDE-43F40C078ED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C1878369-6A59-8EA9-E231-57F04CB0D2AE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EDA9B817-91C5-9DC1-53F7-34BC58E67CA5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DFBA53E-8328-D9B7-65FF-F78F82BA04BD}"/>
              </a:ext>
            </a:extLst>
          </p:cNvPr>
          <p:cNvGrpSpPr/>
          <p:nvPr/>
        </p:nvGrpSpPr>
        <p:grpSpPr>
          <a:xfrm>
            <a:off x="10113533" y="2490021"/>
            <a:ext cx="562489" cy="552639"/>
            <a:chOff x="7585149" y="1867515"/>
            <a:chExt cx="421867" cy="414479"/>
          </a:xfrm>
          <a:solidFill>
            <a:srgbClr val="7A000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336AE7DC-E402-2815-13A8-05C23E09B345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A5401DD3-0CB3-2C54-AADA-973216403CEF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B655C81D-AD09-7F3E-18F1-4C003C65BFF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F2AB4DE2-C1F4-7818-FA1D-9098982B25C4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18826639-7037-AB9B-2CC1-36D4D2042145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0B0F9002-CF6A-A690-A770-69DDB1867F49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F87E2C8F-99E0-4FCD-A08A-EF31508CB945}"/>
              </a:ext>
            </a:extLst>
          </p:cNvPr>
          <p:cNvSpPr/>
          <p:nvPr/>
        </p:nvSpPr>
        <p:spPr>
          <a:xfrm>
            <a:off x="6935784" y="2523415"/>
            <a:ext cx="543872" cy="551285"/>
          </a:xfrm>
          <a:custGeom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1AA4A9B3-02FD-D8CE-9E84-C75759ECE645}"/>
              </a:ext>
            </a:extLst>
          </p:cNvPr>
          <p:cNvGrpSpPr/>
          <p:nvPr/>
        </p:nvGrpSpPr>
        <p:grpSpPr>
          <a:xfrm>
            <a:off x="10973885" y="2490313"/>
            <a:ext cx="553468" cy="504040"/>
            <a:chOff x="8230413" y="1867735"/>
            <a:chExt cx="415101" cy="378030"/>
          </a:xfrm>
          <a:solidFill>
            <a:srgbClr val="7A000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5C02FEFE-B902-6ECC-0F6B-6225500F6945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50DB512E-E224-0DA2-D973-7E5696D57F57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ECAD9C78-140F-DEED-1630-8F8C28BBEFA2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8F380F55-5AF8-D940-F4CD-04271B7AE689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1408031A-0600-933B-4933-9EA4DCB9F048}"/>
              </a:ext>
            </a:extLst>
          </p:cNvPr>
          <p:cNvGrpSpPr/>
          <p:nvPr/>
        </p:nvGrpSpPr>
        <p:grpSpPr>
          <a:xfrm>
            <a:off x="7701991" y="2496469"/>
            <a:ext cx="553504" cy="553163"/>
            <a:chOff x="5776493" y="1872352"/>
            <a:chExt cx="415128" cy="414872"/>
          </a:xfrm>
          <a:solidFill>
            <a:srgbClr val="7A000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0299E730-D489-2265-4E45-2491E7DA93A8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607DE362-C27D-9727-8E8A-815DF4E0E256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AA855773-1555-F270-0DC4-5753BD83001A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741FF0DC-A8CC-2019-69DC-DE0678543E7C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1BE8F855-C4D6-CEEA-D180-436162432904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EB8C06F5-6ED1-3A8E-3165-D326F51552DB}"/>
              </a:ext>
            </a:extLst>
          </p:cNvPr>
          <p:cNvGrpSpPr/>
          <p:nvPr/>
        </p:nvGrpSpPr>
        <p:grpSpPr>
          <a:xfrm>
            <a:off x="8529352" y="2475147"/>
            <a:ext cx="557600" cy="550760"/>
            <a:chOff x="6397014" y="1856360"/>
            <a:chExt cx="418200" cy="413070"/>
          </a:xfrm>
          <a:solidFill>
            <a:srgbClr val="7A000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626AC5C-9283-3F4A-0E48-4346794CD2B8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03AC623E-BC52-968A-C500-346092BB3F3B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82CCF4A-CC6F-9961-44AC-7257377C0D76}"/>
              </a:ext>
            </a:extLst>
          </p:cNvPr>
          <p:cNvGrpSpPr/>
          <p:nvPr/>
        </p:nvGrpSpPr>
        <p:grpSpPr>
          <a:xfrm>
            <a:off x="5180721" y="3466332"/>
            <a:ext cx="669096" cy="669097"/>
            <a:chOff x="3885541" y="2599748"/>
            <a:chExt cx="501822" cy="501823"/>
          </a:xfrm>
          <a:solidFill>
            <a:srgbClr val="7A000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46DD388D-453E-3A9E-4DA6-CBF3877B6203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67F4A53A-AE10-D361-C73E-7C9A8E282841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2376DEC4-6AEB-0208-BA37-8DF17F6112E8}"/>
              </a:ext>
            </a:extLst>
          </p:cNvPr>
          <p:cNvGrpSpPr/>
          <p:nvPr/>
        </p:nvGrpSpPr>
        <p:grpSpPr>
          <a:xfrm>
            <a:off x="6907682" y="3560869"/>
            <a:ext cx="526693" cy="526695"/>
            <a:chOff x="5180761" y="2670651"/>
            <a:chExt cx="395020" cy="395021"/>
          </a:xfrm>
          <a:solidFill>
            <a:srgbClr val="7A000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8EBA3187-9C3F-DAB5-2BC5-465E4D3BDC52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834A4BA9-04A0-F79D-ABAC-D8D02446F9CB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F944108-71D9-35A8-2BDF-C8C35083976F}"/>
              </a:ext>
            </a:extLst>
          </p:cNvPr>
          <p:cNvGrpSpPr/>
          <p:nvPr/>
        </p:nvGrpSpPr>
        <p:grpSpPr>
          <a:xfrm>
            <a:off x="10124371" y="3635898"/>
            <a:ext cx="588397" cy="379269"/>
            <a:chOff x="7593278" y="2726923"/>
            <a:chExt cx="441298" cy="284452"/>
          </a:xfrm>
          <a:solidFill>
            <a:srgbClr val="7A000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AB3C0E92-930B-09B0-7FBB-51961712CA25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2A7C0ECA-D6BE-C03D-515F-78A952AA5538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2BA7AD67-02B8-C91B-4651-7CB553262CED}"/>
              </a:ext>
            </a:extLst>
          </p:cNvPr>
          <p:cNvGrpSpPr/>
          <p:nvPr/>
        </p:nvGrpSpPr>
        <p:grpSpPr>
          <a:xfrm>
            <a:off x="8576547" y="3664415"/>
            <a:ext cx="451908" cy="423659"/>
            <a:chOff x="6432410" y="2748311"/>
            <a:chExt cx="338931" cy="317744"/>
          </a:xfrm>
          <a:solidFill>
            <a:srgbClr val="7A000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0F215DFE-C7AF-31ED-F7A8-36646962F741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D24D2642-7C2D-931B-D609-76F148A8E4C9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3CF520B9-F683-3E8C-96B8-FDAEAE62AC1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CA502896-0364-E227-AD58-6260D6F2FC1F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E0F4BDBE-8BCC-4BB6-1128-83DE9B46A8B5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BA429FD8-83AA-CFA3-3AC4-BE64C2B06BBF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5B52F16B-A74B-4F95-9729-B5E09BA0F25F}"/>
              </a:ext>
            </a:extLst>
          </p:cNvPr>
          <p:cNvSpPr txBox="1"/>
          <p:nvPr/>
        </p:nvSpPr>
        <p:spPr>
          <a:xfrm>
            <a:off x="2113580" y="185847"/>
            <a:ext cx="865027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76622143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upo 3">
            <a:extLst>
              <a:ext uri="{FF2B5EF4-FFF2-40B4-BE49-F238E27FC236}">
                <a16:creationId xmlns:a16="http://schemas.microsoft.com/office/drawing/2014/main" id="{46811B33-E1B7-0D1B-74B0-3F82333F3A21}"/>
              </a:ext>
            </a:extLst>
          </p:cNvPr>
          <p:cNvGrpSpPr/>
          <p:nvPr/>
        </p:nvGrpSpPr>
        <p:grpSpPr>
          <a:xfrm>
            <a:off x="4171834" y="1572828"/>
            <a:ext cx="7724900" cy="4479755"/>
            <a:chOff x="3128875" y="1179621"/>
            <a:chExt cx="5793675" cy="3359816"/>
          </a:xfrm>
          <a:solidFill>
            <a:srgbClr val="FF0000"/>
          </a:solidFill>
        </p:grpSpPr>
        <p:sp>
          <p:nvSpPr>
            <p:cNvPr id="4" name="Freeform 108">
              <a:extLst>
                <a:ext uri="{FF2B5EF4-FFF2-40B4-BE49-F238E27FC236}">
                  <a16:creationId xmlns:a16="http://schemas.microsoft.com/office/drawing/2014/main" id="{48E9C0AD-EE61-0C7F-A06C-49D9402E91E9}"/>
                </a:ext>
              </a:extLst>
            </p:cNvPr>
            <p:cNvSpPr/>
            <p:nvPr/>
          </p:nvSpPr>
          <p:spPr>
            <a:xfrm>
              <a:off x="4530806" y="1242450"/>
              <a:ext cx="415402" cy="489222"/>
            </a:xfrm>
            <a:custGeom>
              <a:gdLst>
                <a:gd name="f0" fmla="val w"/>
                <a:gd name="f1" fmla="val h"/>
                <a:gd name="f2" fmla="val 0"/>
                <a:gd name="f3" fmla="val 341005"/>
                <a:gd name="f4" fmla="val 376812"/>
                <a:gd name="f5" fmla="val 179590"/>
                <a:gd name="f6" fmla="val 105941"/>
                <a:gd name="f7" fmla="val 189466"/>
                <a:gd name="f8" fmla="val 103284"/>
                <a:gd name="f9" fmla="val 200229"/>
                <a:gd name="f10" fmla="val 106383"/>
                <a:gd name="f11" fmla="val 207502"/>
                <a:gd name="f12" fmla="val 113978"/>
                <a:gd name="f13" fmla="val 205155"/>
                <a:gd name="f14" fmla="val 116193"/>
                <a:gd name="f15" fmla="val 198727"/>
                <a:gd name="f16" fmla="val 109493"/>
                <a:gd name="f17" fmla="val 189244"/>
                <a:gd name="f18" fmla="val 106732"/>
                <a:gd name="f19" fmla="val 180543"/>
                <a:gd name="f20" fmla="val 109027"/>
                <a:gd name="f21" fmla="val 171284"/>
                <a:gd name="f22" fmla="val 111470"/>
                <a:gd name="f23" fmla="val 164597"/>
                <a:gd name="f24" fmla="val 119184"/>
                <a:gd name="f25" fmla="val 163491"/>
                <a:gd name="f26" fmla="val 128699"/>
                <a:gd name="f27" fmla="val 160301"/>
                <a:gd name="f28" fmla="val 128192"/>
                <a:gd name="f29" fmla="val 160626"/>
                <a:gd name="f30" fmla="val 125509"/>
                <a:gd name="f31" fmla="val 161343"/>
                <a:gd name="f32" fmla="val 122953"/>
                <a:gd name="f33" fmla="val 162397"/>
                <a:gd name="f34" fmla="val 120583"/>
                <a:gd name="f35" fmla="val 163188"/>
                <a:gd name="f36" fmla="val 118806"/>
                <a:gd name="f37" fmla="val 164168"/>
                <a:gd name="f38" fmla="val 117134"/>
                <a:gd name="f39" fmla="val 165317"/>
                <a:gd name="f40" fmla="val 115593"/>
                <a:gd name="f41" fmla="val 184774"/>
                <a:gd name="f42" fmla="val 76800"/>
                <a:gd name="f43" fmla="val 189722"/>
                <a:gd name="f44" fmla="val 75892"/>
                <a:gd name="f45" fmla="val 194950"/>
                <a:gd name="f46" fmla="val 76276"/>
                <a:gd name="f47" fmla="val 199898"/>
                <a:gd name="f48" fmla="val 78055"/>
                <a:gd name="f49" fmla="val 198784"/>
                <a:gd name="f50" fmla="val 81085"/>
                <a:gd name="f51" fmla="val 190044"/>
                <a:gd name="f52" fmla="val 77951"/>
                <a:gd name="f53" fmla="val 180324"/>
                <a:gd name="f54" fmla="val 79705"/>
                <a:gd name="f55" fmla="val 173557"/>
                <a:gd name="f56" fmla="val 85636"/>
                <a:gd name="f57" fmla="val 166357"/>
                <a:gd name="f58" fmla="val 91948"/>
                <a:gd name="f59" fmla="val 163808"/>
                <a:gd name="f60" fmla="val 101834"/>
                <a:gd name="f61" fmla="val 167057"/>
                <a:gd name="f62" fmla="val 110845"/>
                <a:gd name="f63" fmla="val 163976"/>
                <a:gd name="f64" fmla="val 111813"/>
                <a:gd name="f65" fmla="val 161264"/>
                <a:gd name="f66" fmla="val 104174"/>
                <a:gd name="f67" fmla="val 162206"/>
                <a:gd name="f68" fmla="val 95982"/>
                <a:gd name="f69" fmla="val 166259"/>
                <a:gd name="f70" fmla="val 89343"/>
                <a:gd name="f71" fmla="val 171329"/>
                <a:gd name="f72" fmla="val 83298"/>
                <a:gd name="f73" fmla="val 175158"/>
                <a:gd name="f74" fmla="val 79908"/>
                <a:gd name="f75" fmla="val 179826"/>
                <a:gd name="f76" fmla="val 77708"/>
                <a:gd name="f77" fmla="val 179076"/>
                <a:gd name="f78" fmla="val 24908"/>
                <a:gd name="f79" fmla="val 173882"/>
                <a:gd name="f80" fmla="val 25821"/>
                <a:gd name="f81" fmla="val 169065"/>
                <a:gd name="f82" fmla="val 28595"/>
                <a:gd name="f83" fmla="val 165693"/>
                <a:gd name="f84" fmla="val 33023"/>
                <a:gd name="f85" fmla="val 165081"/>
                <a:gd name="f86" fmla="val 32645"/>
                <a:gd name="f87" fmla="val 164343"/>
                <a:gd name="f88" fmla="val 33841"/>
                <a:gd name="f89" fmla="val 159156"/>
                <a:gd name="f90" fmla="val 28989"/>
                <a:gd name="f91" fmla="val 147650"/>
                <a:gd name="f92" fmla="val 21890"/>
                <a:gd name="f93" fmla="val 132568"/>
                <a:gd name="f94" fmla="val 25462"/>
                <a:gd name="f95" fmla="val 125468"/>
                <a:gd name="f96" fmla="val 36968"/>
                <a:gd name="f97" fmla="val 125028"/>
                <a:gd name="f98" fmla="val 37682"/>
                <a:gd name="f99" fmla="val 124628"/>
                <a:gd name="f100" fmla="val 38410"/>
                <a:gd name="f101" fmla="val 124607"/>
                <a:gd name="f102" fmla="val 39302"/>
                <a:gd name="f103" fmla="val 121192"/>
                <a:gd name="f104" fmla="val 53871"/>
                <a:gd name="f105" fmla="val 126621"/>
                <a:gd name="f106" fmla="val 67918"/>
                <a:gd name="f107" fmla="val 137512"/>
                <a:gd name="f108" fmla="val 72288"/>
                <a:gd name="f109" fmla="val 136408"/>
                <a:gd name="f110" fmla="val 75373"/>
                <a:gd name="f111" fmla="val 125065"/>
                <a:gd name="f112" fmla="val 70889"/>
                <a:gd name="f113" fmla="val 118824"/>
                <a:gd name="f114" fmla="val 57470"/>
                <a:gd name="f115" fmla="val 120792"/>
                <a:gd name="f116" fmla="val 42874"/>
                <a:gd name="f117" fmla="val 110219"/>
                <a:gd name="f118" fmla="val 38045"/>
                <a:gd name="f119" fmla="val 97555"/>
                <a:gd name="f120" fmla="val 41998"/>
                <a:gd name="f121" fmla="val 91229"/>
                <a:gd name="f122" fmla="val 52250"/>
                <a:gd name="f123" fmla="val 86215"/>
                <a:gd name="f124" fmla="val 60377"/>
                <a:gd name="f125" fmla="val 87164"/>
                <a:gd name="f126" fmla="val 68019"/>
                <a:gd name="f127" fmla="val 90995"/>
                <a:gd name="f128" fmla="val 75559"/>
                <a:gd name="f129" fmla="val 88405"/>
                <a:gd name="f130" fmla="val 77546"/>
                <a:gd name="f131" fmla="val 86197"/>
                <a:gd name="f132" fmla="val 80074"/>
                <a:gd name="f133" fmla="val 84391"/>
                <a:gd name="f134" fmla="val 83001"/>
                <a:gd name="f135" fmla="val 75261"/>
                <a:gd name="f136" fmla="val 97799"/>
                <a:gd name="f137" fmla="val 79855"/>
                <a:gd name="f138" fmla="val 117197"/>
                <a:gd name="f139" fmla="val 94653"/>
                <a:gd name="f140" fmla="val 126328"/>
                <a:gd name="f141" fmla="val 99603"/>
                <a:gd name="f142" fmla="val 129383"/>
                <a:gd name="f143" fmla="val 105068"/>
                <a:gd name="f144" fmla="val 130901"/>
                <a:gd name="f145" fmla="val 110449"/>
                <a:gd name="f146" fmla="val 130283"/>
                <a:gd name="f147" fmla="val 111461"/>
                <a:gd name="f148" fmla="val 121556"/>
                <a:gd name="f149" fmla="val 114239"/>
                <a:gd name="f150" fmla="val 112980"/>
                <a:gd name="f151" fmla="val 118788"/>
                <a:gd name="f152" fmla="val 105103"/>
                <a:gd name="f153" fmla="val 122060"/>
                <a:gd name="f154" fmla="val 106993"/>
                <a:gd name="f155" fmla="val 117549"/>
                <a:gd name="f156" fmla="val 114804"/>
                <a:gd name="f157" fmla="val 114885"/>
                <a:gd name="f158" fmla="val 123345"/>
                <a:gd name="f159" fmla="val 114602"/>
                <a:gd name="f160" fmla="val 132066"/>
                <a:gd name="f161" fmla="val 118189"/>
                <a:gd name="f162" fmla="val 142541"/>
                <a:gd name="f163" fmla="val 127538"/>
                <a:gd name="f164" fmla="val 149533"/>
                <a:gd name="f165" fmla="val 138054"/>
                <a:gd name="f166" fmla="val 150704"/>
                <a:gd name="f167" fmla="val 138622"/>
                <a:gd name="f168" fmla="val 157584"/>
                <a:gd name="f169" fmla="val 141809"/>
                <a:gd name="f170" fmla="val 168599"/>
                <a:gd name="f171" fmla="val 152592"/>
                <a:gd name="f172" fmla="val 175355"/>
                <a:gd name="f173" fmla="val 163536"/>
                <a:gd name="f174" fmla="val 173320"/>
                <a:gd name="f175" fmla="val 163736"/>
                <a:gd name="f176" fmla="val 174011"/>
                <a:gd name="f177" fmla="val 165086"/>
                <a:gd name="f178" fmla="val 173621"/>
                <a:gd name="f179" fmla="val 165671"/>
                <a:gd name="f180" fmla="val 180699"/>
                <a:gd name="f181" fmla="val 169429"/>
                <a:gd name="f182" fmla="val 193686"/>
                <a:gd name="f183" fmla="val 183003"/>
                <a:gd name="f184" fmla="val 201168"/>
                <a:gd name="f185" fmla="val 195990"/>
                <a:gd name="f186" fmla="val 197411"/>
                <a:gd name="f187" fmla="val 196796"/>
                <a:gd name="f188" fmla="val 197178"/>
                <a:gd name="f189" fmla="val 197581"/>
                <a:gd name="f190" fmla="val 196907"/>
                <a:gd name="f191" fmla="val 198196"/>
                <a:gd name="f192" fmla="val 196260"/>
                <a:gd name="f193" fmla="val 209934"/>
                <a:gd name="f194" fmla="val 188156"/>
                <a:gd name="f195" fmla="val 215400"/>
                <a:gd name="f196" fmla="val 175007"/>
                <a:gd name="f197" fmla="val 211155"/>
                <a:gd name="f198" fmla="val 164763"/>
                <a:gd name="f199" fmla="val 205121"/>
                <a:gd name="f200" fmla="val 170199"/>
                <a:gd name="f201" fmla="val 196738"/>
                <a:gd name="f202" fmla="val 172687"/>
                <a:gd name="f203" fmla="val 188343"/>
                <a:gd name="f204" fmla="val 171472"/>
                <a:gd name="f205" fmla="val 188829"/>
                <a:gd name="f206" fmla="val 168281"/>
                <a:gd name="f207" fmla="val 198020"/>
                <a:gd name="f208" fmla="val 169602"/>
                <a:gd name="f209" fmla="val 207192"/>
                <a:gd name="f210" fmla="val 165939"/>
                <a:gd name="f211" fmla="val 212635"/>
                <a:gd name="f212" fmla="val 158774"/>
                <a:gd name="f213" fmla="val 218427"/>
                <a:gd name="f214" fmla="val 151149"/>
                <a:gd name="f215" fmla="val 218946"/>
                <a:gd name="f216" fmla="val 140953"/>
                <a:gd name="f217" fmla="val 213960"/>
                <a:gd name="f218" fmla="val 132774"/>
                <a:gd name="f219" fmla="val 216785"/>
                <a:gd name="f220" fmla="val 131210"/>
                <a:gd name="f221" fmla="val 222366"/>
                <a:gd name="f222" fmla="val 140465"/>
                <a:gd name="f223" fmla="val 221779"/>
                <a:gd name="f224" fmla="val 151983"/>
                <a:gd name="f225" fmla="val 215286"/>
                <a:gd name="f226" fmla="val 160619"/>
                <a:gd name="f227" fmla="val 213805"/>
                <a:gd name="f228" fmla="val 162105"/>
                <a:gd name="f229" fmla="val 172938"/>
                <a:gd name="f230" fmla="val 214526"/>
                <a:gd name="f231" fmla="val 186813"/>
                <a:gd name="f232" fmla="val 203421"/>
                <a:gd name="f233" fmla="val 196175"/>
                <a:gd name="f234" fmla="val 208012"/>
                <a:gd name="f235" fmla="val 206854"/>
                <a:gd name="f236" fmla="val 220050"/>
                <a:gd name="f237" fmla="val 212429"/>
                <a:gd name="f238" fmla="val 231622"/>
                <a:gd name="f239" fmla="val 209082"/>
                <a:gd name="f240" fmla="val 239377"/>
                <a:gd name="f241" fmla="val 206838"/>
                <a:gd name="f242" fmla="val 243741"/>
                <a:gd name="f243" fmla="val 201989"/>
                <a:gd name="f244" fmla="val 246092"/>
                <a:gd name="f245" fmla="val 195539"/>
                <a:gd name="f246" fmla="val 255042"/>
                <a:gd name="f247" fmla="val 199507"/>
                <a:gd name="f248" fmla="val 265290"/>
                <a:gd name="f249" fmla="val 198199"/>
                <a:gd name="f250" fmla="val 272958"/>
                <a:gd name="f251" fmla="val 192601"/>
                <a:gd name="f252" fmla="val 276795"/>
                <a:gd name="f253" fmla="val 193971"/>
                <a:gd name="f254" fmla="val 289009"/>
                <a:gd name="f255" fmla="val 194016"/>
                <a:gd name="f256" fmla="val 298363"/>
                <a:gd name="f257" fmla="val 193248"/>
                <a:gd name="f258" fmla="val 304258"/>
                <a:gd name="f259" fmla="val 183694"/>
                <a:gd name="f260" fmla="val 309343"/>
                <a:gd name="f261" fmla="val 175453"/>
                <a:gd name="f262" fmla="val 308953"/>
                <a:gd name="f263" fmla="val 165378"/>
                <a:gd name="f264" fmla="val 303795"/>
                <a:gd name="f265" fmla="val 157923"/>
                <a:gd name="f266" fmla="val 298315"/>
                <a:gd name="f267" fmla="val 164420"/>
                <a:gd name="f268" fmla="val 291041"/>
                <a:gd name="f269" fmla="val 168177"/>
                <a:gd name="f270" fmla="val 283702"/>
                <a:gd name="f271" fmla="val 168174"/>
                <a:gd name="f272" fmla="val 283555"/>
                <a:gd name="f273" fmla="val 164527"/>
                <a:gd name="f274" fmla="val 293404"/>
                <a:gd name="f275" fmla="val 164978"/>
                <a:gd name="f276" fmla="val 303289"/>
                <a:gd name="f277" fmla="val 157339"/>
                <a:gd name="f278" fmla="val 308110"/>
                <a:gd name="f279" fmla="val 145450"/>
                <a:gd name="f280" fmla="val 311022"/>
                <a:gd name="f281" fmla="val 136198"/>
                <a:gd name="f282" fmla="val 308752"/>
                <a:gd name="f283" fmla="val 126109"/>
                <a:gd name="f284" fmla="val 302169"/>
                <a:gd name="f285" fmla="val 119023"/>
                <a:gd name="f286" fmla="val 296249"/>
                <a:gd name="f287" fmla="val 127191"/>
                <a:gd name="f288" fmla="val 286098"/>
                <a:gd name="f289" fmla="val 131525"/>
                <a:gd name="f290" fmla="val 275782"/>
                <a:gd name="f291" fmla="val 130309"/>
                <a:gd name="f292" fmla="val 276183"/>
                <a:gd name="f293" fmla="val 127106"/>
                <a:gd name="f294" fmla="val 285405"/>
                <a:gd name="f295" fmla="val 128184"/>
                <a:gd name="f296" fmla="val 294478"/>
                <a:gd name="f297" fmla="val 124281"/>
                <a:gd name="f298" fmla="val 299730"/>
                <a:gd name="f299" fmla="val 116974"/>
                <a:gd name="f300" fmla="val 300207"/>
                <a:gd name="f301" fmla="val 116045"/>
                <a:gd name="f302" fmla="val 300079"/>
                <a:gd name="f303" fmla="val 107222"/>
                <a:gd name="f304" fmla="val 295342"/>
                <a:gd name="f305" fmla="val 98867"/>
                <a:gd name="f306" fmla="val 287259"/>
                <a:gd name="f307" fmla="val 93880"/>
                <a:gd name="f308" fmla="val 284295"/>
                <a:gd name="f309" fmla="val 92051"/>
                <a:gd name="f310" fmla="val 281129"/>
                <a:gd name="f311" fmla="val 90828"/>
                <a:gd name="f312" fmla="val 277855"/>
                <a:gd name="f313" fmla="val 90561"/>
                <a:gd name="f314" fmla="val 271916"/>
                <a:gd name="f315" fmla="val 104194"/>
                <a:gd name="f316" fmla="val 259881"/>
                <a:gd name="f317" fmla="val 112708"/>
                <a:gd name="f318" fmla="val 248172"/>
                <a:gd name="f319" fmla="val 111695"/>
                <a:gd name="f320" fmla="val 248002"/>
                <a:gd name="f321" fmla="val 114741"/>
                <a:gd name="f322" fmla="val 246936"/>
                <a:gd name="f323" fmla="val 117719"/>
                <a:gd name="f324" fmla="val 245089"/>
                <a:gd name="f325" fmla="val 120348"/>
                <a:gd name="f326" fmla="val 241307"/>
                <a:gd name="f327" fmla="val 125729"/>
                <a:gd name="f328" fmla="val 234825"/>
                <a:gd name="f329" fmla="val 128827"/>
                <a:gd name="f330" fmla="val 228007"/>
                <a:gd name="f331" fmla="val 128511"/>
                <a:gd name="f332" fmla="val 228158"/>
                <a:gd name="f333" fmla="val 125380"/>
                <a:gd name="f334" fmla="val 233848"/>
                <a:gd name="f335" fmla="val 125642"/>
                <a:gd name="f336" fmla="val 239262"/>
                <a:gd name="f337" fmla="val 123097"/>
                <a:gd name="f338" fmla="val 242439"/>
                <a:gd name="f339" fmla="val 118667"/>
                <a:gd name="f340" fmla="val 244071"/>
                <a:gd name="f341" fmla="val 116391"/>
                <a:gd name="f342" fmla="val 244987"/>
                <a:gd name="f343" fmla="val 113796"/>
                <a:gd name="f344" fmla="val 245116"/>
                <a:gd name="f345" fmla="val 111152"/>
                <a:gd name="f346" fmla="val 243716"/>
                <a:gd name="f347" fmla="val 110904"/>
                <a:gd name="f348" fmla="val 244539"/>
                <a:gd name="f349" fmla="val 108155"/>
                <a:gd name="f350" fmla="val 244792"/>
                <a:gd name="f351" fmla="val 106166"/>
                <a:gd name="f352" fmla="val 244131"/>
                <a:gd name="f353" fmla="val 104285"/>
                <a:gd name="f354" fmla="val 243078"/>
                <a:gd name="f355" fmla="val 102544"/>
                <a:gd name="f356" fmla="val 240257"/>
                <a:gd name="f357" fmla="val 97875"/>
                <a:gd name="f358" fmla="val 235048"/>
                <a:gd name="f359" fmla="val 94922"/>
                <a:gd name="f360" fmla="val 229344"/>
                <a:gd name="f361" fmla="val 94755"/>
                <a:gd name="f362" fmla="val 229436"/>
                <a:gd name="f363" fmla="val 91621"/>
                <a:gd name="f364" fmla="val 236268"/>
                <a:gd name="f365" fmla="val 91821"/>
                <a:gd name="f366" fmla="val 242499"/>
                <a:gd name="f367" fmla="val 95409"/>
                <a:gd name="f368" fmla="val 245850"/>
                <a:gd name="f369" fmla="val 101072"/>
                <a:gd name="f370" fmla="val 247129"/>
                <a:gd name="f371" fmla="val 103235"/>
                <a:gd name="f372" fmla="val 247915"/>
                <a:gd name="f373" fmla="val 105575"/>
                <a:gd name="f374" fmla="val 248037"/>
                <a:gd name="f375" fmla="val 107973"/>
                <a:gd name="f376" fmla="val 258268"/>
                <a:gd name="f377" fmla="val 109553"/>
                <a:gd name="f378" fmla="val 268981"/>
                <a:gd name="f379" fmla="val 102051"/>
                <a:gd name="f380" fmla="val 274232"/>
                <a:gd name="f381" fmla="val 89778"/>
                <a:gd name="f382" fmla="val 278708"/>
                <a:gd name="f383" fmla="val 77339"/>
                <a:gd name="f384" fmla="val 274020"/>
                <a:gd name="f385" fmla="val 63056"/>
                <a:gd name="f386" fmla="val 262316"/>
                <a:gd name="f387" fmla="val 55834"/>
                <a:gd name="f388" fmla="val 257734"/>
                <a:gd name="f389" fmla="val 53007"/>
                <a:gd name="f390" fmla="val 252666"/>
                <a:gd name="f391" fmla="val 51626"/>
                <a:gd name="f392" fmla="val 247691"/>
                <a:gd name="f393" fmla="val 52231"/>
                <a:gd name="f394" fmla="val 248705"/>
                <a:gd name="f395" fmla="val 60913"/>
                <a:gd name="f396" fmla="val 245967"/>
                <a:gd name="f397" fmla="val 69020"/>
                <a:gd name="f398" fmla="val 239739"/>
                <a:gd name="f399" fmla="val 74185"/>
                <a:gd name="f400" fmla="val 237649"/>
                <a:gd name="f401" fmla="val 71664"/>
                <a:gd name="f402" fmla="val 244579"/>
                <a:gd name="f403" fmla="val 65918"/>
                <a:gd name="f404" fmla="val 246481"/>
                <a:gd name="f405" fmla="val 55888"/>
                <a:gd name="f406" fmla="val 243151"/>
                <a:gd name="f407" fmla="val 45920"/>
                <a:gd name="f408" fmla="val 241194"/>
                <a:gd name="f409" fmla="val 40124"/>
                <a:gd name="f410" fmla="val 237183"/>
                <a:gd name="f411" fmla="val 35004"/>
                <a:gd name="f412" fmla="val 231542"/>
                <a:gd name="f413" fmla="val 31523"/>
                <a:gd name="f414" fmla="val 221392"/>
                <a:gd name="f415" fmla="val 25261"/>
                <a:gd name="f416" fmla="val 208864"/>
                <a:gd name="f417" fmla="val 26095"/>
                <a:gd name="f418" fmla="val 199763"/>
                <a:gd name="f419" fmla="val 32668"/>
                <a:gd name="f420" fmla="val 194721"/>
                <a:gd name="f421" fmla="val 27952"/>
                <a:gd name="f422" fmla="val 189842"/>
                <a:gd name="f423" fmla="val 24941"/>
                <a:gd name="f424" fmla="val 184271"/>
                <a:gd name="f425" fmla="val 23995"/>
                <a:gd name="f426" fmla="val 190632"/>
                <a:gd name="f427" fmla="val 62"/>
                <a:gd name="f428" fmla="val 300121"/>
                <a:gd name="f429" fmla="val 2329"/>
                <a:gd name="f430" fmla="val 391248"/>
                <a:gd name="f431" fmla="val 125645"/>
                <a:gd name="f432" fmla="val 309641"/>
                <a:gd name="f433" fmla="val 225160"/>
                <a:gd name="f434" fmla="val 282892"/>
                <a:gd name="f435" fmla="val 251229"/>
                <a:gd name="f436" fmla="val 279266"/>
                <a:gd name="f437" fmla="val 288859"/>
                <a:gd name="f438" fmla="val 302841"/>
                <a:gd name="f439" fmla="val 374772"/>
                <a:gd name="f440" fmla="val 121266"/>
                <a:gd name="f441" fmla="val 109025"/>
                <a:gd name="f442" fmla="val 322355"/>
                <a:gd name="f443" fmla="val 76580"/>
                <a:gd name="f444" fmla="val 333165"/>
                <a:gd name="f445" fmla="val 40716"/>
                <a:gd name="f446" fmla="val 329924"/>
                <a:gd name="f447" fmla="val 28778"/>
                <a:gd name="f448" fmla="val 318327"/>
                <a:gd name="f449" fmla="val 22923"/>
                <a:gd name="f450" fmla="val 311868"/>
                <a:gd name="f451" fmla="val 25422"/>
                <a:gd name="f452" fmla="val 291738"/>
                <a:gd name="f453" fmla="val 32859"/>
                <a:gd name="f454" fmla="val 276164"/>
                <a:gd name="f455" fmla="val 35235"/>
                <a:gd name="f456" fmla="val 270344"/>
                <a:gd name="f457" fmla="val 23179"/>
                <a:gd name="f458" fmla="val 268321"/>
                <a:gd name="f459" fmla="val 20618"/>
                <a:gd name="f460" fmla="val 259843"/>
                <a:gd name="f461" fmla="val 19440"/>
                <a:gd name="f462" fmla="val 251965"/>
                <a:gd name="f463" fmla="val 27377"/>
                <a:gd name="f464" fmla="val 251682"/>
                <a:gd name="f465" fmla="val 30757"/>
                <a:gd name="f466" fmla="val 247602"/>
                <a:gd name="f467" fmla="val 18516"/>
                <a:gd name="f468" fmla="val 238938"/>
                <a:gd name="f469" fmla="val 12669"/>
                <a:gd name="f470" fmla="val 232923"/>
                <a:gd name="f471" fmla="val 25811"/>
                <a:gd name="f472" fmla="val 221592"/>
                <a:gd name="f473" fmla="val 29458"/>
                <a:gd name="f474" fmla="val 212919"/>
                <a:gd name="f475" fmla="val 16679"/>
                <a:gd name="f476" fmla="val 208924"/>
                <a:gd name="f477" fmla="val 7006"/>
                <a:gd name="f478" fmla="val 203466"/>
                <a:gd name="f479" fmla="val 307"/>
                <a:gd name="f480" fmla="val 196983"/>
                <a:gd name="f481" fmla="val -2572"/>
                <a:gd name="f482" fmla="val 186228"/>
                <a:gd name="f483" fmla="val 15339"/>
                <a:gd name="f484" fmla="val 171234"/>
                <a:gd name="f485" fmla="val 31089"/>
                <a:gd name="f486" fmla="val 151672"/>
                <a:gd name="f487" fmla="val 47602"/>
                <a:gd name="f488" fmla="val 132201"/>
                <a:gd name="f489" fmla="val 33821"/>
                <a:gd name="f490" fmla="val 117353"/>
                <a:gd name="f491" fmla="val 46470"/>
                <a:gd name="f492" fmla="val 75544"/>
                <a:gd name="f493" fmla="val 66559"/>
                <a:gd name="f494" fmla="val 23813"/>
                <a:gd name="f495" fmla="val 114124"/>
                <a:gd name="f496" fmla="val -1423"/>
                <a:gd name="f497" fmla="*/ f0 1 341005"/>
                <a:gd name="f498" fmla="*/ f1 1 376812"/>
                <a:gd name="f499" fmla="val f2"/>
                <a:gd name="f500" fmla="val f3"/>
                <a:gd name="f501" fmla="val f4"/>
                <a:gd name="f502" fmla="+- f501 0 f499"/>
                <a:gd name="f503" fmla="+- f500 0 f499"/>
                <a:gd name="f504" fmla="*/ f503 1 341005"/>
                <a:gd name="f505" fmla="*/ f502 1 376812"/>
                <a:gd name="f506" fmla="*/ f499 1 f504"/>
                <a:gd name="f507" fmla="*/ f500 1 f504"/>
                <a:gd name="f508" fmla="*/ f499 1 f505"/>
                <a:gd name="f509" fmla="*/ f501 1 f505"/>
                <a:gd name="f510" fmla="*/ f506 f497 1"/>
                <a:gd name="f511" fmla="*/ f507 f497 1"/>
                <a:gd name="f512" fmla="*/ f509 f498 1"/>
                <a:gd name="f513" fmla="*/ f508 f49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0" t="f513" r="f511" b="f512"/>
              <a:pathLst>
                <a:path w="341005" h="37681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lose/>
                  <a:moveTo>
                    <a:pt x="f41" y="f42"/>
                  </a:move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lnTo>
                    <a:pt x="f71" y="f72"/>
                  </a:lnTo>
                  <a:cubicBezTo>
                    <a:pt x="f73" y="f74"/>
                    <a:pt x="f75" y="f76"/>
                    <a:pt x="f41" y="f42"/>
                  </a:cubicBez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lnTo>
                    <a:pt x="f205" y="f206"/>
                  </a:ln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lnTo>
                    <a:pt x="f219" y="f220"/>
                  </a:lnTo>
                  <a:cubicBezTo>
                    <a:pt x="f221" y="f222"/>
                    <a:pt x="f223" y="f224"/>
                    <a:pt x="f225" y="f226"/>
                  </a:cubicBezTo>
                  <a:lnTo>
                    <a:pt x="f227" y="f228"/>
                  </a:lnTo>
                  <a:cubicBezTo>
                    <a:pt x="f215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53"/>
                  </a:ln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lnTo>
                    <a:pt x="f300" y="f301"/>
                  </a:ln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lnTo>
                    <a:pt x="f332" y="f333"/>
                  </a:ln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lnTo>
                    <a:pt x="f348" y="f349"/>
                  </a:ln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lnTo>
                    <a:pt x="f362" y="f363"/>
                  </a:ln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lnTo>
                    <a:pt x="f400" y="f401"/>
                  </a:ln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418" y="f419"/>
                  </a:cubicBezTo>
                  <a:lnTo>
                    <a:pt x="f420" y="f421"/>
                  </a:lnTo>
                  <a:cubicBezTo>
                    <a:pt x="f422" y="f423"/>
                    <a:pt x="f424" y="f425"/>
                    <a:pt x="f77" y="f78"/>
                  </a:cubicBezTo>
                  <a:close/>
                  <a:moveTo>
                    <a:pt x="f426" y="f427"/>
                  </a:move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37"/>
                    <a:pt x="f438" y="f439"/>
                  </a:cubicBezTo>
                  <a:lnTo>
                    <a:pt x="f440" y="f4"/>
                  </a:lnTo>
                  <a:lnTo>
                    <a:pt x="f441" y="f442"/>
                  </a:lnTo>
                  <a:cubicBezTo>
                    <a:pt x="f443" y="f444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466"/>
                  </a:cubicBezTo>
                  <a:lnTo>
                    <a:pt x="f467" y="f468"/>
                  </a:ln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6"/>
                  </a:cubicBezTo>
                  <a:cubicBezTo>
                    <a:pt x="f487" y="f488"/>
                    <a:pt x="f489" y="f490"/>
                    <a:pt x="f491" y="f492"/>
                  </a:cubicBezTo>
                  <a:cubicBezTo>
                    <a:pt x="f493" y="f494"/>
                    <a:pt x="f495" y="f496"/>
                    <a:pt x="f426" y="f42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AE6FF"/>
                </a:solidFill>
                <a:latin typeface="Arial"/>
                <a:ea typeface="맑은 고딕" panose="020b0503020000020004" pitchFamily="34" charset="-127"/>
              </a:endParaRPr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88BDAE14-E80E-0754-48C6-58A3F8ED8024}"/>
                </a:ext>
              </a:extLst>
            </p:cNvPr>
            <p:cNvSpPr/>
            <p:nvPr/>
          </p:nvSpPr>
          <p:spPr>
            <a:xfrm>
              <a:off x="5223903" y="1253331"/>
              <a:ext cx="436342" cy="467441"/>
            </a:xfrm>
            <a:custGeom>
              <a:gdLst>
                <a:gd name="f0" fmla="val w"/>
                <a:gd name="f1" fmla="val h"/>
                <a:gd name="f2" fmla="val 0"/>
                <a:gd name="f3" fmla="val 3068057"/>
                <a:gd name="f4" fmla="val 3083879"/>
                <a:gd name="f5" fmla="val 1943022"/>
                <a:gd name="f6" fmla="val 2091435"/>
                <a:gd name="f7" fmla="val 2214809"/>
                <a:gd name="f8" fmla="val 107202"/>
                <a:gd name="f9" fmla="val 2232575"/>
                <a:gd name="f10" fmla="val 249298"/>
                <a:gd name="f11" fmla="val 2066806"/>
                <a:gd name="f12" fmla="val 323095"/>
                <a:gd name="f13" fmla="val 1966497"/>
                <a:gd name="f14" fmla="val 475331"/>
                <a:gd name="f15" fmla="val 1992863"/>
                <a:gd name="f16" fmla="val 623272"/>
                <a:gd name="f17" fmla="val 2032344"/>
                <a:gd name="f18" fmla="val 614884"/>
                <a:gd name="f19" fmla="val 2007703"/>
                <a:gd name="f20" fmla="val 472429"/>
                <a:gd name="f21" fmla="val 2119863"/>
                <a:gd name="f22" fmla="val 324636"/>
                <a:gd name="f23" fmla="val 2294697"/>
                <a:gd name="f24" fmla="val 266187"/>
                <a:gd name="f25" fmla="val 2304190"/>
                <a:gd name="f26" fmla="val 260641"/>
                <a:gd name="f27" fmla="val 2314409"/>
                <a:gd name="f28" fmla="val 260119"/>
                <a:gd name="f29" fmla="val 2324748"/>
                <a:gd name="f30" fmla="val 2491310"/>
                <a:gd name="f31" fmla="val 2626336"/>
                <a:gd name="f32" fmla="val 395145"/>
                <a:gd name="f33" fmla="val 561708"/>
                <a:gd name="f34" fmla="val 2609021"/>
                <a:gd name="f35" fmla="val 647481"/>
                <a:gd name="f36" fmla="val 656343"/>
                <a:gd name="f37" fmla="val 2762823"/>
                <a:gd name="f38" fmla="val 669742"/>
                <a:gd name="f39" fmla="val 2867295"/>
                <a:gd name="f40" fmla="val 786613"/>
                <a:gd name="f41" fmla="val 927882"/>
                <a:gd name="f42" fmla="val 2850464"/>
                <a:gd name="f43" fmla="val 1011252"/>
                <a:gd name="f44" fmla="val 2978255"/>
                <a:gd name="f45" fmla="val 1064152"/>
                <a:gd name="f46" fmla="val 1190111"/>
                <a:gd name="f47" fmla="val 1337042"/>
                <a:gd name="f48" fmla="val 1418703"/>
                <a:gd name="f49" fmla="val 3040320"/>
                <a:gd name="f50" fmla="val 1493884"/>
                <a:gd name="f51" fmla="val 2992210"/>
                <a:gd name="f52" fmla="val 1551889"/>
                <a:gd name="f53" fmla="val 2909241"/>
                <a:gd name="f54" fmla="val 1651289"/>
                <a:gd name="f55" fmla="val 2791782"/>
                <a:gd name="f56" fmla="val 1696238"/>
                <a:gd name="f57" fmla="val 2686704"/>
                <a:gd name="f58" fmla="val 1660749"/>
                <a:gd name="f59" fmla="val 2673794"/>
                <a:gd name="f60" fmla="val 1698968"/>
                <a:gd name="f61" fmla="val 2768232"/>
                <a:gd name="f62" fmla="val 1730865"/>
                <a:gd name="f63" fmla="val 2870956"/>
                <a:gd name="f64" fmla="val 1707121"/>
                <a:gd name="f65" fmla="val 2955415"/>
                <a:gd name="f66" fmla="val 1640323"/>
                <a:gd name="f67" fmla="val 2993943"/>
                <a:gd name="f68" fmla="val 1688574"/>
                <a:gd name="f69" fmla="val 3012247"/>
                <a:gd name="f70" fmla="val 1750635"/>
                <a:gd name="f71" fmla="val 1816968"/>
                <a:gd name="f72" fmla="val 1986406"/>
                <a:gd name="f73" fmla="val 2892829"/>
                <a:gd name="f74" fmla="val 2127952"/>
                <a:gd name="f75" fmla="val 2733451"/>
                <a:gd name="f76" fmla="val 2161496"/>
                <a:gd name="f77" fmla="val 2570803"/>
                <a:gd name="f78" fmla="val 2185843"/>
                <a:gd name="f79" fmla="val 2422847"/>
                <a:gd name="f80" fmla="val 2122052"/>
                <a:gd name="f81" fmla="val 2373218"/>
                <a:gd name="f82" fmla="val 2004561"/>
                <a:gd name="f83" fmla="val 2397575"/>
                <a:gd name="f84" fmla="val 1987765"/>
                <a:gd name="f85" fmla="val 2417022"/>
                <a:gd name="f86" fmla="val 1964396"/>
                <a:gd name="f87" fmla="val 2431421"/>
                <a:gd name="f88" fmla="val 1936987"/>
                <a:gd name="f89" fmla="val 2469123"/>
                <a:gd name="f90" fmla="val 1865220"/>
                <a:gd name="f91" fmla="val 2466430"/>
                <a:gd name="f92" fmla="val 1776674"/>
                <a:gd name="f93" fmla="val 2424327"/>
                <a:gd name="f94" fmla="val 1703750"/>
                <a:gd name="f95" fmla="val 2390880"/>
                <a:gd name="f96" fmla="val 1723060"/>
                <a:gd name="f97" fmla="val 2426033"/>
                <a:gd name="f98" fmla="val 1783948"/>
                <a:gd name="f99" fmla="val 2428758"/>
                <a:gd name="f100" fmla="val 1857660"/>
                <a:gd name="f101" fmla="val 2398065"/>
                <a:gd name="f102" fmla="val 1917447"/>
                <a:gd name="f103" fmla="val 2386618"/>
                <a:gd name="f104" fmla="val 1939743"/>
                <a:gd name="f105" fmla="val 2371177"/>
                <a:gd name="f106" fmla="val 1958844"/>
                <a:gd name="f107" fmla="val 2348681"/>
                <a:gd name="f108" fmla="val 1969064"/>
                <a:gd name="f109" fmla="val 2314536"/>
                <a:gd name="f110" fmla="val 1978212"/>
                <a:gd name="f111" fmla="val 2320989"/>
                <a:gd name="f112" fmla="val 1994504"/>
                <a:gd name="f113" fmla="val 2292439"/>
                <a:gd name="f114" fmla="val 2010252"/>
                <a:gd name="f115" fmla="val 2259301"/>
                <a:gd name="f116" fmla="val 2017439"/>
                <a:gd name="f117" fmla="val 2224883"/>
                <a:gd name="f118" fmla="val 2015050"/>
                <a:gd name="f119" fmla="val 2157880"/>
                <a:gd name="f120" fmla="val 2010397"/>
                <a:gd name="f121" fmla="val 2096183"/>
                <a:gd name="f122" fmla="val 1970105"/>
                <a:gd name="f123" fmla="val 2062112"/>
                <a:gd name="f124" fmla="val 1908746"/>
                <a:gd name="f125" fmla="val 2028307"/>
                <a:gd name="f126" fmla="val 1927422"/>
                <a:gd name="f127" fmla="val 2069101"/>
                <a:gd name="f128" fmla="val 2000945"/>
                <a:gd name="f129" fmla="val 2143517"/>
                <a:gd name="f130" fmla="val 2048870"/>
                <a:gd name="f131" fmla="val 2224395"/>
                <a:gd name="f132" fmla="val 2053708"/>
                <a:gd name="f133" fmla="val 2263912"/>
                <a:gd name="f134" fmla="val 2056070"/>
                <a:gd name="f135" fmla="val 2302036"/>
                <a:gd name="f136" fmla="val 2047984"/>
                <a:gd name="f137" fmla="val 2335071"/>
                <a:gd name="f138" fmla="val 2030056"/>
                <a:gd name="f139" fmla="val 2400196"/>
                <a:gd name="f140" fmla="val 2159379"/>
                <a:gd name="f141" fmla="val 2567325"/>
                <a:gd name="f142" fmla="val 2230480"/>
                <a:gd name="f143" fmla="val 2748680"/>
                <a:gd name="f144" fmla="val 2204554"/>
                <a:gd name="f145" fmla="val 2767068"/>
                <a:gd name="f146" fmla="val 2240602"/>
                <a:gd name="f147" fmla="val 2774723"/>
                <a:gd name="f148" fmla="val 2281713"/>
                <a:gd name="f149" fmla="val 2324613"/>
                <a:gd name="f150" fmla="val 2444667"/>
                <a:gd name="f151" fmla="val 2714770"/>
                <a:gd name="f152" fmla="val 2550720"/>
                <a:gd name="f153" fmla="val 2619461"/>
                <a:gd name="f154" fmla="val 2609132"/>
                <a:gd name="f155" fmla="val 2594093"/>
                <a:gd name="f156" fmla="val 2739763"/>
                <a:gd name="f157" fmla="val 2496512"/>
                <a:gd name="f158" fmla="val 2844553"/>
                <a:gd name="f159" fmla="val 2368919"/>
                <a:gd name="f160" fmla="val 2876858"/>
                <a:gd name="f161" fmla="val 2184369"/>
                <a:gd name="f162" fmla="val 2908073"/>
                <a:gd name="f163" fmla="val 2016372"/>
                <a:gd name="f164" fmla="val 2826285"/>
                <a:gd name="f165" fmla="val 1978290"/>
                <a:gd name="f166" fmla="val 2684161"/>
                <a:gd name="f167" fmla="val 1939323"/>
                <a:gd name="f168" fmla="val 2694602"/>
                <a:gd name="f169" fmla="val 1970494"/>
                <a:gd name="f170" fmla="val 2810931"/>
                <a:gd name="f171" fmla="val 2075973"/>
                <a:gd name="f172" fmla="val 2892306"/>
                <a:gd name="f173" fmla="val 2210223"/>
                <a:gd name="f174" fmla="val 2912307"/>
                <a:gd name="f175" fmla="val 2165434"/>
                <a:gd name="f176" fmla="val 3014618"/>
                <a:gd name="f177" fmla="val 2062317"/>
                <a:gd name="f178" fmla="val 1804718"/>
                <a:gd name="f179" fmla="val 1736151"/>
                <a:gd name="f180" fmla="val 2990782"/>
                <a:gd name="f181" fmla="val 1657612"/>
                <a:gd name="f182" fmla="val 2862428"/>
                <a:gd name="f183" fmla="val 1632100"/>
                <a:gd name="f184" fmla="val 2775963"/>
                <a:gd name="f185" fmla="val 1598588"/>
                <a:gd name="f186" fmla="val 2449530"/>
                <a:gd name="f187" fmla="val 1653064"/>
                <a:gd name="f188" fmla="val 2147091"/>
                <a:gd name="f189" fmla="val 1775302"/>
                <a:gd name="f190" fmla="val 2294672"/>
                <a:gd name="f191" fmla="val 1947360"/>
                <a:gd name="f192" fmla="val 2360889"/>
                <a:gd name="f193" fmla="val 2101389"/>
                <a:gd name="f194" fmla="val 2319520"/>
                <a:gd name="f195" fmla="val 2085913"/>
                <a:gd name="f196" fmla="val 2268654"/>
                <a:gd name="f197" fmla="val 1935632"/>
                <a:gd name="f198" fmla="val 2308197"/>
                <a:gd name="f199" fmla="val 1765039"/>
                <a:gd name="f200" fmla="val 2228547"/>
                <a:gd name="f201" fmla="val 1652548"/>
                <a:gd name="f202" fmla="val 2065927"/>
                <a:gd name="f203" fmla="val 1594744"/>
                <a:gd name="f204" fmla="val 1988631"/>
                <a:gd name="f205" fmla="val 1552933"/>
                <a:gd name="f206" fmla="val 1543383"/>
                <a:gd name="f207" fmla="val 1647107"/>
                <a:gd name="f208" fmla="val 1210118"/>
                <a:gd name="f209" fmla="val 1757451"/>
                <a:gd name="f210" fmla="val 1073526"/>
                <a:gd name="f211" fmla="val 1924310"/>
                <a:gd name="f212" fmla="val 1023711"/>
                <a:gd name="f213" fmla="val 2044795"/>
                <a:gd name="f214" fmla="val 1095494"/>
                <a:gd name="f215" fmla="val 2046624"/>
                <a:gd name="f216" fmla="val 1092427"/>
                <a:gd name="f217" fmla="val 2044963"/>
                <a:gd name="f218" fmla="val 1115904"/>
                <a:gd name="f219" fmla="val 2049817"/>
                <a:gd name="f220" fmla="val 1139574"/>
                <a:gd name="f221" fmla="val 2059741"/>
                <a:gd name="f222" fmla="val 1162003"/>
                <a:gd name="f223" fmla="val 2085174"/>
                <a:gd name="f224" fmla="val 1219476"/>
                <a:gd name="f225" fmla="val 2140055"/>
                <a:gd name="f226" fmla="val 1259997"/>
                <a:gd name="f227" fmla="val 2204060"/>
                <a:gd name="f228" fmla="val 1268556"/>
                <a:gd name="f229" fmla="val 2208020"/>
                <a:gd name="f230" fmla="val 1238949"/>
                <a:gd name="f231" fmla="val 2154665"/>
                <a:gd name="f232" fmla="val 1231814"/>
                <a:gd name="f233" fmla="val 2108853"/>
                <a:gd name="f234" fmla="val 1198319"/>
                <a:gd name="f235" fmla="val 2087448"/>
                <a:gd name="f236" fmla="val 1150798"/>
                <a:gd name="f237" fmla="val 2064784"/>
                <a:gd name="f238" fmla="val 1100476"/>
                <a:gd name="f239" fmla="val 2073123"/>
                <a:gd name="f240" fmla="val 1042569"/>
                <a:gd name="f241" fmla="val 2109077"/>
                <a:gd name="f242" fmla="val 1000639"/>
                <a:gd name="f243" fmla="val 2142987"/>
                <a:gd name="f244" fmla="val 961090"/>
                <a:gd name="f245" fmla="val 2196315"/>
                <a:gd name="f246" fmla="val 941798"/>
                <a:gd name="f247" fmla="val 2249471"/>
                <a:gd name="f248" fmla="val 949847"/>
                <a:gd name="f249" fmla="val 2253988"/>
                <a:gd name="f250" fmla="val 920317"/>
                <a:gd name="f251" fmla="val 2190211"/>
                <a:gd name="f252" fmla="val 910645"/>
                <a:gd name="f253" fmla="val 2126205"/>
                <a:gd name="f254" fmla="val 934132"/>
                <a:gd name="f255" fmla="val 2085632"/>
                <a:gd name="f256" fmla="val 982099"/>
                <a:gd name="f257" fmla="val 2052614"/>
                <a:gd name="f258" fmla="val 1055246"/>
                <a:gd name="f259" fmla="val 1928226"/>
                <a:gd name="f260" fmla="val 988072"/>
                <a:gd name="f261" fmla="val 1765306"/>
                <a:gd name="f262" fmla="val 1028878"/>
                <a:gd name="f263" fmla="val 1646726"/>
                <a:gd name="f264" fmla="val 1149851"/>
                <a:gd name="f265" fmla="val 1576863"/>
                <a:gd name="f266" fmla="val 1018908"/>
                <a:gd name="f267" fmla="val 1584053"/>
                <a:gd name="f268" fmla="val 461235"/>
                <a:gd name="f269" fmla="val 1633436"/>
                <a:gd name="f270" fmla="val 269593"/>
                <a:gd name="f271" fmla="val 1697428"/>
                <a:gd name="f272" fmla="val 119029"/>
                <a:gd name="f273" fmla="val 1776459"/>
                <a:gd name="f274" fmla="val 1125035"/>
                <a:gd name="f275" fmla="val 1263339"/>
                <a:gd name="f276" fmla="val 1331906"/>
                <a:gd name="f277" fmla="val 93097"/>
                <a:gd name="f278" fmla="val 1410445"/>
                <a:gd name="f279" fmla="val 221451"/>
                <a:gd name="f280" fmla="val 1435957"/>
                <a:gd name="f281" fmla="val 307916"/>
                <a:gd name="f282" fmla="val 1469469"/>
                <a:gd name="f283" fmla="val 634350"/>
                <a:gd name="f284" fmla="val 1414993"/>
                <a:gd name="f285" fmla="val 936788"/>
                <a:gd name="f286" fmla="val 1292755"/>
                <a:gd name="f287" fmla="val 789207"/>
                <a:gd name="f288" fmla="val 1120697"/>
                <a:gd name="f289" fmla="val 722990"/>
                <a:gd name="f290" fmla="val 966668"/>
                <a:gd name="f291" fmla="val 764359"/>
                <a:gd name="f292" fmla="val 982144"/>
                <a:gd name="f293" fmla="val 815225"/>
                <a:gd name="f294" fmla="val 1132425"/>
                <a:gd name="f295" fmla="val 775682"/>
                <a:gd name="f296" fmla="val 1303018"/>
                <a:gd name="f297" fmla="val 855332"/>
                <a:gd name="f298" fmla="val 1415509"/>
                <a:gd name="f299" fmla="val 1017952"/>
                <a:gd name="f300" fmla="val 1473313"/>
                <a:gd name="f301" fmla="val 1095249"/>
                <a:gd name="f302" fmla="val 1515123"/>
                <a:gd name="f303" fmla="val 1540497"/>
                <a:gd name="f304" fmla="val 1420950"/>
                <a:gd name="f305" fmla="val 1873762"/>
                <a:gd name="f306" fmla="val 1310606"/>
                <a:gd name="f307" fmla="val 2010353"/>
                <a:gd name="f308" fmla="val 1143747"/>
                <a:gd name="f309" fmla="val 2060168"/>
                <a:gd name="f310" fmla="val 1023262"/>
                <a:gd name="f311" fmla="val 1988385"/>
                <a:gd name="f312" fmla="val 1021433"/>
                <a:gd name="f313" fmla="val 1991453"/>
                <a:gd name="f314" fmla="val 1023094"/>
                <a:gd name="f315" fmla="val 1967976"/>
                <a:gd name="f316" fmla="val 1018240"/>
                <a:gd name="f317" fmla="val 1944306"/>
                <a:gd name="f318" fmla="val 1008316"/>
                <a:gd name="f319" fmla="val 1921877"/>
                <a:gd name="f320" fmla="val 982883"/>
                <a:gd name="f321" fmla="val 1864403"/>
                <a:gd name="f322" fmla="val 928002"/>
                <a:gd name="f323" fmla="val 1823883"/>
                <a:gd name="f324" fmla="val 863997"/>
                <a:gd name="f325" fmla="val 1815323"/>
                <a:gd name="f326" fmla="val 860037"/>
                <a:gd name="f327" fmla="val 1844930"/>
                <a:gd name="f328" fmla="val 913392"/>
                <a:gd name="f329" fmla="val 1852066"/>
                <a:gd name="f330" fmla="val 959204"/>
                <a:gd name="f331" fmla="val 1885560"/>
                <a:gd name="f332" fmla="val 980609"/>
                <a:gd name="f333" fmla="val 1933082"/>
                <a:gd name="f334" fmla="val 1003273"/>
                <a:gd name="f335" fmla="val 1983404"/>
                <a:gd name="f336" fmla="val 994934"/>
                <a:gd name="f337" fmla="val 2041310"/>
                <a:gd name="f338" fmla="val 958980"/>
                <a:gd name="f339" fmla="val 2083241"/>
                <a:gd name="f340" fmla="val 925070"/>
                <a:gd name="f341" fmla="val 2122789"/>
                <a:gd name="f342" fmla="val 871742"/>
                <a:gd name="f343" fmla="val 2142082"/>
                <a:gd name="f344" fmla="val 818586"/>
                <a:gd name="f345" fmla="val 2134033"/>
                <a:gd name="f346" fmla="val 814069"/>
                <a:gd name="f347" fmla="val 2163562"/>
                <a:gd name="f348" fmla="val 877846"/>
                <a:gd name="f349" fmla="val 2173235"/>
                <a:gd name="f350" fmla="val 941852"/>
                <a:gd name="f351" fmla="val 2149747"/>
                <a:gd name="f352" fmla="val 982425"/>
                <a:gd name="f353" fmla="val 2101780"/>
                <a:gd name="f354" fmla="val 1015443"/>
                <a:gd name="f355" fmla="val 2028633"/>
                <a:gd name="f356" fmla="val 1139831"/>
                <a:gd name="f357" fmla="val 2095808"/>
                <a:gd name="f358" fmla="val 1302751"/>
                <a:gd name="f359" fmla="val 2055001"/>
                <a:gd name="f360" fmla="val 1421331"/>
                <a:gd name="f361" fmla="val 1934029"/>
                <a:gd name="f362" fmla="val 1491194"/>
                <a:gd name="f363" fmla="val 2064971"/>
                <a:gd name="f364" fmla="val 1484003"/>
                <a:gd name="f365" fmla="val 2622644"/>
                <a:gd name="f366" fmla="val 1434621"/>
                <a:gd name="f367" fmla="val 2814287"/>
                <a:gd name="f368" fmla="val 1370629"/>
                <a:gd name="f369" fmla="val 2964850"/>
                <a:gd name="f370" fmla="val 1291598"/>
                <a:gd name="f371" fmla="val 976622"/>
                <a:gd name="f372" fmla="val 853248"/>
                <a:gd name="f373" fmla="val 2976677"/>
                <a:gd name="f374" fmla="val 835482"/>
                <a:gd name="f375" fmla="val 2834581"/>
                <a:gd name="f376" fmla="val 1001251"/>
                <a:gd name="f377" fmla="val 2760784"/>
                <a:gd name="f378" fmla="val 1101560"/>
                <a:gd name="f379" fmla="val 2608549"/>
                <a:gd name="f380" fmla="val 1075194"/>
                <a:gd name="f381" fmla="val 2460607"/>
                <a:gd name="f382" fmla="val 1035713"/>
                <a:gd name="f383" fmla="val 2468996"/>
                <a:gd name="f384" fmla="val 1060354"/>
                <a:gd name="f385" fmla="val 2611450"/>
                <a:gd name="f386" fmla="val 948194"/>
                <a:gd name="f387" fmla="val 2759243"/>
                <a:gd name="f388" fmla="val 773360"/>
                <a:gd name="f389" fmla="val 2817692"/>
                <a:gd name="f390" fmla="val 763867"/>
                <a:gd name="f391" fmla="val 2823239"/>
                <a:gd name="f392" fmla="val 753648"/>
                <a:gd name="f393" fmla="val 2823760"/>
                <a:gd name="f394" fmla="val 743309"/>
                <a:gd name="f395" fmla="val 576747"/>
                <a:gd name="f396" fmla="val 441721"/>
                <a:gd name="f397" fmla="val 2688734"/>
                <a:gd name="f398" fmla="val 2522172"/>
                <a:gd name="f399" fmla="val 459036"/>
                <a:gd name="f400" fmla="val 2436399"/>
                <a:gd name="f401" fmla="val 2427537"/>
                <a:gd name="f402" fmla="val 305234"/>
                <a:gd name="f403" fmla="val 2414137"/>
                <a:gd name="f404" fmla="val 200762"/>
                <a:gd name="f405" fmla="val 2297266"/>
                <a:gd name="f406" fmla="val 2155997"/>
                <a:gd name="f407" fmla="val 217593"/>
                <a:gd name="f408" fmla="val 2072628"/>
                <a:gd name="f409" fmla="val 89802"/>
                <a:gd name="f410" fmla="val 2019727"/>
                <a:gd name="f411" fmla="val 1893768"/>
                <a:gd name="f412" fmla="val 1746838"/>
                <a:gd name="f413" fmla="val 1665177"/>
                <a:gd name="f414" fmla="val 27737"/>
                <a:gd name="f415" fmla="val 1589996"/>
                <a:gd name="f416" fmla="val 75847"/>
                <a:gd name="f417" fmla="val 1531990"/>
                <a:gd name="f418" fmla="val 158816"/>
                <a:gd name="f419" fmla="val 1432590"/>
                <a:gd name="f420" fmla="val 276275"/>
                <a:gd name="f421" fmla="val 1387641"/>
                <a:gd name="f422" fmla="val 381353"/>
                <a:gd name="f423" fmla="val 1423131"/>
                <a:gd name="f424" fmla="val 394263"/>
                <a:gd name="f425" fmla="val 1384911"/>
                <a:gd name="f426" fmla="val 299825"/>
                <a:gd name="f427" fmla="val 1353014"/>
                <a:gd name="f428" fmla="val 197101"/>
                <a:gd name="f429" fmla="val 1376758"/>
                <a:gd name="f430" fmla="val 112642"/>
                <a:gd name="f431" fmla="val 1443556"/>
                <a:gd name="f432" fmla="val 74114"/>
                <a:gd name="f433" fmla="val 1395305"/>
                <a:gd name="f434" fmla="val 55810"/>
                <a:gd name="f435" fmla="val 1333244"/>
                <a:gd name="f436" fmla="val 1266911"/>
                <a:gd name="f437" fmla="val 1097473"/>
                <a:gd name="f438" fmla="val 175228"/>
                <a:gd name="f439" fmla="val 955927"/>
                <a:gd name="f440" fmla="val 334606"/>
                <a:gd name="f441" fmla="val 922383"/>
                <a:gd name="f442" fmla="val 497254"/>
                <a:gd name="f443" fmla="val 898036"/>
                <a:gd name="f444" fmla="val 645210"/>
                <a:gd name="f445" fmla="val 961827"/>
                <a:gd name="f446" fmla="val 694839"/>
                <a:gd name="f447" fmla="val 1079319"/>
                <a:gd name="f448" fmla="val 670482"/>
                <a:gd name="f449" fmla="val 1096114"/>
                <a:gd name="f450" fmla="val 651035"/>
                <a:gd name="f451" fmla="val 1119484"/>
                <a:gd name="f452" fmla="val 636636"/>
                <a:gd name="f453" fmla="val 1146893"/>
                <a:gd name="f454" fmla="val 598934"/>
                <a:gd name="f455" fmla="val 1218660"/>
                <a:gd name="f456" fmla="val 601627"/>
                <a:gd name="f457" fmla="val 1307205"/>
                <a:gd name="f458" fmla="val 643730"/>
                <a:gd name="f459" fmla="val 1380130"/>
                <a:gd name="f460" fmla="val 677177"/>
                <a:gd name="f461" fmla="val 1360819"/>
                <a:gd name="f462" fmla="val 642024"/>
                <a:gd name="f463" fmla="val 1299932"/>
                <a:gd name="f464" fmla="val 639299"/>
                <a:gd name="f465" fmla="val 1226219"/>
                <a:gd name="f466" fmla="val 669992"/>
                <a:gd name="f467" fmla="val 1166433"/>
                <a:gd name="f468" fmla="val 681439"/>
                <a:gd name="f469" fmla="val 1144136"/>
                <a:gd name="f470" fmla="val 696880"/>
                <a:gd name="f471" fmla="val 1125036"/>
                <a:gd name="f472" fmla="val 719376"/>
                <a:gd name="f473" fmla="val 1114815"/>
                <a:gd name="f474" fmla="val 753521"/>
                <a:gd name="f475" fmla="val 1105667"/>
                <a:gd name="f476" fmla="val 747068"/>
                <a:gd name="f477" fmla="val 1089375"/>
                <a:gd name="f478" fmla="val 775618"/>
                <a:gd name="f479" fmla="val 1073627"/>
                <a:gd name="f480" fmla="val 808756"/>
                <a:gd name="f481" fmla="val 1066440"/>
                <a:gd name="f482" fmla="val 843174"/>
                <a:gd name="f483" fmla="val 1068829"/>
                <a:gd name="f484" fmla="val 910177"/>
                <a:gd name="f485" fmla="val 1073482"/>
                <a:gd name="f486" fmla="val 971874"/>
                <a:gd name="f487" fmla="val 1113774"/>
                <a:gd name="f488" fmla="val 1005945"/>
                <a:gd name="f489" fmla="val 1175134"/>
                <a:gd name="f490" fmla="val 1039750"/>
                <a:gd name="f491" fmla="val 1156458"/>
                <a:gd name="f492" fmla="val 998956"/>
                <a:gd name="f493" fmla="val 1082934"/>
                <a:gd name="f494" fmla="val 924540"/>
                <a:gd name="f495" fmla="val 1035010"/>
                <a:gd name="f496" fmla="val 843662"/>
                <a:gd name="f497" fmla="val 1030172"/>
                <a:gd name="f498" fmla="val 804145"/>
                <a:gd name="f499" fmla="val 1027809"/>
                <a:gd name="f500" fmla="val 766021"/>
                <a:gd name="f501" fmla="val 1035895"/>
                <a:gd name="f502" fmla="val 732986"/>
                <a:gd name="f503" fmla="val 1053824"/>
                <a:gd name="f504" fmla="val 667861"/>
                <a:gd name="f505" fmla="val 924500"/>
                <a:gd name="f506" fmla="val 500732"/>
                <a:gd name="f507" fmla="val 853399"/>
                <a:gd name="f508" fmla="val 319377"/>
                <a:gd name="f509" fmla="val 879325"/>
                <a:gd name="f510" fmla="val 300989"/>
                <a:gd name="f511" fmla="val 843277"/>
                <a:gd name="f512" fmla="val 293334"/>
                <a:gd name="f513" fmla="val 802167"/>
                <a:gd name="f514" fmla="val 759266"/>
                <a:gd name="f515" fmla="val 639212"/>
                <a:gd name="f516" fmla="val 353287"/>
                <a:gd name="f517" fmla="val 533159"/>
                <a:gd name="f518" fmla="val 448596"/>
                <a:gd name="f519" fmla="val 474747"/>
                <a:gd name="f520" fmla="val 473964"/>
                <a:gd name="f521" fmla="val 344116"/>
                <a:gd name="f522" fmla="val 571545"/>
                <a:gd name="f523" fmla="val 239326"/>
                <a:gd name="f524" fmla="val 699138"/>
                <a:gd name="f525" fmla="val 207021"/>
                <a:gd name="f526" fmla="val 883688"/>
                <a:gd name="f527" fmla="val 175806"/>
                <a:gd name="f528" fmla="val 1051685"/>
                <a:gd name="f529" fmla="val 257594"/>
                <a:gd name="f530" fmla="val 1089767"/>
                <a:gd name="f531" fmla="val 399718"/>
                <a:gd name="f532" fmla="val 1128734"/>
                <a:gd name="f533" fmla="val 389277"/>
                <a:gd name="f534" fmla="val 1097563"/>
                <a:gd name="f535" fmla="val 272948"/>
                <a:gd name="f536" fmla="val 992084"/>
                <a:gd name="f537" fmla="val 191573"/>
                <a:gd name="f538" fmla="val 857834"/>
                <a:gd name="f539" fmla="val 171572"/>
                <a:gd name="f540" fmla="val 902623"/>
                <a:gd name="f541" fmla="val 69261"/>
                <a:gd name="f542" fmla="val 1005740"/>
                <a:gd name="f543" fmla="*/ f0 1 3068057"/>
                <a:gd name="f544" fmla="*/ f1 1 3083879"/>
                <a:gd name="f545" fmla="val f2"/>
                <a:gd name="f546" fmla="val f3"/>
                <a:gd name="f547" fmla="val f4"/>
                <a:gd name="f548" fmla="+- f547 0 f545"/>
                <a:gd name="f549" fmla="+- f546 0 f545"/>
                <a:gd name="f550" fmla="*/ f549 1 3068057"/>
                <a:gd name="f551" fmla="*/ f548 1 3083879"/>
                <a:gd name="f552" fmla="*/ f545 1 f550"/>
                <a:gd name="f553" fmla="*/ f546 1 f550"/>
                <a:gd name="f554" fmla="*/ f545 1 f551"/>
                <a:gd name="f555" fmla="*/ f547 1 f551"/>
                <a:gd name="f556" fmla="*/ f552 f543 1"/>
                <a:gd name="f557" fmla="*/ f553 f543 1"/>
                <a:gd name="f558" fmla="*/ f555 f544 1"/>
                <a:gd name="f559" fmla="*/ f554 f5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6" t="f559" r="f557" b="f558"/>
              <a:pathLst>
                <a:path w="3068057" h="30838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1" y="f33"/>
                  </a:cubicBezTo>
                  <a:lnTo>
                    <a:pt x="f34" y="f35"/>
                  </a:lnTo>
                  <a:lnTo>
                    <a:pt x="f31" y="f35"/>
                  </a:lnTo>
                  <a:lnTo>
                    <a:pt x="f31" y="f36"/>
                  </a:lnTo>
                  <a:cubicBezTo>
                    <a:pt x="f37" y="f38"/>
                    <a:pt x="f39" y="f40"/>
                    <a:pt x="f39" y="f41"/>
                  </a:cubicBezTo>
                  <a:lnTo>
                    <a:pt x="f42" y="f43"/>
                  </a:lnTo>
                  <a:cubicBezTo>
                    <a:pt x="f44" y="f45"/>
                    <a:pt x="f3" y="f46"/>
                    <a:pt x="f3" y="f47"/>
                  </a:cubicBezTo>
                  <a:cubicBezTo>
                    <a:pt x="f3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9" y="f71"/>
                  </a:cubicBezTo>
                  <a:cubicBezTo>
                    <a:pt x="f69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lnTo>
                    <a:pt x="f111" y="f112"/>
                  </a:ln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lnTo>
                    <a:pt x="f125" y="f126"/>
                  </a:ln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7" y="f149"/>
                  </a:cubicBezTo>
                  <a:cubicBezTo>
                    <a:pt x="f147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4"/>
                    <a:pt x="f5" y="f4"/>
                  </a:cubicBezTo>
                  <a:cubicBezTo>
                    <a:pt x="f178" y="f4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lnTo>
                    <a:pt x="f195" y="f196"/>
                  </a:ln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lnTo>
                    <a:pt x="f215" y="f216"/>
                  </a:ln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lnTo>
                    <a:pt x="f229" y="f230"/>
                  </a:ln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lnTo>
                    <a:pt x="f249" y="f250"/>
                  </a:lnTo>
                  <a:cubicBezTo>
                    <a:pt x="f251" y="f252"/>
                    <a:pt x="f253" y="f254"/>
                    <a:pt x="f255" y="f256"/>
                  </a:cubicBezTo>
                  <a:lnTo>
                    <a:pt x="f257" y="f258"/>
                  </a:ln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"/>
                    <a:pt x="f5" y="f2"/>
                  </a:cubicBezTo>
                  <a:close/>
                  <a:moveTo>
                    <a:pt x="f274" y="f2"/>
                  </a:moveTo>
                  <a:cubicBezTo>
                    <a:pt x="f275" y="f2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lnTo>
                    <a:pt x="f312" y="f313"/>
                  </a:ln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lnTo>
                    <a:pt x="f326" y="f327"/>
                  </a:ln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4"/>
                    <a:pt x="f274" y="f4"/>
                  </a:cubicBezTo>
                  <a:cubicBezTo>
                    <a:pt x="f371" y="f4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lnTo>
                    <a:pt x="f382" y="f383"/>
                  </a:ln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6" y="f398"/>
                  </a:cubicBezTo>
                  <a:lnTo>
                    <a:pt x="f399" y="f400"/>
                  </a:lnTo>
                  <a:lnTo>
                    <a:pt x="f396" y="f400"/>
                  </a:lnTo>
                  <a:lnTo>
                    <a:pt x="f396" y="f401"/>
                  </a:lnTo>
                  <a:cubicBezTo>
                    <a:pt x="f402" y="f403"/>
                    <a:pt x="f404" y="f405"/>
                    <a:pt x="f404" y="f406"/>
                  </a:cubicBezTo>
                  <a:lnTo>
                    <a:pt x="f407" y="f408"/>
                  </a:lnTo>
                  <a:cubicBezTo>
                    <a:pt x="f409" y="f410"/>
                    <a:pt x="f2" y="f411"/>
                    <a:pt x="f2" y="f412"/>
                  </a:cubicBezTo>
                  <a:cubicBezTo>
                    <a:pt x="f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lnTo>
                    <a:pt x="f424" y="f425"/>
                  </a:ln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4" y="f435"/>
                    <a:pt x="f434" y="f436"/>
                  </a:cubicBezTo>
                  <a:cubicBezTo>
                    <a:pt x="f434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56" y="f457"/>
                    <a:pt x="f458" y="f459"/>
                  </a:cubicBezTo>
                  <a:lnTo>
                    <a:pt x="f460" y="f461"/>
                  </a:ln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73"/>
                  </a:cubicBezTo>
                  <a:lnTo>
                    <a:pt x="f474" y="f475"/>
                  </a:lnTo>
                  <a:lnTo>
                    <a:pt x="f476" y="f477"/>
                  </a:ln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487"/>
                    <a:pt x="f488" y="f489"/>
                  </a:cubicBezTo>
                  <a:lnTo>
                    <a:pt x="f490" y="f491"/>
                  </a:ln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503"/>
                  </a:cubicBezTo>
                  <a:cubicBezTo>
                    <a:pt x="f504" y="f505"/>
                    <a:pt x="f506" y="f507"/>
                    <a:pt x="f508" y="f509"/>
                  </a:cubicBezTo>
                  <a:cubicBezTo>
                    <a:pt x="f510" y="f511"/>
                    <a:pt x="f512" y="f513"/>
                    <a:pt x="f512" y="f514"/>
                  </a:cubicBezTo>
                  <a:cubicBezTo>
                    <a:pt x="f512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lnTo>
                    <a:pt x="f532" y="f533"/>
                  </a:lnTo>
                  <a:cubicBezTo>
                    <a:pt x="f534" y="f535"/>
                    <a:pt x="f536" y="f537"/>
                    <a:pt x="f538" y="f539"/>
                  </a:cubicBezTo>
                  <a:cubicBezTo>
                    <a:pt x="f540" y="f541"/>
                    <a:pt x="f542" y="f2"/>
                    <a:pt x="f27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AE6FF"/>
                </a:solidFill>
                <a:latin typeface="Arial"/>
                <a:ea typeface="맑은 고딕" pitchFamily="34"/>
              </a:endParaRPr>
            </a:p>
          </p:txBody>
        </p: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A132F544-C2A2-49C2-2163-DFA5AEA12D29}"/>
                </a:ext>
              </a:extLst>
            </p:cNvPr>
            <p:cNvGrpSpPr/>
            <p:nvPr/>
          </p:nvGrpSpPr>
          <p:grpSpPr>
            <a:xfrm>
              <a:off x="3837179" y="1242450"/>
              <a:ext cx="415402" cy="489222"/>
              <a:chOff x="3837179" y="1242450"/>
              <a:chExt cx="415402" cy="489222"/>
            </a:xfrm>
            <a:grpFill/>
          </p:grpSpPr>
          <p:sp>
            <p:nvSpPr>
              <p:cNvPr id="7" name="Freeform 111">
                <a:extLst>
                  <a:ext uri="{FF2B5EF4-FFF2-40B4-BE49-F238E27FC236}">
                    <a16:creationId xmlns:a16="http://schemas.microsoft.com/office/drawing/2014/main" id="{F38670E5-53C9-DA93-D5E2-7E0CF6BCC096}"/>
                  </a:ext>
                </a:extLst>
              </p:cNvPr>
              <p:cNvSpPr/>
              <p:nvPr/>
            </p:nvSpPr>
            <p:spPr>
              <a:xfrm>
                <a:off x="3837179" y="1242450"/>
                <a:ext cx="415402" cy="489222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1558"/>
                  <a:gd name="f7" fmla="val 5891405"/>
                  <a:gd name="f8" fmla="val 2980491"/>
                  <a:gd name="f9" fmla="val 968"/>
                  <a:gd name="f10" fmla="val 1784302"/>
                  <a:gd name="f11" fmla="val -22254"/>
                  <a:gd name="f12" fmla="val 1040642"/>
                  <a:gd name="f13" fmla="val 372305"/>
                  <a:gd name="f14" fmla="val 726547"/>
                  <a:gd name="f15" fmla="val 1181117"/>
                  <a:gd name="f16" fmla="val 528785"/>
                  <a:gd name="f17" fmla="val 1834793"/>
                  <a:gd name="f18" fmla="val 744238"/>
                  <a:gd name="f19" fmla="val 2066938"/>
                  <a:gd name="f20" fmla="val 486068"/>
                  <a:gd name="f21" fmla="val 2371366"/>
                  <a:gd name="f22" fmla="val 239818"/>
                  <a:gd name="f23" fmla="val 2677225"/>
                  <a:gd name="f24" fmla="val -40213"/>
                  <a:gd name="f25" fmla="val 2911644"/>
                  <a:gd name="f26" fmla="val 4803"/>
                  <a:gd name="f27" fmla="val 3079808"/>
                  <a:gd name="f28" fmla="val 109541"/>
                  <a:gd name="f29" fmla="val 3181162"/>
                  <a:gd name="f30" fmla="val 260766"/>
                  <a:gd name="f31" fmla="val 3266498"/>
                  <a:gd name="f32" fmla="val 460575"/>
                  <a:gd name="f33" fmla="val 3328959"/>
                  <a:gd name="f34" fmla="val 403546"/>
                  <a:gd name="f35" fmla="val 3464559"/>
                  <a:gd name="f36" fmla="val 198074"/>
                  <a:gd name="f37" fmla="val 3641722"/>
                  <a:gd name="f38" fmla="val 289487"/>
                  <a:gd name="f39" fmla="val 3735758"/>
                  <a:gd name="f40" fmla="val 480873"/>
                  <a:gd name="f41" fmla="val 3871219"/>
                  <a:gd name="f42" fmla="val 428032"/>
                  <a:gd name="f43" fmla="val 3935014"/>
                  <a:gd name="f44" fmla="val 303940"/>
                  <a:gd name="f45" fmla="val 3939433"/>
                  <a:gd name="f46" fmla="val 322351"/>
                  <a:gd name="f47" fmla="val 4062605"/>
                  <a:gd name="f48" fmla="val 362395"/>
                  <a:gd name="f49" fmla="val 4195168"/>
                  <a:gd name="f50" fmla="val 550882"/>
                  <a:gd name="f51" fmla="val 4226788"/>
                  <a:gd name="f52" fmla="val 513737"/>
                  <a:gd name="f53" fmla="val 4317787"/>
                  <a:gd name="f54" fmla="val 397470"/>
                  <a:gd name="f55" fmla="val 4561276"/>
                  <a:gd name="f56" fmla="val 358392"/>
                  <a:gd name="f57" fmla="val 4876020"/>
                  <a:gd name="f58" fmla="val 449942"/>
                  <a:gd name="f59" fmla="val 4977005"/>
                  <a:gd name="f60" fmla="val 636587"/>
                  <a:gd name="f61" fmla="val 5158310"/>
                  <a:gd name="f62" fmla="val 1197305"/>
                  <a:gd name="f63" fmla="val 5208988"/>
                  <a:gd name="f64" fmla="val 1704584"/>
                  <a:gd name="f65" fmla="val 5039972"/>
                  <a:gd name="f66" fmla="val 1895970"/>
                  <a:gd name="f67" fmla="val 4734863"/>
                  <a:gd name="f68" fmla="val 5859508"/>
                  <a:gd name="f69" fmla="val 4366268"/>
                  <a:gd name="f70" fmla="val 4516262"/>
                  <a:gd name="f71" fmla="val 4422975"/>
                  <a:gd name="f72" fmla="val 3927926"/>
                  <a:gd name="f73" fmla="val 4841189"/>
                  <a:gd name="f74" fmla="val 3520345"/>
                  <a:gd name="f75" fmla="val 6117095"/>
                  <a:gd name="f76" fmla="val 1964448"/>
                  <a:gd name="f77" fmla="val 4692333"/>
                  <a:gd name="f78" fmla="val 36409"/>
                  <a:gd name="f79" fmla="+- 0 0 -90"/>
                  <a:gd name="f80" fmla="*/ f3 1 5331558"/>
                  <a:gd name="f81" fmla="*/ f4 1 5891405"/>
                  <a:gd name="f82" fmla="val f5"/>
                  <a:gd name="f83" fmla="val f6"/>
                  <a:gd name="f84" fmla="val f7"/>
                  <a:gd name="f85" fmla="*/ f79 f0 1"/>
                  <a:gd name="f86" fmla="+- f84 0 f82"/>
                  <a:gd name="f87" fmla="+- f83 0 f82"/>
                  <a:gd name="f88" fmla="*/ f85 1 f2"/>
                  <a:gd name="f89" fmla="*/ f87 1 5331558"/>
                  <a:gd name="f90" fmla="*/ f86 1 5891405"/>
                  <a:gd name="f91" fmla="*/ 968 f86 1"/>
                  <a:gd name="f92" fmla="*/ 1181117 f86 1"/>
                  <a:gd name="f93" fmla="*/ 3328959 f86 1"/>
                  <a:gd name="f94" fmla="*/ 3735758 f86 1"/>
                  <a:gd name="f95" fmla="*/ 3871219 f86 1"/>
                  <a:gd name="f96" fmla="*/ 4062605 f86 1"/>
                  <a:gd name="f97" fmla="*/ 4317787 f86 1"/>
                  <a:gd name="f98" fmla="*/ 4977005 f86 1"/>
                  <a:gd name="f99" fmla="*/ 5039972 f86 1"/>
                  <a:gd name="f100" fmla="*/ 5891405 f86 1"/>
                  <a:gd name="f101" fmla="*/ 5859508 f86 1"/>
                  <a:gd name="f102" fmla="*/ 3520345 f86 1"/>
                  <a:gd name="f103" fmla="*/ 3079808 f86 1"/>
                  <a:gd name="f104" fmla="*/ 2980491 f87 1"/>
                  <a:gd name="f105" fmla="*/ 726547 f87 1"/>
                  <a:gd name="f106" fmla="*/ 486068 f87 1"/>
                  <a:gd name="f107" fmla="*/ 2371366 f86 1"/>
                  <a:gd name="f108" fmla="*/ 4803 f87 1"/>
                  <a:gd name="f109" fmla="*/ 460575 f87 1"/>
                  <a:gd name="f110" fmla="*/ 289487 f87 1"/>
                  <a:gd name="f111" fmla="*/ 480873 f87 1"/>
                  <a:gd name="f112" fmla="*/ 322351 f87 1"/>
                  <a:gd name="f113" fmla="*/ 513737 f87 1"/>
                  <a:gd name="f114" fmla="*/ 449942 f87 1"/>
                  <a:gd name="f115" fmla="*/ 1704584 f87 1"/>
                  <a:gd name="f116" fmla="*/ 1895970 f87 1"/>
                  <a:gd name="f117" fmla="*/ 4734863 f87 1"/>
                  <a:gd name="f118" fmla="*/ 4841189 f87 1"/>
                  <a:gd name="f119" fmla="+- f88 0 f1"/>
                  <a:gd name="f120" fmla="*/ f91 1 5891405"/>
                  <a:gd name="f121" fmla="*/ f92 1 5891405"/>
                  <a:gd name="f122" fmla="*/ f93 1 5891405"/>
                  <a:gd name="f123" fmla="*/ f94 1 5891405"/>
                  <a:gd name="f124" fmla="*/ f95 1 5891405"/>
                  <a:gd name="f125" fmla="*/ f96 1 5891405"/>
                  <a:gd name="f126" fmla="*/ f97 1 5891405"/>
                  <a:gd name="f127" fmla="*/ f98 1 5891405"/>
                  <a:gd name="f128" fmla="*/ f99 1 5891405"/>
                  <a:gd name="f129" fmla="*/ f100 1 5891405"/>
                  <a:gd name="f130" fmla="*/ f101 1 5891405"/>
                  <a:gd name="f131" fmla="*/ f102 1 5891405"/>
                  <a:gd name="f132" fmla="*/ f103 1 5891405"/>
                  <a:gd name="f133" fmla="*/ f104 1 5331558"/>
                  <a:gd name="f134" fmla="*/ f105 1 5331558"/>
                  <a:gd name="f135" fmla="*/ f106 1 5331558"/>
                  <a:gd name="f136" fmla="*/ f107 1 5891405"/>
                  <a:gd name="f137" fmla="*/ f108 1 5331558"/>
                  <a:gd name="f138" fmla="*/ f109 1 5331558"/>
                  <a:gd name="f139" fmla="*/ f110 1 5331558"/>
                  <a:gd name="f140" fmla="*/ f111 1 5331558"/>
                  <a:gd name="f141" fmla="*/ f112 1 5331558"/>
                  <a:gd name="f142" fmla="*/ f113 1 5331558"/>
                  <a:gd name="f143" fmla="*/ f114 1 5331558"/>
                  <a:gd name="f144" fmla="*/ f115 1 5331558"/>
                  <a:gd name="f145" fmla="*/ f116 1 5331558"/>
                  <a:gd name="f146" fmla="*/ f117 1 5331558"/>
                  <a:gd name="f147" fmla="*/ f118 1 5331558"/>
                  <a:gd name="f148" fmla="*/ f82 1 f89"/>
                  <a:gd name="f149" fmla="*/ f83 1 f89"/>
                  <a:gd name="f150" fmla="*/ f82 1 f90"/>
                  <a:gd name="f151" fmla="*/ f84 1 f90"/>
                  <a:gd name="f152" fmla="*/ f133 1 f89"/>
                  <a:gd name="f153" fmla="*/ f120 1 f90"/>
                  <a:gd name="f154" fmla="*/ f134 1 f89"/>
                  <a:gd name="f155" fmla="*/ f121 1 f90"/>
                  <a:gd name="f156" fmla="*/ f135 1 f89"/>
                  <a:gd name="f157" fmla="*/ f136 1 f90"/>
                  <a:gd name="f158" fmla="*/ f137 1 f89"/>
                  <a:gd name="f159" fmla="*/ f132 1 f90"/>
                  <a:gd name="f160" fmla="*/ f138 1 f89"/>
                  <a:gd name="f161" fmla="*/ f122 1 f90"/>
                  <a:gd name="f162" fmla="*/ f139 1 f89"/>
                  <a:gd name="f163" fmla="*/ f123 1 f90"/>
                  <a:gd name="f164" fmla="*/ f140 1 f89"/>
                  <a:gd name="f165" fmla="*/ f124 1 f90"/>
                  <a:gd name="f166" fmla="*/ f141 1 f89"/>
                  <a:gd name="f167" fmla="*/ f125 1 f90"/>
                  <a:gd name="f168" fmla="*/ f142 1 f89"/>
                  <a:gd name="f169" fmla="*/ f126 1 f90"/>
                  <a:gd name="f170" fmla="*/ f143 1 f89"/>
                  <a:gd name="f171" fmla="*/ f127 1 f90"/>
                  <a:gd name="f172" fmla="*/ f144 1 f89"/>
                  <a:gd name="f173" fmla="*/ f128 1 f90"/>
                  <a:gd name="f174" fmla="*/ f145 1 f89"/>
                  <a:gd name="f175" fmla="*/ f129 1 f90"/>
                  <a:gd name="f176" fmla="*/ f146 1 f89"/>
                  <a:gd name="f177" fmla="*/ f130 1 f90"/>
                  <a:gd name="f178" fmla="*/ f147 1 f89"/>
                  <a:gd name="f179" fmla="*/ f131 1 f90"/>
                  <a:gd name="f180" fmla="*/ f148 f80 1"/>
                  <a:gd name="f181" fmla="*/ f149 f80 1"/>
                  <a:gd name="f182" fmla="*/ f151 f81 1"/>
                  <a:gd name="f183" fmla="*/ f150 f81 1"/>
                  <a:gd name="f184" fmla="*/ f152 f80 1"/>
                  <a:gd name="f185" fmla="*/ f153 f81 1"/>
                  <a:gd name="f186" fmla="*/ f154 f80 1"/>
                  <a:gd name="f187" fmla="*/ f155 f81 1"/>
                  <a:gd name="f188" fmla="*/ f156 f80 1"/>
                  <a:gd name="f189" fmla="*/ f157 f81 1"/>
                  <a:gd name="f190" fmla="*/ f158 f80 1"/>
                  <a:gd name="f191" fmla="*/ f159 f81 1"/>
                  <a:gd name="f192" fmla="*/ f160 f80 1"/>
                  <a:gd name="f193" fmla="*/ f161 f81 1"/>
                  <a:gd name="f194" fmla="*/ f162 f80 1"/>
                  <a:gd name="f195" fmla="*/ f163 f81 1"/>
                  <a:gd name="f196" fmla="*/ f164 f80 1"/>
                  <a:gd name="f197" fmla="*/ f165 f81 1"/>
                  <a:gd name="f198" fmla="*/ f166 f80 1"/>
                  <a:gd name="f199" fmla="*/ f167 f81 1"/>
                  <a:gd name="f200" fmla="*/ f168 f80 1"/>
                  <a:gd name="f201" fmla="*/ f169 f81 1"/>
                  <a:gd name="f202" fmla="*/ f170 f80 1"/>
                  <a:gd name="f203" fmla="*/ f171 f81 1"/>
                  <a:gd name="f204" fmla="*/ f172 f80 1"/>
                  <a:gd name="f205" fmla="*/ f173 f81 1"/>
                  <a:gd name="f206" fmla="*/ f174 f80 1"/>
                  <a:gd name="f207" fmla="*/ f175 f81 1"/>
                  <a:gd name="f208" fmla="*/ f176 f80 1"/>
                  <a:gd name="f209" fmla="*/ f177 f81 1"/>
                  <a:gd name="f210" fmla="*/ f178 f80 1"/>
                  <a:gd name="f211" fmla="*/ f179 f8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9">
                    <a:pos x="f184" y="f185"/>
                  </a:cxn>
                  <a:cxn ang="f119">
                    <a:pos x="f186" y="f187"/>
                  </a:cxn>
                  <a:cxn ang="f119">
                    <a:pos x="f188" y="f189"/>
                  </a:cxn>
                  <a:cxn ang="f119">
                    <a:pos x="f190" y="f191"/>
                  </a:cxn>
                  <a:cxn ang="f119">
                    <a:pos x="f192" y="f193"/>
                  </a:cxn>
                  <a:cxn ang="f119">
                    <a:pos x="f194" y="f195"/>
                  </a:cxn>
                  <a:cxn ang="f119">
                    <a:pos x="f196" y="f197"/>
                  </a:cxn>
                  <a:cxn ang="f119">
                    <a:pos x="f198" y="f199"/>
                  </a:cxn>
                  <a:cxn ang="f119">
                    <a:pos x="f200" y="f201"/>
                  </a:cxn>
                  <a:cxn ang="f119">
                    <a:pos x="f202" y="f203"/>
                  </a:cxn>
                  <a:cxn ang="f119">
                    <a:pos x="f204" y="f205"/>
                  </a:cxn>
                  <a:cxn ang="f119">
                    <a:pos x="f206" y="f207"/>
                  </a:cxn>
                  <a:cxn ang="f119">
                    <a:pos x="f208" y="f209"/>
                  </a:cxn>
                  <a:cxn ang="f119">
                    <a:pos x="f210" y="f211"/>
                  </a:cxn>
                  <a:cxn ang="f119">
                    <a:pos x="f184" y="f185"/>
                  </a:cxn>
                </a:cxnLst>
                <a:rect l="f180" t="f183" r="f181" b="f182"/>
                <a:pathLst>
                  <a:path w="5331558" h="58914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lnTo>
                      <a:pt x="f66" y="f7"/>
                    </a:ln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8" y="f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kern="0">
                  <a:solidFill>
                    <a:srgbClr val="FAE6FF"/>
                  </a:solidFill>
                  <a:latin typeface="Arial"/>
                  <a:ea typeface="맑은 고딕" pitchFamily="34"/>
                </a:endParaRPr>
              </a:p>
            </p:txBody>
          </p:sp>
          <p:sp>
            <p:nvSpPr>
              <p:cNvPr id="8" name="Oval 37">
                <a:extLst>
                  <a:ext uri="{FF2B5EF4-FFF2-40B4-BE49-F238E27FC236}">
                    <a16:creationId xmlns:a16="http://schemas.microsoft.com/office/drawing/2014/main" id="{0A24443E-3A43-0BB9-8CF1-FA929864BB8A}"/>
                  </a:ext>
                </a:extLst>
              </p:cNvPr>
              <p:cNvSpPr/>
              <p:nvPr/>
            </p:nvSpPr>
            <p:spPr>
              <a:xfrm rot="18100528">
                <a:off x="3982997" y="1232478"/>
                <a:ext cx="217672" cy="304513"/>
              </a:xfrm>
              <a:custGeom>
                <a:gdLst>
                  <a:gd name="f0" fmla="val w"/>
                  <a:gd name="f1" fmla="val h"/>
                  <a:gd name="f2" fmla="val 0"/>
                  <a:gd name="f3" fmla="val 1170491"/>
                  <a:gd name="f4" fmla="val 1745209"/>
                  <a:gd name="f5" fmla="val 429221"/>
                  <a:gd name="f6" fmla="val 671495"/>
                  <a:gd name="f7" fmla="val 415869"/>
                  <a:gd name="f8" fmla="val 670322"/>
                  <a:gd name="f9" fmla="val 402356"/>
                  <a:gd name="f10" fmla="val 670624"/>
                  <a:gd name="f11" fmla="val 388917"/>
                  <a:gd name="f12" fmla="val 672439"/>
                  <a:gd name="f13" fmla="val 370997"/>
                  <a:gd name="f14" fmla="val 674859"/>
                  <a:gd name="f15" fmla="val 353207"/>
                  <a:gd name="f16" fmla="val 679968"/>
                  <a:gd name="f17" fmla="val 336101"/>
                  <a:gd name="f18" fmla="val 687858"/>
                  <a:gd name="f19" fmla="val 344770"/>
                  <a:gd name="f20" fmla="val 708640"/>
                  <a:gd name="f21" fmla="val 405276"/>
                  <a:gd name="f22" fmla="val 680369"/>
                  <a:gd name="f23" fmla="val 475531"/>
                  <a:gd name="f24" fmla="val 691805"/>
                  <a:gd name="f25" fmla="val 523918"/>
                  <a:gd name="f26" fmla="val 737799"/>
                  <a:gd name="f27" fmla="val 569388"/>
                  <a:gd name="f28" fmla="val 781022"/>
                  <a:gd name="f29" fmla="val 587723"/>
                  <a:gd name="f30" fmla="val 847396"/>
                  <a:gd name="f31" fmla="val 571504"/>
                  <a:gd name="f32" fmla="val 910067"/>
                  <a:gd name="f33" fmla="val 593243"/>
                  <a:gd name="f34" fmla="val 915886"/>
                  <a:gd name="f35" fmla="val 611678"/>
                  <a:gd name="f36" fmla="val 844923"/>
                  <a:gd name="f37" fmla="val 590662"/>
                  <a:gd name="f38" fmla="val 769719"/>
                  <a:gd name="f39" fmla="val 538740"/>
                  <a:gd name="f40" fmla="val 720849"/>
                  <a:gd name="f41" fmla="val 507886"/>
                  <a:gd name="f42" fmla="val 691808"/>
                  <a:gd name="f43" fmla="val 469277"/>
                  <a:gd name="f44" fmla="val 675014"/>
                  <a:gd name="f45" fmla="val 588421"/>
                  <a:gd name="f46" fmla="val 580980"/>
                  <a:gd name="f47" fmla="val 534186"/>
                  <a:gd name="f48" fmla="val 581239"/>
                  <a:gd name="f49" fmla="val 482134"/>
                  <a:gd name="f50" fmla="val 605639"/>
                  <a:gd name="f51" fmla="val 446738"/>
                  <a:gd name="f52" fmla="val 649695"/>
                  <a:gd name="f53" fmla="val 463760"/>
                  <a:gd name="f54" fmla="val 664437"/>
                  <a:gd name="f55" fmla="val 505329"/>
                  <a:gd name="f56" fmla="val 612166"/>
                  <a:gd name="f57" fmla="val 573320"/>
                  <a:gd name="f58" fmla="val 591099"/>
                  <a:gd name="f59" fmla="val 637132"/>
                  <a:gd name="f60" fmla="val 610714"/>
                  <a:gd name="f61" fmla="val 697098"/>
                  <a:gd name="f62" fmla="val 629147"/>
                  <a:gd name="f63" fmla="val 743088"/>
                  <a:gd name="f64" fmla="val 680397"/>
                  <a:gd name="f65" fmla="val 756495"/>
                  <a:gd name="f66" fmla="val 743730"/>
                  <a:gd name="f67" fmla="val 778549"/>
                  <a:gd name="f68" fmla="val 739251"/>
                  <a:gd name="f69" fmla="val 763432"/>
                  <a:gd name="f70" fmla="val 667508"/>
                  <a:gd name="f71" fmla="val 711108"/>
                  <a:gd name="f72" fmla="val 609548"/>
                  <a:gd name="f73" fmla="val 642848"/>
                  <a:gd name="f74" fmla="val 588934"/>
                  <a:gd name="f75" fmla="val 624821"/>
                  <a:gd name="f76" fmla="val 583490"/>
                  <a:gd name="f77" fmla="val 606500"/>
                  <a:gd name="f78" fmla="val 580894"/>
                  <a:gd name="f79" fmla="val 533817"/>
                  <a:gd name="f80" fmla="val 617807"/>
                  <a:gd name="f81" fmla="val 1"/>
                  <a:gd name="f82" fmla="val 687626"/>
                  <a:gd name="f83" fmla="val 60667"/>
                  <a:gd name="f84" fmla="val 697680"/>
                  <a:gd name="f85" fmla="val 141081"/>
                  <a:gd name="f86" fmla="val 603869"/>
                  <a:gd name="f87" fmla="val 182843"/>
                  <a:gd name="f88" fmla="val 547102"/>
                  <a:gd name="f89" fmla="val 268997"/>
                  <a:gd name="f90" fmla="val 562024"/>
                  <a:gd name="f91" fmla="val 352718"/>
                  <a:gd name="f92" fmla="val 584367"/>
                  <a:gd name="f93" fmla="val 347971"/>
                  <a:gd name="f94" fmla="val 570422"/>
                  <a:gd name="f95" fmla="val 267354"/>
                  <a:gd name="f96" fmla="val 633895"/>
                  <a:gd name="f97" fmla="val 183716"/>
                  <a:gd name="f98" fmla="val 732836"/>
                  <a:gd name="f99" fmla="val 150639"/>
                  <a:gd name="f100" fmla="val 738208"/>
                  <a:gd name="f101" fmla="val 147500"/>
                  <a:gd name="f102" fmla="val 743991"/>
                  <a:gd name="f103" fmla="val 147205"/>
                  <a:gd name="f104" fmla="val 749842"/>
                  <a:gd name="f105" fmla="val 844103"/>
                  <a:gd name="f106" fmla="val 920515"/>
                  <a:gd name="f107" fmla="val 223618"/>
                  <a:gd name="f108" fmla="val 317877"/>
                  <a:gd name="f109" fmla="val 910716"/>
                  <a:gd name="f110" fmla="val 366417"/>
                  <a:gd name="f111" fmla="val 366418"/>
                  <a:gd name="f112" fmla="val 371433"/>
                  <a:gd name="f113" fmla="val 997755"/>
                  <a:gd name="f114" fmla="val 379016"/>
                  <a:gd name="f115" fmla="val 1056877"/>
                  <a:gd name="f116" fmla="val 445155"/>
                  <a:gd name="f117" fmla="val 525101"/>
                  <a:gd name="f118" fmla="val 1047351"/>
                  <a:gd name="f119" fmla="val 572282"/>
                  <a:gd name="f120" fmla="val 1119671"/>
                  <a:gd name="f121" fmla="val 602218"/>
                  <a:gd name="f122" fmla="val 673500"/>
                  <a:gd name="f123" fmla="val 756650"/>
                  <a:gd name="f124" fmla="val 1170490"/>
                  <a:gd name="f125" fmla="val 802863"/>
                  <a:gd name="f126" fmla="val 1154794"/>
                  <a:gd name="f127" fmla="val 845409"/>
                  <a:gd name="f128" fmla="val 1127569"/>
                  <a:gd name="f129" fmla="val 878235"/>
                  <a:gd name="f130" fmla="val 1080615"/>
                  <a:gd name="f131" fmla="val 934488"/>
                  <a:gd name="f132" fmla="val 1014142"/>
                  <a:gd name="f133" fmla="val 959925"/>
                  <a:gd name="f134" fmla="val 954678"/>
                  <a:gd name="f135" fmla="val 939840"/>
                  <a:gd name="f136" fmla="val 947373"/>
                  <a:gd name="f137" fmla="val 961469"/>
                  <a:gd name="f138" fmla="val 1000817"/>
                  <a:gd name="f139" fmla="val 979520"/>
                  <a:gd name="f140" fmla="val 1058949"/>
                  <a:gd name="f141" fmla="val 966083"/>
                  <a:gd name="f142" fmla="val 1106746"/>
                  <a:gd name="f143" fmla="val 928282"/>
                  <a:gd name="f144" fmla="val 1128548"/>
                  <a:gd name="f145" fmla="val 955588"/>
                  <a:gd name="f146" fmla="val 1138907"/>
                  <a:gd name="f147" fmla="val 990708"/>
                  <a:gd name="f148" fmla="val 1028247"/>
                  <a:gd name="f149" fmla="val 1124134"/>
                  <a:gd name="f150" fmla="val 1071328"/>
                  <a:gd name="f151" fmla="val 1204237"/>
                  <a:gd name="f152" fmla="val 981133"/>
                  <a:gd name="f153" fmla="val 1223220"/>
                  <a:gd name="f154" fmla="val 889088"/>
                  <a:gd name="f155" fmla="val 1236998"/>
                  <a:gd name="f156" fmla="val 805358"/>
                  <a:gd name="f157" fmla="val 1200898"/>
                  <a:gd name="f158" fmla="val 777272"/>
                  <a:gd name="f159" fmla="val 1134408"/>
                  <a:gd name="f160" fmla="val 791057"/>
                  <a:gd name="f161" fmla="val 1124903"/>
                  <a:gd name="f162" fmla="val 802061"/>
                  <a:gd name="f163" fmla="val 1111678"/>
                  <a:gd name="f164" fmla="val 810210"/>
                  <a:gd name="f165" fmla="val 1096167"/>
                  <a:gd name="f166" fmla="val 831546"/>
                  <a:gd name="f167" fmla="val 1055553"/>
                  <a:gd name="f168" fmla="val 830022"/>
                  <a:gd name="f169" fmla="val 1005443"/>
                  <a:gd name="f170" fmla="val 806195"/>
                  <a:gd name="f171" fmla="val 964175"/>
                  <a:gd name="f172" fmla="val 787267"/>
                  <a:gd name="f173" fmla="val 975103"/>
                  <a:gd name="f174" fmla="val 807161"/>
                  <a:gd name="f175" fmla="val 1009560"/>
                  <a:gd name="f176" fmla="val 808703"/>
                  <a:gd name="f177" fmla="val 1051275"/>
                  <a:gd name="f178" fmla="val 791333"/>
                  <a:gd name="f179" fmla="val 1085110"/>
                  <a:gd name="f180" fmla="val 784855"/>
                  <a:gd name="f181" fmla="val 1097727"/>
                  <a:gd name="f182" fmla="val 776117"/>
                  <a:gd name="f183" fmla="val 1108536"/>
                  <a:gd name="f184" fmla="val 763385"/>
                  <a:gd name="f185" fmla="val 1114320"/>
                  <a:gd name="f186" fmla="val 744063"/>
                  <a:gd name="f187" fmla="val 1119497"/>
                  <a:gd name="f188" fmla="val 747716"/>
                  <a:gd name="f189" fmla="val 1128718"/>
                  <a:gd name="f190" fmla="val 731558"/>
                  <a:gd name="f191" fmla="val 1137628"/>
                  <a:gd name="f192" fmla="val 712804"/>
                  <a:gd name="f193" fmla="val 1141697"/>
                  <a:gd name="f194" fmla="val 693327"/>
                  <a:gd name="f195" fmla="val 1140344"/>
                  <a:gd name="f196" fmla="val 655409"/>
                  <a:gd name="f197" fmla="val 1137711"/>
                  <a:gd name="f198" fmla="val 620494"/>
                  <a:gd name="f199" fmla="val 1114908"/>
                  <a:gd name="f200" fmla="val 601213"/>
                  <a:gd name="f201" fmla="val 1080185"/>
                  <a:gd name="f202" fmla="val 582082"/>
                  <a:gd name="f203" fmla="val 1090754"/>
                  <a:gd name="f204" fmla="val 605167"/>
                  <a:gd name="f205" fmla="val 1132362"/>
                  <a:gd name="f206" fmla="val 647281"/>
                  <a:gd name="f207" fmla="val 1159482"/>
                  <a:gd name="f208" fmla="val 693051"/>
                  <a:gd name="f209" fmla="val 1162221"/>
                  <a:gd name="f210" fmla="val 715413"/>
                  <a:gd name="f211" fmla="val 1163558"/>
                  <a:gd name="f212" fmla="val 736989"/>
                  <a:gd name="f213" fmla="val 1158982"/>
                  <a:gd name="f214" fmla="val 755684"/>
                  <a:gd name="f215" fmla="val 1148835"/>
                  <a:gd name="f216" fmla="val 792539"/>
                  <a:gd name="f217" fmla="val 1222022"/>
                  <a:gd name="f218" fmla="val 887119"/>
                  <a:gd name="f219" fmla="val 1262260"/>
                  <a:gd name="f220" fmla="val 989751"/>
                  <a:gd name="f221" fmla="val 1247587"/>
                  <a:gd name="f222" fmla="val 1000157"/>
                  <a:gd name="f223" fmla="val 1267987"/>
                  <a:gd name="f224" fmla="val 1004489"/>
                  <a:gd name="f225" fmla="val 1291252"/>
                  <a:gd name="f226" fmla="val 1004488"/>
                  <a:gd name="f227" fmla="val 1315531"/>
                  <a:gd name="f228" fmla="val 1381750"/>
                  <a:gd name="f229" fmla="val 972258"/>
                  <a:gd name="f230" fmla="val 1440443"/>
                  <a:gd name="f231" fmla="val 920375"/>
                  <a:gd name="f232" fmla="val 1473506"/>
                  <a:gd name="f233" fmla="val 913116"/>
                  <a:gd name="f234" fmla="val 1474079"/>
                  <a:gd name="f235" fmla="val 850536"/>
                  <a:gd name="f236" fmla="val 1469665"/>
                  <a:gd name="f237" fmla="val 794159"/>
                  <a:gd name="f238" fmla="val 1430126"/>
                  <a:gd name="f239" fmla="val 766796"/>
                  <a:gd name="f240" fmla="val 1371458"/>
                  <a:gd name="f241" fmla="val 746323"/>
                  <a:gd name="f242" fmla="val 1380801"/>
                  <a:gd name="f243" fmla="val 776874"/>
                  <a:gd name="f244" fmla="val 1446464"/>
                  <a:gd name="f245" fmla="val 839753"/>
                  <a:gd name="f246" fmla="val 1490827"/>
                  <a:gd name="f247" fmla="val 909888"/>
                  <a:gd name="f248" fmla="val 1496052"/>
                  <a:gd name="f249" fmla="val 891948"/>
                  <a:gd name="f250" fmla="val 1561049"/>
                  <a:gd name="f251" fmla="val 840393"/>
                  <a:gd name="f252" fmla="val 1611456"/>
                  <a:gd name="f253" fmla="val 774838"/>
                  <a:gd name="f254" fmla="val 1628054"/>
                  <a:gd name="f255" fmla="val 686646"/>
                  <a:gd name="f256" fmla="val 1642970"/>
                  <a:gd name="f257" fmla="val 605133"/>
                  <a:gd name="f258" fmla="val 1612285"/>
                  <a:gd name="f259" fmla="val 571751"/>
                  <a:gd name="f260" fmla="val 1552195"/>
                  <a:gd name="f261" fmla="val 550649"/>
                  <a:gd name="f262" fmla="val 1566422"/>
                  <a:gd name="f263" fmla="val 577499"/>
                  <a:gd name="f264" fmla="val 1609979"/>
                  <a:gd name="f265" fmla="val 626419"/>
                  <a:gd name="f266" fmla="val 1639383"/>
                  <a:gd name="f267" fmla="val 685031"/>
                  <a:gd name="f268" fmla="val 1648114"/>
                  <a:gd name="f269" fmla="val 659684"/>
                  <a:gd name="f270" fmla="val 1706013"/>
                  <a:gd name="f271" fmla="val 601329"/>
                  <a:gd name="f272" fmla="val 1745210"/>
                  <a:gd name="f273" fmla="val 533818"/>
                  <a:gd name="f274" fmla="val 455549"/>
                  <a:gd name="f275" fmla="val 416747"/>
                  <a:gd name="f276" fmla="val 1692524"/>
                  <a:gd name="f277" fmla="val 372301"/>
                  <a:gd name="f278" fmla="val 1619888"/>
                  <a:gd name="f279" fmla="val 366380"/>
                  <a:gd name="f280" fmla="val 1592106"/>
                  <a:gd name="f281" fmla="val 305091"/>
                  <a:gd name="f282" fmla="val 1567105"/>
                  <a:gd name="f283" fmla="val 259811"/>
                  <a:gd name="f284" fmla="val 1511085"/>
                  <a:gd name="f285" fmla="val 250590"/>
                  <a:gd name="f286" fmla="val 1443452"/>
                  <a:gd name="f287" fmla="val 203712"/>
                  <a:gd name="f288" fmla="val 1453117"/>
                  <a:gd name="f289" fmla="val 158965"/>
                  <a:gd name="f290" fmla="val 1444975"/>
                  <a:gd name="f291" fmla="val 117260"/>
                  <a:gd name="f292" fmla="val 1407178"/>
                  <a:gd name="f293" fmla="val 55030"/>
                  <a:gd name="f294" fmla="val 1350772"/>
                  <a:gd name="f295" fmla="val 44039"/>
                  <a:gd name="f296" fmla="val 1258933"/>
                  <a:gd name="f297" fmla="val 90593"/>
                  <a:gd name="f298" fmla="val 1192598"/>
                  <a:gd name="f299" fmla="val 186799"/>
                  <a:gd name="f300" fmla="val 1224213"/>
                  <a:gd name="f301" fmla="val 285304"/>
                  <a:gd name="f302" fmla="val 1199642"/>
                  <a:gd name="f303" fmla="val 330760"/>
                  <a:gd name="f304" fmla="val 1129474"/>
                  <a:gd name="f305" fmla="val 344999"/>
                  <a:gd name="f306" fmla="val 1132822"/>
                  <a:gd name="f307" fmla="val 420009"/>
                  <a:gd name="f308" fmla="val 1139731"/>
                  <a:gd name="f309" fmla="val 490500"/>
                  <a:gd name="f310" fmla="val 1101048"/>
                  <a:gd name="f311" fmla="val 524987"/>
                  <a:gd name="f312" fmla="val 1034051"/>
                  <a:gd name="f313" fmla="val 505360"/>
                  <a:gd name="f314" fmla="val 1023014"/>
                  <a:gd name="f315" fmla="val 475089"/>
                  <a:gd name="f316" fmla="val 1082544"/>
                  <a:gd name="f317" fmla="val 412689"/>
                  <a:gd name="f318" fmla="val 1116790"/>
                  <a:gd name="f319" fmla="val 346243"/>
                  <a:gd name="f320" fmla="val 1110339"/>
                  <a:gd name="f321" fmla="val 283801"/>
                  <a:gd name="f322" fmla="val 1104277"/>
                  <a:gd name="f323" fmla="val 228486"/>
                  <a:gd name="f324" fmla="val 1063265"/>
                  <a:gd name="f325" fmla="val 202679"/>
                  <a:gd name="f326" fmla="val 1003895"/>
                  <a:gd name="f327" fmla="val 181967"/>
                  <a:gd name="f328" fmla="val 1012696"/>
                  <a:gd name="f329" fmla="val 205492"/>
                  <a:gd name="f330" fmla="val 1066954"/>
                  <a:gd name="f331" fmla="val 250941"/>
                  <a:gd name="f332" fmla="val 1107583"/>
                  <a:gd name="f333" fmla="val 305288"/>
                  <a:gd name="f334" fmla="val 1123484"/>
                  <a:gd name="f335" fmla="val 260051"/>
                  <a:gd name="f336" fmla="val 1186174"/>
                  <a:gd name="f337" fmla="val 162021"/>
                  <a:gd name="f338" fmla="val 1201884"/>
                  <a:gd name="f339" fmla="val 70961"/>
                  <a:gd name="f340" fmla="val 1161909"/>
                  <a:gd name="f341" fmla="val 64874"/>
                  <a:gd name="f342" fmla="val 1160625"/>
                  <a:gd name="f343" fmla="val 60391"/>
                  <a:gd name="f344" fmla="val 1156961"/>
                  <a:gd name="f345" fmla="val 56055"/>
                  <a:gd name="f346" fmla="val 1153032"/>
                  <a:gd name="f347" fmla="val -13786"/>
                  <a:gd name="f348" fmla="val 1089729"/>
                  <a:gd name="f349" fmla="val -19088"/>
                  <a:gd name="f350" fmla="val 981796"/>
                  <a:gd name="f351" fmla="val 44214"/>
                  <a:gd name="f352" fmla="val 911953"/>
                  <a:gd name="f353" fmla="val 84073"/>
                  <a:gd name="f354" fmla="val 882569"/>
                  <a:gd name="f355" fmla="val 76811"/>
                  <a:gd name="f356" fmla="val 875989"/>
                  <a:gd name="f357" fmla="val 80179"/>
                  <a:gd name="f358" fmla="val 872273"/>
                  <a:gd name="f359" fmla="val 28040"/>
                  <a:gd name="f360" fmla="val 814783"/>
                  <a:gd name="f361" fmla="val 28651"/>
                  <a:gd name="f362" fmla="val 726072"/>
                  <a:gd name="f363" fmla="val 82340"/>
                  <a:gd name="f364" fmla="val 666836"/>
                  <a:gd name="f365" fmla="val 121082"/>
                  <a:gd name="f366" fmla="val 638275"/>
                  <a:gd name="f367" fmla="val 89526"/>
                  <a:gd name="f368" fmla="val 571593"/>
                  <a:gd name="f369" fmla="val 96788"/>
                  <a:gd name="f370" fmla="val 490523"/>
                  <a:gd name="f371" fmla="val 145805"/>
                  <a:gd name="f372" fmla="val 430894"/>
                  <a:gd name="f373" fmla="val 198586"/>
                  <a:gd name="f374" fmla="val 400645"/>
                  <a:gd name="f375" fmla="val 259015"/>
                  <a:gd name="f376" fmla="val 385179"/>
                  <a:gd name="f377" fmla="val 321878"/>
                  <a:gd name="f378" fmla="val 383347"/>
                  <a:gd name="f379" fmla="val 321111"/>
                  <a:gd name="f380" fmla="val 357014"/>
                  <a:gd name="f381" fmla="val 257723"/>
                  <a:gd name="f382" fmla="val 358862"/>
                  <a:gd name="f383" fmla="val 196668"/>
                  <a:gd name="f384" fmla="val 373772"/>
                  <a:gd name="f385" fmla="val 141180"/>
                  <a:gd name="f386" fmla="val 399723"/>
                  <a:gd name="f387" fmla="val 117813"/>
                  <a:gd name="f388" fmla="val 370058"/>
                  <a:gd name="f389" fmla="val 106816"/>
                  <a:gd name="f390" fmla="val 332072"/>
                  <a:gd name="f391" fmla="val 291518"/>
                  <a:gd name="f392" fmla="val 170286"/>
                  <a:gd name="f393" fmla="val 205094"/>
                  <a:gd name="f394" fmla="val 72008"/>
                  <a:gd name="f395" fmla="val 326327"/>
                  <a:gd name="f396" fmla="val 350305"/>
                  <a:gd name="f397" fmla="val 373385"/>
                  <a:gd name="f398" fmla="val 75853"/>
                  <a:gd name="f399" fmla="val 394659"/>
                  <a:gd name="f400" fmla="val 83948"/>
                  <a:gd name="f401" fmla="val 425371"/>
                  <a:gd name="f402" fmla="val 33609"/>
                  <a:gd name="f403" fmla="val 467237"/>
                  <a:gd name="f404" fmla="*/ f0 1 1170491"/>
                  <a:gd name="f405" fmla="*/ f1 1 1745209"/>
                  <a:gd name="f406" fmla="val f2"/>
                  <a:gd name="f407" fmla="val f3"/>
                  <a:gd name="f408" fmla="val f4"/>
                  <a:gd name="f409" fmla="+- f408 0 f406"/>
                  <a:gd name="f410" fmla="+- f407 0 f406"/>
                  <a:gd name="f411" fmla="*/ f410 1 1170491"/>
                  <a:gd name="f412" fmla="*/ f409 1 1745209"/>
                  <a:gd name="f413" fmla="*/ f406 1 f411"/>
                  <a:gd name="f414" fmla="*/ f407 1 f411"/>
                  <a:gd name="f415" fmla="*/ f406 1 f412"/>
                  <a:gd name="f416" fmla="*/ f408 1 f412"/>
                  <a:gd name="f417" fmla="*/ f413 f404 1"/>
                  <a:gd name="f418" fmla="*/ f414 f404 1"/>
                  <a:gd name="f419" fmla="*/ f416 f405 1"/>
                  <a:gd name="f420" fmla="*/ f415 f40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7" t="f420" r="f418" b="f419"/>
                <a:pathLst>
                  <a:path w="1170491" h="1745208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5" y="f6"/>
                    </a:cubicBezTo>
                    <a:close/>
                    <a:moveTo>
                      <a:pt x="f45" y="f46"/>
                    </a:moveTo>
                    <a:cubicBezTo>
                      <a:pt x="f47" y="f48"/>
                      <a:pt x="f49" y="f50"/>
                      <a:pt x="f51" y="f52"/>
                    </a:cubicBezTo>
                    <a:lnTo>
                      <a:pt x="f53" y="f54"/>
                    </a:ln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45" y="f46"/>
                    </a:cubicBezTo>
                    <a:close/>
                    <a:moveTo>
                      <a:pt x="f79" y="f2"/>
                    </a:move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lnTo>
                      <a:pt x="f92" y="f93"/>
                    </a:ln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3"/>
                    </a:cubicBezTo>
                    <a:cubicBezTo>
                      <a:pt x="f105" y="f103"/>
                      <a:pt x="f106" y="f107"/>
                      <a:pt x="f106" y="f108"/>
                    </a:cubicBezTo>
                    <a:lnTo>
                      <a:pt x="f109" y="f110"/>
                    </a:lnTo>
                    <a:lnTo>
                      <a:pt x="f106" y="f111"/>
                    </a:lnTo>
                    <a:lnTo>
                      <a:pt x="f106" y="f112"/>
                    </a:lnTo>
                    <a:cubicBezTo>
                      <a:pt x="f113" y="f114"/>
                      <a:pt x="f115" y="f116"/>
                      <a:pt x="f115" y="f117"/>
                    </a:cubicBezTo>
                    <a:lnTo>
                      <a:pt x="f118" y="f119"/>
                    </a:lnTo>
                    <a:cubicBezTo>
                      <a:pt x="f120" y="f121"/>
                      <a:pt x="f3" y="f122"/>
                      <a:pt x="f3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lnTo>
                      <a:pt x="f136" y="f137"/>
                    </a:ln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6" y="f148"/>
                    </a:cubicBezTo>
                    <a:cubicBezTo>
                      <a:pt x="f146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lnTo>
                      <a:pt x="f172" y="f173"/>
                    </a:lnTo>
                    <a:cubicBezTo>
                      <a:pt x="f174" y="f175"/>
                      <a:pt x="f176" y="f177"/>
                      <a:pt x="f178" y="f179"/>
                    </a:cubicBezTo>
                    <a:cubicBezTo>
                      <a:pt x="f180" y="f181"/>
                      <a:pt x="f182" y="f183"/>
                      <a:pt x="f184" y="f185"/>
                    </a:cubicBezTo>
                    <a:lnTo>
                      <a:pt x="f186" y="f187"/>
                    </a:lnTo>
                    <a:lnTo>
                      <a:pt x="f188" y="f189"/>
                    </a:ln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lnTo>
                      <a:pt x="f202" y="f203"/>
                    </a:ln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216" y="f217"/>
                      <a:pt x="f218" y="f219"/>
                      <a:pt x="f220" y="f221"/>
                    </a:cubicBez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6" y="f228"/>
                      <a:pt x="f229" y="f230"/>
                      <a:pt x="f231" y="f232"/>
                    </a:cubicBezTo>
                    <a:lnTo>
                      <a:pt x="f233" y="f234"/>
                    </a:lnTo>
                    <a:cubicBezTo>
                      <a:pt x="f235" y="f236"/>
                      <a:pt x="f237" y="f238"/>
                      <a:pt x="f239" y="f240"/>
                    </a:cubicBezTo>
                    <a:lnTo>
                      <a:pt x="f241" y="f242"/>
                    </a:lnTo>
                    <a:cubicBezTo>
                      <a:pt x="f243" y="f244"/>
                      <a:pt x="f245" y="f246"/>
                      <a:pt x="f247" y="f248"/>
                    </a:cubicBezTo>
                    <a:cubicBezTo>
                      <a:pt x="f249" y="f250"/>
                      <a:pt x="f251" y="f252"/>
                      <a:pt x="f253" y="f254"/>
                    </a:cubicBezTo>
                    <a:cubicBezTo>
                      <a:pt x="f255" y="f256"/>
                      <a:pt x="f257" y="f258"/>
                      <a:pt x="f259" y="f260"/>
                    </a:cubicBezTo>
                    <a:lnTo>
                      <a:pt x="f261" y="f262"/>
                    </a:ln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4"/>
                    </a:cubicBezTo>
                    <a:cubicBezTo>
                      <a:pt x="f274" y="f272"/>
                      <a:pt x="f275" y="f276"/>
                      <a:pt x="f277" y="f278"/>
                    </a:cubicBezTo>
                    <a:lnTo>
                      <a:pt x="f279" y="f280"/>
                    </a:lnTo>
                    <a:cubicBezTo>
                      <a:pt x="f281" y="f282"/>
                      <a:pt x="f283" y="f284"/>
                      <a:pt x="f285" y="f286"/>
                    </a:cubicBezTo>
                    <a:cubicBezTo>
                      <a:pt x="f287" y="f288"/>
                      <a:pt x="f289" y="f290"/>
                      <a:pt x="f291" y="f292"/>
                    </a:cubicBezTo>
                    <a:cubicBezTo>
                      <a:pt x="f293" y="f294"/>
                      <a:pt x="f295" y="f296"/>
                      <a:pt x="f297" y="f298"/>
                    </a:cubicBezTo>
                    <a:cubicBezTo>
                      <a:pt x="f299" y="f300"/>
                      <a:pt x="f301" y="f302"/>
                      <a:pt x="f303" y="f304"/>
                    </a:cubicBezTo>
                    <a:lnTo>
                      <a:pt x="f305" y="f306"/>
                    </a:lnTo>
                    <a:cubicBezTo>
                      <a:pt x="f307" y="f308"/>
                      <a:pt x="f309" y="f310"/>
                      <a:pt x="f311" y="f312"/>
                    </a:cubicBezTo>
                    <a:lnTo>
                      <a:pt x="f313" y="f314"/>
                    </a:lnTo>
                    <a:cubicBezTo>
                      <a:pt x="f315" y="f316"/>
                      <a:pt x="f317" y="f318"/>
                      <a:pt x="f319" y="f320"/>
                    </a:cubicBezTo>
                    <a:cubicBezTo>
                      <a:pt x="f321" y="f322"/>
                      <a:pt x="f323" y="f324"/>
                      <a:pt x="f325" y="f326"/>
                    </a:cubicBezTo>
                    <a:lnTo>
                      <a:pt x="f327" y="f328"/>
                    </a:lnTo>
                    <a:cubicBezTo>
                      <a:pt x="f329" y="f330"/>
                      <a:pt x="f331" y="f332"/>
                      <a:pt x="f333" y="f334"/>
                    </a:cubicBezTo>
                    <a:cubicBezTo>
                      <a:pt x="f335" y="f336"/>
                      <a:pt x="f337" y="f338"/>
                      <a:pt x="f339" y="f340"/>
                    </a:cubicBezTo>
                    <a:cubicBezTo>
                      <a:pt x="f341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352"/>
                    </a:cubicBezTo>
                    <a:lnTo>
                      <a:pt x="f353" y="f354"/>
                    </a:lnTo>
                    <a:lnTo>
                      <a:pt x="f355" y="f356"/>
                    </a:lnTo>
                    <a:lnTo>
                      <a:pt x="f357" y="f358"/>
                    </a:lnTo>
                    <a:cubicBezTo>
                      <a:pt x="f359" y="f360"/>
                      <a:pt x="f361" y="f362"/>
                      <a:pt x="f363" y="f364"/>
                    </a:cubicBezTo>
                    <a:lnTo>
                      <a:pt x="f365" y="f366"/>
                    </a:ln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373" y="f374"/>
                      <a:pt x="f375" y="f376"/>
                      <a:pt x="f377" y="f378"/>
                    </a:cubicBezTo>
                    <a:lnTo>
                      <a:pt x="f379" y="f380"/>
                    </a:lnTo>
                    <a:cubicBezTo>
                      <a:pt x="f381" y="f382"/>
                      <a:pt x="f383" y="f384"/>
                      <a:pt x="f385" y="f386"/>
                    </a:cubicBezTo>
                    <a:cubicBezTo>
                      <a:pt x="f387" y="f388"/>
                      <a:pt x="f389" y="f390"/>
                      <a:pt x="f389" y="f391"/>
                    </a:cubicBezTo>
                    <a:cubicBezTo>
                      <a:pt x="f389" y="f392"/>
                      <a:pt x="f393" y="f394"/>
                      <a:pt x="f395" y="f394"/>
                    </a:cubicBezTo>
                    <a:cubicBezTo>
                      <a:pt x="f396" y="f394"/>
                      <a:pt x="f397" y="f398"/>
                      <a:pt x="f399" y="f400"/>
                    </a:cubicBezTo>
                    <a:cubicBezTo>
                      <a:pt x="f401" y="f402"/>
                      <a:pt x="f403" y="f2"/>
                      <a:pt x="f79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kern="0">
                  <a:solidFill>
                    <a:srgbClr val="FAE6FF"/>
                  </a:solidFill>
                  <a:latin typeface="Arial"/>
                  <a:ea typeface="맑은 고딕" pitchFamily="34"/>
                </a:endParaRPr>
              </a:p>
            </p:txBody>
          </p:sp>
        </p:grp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CD1C4EF3-A71A-BAB2-2773-226CAE19BAB4}"/>
                </a:ext>
              </a:extLst>
            </p:cNvPr>
            <p:cNvSpPr/>
            <p:nvPr/>
          </p:nvSpPr>
          <p:spPr>
            <a:xfrm>
              <a:off x="3157660" y="1268995"/>
              <a:ext cx="372270" cy="436123"/>
            </a:xfrm>
            <a:custGeom>
              <a:gdLst>
                <a:gd name="f0" fmla="val w"/>
                <a:gd name="f1" fmla="val h"/>
                <a:gd name="f2" fmla="val 0"/>
                <a:gd name="f3" fmla="val 2926108"/>
                <a:gd name="f4" fmla="val 3216409"/>
                <a:gd name="f5" fmla="val 1150286"/>
                <a:gd name="f6" fmla="val 2039882"/>
                <a:gd name="f7" fmla="val 1216487"/>
                <a:gd name="f8" fmla="val 2110220"/>
                <a:gd name="f9" fmla="val 1249586"/>
                <a:gd name="f10" fmla="val 2238485"/>
                <a:gd name="f11" fmla="val 1348889"/>
                <a:gd name="f12" fmla="val 2250897"/>
                <a:gd name="f13" fmla="val 1452327"/>
                <a:gd name="f14" fmla="val 2213659"/>
                <a:gd name="f15" fmla="val 1530941"/>
                <a:gd name="f16" fmla="val 2147458"/>
                <a:gd name="f17" fmla="val 1597142"/>
                <a:gd name="f18" fmla="val 2052295"/>
                <a:gd name="f19" fmla="val 1634380"/>
                <a:gd name="f20" fmla="val 2030228"/>
                <a:gd name="f21" fmla="val 1712994"/>
                <a:gd name="f22" fmla="val 2049536"/>
                <a:gd name="f23" fmla="val 1721269"/>
                <a:gd name="f24" fmla="val 2072982"/>
                <a:gd name="f25" fmla="val 1533700"/>
                <a:gd name="f26" fmla="val 2362611"/>
                <a:gd name="f27" fmla="val 1615072"/>
                <a:gd name="f28" fmla="val 2763954"/>
                <a:gd name="f29" fmla="val 1568179"/>
                <a:gd name="f30" fmla="val 2830155"/>
                <a:gd name="f31" fmla="val 1391644"/>
                <a:gd name="f32" fmla="val 2965315"/>
                <a:gd name="f33" fmla="val 1231658"/>
                <a:gd name="f34" fmla="val 2893598"/>
                <a:gd name="f35" fmla="val 1063398"/>
                <a:gd name="f36" fmla="val 2925319"/>
                <a:gd name="f37" fmla="val 925479"/>
                <a:gd name="f38" fmla="val 2954282"/>
                <a:gd name="f39" fmla="val 820660"/>
                <a:gd name="f40" fmla="val 3107371"/>
                <a:gd name="f41" fmla="val 686879"/>
                <a:gd name="f42" fmla="val 3148747"/>
                <a:gd name="f43" fmla="val 536548"/>
                <a:gd name="f44" fmla="val 3184606"/>
                <a:gd name="f45" fmla="val 373804"/>
                <a:gd name="f46" fmla="val 3224602"/>
                <a:gd name="f47" fmla="val 215198"/>
                <a:gd name="f48" fmla="val 3214948"/>
                <a:gd name="f49" fmla="val 93829"/>
                <a:gd name="f50" fmla="val 3209431"/>
                <a:gd name="f51" fmla="val 71763"/>
                <a:gd name="f52" fmla="val 3046687"/>
                <a:gd name="f53" fmla="val 136584"/>
                <a:gd name="f54" fmla="val 2925318"/>
                <a:gd name="f55" fmla="val 168305"/>
                <a:gd name="f56" fmla="val 2828775"/>
                <a:gd name="f57" fmla="val 121415"/>
                <a:gd name="f58" fmla="val 2802571"/>
                <a:gd name="f59" fmla="val 107623"/>
                <a:gd name="f60" fmla="val 2710165"/>
                <a:gd name="f61" fmla="val 111150"/>
                <a:gd name="f62" fmla="val 2693172"/>
                <a:gd name="f63" fmla="val 127647"/>
                <a:gd name="f64" fmla="val 2691385"/>
                <a:gd name="f65" fmla="val 158288"/>
                <a:gd name="f66" fmla="val 2695563"/>
                <a:gd name="f67" fmla="val 2626239"/>
                <a:gd name="f68" fmla="val 266288"/>
                <a:gd name="f69" fmla="val 2708276"/>
                <a:gd name="f70" fmla="val 307224"/>
                <a:gd name="f71" fmla="val 2711894"/>
                <a:gd name="f72" fmla="val 415224"/>
                <a:gd name="f73" fmla="val 2711420"/>
                <a:gd name="f74" fmla="val 428487"/>
                <a:gd name="f75" fmla="val 2711947"/>
                <a:gd name="f76" fmla="val 442136"/>
                <a:gd name="f77" fmla="val 2710942"/>
                <a:gd name="f78" fmla="val 456160"/>
                <a:gd name="f79" fmla="val 2708700"/>
                <a:gd name="f80" fmla="val 2617963"/>
                <a:gd name="f81" fmla="val 564160"/>
                <a:gd name="f82" fmla="val 2692500"/>
                <a:gd name="f83" fmla="val 577696"/>
                <a:gd name="f84" fmla="val 2691220"/>
                <a:gd name="f85" fmla="val 591289"/>
                <a:gd name="f86" fmla="val 2688332"/>
                <a:gd name="f87" fmla="val 605096"/>
                <a:gd name="f88" fmla="val 2684680"/>
                <a:gd name="f89" fmla="val 2601411"/>
                <a:gd name="f90" fmla="val 713096"/>
                <a:gd name="f91" fmla="val 2654658"/>
                <a:gd name="f92" fmla="val 754032"/>
                <a:gd name="f93" fmla="val 2641463"/>
                <a:gd name="f94" fmla="val 2580721"/>
                <a:gd name="f95" fmla="val 862032"/>
                <a:gd name="f96" fmla="val 2599792"/>
                <a:gd name="f97" fmla="val 897454"/>
                <a:gd name="f98" fmla="val 2584791"/>
                <a:gd name="f99" fmla="val 934214"/>
                <a:gd name="f100" fmla="val 2567836"/>
                <a:gd name="f101" fmla="val 972371"/>
                <a:gd name="f102" fmla="val 2548802"/>
                <a:gd name="f103" fmla="val 1030297"/>
                <a:gd name="f104" fmla="val 2506047"/>
                <a:gd name="f105" fmla="val 939271"/>
                <a:gd name="f106" fmla="val 2219176"/>
                <a:gd name="f107" fmla="val 947546"/>
                <a:gd name="f108" fmla="val 2122633"/>
                <a:gd name="f109" fmla="val 957201"/>
                <a:gd name="f110" fmla="val 2082636"/>
                <a:gd name="f111" fmla="val 1082706"/>
                <a:gd name="f112" fmla="val 2067466"/>
                <a:gd name="f113" fmla="val 394278"/>
                <a:gd name="f114" fmla="val 1320337"/>
                <a:gd name="f115" fmla="val 356565"/>
                <a:gd name="f116" fmla="val 1315036"/>
                <a:gd name="f117" fmla="val 316914"/>
                <a:gd name="f118" fmla="val 1320983"/>
                <a:gd name="f119" fmla="val 277262"/>
                <a:gd name="f120" fmla="val 1344774"/>
                <a:gd name="f121" fmla="val 169686"/>
                <a:gd name="f122" fmla="val 1368221"/>
                <a:gd name="f123" fmla="val 281399"/>
                <a:gd name="f124" fmla="val 1532343"/>
                <a:gd name="f125" fmla="val 314500"/>
                <a:gd name="f126" fmla="val 1626128"/>
                <a:gd name="f127" fmla="val 335188"/>
                <a:gd name="f128" fmla="val 1715776"/>
                <a:gd name="f129" fmla="val 306225"/>
                <a:gd name="f130" fmla="val 1838523"/>
                <a:gd name="f131" fmla="val 376563"/>
                <a:gd name="f132" fmla="val 1820593"/>
                <a:gd name="f133" fmla="val 535169"/>
                <a:gd name="f134" fmla="val 1786113"/>
                <a:gd name="f135" fmla="val 681363"/>
                <a:gd name="f136" fmla="val 1673020"/>
                <a:gd name="f137" fmla="val 628954"/>
                <a:gd name="f138" fmla="val 1493726"/>
                <a:gd name="f139" fmla="val 603094"/>
                <a:gd name="f140" fmla="val 1453384"/>
                <a:gd name="f141" fmla="val 507414"/>
                <a:gd name="f142" fmla="val 1336241"/>
                <a:gd name="f143" fmla="val 1526804"/>
                <a:gd name="f144" fmla="val 66"/>
                <a:gd name="f145" fmla="val 2066065"/>
                <a:gd name="f146" fmla="val 2824"/>
                <a:gd name="f147" fmla="val 2621877"/>
                <a:gd name="f148" fmla="val 129710"/>
                <a:gd name="f149" fmla="val 2896335"/>
                <a:gd name="f150" fmla="val 1038593"/>
                <a:gd name="f151" fmla="val 3057700"/>
                <a:gd name="f152" fmla="val 1564063"/>
                <a:gd name="f153" fmla="val 2532230"/>
                <a:gd name="f154" fmla="val 2366749"/>
                <a:gd name="f155" fmla="val 2064686"/>
                <a:gd name="f156" fmla="val 2292273"/>
                <a:gd name="f157" fmla="val 1885392"/>
                <a:gd name="f158" fmla="val 2267447"/>
                <a:gd name="f159" fmla="val 1950214"/>
                <a:gd name="f160" fmla="val 2015056"/>
                <a:gd name="f161" fmla="val 1555767"/>
                <a:gd name="f162" fmla="val 1940580"/>
                <a:gd name="f163" fmla="val 1179249"/>
                <a:gd name="f164" fmla="val 1868862"/>
                <a:gd name="f165" fmla="val 732393"/>
                <a:gd name="f166" fmla="val 2186075"/>
                <a:gd name="f167" fmla="val 554478"/>
                <a:gd name="f168" fmla="val 2159871"/>
                <a:gd name="f169" fmla="val 466211"/>
                <a:gd name="f170" fmla="val 2141942"/>
                <a:gd name="f171" fmla="val 394493"/>
                <a:gd name="f172" fmla="val 1904722"/>
                <a:gd name="f173" fmla="val 364151"/>
                <a:gd name="f174" fmla="val 1932305"/>
                <a:gd name="f175" fmla="val 322774"/>
                <a:gd name="f176" fmla="val 1970922"/>
                <a:gd name="f177" fmla="val 405526"/>
                <a:gd name="f178" fmla="val 2146079"/>
                <a:gd name="f179" fmla="val 467589"/>
                <a:gd name="f180" fmla="val 2205384"/>
                <a:gd name="f181" fmla="val 525515"/>
                <a:gd name="f182" fmla="val 2241243"/>
                <a:gd name="f183" fmla="val 2202626"/>
                <a:gd name="f184" fmla="val 873070"/>
                <a:gd name="f185" fmla="val 2139183"/>
                <a:gd name="f186" fmla="val 913066"/>
                <a:gd name="f187" fmla="val 2128149"/>
                <a:gd name="f188" fmla="val 870312"/>
                <a:gd name="f189" fmla="val 2253655"/>
                <a:gd name="f190" fmla="val 877208"/>
                <a:gd name="f191" fmla="val 2333648"/>
                <a:gd name="f192" fmla="val 862033"/>
                <a:gd name="f193" fmla="val 2337135"/>
                <a:gd name="f194" fmla="val 2415799"/>
                <a:gd name="f195" fmla="val 754033"/>
                <a:gd name="f196" fmla="val 2360695"/>
                <a:gd name="f197" fmla="val 713097"/>
                <a:gd name="f198" fmla="val 2366601"/>
                <a:gd name="f199" fmla="val 2428213"/>
                <a:gd name="f200" fmla="val 605097"/>
                <a:gd name="f201" fmla="val 2379641"/>
                <a:gd name="f202" fmla="val 564161"/>
                <a:gd name="f203" fmla="val 2382960"/>
                <a:gd name="f204" fmla="val 2436489"/>
                <a:gd name="f205" fmla="val 456161"/>
                <a:gd name="f206" fmla="val 2388351"/>
                <a:gd name="f207" fmla="val 415225"/>
                <a:gd name="f208" fmla="val 2389346"/>
                <a:gd name="f209" fmla="val 307225"/>
                <a:gd name="f210" fmla="val 2386989"/>
                <a:gd name="f211" fmla="val 293173"/>
                <a:gd name="f212" fmla="val 2387203"/>
                <a:gd name="f213" fmla="val 279516"/>
                <a:gd name="f214" fmla="val 2386340"/>
                <a:gd name="f215" fmla="val 266289"/>
                <a:gd name="f216" fmla="val 2385150"/>
                <a:gd name="f217" fmla="val 158289"/>
                <a:gd name="f218" fmla="val 2370613"/>
                <a:gd name="f219" fmla="val 107017"/>
                <a:gd name="f220" fmla="val 2360332"/>
                <a:gd name="f221" fmla="val 72014"/>
                <a:gd name="f222" fmla="val 2345184"/>
                <a:gd name="f223" fmla="val 62108"/>
                <a:gd name="f224" fmla="val 2325373"/>
                <a:gd name="f225" fmla="val 37284"/>
                <a:gd name="f226" fmla="val 2261930"/>
                <a:gd name="f227" fmla="val 103484"/>
                <a:gd name="f228" fmla="val 2223314"/>
                <a:gd name="f229" fmla="val 124172"/>
                <a:gd name="f230" fmla="val 2172284"/>
                <a:gd name="f231" fmla="val 111759"/>
                <a:gd name="f232" fmla="val 2144700"/>
                <a:gd name="f233" fmla="val 74522"/>
                <a:gd name="f234" fmla="val 86934"/>
                <a:gd name="f235" fmla="val 2089533"/>
                <a:gd name="f236" fmla="val 96588"/>
                <a:gd name="f237" fmla="val 2053674"/>
                <a:gd name="f238" fmla="val 242782"/>
                <a:gd name="f239" fmla="val 264849"/>
                <a:gd name="f240" fmla="val 1994369"/>
                <a:gd name="f241" fmla="val 273125"/>
                <a:gd name="f242" fmla="val 1919892"/>
                <a:gd name="f243" fmla="val -4093"/>
                <a:gd name="f244" fmla="val 1721291"/>
                <a:gd name="f245" fmla="val 45"/>
                <a:gd name="f246" fmla="val 1671639"/>
                <a:gd name="f247" fmla="val 12458"/>
                <a:gd name="f248" fmla="val 1619230"/>
                <a:gd name="f249" fmla="val 1558546"/>
                <a:gd name="f250" fmla="val 190373"/>
                <a:gd name="f251" fmla="val 1477174"/>
                <a:gd name="f252" fmla="val 222094"/>
                <a:gd name="f253" fmla="val 1438557"/>
                <a:gd name="f254" fmla="val 80038"/>
                <a:gd name="f255" fmla="val 1267538"/>
                <a:gd name="f256" fmla="val 91072"/>
                <a:gd name="f257" fmla="val 1224783"/>
                <a:gd name="f258" fmla="val 111760"/>
                <a:gd name="f259" fmla="val 1092381"/>
                <a:gd name="f260" fmla="val 240023"/>
                <a:gd name="f261" fmla="val 943429"/>
                <a:gd name="f262" fmla="val 703451"/>
                <a:gd name="f263" fmla="val 342084"/>
                <a:gd name="f264" fmla="val 332450"/>
                <a:gd name="f265" fmla="val 961338"/>
                <a:gd name="f266" fmla="val -5451"/>
                <a:gd name="f267" fmla="*/ f0 1 2926108"/>
                <a:gd name="f268" fmla="*/ f1 1 3216409"/>
                <a:gd name="f269" fmla="val f2"/>
                <a:gd name="f270" fmla="val f3"/>
                <a:gd name="f271" fmla="val f4"/>
                <a:gd name="f272" fmla="+- f271 0 f269"/>
                <a:gd name="f273" fmla="+- f270 0 f269"/>
                <a:gd name="f274" fmla="*/ f273 1 2926108"/>
                <a:gd name="f275" fmla="*/ f272 1 3216409"/>
                <a:gd name="f276" fmla="*/ f269 1 f274"/>
                <a:gd name="f277" fmla="*/ f270 1 f274"/>
                <a:gd name="f278" fmla="*/ f269 1 f275"/>
                <a:gd name="f279" fmla="*/ f271 1 f275"/>
                <a:gd name="f280" fmla="*/ f276 f267 1"/>
                <a:gd name="f281" fmla="*/ f277 f267 1"/>
                <a:gd name="f282" fmla="*/ f279 f268 1"/>
                <a:gd name="f283" fmla="*/ f278 f2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0" t="f283" r="f281" b="f282"/>
              <a:pathLst>
                <a:path w="2926108" h="32164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5" y="f67"/>
                  </a:lnTo>
                  <a:lnTo>
                    <a:pt x="f68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67"/>
                  </a:lnTo>
                  <a:lnTo>
                    <a:pt x="f72" y="f67"/>
                  </a:ln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lnTo>
                    <a:pt x="f78" y="f80"/>
                  </a:lnTo>
                  <a:lnTo>
                    <a:pt x="f81" y="f80"/>
                  </a:ln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lnTo>
                    <a:pt x="f87" y="f89"/>
                  </a:lnTo>
                  <a:lnTo>
                    <a:pt x="f90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2" y="f94"/>
                  </a:lnTo>
                  <a:lnTo>
                    <a:pt x="f95" y="f94"/>
                  </a:ln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5" y="f6"/>
                  </a:cubicBezTo>
                  <a:close/>
                  <a:moveTo>
                    <a:pt x="f113" y="f114"/>
                  </a:move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13" y="f114"/>
                  </a:cubicBezTo>
                  <a:close/>
                  <a:moveTo>
                    <a:pt x="f143" y="f144"/>
                  </a:move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65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lnTo>
                    <a:pt x="f192" y="f193"/>
                  </a:lnTo>
                  <a:lnTo>
                    <a:pt x="f192" y="f194"/>
                  </a:lnTo>
                  <a:lnTo>
                    <a:pt x="f195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7" y="f199"/>
                  </a:lnTo>
                  <a:lnTo>
                    <a:pt x="f20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2" y="f204"/>
                  </a:lnTo>
                  <a:lnTo>
                    <a:pt x="f205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7" y="f204"/>
                  </a:lnTo>
                  <a:lnTo>
                    <a:pt x="f209" y="f204"/>
                  </a:lnTo>
                  <a:lnTo>
                    <a:pt x="f209" y="f210"/>
                  </a:lnTo>
                  <a:cubicBezTo>
                    <a:pt x="f211" y="f212"/>
                    <a:pt x="f213" y="f214"/>
                    <a:pt x="f215" y="f216"/>
                  </a:cubicBezTo>
                  <a:lnTo>
                    <a:pt x="f215" y="f199"/>
                  </a:lnTo>
                  <a:lnTo>
                    <a:pt x="f217" y="f199"/>
                  </a:lnTo>
                  <a:lnTo>
                    <a:pt x="f217" y="f218"/>
                  </a:ln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170"/>
                    <a:pt x="f234" y="f235"/>
                  </a:cubicBezTo>
                  <a:cubicBezTo>
                    <a:pt x="f236" y="f237"/>
                    <a:pt x="f238" y="f20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29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39" y="f262"/>
                  </a:cubicBezTo>
                  <a:cubicBezTo>
                    <a:pt x="f263" y="f264"/>
                    <a:pt x="f265" y="f266"/>
                    <a:pt x="f143" y="f14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AE6FF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10" name="Oval 47">
              <a:extLst>
                <a:ext uri="{FF2B5EF4-FFF2-40B4-BE49-F238E27FC236}">
                  <a16:creationId xmlns:a16="http://schemas.microsoft.com/office/drawing/2014/main" id="{B2E68ECB-6FEC-BE44-DAAE-3A96814C5465}"/>
                </a:ext>
              </a:extLst>
            </p:cNvPr>
            <p:cNvSpPr/>
            <p:nvPr/>
          </p:nvSpPr>
          <p:spPr>
            <a:xfrm>
              <a:off x="8484004" y="1253358"/>
              <a:ext cx="438546" cy="467395"/>
            </a:xfrm>
            <a:custGeom>
              <a:gdLst>
                <a:gd name="f0" fmla="val w"/>
                <a:gd name="f1" fmla="val h"/>
                <a:gd name="f2" fmla="val 0"/>
                <a:gd name="f3" fmla="val 3240000"/>
                <a:gd name="f4" fmla="val 1303187"/>
                <a:gd name="f5" fmla="val 480874"/>
                <a:gd name="f6" fmla="val 1936813"/>
                <a:gd name="f7" fmla="val 2759126"/>
                <a:gd name="f8" fmla="val 1620000"/>
                <a:gd name="f9" fmla="val 2514701"/>
                <a:gd name="f10" fmla="val 725299"/>
                <a:gd name="f11" fmla="*/ f0 1 3240000"/>
                <a:gd name="f12" fmla="*/ f1 1 3240000"/>
                <a:gd name="f13" fmla="val f2"/>
                <a:gd name="f14" fmla="val f3"/>
                <a:gd name="f15" fmla="+- f14 0 f13"/>
                <a:gd name="f16" fmla="*/ f15 1 3240000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0000" h="3240000">
                  <a:moveTo>
                    <a:pt x="f4" y="f5"/>
                  </a:moveTo>
                  <a:lnTo>
                    <a:pt x="f4" y="f4"/>
                  </a:lnTo>
                  <a:lnTo>
                    <a:pt x="f5" y="f4"/>
                  </a:lnTo>
                  <a:lnTo>
                    <a:pt x="f5" y="f6"/>
                  </a:lnTo>
                  <a:lnTo>
                    <a:pt x="f4" y="f6"/>
                  </a:lnTo>
                  <a:lnTo>
                    <a:pt x="f4" y="f7"/>
                  </a:lnTo>
                  <a:lnTo>
                    <a:pt x="f6" y="f7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7" y="f4"/>
                  </a:lnTo>
                  <a:lnTo>
                    <a:pt x="f6" y="f4"/>
                  </a:lnTo>
                  <a:lnTo>
                    <a:pt x="f6" y="f5"/>
                  </a:lnTo>
                  <a:close/>
                  <a:moveTo>
                    <a:pt x="f8" y="f2"/>
                  </a:moveTo>
                  <a:cubicBezTo>
                    <a:pt x="f9" y="f2"/>
                    <a:pt x="f3" y="f10"/>
                    <a:pt x="f3" y="f8"/>
                  </a:cubicBezTo>
                  <a:cubicBezTo>
                    <a:pt x="f3" y="f9"/>
                    <a:pt x="f9" y="f3"/>
                    <a:pt x="f8" y="f3"/>
                  </a:cubicBezTo>
                  <a:cubicBezTo>
                    <a:pt x="f10" y="f3"/>
                    <a:pt x="f2" y="f9"/>
                    <a:pt x="f2" y="f8"/>
                  </a:cubicBezTo>
                  <a:cubicBezTo>
                    <a:pt x="f2" y="f10"/>
                    <a:pt x="f10" y="f2"/>
                    <a:pt x="f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AE6FF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AD88F3C-12F1-9BC2-E958-26AF9095262B}"/>
                </a:ext>
              </a:extLst>
            </p:cNvPr>
            <p:cNvSpPr/>
            <p:nvPr/>
          </p:nvSpPr>
          <p:spPr>
            <a:xfrm>
              <a:off x="3829973" y="4081351"/>
              <a:ext cx="429813" cy="45808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440"/>
                <a:gd name="f7" fmla="val 3960000"/>
                <a:gd name="f8" fmla="val 1979373"/>
                <a:gd name="f9" fmla="val 472350"/>
                <a:gd name="f10" fmla="val 1228307"/>
                <a:gd name="f11" fmla="val 485871"/>
                <a:gd name="f12" fmla="val 850011"/>
                <a:gd name="f13" fmla="val 1078219"/>
                <a:gd name="f14" fmla="val 813783"/>
                <a:gd name="f15" fmla="val 1434034"/>
                <a:gd name="f16" fmla="val 787561"/>
                <a:gd name="f17" fmla="val 1781828"/>
                <a:gd name="f18" fmla="val 889690"/>
                <a:gd name="f19" fmla="val 2005359"/>
                <a:gd name="f20" fmla="val 1119009"/>
                <a:gd name="f21" fmla="val 2222584"/>
                <a:gd name="f22" fmla="val 1178964"/>
                <a:gd name="f23" fmla="val 2123026"/>
                <a:gd name="f24" fmla="val 1260199"/>
                <a:gd name="f25" fmla="val 1908547"/>
                <a:gd name="f26" fmla="val 1328015"/>
                <a:gd name="f27" fmla="val 1812920"/>
                <a:gd name="f28" fmla="val 1222115"/>
                <a:gd name="f29" fmla="val 1647651"/>
                <a:gd name="f30" fmla="val 1255483"/>
                <a:gd name="f31" fmla="val 1756375"/>
                <a:gd name="f32" fmla="val 1234998"/>
                <a:gd name="f33" fmla="val 1431771"/>
                <a:gd name="f34" fmla="val 1331609"/>
                <a:gd name="f35" fmla="val 922504"/>
                <a:gd name="f36" fmla="val 1719145"/>
                <a:gd name="f37" fmla="val 812633"/>
                <a:gd name="f38" fmla="val 2217373"/>
                <a:gd name="f39" fmla="val 891303"/>
                <a:gd name="f40" fmla="val 2693518"/>
                <a:gd name="f41" fmla="val 1016895"/>
                <a:gd name="f42" fmla="val 2787642"/>
                <a:gd name="f43" fmla="val 1344599"/>
                <a:gd name="f44" fmla="val 2783502"/>
                <a:gd name="f45" fmla="val 1606823"/>
                <a:gd name="f46" fmla="val 2771081"/>
                <a:gd name="f47" fmla="val 1743454"/>
                <a:gd name="f48" fmla="val 2679609"/>
                <a:gd name="f49" fmla="val 2064482"/>
                <a:gd name="f50" fmla="val 2456028"/>
                <a:gd name="f51" fmla="val 2225955"/>
                <a:gd name="f52" fmla="val 2192422"/>
                <a:gd name="f53" fmla="val 2399851"/>
                <a:gd name="f54" fmla="val 2004893"/>
                <a:gd name="f55" fmla="val 2209395"/>
                <a:gd name="f56" fmla="val 2026974"/>
                <a:gd name="f57" fmla="val 2018938"/>
                <a:gd name="f58" fmla="val 2072519"/>
                <a:gd name="f59" fmla="val 1810540"/>
                <a:gd name="f60" fmla="val 2086043"/>
                <a:gd name="f61" fmla="val 1754994"/>
                <a:gd name="f62" fmla="val 2135727"/>
                <a:gd name="f63" fmla="val 1554876"/>
                <a:gd name="f64" fmla="val 2195073"/>
                <a:gd name="f65" fmla="val 1382360"/>
                <a:gd name="f66" fmla="val 2084273"/>
                <a:gd name="f67" fmla="val 1259912"/>
                <a:gd name="f68" fmla="val 1915898"/>
                <a:gd name="f69" fmla="val 1219889"/>
                <a:gd name="f70" fmla="val 1750283"/>
                <a:gd name="f71" fmla="val 1186766"/>
                <a:gd name="f72" fmla="val 1626460"/>
                <a:gd name="f73" fmla="val 1331294"/>
                <a:gd name="f74" fmla="val 1589196"/>
                <a:gd name="f75" fmla="val 1434803"/>
                <a:gd name="f76" fmla="val 1499489"/>
                <a:gd name="f77" fmla="val 1732912"/>
                <a:gd name="f78" fmla="val 1614533"/>
                <a:gd name="f79" fmla="val 1824000"/>
                <a:gd name="f80" fmla="val 1574511"/>
                <a:gd name="f81" fmla="val 1939931"/>
                <a:gd name="f82" fmla="val 1332991"/>
                <a:gd name="f83" fmla="val 2671400"/>
                <a:gd name="f84" fmla="val 1220920"/>
                <a:gd name="f85" fmla="val 3468343"/>
                <a:gd name="f86" fmla="val 1339611"/>
                <a:gd name="f87" fmla="val 3487664"/>
                <a:gd name="f88" fmla="val 1434840"/>
                <a:gd name="f89" fmla="val 3497327"/>
                <a:gd name="f90" fmla="val 1730357"/>
                <a:gd name="f91" fmla="val 3129057"/>
                <a:gd name="f92" fmla="val 1887692"/>
                <a:gd name="f93" fmla="val 2422431"/>
                <a:gd name="f94" fmla="val 1985681"/>
                <a:gd name="f95" fmla="val 2531460"/>
                <a:gd name="f96" fmla="val 2093439"/>
                <a:gd name="f97" fmla="val 2747804"/>
                <a:gd name="f98" fmla="val 2336342"/>
                <a:gd name="f99" fmla="val 2720202"/>
                <a:gd name="f100" fmla="val 2693796"/>
                <a:gd name="f101" fmla="val 2666377"/>
                <a:gd name="f102" fmla="val 3092265"/>
                <a:gd name="f103" fmla="val 2401394"/>
                <a:gd name="f104" fmla="val 3176454"/>
                <a:gd name="f105" fmla="val 1627140"/>
                <a:gd name="f106" fmla="val 3254038"/>
                <a:gd name="f107" fmla="val 999456"/>
                <a:gd name="f108" fmla="val 2816023"/>
                <a:gd name="f109" fmla="val 430731"/>
                <a:gd name="f110" fmla="val 436907"/>
                <a:gd name="f111" fmla="val 3523533"/>
                <a:gd name="f112" fmla="val 3764830"/>
                <a:gd name="f113" fmla="val 195610"/>
                <a:gd name="f114" fmla="val 3523093"/>
                <a:gd name="f115" fmla="val 3764390"/>
                <a:gd name="f116" fmla="+- 0 0 -90"/>
                <a:gd name="f117" fmla="*/ f3 1 3960440"/>
                <a:gd name="f118" fmla="*/ f4 1 3960000"/>
                <a:gd name="f119" fmla="val f5"/>
                <a:gd name="f120" fmla="val f6"/>
                <a:gd name="f121" fmla="val f7"/>
                <a:gd name="f122" fmla="*/ f116 f0 1"/>
                <a:gd name="f123" fmla="+- f121 0 f119"/>
                <a:gd name="f124" fmla="+- f120 0 f119"/>
                <a:gd name="f125" fmla="*/ f122 1 f2"/>
                <a:gd name="f126" fmla="*/ f124 1 3960440"/>
                <a:gd name="f127" fmla="*/ f123 1 3960000"/>
                <a:gd name="f128" fmla="*/ 1979373 f124 1"/>
                <a:gd name="f129" fmla="*/ 472350 f123 1"/>
                <a:gd name="f130" fmla="*/ 813783 f124 1"/>
                <a:gd name="f131" fmla="*/ 1434034 f123 1"/>
                <a:gd name="f132" fmla="*/ 2217373 f124 1"/>
                <a:gd name="f133" fmla="*/ 1339611 f124 1"/>
                <a:gd name="f134" fmla="*/ 3487664 f123 1"/>
                <a:gd name="f135" fmla="*/ 436907 f124 1"/>
                <a:gd name="f136" fmla="*/ 0 f123 1"/>
                <a:gd name="f137" fmla="*/ 3523533 f124 1"/>
                <a:gd name="f138" fmla="*/ 3960440 f124 1"/>
                <a:gd name="f139" fmla="*/ 436907 f123 1"/>
                <a:gd name="f140" fmla="*/ 3523093 f123 1"/>
                <a:gd name="f141" fmla="*/ 3960000 f123 1"/>
                <a:gd name="f142" fmla="*/ 0 f124 1"/>
                <a:gd name="f143" fmla="*/ 1119009 f124 1"/>
                <a:gd name="f144" fmla="*/ 2222584 f123 1"/>
                <a:gd name="f145" fmla="*/ 1234998 f124 1"/>
                <a:gd name="f146" fmla="*/ 1431771 f123 1"/>
                <a:gd name="f147" fmla="*/ 1915898 f124 1"/>
                <a:gd name="f148" fmla="*/ 1219889 f123 1"/>
                <a:gd name="f149" fmla="*/ 1589196 f124 1"/>
                <a:gd name="f150" fmla="*/ 1434803 f123 1"/>
                <a:gd name="f151" fmla="*/ 1574511 f124 1"/>
                <a:gd name="f152" fmla="*/ 1939931 f123 1"/>
                <a:gd name="f153" fmla="*/ 2135727 f124 1"/>
                <a:gd name="f154" fmla="*/ 1554876 f123 1"/>
                <a:gd name="f155" fmla="*/ 891303 f123 1"/>
                <a:gd name="f156" fmla="*/ 2783502 f124 1"/>
                <a:gd name="f157" fmla="*/ 1606823 f123 1"/>
                <a:gd name="f158" fmla="*/ 2456028 f124 1"/>
                <a:gd name="f159" fmla="*/ 2225955 f123 1"/>
                <a:gd name="f160" fmla="*/ 2026974 f124 1"/>
                <a:gd name="f161" fmla="*/ 2018938 f123 1"/>
                <a:gd name="f162" fmla="*/ 1887692 f124 1"/>
                <a:gd name="f163" fmla="*/ 2422431 f123 1"/>
                <a:gd name="f164" fmla="*/ 2336342 f124 1"/>
                <a:gd name="f165" fmla="*/ 2720202 f123 1"/>
                <a:gd name="f166" fmla="*/ 3176454 f124 1"/>
                <a:gd name="f167" fmla="*/ 1627140 f123 1"/>
                <a:gd name="f168" fmla="*/ 1328015 f124 1"/>
                <a:gd name="f169" fmla="*/ 1812920 f123 1"/>
                <a:gd name="f170" fmla="+- f125 0 f1"/>
                <a:gd name="f171" fmla="*/ f128 1 3960440"/>
                <a:gd name="f172" fmla="*/ f129 1 3960000"/>
                <a:gd name="f173" fmla="*/ f130 1 3960440"/>
                <a:gd name="f174" fmla="*/ f131 1 3960000"/>
                <a:gd name="f175" fmla="*/ f132 1 3960440"/>
                <a:gd name="f176" fmla="*/ f133 1 3960440"/>
                <a:gd name="f177" fmla="*/ f134 1 3960000"/>
                <a:gd name="f178" fmla="*/ f135 1 3960440"/>
                <a:gd name="f179" fmla="*/ f136 1 3960000"/>
                <a:gd name="f180" fmla="*/ f137 1 3960440"/>
                <a:gd name="f181" fmla="*/ f138 1 3960440"/>
                <a:gd name="f182" fmla="*/ f139 1 3960000"/>
                <a:gd name="f183" fmla="*/ f140 1 3960000"/>
                <a:gd name="f184" fmla="*/ f141 1 3960000"/>
                <a:gd name="f185" fmla="*/ f142 1 3960440"/>
                <a:gd name="f186" fmla="*/ f143 1 3960440"/>
                <a:gd name="f187" fmla="*/ f144 1 3960000"/>
                <a:gd name="f188" fmla="*/ f145 1 3960440"/>
                <a:gd name="f189" fmla="*/ f146 1 3960000"/>
                <a:gd name="f190" fmla="*/ f147 1 3960440"/>
                <a:gd name="f191" fmla="*/ f148 1 3960000"/>
                <a:gd name="f192" fmla="*/ f149 1 3960440"/>
                <a:gd name="f193" fmla="*/ f150 1 3960000"/>
                <a:gd name="f194" fmla="*/ f151 1 3960440"/>
                <a:gd name="f195" fmla="*/ f152 1 3960000"/>
                <a:gd name="f196" fmla="*/ f153 1 3960440"/>
                <a:gd name="f197" fmla="*/ f154 1 3960000"/>
                <a:gd name="f198" fmla="*/ f155 1 3960000"/>
                <a:gd name="f199" fmla="*/ f156 1 3960440"/>
                <a:gd name="f200" fmla="*/ f157 1 3960000"/>
                <a:gd name="f201" fmla="*/ f158 1 3960440"/>
                <a:gd name="f202" fmla="*/ f159 1 3960000"/>
                <a:gd name="f203" fmla="*/ f160 1 3960440"/>
                <a:gd name="f204" fmla="*/ f161 1 3960000"/>
                <a:gd name="f205" fmla="*/ f162 1 3960440"/>
                <a:gd name="f206" fmla="*/ f163 1 3960000"/>
                <a:gd name="f207" fmla="*/ f164 1 3960440"/>
                <a:gd name="f208" fmla="*/ f165 1 3960000"/>
                <a:gd name="f209" fmla="*/ f166 1 3960440"/>
                <a:gd name="f210" fmla="*/ f167 1 3960000"/>
                <a:gd name="f211" fmla="*/ f168 1 3960440"/>
                <a:gd name="f212" fmla="*/ f169 1 3960000"/>
                <a:gd name="f213" fmla="*/ f119 1 f126"/>
                <a:gd name="f214" fmla="*/ f120 1 f126"/>
                <a:gd name="f215" fmla="*/ f119 1 f127"/>
                <a:gd name="f216" fmla="*/ f121 1 f127"/>
                <a:gd name="f217" fmla="*/ f171 1 f126"/>
                <a:gd name="f218" fmla="*/ f172 1 f127"/>
                <a:gd name="f219" fmla="*/ f173 1 f126"/>
                <a:gd name="f220" fmla="*/ f174 1 f127"/>
                <a:gd name="f221" fmla="*/ f186 1 f126"/>
                <a:gd name="f222" fmla="*/ f187 1 f127"/>
                <a:gd name="f223" fmla="*/ f211 1 f126"/>
                <a:gd name="f224" fmla="*/ f212 1 f127"/>
                <a:gd name="f225" fmla="*/ f188 1 f126"/>
                <a:gd name="f226" fmla="*/ f189 1 f127"/>
                <a:gd name="f227" fmla="*/ f175 1 f126"/>
                <a:gd name="f228" fmla="*/ f198 1 f127"/>
                <a:gd name="f229" fmla="*/ f199 1 f126"/>
                <a:gd name="f230" fmla="*/ f200 1 f127"/>
                <a:gd name="f231" fmla="*/ f201 1 f126"/>
                <a:gd name="f232" fmla="*/ f202 1 f127"/>
                <a:gd name="f233" fmla="*/ f203 1 f126"/>
                <a:gd name="f234" fmla="*/ f204 1 f127"/>
                <a:gd name="f235" fmla="*/ f196 1 f126"/>
                <a:gd name="f236" fmla="*/ f197 1 f127"/>
                <a:gd name="f237" fmla="*/ f190 1 f126"/>
                <a:gd name="f238" fmla="*/ f191 1 f127"/>
                <a:gd name="f239" fmla="*/ f192 1 f126"/>
                <a:gd name="f240" fmla="*/ f193 1 f127"/>
                <a:gd name="f241" fmla="*/ f194 1 f126"/>
                <a:gd name="f242" fmla="*/ f195 1 f127"/>
                <a:gd name="f243" fmla="*/ f176 1 f126"/>
                <a:gd name="f244" fmla="*/ f177 1 f127"/>
                <a:gd name="f245" fmla="*/ f205 1 f126"/>
                <a:gd name="f246" fmla="*/ f206 1 f127"/>
                <a:gd name="f247" fmla="*/ f207 1 f126"/>
                <a:gd name="f248" fmla="*/ f208 1 f127"/>
                <a:gd name="f249" fmla="*/ f209 1 f126"/>
                <a:gd name="f250" fmla="*/ f210 1 f127"/>
                <a:gd name="f251" fmla="*/ f178 1 f126"/>
                <a:gd name="f252" fmla="*/ f179 1 f127"/>
                <a:gd name="f253" fmla="*/ f180 1 f126"/>
                <a:gd name="f254" fmla="*/ f181 1 f126"/>
                <a:gd name="f255" fmla="*/ f182 1 f127"/>
                <a:gd name="f256" fmla="*/ f183 1 f127"/>
                <a:gd name="f257" fmla="*/ f184 1 f127"/>
                <a:gd name="f258" fmla="*/ f185 1 f126"/>
                <a:gd name="f259" fmla="*/ f213 f117 1"/>
                <a:gd name="f260" fmla="*/ f214 f117 1"/>
                <a:gd name="f261" fmla="*/ f216 f118 1"/>
                <a:gd name="f262" fmla="*/ f215 f118 1"/>
                <a:gd name="f263" fmla="*/ f217 f117 1"/>
                <a:gd name="f264" fmla="*/ f218 f118 1"/>
                <a:gd name="f265" fmla="*/ f219 f117 1"/>
                <a:gd name="f266" fmla="*/ f220 f118 1"/>
                <a:gd name="f267" fmla="*/ f221 f117 1"/>
                <a:gd name="f268" fmla="*/ f222 f118 1"/>
                <a:gd name="f269" fmla="*/ f223 f117 1"/>
                <a:gd name="f270" fmla="*/ f224 f118 1"/>
                <a:gd name="f271" fmla="*/ f225 f117 1"/>
                <a:gd name="f272" fmla="*/ f226 f118 1"/>
                <a:gd name="f273" fmla="*/ f227 f117 1"/>
                <a:gd name="f274" fmla="*/ f228 f118 1"/>
                <a:gd name="f275" fmla="*/ f229 f117 1"/>
                <a:gd name="f276" fmla="*/ f230 f118 1"/>
                <a:gd name="f277" fmla="*/ f231 f117 1"/>
                <a:gd name="f278" fmla="*/ f232 f118 1"/>
                <a:gd name="f279" fmla="*/ f233 f117 1"/>
                <a:gd name="f280" fmla="*/ f234 f118 1"/>
                <a:gd name="f281" fmla="*/ f235 f117 1"/>
                <a:gd name="f282" fmla="*/ f236 f118 1"/>
                <a:gd name="f283" fmla="*/ f237 f117 1"/>
                <a:gd name="f284" fmla="*/ f238 f118 1"/>
                <a:gd name="f285" fmla="*/ f239 f117 1"/>
                <a:gd name="f286" fmla="*/ f240 f118 1"/>
                <a:gd name="f287" fmla="*/ f241 f117 1"/>
                <a:gd name="f288" fmla="*/ f242 f118 1"/>
                <a:gd name="f289" fmla="*/ f243 f117 1"/>
                <a:gd name="f290" fmla="*/ f244 f118 1"/>
                <a:gd name="f291" fmla="*/ f245 f117 1"/>
                <a:gd name="f292" fmla="*/ f246 f118 1"/>
                <a:gd name="f293" fmla="*/ f247 f117 1"/>
                <a:gd name="f294" fmla="*/ f248 f118 1"/>
                <a:gd name="f295" fmla="*/ f249 f117 1"/>
                <a:gd name="f296" fmla="*/ f250 f118 1"/>
                <a:gd name="f297" fmla="*/ f251 f117 1"/>
                <a:gd name="f298" fmla="*/ f252 f118 1"/>
                <a:gd name="f299" fmla="*/ f253 f117 1"/>
                <a:gd name="f300" fmla="*/ f254 f117 1"/>
                <a:gd name="f301" fmla="*/ f255 f118 1"/>
                <a:gd name="f302" fmla="*/ f256 f118 1"/>
                <a:gd name="f303" fmla="*/ f257 f118 1"/>
                <a:gd name="f304" fmla="*/ f258 f1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263" y="f264"/>
                </a:cxn>
                <a:cxn ang="f170">
                  <a:pos x="f265" y="f266"/>
                </a:cxn>
                <a:cxn ang="f170">
                  <a:pos x="f267" y="f268"/>
                </a:cxn>
                <a:cxn ang="f170">
                  <a:pos x="f269" y="f270"/>
                </a:cxn>
                <a:cxn ang="f170">
                  <a:pos x="f271" y="f272"/>
                </a:cxn>
                <a:cxn ang="f170">
                  <a:pos x="f273" y="f274"/>
                </a:cxn>
                <a:cxn ang="f170">
                  <a:pos x="f275" y="f276"/>
                </a:cxn>
                <a:cxn ang="f170">
                  <a:pos x="f277" y="f278"/>
                </a:cxn>
                <a:cxn ang="f170">
                  <a:pos x="f279" y="f280"/>
                </a:cxn>
                <a:cxn ang="f170">
                  <a:pos x="f281" y="f282"/>
                </a:cxn>
                <a:cxn ang="f170">
                  <a:pos x="f283" y="f284"/>
                </a:cxn>
                <a:cxn ang="f170">
                  <a:pos x="f285" y="f286"/>
                </a:cxn>
                <a:cxn ang="f170">
                  <a:pos x="f287" y="f288"/>
                </a:cxn>
                <a:cxn ang="f170">
                  <a:pos x="f289" y="f290"/>
                </a:cxn>
                <a:cxn ang="f170">
                  <a:pos x="f291" y="f292"/>
                </a:cxn>
                <a:cxn ang="f170">
                  <a:pos x="f293" y="f294"/>
                </a:cxn>
                <a:cxn ang="f170">
                  <a:pos x="f295" y="f296"/>
                </a:cxn>
                <a:cxn ang="f170">
                  <a:pos x="f263" y="f264"/>
                </a:cxn>
                <a:cxn ang="f170">
                  <a:pos x="f297" y="f298"/>
                </a:cxn>
                <a:cxn ang="f170">
                  <a:pos x="f299" y="f298"/>
                </a:cxn>
                <a:cxn ang="f170">
                  <a:pos x="f300" y="f301"/>
                </a:cxn>
                <a:cxn ang="f170">
                  <a:pos x="f300" y="f302"/>
                </a:cxn>
                <a:cxn ang="f170">
                  <a:pos x="f299" y="f303"/>
                </a:cxn>
                <a:cxn ang="f170">
                  <a:pos x="f297" y="f303"/>
                </a:cxn>
                <a:cxn ang="f170">
                  <a:pos x="f304" y="f302"/>
                </a:cxn>
                <a:cxn ang="f170">
                  <a:pos x="f304" y="f301"/>
                </a:cxn>
                <a:cxn ang="f170">
                  <a:pos x="f297" y="f298"/>
                </a:cxn>
              </a:cxnLst>
              <a:rect l="f259" t="f262" r="f260" b="f261"/>
              <a:pathLst>
                <a:path w="3960440" h="39600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9"/>
                  </a:cubicBezTo>
                  <a:close/>
                  <a:moveTo>
                    <a:pt x="f110" y="f5"/>
                  </a:moveTo>
                  <a:lnTo>
                    <a:pt x="f111" y="f5"/>
                  </a:lnTo>
                  <a:cubicBezTo>
                    <a:pt x="f112" y="f5"/>
                    <a:pt x="f6" y="f113"/>
                    <a:pt x="f6" y="f110"/>
                  </a:cubicBezTo>
                  <a:lnTo>
                    <a:pt x="f6" y="f114"/>
                  </a:lnTo>
                  <a:cubicBezTo>
                    <a:pt x="f6" y="f115"/>
                    <a:pt x="f112" y="f7"/>
                    <a:pt x="f111" y="f7"/>
                  </a:cubicBezTo>
                  <a:lnTo>
                    <a:pt x="f110" y="f7"/>
                  </a:lnTo>
                  <a:cubicBezTo>
                    <a:pt x="f113" y="f7"/>
                    <a:pt x="f5" y="f115"/>
                    <a:pt x="f5" y="f114"/>
                  </a:cubicBezTo>
                  <a:lnTo>
                    <a:pt x="f5" y="f110"/>
                  </a:lnTo>
                  <a:cubicBezTo>
                    <a:pt x="f5" y="f113"/>
                    <a:pt x="f113" y="f5"/>
                    <a:pt x="f110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42296B"/>
                </a:solidFill>
                <a:latin typeface="Arial"/>
                <a:ea typeface="맑은 고딕" panose="020b0503020000020004" pitchFamily="34" charset="-127"/>
              </a:endParaRP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6AA3E53F-C28F-73D5-79B8-7480ED1C91AF}"/>
                </a:ext>
              </a:extLst>
            </p:cNvPr>
            <p:cNvSpPr/>
            <p:nvPr/>
          </p:nvSpPr>
          <p:spPr>
            <a:xfrm>
              <a:off x="3128875" y="4081351"/>
              <a:ext cx="429859" cy="45808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88432"/>
                <a:gd name="f7" fmla="val 3960440"/>
                <a:gd name="f8" fmla="val 554477"/>
                <a:gd name="f9" fmla="val 1512168"/>
                <a:gd name="f10" fmla="val 3312368"/>
                <a:gd name="f11" fmla="val 1201638"/>
                <a:gd name="f12" fmla="val 2840340"/>
                <a:gd name="f13" fmla="val 1479943"/>
                <a:gd name="f14" fmla="val 2293254"/>
                <a:gd name="f15" fmla="val 1484797"/>
                <a:gd name="f16" fmla="val 2254084"/>
                <a:gd name="f17" fmla="val 1780470"/>
                <a:gd name="f18" fmla="val 2136833"/>
                <a:gd name="f19" fmla="val 1785510"/>
                <a:gd name="f20" fmla="val 1510185"/>
                <a:gd name="f21" fmla="val 1489672"/>
                <a:gd name="f22" fmla="val 3310385"/>
                <a:gd name="f23" fmla="val 2140283"/>
                <a:gd name="f24" fmla="val 2925445"/>
                <a:gd name="f25" fmla="val 2133383"/>
                <a:gd name="f26" fmla="val 2560917"/>
                <a:gd name="f27" fmla="val 2147184"/>
                <a:gd name="f28" fmla="val 2155564"/>
                <a:gd name="f29" fmla="val 2187272"/>
                <a:gd name="f30" fmla="val 1842063"/>
                <a:gd name="f31" fmla="val 2668986"/>
                <a:gd name="f32" fmla="val 1938990"/>
                <a:gd name="f33" fmla="val 2673919"/>
                <a:gd name="f34" fmla="val 2138897"/>
                <a:gd name="f35" fmla="val 2679688"/>
                <a:gd name="f36" fmla="val 3312366"/>
                <a:gd name="f37" fmla="val 3326849"/>
                <a:gd name="f38" fmla="val 3329155"/>
                <a:gd name="f39" fmla="val 2917782"/>
                <a:gd name="f40" fmla="val 3331462"/>
                <a:gd name="f41" fmla="val 2523197"/>
                <a:gd name="f42" fmla="val 3333768"/>
                <a:gd name="f43" fmla="val 2128613"/>
                <a:gd name="f44" fmla="val 3339026"/>
                <a:gd name="f45" fmla="val 1942962"/>
                <a:gd name="f46" fmla="val 3184753"/>
                <a:gd name="f47" fmla="val 1475890"/>
                <a:gd name="f48" fmla="val 878058"/>
                <a:gd name="f49" fmla="val 648072"/>
                <a:gd name="f50" fmla="val 699349"/>
                <a:gd name="f51" fmla="val 792944"/>
                <a:gd name="f52" fmla="val 971653"/>
                <a:gd name="f53" fmla="val 1150362"/>
                <a:gd name="f54" fmla="val 1295234"/>
                <a:gd name="f55" fmla="val 1056767"/>
                <a:gd name="f56" fmla="val 1201639"/>
                <a:gd name="f57" fmla="val 333511"/>
                <a:gd name="f58" fmla="val 3554921"/>
                <a:gd name="f59" fmla="val 3739114"/>
                <a:gd name="f60" fmla="val 149318"/>
                <a:gd name="f61" fmla="val 3626929"/>
                <a:gd name="f62" fmla="val 3811122"/>
                <a:gd name="f63" fmla="+- 0 0 -90"/>
                <a:gd name="f64" fmla="*/ f3 1 3888432"/>
                <a:gd name="f65" fmla="*/ f4 1 3960440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888432"/>
                <a:gd name="f74" fmla="*/ f70 1 3960440"/>
                <a:gd name="f75" fmla="*/ 554477 f71 1"/>
                <a:gd name="f76" fmla="*/ 1512168 f70 1"/>
                <a:gd name="f77" fmla="*/ 3312368 f70 1"/>
                <a:gd name="f78" fmla="*/ 1201638 f71 1"/>
                <a:gd name="f79" fmla="*/ 2136833 f71 1"/>
                <a:gd name="f80" fmla="*/ 1785510 f70 1"/>
                <a:gd name="f81" fmla="*/ 1510185 f70 1"/>
                <a:gd name="f82" fmla="*/ 1489672 f71 1"/>
                <a:gd name="f83" fmla="*/ 3310385 f70 1"/>
                <a:gd name="f84" fmla="*/ 2673919 f71 1"/>
                <a:gd name="f85" fmla="*/ 2138897 f70 1"/>
                <a:gd name="f86" fmla="*/ 2679688 f71 1"/>
                <a:gd name="f87" fmla="*/ 3312366 f70 1"/>
                <a:gd name="f88" fmla="*/ 3326849 f71 1"/>
                <a:gd name="f89" fmla="*/ 3333768 f71 1"/>
                <a:gd name="f90" fmla="*/ 2128613 f70 1"/>
                <a:gd name="f91" fmla="*/ 2840340 f71 1"/>
                <a:gd name="f92" fmla="*/ 1479943 f70 1"/>
                <a:gd name="f93" fmla="*/ 878058 f71 1"/>
                <a:gd name="f94" fmla="*/ 648072 f70 1"/>
                <a:gd name="f95" fmla="*/ 971653 f70 1"/>
                <a:gd name="f96" fmla="*/ 1295234 f70 1"/>
                <a:gd name="f97" fmla="*/ 1201639 f71 1"/>
                <a:gd name="f98" fmla="*/ 333511 f71 1"/>
                <a:gd name="f99" fmla="*/ 0 f70 1"/>
                <a:gd name="f100" fmla="*/ 3554921 f71 1"/>
                <a:gd name="f101" fmla="*/ 3888432 f71 1"/>
                <a:gd name="f102" fmla="*/ 333511 f70 1"/>
                <a:gd name="f103" fmla="*/ 3626929 f70 1"/>
                <a:gd name="f104" fmla="*/ 3960440 f70 1"/>
                <a:gd name="f105" fmla="*/ 0 f71 1"/>
                <a:gd name="f106" fmla="*/ 2147184 f71 1"/>
                <a:gd name="f107" fmla="*/ 2155564 f70 1"/>
                <a:gd name="f108" fmla="+- f72 0 f1"/>
                <a:gd name="f109" fmla="*/ f75 1 3888432"/>
                <a:gd name="f110" fmla="*/ f76 1 3960440"/>
                <a:gd name="f111" fmla="*/ f77 1 3960440"/>
                <a:gd name="f112" fmla="*/ f78 1 3888432"/>
                <a:gd name="f113" fmla="*/ f79 1 3888432"/>
                <a:gd name="f114" fmla="*/ f80 1 3960440"/>
                <a:gd name="f115" fmla="*/ f81 1 3960440"/>
                <a:gd name="f116" fmla="*/ f82 1 3888432"/>
                <a:gd name="f117" fmla="*/ f83 1 3960440"/>
                <a:gd name="f118" fmla="*/ f84 1 3888432"/>
                <a:gd name="f119" fmla="*/ f85 1 3960440"/>
                <a:gd name="f120" fmla="*/ f86 1 3888432"/>
                <a:gd name="f121" fmla="*/ f87 1 3960440"/>
                <a:gd name="f122" fmla="*/ f88 1 3888432"/>
                <a:gd name="f123" fmla="*/ f89 1 3888432"/>
                <a:gd name="f124" fmla="*/ f90 1 3960440"/>
                <a:gd name="f125" fmla="*/ f91 1 3888432"/>
                <a:gd name="f126" fmla="*/ f92 1 3960440"/>
                <a:gd name="f127" fmla="*/ f93 1 3888432"/>
                <a:gd name="f128" fmla="*/ f94 1 3960440"/>
                <a:gd name="f129" fmla="*/ f95 1 3960440"/>
                <a:gd name="f130" fmla="*/ f96 1 3960440"/>
                <a:gd name="f131" fmla="*/ f97 1 3888432"/>
                <a:gd name="f132" fmla="*/ f98 1 3888432"/>
                <a:gd name="f133" fmla="*/ f99 1 3960440"/>
                <a:gd name="f134" fmla="*/ f100 1 3888432"/>
                <a:gd name="f135" fmla="*/ f101 1 3888432"/>
                <a:gd name="f136" fmla="*/ f102 1 3960440"/>
                <a:gd name="f137" fmla="*/ f103 1 3960440"/>
                <a:gd name="f138" fmla="*/ f104 1 3960440"/>
                <a:gd name="f139" fmla="*/ f105 1 3888432"/>
                <a:gd name="f140" fmla="*/ f106 1 3888432"/>
                <a:gd name="f141" fmla="*/ f107 1 3960440"/>
                <a:gd name="f142" fmla="*/ f66 1 f73"/>
                <a:gd name="f143" fmla="*/ f67 1 f73"/>
                <a:gd name="f144" fmla="*/ f66 1 f74"/>
                <a:gd name="f145" fmla="*/ f68 1 f74"/>
                <a:gd name="f146" fmla="*/ f109 1 f73"/>
                <a:gd name="f147" fmla="*/ f110 1 f74"/>
                <a:gd name="f148" fmla="*/ f111 1 f74"/>
                <a:gd name="f149" fmla="*/ f112 1 f73"/>
                <a:gd name="f150" fmla="*/ f125 1 f73"/>
                <a:gd name="f151" fmla="*/ f126 1 f74"/>
                <a:gd name="f152" fmla="*/ f113 1 f73"/>
                <a:gd name="f153" fmla="*/ f114 1 f74"/>
                <a:gd name="f154" fmla="*/ f115 1 f74"/>
                <a:gd name="f155" fmla="*/ f116 1 f73"/>
                <a:gd name="f156" fmla="*/ f117 1 f74"/>
                <a:gd name="f157" fmla="*/ f140 1 f73"/>
                <a:gd name="f158" fmla="*/ f141 1 f74"/>
                <a:gd name="f159" fmla="*/ f118 1 f73"/>
                <a:gd name="f160" fmla="*/ f119 1 f74"/>
                <a:gd name="f161" fmla="*/ f120 1 f73"/>
                <a:gd name="f162" fmla="*/ f121 1 f74"/>
                <a:gd name="f163" fmla="*/ f122 1 f73"/>
                <a:gd name="f164" fmla="*/ f123 1 f73"/>
                <a:gd name="f165" fmla="*/ f124 1 f74"/>
                <a:gd name="f166" fmla="*/ f127 1 f73"/>
                <a:gd name="f167" fmla="*/ f128 1 f74"/>
                <a:gd name="f168" fmla="*/ f129 1 f74"/>
                <a:gd name="f169" fmla="*/ f130 1 f74"/>
                <a:gd name="f170" fmla="*/ f131 1 f73"/>
                <a:gd name="f171" fmla="*/ f132 1 f73"/>
                <a:gd name="f172" fmla="*/ f133 1 f74"/>
                <a:gd name="f173" fmla="*/ f134 1 f73"/>
                <a:gd name="f174" fmla="*/ f135 1 f73"/>
                <a:gd name="f175" fmla="*/ f136 1 f74"/>
                <a:gd name="f176" fmla="*/ f137 1 f74"/>
                <a:gd name="f177" fmla="*/ f138 1 f74"/>
                <a:gd name="f178" fmla="*/ f139 1 f73"/>
                <a:gd name="f179" fmla="*/ f142 f64 1"/>
                <a:gd name="f180" fmla="*/ f143 f64 1"/>
                <a:gd name="f181" fmla="*/ f145 f65 1"/>
                <a:gd name="f182" fmla="*/ f144 f65 1"/>
                <a:gd name="f183" fmla="*/ f146 f64 1"/>
                <a:gd name="f184" fmla="*/ f147 f65 1"/>
                <a:gd name="f185" fmla="*/ f148 f65 1"/>
                <a:gd name="f186" fmla="*/ f149 f64 1"/>
                <a:gd name="f187" fmla="*/ f150 f64 1"/>
                <a:gd name="f188" fmla="*/ f151 f65 1"/>
                <a:gd name="f189" fmla="*/ f152 f64 1"/>
                <a:gd name="f190" fmla="*/ f153 f65 1"/>
                <a:gd name="f191" fmla="*/ f154 f65 1"/>
                <a:gd name="f192" fmla="*/ f155 f64 1"/>
                <a:gd name="f193" fmla="*/ f156 f65 1"/>
                <a:gd name="f194" fmla="*/ f157 f64 1"/>
                <a:gd name="f195" fmla="*/ f158 f65 1"/>
                <a:gd name="f196" fmla="*/ f159 f64 1"/>
                <a:gd name="f197" fmla="*/ f160 f65 1"/>
                <a:gd name="f198" fmla="*/ f161 f64 1"/>
                <a:gd name="f199" fmla="*/ f162 f65 1"/>
                <a:gd name="f200" fmla="*/ f163 f64 1"/>
                <a:gd name="f201" fmla="*/ f164 f64 1"/>
                <a:gd name="f202" fmla="*/ f165 f65 1"/>
                <a:gd name="f203" fmla="*/ f166 f64 1"/>
                <a:gd name="f204" fmla="*/ f167 f65 1"/>
                <a:gd name="f205" fmla="*/ f168 f65 1"/>
                <a:gd name="f206" fmla="*/ f169 f65 1"/>
                <a:gd name="f207" fmla="*/ f170 f64 1"/>
                <a:gd name="f208" fmla="*/ f171 f64 1"/>
                <a:gd name="f209" fmla="*/ f172 f65 1"/>
                <a:gd name="f210" fmla="*/ f173 f64 1"/>
                <a:gd name="f211" fmla="*/ f174 f64 1"/>
                <a:gd name="f212" fmla="*/ f175 f65 1"/>
                <a:gd name="f213" fmla="*/ f176 f65 1"/>
                <a:gd name="f214" fmla="*/ f177 f65 1"/>
                <a:gd name="f215" fmla="*/ f178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83" y="f184"/>
                </a:cxn>
                <a:cxn ang="f108">
                  <a:pos x="f183" y="f185"/>
                </a:cxn>
                <a:cxn ang="f108">
                  <a:pos x="f186" y="f185"/>
                </a:cxn>
                <a:cxn ang="f108">
                  <a:pos x="f186" y="f184"/>
                </a:cxn>
                <a:cxn ang="f108">
                  <a:pos x="f183" y="f184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89" y="f191"/>
                </a:cxn>
                <a:cxn ang="f108">
                  <a:pos x="f192" y="f191"/>
                </a:cxn>
                <a:cxn ang="f108">
                  <a:pos x="f192" y="f193"/>
                </a:cxn>
                <a:cxn ang="f108">
                  <a:pos x="f189" y="f193"/>
                </a:cxn>
                <a:cxn ang="f108">
                  <a:pos x="f194" y="f195"/>
                </a:cxn>
                <a:cxn ang="f108">
                  <a:pos x="f196" y="f197"/>
                </a:cxn>
                <a:cxn ang="f108">
                  <a:pos x="f198" y="f199"/>
                </a:cxn>
                <a:cxn ang="f108">
                  <a:pos x="f200" y="f199"/>
                </a:cxn>
                <a:cxn ang="f108">
                  <a:pos x="f201" y="f202"/>
                </a:cxn>
                <a:cxn ang="f108">
                  <a:pos x="f187" y="f188"/>
                </a:cxn>
                <a:cxn ang="f108">
                  <a:pos x="f203" y="f204"/>
                </a:cxn>
                <a:cxn ang="f108">
                  <a:pos x="f183" y="f205"/>
                </a:cxn>
                <a:cxn ang="f108">
                  <a:pos x="f203" y="f206"/>
                </a:cxn>
                <a:cxn ang="f108">
                  <a:pos x="f207" y="f205"/>
                </a:cxn>
                <a:cxn ang="f108">
                  <a:pos x="f203" y="f204"/>
                </a:cxn>
                <a:cxn ang="f108">
                  <a:pos x="f208" y="f209"/>
                </a:cxn>
                <a:cxn ang="f108">
                  <a:pos x="f210" y="f209"/>
                </a:cxn>
                <a:cxn ang="f108">
                  <a:pos x="f211" y="f212"/>
                </a:cxn>
                <a:cxn ang="f108">
                  <a:pos x="f211" y="f213"/>
                </a:cxn>
                <a:cxn ang="f108">
                  <a:pos x="f210" y="f214"/>
                </a:cxn>
                <a:cxn ang="f108">
                  <a:pos x="f208" y="f214"/>
                </a:cxn>
                <a:cxn ang="f108">
                  <a:pos x="f215" y="f213"/>
                </a:cxn>
                <a:cxn ang="f108">
                  <a:pos x="f215" y="f212"/>
                </a:cxn>
                <a:cxn ang="f108">
                  <a:pos x="f208" y="f209"/>
                </a:cxn>
              </a:cxnLst>
              <a:rect l="f179" t="f182" r="f180" b="f181"/>
              <a:pathLst>
                <a:path w="3888432" h="396044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8" y="f9"/>
                  </a:lnTo>
                  <a:close/>
                  <a:moveTo>
                    <a:pt x="f12" y="f13"/>
                  </a:moveTo>
                  <a:cubicBezTo>
                    <a:pt x="f14" y="f15"/>
                    <a:pt x="f16" y="f17"/>
                    <a:pt x="f18" y="f19"/>
                  </a:cubicBezTo>
                  <a:lnTo>
                    <a:pt x="f18" y="f20"/>
                  </a:lnTo>
                  <a:lnTo>
                    <a:pt x="f21" y="f20"/>
                  </a:lnTo>
                  <a:lnTo>
                    <a:pt x="f21" y="f22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7" y="f36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2" y="f13"/>
                  </a:cubicBezTo>
                  <a:close/>
                  <a:moveTo>
                    <a:pt x="f48" y="f49"/>
                  </a:moveTo>
                  <a:cubicBezTo>
                    <a:pt x="f50" y="f49"/>
                    <a:pt x="f8" y="f51"/>
                    <a:pt x="f8" y="f52"/>
                  </a:cubicBezTo>
                  <a:cubicBezTo>
                    <a:pt x="f8" y="f53"/>
                    <a:pt x="f50" y="f54"/>
                    <a:pt x="f48" y="f54"/>
                  </a:cubicBezTo>
                  <a:cubicBezTo>
                    <a:pt x="f55" y="f54"/>
                    <a:pt x="f56" y="f53"/>
                    <a:pt x="f56" y="f52"/>
                  </a:cubicBezTo>
                  <a:cubicBezTo>
                    <a:pt x="f56" y="f51"/>
                    <a:pt x="f55" y="f49"/>
                    <a:pt x="f48" y="f49"/>
                  </a:cubicBezTo>
                  <a:close/>
                  <a:moveTo>
                    <a:pt x="f57" y="f5"/>
                  </a:moveTo>
                  <a:lnTo>
                    <a:pt x="f58" y="f5"/>
                  </a:lnTo>
                  <a:cubicBezTo>
                    <a:pt x="f59" y="f5"/>
                    <a:pt x="f6" y="f60"/>
                    <a:pt x="f6" y="f57"/>
                  </a:cubicBezTo>
                  <a:lnTo>
                    <a:pt x="f6" y="f61"/>
                  </a:lnTo>
                  <a:cubicBezTo>
                    <a:pt x="f6" y="f62"/>
                    <a:pt x="f59" y="f7"/>
                    <a:pt x="f58" y="f7"/>
                  </a:cubicBezTo>
                  <a:lnTo>
                    <a:pt x="f57" y="f7"/>
                  </a:lnTo>
                  <a:cubicBezTo>
                    <a:pt x="f60" y="f7"/>
                    <a:pt x="f5" y="f62"/>
                    <a:pt x="f5" y="f61"/>
                  </a:cubicBezTo>
                  <a:lnTo>
                    <a:pt x="f5" y="f57"/>
                  </a:lnTo>
                  <a:cubicBezTo>
                    <a:pt x="f5" y="f60"/>
                    <a:pt x="f60" y="f5"/>
                    <a:pt x="f5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42296B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C9765EBB-C53D-6EF3-55F5-5E197A2E2B01}"/>
                </a:ext>
              </a:extLst>
            </p:cNvPr>
            <p:cNvSpPr/>
            <p:nvPr/>
          </p:nvSpPr>
          <p:spPr>
            <a:xfrm>
              <a:off x="5227167" y="4081351"/>
              <a:ext cx="429813" cy="45808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3160999"/>
                <a:gd name="f8" fmla="val 1374274"/>
                <a:gd name="f9" fmla="val 3155132"/>
                <a:gd name="f10" fmla="val 1419362"/>
                <a:gd name="f11" fmla="val 2496208"/>
                <a:gd name="f12" fmla="val 770986"/>
                <a:gd name="f13" fmla="val 2113414"/>
                <a:gd name="f14" fmla="val 1929581"/>
                <a:gd name="f15" fmla="val 1106902"/>
                <a:gd name="f16" fmla="val 1921633"/>
                <a:gd name="f17" fmla="val 1292845"/>
                <a:gd name="f18" fmla="val 1914712"/>
                <a:gd name="f19" fmla="val 1454769"/>
                <a:gd name="f20" fmla="val 1928136"/>
                <a:gd name="f21" fmla="val 1522392"/>
                <a:gd name="f22" fmla="val 1942445"/>
                <a:gd name="f23" fmla="val 1570340"/>
                <a:gd name="f24" fmla="val 1547199"/>
                <a:gd name="f25" fmla="val 1510736"/>
                <a:gd name="f26" fmla="val 1237189"/>
                <a:gd name="f27" fmla="val 1330681"/>
                <a:gd name="f28" fmla="val 815277"/>
                <a:gd name="f29" fmla="val 836121"/>
                <a:gd name="f30" fmla="val 618819"/>
                <a:gd name="f31" fmla="val 1229038"/>
                <a:gd name="f32" fmla="val 733086"/>
                <a:gd name="f33" fmla="val 1558961"/>
                <a:gd name="f34" fmla="val 965659"/>
                <a:gd name="f35" fmla="val 1735195"/>
                <a:gd name="f36" fmla="val 864541"/>
                <a:gd name="f37" fmla="val 1716416"/>
                <a:gd name="f38" fmla="val 662904"/>
                <a:gd name="f39" fmla="val 1695759"/>
                <a:gd name="f40" fmla="val 570453"/>
                <a:gd name="f41" fmla="val 1629310"/>
                <a:gd name="f42" fmla="val 597898"/>
                <a:gd name="f43" fmla="val 2016450"/>
                <a:gd name="f44" fmla="val 990931"/>
                <a:gd name="f45" fmla="val 2177657"/>
                <a:gd name="f46" fmla="val 1196057"/>
                <a:gd name="f47" fmla="val 2257108"/>
                <a:gd name="f48" fmla="val 1113718"/>
                <a:gd name="f49" fmla="val 2275887"/>
                <a:gd name="f50" fmla="val 943857"/>
                <a:gd name="f51" fmla="val 2321380"/>
                <a:gd name="f52" fmla="val 813848"/>
                <a:gd name="f53" fmla="val 2296824"/>
                <a:gd name="f54" fmla="val 926523"/>
                <a:gd name="f55" fmla="val 2634848"/>
                <a:gd name="f56" fmla="val 1326064"/>
                <a:gd name="f57" fmla="val 2611755"/>
                <a:gd name="f58" fmla="val 1486410"/>
                <a:gd name="f59" fmla="val 2607420"/>
                <a:gd name="f60" fmla="val 1297174"/>
                <a:gd name="f61" fmla="val 2749708"/>
                <a:gd name="f62" fmla="val 1000058"/>
                <a:gd name="f63" fmla="val 2795794"/>
                <a:gd name="f64" fmla="val 489408"/>
                <a:gd name="f65" fmla="val 2829018"/>
                <a:gd name="f66" fmla="val 914827"/>
                <a:gd name="f67" fmla="val 3139596"/>
                <a:gd name="f68" fmla="val 1734874"/>
                <a:gd name="f69" fmla="val 3242281"/>
                <a:gd name="f70" fmla="val 2062787"/>
                <a:gd name="f71" fmla="val 3146219"/>
                <a:gd name="f72" fmla="val 2763394"/>
                <a:gd name="f73" fmla="val 2903535"/>
                <a:gd name="f74" fmla="val 2915370"/>
                <a:gd name="f75" fmla="val 2621267"/>
                <a:gd name="f76" fmla="val 3074271"/>
                <a:gd name="f77" fmla="val 2105563"/>
                <a:gd name="f78" fmla="val 3173740"/>
                <a:gd name="f79" fmla="val 1733406"/>
                <a:gd name="f80" fmla="val 3145310"/>
                <a:gd name="f81" fmla="val 1648999"/>
                <a:gd name="f82" fmla="val 3207849"/>
                <a:gd name="f83" fmla="val 1493166"/>
                <a:gd name="f84" fmla="val 3270388"/>
                <a:gd name="f85" fmla="val 1337333"/>
                <a:gd name="f86" fmla="val 3414210"/>
                <a:gd name="f87" fmla="val 1276468"/>
                <a:gd name="f88" fmla="val 3449507"/>
                <a:gd name="f89" fmla="val 1170564"/>
                <a:gd name="f90" fmla="val 3349883"/>
                <a:gd name="f91" fmla="val 1192977"/>
                <a:gd name="f92" fmla="val 3252716"/>
                <a:gd name="f93" fmla="val 1239516"/>
                <a:gd name="f94" fmla="val 3140091"/>
                <a:gd name="f95" fmla="val 1227260"/>
                <a:gd name="f96" fmla="val 3219995"/>
                <a:gd name="f97" fmla="val 1183499"/>
                <a:gd name="f98" fmla="val 3274317"/>
                <a:gd name="f99" fmla="val 996523"/>
                <a:gd name="f100" fmla="val 3324107"/>
                <a:gd name="f101" fmla="val 851504"/>
                <a:gd name="f102" fmla="val 3215037"/>
                <a:gd name="f103" fmla="val 921165"/>
                <a:gd name="f104" fmla="val 3152155"/>
                <a:gd name="f105" fmla="val 998691"/>
                <a:gd name="f106" fmla="val 2995677"/>
                <a:gd name="f107" fmla="val 1008938"/>
                <a:gd name="f108" fmla="val 2884471"/>
                <a:gd name="f109" fmla="val 881691"/>
                <a:gd name="f110" fmla="val 2678487"/>
                <a:gd name="f111" fmla="val 308009"/>
                <a:gd name="f112" fmla="val 3651991"/>
                <a:gd name="f113" fmla="val 3822100"/>
                <a:gd name="f114" fmla="val 137900"/>
                <a:gd name="f115" fmla="+- 0 0 -90"/>
                <a:gd name="f116" fmla="*/ f3 1 3960000"/>
                <a:gd name="f117" fmla="*/ f4 1 3960000"/>
                <a:gd name="f118" fmla="val f5"/>
                <a:gd name="f119" fmla="val f6"/>
                <a:gd name="f120" fmla="*/ f115 f0 1"/>
                <a:gd name="f121" fmla="+- f119 0 f118"/>
                <a:gd name="f122" fmla="*/ f120 1 f2"/>
                <a:gd name="f123" fmla="*/ f121 1 3960000"/>
                <a:gd name="f124" fmla="*/ 3160999 f121 1"/>
                <a:gd name="f125" fmla="*/ 1374274 f121 1"/>
                <a:gd name="f126" fmla="*/ 3155132 f121 1"/>
                <a:gd name="f127" fmla="*/ 1419362 f121 1"/>
                <a:gd name="f128" fmla="*/ 1921633 f121 1"/>
                <a:gd name="f129" fmla="*/ 1942445 f121 1"/>
                <a:gd name="f130" fmla="*/ 1570340 f121 1"/>
                <a:gd name="f131" fmla="*/ 2257108 f121 1"/>
                <a:gd name="f132" fmla="*/ 3207849 f121 1"/>
                <a:gd name="f133" fmla="*/ 1493166 f121 1"/>
                <a:gd name="f134" fmla="*/ 2995677 f121 1"/>
                <a:gd name="f135" fmla="*/ 1008938 f121 1"/>
                <a:gd name="f136" fmla="*/ 308009 f121 1"/>
                <a:gd name="f137" fmla="*/ 0 f121 1"/>
                <a:gd name="f138" fmla="*/ 3651991 f121 1"/>
                <a:gd name="f139" fmla="*/ 3960000 f121 1"/>
                <a:gd name="f140" fmla="*/ 3140091 f121 1"/>
                <a:gd name="f141" fmla="*/ 1227260 f121 1"/>
                <a:gd name="f142" fmla="*/ 3449507 f121 1"/>
                <a:gd name="f143" fmla="*/ 1170564 f121 1"/>
                <a:gd name="f144" fmla="*/ 3324107 f121 1"/>
                <a:gd name="f145" fmla="*/ 851504 f121 1"/>
                <a:gd name="f146" fmla="*/ 1292845 f121 1"/>
                <a:gd name="f147" fmla="*/ 2496208 f121 1"/>
                <a:gd name="f148" fmla="*/ 770986 f121 1"/>
                <a:gd name="f149" fmla="*/ 815277 f121 1"/>
                <a:gd name="f150" fmla="*/ 836121 f121 1"/>
                <a:gd name="f151" fmla="*/ 965659 f121 1"/>
                <a:gd name="f152" fmla="*/ 1735195 f121 1"/>
                <a:gd name="f153" fmla="*/ 1196057 f121 1"/>
                <a:gd name="f154" fmla="*/ 1486410 f121 1"/>
                <a:gd name="f155" fmla="*/ 2607420 f121 1"/>
                <a:gd name="f156" fmla="*/ 813848 f121 1"/>
                <a:gd name="f157" fmla="*/ 2296824 f121 1"/>
                <a:gd name="f158" fmla="*/ 570453 f121 1"/>
                <a:gd name="f159" fmla="*/ 1629310 f121 1"/>
                <a:gd name="f160" fmla="*/ 489408 f121 1"/>
                <a:gd name="f161" fmla="*/ 2829018 f121 1"/>
                <a:gd name="f162" fmla="*/ 2062787 f121 1"/>
                <a:gd name="f163" fmla="*/ 3146219 f121 1"/>
                <a:gd name="f164" fmla="*/ 3074271 f121 1"/>
                <a:gd name="f165" fmla="*/ 2105563 f121 1"/>
                <a:gd name="f166" fmla="+- f122 0 f1"/>
                <a:gd name="f167" fmla="*/ f124 1 3960000"/>
                <a:gd name="f168" fmla="*/ f125 1 3960000"/>
                <a:gd name="f169" fmla="*/ f126 1 3960000"/>
                <a:gd name="f170" fmla="*/ f127 1 3960000"/>
                <a:gd name="f171" fmla="*/ f128 1 3960000"/>
                <a:gd name="f172" fmla="*/ f129 1 3960000"/>
                <a:gd name="f173" fmla="*/ f130 1 3960000"/>
                <a:gd name="f174" fmla="*/ f131 1 3960000"/>
                <a:gd name="f175" fmla="*/ f132 1 3960000"/>
                <a:gd name="f176" fmla="*/ f133 1 3960000"/>
                <a:gd name="f177" fmla="*/ f134 1 3960000"/>
                <a:gd name="f178" fmla="*/ f135 1 3960000"/>
                <a:gd name="f179" fmla="*/ f136 1 3960000"/>
                <a:gd name="f180" fmla="*/ f137 1 3960000"/>
                <a:gd name="f181" fmla="*/ f138 1 3960000"/>
                <a:gd name="f182" fmla="*/ f139 1 3960000"/>
                <a:gd name="f183" fmla="*/ f140 1 3960000"/>
                <a:gd name="f184" fmla="*/ f141 1 3960000"/>
                <a:gd name="f185" fmla="*/ f142 1 3960000"/>
                <a:gd name="f186" fmla="*/ f143 1 3960000"/>
                <a:gd name="f187" fmla="*/ f144 1 3960000"/>
                <a:gd name="f188" fmla="*/ f145 1 3960000"/>
                <a:gd name="f189" fmla="*/ f146 1 3960000"/>
                <a:gd name="f190" fmla="*/ f147 1 3960000"/>
                <a:gd name="f191" fmla="*/ f148 1 3960000"/>
                <a:gd name="f192" fmla="*/ f149 1 3960000"/>
                <a:gd name="f193" fmla="*/ f150 1 3960000"/>
                <a:gd name="f194" fmla="*/ f151 1 3960000"/>
                <a:gd name="f195" fmla="*/ f152 1 3960000"/>
                <a:gd name="f196" fmla="*/ f153 1 3960000"/>
                <a:gd name="f197" fmla="*/ f154 1 3960000"/>
                <a:gd name="f198" fmla="*/ f155 1 3960000"/>
                <a:gd name="f199" fmla="*/ f156 1 3960000"/>
                <a:gd name="f200" fmla="*/ f157 1 3960000"/>
                <a:gd name="f201" fmla="*/ f158 1 3960000"/>
                <a:gd name="f202" fmla="*/ f159 1 3960000"/>
                <a:gd name="f203" fmla="*/ f160 1 3960000"/>
                <a:gd name="f204" fmla="*/ f161 1 3960000"/>
                <a:gd name="f205" fmla="*/ f162 1 3960000"/>
                <a:gd name="f206" fmla="*/ f163 1 3960000"/>
                <a:gd name="f207" fmla="*/ f164 1 3960000"/>
                <a:gd name="f208" fmla="*/ f165 1 3960000"/>
                <a:gd name="f209" fmla="*/ f118 1 f123"/>
                <a:gd name="f210" fmla="*/ f119 1 f123"/>
                <a:gd name="f211" fmla="*/ f167 1 f123"/>
                <a:gd name="f212" fmla="*/ f168 1 f123"/>
                <a:gd name="f213" fmla="*/ f169 1 f123"/>
                <a:gd name="f214" fmla="*/ f170 1 f123"/>
                <a:gd name="f215" fmla="*/ f190 1 f123"/>
                <a:gd name="f216" fmla="*/ f191 1 f123"/>
                <a:gd name="f217" fmla="*/ f171 1 f123"/>
                <a:gd name="f218" fmla="*/ f189 1 f123"/>
                <a:gd name="f219" fmla="*/ f172 1 f123"/>
                <a:gd name="f220" fmla="*/ f173 1 f123"/>
                <a:gd name="f221" fmla="*/ f192 1 f123"/>
                <a:gd name="f222" fmla="*/ f193 1 f123"/>
                <a:gd name="f223" fmla="*/ f194 1 f123"/>
                <a:gd name="f224" fmla="*/ f195 1 f123"/>
                <a:gd name="f225" fmla="*/ f201 1 f123"/>
                <a:gd name="f226" fmla="*/ f202 1 f123"/>
                <a:gd name="f227" fmla="*/ f196 1 f123"/>
                <a:gd name="f228" fmla="*/ f174 1 f123"/>
                <a:gd name="f229" fmla="*/ f199 1 f123"/>
                <a:gd name="f230" fmla="*/ f200 1 f123"/>
                <a:gd name="f231" fmla="*/ f197 1 f123"/>
                <a:gd name="f232" fmla="*/ f198 1 f123"/>
                <a:gd name="f233" fmla="*/ f203 1 f123"/>
                <a:gd name="f234" fmla="*/ f204 1 f123"/>
                <a:gd name="f235" fmla="*/ f205 1 f123"/>
                <a:gd name="f236" fmla="*/ f206 1 f123"/>
                <a:gd name="f237" fmla="*/ f207 1 f123"/>
                <a:gd name="f238" fmla="*/ f208 1 f123"/>
                <a:gd name="f239" fmla="*/ f175 1 f123"/>
                <a:gd name="f240" fmla="*/ f176 1 f123"/>
                <a:gd name="f241" fmla="*/ f185 1 f123"/>
                <a:gd name="f242" fmla="*/ f186 1 f123"/>
                <a:gd name="f243" fmla="*/ f183 1 f123"/>
                <a:gd name="f244" fmla="*/ f184 1 f123"/>
                <a:gd name="f245" fmla="*/ f187 1 f123"/>
                <a:gd name="f246" fmla="*/ f188 1 f123"/>
                <a:gd name="f247" fmla="*/ f177 1 f123"/>
                <a:gd name="f248" fmla="*/ f178 1 f123"/>
                <a:gd name="f249" fmla="*/ f179 1 f123"/>
                <a:gd name="f250" fmla="*/ f180 1 f123"/>
                <a:gd name="f251" fmla="*/ f181 1 f123"/>
                <a:gd name="f252" fmla="*/ f182 1 f123"/>
                <a:gd name="f253" fmla="*/ f209 f116 1"/>
                <a:gd name="f254" fmla="*/ f210 f116 1"/>
                <a:gd name="f255" fmla="*/ f210 f117 1"/>
                <a:gd name="f256" fmla="*/ f209 f117 1"/>
                <a:gd name="f257" fmla="*/ f211 f116 1"/>
                <a:gd name="f258" fmla="*/ f212 f117 1"/>
                <a:gd name="f259" fmla="*/ f213 f116 1"/>
                <a:gd name="f260" fmla="*/ f214 f117 1"/>
                <a:gd name="f261" fmla="*/ f215 f116 1"/>
                <a:gd name="f262" fmla="*/ f216 f117 1"/>
                <a:gd name="f263" fmla="*/ f217 f116 1"/>
                <a:gd name="f264" fmla="*/ f218 f117 1"/>
                <a:gd name="f265" fmla="*/ f219 f116 1"/>
                <a:gd name="f266" fmla="*/ f220 f117 1"/>
                <a:gd name="f267" fmla="*/ f221 f116 1"/>
                <a:gd name="f268" fmla="*/ f222 f117 1"/>
                <a:gd name="f269" fmla="*/ f223 f116 1"/>
                <a:gd name="f270" fmla="*/ f224 f117 1"/>
                <a:gd name="f271" fmla="*/ f225 f116 1"/>
                <a:gd name="f272" fmla="*/ f226 f117 1"/>
                <a:gd name="f273" fmla="*/ f227 f116 1"/>
                <a:gd name="f274" fmla="*/ f228 f117 1"/>
                <a:gd name="f275" fmla="*/ f229 f116 1"/>
                <a:gd name="f276" fmla="*/ f230 f117 1"/>
                <a:gd name="f277" fmla="*/ f231 f116 1"/>
                <a:gd name="f278" fmla="*/ f232 f117 1"/>
                <a:gd name="f279" fmla="*/ f233 f116 1"/>
                <a:gd name="f280" fmla="*/ f234 f117 1"/>
                <a:gd name="f281" fmla="*/ f235 f116 1"/>
                <a:gd name="f282" fmla="*/ f236 f117 1"/>
                <a:gd name="f283" fmla="*/ f237 f116 1"/>
                <a:gd name="f284" fmla="*/ f238 f117 1"/>
                <a:gd name="f285" fmla="*/ f239 f116 1"/>
                <a:gd name="f286" fmla="*/ f240 f117 1"/>
                <a:gd name="f287" fmla="*/ f241 f116 1"/>
                <a:gd name="f288" fmla="*/ f242 f117 1"/>
                <a:gd name="f289" fmla="*/ f243 f116 1"/>
                <a:gd name="f290" fmla="*/ f244 f117 1"/>
                <a:gd name="f291" fmla="*/ f245 f116 1"/>
                <a:gd name="f292" fmla="*/ f246 f117 1"/>
                <a:gd name="f293" fmla="*/ f247 f116 1"/>
                <a:gd name="f294" fmla="*/ f248 f117 1"/>
                <a:gd name="f295" fmla="*/ f249 f116 1"/>
                <a:gd name="f296" fmla="*/ f250 f117 1"/>
                <a:gd name="f297" fmla="*/ f251 f116 1"/>
                <a:gd name="f298" fmla="*/ f252 f116 1"/>
                <a:gd name="f299" fmla="*/ f249 f117 1"/>
                <a:gd name="f300" fmla="*/ f251 f117 1"/>
                <a:gd name="f301" fmla="*/ f252 f117 1"/>
                <a:gd name="f302" fmla="*/ f250 f1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57" y="f258"/>
                </a:cxn>
                <a:cxn ang="f166">
                  <a:pos x="f259" y="f260"/>
                </a:cxn>
                <a:cxn ang="f166">
                  <a:pos x="f257" y="f258"/>
                </a:cxn>
                <a:cxn ang="f166">
                  <a:pos x="f261" y="f262"/>
                </a:cxn>
                <a:cxn ang="f166">
                  <a:pos x="f263" y="f264"/>
                </a:cxn>
                <a:cxn ang="f166">
                  <a:pos x="f265" y="f266"/>
                </a:cxn>
                <a:cxn ang="f166">
                  <a:pos x="f267" y="f268"/>
                </a:cxn>
                <a:cxn ang="f166">
                  <a:pos x="f269" y="f270"/>
                </a:cxn>
                <a:cxn ang="f166">
                  <a:pos x="f271" y="f272"/>
                </a:cxn>
                <a:cxn ang="f166">
                  <a:pos x="f273" y="f274"/>
                </a:cxn>
                <a:cxn ang="f166">
                  <a:pos x="f275" y="f276"/>
                </a:cxn>
                <a:cxn ang="f166">
                  <a:pos x="f277" y="f278"/>
                </a:cxn>
                <a:cxn ang="f166">
                  <a:pos x="f279" y="f280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5" y="f286"/>
                </a:cxn>
                <a:cxn ang="f166">
                  <a:pos x="f287" y="f288"/>
                </a:cxn>
                <a:cxn ang="f166">
                  <a:pos x="f289" y="f290"/>
                </a:cxn>
                <a:cxn ang="f166">
                  <a:pos x="f291" y="f292"/>
                </a:cxn>
                <a:cxn ang="f166">
                  <a:pos x="f293" y="f294"/>
                </a:cxn>
                <a:cxn ang="f166">
                  <a:pos x="f261" y="f262"/>
                </a:cxn>
                <a:cxn ang="f166">
                  <a:pos x="f295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8" y="f300"/>
                </a:cxn>
                <a:cxn ang="f166">
                  <a:pos x="f297" y="f301"/>
                </a:cxn>
                <a:cxn ang="f166">
                  <a:pos x="f295" y="f301"/>
                </a:cxn>
                <a:cxn ang="f166">
                  <a:pos x="f302" y="f300"/>
                </a:cxn>
                <a:cxn ang="f166">
                  <a:pos x="f302" y="f299"/>
                </a:cxn>
                <a:cxn ang="f166">
                  <a:pos x="f295" y="f296"/>
                </a:cxn>
              </a:cxnLst>
              <a:rect l="f253" t="f256" r="f254" b="f255"/>
              <a:pathLst>
                <a:path w="3960000" h="3960000">
                  <a:moveTo>
                    <a:pt x="f7" y="f8"/>
                  </a:moveTo>
                  <a:lnTo>
                    <a:pt x="f9" y="f10"/>
                  </a:lnTo>
                  <a:lnTo>
                    <a:pt x="f7" y="f8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2"/>
                    <a:pt x="f11" y="f12"/>
                  </a:cubicBezTo>
                  <a:close/>
                  <a:moveTo>
                    <a:pt x="f111" y="f5"/>
                  </a:moveTo>
                  <a:lnTo>
                    <a:pt x="f112" y="f5"/>
                  </a:lnTo>
                  <a:cubicBezTo>
                    <a:pt x="f113" y="f5"/>
                    <a:pt x="f6" y="f114"/>
                    <a:pt x="f6" y="f111"/>
                  </a:cubicBezTo>
                  <a:lnTo>
                    <a:pt x="f6" y="f112"/>
                  </a:lnTo>
                  <a:cubicBezTo>
                    <a:pt x="f6" y="f113"/>
                    <a:pt x="f113" y="f6"/>
                    <a:pt x="f112" y="f6"/>
                  </a:cubicBezTo>
                  <a:lnTo>
                    <a:pt x="f111" y="f6"/>
                  </a:lnTo>
                  <a:cubicBezTo>
                    <a:pt x="f114" y="f6"/>
                    <a:pt x="f5" y="f113"/>
                    <a:pt x="f5" y="f112"/>
                  </a:cubicBezTo>
                  <a:lnTo>
                    <a:pt x="f5" y="f111"/>
                  </a:lnTo>
                  <a:cubicBezTo>
                    <a:pt x="f5" y="f114"/>
                    <a:pt x="f114" y="f5"/>
                    <a:pt x="f1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42296B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CFFCE9E8-5FAA-6B0A-B223-DB35A83F2911}"/>
                </a:ext>
              </a:extLst>
            </p:cNvPr>
            <p:cNvSpPr/>
            <p:nvPr/>
          </p:nvSpPr>
          <p:spPr>
            <a:xfrm>
              <a:off x="4523600" y="4081351"/>
              <a:ext cx="429813" cy="45808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2841893"/>
                <a:gd name="f8" fmla="val 181064"/>
                <a:gd name="f9" fmla="val 2485731"/>
                <a:gd name="f10" fmla="val 190239"/>
                <a:gd name="f11" fmla="val 2106781"/>
                <a:gd name="f12" fmla="val 339266"/>
                <a:gd name="f13" fmla="val 2105790"/>
                <a:gd name="f14" fmla="val 859562"/>
                <a:gd name="f15" fmla="val 2106860"/>
                <a:gd name="f16" fmla="val 863292"/>
                <a:gd name="f17" fmla="val 1248172"/>
                <a:gd name="f18" fmla="val 1691968"/>
                <a:gd name="f19" fmla="val 1824236"/>
                <a:gd name="f20" fmla="val 3779396"/>
                <a:gd name="f21" fmla="val 2754932"/>
                <a:gd name="f22" fmla="val 3305869"/>
                <a:gd name="f23" fmla="val 1813665"/>
                <a:gd name="f24" fmla="val 3348152"/>
                <a:gd name="f25" fmla="val 907124"/>
                <a:gd name="f26" fmla="val 2746287"/>
                <a:gd name="f27" fmla="val 682909"/>
                <a:gd name="f28" fmla="val 3126764"/>
                <a:gd name="f29" fmla="val 685506"/>
                <a:gd name="f30" fmla="val 3369037"/>
                <a:gd name="f31" fmla="val 704441"/>
                <a:gd name="f32" fmla="val 3391941"/>
                <a:gd name="f33" fmla="val 556446"/>
                <a:gd name="f34" fmla="val 3409927"/>
                <a:gd name="f35" fmla="val 381656"/>
                <a:gd name="f36" fmla="val 3410216"/>
                <a:gd name="f37" fmla="val 195189"/>
                <a:gd name="f38" fmla="val 3239930"/>
                <a:gd name="f39" fmla="val 163882"/>
                <a:gd name="f40" fmla="val 3118909"/>
                <a:gd name="f41" fmla="val 173928"/>
                <a:gd name="f42" fmla="val 308009"/>
                <a:gd name="f43" fmla="val 3651991"/>
                <a:gd name="f44" fmla="val 3822100"/>
                <a:gd name="f45" fmla="val 137900"/>
                <a:gd name="f46" fmla="+- 0 0 -90"/>
                <a:gd name="f47" fmla="*/ f3 1 3960000"/>
                <a:gd name="f48" fmla="*/ f4 1 3960000"/>
                <a:gd name="f49" fmla="val f5"/>
                <a:gd name="f50" fmla="val f6"/>
                <a:gd name="f51" fmla="*/ f46 f0 1"/>
                <a:gd name="f52" fmla="+- f50 0 f49"/>
                <a:gd name="f53" fmla="*/ f51 1 f2"/>
                <a:gd name="f54" fmla="*/ f52 1 3960000"/>
                <a:gd name="f55" fmla="*/ 2841893 f52 1"/>
                <a:gd name="f56" fmla="*/ 181064 f52 1"/>
                <a:gd name="f57" fmla="*/ 2105790 f52 1"/>
                <a:gd name="f58" fmla="*/ 859562 f52 1"/>
                <a:gd name="f59" fmla="*/ 2106860 f52 1"/>
                <a:gd name="f60" fmla="*/ 863292 f52 1"/>
                <a:gd name="f61" fmla="*/ 1248172 f52 1"/>
                <a:gd name="f62" fmla="*/ 1691968 f52 1"/>
                <a:gd name="f63" fmla="*/ 1824236 f52 1"/>
                <a:gd name="f64" fmla="*/ 3779396 f52 1"/>
                <a:gd name="f65" fmla="*/ 2754932 f52 1"/>
                <a:gd name="f66" fmla="*/ 3305869 f52 1"/>
                <a:gd name="f67" fmla="*/ 1813665 f52 1"/>
                <a:gd name="f68" fmla="*/ 3348152 f52 1"/>
                <a:gd name="f69" fmla="*/ 907124 f52 1"/>
                <a:gd name="f70" fmla="*/ 3369037 f52 1"/>
                <a:gd name="f71" fmla="*/ 308009 f52 1"/>
                <a:gd name="f72" fmla="*/ 0 f52 1"/>
                <a:gd name="f73" fmla="*/ 3651991 f52 1"/>
                <a:gd name="f74" fmla="*/ 3960000 f52 1"/>
                <a:gd name="f75" fmla="*/ 704441 f52 1"/>
                <a:gd name="f76" fmla="*/ 3410216 f52 1"/>
                <a:gd name="f77" fmla="*/ 195189 f52 1"/>
                <a:gd name="f78" fmla="+- f53 0 f1"/>
                <a:gd name="f79" fmla="*/ f55 1 3960000"/>
                <a:gd name="f80" fmla="*/ f56 1 3960000"/>
                <a:gd name="f81" fmla="*/ f57 1 3960000"/>
                <a:gd name="f82" fmla="*/ f58 1 3960000"/>
                <a:gd name="f83" fmla="*/ f59 1 3960000"/>
                <a:gd name="f84" fmla="*/ f60 1 3960000"/>
                <a:gd name="f85" fmla="*/ f61 1 3960000"/>
                <a:gd name="f86" fmla="*/ f62 1 3960000"/>
                <a:gd name="f87" fmla="*/ f63 1 3960000"/>
                <a:gd name="f88" fmla="*/ f64 1 3960000"/>
                <a:gd name="f89" fmla="*/ f65 1 3960000"/>
                <a:gd name="f90" fmla="*/ f66 1 3960000"/>
                <a:gd name="f91" fmla="*/ f67 1 3960000"/>
                <a:gd name="f92" fmla="*/ f68 1 3960000"/>
                <a:gd name="f93" fmla="*/ f69 1 3960000"/>
                <a:gd name="f94" fmla="*/ f70 1 3960000"/>
                <a:gd name="f95" fmla="*/ f71 1 3960000"/>
                <a:gd name="f96" fmla="*/ f72 1 3960000"/>
                <a:gd name="f97" fmla="*/ f73 1 3960000"/>
                <a:gd name="f98" fmla="*/ f74 1 3960000"/>
                <a:gd name="f99" fmla="*/ f75 1 3960000"/>
                <a:gd name="f100" fmla="*/ f76 1 3960000"/>
                <a:gd name="f101" fmla="*/ f77 1 3960000"/>
                <a:gd name="f102" fmla="*/ f49 1 f54"/>
                <a:gd name="f103" fmla="*/ f50 1 f54"/>
                <a:gd name="f104" fmla="*/ f79 1 f54"/>
                <a:gd name="f105" fmla="*/ f80 1 f54"/>
                <a:gd name="f106" fmla="*/ f81 1 f54"/>
                <a:gd name="f107" fmla="*/ f82 1 f54"/>
                <a:gd name="f108" fmla="*/ f83 1 f54"/>
                <a:gd name="f109" fmla="*/ f84 1 f54"/>
                <a:gd name="f110" fmla="*/ f85 1 f54"/>
                <a:gd name="f111" fmla="*/ f86 1 f54"/>
                <a:gd name="f112" fmla="*/ f87 1 f54"/>
                <a:gd name="f113" fmla="*/ f88 1 f54"/>
                <a:gd name="f114" fmla="*/ f89 1 f54"/>
                <a:gd name="f115" fmla="*/ f90 1 f54"/>
                <a:gd name="f116" fmla="*/ f91 1 f54"/>
                <a:gd name="f117" fmla="*/ f92 1 f54"/>
                <a:gd name="f118" fmla="*/ f93 1 f54"/>
                <a:gd name="f119" fmla="*/ f94 1 f54"/>
                <a:gd name="f120" fmla="*/ f99 1 f54"/>
                <a:gd name="f121" fmla="*/ f100 1 f54"/>
                <a:gd name="f122" fmla="*/ f101 1 f54"/>
                <a:gd name="f123" fmla="*/ f95 1 f54"/>
                <a:gd name="f124" fmla="*/ f96 1 f54"/>
                <a:gd name="f125" fmla="*/ f97 1 f54"/>
                <a:gd name="f126" fmla="*/ f98 1 f54"/>
                <a:gd name="f127" fmla="*/ f102 f47 1"/>
                <a:gd name="f128" fmla="*/ f103 f47 1"/>
                <a:gd name="f129" fmla="*/ f103 f48 1"/>
                <a:gd name="f130" fmla="*/ f102 f48 1"/>
                <a:gd name="f131" fmla="*/ f104 f47 1"/>
                <a:gd name="f132" fmla="*/ f105 f48 1"/>
                <a:gd name="f133" fmla="*/ f106 f47 1"/>
                <a:gd name="f134" fmla="*/ f107 f48 1"/>
                <a:gd name="f135" fmla="*/ f108 f47 1"/>
                <a:gd name="f136" fmla="*/ f109 f48 1"/>
                <a:gd name="f137" fmla="*/ f110 f48 1"/>
                <a:gd name="f138" fmla="*/ f111 f47 1"/>
                <a:gd name="f139" fmla="*/ f112 f48 1"/>
                <a:gd name="f140" fmla="*/ f113 f48 1"/>
                <a:gd name="f141" fmla="*/ f114 f47 1"/>
                <a:gd name="f142" fmla="*/ f115 f47 1"/>
                <a:gd name="f143" fmla="*/ f116 f48 1"/>
                <a:gd name="f144" fmla="*/ f117 f47 1"/>
                <a:gd name="f145" fmla="*/ f118 f48 1"/>
                <a:gd name="f146" fmla="*/ f119 f47 1"/>
                <a:gd name="f147" fmla="*/ f120 f48 1"/>
                <a:gd name="f148" fmla="*/ f121 f47 1"/>
                <a:gd name="f149" fmla="*/ f122 f48 1"/>
                <a:gd name="f150" fmla="*/ f123 f47 1"/>
                <a:gd name="f151" fmla="*/ f124 f48 1"/>
                <a:gd name="f152" fmla="*/ f125 f47 1"/>
                <a:gd name="f153" fmla="*/ f126 f47 1"/>
                <a:gd name="f154" fmla="*/ f123 f48 1"/>
                <a:gd name="f155" fmla="*/ f125 f48 1"/>
                <a:gd name="f156" fmla="*/ f126 f48 1"/>
                <a:gd name="f157" fmla="*/ f124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5" y="f137"/>
                </a:cxn>
                <a:cxn ang="f78">
                  <a:pos x="f138" y="f137"/>
                </a:cxn>
                <a:cxn ang="f78">
                  <a:pos x="f138" y="f139"/>
                </a:cxn>
                <a:cxn ang="f78">
                  <a:pos x="f135" y="f139"/>
                </a:cxn>
                <a:cxn ang="f78">
                  <a:pos x="f135" y="f140"/>
                </a:cxn>
                <a:cxn ang="f78">
                  <a:pos x="f141" y="f140"/>
                </a:cxn>
                <a:cxn ang="f78">
                  <a:pos x="f141" y="f139"/>
                </a:cxn>
                <a:cxn ang="f78">
                  <a:pos x="f142" y="f143"/>
                </a:cxn>
                <a:cxn ang="f78">
                  <a:pos x="f144" y="f137"/>
                </a:cxn>
                <a:cxn ang="f78">
                  <a:pos x="f141" y="f137"/>
                </a:cxn>
                <a:cxn ang="f78">
                  <a:pos x="f141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31" y="f132"/>
                </a:cxn>
                <a:cxn ang="f78">
                  <a:pos x="f150" y="f151"/>
                </a:cxn>
                <a:cxn ang="f78">
                  <a:pos x="f152" y="f151"/>
                </a:cxn>
                <a:cxn ang="f78">
                  <a:pos x="f153" y="f154"/>
                </a:cxn>
                <a:cxn ang="f78">
                  <a:pos x="f153" y="f155"/>
                </a:cxn>
                <a:cxn ang="f78">
                  <a:pos x="f152" y="f156"/>
                </a:cxn>
                <a:cxn ang="f78">
                  <a:pos x="f150" y="f156"/>
                </a:cxn>
                <a:cxn ang="f78">
                  <a:pos x="f157" y="f155"/>
                </a:cxn>
                <a:cxn ang="f78">
                  <a:pos x="f157" y="f154"/>
                </a:cxn>
                <a:cxn ang="f78">
                  <a:pos x="f150" y="f151"/>
                </a:cxn>
              </a:cxnLst>
              <a:rect l="f127" t="f130" r="f128" b="f129"/>
              <a:pathLst>
                <a:path w="3960000" h="39600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5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1" y="f20"/>
                  </a:lnTo>
                  <a:lnTo>
                    <a:pt x="f21" y="f19"/>
                  </a:lnTo>
                  <a:lnTo>
                    <a:pt x="f22" y="f23"/>
                  </a:lnTo>
                  <a:lnTo>
                    <a:pt x="f24" y="f17"/>
                  </a:lnTo>
                  <a:lnTo>
                    <a:pt x="f21" y="f17"/>
                  </a:lnTo>
                  <a:lnTo>
                    <a:pt x="f21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7" y="f8"/>
                  </a:cubicBezTo>
                  <a:close/>
                  <a:moveTo>
                    <a:pt x="f42" y="f5"/>
                  </a:moveTo>
                  <a:lnTo>
                    <a:pt x="f43" y="f5"/>
                  </a:lnTo>
                  <a:cubicBezTo>
                    <a:pt x="f44" y="f5"/>
                    <a:pt x="f6" y="f45"/>
                    <a:pt x="f6" y="f42"/>
                  </a:cubicBezTo>
                  <a:lnTo>
                    <a:pt x="f6" y="f43"/>
                  </a:lnTo>
                  <a:cubicBezTo>
                    <a:pt x="f6" y="f44"/>
                    <a:pt x="f44" y="f6"/>
                    <a:pt x="f43" y="f6"/>
                  </a:cubicBezTo>
                  <a:lnTo>
                    <a:pt x="f42" y="f6"/>
                  </a:lnTo>
                  <a:cubicBezTo>
                    <a:pt x="f45" y="f6"/>
                    <a:pt x="f5" y="f44"/>
                    <a:pt x="f5" y="f43"/>
                  </a:cubicBezTo>
                  <a:lnTo>
                    <a:pt x="f5" y="f42"/>
                  </a:lnTo>
                  <a:cubicBezTo>
                    <a:pt x="f5" y="f45"/>
                    <a:pt x="f45" y="f5"/>
                    <a:pt x="f4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42296B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022B8FBA-41B3-0478-CE0D-44D93BB32F3E}"/>
                </a:ext>
              </a:extLst>
            </p:cNvPr>
            <p:cNvSpPr/>
            <p:nvPr/>
          </p:nvSpPr>
          <p:spPr>
            <a:xfrm>
              <a:off x="5943481" y="4072042"/>
              <a:ext cx="431349" cy="467395"/>
            </a:xfrm>
            <a:custGeom>
              <a:gdLst>
                <a:gd name="f0" fmla="val w"/>
                <a:gd name="f1" fmla="val h"/>
                <a:gd name="f2" fmla="val 0"/>
                <a:gd name="f3" fmla="val 3186824"/>
                <a:gd name="f4" fmla="val 3240000"/>
                <a:gd name="f5" fmla="val 2141174"/>
                <a:gd name="f6" fmla="val 1384899"/>
                <a:gd name="f7" fmla="val 1528887"/>
                <a:gd name="f8" fmla="val 1997174"/>
                <a:gd name="f9" fmla="val 1744911"/>
                <a:gd name="f10" fmla="val 1888899"/>
                <a:gd name="f11" fmla="val 2357174"/>
                <a:gd name="f12" fmla="val 2501174"/>
                <a:gd name="f13" fmla="val 1286582"/>
                <a:gd name="f14" fmla="val 1008157"/>
                <a:gd name="f15" fmla="val 1148208"/>
                <a:gd name="f16" fmla="val 1006486"/>
                <a:gd name="f17" fmla="val 1009270"/>
                <a:gd name="f18" fmla="val 1051569"/>
                <a:gd name="f19" fmla="val 894997"/>
                <a:gd name="f20" fmla="val 1143711"/>
                <a:gd name="f21" fmla="val 666451"/>
                <a:gd name="f22" fmla="val 1327995"/>
                <a:gd name="f23" fmla="val 600947"/>
                <a:gd name="f24" fmla="val 1648602"/>
                <a:gd name="f25" fmla="val 738892"/>
                <a:gd name="f26" fmla="val 1907765"/>
                <a:gd name="f27" fmla="val 876837"/>
                <a:gd name="f28" fmla="val 2166928"/>
                <a:gd name="f29" fmla="val 1179371"/>
                <a:gd name="f30" fmla="val 2291639"/>
                <a:gd name="f31" fmla="val 1459875"/>
                <a:gd name="f32" fmla="val 2204971"/>
                <a:gd name="f33" fmla="val 1676459"/>
                <a:gd name="f34" fmla="val 2138053"/>
                <a:gd name="f35" fmla="val 1832801"/>
                <a:gd name="f36" fmla="val 1959669"/>
                <a:gd name="f37" fmla="val 1876637"/>
                <a:gd name="f38" fmla="val 1747242"/>
                <a:gd name="f39" fmla="val 1879565"/>
                <a:gd name="f40" fmla="val 1728291"/>
                <a:gd name="f41" fmla="val 1891883"/>
                <a:gd name="f42" fmla="val 1671800"/>
                <a:gd name="f43" fmla="val 1894168"/>
                <a:gd name="f44" fmla="val 1612713"/>
                <a:gd name="f45" fmla="val 1887545"/>
                <a:gd name="f46" fmla="val 1552862"/>
                <a:gd name="f47" fmla="val 1553745"/>
                <a:gd name="f48" fmla="val 1531218"/>
                <a:gd name="f49" fmla="val 1231565"/>
                <a:gd name="f50" fmla="val 1565835"/>
                <a:gd name="f51" fmla="val 1530201"/>
                <a:gd name="f52" fmla="val 1827940"/>
                <a:gd name="f53" fmla="val 1460959"/>
                <a:gd name="f54" fmla="val 1892348"/>
                <a:gd name="f55" fmla="val 1371795"/>
                <a:gd name="f56" fmla="val 1919897"/>
                <a:gd name="f57" fmla="val 1228031"/>
                <a:gd name="f58" fmla="val 1964316"/>
                <a:gd name="f59" fmla="val 1072976"/>
                <a:gd name="f60" fmla="val 1900399"/>
                <a:gd name="f61" fmla="val 1002277"/>
                <a:gd name="f62" fmla="val 1767573"/>
                <a:gd name="f63" fmla="val 931578"/>
                <a:gd name="f64" fmla="val 1634747"/>
                <a:gd name="f65" fmla="val 965150"/>
                <a:gd name="f66" fmla="val 1470429"/>
                <a:gd name="f67" fmla="val 1082284"/>
                <a:gd name="f68" fmla="val 1375980"/>
                <a:gd name="f69" fmla="val 1199418"/>
                <a:gd name="f70" fmla="val 1281531"/>
                <a:gd name="f71" fmla="val 1367118"/>
                <a:gd name="f72" fmla="val 1283556"/>
                <a:gd name="f73" fmla="val 1481937"/>
                <a:gd name="f74" fmla="val 1380807"/>
                <a:gd name="f75" fmla="val 1674778"/>
                <a:gd name="f76" fmla="val 1153129"/>
                <a:gd name="f77" fmla="val 1562764"/>
                <a:gd name="f78" fmla="val 1058254"/>
                <a:gd name="f79" fmla="val 1424955"/>
                <a:gd name="f80" fmla="val 1009828"/>
                <a:gd name="f81" fmla="val 293028"/>
                <a:gd name="f82" fmla="val 2893796"/>
                <a:gd name="f83" fmla="val 3055631"/>
                <a:gd name="f84" fmla="val 131193"/>
                <a:gd name="f85" fmla="val 2946972"/>
                <a:gd name="f86" fmla="val 3108807"/>
                <a:gd name="f87" fmla="*/ f0 1 3186824"/>
                <a:gd name="f88" fmla="*/ f1 1 3240000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3186824"/>
                <a:gd name="f95" fmla="*/ f92 1 3240000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318682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5" y="f9"/>
                  </a:lnTo>
                  <a:lnTo>
                    <a:pt x="f5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7"/>
                  </a:lnTo>
                  <a:lnTo>
                    <a:pt x="f11" y="f7"/>
                  </a:lnTo>
                  <a:lnTo>
                    <a:pt x="f11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39" y="f47"/>
                  </a:lnTo>
                  <a:lnTo>
                    <a:pt x="f39" y="f48"/>
                  </a:lnTo>
                  <a:lnTo>
                    <a:pt x="f49" y="f48"/>
                  </a:lnTo>
                  <a:lnTo>
                    <a:pt x="f49" y="f38"/>
                  </a:lnTo>
                  <a:lnTo>
                    <a:pt x="f50" y="f38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cubicBezTo>
                    <a:pt x="f77" y="f78"/>
                    <a:pt x="f79" y="f80"/>
                    <a:pt x="f13" y="f14"/>
                  </a:cubicBezTo>
                  <a:close/>
                  <a:moveTo>
                    <a:pt x="f81" y="f2"/>
                  </a:moveTo>
                  <a:lnTo>
                    <a:pt x="f82" y="f2"/>
                  </a:lnTo>
                  <a:cubicBezTo>
                    <a:pt x="f83" y="f2"/>
                    <a:pt x="f3" y="f84"/>
                    <a:pt x="f3" y="f81"/>
                  </a:cubicBezTo>
                  <a:lnTo>
                    <a:pt x="f3" y="f85"/>
                  </a:lnTo>
                  <a:cubicBezTo>
                    <a:pt x="f3" y="f86"/>
                    <a:pt x="f83" y="f4"/>
                    <a:pt x="f82" y="f4"/>
                  </a:cubicBezTo>
                  <a:lnTo>
                    <a:pt x="f81" y="f4"/>
                  </a:lnTo>
                  <a:cubicBezTo>
                    <a:pt x="f84" y="f4"/>
                    <a:pt x="f2" y="f86"/>
                    <a:pt x="f2" y="f85"/>
                  </a:cubicBezTo>
                  <a:lnTo>
                    <a:pt x="f2" y="f81"/>
                  </a:lnTo>
                  <a:cubicBezTo>
                    <a:pt x="f2" y="f84"/>
                    <a:pt x="f84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AE6FF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16" name="Block Arc 6">
              <a:extLst>
                <a:ext uri="{FF2B5EF4-FFF2-40B4-BE49-F238E27FC236}">
                  <a16:creationId xmlns:a16="http://schemas.microsoft.com/office/drawing/2014/main" id="{10D30532-BC25-9E70-833C-DC501F0073F0}"/>
                </a:ext>
              </a:extLst>
            </p:cNvPr>
            <p:cNvSpPr/>
            <p:nvPr/>
          </p:nvSpPr>
          <p:spPr>
            <a:xfrm>
              <a:off x="6610938" y="4104238"/>
              <a:ext cx="404365" cy="435199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9723"/>
                <a:gd name="f7" fmla="val 3221116"/>
                <a:gd name="f8" fmla="val 2664630"/>
                <a:gd name="f9" fmla="val 2175617"/>
                <a:gd name="f10" fmla="val 2658205"/>
                <a:gd name="f11" fmla="val 2178566"/>
                <a:gd name="f12" fmla="val 2662222"/>
                <a:gd name="f13" fmla="val 2175972"/>
                <a:gd name="f14" fmla="val 2664284"/>
                <a:gd name="f15" fmla="val 2175096"/>
                <a:gd name="f16" fmla="val 1477043"/>
                <a:gd name="f17" fmla="val 1144372"/>
                <a:gd name="f18" fmla="val 1409070"/>
                <a:gd name="f19" fmla="val 1159393"/>
                <a:gd name="f20" fmla="val 1167974"/>
                <a:gd name="f21" fmla="val 1216277"/>
                <a:gd name="f22" fmla="val 1134894"/>
                <a:gd name="f23" fmla="val 1538245"/>
                <a:gd name="f24" fmla="val 1152384"/>
                <a:gd name="f25" fmla="val 1703728"/>
                <a:gd name="f26" fmla="val 1169874"/>
                <a:gd name="f27" fmla="val 1869211"/>
                <a:gd name="f28" fmla="val 1272747"/>
                <a:gd name="f29" fmla="val 2156947"/>
                <a:gd name="f30" fmla="val 1514013"/>
                <a:gd name="f31" fmla="val 2152290"/>
                <a:gd name="f32" fmla="val 1680659"/>
                <a:gd name="f33" fmla="val 2149073"/>
                <a:gd name="f34" fmla="val 1865876"/>
                <a:gd name="f35" fmla="val 1940767"/>
                <a:gd name="f36" fmla="val 1850815"/>
                <a:gd name="f37" fmla="val 1654259"/>
                <a:gd name="f38" fmla="val 1844015"/>
                <a:gd name="f39" fmla="val 1608142"/>
                <a:gd name="f40" fmla="val 1837162"/>
                <a:gd name="f41" fmla="val 1561942"/>
                <a:gd name="f42" fmla="val 1830467"/>
                <a:gd name="f43" fmla="val 1515986"/>
                <a:gd name="f44" fmla="val 1779361"/>
                <a:gd name="f45" fmla="val 1292438"/>
                <a:gd name="f46" fmla="val 1635542"/>
                <a:gd name="f47" fmla="val 1134285"/>
                <a:gd name="f48" fmla="val 1651152"/>
                <a:gd name="f49" fmla="val 501"/>
                <a:gd name="f50" fmla="val 1977584"/>
                <a:gd name="f51" fmla="val 8635"/>
                <a:gd name="f52" fmla="val 2235425"/>
                <a:gd name="f53" fmla="val 52153"/>
                <a:gd name="f54" fmla="val 2580395"/>
                <a:gd name="f55" fmla="val 324821"/>
                <a:gd name="f56" fmla="val 3000061"/>
                <a:gd name="f57" fmla="val 656529"/>
                <a:gd name="f58" fmla="val 3430704"/>
                <a:gd name="f59" fmla="val 1549940"/>
                <a:gd name="f60" fmla="val 3030464"/>
                <a:gd name="f61" fmla="val 2249544"/>
                <a:gd name="f62" fmla="val 2882259"/>
                <a:gd name="f63" fmla="val 2451798"/>
                <a:gd name="f64" fmla="val 2785813"/>
                <a:gd name="f65" fmla="val 2507403"/>
                <a:gd name="f66" fmla="val 2585849"/>
                <a:gd name="f67" fmla="val 2588887"/>
                <a:gd name="f68" fmla="val 2194785"/>
                <a:gd name="f69" fmla="val 2615774"/>
                <a:gd name="f70" fmla="val 1984876"/>
                <a:gd name="f71" fmla="val 2478759"/>
                <a:gd name="f72" fmla="val 1973374"/>
                <a:gd name="f73" fmla="val 2195096"/>
                <a:gd name="f74" fmla="val 1841986"/>
                <a:gd name="f75" fmla="val 2496540"/>
                <a:gd name="f76" fmla="val 1610941"/>
                <a:gd name="f77" fmla="val 2555551"/>
                <a:gd name="f78" fmla="val 1390827"/>
                <a:gd name="f79" fmla="val 2527630"/>
                <a:gd name="f80" fmla="val 1131071"/>
                <a:gd name="f81" fmla="val 2494680"/>
                <a:gd name="f82" fmla="val 853863"/>
                <a:gd name="f83" fmla="val 2136270"/>
                <a:gd name="f84" fmla="val 783896"/>
                <a:gd name="f85" fmla="val 1665044"/>
                <a:gd name="f86" fmla="val 715204"/>
                <a:gd name="f87" fmla="val 1202409"/>
                <a:gd name="f88" fmla="val 991941"/>
                <a:gd name="f89" fmla="val 900416"/>
                <a:gd name="f90" fmla="val 1268509"/>
                <a:gd name="f91" fmla="val 819983"/>
                <a:gd name="f92" fmla="val 1288264"/>
                <a:gd name="f93" fmla="val 814237"/>
                <a:gd name="f94" fmla="val 1308391"/>
                <a:gd name="f95" fmla="val 810536"/>
                <a:gd name="f96" fmla="val 1328805"/>
                <a:gd name="f97" fmla="val 807930"/>
                <a:gd name="f98" fmla="val 1349219"/>
                <a:gd name="f99" fmla="val 805325"/>
                <a:gd name="f100" fmla="val 1369921"/>
                <a:gd name="f101" fmla="val 803817"/>
                <a:gd name="f102" fmla="val 802457"/>
                <a:gd name="f103" fmla="val 1416795"/>
                <a:gd name="f104" fmla="val 800769"/>
                <a:gd name="f105" fmla="val 1355770"/>
                <a:gd name="f106" fmla="val 788713"/>
                <a:gd name="f107" fmla="val 1462242"/>
                <a:gd name="f108" fmla="val 801708"/>
                <a:gd name="f109" fmla="val 1599590"/>
                <a:gd name="f110" fmla="val 818472"/>
                <a:gd name="f111" fmla="val 1776043"/>
                <a:gd name="f112" fmla="val 890774"/>
                <a:gd name="f113" fmla="val 1956122"/>
                <a:gd name="f114" fmla="val 1110076"/>
                <a:gd name="f115" fmla="val 875315"/>
                <a:gd name="f116" fmla="val 2333414"/>
                <a:gd name="f117" fmla="val 2330539"/>
                <a:gd name="f118" fmla="val 1325736"/>
                <a:gd name="f119" fmla="val 2327663"/>
                <a:gd name="f120" fmla="val 1603628"/>
                <a:gd name="f121" fmla="val 2324788"/>
                <a:gd name="f122" fmla="val 2054049"/>
                <a:gd name="f123" fmla="val 2290850"/>
                <a:gd name="f124" fmla="val 2479718"/>
                <a:gd name="f125" fmla="val 2627788"/>
                <a:gd name="f126" fmla="val 2217580"/>
                <a:gd name="f127" fmla="val 2661746"/>
                <a:gd name="f128" fmla="val 2179658"/>
                <a:gd name="f129" fmla="val 2691046"/>
                <a:gd name="f130" fmla="val 2188689"/>
                <a:gd name="f131" fmla="val 2667011"/>
                <a:gd name="f132" fmla="val 2175828"/>
                <a:gd name="f133" fmla="val 2945550"/>
                <a:gd name="f134" fmla="val 1655295"/>
                <a:gd name="f135" fmla="val 2803444"/>
                <a:gd name="f136" fmla="val 1009445"/>
                <a:gd name="f137" fmla="val 2332141"/>
                <a:gd name="f138" fmla="val 653899"/>
                <a:gd name="f139" fmla="val 1860838"/>
                <a:gd name="f140" fmla="val 298353"/>
                <a:gd name="f141" fmla="val 1200794"/>
                <a:gd name="f142" fmla="val 339069"/>
                <a:gd name="f143" fmla="val 776764"/>
                <a:gd name="f144" fmla="val 749845"/>
                <a:gd name="f145" fmla="val 352733"/>
                <a:gd name="f146" fmla="val 1160621"/>
                <a:gd name="f147" fmla="val 291083"/>
                <a:gd name="f148" fmla="val 1819040"/>
                <a:gd name="f149" fmla="val 631487"/>
                <a:gd name="f150" fmla="val 2301392"/>
                <a:gd name="f151" fmla="val 971891"/>
                <a:gd name="f152" fmla="val 2783745"/>
                <a:gd name="f153" fmla="val 1612904"/>
                <a:gd name="f154" fmla="val 2946283"/>
                <a:gd name="f155" fmla="val 2142017"/>
                <a:gd name="f156" fmla="val 2684410"/>
                <a:gd name="f157" fmla="val 2324866"/>
                <a:gd name="f158" fmla="val 3053856"/>
                <a:gd name="f159" fmla="val 1613730"/>
                <a:gd name="f160" fmla="val 3405817"/>
                <a:gd name="f161" fmla="val 752200"/>
                <a:gd name="f162" fmla="val 3187363"/>
                <a:gd name="f163" fmla="val 294693"/>
                <a:gd name="f164" fmla="val 2539075"/>
                <a:gd name="f165" fmla="val -162814"/>
                <a:gd name="f166" fmla="val 1890787"/>
                <a:gd name="f167" fmla="val -79956"/>
                <a:gd name="f168" fmla="val 1005863"/>
                <a:gd name="f169" fmla="val 489947"/>
                <a:gd name="f170" fmla="val 453774"/>
                <a:gd name="f171" fmla="val 810518"/>
                <a:gd name="f172" fmla="val 143225"/>
                <a:gd name="f173" fmla="val 1231454"/>
                <a:gd name="f174" fmla="val -9956"/>
                <a:gd name="f175" fmla="+- 0 0 -90"/>
                <a:gd name="f176" fmla="*/ f3 1 3189723"/>
                <a:gd name="f177" fmla="*/ f4 1 3221116"/>
                <a:gd name="f178" fmla="val f5"/>
                <a:gd name="f179" fmla="val f6"/>
                <a:gd name="f180" fmla="val f7"/>
                <a:gd name="f181" fmla="*/ f175 f0 1"/>
                <a:gd name="f182" fmla="+- f180 0 f178"/>
                <a:gd name="f183" fmla="+- f179 0 f178"/>
                <a:gd name="f184" fmla="*/ f181 1 f2"/>
                <a:gd name="f185" fmla="*/ f183 1 3189723"/>
                <a:gd name="f186" fmla="*/ f182 1 3221116"/>
                <a:gd name="f187" fmla="*/ 2175617 f182 1"/>
                <a:gd name="f188" fmla="*/ 2178566 f182 1"/>
                <a:gd name="f189" fmla="*/ 1144372 f182 1"/>
                <a:gd name="f190" fmla="*/ 1159393 f182 1"/>
                <a:gd name="f191" fmla="*/ 1703728 f182 1"/>
                <a:gd name="f192" fmla="*/ 2152290 f182 1"/>
                <a:gd name="f193" fmla="*/ 1654259 f182 1"/>
                <a:gd name="f194" fmla="*/ 1515986 f182 1"/>
                <a:gd name="f195" fmla="*/ 501 f182 1"/>
                <a:gd name="f196" fmla="*/ 324821 f182 1"/>
                <a:gd name="f197" fmla="*/ 2588887 f182 1"/>
                <a:gd name="f198" fmla="*/ 2195096 f182 1"/>
                <a:gd name="f199" fmla="*/ 2527630 f182 1"/>
                <a:gd name="f200" fmla="*/ 1665044 f182 1"/>
                <a:gd name="f201" fmla="*/ 819983 f182 1"/>
                <a:gd name="f202" fmla="*/ 807930 f182 1"/>
                <a:gd name="f203" fmla="*/ 802457 f182 1"/>
                <a:gd name="f204" fmla="*/ 801708 f182 1"/>
                <a:gd name="f205" fmla="*/ 1110076 f182 1"/>
                <a:gd name="f206" fmla="*/ 875315 f182 1"/>
                <a:gd name="f207" fmla="*/ 2054049 f182 1"/>
                <a:gd name="f208" fmla="*/ 2179658 f182 1"/>
                <a:gd name="f209" fmla="*/ 2188689 f182 1"/>
                <a:gd name="f210" fmla="*/ 2175828 f182 1"/>
                <a:gd name="f211" fmla="*/ 653899 f182 1"/>
                <a:gd name="f212" fmla="*/ 749845 f182 1"/>
                <a:gd name="f213" fmla="*/ 2301392 f182 1"/>
                <a:gd name="f214" fmla="*/ 2684410 f182 1"/>
                <a:gd name="f215" fmla="*/ 3053856 f182 1"/>
                <a:gd name="f216" fmla="*/ 2539075 f182 1"/>
                <a:gd name="f217" fmla="*/ 453774 f182 1"/>
                <a:gd name="f218" fmla="*/ 2249544 f182 1"/>
                <a:gd name="f219" fmla="*/ 2664630 f183 1"/>
                <a:gd name="f220" fmla="*/ 2658205 f183 1"/>
                <a:gd name="f221" fmla="*/ 1477043 f183 1"/>
                <a:gd name="f222" fmla="*/ 1409070 f183 1"/>
                <a:gd name="f223" fmla="*/ 1152384 f183 1"/>
                <a:gd name="f224" fmla="*/ 1514013 f183 1"/>
                <a:gd name="f225" fmla="*/ 1850815 f183 1"/>
                <a:gd name="f226" fmla="*/ 1830467 f183 1"/>
                <a:gd name="f227" fmla="*/ 1651152 f183 1"/>
                <a:gd name="f228" fmla="*/ 2580395 f183 1"/>
                <a:gd name="f229" fmla="*/ 3030464 f183 1"/>
                <a:gd name="f230" fmla="*/ 2585849 f183 1"/>
                <a:gd name="f231" fmla="*/ 1973374 f183 1"/>
                <a:gd name="f232" fmla="*/ 1390827 f183 1"/>
                <a:gd name="f233" fmla="*/ 783896 f183 1"/>
                <a:gd name="f234" fmla="*/ 1268509 f183 1"/>
                <a:gd name="f235" fmla="*/ 1328805 f183 1"/>
                <a:gd name="f236" fmla="*/ 1462242 f183 1"/>
                <a:gd name="f237" fmla="*/ 1956122 f183 1"/>
                <a:gd name="f238" fmla="*/ 2333414 f183 1"/>
                <a:gd name="f239" fmla="*/ 2324788 f183 1"/>
                <a:gd name="f240" fmla="*/ 2661746 f183 1"/>
                <a:gd name="f241" fmla="*/ 2691046 f183 1"/>
                <a:gd name="f242" fmla="*/ 2667011 f183 1"/>
                <a:gd name="f243" fmla="*/ 2332141 f183 1"/>
                <a:gd name="f244" fmla="*/ 776764 f183 1"/>
                <a:gd name="f245" fmla="*/ 631487 f183 1"/>
                <a:gd name="f246" fmla="*/ 2142017 f183 1"/>
                <a:gd name="f247" fmla="*/ 2324866 f183 1"/>
                <a:gd name="f248" fmla="*/ 294693 f183 1"/>
                <a:gd name="f249" fmla="*/ 489947 f183 1"/>
                <a:gd name="f250" fmla="+- f184 0 f1"/>
                <a:gd name="f251" fmla="*/ f187 1 3221116"/>
                <a:gd name="f252" fmla="*/ f188 1 3221116"/>
                <a:gd name="f253" fmla="*/ f189 1 3221116"/>
                <a:gd name="f254" fmla="*/ f190 1 3221116"/>
                <a:gd name="f255" fmla="*/ f191 1 3221116"/>
                <a:gd name="f256" fmla="*/ f192 1 3221116"/>
                <a:gd name="f257" fmla="*/ f193 1 3221116"/>
                <a:gd name="f258" fmla="*/ f194 1 3221116"/>
                <a:gd name="f259" fmla="*/ f195 1 3221116"/>
                <a:gd name="f260" fmla="*/ f196 1 3221116"/>
                <a:gd name="f261" fmla="*/ f197 1 3221116"/>
                <a:gd name="f262" fmla="*/ f198 1 3221116"/>
                <a:gd name="f263" fmla="*/ f199 1 3221116"/>
                <a:gd name="f264" fmla="*/ f200 1 3221116"/>
                <a:gd name="f265" fmla="*/ f201 1 3221116"/>
                <a:gd name="f266" fmla="*/ f202 1 3221116"/>
                <a:gd name="f267" fmla="*/ f203 1 3221116"/>
                <a:gd name="f268" fmla="*/ f204 1 3221116"/>
                <a:gd name="f269" fmla="*/ f205 1 3221116"/>
                <a:gd name="f270" fmla="*/ f206 1 3221116"/>
                <a:gd name="f271" fmla="*/ f207 1 3221116"/>
                <a:gd name="f272" fmla="*/ f208 1 3221116"/>
                <a:gd name="f273" fmla="*/ f209 1 3221116"/>
                <a:gd name="f274" fmla="*/ f210 1 3221116"/>
                <a:gd name="f275" fmla="*/ f211 1 3221116"/>
                <a:gd name="f276" fmla="*/ f212 1 3221116"/>
                <a:gd name="f277" fmla="*/ f213 1 3221116"/>
                <a:gd name="f278" fmla="*/ f214 1 3221116"/>
                <a:gd name="f279" fmla="*/ f215 1 3221116"/>
                <a:gd name="f280" fmla="*/ f216 1 3221116"/>
                <a:gd name="f281" fmla="*/ f217 1 3221116"/>
                <a:gd name="f282" fmla="*/ f218 1 3221116"/>
                <a:gd name="f283" fmla="*/ f219 1 3189723"/>
                <a:gd name="f284" fmla="*/ f220 1 3189723"/>
                <a:gd name="f285" fmla="*/ f221 1 3189723"/>
                <a:gd name="f286" fmla="*/ f222 1 3189723"/>
                <a:gd name="f287" fmla="*/ f223 1 3189723"/>
                <a:gd name="f288" fmla="*/ f224 1 3189723"/>
                <a:gd name="f289" fmla="*/ f225 1 3189723"/>
                <a:gd name="f290" fmla="*/ f226 1 3189723"/>
                <a:gd name="f291" fmla="*/ f227 1 3189723"/>
                <a:gd name="f292" fmla="*/ f228 1 3189723"/>
                <a:gd name="f293" fmla="*/ f229 1 3189723"/>
                <a:gd name="f294" fmla="*/ f230 1 3189723"/>
                <a:gd name="f295" fmla="*/ f231 1 3189723"/>
                <a:gd name="f296" fmla="*/ f232 1 3189723"/>
                <a:gd name="f297" fmla="*/ f233 1 3189723"/>
                <a:gd name="f298" fmla="*/ f234 1 3189723"/>
                <a:gd name="f299" fmla="*/ f235 1 3189723"/>
                <a:gd name="f300" fmla="*/ f236 1 3189723"/>
                <a:gd name="f301" fmla="*/ f237 1 3189723"/>
                <a:gd name="f302" fmla="*/ f238 1 3189723"/>
                <a:gd name="f303" fmla="*/ f239 1 3189723"/>
                <a:gd name="f304" fmla="*/ f240 1 3189723"/>
                <a:gd name="f305" fmla="*/ f241 1 3189723"/>
                <a:gd name="f306" fmla="*/ f242 1 3189723"/>
                <a:gd name="f307" fmla="*/ f243 1 3189723"/>
                <a:gd name="f308" fmla="*/ f244 1 3189723"/>
                <a:gd name="f309" fmla="*/ f245 1 3189723"/>
                <a:gd name="f310" fmla="*/ f246 1 3189723"/>
                <a:gd name="f311" fmla="*/ f247 1 3189723"/>
                <a:gd name="f312" fmla="*/ f248 1 3189723"/>
                <a:gd name="f313" fmla="*/ f249 1 3189723"/>
                <a:gd name="f314" fmla="*/ f178 1 f185"/>
                <a:gd name="f315" fmla="*/ f179 1 f185"/>
                <a:gd name="f316" fmla="*/ f178 1 f186"/>
                <a:gd name="f317" fmla="*/ f180 1 f186"/>
                <a:gd name="f318" fmla="*/ f283 1 f185"/>
                <a:gd name="f319" fmla="*/ f251 1 f186"/>
                <a:gd name="f320" fmla="*/ f284 1 f185"/>
                <a:gd name="f321" fmla="*/ f252 1 f186"/>
                <a:gd name="f322" fmla="*/ f285 1 f185"/>
                <a:gd name="f323" fmla="*/ f253 1 f186"/>
                <a:gd name="f324" fmla="*/ f286 1 f185"/>
                <a:gd name="f325" fmla="*/ f254 1 f186"/>
                <a:gd name="f326" fmla="*/ f287 1 f185"/>
                <a:gd name="f327" fmla="*/ f255 1 f186"/>
                <a:gd name="f328" fmla="*/ f288 1 f185"/>
                <a:gd name="f329" fmla="*/ f256 1 f186"/>
                <a:gd name="f330" fmla="*/ f289 1 f185"/>
                <a:gd name="f331" fmla="*/ f257 1 f186"/>
                <a:gd name="f332" fmla="*/ f290 1 f185"/>
                <a:gd name="f333" fmla="*/ f258 1 f186"/>
                <a:gd name="f334" fmla="*/ f291 1 f185"/>
                <a:gd name="f335" fmla="*/ f259 1 f186"/>
                <a:gd name="f336" fmla="*/ f292 1 f185"/>
                <a:gd name="f337" fmla="*/ f260 1 f186"/>
                <a:gd name="f338" fmla="*/ f293 1 f185"/>
                <a:gd name="f339" fmla="*/ f282 1 f186"/>
                <a:gd name="f340" fmla="*/ f294 1 f185"/>
                <a:gd name="f341" fmla="*/ f261 1 f186"/>
                <a:gd name="f342" fmla="*/ f295 1 f185"/>
                <a:gd name="f343" fmla="*/ f262 1 f186"/>
                <a:gd name="f344" fmla="*/ f296 1 f185"/>
                <a:gd name="f345" fmla="*/ f263 1 f186"/>
                <a:gd name="f346" fmla="*/ f297 1 f185"/>
                <a:gd name="f347" fmla="*/ f264 1 f186"/>
                <a:gd name="f348" fmla="*/ f298 1 f185"/>
                <a:gd name="f349" fmla="*/ f265 1 f186"/>
                <a:gd name="f350" fmla="*/ f299 1 f185"/>
                <a:gd name="f351" fmla="*/ f266 1 f186"/>
                <a:gd name="f352" fmla="*/ f267 1 f186"/>
                <a:gd name="f353" fmla="*/ f300 1 f185"/>
                <a:gd name="f354" fmla="*/ f268 1 f186"/>
                <a:gd name="f355" fmla="*/ f301 1 f185"/>
                <a:gd name="f356" fmla="*/ f269 1 f186"/>
                <a:gd name="f357" fmla="*/ f270 1 f186"/>
                <a:gd name="f358" fmla="*/ f302 1 f185"/>
                <a:gd name="f359" fmla="*/ f303 1 f185"/>
                <a:gd name="f360" fmla="*/ f271 1 f186"/>
                <a:gd name="f361" fmla="*/ f304 1 f185"/>
                <a:gd name="f362" fmla="*/ f272 1 f186"/>
                <a:gd name="f363" fmla="*/ f305 1 f185"/>
                <a:gd name="f364" fmla="*/ f273 1 f186"/>
                <a:gd name="f365" fmla="*/ f306 1 f185"/>
                <a:gd name="f366" fmla="*/ f274 1 f186"/>
                <a:gd name="f367" fmla="*/ f307 1 f185"/>
                <a:gd name="f368" fmla="*/ f275 1 f186"/>
                <a:gd name="f369" fmla="*/ f308 1 f185"/>
                <a:gd name="f370" fmla="*/ f276 1 f186"/>
                <a:gd name="f371" fmla="*/ f309 1 f185"/>
                <a:gd name="f372" fmla="*/ f277 1 f186"/>
                <a:gd name="f373" fmla="*/ f310 1 f185"/>
                <a:gd name="f374" fmla="*/ f278 1 f186"/>
                <a:gd name="f375" fmla="*/ f311 1 f185"/>
                <a:gd name="f376" fmla="*/ f279 1 f186"/>
                <a:gd name="f377" fmla="*/ f312 1 f185"/>
                <a:gd name="f378" fmla="*/ f280 1 f186"/>
                <a:gd name="f379" fmla="*/ f313 1 f185"/>
                <a:gd name="f380" fmla="*/ f281 1 f186"/>
                <a:gd name="f381" fmla="*/ f314 f176 1"/>
                <a:gd name="f382" fmla="*/ f315 f176 1"/>
                <a:gd name="f383" fmla="*/ f317 f177 1"/>
                <a:gd name="f384" fmla="*/ f316 f177 1"/>
                <a:gd name="f385" fmla="*/ f318 f176 1"/>
                <a:gd name="f386" fmla="*/ f319 f177 1"/>
                <a:gd name="f387" fmla="*/ f320 f176 1"/>
                <a:gd name="f388" fmla="*/ f321 f177 1"/>
                <a:gd name="f389" fmla="*/ f322 f176 1"/>
                <a:gd name="f390" fmla="*/ f323 f177 1"/>
                <a:gd name="f391" fmla="*/ f324 f176 1"/>
                <a:gd name="f392" fmla="*/ f325 f177 1"/>
                <a:gd name="f393" fmla="*/ f326 f176 1"/>
                <a:gd name="f394" fmla="*/ f327 f177 1"/>
                <a:gd name="f395" fmla="*/ f328 f176 1"/>
                <a:gd name="f396" fmla="*/ f329 f177 1"/>
                <a:gd name="f397" fmla="*/ f330 f176 1"/>
                <a:gd name="f398" fmla="*/ f331 f177 1"/>
                <a:gd name="f399" fmla="*/ f332 f176 1"/>
                <a:gd name="f400" fmla="*/ f333 f177 1"/>
                <a:gd name="f401" fmla="*/ f334 f176 1"/>
                <a:gd name="f402" fmla="*/ f335 f177 1"/>
                <a:gd name="f403" fmla="*/ f336 f176 1"/>
                <a:gd name="f404" fmla="*/ f337 f177 1"/>
                <a:gd name="f405" fmla="*/ f338 f176 1"/>
                <a:gd name="f406" fmla="*/ f339 f177 1"/>
                <a:gd name="f407" fmla="*/ f340 f176 1"/>
                <a:gd name="f408" fmla="*/ f341 f177 1"/>
                <a:gd name="f409" fmla="*/ f342 f176 1"/>
                <a:gd name="f410" fmla="*/ f343 f177 1"/>
                <a:gd name="f411" fmla="*/ f344 f176 1"/>
                <a:gd name="f412" fmla="*/ f345 f177 1"/>
                <a:gd name="f413" fmla="*/ f346 f176 1"/>
                <a:gd name="f414" fmla="*/ f347 f177 1"/>
                <a:gd name="f415" fmla="*/ f348 f176 1"/>
                <a:gd name="f416" fmla="*/ f349 f177 1"/>
                <a:gd name="f417" fmla="*/ f350 f176 1"/>
                <a:gd name="f418" fmla="*/ f351 f177 1"/>
                <a:gd name="f419" fmla="*/ f352 f177 1"/>
                <a:gd name="f420" fmla="*/ f353 f176 1"/>
                <a:gd name="f421" fmla="*/ f354 f177 1"/>
                <a:gd name="f422" fmla="*/ f355 f176 1"/>
                <a:gd name="f423" fmla="*/ f356 f177 1"/>
                <a:gd name="f424" fmla="*/ f357 f177 1"/>
                <a:gd name="f425" fmla="*/ f358 f176 1"/>
                <a:gd name="f426" fmla="*/ f359 f176 1"/>
                <a:gd name="f427" fmla="*/ f360 f177 1"/>
                <a:gd name="f428" fmla="*/ f361 f176 1"/>
                <a:gd name="f429" fmla="*/ f362 f177 1"/>
                <a:gd name="f430" fmla="*/ f363 f176 1"/>
                <a:gd name="f431" fmla="*/ f364 f177 1"/>
                <a:gd name="f432" fmla="*/ f365 f176 1"/>
                <a:gd name="f433" fmla="*/ f366 f177 1"/>
                <a:gd name="f434" fmla="*/ f367 f176 1"/>
                <a:gd name="f435" fmla="*/ f368 f177 1"/>
                <a:gd name="f436" fmla="*/ f369 f176 1"/>
                <a:gd name="f437" fmla="*/ f370 f177 1"/>
                <a:gd name="f438" fmla="*/ f371 f176 1"/>
                <a:gd name="f439" fmla="*/ f372 f177 1"/>
                <a:gd name="f440" fmla="*/ f373 f176 1"/>
                <a:gd name="f441" fmla="*/ f374 f177 1"/>
                <a:gd name="f442" fmla="*/ f375 f176 1"/>
                <a:gd name="f443" fmla="*/ f376 f177 1"/>
                <a:gd name="f444" fmla="*/ f377 f176 1"/>
                <a:gd name="f445" fmla="*/ f378 f177 1"/>
                <a:gd name="f446" fmla="*/ f379 f176 1"/>
                <a:gd name="f447" fmla="*/ f380 f1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0">
                  <a:pos x="f385" y="f386"/>
                </a:cxn>
                <a:cxn ang="f250">
                  <a:pos x="f387" y="f388"/>
                </a:cxn>
                <a:cxn ang="f250">
                  <a:pos x="f385" y="f386"/>
                </a:cxn>
                <a:cxn ang="f250">
                  <a:pos x="f389" y="f390"/>
                </a:cxn>
                <a:cxn ang="f250">
                  <a:pos x="f391" y="f392"/>
                </a:cxn>
                <a:cxn ang="f250">
                  <a:pos x="f393" y="f394"/>
                </a:cxn>
                <a:cxn ang="f250">
                  <a:pos x="f395" y="f396"/>
                </a:cxn>
                <a:cxn ang="f250">
                  <a:pos x="f397" y="f398"/>
                </a:cxn>
                <a:cxn ang="f250">
                  <a:pos x="f399" y="f400"/>
                </a:cxn>
                <a:cxn ang="f250">
                  <a:pos x="f389" y="f390"/>
                </a:cxn>
                <a:cxn ang="f250">
                  <a:pos x="f401" y="f402"/>
                </a:cxn>
                <a:cxn ang="f250">
                  <a:pos x="f403" y="f404"/>
                </a:cxn>
                <a:cxn ang="f250">
                  <a:pos x="f405" y="f406"/>
                </a:cxn>
                <a:cxn ang="f250">
                  <a:pos x="f407" y="f408"/>
                </a:cxn>
                <a:cxn ang="f250">
                  <a:pos x="f409" y="f410"/>
                </a:cxn>
                <a:cxn ang="f250">
                  <a:pos x="f411" y="f412"/>
                </a:cxn>
                <a:cxn ang="f250">
                  <a:pos x="f413" y="f414"/>
                </a:cxn>
                <a:cxn ang="f250">
                  <a:pos x="f415" y="f416"/>
                </a:cxn>
                <a:cxn ang="f250">
                  <a:pos x="f417" y="f418"/>
                </a:cxn>
                <a:cxn ang="f250">
                  <a:pos x="f411" y="f419"/>
                </a:cxn>
                <a:cxn ang="f250">
                  <a:pos x="f420" y="f421"/>
                </a:cxn>
                <a:cxn ang="f250">
                  <a:pos x="f422" y="f423"/>
                </a:cxn>
                <a:cxn ang="f250">
                  <a:pos x="f409" y="f424"/>
                </a:cxn>
                <a:cxn ang="f250">
                  <a:pos x="f425" y="f424"/>
                </a:cxn>
                <a:cxn ang="f250">
                  <a:pos x="f426" y="f427"/>
                </a:cxn>
                <a:cxn ang="f250">
                  <a:pos x="f428" y="f429"/>
                </a:cxn>
                <a:cxn ang="f250">
                  <a:pos x="f430" y="f431"/>
                </a:cxn>
                <a:cxn ang="f250">
                  <a:pos x="f432" y="f433"/>
                </a:cxn>
                <a:cxn ang="f250">
                  <a:pos x="f434" y="f435"/>
                </a:cxn>
                <a:cxn ang="f250">
                  <a:pos x="f436" y="f437"/>
                </a:cxn>
                <a:cxn ang="f250">
                  <a:pos x="f438" y="f439"/>
                </a:cxn>
                <a:cxn ang="f250">
                  <a:pos x="f440" y="f441"/>
                </a:cxn>
                <a:cxn ang="f250">
                  <a:pos x="f442" y="f443"/>
                </a:cxn>
                <a:cxn ang="f250">
                  <a:pos x="f444" y="f445"/>
                </a:cxn>
                <a:cxn ang="f250">
                  <a:pos x="f446" y="f447"/>
                </a:cxn>
                <a:cxn ang="f250">
                  <a:pos x="f401" y="f402"/>
                </a:cxn>
              </a:cxnLst>
              <a:rect l="f381" t="f384" r="f382" b="f383"/>
              <a:pathLst>
                <a:path w="3189723" h="3221116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8" y="f9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6" y="f17"/>
                  </a:cubicBezTo>
                  <a:close/>
                  <a:moveTo>
                    <a:pt x="f48" y="f49"/>
                  </a:move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78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72" y="f115"/>
                  </a:lnTo>
                  <a:lnTo>
                    <a:pt x="f116" y="f115"/>
                  </a:ln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lnTo>
                    <a:pt x="f129" y="f130"/>
                  </a:lnTo>
                  <a:lnTo>
                    <a:pt x="f131" y="f132"/>
                  </a:ln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7" y="f158"/>
                  </a:ln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48" y="f4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42296B"/>
                </a:solidFill>
                <a:latin typeface="Arial"/>
                <a:ea typeface="맑은 고딕" pitchFamily="34"/>
              </a:endParaRPr>
            </a:p>
          </p:txBody>
        </p:sp>
        <p:grpSp>
          <p:nvGrpSpPr>
            <p:cNvPr id="17" name="Google Shape;10001;p74">
              <a:extLst>
                <a:ext uri="{FF2B5EF4-FFF2-40B4-BE49-F238E27FC236}">
                  <a16:creationId xmlns:a16="http://schemas.microsoft.com/office/drawing/2014/main" id="{B855FA1A-F55B-CA5F-9593-F3C5B3930448}"/>
                </a:ext>
              </a:extLst>
            </p:cNvPr>
            <p:cNvGrpSpPr/>
            <p:nvPr/>
          </p:nvGrpSpPr>
          <p:grpSpPr>
            <a:xfrm>
              <a:off x="7851523" y="4063209"/>
              <a:ext cx="410848" cy="437869"/>
              <a:chOff x="7851523" y="4063209"/>
              <a:chExt cx="410848" cy="437869"/>
            </a:xfrm>
            <a:grpFill/>
          </p:grpSpPr>
          <p:sp>
            <p:nvSpPr>
              <p:cNvPr id="18" name="Google Shape;10002;p74">
                <a:extLst>
                  <a:ext uri="{FF2B5EF4-FFF2-40B4-BE49-F238E27FC236}">
                    <a16:creationId xmlns:a16="http://schemas.microsoft.com/office/drawing/2014/main" id="{854873CA-3057-AE6C-6064-4108943DFCDF}"/>
                  </a:ext>
                </a:extLst>
              </p:cNvPr>
              <p:cNvSpPr/>
              <p:nvPr/>
            </p:nvSpPr>
            <p:spPr>
              <a:xfrm>
                <a:off x="7851523" y="4120761"/>
                <a:ext cx="356808" cy="380317"/>
              </a:xfrm>
              <a:custGeom>
                <a:gdLst>
                  <a:gd name="f0" fmla="val w"/>
                  <a:gd name="f1" fmla="val h"/>
                  <a:gd name="f2" fmla="val 0"/>
                  <a:gd name="f3" fmla="val 11027"/>
                  <a:gd name="f4" fmla="val 11028"/>
                  <a:gd name="f5" fmla="val 5514"/>
                  <a:gd name="f6" fmla="val 1"/>
                  <a:gd name="f7" fmla="val 2489"/>
                  <a:gd name="f8" fmla="val 2458"/>
                  <a:gd name="f9" fmla="val 8539"/>
                  <a:gd name="f10" fmla="val 8538"/>
                  <a:gd name="f11" fmla="val 5294"/>
                  <a:gd name="f12" fmla="val 10869"/>
                  <a:gd name="f13" fmla="val 5105"/>
                  <a:gd name="f14" fmla="val 10649"/>
                  <a:gd name="f15" fmla="val 5955"/>
                  <a:gd name="f16" fmla="val 410"/>
                  <a:gd name="f17" fmla="val 190"/>
                  <a:gd name="f18" fmla="val 5766"/>
                  <a:gd name="f19" fmla="*/ f0 1 11027"/>
                  <a:gd name="f20" fmla="*/ f1 1 1102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1027"/>
                  <a:gd name="f27" fmla="*/ f24 1 1102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1027" h="11028">
                    <a:moveTo>
                      <a:pt x="f5" y="f6"/>
                    </a:moveTo>
                    <a:cubicBezTo>
                      <a:pt x="f7" y="f6"/>
                      <a:pt x="f2" y="f8"/>
                      <a:pt x="f2" y="f5"/>
                    </a:cubicBezTo>
                    <a:cubicBezTo>
                      <a:pt x="f2" y="f9"/>
                      <a:pt x="f7" y="f3"/>
                      <a:pt x="f5" y="f3"/>
                    </a:cubicBezTo>
                    <a:cubicBezTo>
                      <a:pt x="f10" y="f3"/>
                      <a:pt x="f3" y="f9"/>
                      <a:pt x="f3" y="f5"/>
                    </a:cubicBezTo>
                    <a:cubicBezTo>
                      <a:pt x="f3" y="f11"/>
                      <a:pt x="f12" y="f13"/>
                      <a:pt x="f14" y="f13"/>
                    </a:cubicBezTo>
                    <a:lnTo>
                      <a:pt x="f15" y="f13"/>
                    </a:lnTo>
                    <a:lnTo>
                      <a:pt x="f15" y="f16"/>
                    </a:lnTo>
                    <a:cubicBezTo>
                      <a:pt x="f15" y="f17"/>
                      <a:pt x="f1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0003;p74">
                <a:extLst>
                  <a:ext uri="{FF2B5EF4-FFF2-40B4-BE49-F238E27FC236}">
                    <a16:creationId xmlns:a16="http://schemas.microsoft.com/office/drawing/2014/main" id="{8ADC653D-F7E4-2955-BB88-BA1FE20B5642}"/>
                  </a:ext>
                </a:extLst>
              </p:cNvPr>
              <p:cNvSpPr/>
              <p:nvPr/>
            </p:nvSpPr>
            <p:spPr>
              <a:xfrm>
                <a:off x="8069680" y="4063209"/>
                <a:ext cx="192691" cy="203188"/>
              </a:xfrm>
              <a:custGeom>
                <a:gdLst>
                  <a:gd name="f0" fmla="val w"/>
                  <a:gd name="f1" fmla="val h"/>
                  <a:gd name="f2" fmla="val 0"/>
                  <a:gd name="f3" fmla="val 5955"/>
                  <a:gd name="f4" fmla="val 5892"/>
                  <a:gd name="f5" fmla="val 441"/>
                  <a:gd name="f6" fmla="val 189"/>
                  <a:gd name="f7" fmla="val 158"/>
                  <a:gd name="f8" fmla="val 378"/>
                  <a:gd name="f9" fmla="val 5513"/>
                  <a:gd name="f10" fmla="val 5702"/>
                  <a:gd name="f11" fmla="val 5891"/>
                  <a:gd name="f12" fmla="val 5514"/>
                  <a:gd name="f13" fmla="val 5734"/>
                  <a:gd name="f14" fmla="val 2489"/>
                  <a:gd name="f15" fmla="val 3466"/>
                  <a:gd name="f16" fmla="*/ f0 1 5955"/>
                  <a:gd name="f17" fmla="*/ f1 1 5892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5955"/>
                  <a:gd name="f24" fmla="*/ f21 1 5892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5955" h="5892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lnTo>
                      <a:pt x="f2" y="f9"/>
                    </a:lnTo>
                    <a:cubicBezTo>
                      <a:pt x="f2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3" y="f10"/>
                      <a:pt x="f3" y="f9"/>
                    </a:cubicBezTo>
                    <a:cubicBezTo>
                      <a:pt x="f3" y="f14"/>
                      <a:pt x="f1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10027;p74">
              <a:extLst>
                <a:ext uri="{FF2B5EF4-FFF2-40B4-BE49-F238E27FC236}">
                  <a16:creationId xmlns:a16="http://schemas.microsoft.com/office/drawing/2014/main" id="{5A57B7A9-055A-F093-B3B1-897627AEF78B}"/>
                </a:ext>
              </a:extLst>
            </p:cNvPr>
            <p:cNvGrpSpPr/>
            <p:nvPr/>
          </p:nvGrpSpPr>
          <p:grpSpPr>
            <a:xfrm>
              <a:off x="3983592" y="2777115"/>
              <a:ext cx="392753" cy="381085"/>
              <a:chOff x="3983592" y="2777115"/>
              <a:chExt cx="392753" cy="381085"/>
            </a:xfrm>
            <a:grpFill/>
          </p:grpSpPr>
          <p:sp>
            <p:nvSpPr>
              <p:cNvPr id="21" name="Google Shape;10028;p74">
                <a:extLst>
                  <a:ext uri="{FF2B5EF4-FFF2-40B4-BE49-F238E27FC236}">
                    <a16:creationId xmlns:a16="http://schemas.microsoft.com/office/drawing/2014/main" id="{255DE218-0C48-2272-F213-D237A824143C}"/>
                  </a:ext>
                </a:extLst>
              </p:cNvPr>
              <p:cNvSpPr/>
              <p:nvPr/>
            </p:nvSpPr>
            <p:spPr>
              <a:xfrm>
                <a:off x="4175068" y="2941597"/>
                <a:ext cx="51819" cy="54196"/>
              </a:xfrm>
              <a:custGeom>
                <a:gdLst>
                  <a:gd name="f0" fmla="val w"/>
                  <a:gd name="f1" fmla="val h"/>
                  <a:gd name="f2" fmla="val 0"/>
                  <a:gd name="f3" fmla="val 1671"/>
                  <a:gd name="f4" fmla="val 1640"/>
                  <a:gd name="f5" fmla="val 820"/>
                  <a:gd name="f6" fmla="val 1"/>
                  <a:gd name="f7" fmla="val 379"/>
                  <a:gd name="f8" fmla="val 348"/>
                  <a:gd name="f9" fmla="val 1261"/>
                  <a:gd name="f10" fmla="val 1639"/>
                  <a:gd name="f11" fmla="val 1292"/>
                  <a:gd name="f12" fmla="val 1670"/>
                  <a:gd name="f13" fmla="*/ f0 1 1671"/>
                  <a:gd name="f14" fmla="*/ f1 1 164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671"/>
                  <a:gd name="f21" fmla="*/ f18 1 164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670" h="1640">
                    <a:moveTo>
                      <a:pt x="f5" y="f6"/>
                    </a:moveTo>
                    <a:cubicBezTo>
                      <a:pt x="f7" y="f6"/>
                      <a:pt x="f6" y="f8"/>
                      <a:pt x="f6" y="f5"/>
                    </a:cubicBezTo>
                    <a:cubicBezTo>
                      <a:pt x="f6" y="f9"/>
                      <a:pt x="f7" y="f10"/>
                      <a:pt x="f5" y="f10"/>
                    </a:cubicBezTo>
                    <a:cubicBezTo>
                      <a:pt x="f11" y="f10"/>
                      <a:pt x="f12" y="f9"/>
                      <a:pt x="f12" y="f5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0029;p74">
                <a:extLst>
                  <a:ext uri="{FF2B5EF4-FFF2-40B4-BE49-F238E27FC236}">
                    <a16:creationId xmlns:a16="http://schemas.microsoft.com/office/drawing/2014/main" id="{98BBBCC6-96BE-661E-C235-21EDB5C20CB5}"/>
                  </a:ext>
                </a:extLst>
              </p:cNvPr>
              <p:cNvSpPr/>
              <p:nvPr/>
            </p:nvSpPr>
            <p:spPr>
              <a:xfrm>
                <a:off x="4059807" y="2859374"/>
                <a:ext cx="239353" cy="218678"/>
              </a:xfrm>
              <a:custGeom>
                <a:gdLst>
                  <a:gd name="f0" fmla="val w"/>
                  <a:gd name="f1" fmla="val h"/>
                  <a:gd name="f2" fmla="val 0"/>
                  <a:gd name="f3" fmla="val 7719"/>
                  <a:gd name="f4" fmla="val 6617"/>
                  <a:gd name="f5" fmla="val 6191"/>
                  <a:gd name="f6" fmla="val 1260"/>
                  <a:gd name="f7" fmla="val 6301"/>
                  <a:gd name="f8" fmla="val 6411"/>
                  <a:gd name="f9" fmla="val 1292"/>
                  <a:gd name="f10" fmla="val 6490"/>
                  <a:gd name="f11" fmla="val 1355"/>
                  <a:gd name="f12" fmla="val 6648"/>
                  <a:gd name="f13" fmla="val 1512"/>
                  <a:gd name="f14" fmla="val 1796"/>
                  <a:gd name="f15" fmla="val 1953"/>
                  <a:gd name="f16" fmla="val 5954"/>
                  <a:gd name="f17" fmla="val 2457"/>
                  <a:gd name="f18" fmla="val 6112"/>
                  <a:gd name="f19" fmla="val 2709"/>
                  <a:gd name="f20" fmla="val 6207"/>
                  <a:gd name="f21" fmla="val 3025"/>
                  <a:gd name="f22" fmla="val 3308"/>
                  <a:gd name="f23" fmla="val 3592"/>
                  <a:gd name="f24" fmla="val 3907"/>
                  <a:gd name="f25" fmla="val 4127"/>
                  <a:gd name="f26" fmla="val 4631"/>
                  <a:gd name="f27" fmla="val 4789"/>
                  <a:gd name="f28" fmla="val 5072"/>
                  <a:gd name="f29" fmla="val 5230"/>
                  <a:gd name="f30" fmla="val 6396"/>
                  <a:gd name="f31" fmla="val 5324"/>
                  <a:gd name="f32" fmla="val 6270"/>
                  <a:gd name="f33" fmla="val 5356"/>
                  <a:gd name="f34" fmla="val 6080"/>
                  <a:gd name="f35" fmla="val 6017"/>
                  <a:gd name="f36" fmla="val 5923"/>
                  <a:gd name="f37" fmla="val 5419"/>
                  <a:gd name="f38" fmla="val 4726"/>
                  <a:gd name="f39" fmla="val 5167"/>
                  <a:gd name="f40" fmla="val 4883"/>
                  <a:gd name="f41" fmla="val 4852"/>
                  <a:gd name="f42" fmla="val 4946"/>
                  <a:gd name="f43" fmla="val 4600"/>
                  <a:gd name="f44" fmla="val 4316"/>
                  <a:gd name="f45" fmla="val 4001"/>
                  <a:gd name="f46" fmla="val 3749"/>
                  <a:gd name="f47" fmla="val 3245"/>
                  <a:gd name="f48" fmla="val 3182"/>
                  <a:gd name="f49" fmla="val 3056"/>
                  <a:gd name="f50" fmla="val 2961"/>
                  <a:gd name="f51" fmla="val 2835"/>
                  <a:gd name="f52" fmla="val 2772"/>
                  <a:gd name="f53" fmla="val 2552"/>
                  <a:gd name="f54" fmla="val 3214"/>
                  <a:gd name="f55" fmla="val 2898"/>
                  <a:gd name="f56" fmla="val 3623"/>
                  <a:gd name="f57" fmla="val 2993"/>
                  <a:gd name="f58" fmla="val 3119"/>
                  <a:gd name="f59" fmla="val 2615"/>
                  <a:gd name="f60" fmla="val 2694"/>
                  <a:gd name="f61" fmla="val 2804"/>
                  <a:gd name="f62" fmla="val 2914"/>
                  <a:gd name="f63" fmla="val 3135"/>
                  <a:gd name="f64" fmla="val 3718"/>
                  <a:gd name="f65" fmla="val 1890"/>
                  <a:gd name="f66" fmla="val 3970"/>
                  <a:gd name="f67" fmla="val 1733"/>
                  <a:gd name="f68" fmla="val 4253"/>
                  <a:gd name="f69" fmla="val 1638"/>
                  <a:gd name="f70" fmla="val 4537"/>
                  <a:gd name="f71" fmla="val 4820"/>
                  <a:gd name="f72" fmla="val 5135"/>
                  <a:gd name="f73" fmla="val 5387"/>
                  <a:gd name="f74" fmla="val 5891"/>
                  <a:gd name="f75" fmla="val 5970"/>
                  <a:gd name="f76" fmla="val 851"/>
                  <a:gd name="f77" fmla="val 1071"/>
                  <a:gd name="f78" fmla="val 1449"/>
                  <a:gd name="f79" fmla="val 1859"/>
                  <a:gd name="f80" fmla="val 2079"/>
                  <a:gd name="f81" fmla="val 4568"/>
                  <a:gd name="f82" fmla="val 4757"/>
                  <a:gd name="f83" fmla="val 5198"/>
                  <a:gd name="f84" fmla="val 6616"/>
                  <a:gd name="f85" fmla="*/ f0 1 7719"/>
                  <a:gd name="f86" fmla="*/ f1 1 6617"/>
                  <a:gd name="f87" fmla="val f2"/>
                  <a:gd name="f88" fmla="val f3"/>
                  <a:gd name="f89" fmla="val f4"/>
                  <a:gd name="f90" fmla="+- f89 0 f87"/>
                  <a:gd name="f91" fmla="+- f88 0 f87"/>
                  <a:gd name="f92" fmla="*/ f91 1 7719"/>
                  <a:gd name="f93" fmla="*/ f90 1 6617"/>
                  <a:gd name="f94" fmla="*/ f87 1 f92"/>
                  <a:gd name="f95" fmla="*/ f88 1 f92"/>
                  <a:gd name="f96" fmla="*/ f87 1 f93"/>
                  <a:gd name="f97" fmla="*/ f89 1 f93"/>
                  <a:gd name="f98" fmla="*/ f94 f85 1"/>
                  <a:gd name="f99" fmla="*/ f95 f85 1"/>
                  <a:gd name="f100" fmla="*/ f97 f86 1"/>
                  <a:gd name="f101" fmla="*/ f96 f8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8" t="f101" r="f99" b="f100"/>
                <a:pathLst>
                  <a:path w="7718" h="66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0" y="f22"/>
                    </a:cubicBezTo>
                    <a:cubicBezTo>
                      <a:pt x="f20" y="f23"/>
                      <a:pt x="f18" y="f24"/>
                      <a:pt x="f16" y="f25"/>
                    </a:cubicBezTo>
                    <a:lnTo>
                      <a:pt x="f10" y="f26"/>
                    </a:lnTo>
                    <a:cubicBezTo>
                      <a:pt x="f12" y="f27"/>
                      <a:pt x="f12" y="f28"/>
                      <a:pt x="f10" y="f29"/>
                    </a:cubicBezTo>
                    <a:cubicBezTo>
                      <a:pt x="f30" y="f31"/>
                      <a:pt x="f32" y="f33"/>
                      <a:pt x="f20" y="f33"/>
                    </a:cubicBezTo>
                    <a:cubicBezTo>
                      <a:pt x="f34" y="f33"/>
                      <a:pt x="f35" y="f31"/>
                      <a:pt x="f36" y="f29"/>
                    </a:cubicBezTo>
                    <a:lnTo>
                      <a:pt x="f37" y="f38"/>
                    </a:ln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0"/>
                      <a:pt x="f46" y="f38"/>
                    </a:cubicBezTo>
                    <a:lnTo>
                      <a:pt x="f47" y="f29"/>
                    </a:lnTo>
                    <a:cubicBezTo>
                      <a:pt x="f48" y="f31"/>
                      <a:pt x="f49" y="f33"/>
                      <a:pt x="f50" y="f33"/>
                    </a:cubicBezTo>
                    <a:cubicBezTo>
                      <a:pt x="f51" y="f33"/>
                      <a:pt x="f52" y="f31"/>
                      <a:pt x="f19" y="f29"/>
                    </a:cubicBezTo>
                    <a:cubicBezTo>
                      <a:pt x="f53" y="f28"/>
                      <a:pt x="f53" y="f27"/>
                      <a:pt x="f19" y="f26"/>
                    </a:cubicBezTo>
                    <a:lnTo>
                      <a:pt x="f54" y="f25"/>
                    </a:lnTo>
                    <a:cubicBezTo>
                      <a:pt x="f50" y="f24"/>
                      <a:pt x="f55" y="f56"/>
                      <a:pt x="f55" y="f22"/>
                    </a:cubicBezTo>
                    <a:cubicBezTo>
                      <a:pt x="f55" y="f57"/>
                      <a:pt x="f50" y="f19"/>
                      <a:pt x="f58" y="f17"/>
                    </a:cubicBezTo>
                    <a:lnTo>
                      <a:pt x="f59" y="f15"/>
                    </a:lnTo>
                    <a:cubicBezTo>
                      <a:pt x="f17" y="f14"/>
                      <a:pt x="f17" y="f13"/>
                      <a:pt x="f59" y="f11"/>
                    </a:cubicBezTo>
                    <a:cubicBezTo>
                      <a:pt x="f60" y="f9"/>
                      <a:pt x="f61" y="f6"/>
                      <a:pt x="f62" y="f6"/>
                    </a:cubicBezTo>
                    <a:cubicBezTo>
                      <a:pt x="f21" y="f6"/>
                      <a:pt x="f63" y="f9"/>
                      <a:pt x="f54" y="f11"/>
                    </a:cubicBezTo>
                    <a:lnTo>
                      <a:pt x="f64" y="f65"/>
                    </a:ln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67"/>
                      <a:pt x="f73" y="f65"/>
                    </a:cubicBezTo>
                    <a:lnTo>
                      <a:pt x="f74" y="f11"/>
                    </a:lnTo>
                    <a:cubicBezTo>
                      <a:pt x="f75" y="f9"/>
                      <a:pt x="f3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6"/>
                    </a:lnTo>
                    <a:lnTo>
                      <a:pt x="f76" y="f6"/>
                    </a:lnTo>
                    <a:cubicBezTo>
                      <a:pt x="f77" y="f6"/>
                      <a:pt x="f6" y="f78"/>
                      <a:pt x="f6" y="f69"/>
                    </a:cubicBezTo>
                    <a:cubicBezTo>
                      <a:pt x="f6" y="f79"/>
                      <a:pt x="f77" y="f80"/>
                      <a:pt x="f76" y="f80"/>
                    </a:cubicBezTo>
                    <a:lnTo>
                      <a:pt x="f2" y="f80"/>
                    </a:lnTo>
                    <a:lnTo>
                      <a:pt x="f2" y="f81"/>
                    </a:lnTo>
                    <a:lnTo>
                      <a:pt x="f76" y="f81"/>
                    </a:lnTo>
                    <a:cubicBezTo>
                      <a:pt x="f77" y="f81"/>
                      <a:pt x="f6" y="f82"/>
                      <a:pt x="f6" y="f42"/>
                    </a:cubicBezTo>
                    <a:cubicBezTo>
                      <a:pt x="f6" y="f83"/>
                      <a:pt x="f77" y="f73"/>
                      <a:pt x="f76" y="f73"/>
                    </a:cubicBezTo>
                    <a:lnTo>
                      <a:pt x="f2" y="f73"/>
                    </a:lnTo>
                    <a:lnTo>
                      <a:pt x="f2" y="f84"/>
                    </a:lnTo>
                    <a:lnTo>
                      <a:pt x="f3" y="f84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0030;p74">
                <a:extLst>
                  <a:ext uri="{FF2B5EF4-FFF2-40B4-BE49-F238E27FC236}">
                    <a16:creationId xmlns:a16="http://schemas.microsoft.com/office/drawing/2014/main" id="{440FFD8F-1E69-27C3-1704-3F313FB03E97}"/>
                  </a:ext>
                </a:extLst>
              </p:cNvPr>
              <p:cNvSpPr/>
              <p:nvPr/>
            </p:nvSpPr>
            <p:spPr>
              <a:xfrm>
                <a:off x="3983592" y="2777115"/>
                <a:ext cx="392753" cy="381085"/>
              </a:xfrm>
              <a:custGeom>
                <a:gdLst>
                  <a:gd name="f0" fmla="val w"/>
                  <a:gd name="f1" fmla="val h"/>
                  <a:gd name="f2" fmla="val 0"/>
                  <a:gd name="f3" fmla="val 12666"/>
                  <a:gd name="f4" fmla="val 11531"/>
                  <a:gd name="f5" fmla="val 10618"/>
                  <a:gd name="f6" fmla="val 1701"/>
                  <a:gd name="f7" fmla="val 10870"/>
                  <a:gd name="f8" fmla="val 11027"/>
                  <a:gd name="f9" fmla="val 1890"/>
                  <a:gd name="f10" fmla="val 2080"/>
                  <a:gd name="f11" fmla="val 9546"/>
                  <a:gd name="f12" fmla="val 9767"/>
                  <a:gd name="f13" fmla="val 10807"/>
                  <a:gd name="f14" fmla="val 9956"/>
                  <a:gd name="f15" fmla="val 1828"/>
                  <a:gd name="f16" fmla="val 1670"/>
                  <a:gd name="f17" fmla="val 1859"/>
                  <a:gd name="f18" fmla="val 1891"/>
                  <a:gd name="f19" fmla="val 1198"/>
                  <a:gd name="f20" fmla="val 536"/>
                  <a:gd name="f21" fmla="val 1"/>
                  <a:gd name="f22" fmla="val 567"/>
                  <a:gd name="f23" fmla="val 1229"/>
                  <a:gd name="f24" fmla="val 10334"/>
                  <a:gd name="f25" fmla="val 10995"/>
                  <a:gd name="f26" fmla="val 11405"/>
                  <a:gd name="f27" fmla="val 12067"/>
                  <a:gd name="f28" fmla="val 1260"/>
                  <a:gd name="f29" fmla="val 12130"/>
                  <a:gd name="f30" fmla="*/ f0 1 12666"/>
                  <a:gd name="f31" fmla="*/ f1 1 11531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666"/>
                  <a:gd name="f38" fmla="*/ f35 1 11531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666" h="1153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lnTo>
                      <a:pt x="f10" y="f14"/>
                    </a:lnTo>
                    <a:cubicBezTo>
                      <a:pt x="f15" y="f14"/>
                      <a:pt x="f16" y="f12"/>
                      <a:pt x="f16" y="f11"/>
                    </a:cubicBezTo>
                    <a:lnTo>
                      <a:pt x="f16" y="f10"/>
                    </a:lnTo>
                    <a:cubicBezTo>
                      <a:pt x="f16" y="f17"/>
                      <a:pt x="f18" y="f6"/>
                      <a:pt x="f10" y="f6"/>
                    </a:cubicBezTo>
                    <a:close/>
                    <a:moveTo>
                      <a:pt x="f19" y="f2"/>
                    </a:moveTo>
                    <a:cubicBezTo>
                      <a:pt x="f20" y="f2"/>
                      <a:pt x="f21" y="f22"/>
                      <a:pt x="f21" y="f23"/>
                    </a:cubicBezTo>
                    <a:lnTo>
                      <a:pt x="f21" y="f24"/>
                    </a:lnTo>
                    <a:cubicBezTo>
                      <a:pt x="f21" y="f25"/>
                      <a:pt x="f20" y="f4"/>
                      <a:pt x="f19" y="f4"/>
                    </a:cubicBezTo>
                    <a:lnTo>
                      <a:pt x="f26" y="f4"/>
                    </a:lnTo>
                    <a:cubicBezTo>
                      <a:pt x="f27" y="f4"/>
                      <a:pt x="f3" y="f25"/>
                      <a:pt x="f3" y="f24"/>
                    </a:cubicBezTo>
                    <a:lnTo>
                      <a:pt x="f3" y="f28"/>
                    </a:lnTo>
                    <a:cubicBezTo>
                      <a:pt x="f3" y="f22"/>
                      <a:pt x="f29" y="f2"/>
                      <a:pt x="f2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10074;p74">
              <a:extLst>
                <a:ext uri="{FF2B5EF4-FFF2-40B4-BE49-F238E27FC236}">
                  <a16:creationId xmlns:a16="http://schemas.microsoft.com/office/drawing/2014/main" id="{E5731443-6145-1611-7999-E8A99E54C8E4}"/>
                </a:ext>
              </a:extLst>
            </p:cNvPr>
            <p:cNvGrpSpPr/>
            <p:nvPr/>
          </p:nvGrpSpPr>
          <p:grpSpPr>
            <a:xfrm>
              <a:off x="4578208" y="2751804"/>
              <a:ext cx="392753" cy="410263"/>
              <a:chOff x="4578208" y="2751804"/>
              <a:chExt cx="392753" cy="410263"/>
            </a:xfrm>
            <a:grpFill/>
          </p:grpSpPr>
          <p:sp>
            <p:nvSpPr>
              <p:cNvPr id="25" name="Google Shape;10075;p74">
                <a:extLst>
                  <a:ext uri="{FF2B5EF4-FFF2-40B4-BE49-F238E27FC236}">
                    <a16:creationId xmlns:a16="http://schemas.microsoft.com/office/drawing/2014/main" id="{F34C3D42-9E09-2F21-9E78-7BE166237064}"/>
                  </a:ext>
                </a:extLst>
              </p:cNvPr>
              <p:cNvSpPr/>
              <p:nvPr/>
            </p:nvSpPr>
            <p:spPr>
              <a:xfrm>
                <a:off x="4578208" y="2751804"/>
                <a:ext cx="385904" cy="410263"/>
              </a:xfrm>
              <a:custGeom>
                <a:gdLst>
                  <a:gd name="f0" fmla="val w"/>
                  <a:gd name="f1" fmla="val h"/>
                  <a:gd name="f2" fmla="val 0"/>
                  <a:gd name="f3" fmla="val 12445"/>
                  <a:gd name="f4" fmla="val 12414"/>
                  <a:gd name="f5" fmla="val 7026"/>
                  <a:gd name="f6" fmla="val 1670"/>
                  <a:gd name="f7" fmla="val 7278"/>
                  <a:gd name="f8" fmla="val 7467"/>
                  <a:gd name="f9" fmla="val 1859"/>
                  <a:gd name="f10" fmla="val 2111"/>
                  <a:gd name="f11" fmla="val 2332"/>
                  <a:gd name="f12" fmla="val 2490"/>
                  <a:gd name="f13" fmla="val 2080"/>
                  <a:gd name="f14" fmla="val 1828"/>
                  <a:gd name="f15" fmla="val 1639"/>
                  <a:gd name="f16" fmla="val 2300"/>
                  <a:gd name="f17" fmla="val 4159"/>
                  <a:gd name="f18" fmla="val 4348"/>
                  <a:gd name="f19" fmla="val 4537"/>
                  <a:gd name="f20" fmla="val 4789"/>
                  <a:gd name="f21" fmla="val 4978"/>
                  <a:gd name="f22" fmla="val 4317"/>
                  <a:gd name="f23" fmla="val 6648"/>
                  <a:gd name="f24" fmla="val 6837"/>
                  <a:gd name="f25" fmla="val 7058"/>
                  <a:gd name="f26" fmla="val 7310"/>
                  <a:gd name="f27" fmla="val 6806"/>
                  <a:gd name="f28" fmla="val 9106"/>
                  <a:gd name="f29" fmla="val 9295"/>
                  <a:gd name="f30" fmla="val 9515"/>
                  <a:gd name="f31" fmla="val 9736"/>
                  <a:gd name="f32" fmla="val 9893"/>
                  <a:gd name="f33" fmla="val 9704"/>
                  <a:gd name="f34" fmla="val 9263"/>
                  <a:gd name="f35" fmla="val 11500"/>
                  <a:gd name="f36" fmla="val 10775"/>
                  <a:gd name="f37" fmla="val 11342"/>
                  <a:gd name="f38" fmla="val 11248"/>
                  <a:gd name="f39" fmla="val 10870"/>
                  <a:gd name="f40" fmla="val 11594"/>
                  <a:gd name="f41" fmla="val 10303"/>
                  <a:gd name="f42" fmla="val 9767"/>
                  <a:gd name="f43" fmla="val 9326"/>
                  <a:gd name="f44" fmla="val 9137"/>
                  <a:gd name="f45" fmla="val 1261"/>
                  <a:gd name="f46" fmla="val 1"/>
                  <a:gd name="f47" fmla="val 568"/>
                  <a:gd name="f48" fmla="val 32"/>
                  <a:gd name="f49" fmla="val 1229"/>
                  <a:gd name="f50" fmla="val 10334"/>
                  <a:gd name="f51" fmla="val 11468"/>
                  <a:gd name="f52" fmla="val 946"/>
                  <a:gd name="f53" fmla="val 10082"/>
                  <a:gd name="f54" fmla="val 12224"/>
                  <a:gd name="f55" fmla="val 12004"/>
                  <a:gd name="f56" fmla="val 9074"/>
                  <a:gd name="f57" fmla="val 8538"/>
                  <a:gd name="f58" fmla="val 7877"/>
                  <a:gd name="f59" fmla="*/ f0 1 12445"/>
                  <a:gd name="f60" fmla="*/ f1 1 1241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12445"/>
                  <a:gd name="f67" fmla="*/ f64 1 1241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12445" h="1241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6"/>
                      <a:pt x="f15" y="f10"/>
                    </a:cubicBezTo>
                    <a:cubicBezTo>
                      <a:pt x="f15" y="f14"/>
                      <a:pt x="f14" y="f6"/>
                      <a:pt x="f13" y="f6"/>
                    </a:cubicBezTo>
                    <a:close/>
                    <a:moveTo>
                      <a:pt x="f5" y="f17"/>
                    </a:moveTo>
                    <a:cubicBezTo>
                      <a:pt x="f7" y="f17"/>
                      <a:pt x="f8" y="f18"/>
                      <a:pt x="f8" y="f19"/>
                    </a:cubicBezTo>
                    <a:cubicBezTo>
                      <a:pt x="f8" y="f20"/>
                      <a:pt x="f7" y="f21"/>
                      <a:pt x="f5" y="f21"/>
                    </a:cubicBezTo>
                    <a:lnTo>
                      <a:pt x="f13" y="f21"/>
                    </a:lnTo>
                    <a:cubicBezTo>
                      <a:pt x="f14" y="f21"/>
                      <a:pt x="f15" y="f20"/>
                      <a:pt x="f15" y="f19"/>
                    </a:cubicBezTo>
                    <a:cubicBezTo>
                      <a:pt x="f15" y="f22"/>
                      <a:pt x="f14" y="f17"/>
                      <a:pt x="f13" y="f17"/>
                    </a:cubicBezTo>
                    <a:close/>
                    <a:moveTo>
                      <a:pt x="f5" y="f23"/>
                    </a:moveTo>
                    <a:cubicBezTo>
                      <a:pt x="f7" y="f23"/>
                      <a:pt x="f8" y="f24"/>
                      <a:pt x="f8" y="f25"/>
                    </a:cubicBezTo>
                    <a:cubicBezTo>
                      <a:pt x="f8" y="f26"/>
                      <a:pt x="f7" y="f8"/>
                      <a:pt x="f5" y="f8"/>
                    </a:cubicBezTo>
                    <a:lnTo>
                      <a:pt x="f13" y="f8"/>
                    </a:lnTo>
                    <a:cubicBezTo>
                      <a:pt x="f14" y="f8"/>
                      <a:pt x="f15" y="f7"/>
                      <a:pt x="f15" y="f25"/>
                    </a:cubicBezTo>
                    <a:cubicBezTo>
                      <a:pt x="f15" y="f27"/>
                      <a:pt x="f14" y="f23"/>
                      <a:pt x="f13" y="f23"/>
                    </a:cubicBezTo>
                    <a:close/>
                    <a:moveTo>
                      <a:pt x="f5" y="f28"/>
                    </a:moveTo>
                    <a:cubicBezTo>
                      <a:pt x="f7" y="f28"/>
                      <a:pt x="f8" y="f29"/>
                      <a:pt x="f8" y="f30"/>
                    </a:cubicBezTo>
                    <a:cubicBezTo>
                      <a:pt x="f8" y="f31"/>
                      <a:pt x="f7" y="f32"/>
                      <a:pt x="f5" y="f32"/>
                    </a:cubicBezTo>
                    <a:lnTo>
                      <a:pt x="f13" y="f32"/>
                    </a:lnTo>
                    <a:cubicBezTo>
                      <a:pt x="f14" y="f32"/>
                      <a:pt x="f15" y="f33"/>
                      <a:pt x="f15" y="f30"/>
                    </a:cubicBezTo>
                    <a:cubicBezTo>
                      <a:pt x="f15" y="f34"/>
                      <a:pt x="f14" y="f28"/>
                      <a:pt x="f13" y="f28"/>
                    </a:cubicBezTo>
                    <a:close/>
                    <a:moveTo>
                      <a:pt x="f35" y="f36"/>
                    </a:move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36"/>
                    </a:cubicBezTo>
                    <a:close/>
                    <a:moveTo>
                      <a:pt x="f45" y="f46"/>
                    </a:moveTo>
                    <a:cubicBezTo>
                      <a:pt x="f47" y="f46"/>
                      <a:pt x="f48" y="f47"/>
                      <a:pt x="f48" y="f49"/>
                    </a:cubicBezTo>
                    <a:lnTo>
                      <a:pt x="f48" y="f50"/>
                    </a:lnTo>
                    <a:cubicBezTo>
                      <a:pt x="f2" y="f51"/>
                      <a:pt x="f52" y="f4"/>
                      <a:pt x="f13" y="f4"/>
                    </a:cubicBezTo>
                    <a:lnTo>
                      <a:pt x="f50" y="f4"/>
                    </a:lnTo>
                    <a:cubicBezTo>
                      <a:pt x="f35" y="f4"/>
                      <a:pt x="f3" y="f51"/>
                      <a:pt x="f3" y="f50"/>
                    </a:cubicBezTo>
                    <a:cubicBezTo>
                      <a:pt x="f3" y="f53"/>
                      <a:pt x="f54" y="f32"/>
                      <a:pt x="f55" y="f32"/>
                    </a:cubicBezTo>
                    <a:lnTo>
                      <a:pt x="f56" y="f32"/>
                    </a:lnTo>
                    <a:lnTo>
                      <a:pt x="f56" y="f49"/>
                    </a:lnTo>
                    <a:cubicBezTo>
                      <a:pt x="f56" y="f47"/>
                      <a:pt x="f57" y="f46"/>
                      <a:pt x="f58" y="f4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10076;p74">
                <a:extLst>
                  <a:ext uri="{FF2B5EF4-FFF2-40B4-BE49-F238E27FC236}">
                    <a16:creationId xmlns:a16="http://schemas.microsoft.com/office/drawing/2014/main" id="{5CDFF748-6789-EB78-B076-9E7D948DE7D5}"/>
                  </a:ext>
                </a:extLst>
              </p:cNvPr>
              <p:cNvSpPr/>
              <p:nvPr/>
            </p:nvSpPr>
            <p:spPr>
              <a:xfrm>
                <a:off x="4883984" y="2989191"/>
                <a:ext cx="85030" cy="72941"/>
              </a:xfrm>
              <a:custGeom>
                <a:gdLst>
                  <a:gd name="f0" fmla="val w"/>
                  <a:gd name="f1" fmla="val h"/>
                  <a:gd name="f2" fmla="val 0"/>
                  <a:gd name="f3" fmla="val 2742"/>
                  <a:gd name="f4" fmla="val 2207"/>
                  <a:gd name="f5" fmla="val 1"/>
                  <a:gd name="f6" fmla="val 32"/>
                  <a:gd name="f7" fmla="val 1009"/>
                  <a:gd name="f8" fmla="val 1986"/>
                  <a:gd name="f9" fmla="val 1103"/>
                  <a:gd name="f10" fmla="val 2080"/>
                  <a:gd name="f11" fmla="val 1261"/>
                  <a:gd name="f12" fmla="val 2206"/>
                  <a:gd name="f13" fmla="val 1418"/>
                  <a:gd name="f14" fmla="val 1576"/>
                  <a:gd name="f15" fmla="val 1733"/>
                  <a:gd name="f16" fmla="val 2143"/>
                  <a:gd name="f17" fmla="val 1796"/>
                  <a:gd name="f18" fmla="val 2741"/>
                  <a:gd name="f19" fmla="*/ f0 1 2742"/>
                  <a:gd name="f20" fmla="*/ f1 1 220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2"/>
                  <a:gd name="f27" fmla="*/ f24 1 220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2" h="220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17" y="f8"/>
                    </a:cubicBezTo>
                    <a:lnTo>
                      <a:pt x="f18" y="f6"/>
                    </a:lnTo>
                    <a:lnTo>
                      <a:pt x="f18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10077;p74">
                <a:extLst>
                  <a:ext uri="{FF2B5EF4-FFF2-40B4-BE49-F238E27FC236}">
                    <a16:creationId xmlns:a16="http://schemas.microsoft.com/office/drawing/2014/main" id="{8A94ABA6-4DC0-AF98-F6CB-FF3100338C7C}"/>
                  </a:ext>
                </a:extLst>
              </p:cNvPr>
              <p:cNvSpPr/>
              <p:nvPr/>
            </p:nvSpPr>
            <p:spPr>
              <a:xfrm>
                <a:off x="4885931" y="2752856"/>
                <a:ext cx="85030" cy="209297"/>
              </a:xfrm>
              <a:custGeom>
                <a:gdLst>
                  <a:gd name="f0" fmla="val w"/>
                  <a:gd name="f1" fmla="val h"/>
                  <a:gd name="f2" fmla="val 0"/>
                  <a:gd name="f3" fmla="val 2742"/>
                  <a:gd name="f4" fmla="val 6333"/>
                  <a:gd name="f5" fmla="val 1796"/>
                  <a:gd name="f6" fmla="val 819"/>
                  <a:gd name="f7" fmla="val 1891"/>
                  <a:gd name="f8" fmla="val 1922"/>
                  <a:gd name="f9" fmla="val 882"/>
                  <a:gd name="f10" fmla="val 945"/>
                  <a:gd name="f11" fmla="val 1638"/>
                  <a:gd name="f12" fmla="val 820"/>
                  <a:gd name="f13" fmla="val 851"/>
                  <a:gd name="f14" fmla="val 883"/>
                  <a:gd name="f15" fmla="val 977"/>
                  <a:gd name="f16" fmla="val 410"/>
                  <a:gd name="f17" fmla="val 1"/>
                  <a:gd name="f18" fmla="val 2741"/>
                  <a:gd name="f19" fmla="val 2300"/>
                  <a:gd name="f20" fmla="*/ f0 1 2742"/>
                  <a:gd name="f21" fmla="*/ f1 1 6333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742"/>
                  <a:gd name="f28" fmla="*/ f25 1 6333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742" h="633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13"/>
                      <a:pt x="f14" y="f6"/>
                      <a:pt x="f15" y="f6"/>
                    </a:cubicBezTo>
                    <a:close/>
                    <a:moveTo>
                      <a:pt x="f15" y="f2"/>
                    </a:moveTo>
                    <a:cubicBezTo>
                      <a:pt x="f16" y="f2"/>
                      <a:pt x="f17" y="f16"/>
                      <a:pt x="f17" y="f10"/>
                    </a:cubicBezTo>
                    <a:lnTo>
                      <a:pt x="f17" y="f4"/>
                    </a:lnTo>
                    <a:lnTo>
                      <a:pt x="f18" y="f4"/>
                    </a:lnTo>
                    <a:lnTo>
                      <a:pt x="f18" y="f10"/>
                    </a:lnTo>
                    <a:cubicBezTo>
                      <a:pt x="f18" y="f16"/>
                      <a:pt x="f1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8" name="Google Shape;10084;p74">
              <a:extLst>
                <a:ext uri="{FF2B5EF4-FFF2-40B4-BE49-F238E27FC236}">
                  <a16:creationId xmlns:a16="http://schemas.microsoft.com/office/drawing/2014/main" id="{250E4667-15B8-5493-EF69-7715FA98CA88}"/>
                </a:ext>
              </a:extLst>
            </p:cNvPr>
            <p:cNvGrpSpPr/>
            <p:nvPr/>
          </p:nvGrpSpPr>
          <p:grpSpPr>
            <a:xfrm>
              <a:off x="7130125" y="2760820"/>
              <a:ext cx="359660" cy="371036"/>
              <a:chOff x="7130125" y="2760820"/>
              <a:chExt cx="359660" cy="371036"/>
            </a:xfrm>
            <a:grpFill/>
          </p:grpSpPr>
          <p:sp>
            <p:nvSpPr>
              <p:cNvPr id="29" name="Google Shape;10085;p74">
                <a:extLst>
                  <a:ext uri="{FF2B5EF4-FFF2-40B4-BE49-F238E27FC236}">
                    <a16:creationId xmlns:a16="http://schemas.microsoft.com/office/drawing/2014/main" id="{227BF3BF-37FB-0525-7202-09C08AED36B7}"/>
                  </a:ext>
                </a:extLst>
              </p:cNvPr>
              <p:cNvSpPr/>
              <p:nvPr/>
            </p:nvSpPr>
            <p:spPr>
              <a:xfrm>
                <a:off x="7203835" y="3021095"/>
                <a:ext cx="89720" cy="35990"/>
              </a:xfrm>
              <a:custGeom>
                <a:gdLst>
                  <a:gd name="f0" fmla="val w"/>
                  <a:gd name="f1" fmla="val h"/>
                  <a:gd name="f2" fmla="val 0"/>
                  <a:gd name="f3" fmla="val 3183"/>
                  <a:gd name="f4" fmla="val 1198"/>
                  <a:gd name="f5" fmla="val 1607"/>
                  <a:gd name="f6" fmla="val 820"/>
                  <a:gd name="f7" fmla="val 190"/>
                  <a:gd name="f8" fmla="val 504"/>
                  <a:gd name="f9" fmla="val 1"/>
                  <a:gd name="f10" fmla="val 1197"/>
                  <a:gd name="f11" fmla="val 3025"/>
                  <a:gd name="f12" fmla="val 536"/>
                  <a:gd name="f13" fmla="val 2363"/>
                  <a:gd name="f14" fmla="*/ f0 1 3183"/>
                  <a:gd name="f15" fmla="*/ f1 1 1198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3183"/>
                  <a:gd name="f22" fmla="*/ f19 1 1198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3183" h="119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3" y="f10"/>
                    </a:lnTo>
                    <a:cubicBezTo>
                      <a:pt x="f11" y="f12"/>
                      <a:pt x="f13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10086;p74">
                <a:extLst>
                  <a:ext uri="{FF2B5EF4-FFF2-40B4-BE49-F238E27FC236}">
                    <a16:creationId xmlns:a16="http://schemas.microsoft.com/office/drawing/2014/main" id="{8D91A765-905D-C36E-2CE3-1DA2A944C14D}"/>
                  </a:ext>
                </a:extLst>
              </p:cNvPr>
              <p:cNvSpPr/>
              <p:nvPr/>
            </p:nvSpPr>
            <p:spPr>
              <a:xfrm>
                <a:off x="7223366" y="2947522"/>
                <a:ext cx="48874" cy="49149"/>
              </a:xfrm>
              <a:custGeom>
                <a:gdLst>
                  <a:gd name="f0" fmla="val w"/>
                  <a:gd name="f1" fmla="val h"/>
                  <a:gd name="f2" fmla="val 0"/>
                  <a:gd name="f3" fmla="val 1734"/>
                  <a:gd name="f4" fmla="val 1636"/>
                  <a:gd name="f5" fmla="val 858"/>
                  <a:gd name="f6" fmla="val 784"/>
                  <a:gd name="f7" fmla="val 707"/>
                  <a:gd name="f8" fmla="val 8"/>
                  <a:gd name="f9" fmla="val 631"/>
                  <a:gd name="f10" fmla="val 23"/>
                  <a:gd name="f11" fmla="val 347"/>
                  <a:gd name="f12" fmla="val 118"/>
                  <a:gd name="f13" fmla="val 127"/>
                  <a:gd name="f14" fmla="val 307"/>
                  <a:gd name="f15" fmla="val 95"/>
                  <a:gd name="f16" fmla="val 590"/>
                  <a:gd name="f17" fmla="val 1"/>
                  <a:gd name="f18" fmla="val 906"/>
                  <a:gd name="f19" fmla="val 1189"/>
                  <a:gd name="f20" fmla="val 284"/>
                  <a:gd name="f21" fmla="val 1410"/>
                  <a:gd name="f22" fmla="val 446"/>
                  <a:gd name="f23" fmla="val 1548"/>
                  <a:gd name="f24" fmla="val 658"/>
                  <a:gd name="f25" fmla="val 871"/>
                  <a:gd name="f26" fmla="val 949"/>
                  <a:gd name="f27" fmla="val 1027"/>
                  <a:gd name="f28" fmla="val 1624"/>
                  <a:gd name="f29" fmla="val 1103"/>
                  <a:gd name="f30" fmla="val 1599"/>
                  <a:gd name="f31" fmla="val 1387"/>
                  <a:gd name="f32" fmla="val 1536"/>
                  <a:gd name="f33" fmla="val 1607"/>
                  <a:gd name="f34" fmla="val 1347"/>
                  <a:gd name="f35" fmla="val 1670"/>
                  <a:gd name="f36" fmla="val 1063"/>
                  <a:gd name="f37" fmla="val 1733"/>
                  <a:gd name="f38" fmla="val 748"/>
                  <a:gd name="f39" fmla="val 464"/>
                  <a:gd name="f40" fmla="val 1450"/>
                  <a:gd name="f41" fmla="val 244"/>
                  <a:gd name="f42" fmla="val 1307"/>
                  <a:gd name="f43" fmla="val 77"/>
                  <a:gd name="f44" fmla="val 1091"/>
                  <a:gd name="f45" fmla="*/ f0 1 1734"/>
                  <a:gd name="f46" fmla="*/ f1 1 1636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1734"/>
                  <a:gd name="f53" fmla="*/ f50 1 1636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1733" h="163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5" y="f19"/>
                      <a:pt x="f20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5" y="f39"/>
                      <a:pt x="f40" y="f41"/>
                    </a:cubicBezTo>
                    <a:cubicBezTo>
                      <a:pt x="f42" y="f43"/>
                      <a:pt x="f44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10087;p74">
                <a:extLst>
                  <a:ext uri="{FF2B5EF4-FFF2-40B4-BE49-F238E27FC236}">
                    <a16:creationId xmlns:a16="http://schemas.microsoft.com/office/drawing/2014/main" id="{24525990-B8C7-3716-D1B3-B0A7B4ED31E9}"/>
                  </a:ext>
                </a:extLst>
              </p:cNvPr>
              <p:cNvSpPr/>
              <p:nvPr/>
            </p:nvSpPr>
            <p:spPr>
              <a:xfrm>
                <a:off x="7130125" y="2760820"/>
                <a:ext cx="359660" cy="371036"/>
              </a:xfrm>
              <a:custGeom>
                <a:gdLst>
                  <a:gd name="f0" fmla="val w"/>
                  <a:gd name="f1" fmla="val h"/>
                  <a:gd name="f2" fmla="val 0"/>
                  <a:gd name="f3" fmla="val 12760"/>
                  <a:gd name="f4" fmla="val 12351"/>
                  <a:gd name="f5" fmla="val 6428"/>
                  <a:gd name="f6" fmla="val 820"/>
                  <a:gd name="f7" fmla="val 6900"/>
                  <a:gd name="f8" fmla="val 7247"/>
                  <a:gd name="f9" fmla="val 1166"/>
                  <a:gd name="f10" fmla="val 1639"/>
                  <a:gd name="f11" fmla="val 4128"/>
                  <a:gd name="f12" fmla="val 5609"/>
                  <a:gd name="f13" fmla="val 5955"/>
                  <a:gd name="f14" fmla="val 10681"/>
                  <a:gd name="f15" fmla="val 6616"/>
                  <a:gd name="f16" fmla="val 10901"/>
                  <a:gd name="f17" fmla="val 11059"/>
                  <a:gd name="f18" fmla="val 6805"/>
                  <a:gd name="f19" fmla="val 6994"/>
                  <a:gd name="f20" fmla="val 11122"/>
                  <a:gd name="f21" fmla="val 7436"/>
                  <a:gd name="f22" fmla="val 8192"/>
                  <a:gd name="f23" fmla="val 7971"/>
                  <a:gd name="f24" fmla="val 7751"/>
                  <a:gd name="f25" fmla="val 6742"/>
                  <a:gd name="f26" fmla="val 8255"/>
                  <a:gd name="f27" fmla="val 8444"/>
                  <a:gd name="f28" fmla="val 8696"/>
                  <a:gd name="f29" fmla="val 8885"/>
                  <a:gd name="f30" fmla="val 9074"/>
                  <a:gd name="f31" fmla="val 4233"/>
                  <a:gd name="f32" fmla="val 5360"/>
                  <a:gd name="f33" fmla="val 4671"/>
                  <a:gd name="f34" fmla="val 5082"/>
                  <a:gd name="f35" fmla="val 5531"/>
                  <a:gd name="f36" fmla="val 5388"/>
                  <a:gd name="f37" fmla="val 5860"/>
                  <a:gd name="f38" fmla="val 5829"/>
                  <a:gd name="f39" fmla="val 6301"/>
                  <a:gd name="f40" fmla="val 5987"/>
                  <a:gd name="f41" fmla="val 6868"/>
                  <a:gd name="f42" fmla="val 7467"/>
                  <a:gd name="f43" fmla="val 5766"/>
                  <a:gd name="f44" fmla="val 5640"/>
                  <a:gd name="f45" fmla="val 5451"/>
                  <a:gd name="f46" fmla="val 6176"/>
                  <a:gd name="f47" fmla="val 8601"/>
                  <a:gd name="f48" fmla="val 6711"/>
                  <a:gd name="f49" fmla="val 9389"/>
                  <a:gd name="f50" fmla="val 10334"/>
                  <a:gd name="f51" fmla="val 10555"/>
                  <a:gd name="f52" fmla="val 6491"/>
                  <a:gd name="f53" fmla="val 10744"/>
                  <a:gd name="f54" fmla="val 6270"/>
                  <a:gd name="f55" fmla="val 2143"/>
                  <a:gd name="f56" fmla="val 1891"/>
                  <a:gd name="f57" fmla="val 1733"/>
                  <a:gd name="f58" fmla="val 10303"/>
                  <a:gd name="f59" fmla="val 9357"/>
                  <a:gd name="f60" fmla="val 2238"/>
                  <a:gd name="f61" fmla="val 8570"/>
                  <a:gd name="f62" fmla="val 3025"/>
                  <a:gd name="f63" fmla="val 8129"/>
                  <a:gd name="f64" fmla="val 2647"/>
                  <a:gd name="f65" fmla="val 7688"/>
                  <a:gd name="f66" fmla="val 2490"/>
                  <a:gd name="f67" fmla="val 7121"/>
                  <a:gd name="f68" fmla="val 6553"/>
                  <a:gd name="f69" fmla="val 2805"/>
                  <a:gd name="f70" fmla="val 6018"/>
                  <a:gd name="f71" fmla="val 3246"/>
                  <a:gd name="f72" fmla="val 5577"/>
                  <a:gd name="f73" fmla="val 3781"/>
                  <a:gd name="f74" fmla="val 5419"/>
                  <a:gd name="f75" fmla="val 3933"/>
                  <a:gd name="f76" fmla="val 5379"/>
                  <a:gd name="f77" fmla="val 4084"/>
                  <a:gd name="f78" fmla="val 9893"/>
                  <a:gd name="f79" fmla="val 10113"/>
                  <a:gd name="f80" fmla="val 10050"/>
                  <a:gd name="f81" fmla="val 6396"/>
                  <a:gd name="f82" fmla="val 5483"/>
                  <a:gd name="f83" fmla="val 4726"/>
                  <a:gd name="f84" fmla="val 725"/>
                  <a:gd name="f85" fmla="val 2458"/>
                  <a:gd name="f86" fmla="val 1261"/>
                  <a:gd name="f87" fmla="val 599"/>
                  <a:gd name="f88" fmla="val 1"/>
                  <a:gd name="f89" fmla="val 3686"/>
                  <a:gd name="f90" fmla="val 11815"/>
                  <a:gd name="f91" fmla="val 568"/>
                  <a:gd name="f92" fmla="val 12350"/>
                  <a:gd name="f93" fmla="val 11468"/>
                  <a:gd name="f94" fmla="val 12130"/>
                  <a:gd name="f95" fmla="val 12697"/>
                  <a:gd name="f96" fmla="val 12162"/>
                  <a:gd name="f97" fmla="val 11500"/>
                  <a:gd name="f98" fmla="val 8034"/>
                  <a:gd name="f99" fmla="val 7278"/>
                  <a:gd name="f100" fmla="*/ f0 1 12760"/>
                  <a:gd name="f101" fmla="*/ f1 1 12351"/>
                  <a:gd name="f102" fmla="val f2"/>
                  <a:gd name="f103" fmla="val f3"/>
                  <a:gd name="f104" fmla="val f4"/>
                  <a:gd name="f105" fmla="+- f104 0 f102"/>
                  <a:gd name="f106" fmla="+- f103 0 f102"/>
                  <a:gd name="f107" fmla="*/ f106 1 12760"/>
                  <a:gd name="f108" fmla="*/ f105 1 12351"/>
                  <a:gd name="f109" fmla="*/ f102 1 f107"/>
                  <a:gd name="f110" fmla="*/ f103 1 f107"/>
                  <a:gd name="f111" fmla="*/ f102 1 f108"/>
                  <a:gd name="f112" fmla="*/ f104 1 f108"/>
                  <a:gd name="f113" fmla="*/ f109 f100 1"/>
                  <a:gd name="f114" fmla="*/ f110 f100 1"/>
                  <a:gd name="f115" fmla="*/ f112 f101 1"/>
                  <a:gd name="f116" fmla="*/ f111 f10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3" t="f116" r="f114" b="f115"/>
                <a:pathLst>
                  <a:path w="12759" h="1235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9"/>
                      <a:pt x="f13" y="f6"/>
                      <a:pt x="f5" y="f6"/>
                    </a:cubicBezTo>
                    <a:close/>
                    <a:moveTo>
                      <a:pt x="f14" y="f15"/>
                    </a:moveTo>
                    <a:cubicBezTo>
                      <a:pt x="f16" y="f15"/>
                      <a:pt x="f17" y="f18"/>
                      <a:pt x="f17" y="f19"/>
                    </a:cubicBezTo>
                    <a:cubicBezTo>
                      <a:pt x="f20" y="f8"/>
                      <a:pt x="f16" y="f21"/>
                      <a:pt x="f14" y="f21"/>
                    </a:cubicBezTo>
                    <a:lnTo>
                      <a:pt x="f22" y="f21"/>
                    </a:lnTo>
                    <a:cubicBezTo>
                      <a:pt x="f23" y="f21"/>
                      <a:pt x="f24" y="f8"/>
                      <a:pt x="f24" y="f19"/>
                    </a:cubicBezTo>
                    <a:cubicBezTo>
                      <a:pt x="f24" y="f25"/>
                      <a:pt x="f23" y="f15"/>
                      <a:pt x="f22" y="f15"/>
                    </a:cubicBezTo>
                    <a:close/>
                    <a:moveTo>
                      <a:pt x="f14" y="f26"/>
                    </a:moveTo>
                    <a:cubicBezTo>
                      <a:pt x="f16" y="f26"/>
                      <a:pt x="f17" y="f27"/>
                      <a:pt x="f17" y="f28"/>
                    </a:cubicBezTo>
                    <a:cubicBezTo>
                      <a:pt x="f20" y="f29"/>
                      <a:pt x="f16" y="f30"/>
                      <a:pt x="f14" y="f30"/>
                    </a:cubicBezTo>
                    <a:lnTo>
                      <a:pt x="f22" y="f30"/>
                    </a:lnTo>
                    <a:cubicBezTo>
                      <a:pt x="f23" y="f30"/>
                      <a:pt x="f24" y="f29"/>
                      <a:pt x="f24" y="f28"/>
                    </a:cubicBezTo>
                    <a:cubicBezTo>
                      <a:pt x="f24" y="f27"/>
                      <a:pt x="f23" y="f26"/>
                      <a:pt x="f22" y="f26"/>
                    </a:cubicBezTo>
                    <a:close/>
                    <a:moveTo>
                      <a:pt x="f31" y="f32"/>
                    </a:moveTo>
                    <a:cubicBezTo>
                      <a:pt x="f33" y="f32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38" y="f42"/>
                    </a:cubicBezTo>
                    <a:cubicBezTo>
                      <a:pt x="f43" y="f24"/>
                      <a:pt x="f44" y="f23"/>
                      <a:pt x="f45" y="f22"/>
                    </a:cubicBezTo>
                    <a:cubicBezTo>
                      <a:pt x="f46" y="f47"/>
                      <a:pt x="f48" y="f49"/>
                      <a:pt x="f48" y="f50"/>
                    </a:cubicBezTo>
                    <a:cubicBezTo>
                      <a:pt x="f48" y="f51"/>
                      <a:pt x="f52" y="f53"/>
                      <a:pt x="f54" y="f53"/>
                    </a:cubicBezTo>
                    <a:lnTo>
                      <a:pt x="f55" y="f53"/>
                    </a:lnTo>
                    <a:cubicBezTo>
                      <a:pt x="f56" y="f53"/>
                      <a:pt x="f57" y="f51"/>
                      <a:pt x="f57" y="f58"/>
                    </a:cubicBezTo>
                    <a:cubicBezTo>
                      <a:pt x="f57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4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32"/>
                      <a:pt x="f31" y="f32"/>
                    </a:cubicBezTo>
                    <a:close/>
                    <a:moveTo>
                      <a:pt x="f14" y="f78"/>
                    </a:moveTo>
                    <a:cubicBezTo>
                      <a:pt x="f16" y="f78"/>
                      <a:pt x="f17" y="f79"/>
                      <a:pt x="f17" y="f58"/>
                    </a:cubicBezTo>
                    <a:cubicBezTo>
                      <a:pt x="f20" y="f51"/>
                      <a:pt x="f16" y="f53"/>
                      <a:pt x="f14" y="f53"/>
                    </a:cubicBezTo>
                    <a:lnTo>
                      <a:pt x="f22" y="f53"/>
                    </a:lnTo>
                    <a:cubicBezTo>
                      <a:pt x="f23" y="f53"/>
                      <a:pt x="f24" y="f51"/>
                      <a:pt x="f24" y="f58"/>
                    </a:cubicBezTo>
                    <a:cubicBezTo>
                      <a:pt x="f24" y="f80"/>
                      <a:pt x="f23" y="f78"/>
                      <a:pt x="f22" y="f78"/>
                    </a:cubicBezTo>
                    <a:close/>
                    <a:moveTo>
                      <a:pt x="f81" y="f2"/>
                    </a:moveTo>
                    <a:cubicBezTo>
                      <a:pt x="f82" y="f2"/>
                      <a:pt x="f83" y="f84"/>
                      <a:pt x="f83" y="f10"/>
                    </a:cubicBezTo>
                    <a:lnTo>
                      <a:pt x="f83" y="f85"/>
                    </a:lnTo>
                    <a:lnTo>
                      <a:pt x="f86" y="f85"/>
                    </a:lnTo>
                    <a:cubicBezTo>
                      <a:pt x="f87" y="f85"/>
                      <a:pt x="f88" y="f62"/>
                      <a:pt x="f88" y="f89"/>
                    </a:cubicBezTo>
                    <a:lnTo>
                      <a:pt x="f88" y="f20"/>
                    </a:lnTo>
                    <a:cubicBezTo>
                      <a:pt x="f88" y="f90"/>
                      <a:pt x="f91" y="f92"/>
                      <a:pt x="f86" y="f92"/>
                    </a:cubicBezTo>
                    <a:lnTo>
                      <a:pt x="f93" y="f92"/>
                    </a:lnTo>
                    <a:cubicBezTo>
                      <a:pt x="f94" y="f92"/>
                      <a:pt x="f95" y="f90"/>
                      <a:pt x="f95" y="f20"/>
                    </a:cubicBezTo>
                    <a:lnTo>
                      <a:pt x="f95" y="f89"/>
                    </a:lnTo>
                    <a:cubicBezTo>
                      <a:pt x="f3" y="f62"/>
                      <a:pt x="f96" y="f85"/>
                      <a:pt x="f97" y="f85"/>
                    </a:cubicBezTo>
                    <a:lnTo>
                      <a:pt x="f98" y="f85"/>
                    </a:lnTo>
                    <a:lnTo>
                      <a:pt x="f98" y="f10"/>
                    </a:lnTo>
                    <a:cubicBezTo>
                      <a:pt x="f98" y="f84"/>
                      <a:pt x="f99" y="f2"/>
                      <a:pt x="f8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10088;p74">
                <a:extLst>
                  <a:ext uri="{FF2B5EF4-FFF2-40B4-BE49-F238E27FC236}">
                    <a16:creationId xmlns:a16="http://schemas.microsoft.com/office/drawing/2014/main" id="{4843768E-F2E8-8310-E9B2-BB5C230E9DA3}"/>
                  </a:ext>
                </a:extLst>
              </p:cNvPr>
              <p:cNvSpPr/>
              <p:nvPr/>
            </p:nvSpPr>
            <p:spPr>
              <a:xfrm>
                <a:off x="7303303" y="2801520"/>
                <a:ext cx="15983" cy="17062"/>
              </a:xfrm>
              <a:custGeom>
                <a:gdLst>
                  <a:gd name="f0" fmla="val w"/>
                  <a:gd name="f1" fmla="val h"/>
                  <a:gd name="f2" fmla="val 0"/>
                  <a:gd name="f3" fmla="val 567"/>
                  <a:gd name="f4" fmla="val 568"/>
                  <a:gd name="f5" fmla="val 284"/>
                  <a:gd name="f6" fmla="val 126"/>
                  <a:gd name="f7" fmla="val 441"/>
                  <a:gd name="f8" fmla="*/ f0 1 567"/>
                  <a:gd name="f9" fmla="*/ f1 1 568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567"/>
                  <a:gd name="f16" fmla="*/ f13 1 568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567" h="56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oogle Shape;10089;p74">
              <a:extLst>
                <a:ext uri="{FF2B5EF4-FFF2-40B4-BE49-F238E27FC236}">
                  <a16:creationId xmlns:a16="http://schemas.microsoft.com/office/drawing/2014/main" id="{8889CEBD-42FB-17E9-C6BA-10CF0A086535}"/>
                </a:ext>
              </a:extLst>
            </p:cNvPr>
            <p:cNvGrpSpPr/>
            <p:nvPr/>
          </p:nvGrpSpPr>
          <p:grpSpPr>
            <a:xfrm>
              <a:off x="6403515" y="1179621"/>
              <a:ext cx="515511" cy="543501"/>
              <a:chOff x="6403515" y="1179621"/>
              <a:chExt cx="515511" cy="543501"/>
            </a:xfrm>
            <a:grpFill/>
          </p:grpSpPr>
          <p:sp>
            <p:nvSpPr>
              <p:cNvPr id="34" name="Google Shape;10090;p74">
                <a:extLst>
                  <a:ext uri="{FF2B5EF4-FFF2-40B4-BE49-F238E27FC236}">
                    <a16:creationId xmlns:a16="http://schemas.microsoft.com/office/drawing/2014/main" id="{DA6B3941-4393-6D2D-0094-B600A5AECFA4}"/>
                  </a:ext>
                </a:extLst>
              </p:cNvPr>
              <p:cNvSpPr/>
              <p:nvPr/>
            </p:nvSpPr>
            <p:spPr>
              <a:xfrm>
                <a:off x="6523439" y="1179621"/>
                <a:ext cx="275636" cy="343622"/>
              </a:xfrm>
              <a:custGeom>
                <a:gdLst>
                  <a:gd name="f0" fmla="val w"/>
                  <a:gd name="f1" fmla="val h"/>
                  <a:gd name="f2" fmla="val 0"/>
                  <a:gd name="f3" fmla="val 6806"/>
                  <a:gd name="f4" fmla="val 7961"/>
                  <a:gd name="f5" fmla="val 4506"/>
                  <a:gd name="f6" fmla="val 3266"/>
                  <a:gd name="f7" fmla="val 4569"/>
                  <a:gd name="f8" fmla="val 4601"/>
                  <a:gd name="f9" fmla="val 3298"/>
                  <a:gd name="f10" fmla="val 4632"/>
                  <a:gd name="f11" fmla="val 5577"/>
                  <a:gd name="f12" fmla="val 4621"/>
                  <a:gd name="f13" fmla="val 5420"/>
                  <a:gd name="f14" fmla="val 5881"/>
                  <a:gd name="f15" fmla="val 4664"/>
                  <a:gd name="f16" fmla="val 7110"/>
                  <a:gd name="f17" fmla="val 3403"/>
                  <a:gd name="f18" fmla="val 2206"/>
                  <a:gd name="f19" fmla="val 1419"/>
                  <a:gd name="f20" fmla="val 5944"/>
                  <a:gd name="f21" fmla="val 1261"/>
                  <a:gd name="f22" fmla="val 2238"/>
                  <a:gd name="f23" fmla="val 2269"/>
                  <a:gd name="f24" fmla="val 2301"/>
                  <a:gd name="f25" fmla="val 4055"/>
                  <a:gd name="f26" fmla="val 1"/>
                  <a:gd name="f27" fmla="val 3400"/>
                  <a:gd name="f28" fmla="val 2703"/>
                  <a:gd name="f29" fmla="val 167"/>
                  <a:gd name="f30" fmla="val 2049"/>
                  <a:gd name="f31" fmla="val 494"/>
                  <a:gd name="f32" fmla="val 1957"/>
                  <a:gd name="f33" fmla="val 483"/>
                  <a:gd name="f34" fmla="val 1867"/>
                  <a:gd name="f35" fmla="val 478"/>
                  <a:gd name="f36" fmla="val 1779"/>
                  <a:gd name="f37" fmla="val 1354"/>
                  <a:gd name="f38" fmla="val 976"/>
                  <a:gd name="f39" fmla="val 600"/>
                  <a:gd name="f40" fmla="val 662"/>
                  <a:gd name="f41" fmla="val 809"/>
                  <a:gd name="f42" fmla="val 347"/>
                  <a:gd name="f43" fmla="val 1061"/>
                  <a:gd name="f44" fmla="val 1534"/>
                  <a:gd name="f45" fmla="val 2384"/>
                  <a:gd name="f46" fmla="val 2857"/>
                  <a:gd name="f47" fmla="val 95"/>
                  <a:gd name="f48" fmla="val 3613"/>
                  <a:gd name="f49" fmla="val 473"/>
                  <a:gd name="f50" fmla="val 4810"/>
                  <a:gd name="f51" fmla="val 536"/>
                  <a:gd name="f52" fmla="val 6070"/>
                  <a:gd name="f53" fmla="val 1482"/>
                  <a:gd name="f54" fmla="val 7078"/>
                  <a:gd name="f55" fmla="val 7646"/>
                  <a:gd name="f56" fmla="val 2710"/>
                  <a:gd name="f57" fmla="val 5136"/>
                  <a:gd name="f58" fmla="val 6207"/>
                  <a:gd name="f59" fmla="val 6417"/>
                  <a:gd name="f60" fmla="val 6396"/>
                  <a:gd name="f61" fmla="val 6554"/>
                  <a:gd name="f62" fmla="val 4085"/>
                  <a:gd name="f63" fmla="val 6774"/>
                  <a:gd name="f64" fmla="val 3046"/>
                  <a:gd name="f65" fmla="val 2447"/>
                  <a:gd name="f66" fmla="val 1565"/>
                  <a:gd name="f67" fmla="val 6459"/>
                  <a:gd name="f68" fmla="val 872"/>
                  <a:gd name="f69" fmla="val 5703"/>
                  <a:gd name="f70" fmla="val 431"/>
                  <a:gd name="f71" fmla="val 5234"/>
                  <a:gd name="f72" fmla="val 143"/>
                  <a:gd name="f73" fmla="val 4662"/>
                  <a:gd name="f74" fmla="*/ f0 1 6806"/>
                  <a:gd name="f75" fmla="*/ f1 1 796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6806"/>
                  <a:gd name="f82" fmla="*/ f79 1 796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6806" h="7961">
                    <a:moveTo>
                      <a:pt x="f5" y="f6"/>
                    </a:moveTo>
                    <a:cubicBezTo>
                      <a:pt x="f7" y="f6"/>
                      <a:pt x="f8" y="f9"/>
                      <a:pt x="f10" y="f9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12"/>
                    </a:cubicBezTo>
                    <a:lnTo>
                      <a:pt x="f18" y="f9"/>
                    </a:lnTo>
                    <a:cubicBezTo>
                      <a:pt x="f22" y="f6"/>
                      <a:pt x="f23" y="f6"/>
                      <a:pt x="f24" y="f6"/>
                    </a:cubicBezTo>
                    <a:close/>
                    <a:moveTo>
                      <a:pt x="f25" y="f26"/>
                    </a:moveTo>
                    <a:cubicBezTo>
                      <a:pt x="f27" y="f26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26" y="f44"/>
                      <a:pt x="f26" y="f45"/>
                    </a:cubicBezTo>
                    <a:cubicBezTo>
                      <a:pt x="f26" y="f46"/>
                      <a:pt x="f47" y="f48"/>
                      <a:pt x="f42" y="f12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30" y="f55"/>
                      <a:pt x="f56" y="f4"/>
                      <a:pt x="f17" y="f4"/>
                    </a:cubicBezTo>
                    <a:cubicBezTo>
                      <a:pt x="f57" y="f4"/>
                      <a:pt x="f58" y="f59"/>
                      <a:pt x="f60" y="f12"/>
                    </a:cubicBezTo>
                    <a:cubicBezTo>
                      <a:pt x="f61" y="f62"/>
                      <a:pt x="f63" y="f64"/>
                      <a:pt x="f3" y="f65"/>
                    </a:cubicBezTo>
                    <a:cubicBezTo>
                      <a:pt x="f3" y="f66"/>
                      <a:pt x="f67" y="f68"/>
                      <a:pt x="f69" y="f70"/>
                    </a:cubicBezTo>
                    <a:cubicBezTo>
                      <a:pt x="f71" y="f72"/>
                      <a:pt x="f73" y="f26"/>
                      <a:pt x="f25" y="f2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0091;p74">
                <a:extLst>
                  <a:ext uri="{FF2B5EF4-FFF2-40B4-BE49-F238E27FC236}">
                    <a16:creationId xmlns:a16="http://schemas.microsoft.com/office/drawing/2014/main" id="{4654FDE5-357A-B5F3-8E84-B3B250C62700}"/>
                  </a:ext>
                </a:extLst>
              </p:cNvPr>
              <p:cNvSpPr/>
              <p:nvPr/>
            </p:nvSpPr>
            <p:spPr>
              <a:xfrm>
                <a:off x="6403515" y="1519440"/>
                <a:ext cx="515511" cy="203682"/>
              </a:xfrm>
              <a:custGeom>
                <a:gdLst>
                  <a:gd name="f0" fmla="val w"/>
                  <a:gd name="f1" fmla="val h"/>
                  <a:gd name="f2" fmla="val 0"/>
                  <a:gd name="f3" fmla="val 12729"/>
                  <a:gd name="f4" fmla="val 4719"/>
                  <a:gd name="f5" fmla="val 4474"/>
                  <a:gd name="f6" fmla="val 1001"/>
                  <a:gd name="f7" fmla="val 5797"/>
                  <a:gd name="f8" fmla="val 2293"/>
                  <a:gd name="f9" fmla="val 5199"/>
                  <a:gd name="f10" fmla="val 2891"/>
                  <a:gd name="f11" fmla="val 4002"/>
                  <a:gd name="f12" fmla="val 1159"/>
                  <a:gd name="f13" fmla="val 4159"/>
                  <a:gd name="f14" fmla="val 1096"/>
                  <a:gd name="f15" fmla="val 4380"/>
                  <a:gd name="f16" fmla="val 1064"/>
                  <a:gd name="f17" fmla="val 8318"/>
                  <a:gd name="f18" fmla="val 8475"/>
                  <a:gd name="f19" fmla="val 8633"/>
                  <a:gd name="f20" fmla="val 8790"/>
                  <a:gd name="f21" fmla="val 1190"/>
                  <a:gd name="f22" fmla="val 7593"/>
                  <a:gd name="f23" fmla="val 6995"/>
                  <a:gd name="f24" fmla="val 10681"/>
                  <a:gd name="f25" fmla="val 3112"/>
                  <a:gd name="f26" fmla="val 10901"/>
                  <a:gd name="f27" fmla="val 11059"/>
                  <a:gd name="f28" fmla="val 3301"/>
                  <a:gd name="f29" fmla="val 3553"/>
                  <a:gd name="f30" fmla="val 3742"/>
                  <a:gd name="f31" fmla="val 10870"/>
                  <a:gd name="f32" fmla="val 3931"/>
                  <a:gd name="f33" fmla="val 9578"/>
                  <a:gd name="f34" fmla="val 9326"/>
                  <a:gd name="f35" fmla="val 9137"/>
                  <a:gd name="f36" fmla="val 4458"/>
                  <a:gd name="f37" fmla="val 1"/>
                  <a:gd name="f38" fmla="val 4348"/>
                  <a:gd name="f39" fmla="val 4238"/>
                  <a:gd name="f40" fmla="val 40"/>
                  <a:gd name="f41" fmla="val 119"/>
                  <a:gd name="f42" fmla="val 4065"/>
                  <a:gd name="f43" fmla="val 245"/>
                  <a:gd name="f44" fmla="val 3939"/>
                  <a:gd name="f45" fmla="val 308"/>
                  <a:gd name="f46" fmla="val 3781"/>
                  <a:gd name="f47" fmla="val 2395"/>
                  <a:gd name="f48" fmla="val 914"/>
                  <a:gd name="f49" fmla="val 1442"/>
                  <a:gd name="f50" fmla="val 2639"/>
                  <a:gd name="f51" fmla="val 4341"/>
                  <a:gd name="f52" fmla="val 4561"/>
                  <a:gd name="f53" fmla="val 189"/>
                  <a:gd name="f54" fmla="val 441"/>
                  <a:gd name="f55" fmla="val 12287"/>
                  <a:gd name="f56" fmla="val 12508"/>
                  <a:gd name="f57" fmla="val 12665"/>
                  <a:gd name="f58" fmla="val 4530"/>
                  <a:gd name="f59" fmla="val 12728"/>
                  <a:gd name="f60" fmla="val 1474"/>
                  <a:gd name="f61" fmla="val 11783"/>
                  <a:gd name="f62" fmla="val 371"/>
                  <a:gd name="f63" fmla="val 10303"/>
                  <a:gd name="f64" fmla="val 8948"/>
                  <a:gd name="f65" fmla="val 8727"/>
                  <a:gd name="f66" fmla="val 8664"/>
                  <a:gd name="f67" fmla="val 277"/>
                  <a:gd name="f68" fmla="val 8538"/>
                  <a:gd name="f69" fmla="val 151"/>
                  <a:gd name="f70" fmla="val 8456"/>
                  <a:gd name="f71" fmla="val 52"/>
                  <a:gd name="f72" fmla="val 8339"/>
                  <a:gd name="f73" fmla="val 5"/>
                  <a:gd name="f74" fmla="val 8219"/>
                  <a:gd name="f75" fmla="val 8110"/>
                  <a:gd name="f76" fmla="val 7998"/>
                  <a:gd name="f77" fmla="val 44"/>
                  <a:gd name="f78" fmla="val 7908"/>
                  <a:gd name="f79" fmla="val 6333"/>
                  <a:gd name="f80" fmla="val 1694"/>
                  <a:gd name="f81" fmla="val 4758"/>
                  <a:gd name="f82" fmla="val 4679"/>
                  <a:gd name="f83" fmla="val 4569"/>
                  <a:gd name="f84" fmla="*/ f0 1 12729"/>
                  <a:gd name="f85" fmla="*/ f1 1 4719"/>
                  <a:gd name="f86" fmla="val f2"/>
                  <a:gd name="f87" fmla="val f3"/>
                  <a:gd name="f88" fmla="val f4"/>
                  <a:gd name="f89" fmla="+- f88 0 f86"/>
                  <a:gd name="f90" fmla="+- f87 0 f86"/>
                  <a:gd name="f91" fmla="*/ f90 1 12729"/>
                  <a:gd name="f92" fmla="*/ f89 1 4719"/>
                  <a:gd name="f93" fmla="*/ f86 1 f91"/>
                  <a:gd name="f94" fmla="*/ f87 1 f91"/>
                  <a:gd name="f95" fmla="*/ f86 1 f92"/>
                  <a:gd name="f96" fmla="*/ f88 1 f92"/>
                  <a:gd name="f97" fmla="*/ f93 f84 1"/>
                  <a:gd name="f98" fmla="*/ f94 f84 1"/>
                  <a:gd name="f99" fmla="*/ f96 f85 1"/>
                  <a:gd name="f100" fmla="*/ f95 f8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7" t="f100" r="f98" b="f99"/>
                <a:pathLst>
                  <a:path w="12729" h="4719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5" y="f6"/>
                    </a:cubicBezTo>
                    <a:close/>
                    <a:moveTo>
                      <a:pt x="f17" y="f6"/>
                    </a:moveTo>
                    <a:cubicBezTo>
                      <a:pt x="f18" y="f16"/>
                      <a:pt x="f19" y="f12"/>
                      <a:pt x="f20" y="f21"/>
                    </a:cubicBezTo>
                    <a:lnTo>
                      <a:pt x="f22" y="f10"/>
                    </a:lnTo>
                    <a:lnTo>
                      <a:pt x="f23" y="f8"/>
                    </a:lnTo>
                    <a:lnTo>
                      <a:pt x="f17" y="f6"/>
                    </a:lnTo>
                    <a:close/>
                    <a:moveTo>
                      <a:pt x="f24" y="f25"/>
                    </a:moveTo>
                    <a:cubicBezTo>
                      <a:pt x="f26" y="f25"/>
                      <a:pt x="f27" y="f28"/>
                      <a:pt x="f27" y="f29"/>
                    </a:cubicBezTo>
                    <a:cubicBezTo>
                      <a:pt x="f27" y="f30"/>
                      <a:pt x="f31" y="f32"/>
                      <a:pt x="f24" y="f32"/>
                    </a:cubicBezTo>
                    <a:lnTo>
                      <a:pt x="f33" y="f32"/>
                    </a:lnTo>
                    <a:cubicBezTo>
                      <a:pt x="f34" y="f32"/>
                      <a:pt x="f35" y="f30"/>
                      <a:pt x="f35" y="f29"/>
                    </a:cubicBezTo>
                    <a:cubicBezTo>
                      <a:pt x="f35" y="f28"/>
                      <a:pt x="f34" y="f25"/>
                      <a:pt x="f33" y="f25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13" y="f41"/>
                    </a:cubicBezTo>
                    <a:cubicBezTo>
                      <a:pt x="f42" y="f43"/>
                      <a:pt x="f44" y="f45"/>
                      <a:pt x="f46" y="f45"/>
                    </a:cubicBezTo>
                    <a:lnTo>
                      <a:pt x="f47" y="f45"/>
                    </a:lnTo>
                    <a:cubicBezTo>
                      <a:pt x="f48" y="f45"/>
                      <a:pt x="f2" y="f49"/>
                      <a:pt x="f2" y="f50"/>
                    </a:cubicBezTo>
                    <a:lnTo>
                      <a:pt x="f2" y="f51"/>
                    </a:lnTo>
                    <a:cubicBezTo>
                      <a:pt x="f2" y="f52"/>
                      <a:pt x="f53" y="f4"/>
                      <a:pt x="f54" y="f4"/>
                    </a:cubicBezTo>
                    <a:lnTo>
                      <a:pt x="f55" y="f4"/>
                    </a:lnTo>
                    <a:cubicBezTo>
                      <a:pt x="f56" y="f4"/>
                      <a:pt x="f57" y="f58"/>
                      <a:pt x="f57" y="f51"/>
                    </a:cubicBezTo>
                    <a:lnTo>
                      <a:pt x="f57" y="f50"/>
                    </a:lnTo>
                    <a:cubicBezTo>
                      <a:pt x="f59" y="f60"/>
                      <a:pt x="f61" y="f62"/>
                      <a:pt x="f63" y="f62"/>
                    </a:cubicBezTo>
                    <a:lnTo>
                      <a:pt x="f64" y="f62"/>
                    </a:lnTo>
                    <a:cubicBezTo>
                      <a:pt x="f65" y="f62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3"/>
                    </a:cubicBezTo>
                    <a:cubicBezTo>
                      <a:pt x="f75" y="f73"/>
                      <a:pt x="f76" y="f77"/>
                      <a:pt x="f78" y="f41"/>
                    </a:cubicBezTo>
                    <a:lnTo>
                      <a:pt x="f79" y="f80"/>
                    </a:lnTo>
                    <a:lnTo>
                      <a:pt x="f81" y="f41"/>
                    </a:lnTo>
                    <a:cubicBezTo>
                      <a:pt x="f82" y="f40"/>
                      <a:pt x="f83" y="f37"/>
                      <a:pt x="f36" y="f3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6" name="Google Shape;10113;p74">
              <a:extLst>
                <a:ext uri="{FF2B5EF4-FFF2-40B4-BE49-F238E27FC236}">
                  <a16:creationId xmlns:a16="http://schemas.microsoft.com/office/drawing/2014/main" id="{BA12A6BE-B430-F55E-32D1-54754FDBCD72}"/>
                </a:ext>
              </a:extLst>
            </p:cNvPr>
            <p:cNvSpPr/>
            <p:nvPr/>
          </p:nvSpPr>
          <p:spPr>
            <a:xfrm>
              <a:off x="5229490" y="2730663"/>
              <a:ext cx="395670" cy="417039"/>
            </a:xfrm>
            <a:custGeom>
              <a:gdLst>
                <a:gd name="f0" fmla="val w"/>
                <a:gd name="f1" fmla="val h"/>
                <a:gd name="f2" fmla="val 0"/>
                <a:gd name="f3" fmla="val 12760"/>
                <a:gd name="f4" fmla="val 12619"/>
                <a:gd name="f5" fmla="val 10082"/>
                <a:gd name="f6" fmla="val 2190"/>
                <a:gd name="f7" fmla="val 11027"/>
                <a:gd name="f8" fmla="val 2726"/>
                <a:gd name="f9" fmla="val 8948"/>
                <a:gd name="f10" fmla="val 6317"/>
                <a:gd name="f11" fmla="val 8003"/>
                <a:gd name="f12" fmla="val 5781"/>
                <a:gd name="f13" fmla="val 8349"/>
                <a:gd name="f14" fmla="val 5151"/>
                <a:gd name="f15" fmla="val 9704"/>
                <a:gd name="f16" fmla="val 2820"/>
                <a:gd name="f17" fmla="val 7813"/>
                <a:gd name="f18" fmla="val 6601"/>
                <a:gd name="f19" fmla="val 8318"/>
                <a:gd name="f20" fmla="val 6916"/>
                <a:gd name="f21" fmla="val 7782"/>
                <a:gd name="f22" fmla="val 7262"/>
                <a:gd name="f23" fmla="val 10554"/>
                <a:gd name="f24" fmla="val 8522"/>
                <a:gd name="f25" fmla="val 10806"/>
                <a:gd name="f26" fmla="val 10964"/>
                <a:gd name="f27" fmla="val 8711"/>
                <a:gd name="f28" fmla="val 8900"/>
                <a:gd name="f29" fmla="val 9153"/>
                <a:gd name="f30" fmla="val 9342"/>
                <a:gd name="f31" fmla="val 5608"/>
                <a:gd name="f32" fmla="val 5356"/>
                <a:gd name="f33" fmla="val 5167"/>
                <a:gd name="f34" fmla="val 8680"/>
                <a:gd name="f35" fmla="val 3088"/>
                <a:gd name="f36" fmla="val 5592"/>
                <a:gd name="f37" fmla="val 3308"/>
                <a:gd name="f38" fmla="val 3497"/>
                <a:gd name="f39" fmla="val 5813"/>
                <a:gd name="f40" fmla="val 6002"/>
                <a:gd name="f41" fmla="val 6286"/>
                <a:gd name="f42" fmla="val 3970"/>
                <a:gd name="f43" fmla="val 6443"/>
                <a:gd name="f44" fmla="val 4348"/>
                <a:gd name="f45" fmla="val 7451"/>
                <a:gd name="f46" fmla="val 7703"/>
                <a:gd name="f47" fmla="val 4159"/>
                <a:gd name="f48" fmla="val 7861"/>
                <a:gd name="f49" fmla="val 3907"/>
                <a:gd name="f50" fmla="val 3655"/>
                <a:gd name="f51" fmla="val 7640"/>
                <a:gd name="f52" fmla="val 7231"/>
                <a:gd name="f53" fmla="val 7010"/>
                <a:gd name="f54" fmla="val 2836"/>
                <a:gd name="f55" fmla="val 2678"/>
                <a:gd name="f56" fmla="val 3025"/>
                <a:gd name="f57" fmla="val 7924"/>
                <a:gd name="f58" fmla="val 3340"/>
                <a:gd name="f59" fmla="val 8176"/>
                <a:gd name="f60" fmla="val 3781"/>
                <a:gd name="f61" fmla="val 8491"/>
                <a:gd name="f62" fmla="val 8869"/>
                <a:gd name="f63" fmla="val 9531"/>
                <a:gd name="f64" fmla="val 10098"/>
                <a:gd name="f65" fmla="val 10539"/>
                <a:gd name="f66" fmla="val 10728"/>
                <a:gd name="f67" fmla="val 11011"/>
                <a:gd name="f68" fmla="val 11232"/>
                <a:gd name="f69" fmla="val 11452"/>
                <a:gd name="f70" fmla="val 2206"/>
                <a:gd name="f71" fmla="val 10570"/>
                <a:gd name="f72" fmla="val 1859"/>
                <a:gd name="f73" fmla="val 9310"/>
                <a:gd name="f74" fmla="val 2048"/>
                <a:gd name="f75" fmla="val 9121"/>
                <a:gd name="f76" fmla="val 2300"/>
                <a:gd name="f77" fmla="val 2521"/>
                <a:gd name="f78" fmla="val 9783"/>
                <a:gd name="f79" fmla="val 2867"/>
                <a:gd name="f80" fmla="val 9940"/>
                <a:gd name="f81" fmla="val 9751"/>
                <a:gd name="f82" fmla="val 3182"/>
                <a:gd name="f83" fmla="val 9089"/>
                <a:gd name="f84" fmla="val 8837"/>
                <a:gd name="f85" fmla="val 2395"/>
                <a:gd name="f86" fmla="val 8113"/>
                <a:gd name="f87" fmla="val 6475"/>
                <a:gd name="f88" fmla="val 5750"/>
                <a:gd name="f89" fmla="val 11200"/>
                <a:gd name="f90" fmla="val 11641"/>
                <a:gd name="f91" fmla="val 11830"/>
                <a:gd name="f92" fmla="val 10933"/>
                <a:gd name="f93" fmla="val 1"/>
                <a:gd name="f94" fmla="val 10599"/>
                <a:gd name="f95" fmla="val 10280"/>
                <a:gd name="f96" fmla="val 176"/>
                <a:gd name="f97" fmla="val 10113"/>
                <a:gd name="f98" fmla="val 489"/>
                <a:gd name="f99" fmla="val 7877"/>
                <a:gd name="f100" fmla="val 4395"/>
                <a:gd name="f101" fmla="val 1229"/>
                <a:gd name="f102" fmla="val 567"/>
                <a:gd name="f103" fmla="val 4931"/>
                <a:gd name="f104" fmla="val 11389"/>
                <a:gd name="f105" fmla="val 12051"/>
                <a:gd name="f106" fmla="val 12618"/>
                <a:gd name="f107" fmla="val 11437"/>
                <a:gd name="f108" fmla="val 12098"/>
                <a:gd name="f109" fmla="val 12697"/>
                <a:gd name="f110" fmla="val 12082"/>
                <a:gd name="f111" fmla="val 12602"/>
                <a:gd name="f112" fmla="val 12067"/>
                <a:gd name="f113" fmla="val 11374"/>
                <a:gd name="f114" fmla="val 12476"/>
                <a:gd name="f115" fmla="val 1875"/>
                <a:gd name="f116" fmla="val 1402"/>
                <a:gd name="f117" fmla="val 804"/>
                <a:gd name="f118" fmla="val 12130"/>
                <a:gd name="f119" fmla="val 583"/>
                <a:gd name="f120" fmla="val 142"/>
                <a:gd name="f121" fmla="val 11277"/>
                <a:gd name="f122" fmla="val 46"/>
                <a:gd name="f123" fmla="val 11103"/>
                <a:gd name="f124" fmla="*/ f0 1 12760"/>
                <a:gd name="f125" fmla="*/ f1 1 12619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12760"/>
                <a:gd name="f132" fmla="*/ f129 1 12619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12759" h="126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18"/>
                  </a:moveTo>
                  <a:lnTo>
                    <a:pt x="f19" y="f20"/>
                  </a:lnTo>
                  <a:lnTo>
                    <a:pt x="f21" y="f22"/>
                  </a:lnTo>
                  <a:lnTo>
                    <a:pt x="f17" y="f18"/>
                  </a:lnTo>
                  <a:close/>
                  <a:moveTo>
                    <a:pt x="f23" y="f24"/>
                  </a:moveTo>
                  <a:cubicBezTo>
                    <a:pt x="f25" y="f24"/>
                    <a:pt x="f26" y="f27"/>
                    <a:pt x="f26" y="f28"/>
                  </a:cubicBezTo>
                  <a:cubicBezTo>
                    <a:pt x="f26" y="f29"/>
                    <a:pt x="f25" y="f30"/>
                    <a:pt x="f23" y="f30"/>
                  </a:cubicBezTo>
                  <a:lnTo>
                    <a:pt x="f31" y="f30"/>
                  </a:lnTo>
                  <a:cubicBezTo>
                    <a:pt x="f32" y="f30"/>
                    <a:pt x="f33" y="f29"/>
                    <a:pt x="f33" y="f28"/>
                  </a:cubicBezTo>
                  <a:cubicBezTo>
                    <a:pt x="f33" y="f34"/>
                    <a:pt x="f32" y="f24"/>
                    <a:pt x="f31" y="f24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38" y="f40"/>
                  </a:cubicBezTo>
                  <a:lnTo>
                    <a:pt x="f38" y="f41"/>
                  </a:lnTo>
                  <a:cubicBezTo>
                    <a:pt x="f42" y="f43"/>
                    <a:pt x="f44" y="f20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cubicBezTo>
                    <a:pt x="f50" y="f48"/>
                    <a:pt x="f38" y="f51"/>
                    <a:pt x="f38" y="f45"/>
                  </a:cubicBezTo>
                  <a:cubicBezTo>
                    <a:pt x="f38" y="f52"/>
                    <a:pt x="f37" y="f53"/>
                    <a:pt x="f35" y="f53"/>
                  </a:cubicBezTo>
                  <a:cubicBezTo>
                    <a:pt x="f54" y="f53"/>
                    <a:pt x="f55" y="f52"/>
                    <a:pt x="f55" y="f45"/>
                  </a:cubicBezTo>
                  <a:cubicBezTo>
                    <a:pt x="f55" y="f46"/>
                    <a:pt x="f56" y="f57"/>
                    <a:pt x="f58" y="f59"/>
                  </a:cubicBezTo>
                  <a:cubicBezTo>
                    <a:pt x="f60" y="f61"/>
                    <a:pt x="f44" y="f62"/>
                    <a:pt x="f44" y="f63"/>
                  </a:cubicBezTo>
                  <a:cubicBezTo>
                    <a:pt x="f44" y="f64"/>
                    <a:pt x="f42" y="f65"/>
                    <a:pt x="f38" y="f66"/>
                  </a:cubicBezTo>
                  <a:lnTo>
                    <a:pt x="f38" y="f67"/>
                  </a:lnTo>
                  <a:cubicBezTo>
                    <a:pt x="f38" y="f68"/>
                    <a:pt x="f37" y="f69"/>
                    <a:pt x="f35" y="f69"/>
                  </a:cubicBezTo>
                  <a:cubicBezTo>
                    <a:pt x="f54" y="f69"/>
                    <a:pt x="f55" y="f68"/>
                    <a:pt x="f55" y="f67"/>
                  </a:cubicBezTo>
                  <a:lnTo>
                    <a:pt x="f55" y="f66"/>
                  </a:lnTo>
                  <a:cubicBezTo>
                    <a:pt x="f70" y="f71"/>
                    <a:pt x="f72" y="f64"/>
                    <a:pt x="f72" y="f63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55" y="f73"/>
                    <a:pt x="f55" y="f63"/>
                  </a:cubicBezTo>
                  <a:cubicBezTo>
                    <a:pt x="f55" y="f78"/>
                    <a:pt x="f79" y="f80"/>
                    <a:pt x="f35" y="f80"/>
                  </a:cubicBezTo>
                  <a:cubicBezTo>
                    <a:pt x="f37" y="f80"/>
                    <a:pt x="f38" y="f81"/>
                    <a:pt x="f38" y="f63"/>
                  </a:cubicBezTo>
                  <a:cubicBezTo>
                    <a:pt x="f38" y="f73"/>
                    <a:pt x="f82" y="f83"/>
                    <a:pt x="f54" y="f84"/>
                  </a:cubicBezTo>
                  <a:cubicBezTo>
                    <a:pt x="f85" y="f24"/>
                    <a:pt x="f72" y="f86"/>
                    <a:pt x="f72" y="f45"/>
                  </a:cubicBezTo>
                  <a:cubicBezTo>
                    <a:pt x="f72" y="f20"/>
                    <a:pt x="f70" y="f87"/>
                    <a:pt x="f55" y="f41"/>
                  </a:cubicBezTo>
                  <a:lnTo>
                    <a:pt x="f55" y="f40"/>
                  </a:lnTo>
                  <a:cubicBezTo>
                    <a:pt x="f55" y="f88"/>
                    <a:pt x="f79" y="f36"/>
                    <a:pt x="f35" y="f36"/>
                  </a:cubicBezTo>
                  <a:close/>
                  <a:moveTo>
                    <a:pt x="f23" y="f67"/>
                  </a:moveTo>
                  <a:cubicBezTo>
                    <a:pt x="f25" y="f67"/>
                    <a:pt x="f26" y="f89"/>
                    <a:pt x="f26" y="f69"/>
                  </a:cubicBezTo>
                  <a:cubicBezTo>
                    <a:pt x="f26" y="f90"/>
                    <a:pt x="f25" y="f91"/>
                    <a:pt x="f23" y="f91"/>
                  </a:cubicBezTo>
                  <a:lnTo>
                    <a:pt x="f31" y="f91"/>
                  </a:lnTo>
                  <a:cubicBezTo>
                    <a:pt x="f32" y="f91"/>
                    <a:pt x="f33" y="f90"/>
                    <a:pt x="f33" y="f69"/>
                  </a:cubicBezTo>
                  <a:cubicBezTo>
                    <a:pt x="f33" y="f89"/>
                    <a:pt x="f32" y="f67"/>
                    <a:pt x="f31" y="f67"/>
                  </a:cubicBezTo>
                  <a:close/>
                  <a:moveTo>
                    <a:pt x="f92" y="f93"/>
                  </a:moveTo>
                  <a:cubicBezTo>
                    <a:pt x="f94" y="f93"/>
                    <a:pt x="f95" y="f96"/>
                    <a:pt x="f97" y="f98"/>
                  </a:cubicBezTo>
                  <a:lnTo>
                    <a:pt x="f99" y="f100"/>
                  </a:lnTo>
                  <a:lnTo>
                    <a:pt x="f101" y="f100"/>
                  </a:lnTo>
                  <a:cubicBezTo>
                    <a:pt x="f102" y="f100"/>
                    <a:pt x="f2" y="f103"/>
                    <a:pt x="f2" y="f36"/>
                  </a:cubicBezTo>
                  <a:lnTo>
                    <a:pt x="f2" y="f104"/>
                  </a:lnTo>
                  <a:cubicBezTo>
                    <a:pt x="f2" y="f105"/>
                    <a:pt x="f102" y="f106"/>
                    <a:pt x="f101" y="f106"/>
                  </a:cubicBezTo>
                  <a:lnTo>
                    <a:pt x="f107" y="f106"/>
                  </a:lnTo>
                  <a:cubicBezTo>
                    <a:pt x="f108" y="f106"/>
                    <a:pt x="f109" y="f110"/>
                    <a:pt x="f109" y="f104"/>
                  </a:cubicBezTo>
                  <a:lnTo>
                    <a:pt x="f109" y="f36"/>
                  </a:lnTo>
                  <a:cubicBezTo>
                    <a:pt x="f111" y="f103"/>
                    <a:pt x="f112" y="f100"/>
                    <a:pt x="f113" y="f100"/>
                  </a:cubicBezTo>
                  <a:lnTo>
                    <a:pt x="f7" y="f100"/>
                  </a:lnTo>
                  <a:lnTo>
                    <a:pt x="f114" y="f115"/>
                  </a:lnTo>
                  <a:cubicBezTo>
                    <a:pt x="f3" y="f116"/>
                    <a:pt x="f111" y="f117"/>
                    <a:pt x="f118" y="f119"/>
                  </a:cubicBezTo>
                  <a:lnTo>
                    <a:pt x="f107" y="f120"/>
                  </a:lnTo>
                  <a:cubicBezTo>
                    <a:pt x="f121" y="f122"/>
                    <a:pt x="f123" y="f93"/>
                    <a:pt x="f92" y="f9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7" name="Google Shape;10118;p74">
              <a:extLst>
                <a:ext uri="{FF2B5EF4-FFF2-40B4-BE49-F238E27FC236}">
                  <a16:creationId xmlns:a16="http://schemas.microsoft.com/office/drawing/2014/main" id="{A49B5DC4-5036-B427-A2D8-93833AFA6020}"/>
                </a:ext>
              </a:extLst>
            </p:cNvPr>
            <p:cNvGrpSpPr/>
            <p:nvPr/>
          </p:nvGrpSpPr>
          <p:grpSpPr>
            <a:xfrm>
              <a:off x="8474320" y="2073136"/>
              <a:ext cx="350645" cy="379421"/>
              <a:chOff x="8474320" y="2073136"/>
              <a:chExt cx="350645" cy="379421"/>
            </a:xfrm>
            <a:grpFill/>
          </p:grpSpPr>
          <p:sp>
            <p:nvSpPr>
              <p:cNvPr id="38" name="Google Shape;10119;p74">
                <a:extLst>
                  <a:ext uri="{FF2B5EF4-FFF2-40B4-BE49-F238E27FC236}">
                    <a16:creationId xmlns:a16="http://schemas.microsoft.com/office/drawing/2014/main" id="{EA3CE024-686D-748C-D586-199C0AB742E6}"/>
                  </a:ext>
                </a:extLst>
              </p:cNvPr>
              <p:cNvSpPr/>
              <p:nvPr/>
            </p:nvSpPr>
            <p:spPr>
              <a:xfrm>
                <a:off x="8474320" y="2353190"/>
                <a:ext cx="101205" cy="99367"/>
              </a:xfrm>
              <a:custGeom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37"/>
                  <a:gd name="f9" fmla="val 1071"/>
                  <a:gd name="f10" fmla="val 1260"/>
                  <a:gd name="f11" fmla="val 1449"/>
                  <a:gd name="f12" fmla="val 1701"/>
                  <a:gd name="f13" fmla="val 1576"/>
                  <a:gd name="f14" fmla="val 1418"/>
                  <a:gd name="f15" fmla="val 1481"/>
                  <a:gd name="f16" fmla="val 1008"/>
                  <a:gd name="f17" fmla="val 2079"/>
                  <a:gd name="f18" fmla="val 2741"/>
                  <a:gd name="f19" fmla="val 536"/>
                  <a:gd name="f20" fmla="val 3308"/>
                  <a:gd name="f21" fmla="val 1229"/>
                  <a:gd name="f22" fmla="val 2332"/>
                  <a:gd name="f23" fmla="val 2993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cubicBezTo>
                      <a:pt x="f2" y="f18"/>
                      <a:pt x="f19" y="f20"/>
                      <a:pt x="f21" y="f20"/>
                    </a:cubicBezTo>
                    <a:lnTo>
                      <a:pt x="f22" y="f20"/>
                    </a:lnTo>
                    <a:cubicBezTo>
                      <a:pt x="f23" y="f20"/>
                      <a:pt x="f3" y="f18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10120;p74">
                <a:extLst>
                  <a:ext uri="{FF2B5EF4-FFF2-40B4-BE49-F238E27FC236}">
                    <a16:creationId xmlns:a16="http://schemas.microsoft.com/office/drawing/2014/main" id="{BE92199B-3F2D-5EFC-35DA-949A7D239F1B}"/>
                  </a:ext>
                </a:extLst>
              </p:cNvPr>
              <p:cNvSpPr/>
              <p:nvPr/>
            </p:nvSpPr>
            <p:spPr>
              <a:xfrm>
                <a:off x="8475189" y="2073136"/>
                <a:ext cx="101233" cy="255492"/>
              </a:xfrm>
              <a:custGeom>
                <a:gdLst>
                  <a:gd name="f0" fmla="val w"/>
                  <a:gd name="f1" fmla="val h"/>
                  <a:gd name="f2" fmla="val 0"/>
                  <a:gd name="f3" fmla="val 3593"/>
                  <a:gd name="f4" fmla="val 8508"/>
                  <a:gd name="f5" fmla="val 1734"/>
                  <a:gd name="f6" fmla="val 1607"/>
                  <a:gd name="f7" fmla="val 1923"/>
                  <a:gd name="f8" fmla="val 2175"/>
                  <a:gd name="f9" fmla="val 1797"/>
                  <a:gd name="f10" fmla="val 2049"/>
                  <a:gd name="f11" fmla="val 7278"/>
                  <a:gd name="f12" fmla="val 7499"/>
                  <a:gd name="f13" fmla="val 1986"/>
                  <a:gd name="f14" fmla="val 7656"/>
                  <a:gd name="f15" fmla="val 1513"/>
                  <a:gd name="f16" fmla="val 1356"/>
                  <a:gd name="f17" fmla="val 7467"/>
                  <a:gd name="f18" fmla="val 1545"/>
                  <a:gd name="f19" fmla="val 1230"/>
                  <a:gd name="f20" fmla="val 1"/>
                  <a:gd name="f21" fmla="val 568"/>
                  <a:gd name="f22" fmla="val 536"/>
                  <a:gd name="f23" fmla="val 1198"/>
                  <a:gd name="f24" fmla="val 8507"/>
                  <a:gd name="f25" fmla="val 3561"/>
                  <a:gd name="f26" fmla="val 2994"/>
                  <a:gd name="f27" fmla="val 2332"/>
                  <a:gd name="f28" fmla="*/ f0 1 3593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3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3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0" y="f22"/>
                      <a:pt x="f20" y="f23"/>
                    </a:cubicBezTo>
                    <a:lnTo>
                      <a:pt x="f20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10121;p74">
                <a:extLst>
                  <a:ext uri="{FF2B5EF4-FFF2-40B4-BE49-F238E27FC236}">
                    <a16:creationId xmlns:a16="http://schemas.microsoft.com/office/drawing/2014/main" id="{A9DB7C8E-775B-E270-F157-1320EE0FB800}"/>
                  </a:ext>
                </a:extLst>
              </p:cNvPr>
              <p:cNvSpPr/>
              <p:nvPr/>
            </p:nvSpPr>
            <p:spPr>
              <a:xfrm>
                <a:off x="8598606" y="2353190"/>
                <a:ext cx="101205" cy="99367"/>
              </a:xfrm>
              <a:custGeom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05"/>
                  <a:gd name="f9" fmla="val 1071"/>
                  <a:gd name="f10" fmla="val 1260"/>
                  <a:gd name="f11" fmla="val 1449"/>
                  <a:gd name="f12" fmla="val 2016"/>
                  <a:gd name="f13" fmla="val 1701"/>
                  <a:gd name="f14" fmla="val 1575"/>
                  <a:gd name="f15" fmla="val 1386"/>
                  <a:gd name="f16" fmla="val 1481"/>
                  <a:gd name="f17" fmla="val 1008"/>
                  <a:gd name="f18" fmla="val 2079"/>
                  <a:gd name="f19" fmla="val 2741"/>
                  <a:gd name="f20" fmla="val 536"/>
                  <a:gd name="f21" fmla="val 3308"/>
                  <a:gd name="f22" fmla="val 2363"/>
                  <a:gd name="f23" fmla="val 3025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5" y="f13"/>
                    </a:cubicBezTo>
                    <a:cubicBezTo>
                      <a:pt x="f14" y="f13"/>
                      <a:pt x="f15" y="f16"/>
                      <a:pt x="f15" y="f10"/>
                    </a:cubicBezTo>
                    <a:cubicBezTo>
                      <a:pt x="f15" y="f17"/>
                      <a:pt x="f1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8"/>
                    </a:lnTo>
                    <a:cubicBezTo>
                      <a:pt x="f2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3" y="f21"/>
                      <a:pt x="f3" y="f19"/>
                      <a:pt x="f3" y="f18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10122;p74">
                <a:extLst>
                  <a:ext uri="{FF2B5EF4-FFF2-40B4-BE49-F238E27FC236}">
                    <a16:creationId xmlns:a16="http://schemas.microsoft.com/office/drawing/2014/main" id="{829A2772-4C88-BAB5-2265-A6F133B9F0F0}"/>
                  </a:ext>
                </a:extLst>
              </p:cNvPr>
              <p:cNvSpPr/>
              <p:nvPr/>
            </p:nvSpPr>
            <p:spPr>
              <a:xfrm>
                <a:off x="8598606" y="2073136"/>
                <a:ext cx="101205" cy="255492"/>
              </a:xfrm>
              <a:custGeom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96"/>
                  <a:gd name="f6" fmla="val 1607"/>
                  <a:gd name="f7" fmla="val 2048"/>
                  <a:gd name="f8" fmla="val 2205"/>
                  <a:gd name="f9" fmla="val 1797"/>
                  <a:gd name="f10" fmla="val 2049"/>
                  <a:gd name="f11" fmla="val 7278"/>
                  <a:gd name="f12" fmla="val 7499"/>
                  <a:gd name="f13" fmla="val 2016"/>
                  <a:gd name="f14" fmla="val 7656"/>
                  <a:gd name="f15" fmla="val 1386"/>
                  <a:gd name="f16" fmla="val 7467"/>
                  <a:gd name="f17" fmla="val 1575"/>
                  <a:gd name="f18" fmla="val 1260"/>
                  <a:gd name="f19" fmla="val 1"/>
                  <a:gd name="f20" fmla="val 599"/>
                  <a:gd name="f21" fmla="val 536"/>
                  <a:gd name="f22" fmla="val 1198"/>
                  <a:gd name="f23" fmla="val 8507"/>
                  <a:gd name="f24" fmla="val 3025"/>
                  <a:gd name="f25" fmla="val 2363"/>
                  <a:gd name="f26" fmla="*/ f0 1 3592"/>
                  <a:gd name="f27" fmla="*/ f1 1 8508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3592"/>
                  <a:gd name="f34" fmla="*/ f31 1 8508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6" y="f14"/>
                      <a:pt x="f15" y="f16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7" y="f6"/>
                      <a:pt x="f5" y="f6"/>
                    </a:cubicBezTo>
                    <a:close/>
                    <a:moveTo>
                      <a:pt x="f18" y="f19"/>
                    </a:moveTo>
                    <a:cubicBezTo>
                      <a:pt x="f20" y="f19"/>
                      <a:pt x="f2" y="f21"/>
                      <a:pt x="f2" y="f22"/>
                    </a:cubicBezTo>
                    <a:lnTo>
                      <a:pt x="f2" y="f23"/>
                    </a:lnTo>
                    <a:lnTo>
                      <a:pt x="f3" y="f23"/>
                    </a:lnTo>
                    <a:lnTo>
                      <a:pt x="f3" y="f22"/>
                    </a:lnTo>
                    <a:cubicBezTo>
                      <a:pt x="f3" y="f21"/>
                      <a:pt x="f24" y="f19"/>
                      <a:pt x="f25" y="f1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10123;p74">
                <a:extLst>
                  <a:ext uri="{FF2B5EF4-FFF2-40B4-BE49-F238E27FC236}">
                    <a16:creationId xmlns:a16="http://schemas.microsoft.com/office/drawing/2014/main" id="{4FAB9127-2D22-8596-0E83-C8925EC31B70}"/>
                  </a:ext>
                </a:extLst>
              </p:cNvPr>
              <p:cNvSpPr/>
              <p:nvPr/>
            </p:nvSpPr>
            <p:spPr>
              <a:xfrm>
                <a:off x="8721986" y="2353190"/>
                <a:ext cx="101205" cy="99367"/>
              </a:xfrm>
              <a:custGeom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828"/>
                  <a:gd name="f6" fmla="val 851"/>
                  <a:gd name="f7" fmla="val 2080"/>
                  <a:gd name="f8" fmla="val 2269"/>
                  <a:gd name="f9" fmla="val 1071"/>
                  <a:gd name="f10" fmla="val 1260"/>
                  <a:gd name="f11" fmla="val 1449"/>
                  <a:gd name="f12" fmla="val 1701"/>
                  <a:gd name="f13" fmla="val 1607"/>
                  <a:gd name="f14" fmla="val 1450"/>
                  <a:gd name="f15" fmla="val 1481"/>
                  <a:gd name="f16" fmla="val 1008"/>
                  <a:gd name="f17" fmla="val 2079"/>
                  <a:gd name="f18" fmla="val 32"/>
                  <a:gd name="f19" fmla="val 2741"/>
                  <a:gd name="f20" fmla="val 567"/>
                  <a:gd name="f21" fmla="val 3308"/>
                  <a:gd name="f22" fmla="val 1261"/>
                  <a:gd name="f23" fmla="val 2363"/>
                  <a:gd name="f24" fmla="val 3025"/>
                  <a:gd name="f25" fmla="*/ f0 1 3592"/>
                  <a:gd name="f26" fmla="*/ f1 1 3309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3592"/>
                  <a:gd name="f33" fmla="*/ f30 1 3309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lnTo>
                      <a:pt x="f18" y="f17"/>
                    </a:lnTo>
                    <a:cubicBezTo>
                      <a:pt x="f18" y="f19"/>
                      <a:pt x="f20" y="f21"/>
                      <a:pt x="f22" y="f21"/>
                    </a:cubicBezTo>
                    <a:lnTo>
                      <a:pt x="f23" y="f21"/>
                    </a:lnTo>
                    <a:cubicBezTo>
                      <a:pt x="f24" y="f21"/>
                      <a:pt x="f3" y="f19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10124;p74">
                <a:extLst>
                  <a:ext uri="{FF2B5EF4-FFF2-40B4-BE49-F238E27FC236}">
                    <a16:creationId xmlns:a16="http://schemas.microsoft.com/office/drawing/2014/main" id="{2FF0B7D0-CA00-CFD8-5251-C6AEE62936A0}"/>
                  </a:ext>
                </a:extLst>
              </p:cNvPr>
              <p:cNvSpPr/>
              <p:nvPr/>
            </p:nvSpPr>
            <p:spPr>
              <a:xfrm>
                <a:off x="8723760" y="2073136"/>
                <a:ext cx="101205" cy="255492"/>
              </a:xfrm>
              <a:custGeom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33"/>
                  <a:gd name="f6" fmla="val 1607"/>
                  <a:gd name="f7" fmla="val 1922"/>
                  <a:gd name="f8" fmla="val 2174"/>
                  <a:gd name="f9" fmla="val 1797"/>
                  <a:gd name="f10" fmla="val 2049"/>
                  <a:gd name="f11" fmla="val 7278"/>
                  <a:gd name="f12" fmla="val 7499"/>
                  <a:gd name="f13" fmla="val 1985"/>
                  <a:gd name="f14" fmla="val 7656"/>
                  <a:gd name="f15" fmla="val 1513"/>
                  <a:gd name="f16" fmla="val 1355"/>
                  <a:gd name="f17" fmla="val 7467"/>
                  <a:gd name="f18" fmla="val 1544"/>
                  <a:gd name="f19" fmla="val 1229"/>
                  <a:gd name="f20" fmla="val 1"/>
                  <a:gd name="f21" fmla="val 567"/>
                  <a:gd name="f22" fmla="val 536"/>
                  <a:gd name="f23" fmla="val 1198"/>
                  <a:gd name="f24" fmla="val 8507"/>
                  <a:gd name="f25" fmla="val 3560"/>
                  <a:gd name="f26" fmla="val 2993"/>
                  <a:gd name="f27" fmla="val 2332"/>
                  <a:gd name="f28" fmla="*/ f0 1 3592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2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" y="f22"/>
                      <a:pt x="f2" y="f23"/>
                    </a:cubicBezTo>
                    <a:lnTo>
                      <a:pt x="f2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44" name="Google Shape;10129;p74">
              <a:extLst>
                <a:ext uri="{FF2B5EF4-FFF2-40B4-BE49-F238E27FC236}">
                  <a16:creationId xmlns:a16="http://schemas.microsoft.com/office/drawing/2014/main" id="{0AA2A8F8-A5D8-4C33-9B77-463151470FCD}"/>
                </a:ext>
              </a:extLst>
            </p:cNvPr>
            <p:cNvGrpSpPr/>
            <p:nvPr/>
          </p:nvGrpSpPr>
          <p:grpSpPr>
            <a:xfrm>
              <a:off x="5866278" y="1210345"/>
              <a:ext cx="427692" cy="535545"/>
              <a:chOff x="5866278" y="1210345"/>
              <a:chExt cx="427692" cy="535545"/>
            </a:xfrm>
            <a:grpFill/>
          </p:grpSpPr>
          <p:sp>
            <p:nvSpPr>
              <p:cNvPr id="45" name="Google Shape;10130;p74">
                <a:extLst>
                  <a:ext uri="{FF2B5EF4-FFF2-40B4-BE49-F238E27FC236}">
                    <a16:creationId xmlns:a16="http://schemas.microsoft.com/office/drawing/2014/main" id="{BFB170E5-B87E-8FEE-EC69-CF815667E601}"/>
                  </a:ext>
                </a:extLst>
              </p:cNvPr>
              <p:cNvSpPr/>
              <p:nvPr/>
            </p:nvSpPr>
            <p:spPr>
              <a:xfrm>
                <a:off x="5866278" y="1522604"/>
                <a:ext cx="427692" cy="152860"/>
              </a:xfrm>
              <a:custGeom>
                <a:gdLst>
                  <a:gd name="f0" fmla="val w"/>
                  <a:gd name="f1" fmla="val h"/>
                  <a:gd name="f2" fmla="val 0"/>
                  <a:gd name="f3" fmla="val 10807"/>
                  <a:gd name="f4" fmla="val 3624"/>
                  <a:gd name="f5" fmla="val 2111"/>
                  <a:gd name="f6" fmla="val 1"/>
                  <a:gd name="f7" fmla="val 945"/>
                  <a:gd name="f8" fmla="val 946"/>
                  <a:gd name="f9" fmla="val 2080"/>
                  <a:gd name="f10" fmla="val 3183"/>
                  <a:gd name="f11" fmla="val 3435"/>
                  <a:gd name="f12" fmla="val 221"/>
                  <a:gd name="f13" fmla="val 441"/>
                  <a:gd name="f14" fmla="val 10365"/>
                  <a:gd name="f15" fmla="val 10618"/>
                  <a:gd name="f16" fmla="val 9861"/>
                  <a:gd name="f17" fmla="val 8727"/>
                  <a:gd name="f18" fmla="*/ f0 1 10807"/>
                  <a:gd name="f19" fmla="*/ f1 1 3624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0807"/>
                  <a:gd name="f26" fmla="*/ f23 1 3624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0807" h="362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13" y="f4"/>
                    </a:cubicBezTo>
                    <a:lnTo>
                      <a:pt x="f14" y="f4"/>
                    </a:lnTo>
                    <a:cubicBezTo>
                      <a:pt x="f15" y="f4"/>
                      <a:pt x="f3" y="f11"/>
                      <a:pt x="f3" y="f10"/>
                    </a:cubicBezTo>
                    <a:lnTo>
                      <a:pt x="f3" y="f9"/>
                    </a:lnTo>
                    <a:cubicBezTo>
                      <a:pt x="f3" y="f8"/>
                      <a:pt x="f16" y="f6"/>
                      <a:pt x="f17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6" name="Google Shape;10131;p74">
                <a:extLst>
                  <a:ext uri="{FF2B5EF4-FFF2-40B4-BE49-F238E27FC236}">
                    <a16:creationId xmlns:a16="http://schemas.microsoft.com/office/drawing/2014/main" id="{ADA612F7-12CE-3A89-5B47-18EC49A0F917}"/>
                  </a:ext>
                </a:extLst>
              </p:cNvPr>
              <p:cNvSpPr/>
              <p:nvPr/>
            </p:nvSpPr>
            <p:spPr>
              <a:xfrm>
                <a:off x="5901190" y="1709955"/>
                <a:ext cx="360374" cy="35935"/>
              </a:xfrm>
              <a:custGeom>
                <a:gdLst>
                  <a:gd name="f0" fmla="val w"/>
                  <a:gd name="f1" fmla="val h"/>
                  <a:gd name="f2" fmla="val 0"/>
                  <a:gd name="f3" fmla="val 9106"/>
                  <a:gd name="f4" fmla="val 852"/>
                  <a:gd name="f5" fmla="val 1"/>
                  <a:gd name="f6" fmla="val 442"/>
                  <a:gd name="f7" fmla="val 694"/>
                  <a:gd name="f8" fmla="val 190"/>
                  <a:gd name="f9" fmla="val 851"/>
                  <a:gd name="f10" fmla="val 8696"/>
                  <a:gd name="f11" fmla="val 8948"/>
                  <a:gd name="f12" fmla="val 9105"/>
                  <a:gd name="f13" fmla="val 631"/>
                  <a:gd name="f14" fmla="*/ f0 1 9106"/>
                  <a:gd name="f15" fmla="*/ f1 1 85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9106"/>
                  <a:gd name="f22" fmla="*/ f19 1 85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9106" h="852">
                    <a:moveTo>
                      <a:pt x="f2" y="f5"/>
                    </a:moveTo>
                    <a:lnTo>
                      <a:pt x="f2" y="f6"/>
                    </a:lnTo>
                    <a:cubicBezTo>
                      <a:pt x="f2" y="f7"/>
                      <a:pt x="f8" y="f9"/>
                      <a:pt x="f6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6"/>
                    </a:cubicBezTo>
                    <a:lnTo>
                      <a:pt x="f12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7" name="Google Shape;10132;p74">
                <a:extLst>
                  <a:ext uri="{FF2B5EF4-FFF2-40B4-BE49-F238E27FC236}">
                    <a16:creationId xmlns:a16="http://schemas.microsoft.com/office/drawing/2014/main" id="{07805A54-55BF-9807-B5C8-9DC6BB82A9DF}"/>
                  </a:ext>
                </a:extLst>
              </p:cNvPr>
              <p:cNvSpPr/>
              <p:nvPr/>
            </p:nvSpPr>
            <p:spPr>
              <a:xfrm>
                <a:off x="5964786" y="1210345"/>
                <a:ext cx="229422" cy="279102"/>
              </a:xfrm>
              <a:custGeom>
                <a:gdLst>
                  <a:gd name="f0" fmla="val w"/>
                  <a:gd name="f1" fmla="val h"/>
                  <a:gd name="f2" fmla="val 0"/>
                  <a:gd name="f3" fmla="val 5797"/>
                  <a:gd name="f4" fmla="val 6617"/>
                  <a:gd name="f5" fmla="val 2930"/>
                  <a:gd name="f6" fmla="val 1292"/>
                  <a:gd name="f7" fmla="val 2867"/>
                  <a:gd name="f8" fmla="val 32"/>
                  <a:gd name="f9" fmla="val 3812"/>
                  <a:gd name="f10" fmla="val 504"/>
                  <a:gd name="f11" fmla="val 4694"/>
                  <a:gd name="f12" fmla="val 1260"/>
                  <a:gd name="f13" fmla="val 5230"/>
                  <a:gd name="f14" fmla="val 6616"/>
                  <a:gd name="f15" fmla="val 4568"/>
                  <a:gd name="f16" fmla="val 5356"/>
                  <a:gd name="f17" fmla="val 4505"/>
                  <a:gd name="f18" fmla="*/ f0 1 5797"/>
                  <a:gd name="f19" fmla="*/ f1 1 6617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5797"/>
                  <a:gd name="f26" fmla="*/ f23 1 6617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5797" h="6617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8" y="f9"/>
                      <a:pt x="f10" y="f11"/>
                      <a:pt x="f12" y="f13"/>
                    </a:cubicBezTo>
                    <a:lnTo>
                      <a:pt x="f12" y="f14"/>
                    </a:lnTo>
                    <a:lnTo>
                      <a:pt x="f15" y="f14"/>
                    </a:lnTo>
                    <a:lnTo>
                      <a:pt x="f15" y="f13"/>
                    </a:lnTo>
                    <a:cubicBezTo>
                      <a:pt x="f16" y="f11"/>
                      <a:pt x="f3" y="f9"/>
                      <a:pt x="f3" y="f7"/>
                    </a:cubicBezTo>
                    <a:cubicBezTo>
                      <a:pt x="f3" y="f12"/>
                      <a:pt x="f1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48" name="Google Shape;10154;p74">
              <a:extLst>
                <a:ext uri="{FF2B5EF4-FFF2-40B4-BE49-F238E27FC236}">
                  <a16:creationId xmlns:a16="http://schemas.microsoft.com/office/drawing/2014/main" id="{1B545D87-D382-F4DB-E307-58D917CB5F96}"/>
                </a:ext>
              </a:extLst>
            </p:cNvPr>
            <p:cNvGrpSpPr/>
            <p:nvPr/>
          </p:nvGrpSpPr>
          <p:grpSpPr>
            <a:xfrm>
              <a:off x="5943481" y="2730343"/>
              <a:ext cx="392752" cy="418456"/>
              <a:chOff x="5943481" y="2730343"/>
              <a:chExt cx="392752" cy="418456"/>
            </a:xfrm>
            <a:grpFill/>
          </p:grpSpPr>
          <p:sp>
            <p:nvSpPr>
              <p:cNvPr id="49" name="Google Shape;10155;p74">
                <a:extLst>
                  <a:ext uri="{FF2B5EF4-FFF2-40B4-BE49-F238E27FC236}">
                    <a16:creationId xmlns:a16="http://schemas.microsoft.com/office/drawing/2014/main" id="{64B56E26-BE53-920C-D587-B744277BAE5B}"/>
                  </a:ext>
                </a:extLst>
              </p:cNvPr>
              <p:cNvSpPr/>
              <p:nvPr/>
            </p:nvSpPr>
            <p:spPr>
              <a:xfrm>
                <a:off x="5989402" y="2730343"/>
                <a:ext cx="292132" cy="418456"/>
              </a:xfrm>
              <a:custGeom>
                <a:gdLst>
                  <a:gd name="f0" fmla="val w"/>
                  <a:gd name="f1" fmla="val h"/>
                  <a:gd name="f2" fmla="val 0"/>
                  <a:gd name="f3" fmla="val 9421"/>
                  <a:gd name="f4" fmla="val 12662"/>
                  <a:gd name="f5" fmla="val 4821"/>
                  <a:gd name="f6" fmla="val 1666"/>
                  <a:gd name="f7" fmla="val 5073"/>
                  <a:gd name="f8" fmla="val 5262"/>
                  <a:gd name="f9" fmla="val 1886"/>
                  <a:gd name="f10" fmla="val 2075"/>
                  <a:gd name="f11" fmla="val 2359"/>
                  <a:gd name="f12" fmla="val 5734"/>
                  <a:gd name="f13" fmla="val 2485"/>
                  <a:gd name="f14" fmla="val 6081"/>
                  <a:gd name="f15" fmla="val 2989"/>
                  <a:gd name="f16" fmla="val 3525"/>
                  <a:gd name="f17" fmla="val 3777"/>
                  <a:gd name="f18" fmla="val 5892"/>
                  <a:gd name="f19" fmla="val 3934"/>
                  <a:gd name="f20" fmla="val 5640"/>
                  <a:gd name="f21" fmla="val 5419"/>
                  <a:gd name="f22" fmla="val 3714"/>
                  <a:gd name="f23" fmla="val 3273"/>
                  <a:gd name="f24" fmla="val 3084"/>
                  <a:gd name="f25" fmla="val 4569"/>
                  <a:gd name="f26" fmla="val 4411"/>
                  <a:gd name="f27" fmla="val 4789"/>
                  <a:gd name="f28" fmla="val 3997"/>
                  <a:gd name="f29" fmla="val 5104"/>
                  <a:gd name="f30" fmla="val 4249"/>
                  <a:gd name="f31" fmla="val 5514"/>
                  <a:gd name="f32" fmla="val 4564"/>
                  <a:gd name="f33" fmla="val 4942"/>
                  <a:gd name="f34" fmla="val 5604"/>
                  <a:gd name="f35" fmla="val 6171"/>
                  <a:gd name="f36" fmla="val 6612"/>
                  <a:gd name="f37" fmla="val 6801"/>
                  <a:gd name="f38" fmla="val 7085"/>
                  <a:gd name="f39" fmla="val 7305"/>
                  <a:gd name="f40" fmla="val 5041"/>
                  <a:gd name="f41" fmla="val 7463"/>
                  <a:gd name="f42" fmla="val 7274"/>
                  <a:gd name="f43" fmla="val 3938"/>
                  <a:gd name="f44" fmla="val 6644"/>
                  <a:gd name="f45" fmla="val 3592"/>
                  <a:gd name="f46" fmla="val 5383"/>
                  <a:gd name="f47" fmla="val 3781"/>
                  <a:gd name="f48" fmla="val 5194"/>
                  <a:gd name="f49" fmla="val 4033"/>
                  <a:gd name="f50" fmla="val 4253"/>
                  <a:gd name="f51" fmla="val 5856"/>
                  <a:gd name="f52" fmla="val 4632"/>
                  <a:gd name="f53" fmla="val 6014"/>
                  <a:gd name="f54" fmla="val 5824"/>
                  <a:gd name="f55" fmla="val 4947"/>
                  <a:gd name="f56" fmla="val 5131"/>
                  <a:gd name="f57" fmla="val 4911"/>
                  <a:gd name="f58" fmla="val 4159"/>
                  <a:gd name="f59" fmla="val 4596"/>
                  <a:gd name="f60" fmla="val 4186"/>
                  <a:gd name="f61" fmla="val 2548"/>
                  <a:gd name="f62" fmla="val 1823"/>
                  <a:gd name="f63" fmla="val 9385"/>
                  <a:gd name="f64" fmla="val 10235"/>
                  <a:gd name="f65" fmla="val 4801"/>
                  <a:gd name="f66" fmla="val 4498"/>
                  <a:gd name="f67" fmla="val 4188"/>
                  <a:gd name="f68" fmla="val 29"/>
                  <a:gd name="f69" fmla="val 3875"/>
                  <a:gd name="f70" fmla="val 91"/>
                  <a:gd name="f71" fmla="val 2111"/>
                  <a:gd name="f72" fmla="val 500"/>
                  <a:gd name="f73" fmla="val 693"/>
                  <a:gd name="f74" fmla="val 1949"/>
                  <a:gd name="f75" fmla="val 378"/>
                  <a:gd name="f76" fmla="val 5698"/>
                  <a:gd name="f77" fmla="val 1008"/>
                  <a:gd name="f78" fmla="val 7652"/>
                  <a:gd name="f79" fmla="val 2773"/>
                  <a:gd name="f80" fmla="val 8565"/>
                  <a:gd name="f81" fmla="val 10582"/>
                  <a:gd name="f82" fmla="val 11716"/>
                  <a:gd name="f83" fmla="val 3718"/>
                  <a:gd name="f84" fmla="val 12661"/>
                  <a:gd name="f85" fmla="val 4852"/>
                  <a:gd name="f86" fmla="val 5986"/>
                  <a:gd name="f87" fmla="val 6963"/>
                  <a:gd name="f88" fmla="val 8444"/>
                  <a:gd name="f89" fmla="val 7778"/>
                  <a:gd name="f90" fmla="val 9420"/>
                  <a:gd name="f91" fmla="val 6234"/>
                  <a:gd name="f92" fmla="val 4501"/>
                  <a:gd name="f93" fmla="val 9392"/>
                  <a:gd name="f94" fmla="val 2000"/>
                  <a:gd name="f95" fmla="val 7308"/>
                  <a:gd name="f96" fmla="*/ f0 1 9421"/>
                  <a:gd name="f97" fmla="*/ f1 1 12662"/>
                  <a:gd name="f98" fmla="val f2"/>
                  <a:gd name="f99" fmla="val f3"/>
                  <a:gd name="f100" fmla="val f4"/>
                  <a:gd name="f101" fmla="+- f100 0 f98"/>
                  <a:gd name="f102" fmla="+- f99 0 f98"/>
                  <a:gd name="f103" fmla="*/ f102 1 9421"/>
                  <a:gd name="f104" fmla="*/ f101 1 12662"/>
                  <a:gd name="f105" fmla="*/ f98 1 f103"/>
                  <a:gd name="f106" fmla="*/ f99 1 f103"/>
                  <a:gd name="f107" fmla="*/ f98 1 f104"/>
                  <a:gd name="f108" fmla="*/ f100 1 f104"/>
                  <a:gd name="f109" fmla="*/ f105 f96 1"/>
                  <a:gd name="f110" fmla="*/ f106 f96 1"/>
                  <a:gd name="f111" fmla="*/ f108 f97 1"/>
                  <a:gd name="f112" fmla="*/ f107 f9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9" t="f112" r="f110" b="f111"/>
                <a:pathLst>
                  <a:path w="9421" h="1266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7" y="f24"/>
                      <a:pt x="f5" y="f24"/>
                    </a:cubicBezTo>
                    <a:cubicBezTo>
                      <a:pt x="f25" y="f24"/>
                      <a:pt x="f26" y="f23"/>
                      <a:pt x="f26" y="f16"/>
                    </a:cubicBezTo>
                    <a:cubicBezTo>
                      <a:pt x="f26" y="f17"/>
                      <a:pt x="f27" y="f28"/>
                      <a:pt x="f29" y="f30"/>
                    </a:cubicBezTo>
                    <a:cubicBezTo>
                      <a:pt x="f31" y="f32"/>
                      <a:pt x="f14" y="f33"/>
                      <a:pt x="f14" y="f34"/>
                    </a:cubicBezTo>
                    <a:cubicBezTo>
                      <a:pt x="f14" y="f35"/>
                      <a:pt x="f12" y="f36"/>
                      <a:pt x="f8" y="f37"/>
                    </a:cubicBezTo>
                    <a:lnTo>
                      <a:pt x="f8" y="f38"/>
                    </a:lnTo>
                    <a:cubicBezTo>
                      <a:pt x="f8" y="f39"/>
                      <a:pt x="f40" y="f41"/>
                      <a:pt x="f5" y="f41"/>
                    </a:cubicBezTo>
                    <a:cubicBezTo>
                      <a:pt x="f25" y="f41"/>
                      <a:pt x="f26" y="f42"/>
                      <a:pt x="f26" y="f38"/>
                    </a:cubicBezTo>
                    <a:lnTo>
                      <a:pt x="f26" y="f37"/>
                    </a:lnTo>
                    <a:cubicBezTo>
                      <a:pt x="f43" y="f44"/>
                      <a:pt x="f45" y="f35"/>
                      <a:pt x="f45" y="f3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0" y="f48"/>
                      <a:pt x="f26" y="f46"/>
                      <a:pt x="f26" y="f34"/>
                    </a:cubicBezTo>
                    <a:cubicBezTo>
                      <a:pt x="f26" y="f51"/>
                      <a:pt x="f52" y="f53"/>
                      <a:pt x="f5" y="f53"/>
                    </a:cubicBezTo>
                    <a:cubicBezTo>
                      <a:pt x="f40" y="f53"/>
                      <a:pt x="f8" y="f54"/>
                      <a:pt x="f8" y="f34"/>
                    </a:cubicBezTo>
                    <a:cubicBezTo>
                      <a:pt x="f8" y="f46"/>
                      <a:pt x="f55" y="f56"/>
                      <a:pt x="f25" y="f57"/>
                    </a:cubicBezTo>
                    <a:cubicBezTo>
                      <a:pt x="f58" y="f59"/>
                      <a:pt x="f45" y="f60"/>
                      <a:pt x="f45" y="f16"/>
                    </a:cubicBezTo>
                    <a:cubicBezTo>
                      <a:pt x="f45" y="f15"/>
                      <a:pt x="f43" y="f61"/>
                      <a:pt x="f26" y="f11"/>
                    </a:cubicBezTo>
                    <a:lnTo>
                      <a:pt x="f26" y="f10"/>
                    </a:lnTo>
                    <a:cubicBezTo>
                      <a:pt x="f26" y="f62"/>
                      <a:pt x="f52" y="f6"/>
                      <a:pt x="f5" y="f6"/>
                    </a:cubicBezTo>
                    <a:close/>
                    <a:moveTo>
                      <a:pt x="f14" y="f63"/>
                    </a:moveTo>
                    <a:lnTo>
                      <a:pt x="f14" y="f64"/>
                    </a:lnTo>
                    <a:lnTo>
                      <a:pt x="f45" y="f64"/>
                    </a:lnTo>
                    <a:lnTo>
                      <a:pt x="f45" y="f63"/>
                    </a:lnTo>
                    <a:close/>
                    <a:moveTo>
                      <a:pt x="f65" y="f2"/>
                    </a:moveTo>
                    <a:cubicBezTo>
                      <a:pt x="f66" y="f2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22"/>
                    </a:cubicBezTo>
                    <a:cubicBezTo>
                      <a:pt x="f2" y="f76"/>
                      <a:pt x="f77" y="f78"/>
                      <a:pt x="f79" y="f80"/>
                    </a:cubicBezTo>
                    <a:lnTo>
                      <a:pt x="f79" y="f81"/>
                    </a:lnTo>
                    <a:cubicBezTo>
                      <a:pt x="f79" y="f82"/>
                      <a:pt x="f83" y="f84"/>
                      <a:pt x="f85" y="f84"/>
                    </a:cubicBezTo>
                    <a:cubicBezTo>
                      <a:pt x="f86" y="f84"/>
                      <a:pt x="f87" y="f82"/>
                      <a:pt x="f87" y="f81"/>
                    </a:cubicBezTo>
                    <a:lnTo>
                      <a:pt x="f87" y="f80"/>
                    </a:lnTo>
                    <a:cubicBezTo>
                      <a:pt x="f88" y="f89"/>
                      <a:pt x="f90" y="f91"/>
                      <a:pt x="f90" y="f92"/>
                    </a:cubicBezTo>
                    <a:cubicBezTo>
                      <a:pt x="f93" y="f94"/>
                      <a:pt x="f95" y="f2"/>
                      <a:pt x="f6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0" name="Google Shape;10156;p74">
                <a:extLst>
                  <a:ext uri="{FF2B5EF4-FFF2-40B4-BE49-F238E27FC236}">
                    <a16:creationId xmlns:a16="http://schemas.microsoft.com/office/drawing/2014/main" id="{01065205-16F1-FB05-FE76-A341711A324A}"/>
                  </a:ext>
                </a:extLst>
              </p:cNvPr>
              <p:cNvSpPr/>
              <p:nvPr/>
            </p:nvSpPr>
            <p:spPr>
              <a:xfrm>
                <a:off x="5943481" y="2877013"/>
                <a:ext cx="43013" cy="27102"/>
              </a:xfrm>
              <a:custGeom>
                <a:gdLst>
                  <a:gd name="f0" fmla="val w"/>
                  <a:gd name="f1" fmla="val h"/>
                  <a:gd name="f2" fmla="val 0"/>
                  <a:gd name="f3" fmla="val 1387"/>
                  <a:gd name="f4" fmla="val 820"/>
                  <a:gd name="f5" fmla="val 379"/>
                  <a:gd name="f6" fmla="val 158"/>
                  <a:gd name="f7" fmla="val 1"/>
                  <a:gd name="f8" fmla="val 189"/>
                  <a:gd name="f9" fmla="val 378"/>
                  <a:gd name="f10" fmla="val 630"/>
                  <a:gd name="f11" fmla="val 190"/>
                  <a:gd name="f12" fmla="val 819"/>
                  <a:gd name="f13" fmla="val 946"/>
                  <a:gd name="f14" fmla="val 1166"/>
                  <a:gd name="f15" fmla="*/ f0 1 1387"/>
                  <a:gd name="f16" fmla="*/ f1 1 82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82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3" y="f10"/>
                      <a:pt x="f3" y="f9"/>
                    </a:cubicBezTo>
                    <a:cubicBezTo>
                      <a:pt x="f3" y="f6"/>
                      <a:pt x="f14" y="f2"/>
                      <a:pt x="f1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1" name="Google Shape;10157;p74">
                <a:extLst>
                  <a:ext uri="{FF2B5EF4-FFF2-40B4-BE49-F238E27FC236}">
                    <a16:creationId xmlns:a16="http://schemas.microsoft.com/office/drawing/2014/main" id="{BD41C7F9-9615-F56C-BE2B-6F356DD249BF}"/>
                  </a:ext>
                </a:extLst>
              </p:cNvPr>
              <p:cNvSpPr/>
              <p:nvPr/>
            </p:nvSpPr>
            <p:spPr>
              <a:xfrm>
                <a:off x="6292233" y="2877013"/>
                <a:ext cx="44000" cy="27102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820"/>
                  <a:gd name="f5" fmla="val 442"/>
                  <a:gd name="f6" fmla="val 221"/>
                  <a:gd name="f7" fmla="val 1"/>
                  <a:gd name="f8" fmla="val 189"/>
                  <a:gd name="f9" fmla="val 378"/>
                  <a:gd name="f10" fmla="val 630"/>
                  <a:gd name="f11" fmla="val 819"/>
                  <a:gd name="f12" fmla="val 1009"/>
                  <a:gd name="f13" fmla="val 1230"/>
                  <a:gd name="f14" fmla="val 1387"/>
                  <a:gd name="f15" fmla="val 158"/>
                  <a:gd name="f16" fmla="*/ f0 1 1419"/>
                  <a:gd name="f17" fmla="*/ f1 1 82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2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14" y="f10"/>
                      <a:pt x="f14" y="f9"/>
                    </a:cubicBezTo>
                    <a:cubicBezTo>
                      <a:pt x="f3" y="f15"/>
                      <a:pt x="f13" y="f2"/>
                      <a:pt x="f1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Google Shape;10158;p74">
                <a:extLst>
                  <a:ext uri="{FF2B5EF4-FFF2-40B4-BE49-F238E27FC236}">
                    <a16:creationId xmlns:a16="http://schemas.microsoft.com/office/drawing/2014/main" id="{AE367EEE-BF48-8523-0A21-4792CD3A789F}"/>
                  </a:ext>
                </a:extLst>
              </p:cNvPr>
              <p:cNvSpPr/>
              <p:nvPr/>
            </p:nvSpPr>
            <p:spPr>
              <a:xfrm>
                <a:off x="5996223" y="3002194"/>
                <a:ext cx="40096" cy="40123"/>
              </a:xfrm>
              <a:custGeom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836"/>
                  <a:gd name="f6" fmla="val 1"/>
                  <a:gd name="f7" fmla="val 725"/>
                  <a:gd name="f8" fmla="val 615"/>
                  <a:gd name="f9" fmla="val 40"/>
                  <a:gd name="f10" fmla="val 536"/>
                  <a:gd name="f11" fmla="val 119"/>
                  <a:gd name="f12" fmla="val 158"/>
                  <a:gd name="f13" fmla="val 497"/>
                  <a:gd name="f14" fmla="val 654"/>
                  <a:gd name="f15" fmla="val 938"/>
                  <a:gd name="f16" fmla="val 1096"/>
                  <a:gd name="f17" fmla="val 237"/>
                  <a:gd name="f18" fmla="val 1174"/>
                  <a:gd name="f19" fmla="val 340"/>
                  <a:gd name="f20" fmla="val 442"/>
                  <a:gd name="f21" fmla="val 544"/>
                  <a:gd name="f22" fmla="val 647"/>
                  <a:gd name="f23" fmla="val 1135"/>
                  <a:gd name="f24" fmla="val 686"/>
                  <a:gd name="f25" fmla="val 528"/>
                  <a:gd name="f26" fmla="val 245"/>
                  <a:gd name="f27" fmla="val 1056"/>
                  <a:gd name="f28" fmla="val 946"/>
                  <a:gd name="f29" fmla="*/ f0 1 1293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3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6" y="f14"/>
                      <a:pt x="f6" y="f15"/>
                      <a:pt x="f12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3" name="Google Shape;10159;p74">
                <a:extLst>
                  <a:ext uri="{FF2B5EF4-FFF2-40B4-BE49-F238E27FC236}">
                    <a16:creationId xmlns:a16="http://schemas.microsoft.com/office/drawing/2014/main" id="{5DD94AAC-74D9-26F3-95CD-BAAA391E7CC1}"/>
                  </a:ext>
                </a:extLst>
              </p:cNvPr>
              <p:cNvSpPr/>
              <p:nvPr/>
            </p:nvSpPr>
            <p:spPr>
              <a:xfrm>
                <a:off x="6244382" y="2737741"/>
                <a:ext cx="40059" cy="40123"/>
              </a:xfrm>
              <a:custGeom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835"/>
                  <a:gd name="f6" fmla="val 1"/>
                  <a:gd name="f7" fmla="val 725"/>
                  <a:gd name="f8" fmla="val 614"/>
                  <a:gd name="f9" fmla="val 40"/>
                  <a:gd name="f10" fmla="val 536"/>
                  <a:gd name="f11" fmla="val 119"/>
                  <a:gd name="f12" fmla="val 126"/>
                  <a:gd name="f13" fmla="val 497"/>
                  <a:gd name="f14" fmla="val 654"/>
                  <a:gd name="f15" fmla="val 938"/>
                  <a:gd name="f16" fmla="val 1095"/>
                  <a:gd name="f17" fmla="val 205"/>
                  <a:gd name="f18" fmla="val 1174"/>
                  <a:gd name="f19" fmla="val 315"/>
                  <a:gd name="f20" fmla="val 1213"/>
                  <a:gd name="f21" fmla="val 425"/>
                  <a:gd name="f22" fmla="val 646"/>
                  <a:gd name="f23" fmla="val 1134"/>
                  <a:gd name="f24" fmla="val 686"/>
                  <a:gd name="f25" fmla="val 560"/>
                  <a:gd name="f26" fmla="val 276"/>
                  <a:gd name="f27" fmla="val 1056"/>
                  <a:gd name="f28" fmla="val 945"/>
                  <a:gd name="f29" fmla="*/ f0 1 1292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2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10" y="f20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4" name="Google Shape;10160;p74">
                <a:extLst>
                  <a:ext uri="{FF2B5EF4-FFF2-40B4-BE49-F238E27FC236}">
                    <a16:creationId xmlns:a16="http://schemas.microsoft.com/office/drawing/2014/main" id="{BC40B60F-1EA7-C844-2EC5-1AF103E92148}"/>
                  </a:ext>
                </a:extLst>
              </p:cNvPr>
              <p:cNvSpPr/>
              <p:nvPr/>
            </p:nvSpPr>
            <p:spPr>
              <a:xfrm>
                <a:off x="6244382" y="3002194"/>
                <a:ext cx="40059" cy="40123"/>
              </a:xfrm>
              <a:custGeom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425"/>
                  <a:gd name="f6" fmla="val 1"/>
                  <a:gd name="f7" fmla="val 315"/>
                  <a:gd name="f8" fmla="val 205"/>
                  <a:gd name="f9" fmla="val 40"/>
                  <a:gd name="f10" fmla="val 126"/>
                  <a:gd name="f11" fmla="val 119"/>
                  <a:gd name="f12" fmla="val 245"/>
                  <a:gd name="f13" fmla="val 528"/>
                  <a:gd name="f14" fmla="val 686"/>
                  <a:gd name="f15" fmla="val 536"/>
                  <a:gd name="f16" fmla="val 1096"/>
                  <a:gd name="f17" fmla="val 614"/>
                  <a:gd name="f18" fmla="val 1174"/>
                  <a:gd name="f19" fmla="val 725"/>
                  <a:gd name="f20" fmla="val 835"/>
                  <a:gd name="f21" fmla="val 945"/>
                  <a:gd name="f22" fmla="val 1056"/>
                  <a:gd name="f23" fmla="val 1134"/>
                  <a:gd name="f24" fmla="val 938"/>
                  <a:gd name="f25" fmla="val 654"/>
                  <a:gd name="f26" fmla="val 497"/>
                  <a:gd name="f27" fmla="val 646"/>
                  <a:gd name="f28" fmla="*/ f0 1 1292"/>
                  <a:gd name="f29" fmla="*/ f1 1 1214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1292"/>
                  <a:gd name="f36" fmla="*/ f33 1 1214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2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23" y="f16"/>
                    </a:cubicBezTo>
                    <a:cubicBezTo>
                      <a:pt x="f3" y="f24"/>
                      <a:pt x="f3" y="f25"/>
                      <a:pt x="f23" y="f26"/>
                    </a:cubicBezTo>
                    <a:lnTo>
                      <a:pt x="f19" y="f11"/>
                    </a:lnTo>
                    <a:cubicBezTo>
                      <a:pt x="f27" y="f9"/>
                      <a:pt x="f15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5" name="Google Shape;10161;p74">
                <a:extLst>
                  <a:ext uri="{FF2B5EF4-FFF2-40B4-BE49-F238E27FC236}">
                    <a16:creationId xmlns:a16="http://schemas.microsoft.com/office/drawing/2014/main" id="{7CBE22A8-D3B6-54C1-CE61-41DF50BB0853}"/>
                  </a:ext>
                </a:extLst>
              </p:cNvPr>
              <p:cNvSpPr/>
              <p:nvPr/>
            </p:nvSpPr>
            <p:spPr>
              <a:xfrm>
                <a:off x="5996223" y="2737741"/>
                <a:ext cx="40096" cy="40123"/>
              </a:xfrm>
              <a:custGeom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442"/>
                  <a:gd name="f6" fmla="val 1"/>
                  <a:gd name="f7" fmla="val 340"/>
                  <a:gd name="f8" fmla="val 237"/>
                  <a:gd name="f9" fmla="val 40"/>
                  <a:gd name="f10" fmla="val 158"/>
                  <a:gd name="f11" fmla="val 119"/>
                  <a:gd name="f12" fmla="val 276"/>
                  <a:gd name="f13" fmla="val 560"/>
                  <a:gd name="f14" fmla="val 686"/>
                  <a:gd name="f15" fmla="val 536"/>
                  <a:gd name="f16" fmla="val 1095"/>
                  <a:gd name="f17" fmla="val 615"/>
                  <a:gd name="f18" fmla="val 1174"/>
                  <a:gd name="f19" fmla="val 725"/>
                  <a:gd name="f20" fmla="val 1213"/>
                  <a:gd name="f21" fmla="val 836"/>
                  <a:gd name="f22" fmla="val 946"/>
                  <a:gd name="f23" fmla="val 1056"/>
                  <a:gd name="f24" fmla="val 1135"/>
                  <a:gd name="f25" fmla="val 938"/>
                  <a:gd name="f26" fmla="val 654"/>
                  <a:gd name="f27" fmla="val 497"/>
                  <a:gd name="f28" fmla="val 647"/>
                  <a:gd name="f29" fmla="val 544"/>
                  <a:gd name="f30" fmla="*/ f0 1 1293"/>
                  <a:gd name="f31" fmla="*/ f1 1 1214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93"/>
                  <a:gd name="f38" fmla="*/ f35 1 1214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3" y="f25"/>
                      <a:pt x="f3" y="f26"/>
                      <a:pt x="f24" y="f27"/>
                    </a:cubicBezTo>
                    <a:lnTo>
                      <a:pt x="f19" y="f11"/>
                    </a:lnTo>
                    <a:cubicBezTo>
                      <a:pt x="f28" y="f9"/>
                      <a:pt x="f29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56" name="Google Shape;10172;p74">
              <a:extLst>
                <a:ext uri="{FF2B5EF4-FFF2-40B4-BE49-F238E27FC236}">
                  <a16:creationId xmlns:a16="http://schemas.microsoft.com/office/drawing/2014/main" id="{9F071F34-7100-937D-3332-8D70A19B974F}"/>
                </a:ext>
              </a:extLst>
            </p:cNvPr>
            <p:cNvGrpSpPr/>
            <p:nvPr/>
          </p:nvGrpSpPr>
          <p:grpSpPr>
            <a:xfrm>
              <a:off x="7068723" y="1223851"/>
              <a:ext cx="512996" cy="541708"/>
              <a:chOff x="7068723" y="1223851"/>
              <a:chExt cx="512996" cy="541708"/>
            </a:xfrm>
            <a:grpFill/>
          </p:grpSpPr>
          <p:sp>
            <p:nvSpPr>
              <p:cNvPr id="57" name="Google Shape;10173;p74">
                <a:extLst>
                  <a:ext uri="{FF2B5EF4-FFF2-40B4-BE49-F238E27FC236}">
                    <a16:creationId xmlns:a16="http://schemas.microsoft.com/office/drawing/2014/main" id="{995C72F2-0BB1-6F7D-08B9-D14EB638F4D3}"/>
                  </a:ext>
                </a:extLst>
              </p:cNvPr>
              <p:cNvSpPr/>
              <p:nvPr/>
            </p:nvSpPr>
            <p:spPr>
              <a:xfrm>
                <a:off x="7203615" y="1223851"/>
                <a:ext cx="378104" cy="392954"/>
              </a:xfrm>
              <a:custGeom>
                <a:gdLst>
                  <a:gd name="f0" fmla="val w"/>
                  <a:gd name="f1" fmla="val h"/>
                  <a:gd name="f2" fmla="val 0"/>
                  <a:gd name="f3" fmla="val 9452"/>
                  <a:gd name="f4" fmla="val 9217"/>
                  <a:gd name="f5" fmla="val 3387"/>
                  <a:gd name="f6" fmla="val 836"/>
                  <a:gd name="f7" fmla="val 3497"/>
                  <a:gd name="f8" fmla="val 3607"/>
                  <a:gd name="f9" fmla="val 875"/>
                  <a:gd name="f10" fmla="val 3686"/>
                  <a:gd name="f11" fmla="val 954"/>
                  <a:gd name="f12" fmla="val 3844"/>
                  <a:gd name="f13" fmla="val 1111"/>
                  <a:gd name="f14" fmla="val 1395"/>
                  <a:gd name="f15" fmla="val 1553"/>
                  <a:gd name="f16" fmla="val 1638"/>
                  <a:gd name="f17" fmla="val 3600"/>
                  <a:gd name="f18" fmla="val 1560"/>
                  <a:gd name="f19" fmla="val 3679"/>
                  <a:gd name="f20" fmla="val 1449"/>
                  <a:gd name="f21" fmla="val 3718"/>
                  <a:gd name="f22" fmla="val 1339"/>
                  <a:gd name="f23" fmla="val 1229"/>
                  <a:gd name="f24" fmla="val 1118"/>
                  <a:gd name="f25" fmla="val 1040"/>
                  <a:gd name="f26" fmla="val 882"/>
                  <a:gd name="f27" fmla="val 3443"/>
                  <a:gd name="f28" fmla="val 3159"/>
                  <a:gd name="f29" fmla="val 3002"/>
                  <a:gd name="f30" fmla="val 3088"/>
                  <a:gd name="f31" fmla="val 3166"/>
                  <a:gd name="f32" fmla="val 3277"/>
                  <a:gd name="f33" fmla="val 8081"/>
                  <a:gd name="f34" fmla="val 5530"/>
                  <a:gd name="f35" fmla="val 8191"/>
                  <a:gd name="f36" fmla="val 8302"/>
                  <a:gd name="f37" fmla="val 5569"/>
                  <a:gd name="f38" fmla="val 8380"/>
                  <a:gd name="f39" fmla="val 5648"/>
                  <a:gd name="f40" fmla="val 8538"/>
                  <a:gd name="f41" fmla="val 5806"/>
                  <a:gd name="f42" fmla="val 6089"/>
                  <a:gd name="f43" fmla="val 6247"/>
                  <a:gd name="f44" fmla="val 6333"/>
                  <a:gd name="f45" fmla="val 8295"/>
                  <a:gd name="f46" fmla="val 6254"/>
                  <a:gd name="f47" fmla="val 8358"/>
                  <a:gd name="f48" fmla="val 6143"/>
                  <a:gd name="f49" fmla="val 8389"/>
                  <a:gd name="f50" fmla="val 6033"/>
                  <a:gd name="f51" fmla="val 5923"/>
                  <a:gd name="f52" fmla="val 5813"/>
                  <a:gd name="f53" fmla="val 5734"/>
                  <a:gd name="f54" fmla="val 5576"/>
                  <a:gd name="f55" fmla="val 8137"/>
                  <a:gd name="f56" fmla="val 7853"/>
                  <a:gd name="f57" fmla="val 7696"/>
                  <a:gd name="f58" fmla="val 7782"/>
                  <a:gd name="f59" fmla="val 7861"/>
                  <a:gd name="f60" fmla="val 7971"/>
                  <a:gd name="f61" fmla="val 3414"/>
                  <a:gd name="f62" fmla="val 1"/>
                  <a:gd name="f63" fmla="val 3095"/>
                  <a:gd name="f64" fmla="val 2772"/>
                  <a:gd name="f65" fmla="val 119"/>
                  <a:gd name="f66" fmla="val 2520"/>
                  <a:gd name="f67" fmla="val 355"/>
                  <a:gd name="f68" fmla="val 473"/>
                  <a:gd name="f69" fmla="val 2403"/>
                  <a:gd name="f70" fmla="val 2876"/>
                  <a:gd name="f71" fmla="val 3663"/>
                  <a:gd name="f72" fmla="val 4199"/>
                  <a:gd name="f73" fmla="val 700"/>
                  <a:gd name="f74" fmla="val 4406"/>
                  <a:gd name="f75" fmla="val 1008"/>
                  <a:gd name="f76" fmla="val 4544"/>
                  <a:gd name="f77" fmla="val 1345"/>
                  <a:gd name="f78" fmla="val 1522"/>
                  <a:gd name="f79" fmla="val 1706"/>
                  <a:gd name="f80" fmla="val 4506"/>
                  <a:gd name="f81" fmla="val 1890"/>
                  <a:gd name="f82" fmla="val 4419"/>
                  <a:gd name="f83" fmla="val 4915"/>
                  <a:gd name="f84" fmla="val 7444"/>
                  <a:gd name="f85" fmla="val 4663"/>
                  <a:gd name="f86" fmla="val 7980"/>
                  <a:gd name="f87" fmla="val 4789"/>
                  <a:gd name="f88" fmla="val 8515"/>
                  <a:gd name="f89" fmla="val 5135"/>
                  <a:gd name="f90" fmla="val 8862"/>
                  <a:gd name="f91" fmla="val 5372"/>
                  <a:gd name="f92" fmla="val 9098"/>
                  <a:gd name="f93" fmla="val 5687"/>
                  <a:gd name="f94" fmla="val 9216"/>
                  <a:gd name="f95" fmla="val 6010"/>
                  <a:gd name="f96" fmla="val 6663"/>
                  <a:gd name="f97" fmla="val 6931"/>
                  <a:gd name="f98" fmla="val 8979"/>
                  <a:gd name="f99" fmla="val 6814"/>
                  <a:gd name="f100" fmla="val 6341"/>
                  <a:gd name="f101" fmla="val 5554"/>
                  <a:gd name="f102" fmla="val 5050"/>
                  <a:gd name="f103" fmla="val 8757"/>
                  <a:gd name="f104" fmla="val 4828"/>
                  <a:gd name="f105" fmla="val 8445"/>
                  <a:gd name="f106" fmla="val 4696"/>
                  <a:gd name="f107" fmla="val 8117"/>
                  <a:gd name="f108" fmla="val 7933"/>
                  <a:gd name="f109" fmla="val 7743"/>
                  <a:gd name="f110" fmla="val 4738"/>
                  <a:gd name="f111" fmla="val 7561"/>
                  <a:gd name="f112" fmla="val 4829"/>
                  <a:gd name="f113" fmla="val 4505"/>
                  <a:gd name="f114" fmla="val 1773"/>
                  <a:gd name="f115" fmla="val 4757"/>
                  <a:gd name="f116" fmla="val 1269"/>
                  <a:gd name="f117" fmla="val 4631"/>
                  <a:gd name="f118" fmla="val 733"/>
                  <a:gd name="f119" fmla="val 4285"/>
                  <a:gd name="f120" fmla="val 4048"/>
                  <a:gd name="f121" fmla="val 3733"/>
                  <a:gd name="f122" fmla="*/ f0 1 9452"/>
                  <a:gd name="f123" fmla="*/ f1 1 9217"/>
                  <a:gd name="f124" fmla="val f2"/>
                  <a:gd name="f125" fmla="val f3"/>
                  <a:gd name="f126" fmla="val f4"/>
                  <a:gd name="f127" fmla="+- f126 0 f124"/>
                  <a:gd name="f128" fmla="+- f125 0 f124"/>
                  <a:gd name="f129" fmla="*/ f128 1 9452"/>
                  <a:gd name="f130" fmla="*/ f127 1 9217"/>
                  <a:gd name="f131" fmla="*/ f124 1 f129"/>
                  <a:gd name="f132" fmla="*/ f125 1 f129"/>
                  <a:gd name="f133" fmla="*/ f124 1 f130"/>
                  <a:gd name="f134" fmla="*/ f126 1 f130"/>
                  <a:gd name="f135" fmla="*/ f131 f122 1"/>
                  <a:gd name="f136" fmla="*/ f132 f122 1"/>
                  <a:gd name="f137" fmla="*/ f134 f123 1"/>
                  <a:gd name="f138" fmla="*/ f133 f1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5" t="f138" r="f136" b="f137"/>
                <a:pathLst>
                  <a:path w="9452" h="92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25" y="f17"/>
                    </a:cubicBezTo>
                    <a:cubicBezTo>
                      <a:pt x="f26" y="f27"/>
                      <a:pt x="f26" y="f28"/>
                      <a:pt x="f25" y="f29"/>
                    </a:cubicBezTo>
                    <a:lnTo>
                      <a:pt x="f30" y="f11"/>
                    </a:lnTo>
                    <a:cubicBezTo>
                      <a:pt x="f31" y="f9"/>
                      <a:pt x="f32" y="f6"/>
                      <a:pt x="f5" y="f6"/>
                    </a:cubicBezTo>
                    <a:close/>
                    <a:moveTo>
                      <a:pt x="f33" y="f34"/>
                    </a:moveTo>
                    <a:cubicBezTo>
                      <a:pt x="f35" y="f34"/>
                      <a:pt x="f36" y="f37"/>
                      <a:pt x="f38" y="f39"/>
                    </a:cubicBezTo>
                    <a:cubicBezTo>
                      <a:pt x="f40" y="f41"/>
                      <a:pt x="f40" y="f42"/>
                      <a:pt x="f38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53" y="f45"/>
                    </a:cubicBezTo>
                    <a:cubicBezTo>
                      <a:pt x="f54" y="f55"/>
                      <a:pt x="f54" y="f56"/>
                      <a:pt x="f53" y="f57"/>
                    </a:cubicBezTo>
                    <a:lnTo>
                      <a:pt x="f58" y="f39"/>
                    </a:lnTo>
                    <a:cubicBezTo>
                      <a:pt x="f59" y="f37"/>
                      <a:pt x="f60" y="f34"/>
                      <a:pt x="f33" y="f34"/>
                    </a:cubicBezTo>
                    <a:close/>
                    <a:moveTo>
                      <a:pt x="f61" y="f62"/>
                    </a:moveTo>
                    <a:cubicBezTo>
                      <a:pt x="f63" y="f62"/>
                      <a:pt x="f64" y="f65"/>
                      <a:pt x="f66" y="f67"/>
                    </a:cubicBezTo>
                    <a:lnTo>
                      <a:pt x="f68" y="f69"/>
                    </a:lnTo>
                    <a:cubicBezTo>
                      <a:pt x="f2" y="f70"/>
                      <a:pt x="f2" y="f71"/>
                      <a:pt x="f68" y="f72"/>
                    </a:cubicBezTo>
                    <a:cubicBezTo>
                      <a:pt x="f73" y="f74"/>
                      <a:pt x="f75" y="f76"/>
                      <a:pt x="f77" y="f76"/>
                    </a:cubicBezTo>
                    <a:cubicBezTo>
                      <a:pt x="f78" y="f76"/>
                      <a:pt x="f79" y="f80"/>
                      <a:pt x="f81" y="f82"/>
                    </a:cubicBezTo>
                    <a:lnTo>
                      <a:pt x="f83" y="f84"/>
                    </a:ln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4"/>
                    </a:cubicBezTo>
                    <a:cubicBezTo>
                      <a:pt x="f44" y="f94"/>
                      <a:pt x="f96" y="f92"/>
                      <a:pt x="f97" y="f90"/>
                    </a:cubicBezTo>
                    <a:lnTo>
                      <a:pt x="f98" y="f99"/>
                    </a:lnTo>
                    <a:cubicBezTo>
                      <a:pt x="f3" y="f100"/>
                      <a:pt x="f3" y="f101"/>
                      <a:pt x="f98" y="f102"/>
                    </a:cubicBezTo>
                    <a:cubicBezTo>
                      <a:pt x="f103" y="f104"/>
                      <a:pt x="f105" y="f106"/>
                      <a:pt x="f107" y="f106"/>
                    </a:cubicBezTo>
                    <a:cubicBezTo>
                      <a:pt x="f108" y="f106"/>
                      <a:pt x="f109" y="f110"/>
                      <a:pt x="f111" y="f112"/>
                    </a:cubicBezTo>
                    <a:lnTo>
                      <a:pt x="f113" y="f114"/>
                    </a:lnTo>
                    <a:cubicBezTo>
                      <a:pt x="f115" y="f116"/>
                      <a:pt x="f117" y="f118"/>
                      <a:pt x="f119" y="f67"/>
                    </a:cubicBezTo>
                    <a:cubicBezTo>
                      <a:pt x="f120" y="f65"/>
                      <a:pt x="f121" y="f62"/>
                      <a:pt x="f61" y="f6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Google Shape;10174;p74">
                <a:extLst>
                  <a:ext uri="{FF2B5EF4-FFF2-40B4-BE49-F238E27FC236}">
                    <a16:creationId xmlns:a16="http://schemas.microsoft.com/office/drawing/2014/main" id="{5C29396F-6AD6-593F-1F15-FB319E36B1C5}"/>
                  </a:ext>
                </a:extLst>
              </p:cNvPr>
              <p:cNvSpPr/>
              <p:nvPr/>
            </p:nvSpPr>
            <p:spPr>
              <a:xfrm>
                <a:off x="7068723" y="1463277"/>
                <a:ext cx="283619" cy="302273"/>
              </a:xfrm>
              <a:custGeom>
                <a:gdLst>
                  <a:gd name="f0" fmla="val w"/>
                  <a:gd name="f1" fmla="val h"/>
                  <a:gd name="f2" fmla="val 0"/>
                  <a:gd name="f3" fmla="val 7090"/>
                  <a:gd name="f4" fmla="val 5325"/>
                  <a:gd name="f5" fmla="val 1"/>
                  <a:gd name="f6" fmla="val 4160"/>
                  <a:gd name="f7" fmla="val 1166"/>
                  <a:gd name="f8" fmla="val 4081"/>
                  <a:gd name="f9" fmla="val 1088"/>
                  <a:gd name="f10" fmla="val 3971"/>
                  <a:gd name="f11" fmla="val 1048"/>
                  <a:gd name="f12" fmla="val 3860"/>
                  <a:gd name="f13" fmla="val 3750"/>
                  <a:gd name="f14" fmla="val 3640"/>
                  <a:gd name="f15" fmla="val 3561"/>
                  <a:gd name="f16" fmla="val 474"/>
                  <a:gd name="f17" fmla="val 4254"/>
                  <a:gd name="f18" fmla="val 159"/>
                  <a:gd name="f19" fmla="val 4569"/>
                  <a:gd name="f20" fmla="val 4947"/>
                  <a:gd name="f21" fmla="val 5419"/>
                  <a:gd name="f22" fmla="val 5861"/>
                  <a:gd name="f23" fmla="val 6302"/>
                  <a:gd name="f24" fmla="val 6617"/>
                  <a:gd name="f25" fmla="val 789"/>
                  <a:gd name="f26" fmla="val 6932"/>
                  <a:gd name="f27" fmla="val 1214"/>
                  <a:gd name="f28" fmla="val 7089"/>
                  <a:gd name="f29" fmla="val 1639"/>
                  <a:gd name="f30" fmla="val 2065"/>
                  <a:gd name="f31" fmla="val 2490"/>
                  <a:gd name="f32" fmla="val 2805"/>
                  <a:gd name="f33" fmla="val 5892"/>
                  <a:gd name="f34" fmla="val 3529"/>
                  <a:gd name="f35" fmla="val 6081"/>
                  <a:gd name="f36" fmla="val 3372"/>
                  <a:gd name="f37" fmla="val 3088"/>
                  <a:gd name="f38" fmla="val 5924"/>
                  <a:gd name="f39" fmla="val 2931"/>
                  <a:gd name="f40" fmla="val 1765"/>
                  <a:gd name="f41" fmla="*/ f0 1 7090"/>
                  <a:gd name="f42" fmla="*/ f1 1 7090"/>
                  <a:gd name="f43" fmla="val f2"/>
                  <a:gd name="f44" fmla="val f3"/>
                  <a:gd name="f45" fmla="+- f44 0 f43"/>
                  <a:gd name="f46" fmla="*/ f45 1 7090"/>
                  <a:gd name="f47" fmla="*/ f43 1 f46"/>
                  <a:gd name="f48" fmla="*/ f44 1 f46"/>
                  <a:gd name="f49" fmla="*/ f47 f41 1"/>
                  <a:gd name="f50" fmla="*/ f48 f41 1"/>
                  <a:gd name="f51" fmla="*/ f48 f42 1"/>
                  <a:gd name="f52" fmla="*/ f47 f4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7090" h="7090">
                    <a:moveTo>
                      <a:pt x="f4" y="f5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5" y="f7"/>
                    </a:cubicBezTo>
                    <a:lnTo>
                      <a:pt x="f16" y="f17"/>
                    </a:lnTo>
                    <a:cubicBezTo>
                      <a:pt x="f18" y="f19"/>
                      <a:pt x="f5" y="f20"/>
                      <a:pt x="f5" y="f21"/>
                    </a:cubicBezTo>
                    <a:cubicBezTo>
                      <a:pt x="f5" y="f22"/>
                      <a:pt x="f18" y="f23"/>
                      <a:pt x="f16" y="f24"/>
                    </a:cubicBez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32" y="f24"/>
                    </a:cubicBezTo>
                    <a:lnTo>
                      <a:pt x="f33" y="f34"/>
                    </a:lnTo>
                    <a:cubicBezTo>
                      <a:pt x="f35" y="f36"/>
                      <a:pt x="f35" y="f37"/>
                      <a:pt x="f38" y="f39"/>
                    </a:cubicBezTo>
                    <a:lnTo>
                      <a:pt x="f3" y="f40"/>
                    </a:lnTo>
                    <a:lnTo>
                      <a:pt x="f4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9" name="Google Shape;10175;p74">
                <a:extLst>
                  <a:ext uri="{FF2B5EF4-FFF2-40B4-BE49-F238E27FC236}">
                    <a16:creationId xmlns:a16="http://schemas.microsoft.com/office/drawing/2014/main" id="{D1450F95-F2BD-B343-70C3-CFB8F74A97FF}"/>
                  </a:ext>
                </a:extLst>
              </p:cNvPr>
              <p:cNvSpPr/>
              <p:nvPr/>
            </p:nvSpPr>
            <p:spPr>
              <a:xfrm>
                <a:off x="7279218" y="1659398"/>
                <a:ext cx="297463" cy="106161"/>
              </a:xfrm>
              <a:custGeom>
                <a:gdLst>
                  <a:gd name="f0" fmla="val w"/>
                  <a:gd name="f1" fmla="val h"/>
                  <a:gd name="f2" fmla="val 0"/>
                  <a:gd name="f3" fmla="val 7436"/>
                  <a:gd name="f4" fmla="val 2490"/>
                  <a:gd name="f5" fmla="val 2048"/>
                  <a:gd name="f6" fmla="val 1355"/>
                  <a:gd name="f7" fmla="val 819"/>
                  <a:gd name="f8" fmla="val 536"/>
                  <a:gd name="f9" fmla="val 1229"/>
                  <a:gd name="f10" fmla="val 1639"/>
                  <a:gd name="f11" fmla="val 410"/>
                  <a:gd name="f12" fmla="val 189"/>
                  <a:gd name="f13" fmla="val 1859"/>
                  <a:gd name="f14" fmla="val 2269"/>
                  <a:gd name="f15" fmla="val 2489"/>
                  <a:gd name="f16" fmla="val 7026"/>
                  <a:gd name="f17" fmla="val 7278"/>
                  <a:gd name="f18" fmla="val 7435"/>
                  <a:gd name="f19" fmla="val 7246"/>
                  <a:gd name="f20" fmla="val 6994"/>
                  <a:gd name="f21" fmla="val 6616"/>
                  <a:gd name="f22" fmla="val 6049"/>
                  <a:gd name="f23" fmla="val 5356"/>
                  <a:gd name="f24" fmla="*/ f0 1 7436"/>
                  <a:gd name="f25" fmla="*/ f1 1 2490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436"/>
                  <a:gd name="f32" fmla="*/ f29 1 2490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436" h="249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2" y="f13"/>
                      <a:pt x="f2" y="f5"/>
                    </a:cubicBezTo>
                    <a:cubicBezTo>
                      <a:pt x="f2" y="f14"/>
                      <a:pt x="f12" y="f15"/>
                      <a:pt x="f11" y="f15"/>
                    </a:cubicBezTo>
                    <a:lnTo>
                      <a:pt x="f16" y="f15"/>
                    </a:lnTo>
                    <a:cubicBezTo>
                      <a:pt x="f17" y="f15"/>
                      <a:pt x="f18" y="f14"/>
                      <a:pt x="f18" y="f5"/>
                    </a:cubicBezTo>
                    <a:cubicBezTo>
                      <a:pt x="f18" y="f13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0" name="Google Shape;10184;p74">
              <a:extLst>
                <a:ext uri="{FF2B5EF4-FFF2-40B4-BE49-F238E27FC236}">
                  <a16:creationId xmlns:a16="http://schemas.microsoft.com/office/drawing/2014/main" id="{E5E7525D-DE54-4814-F16B-BDB172D78609}"/>
                </a:ext>
              </a:extLst>
            </p:cNvPr>
            <p:cNvGrpSpPr/>
            <p:nvPr/>
          </p:nvGrpSpPr>
          <p:grpSpPr>
            <a:xfrm>
              <a:off x="3206883" y="2729063"/>
              <a:ext cx="392753" cy="419645"/>
              <a:chOff x="3206883" y="2729063"/>
              <a:chExt cx="392753" cy="419645"/>
            </a:xfrm>
            <a:grpFill/>
          </p:grpSpPr>
          <p:sp>
            <p:nvSpPr>
              <p:cNvPr id="61" name="Google Shape;10185;p74">
                <a:extLst>
                  <a:ext uri="{FF2B5EF4-FFF2-40B4-BE49-F238E27FC236}">
                    <a16:creationId xmlns:a16="http://schemas.microsoft.com/office/drawing/2014/main" id="{B5973D53-2AB4-8469-CDDA-6BC7471EC2D5}"/>
                  </a:ext>
                </a:extLst>
              </p:cNvPr>
              <p:cNvSpPr/>
              <p:nvPr/>
            </p:nvSpPr>
            <p:spPr>
              <a:xfrm>
                <a:off x="3206883" y="2729063"/>
                <a:ext cx="392753" cy="419645"/>
              </a:xfrm>
              <a:custGeom>
                <a:gdLst>
                  <a:gd name="f0" fmla="val w"/>
                  <a:gd name="f1" fmla="val h"/>
                  <a:gd name="f2" fmla="val 0"/>
                  <a:gd name="f3" fmla="val 12666"/>
                  <a:gd name="f4" fmla="val 12698"/>
                  <a:gd name="f5" fmla="val 379"/>
                  <a:gd name="f6" fmla="val 1"/>
                  <a:gd name="f7" fmla="val 158"/>
                  <a:gd name="f8" fmla="val 190"/>
                  <a:gd name="f9" fmla="val 410"/>
                  <a:gd name="f10" fmla="val 12256"/>
                  <a:gd name="f11" fmla="val 12508"/>
                  <a:gd name="f12" fmla="val 12697"/>
                  <a:gd name="f13" fmla="val 12477"/>
                  <a:gd name="f14" fmla="val 12634"/>
                  <a:gd name="f15" fmla="val 12067"/>
                  <a:gd name="f16" fmla="val 11878"/>
                  <a:gd name="f17" fmla="val 820"/>
                  <a:gd name="f18" fmla="val 631"/>
                  <a:gd name="f19" fmla="*/ f0 1 12666"/>
                  <a:gd name="f20" fmla="*/ f1 1 1269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2666"/>
                  <a:gd name="f27" fmla="*/ f24 1 1269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2666" h="1269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cubicBezTo>
                      <a:pt x="f6" y="f11"/>
                      <a:pt x="f8" y="f12"/>
                      <a:pt x="f5" y="f12"/>
                    </a:cubicBezTo>
                    <a:lnTo>
                      <a:pt x="f10" y="f12"/>
                    </a:lnTo>
                    <a:cubicBezTo>
                      <a:pt x="f13" y="f12"/>
                      <a:pt x="f3" y="f11"/>
                      <a:pt x="f3" y="f10"/>
                    </a:cubicBezTo>
                    <a:cubicBezTo>
                      <a:pt x="f14" y="f15"/>
                      <a:pt x="f13" y="f16"/>
                      <a:pt x="f10" y="f16"/>
                    </a:cubicBezTo>
                    <a:lnTo>
                      <a:pt x="f17" y="f16"/>
                    </a:lnTo>
                    <a:lnTo>
                      <a:pt x="f17" y="f9"/>
                    </a:lnTo>
                    <a:cubicBezTo>
                      <a:pt x="f17" y="f7"/>
                      <a:pt x="f1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2" name="Google Shape;10186;p74">
                <a:extLst>
                  <a:ext uri="{FF2B5EF4-FFF2-40B4-BE49-F238E27FC236}">
                    <a16:creationId xmlns:a16="http://schemas.microsoft.com/office/drawing/2014/main" id="{83FEC4EB-9834-9AA5-5FC5-A9CBA26116C7}"/>
                  </a:ext>
                </a:extLst>
              </p:cNvPr>
              <p:cNvSpPr/>
              <p:nvPr/>
            </p:nvSpPr>
            <p:spPr>
              <a:xfrm>
                <a:off x="3261609" y="2847770"/>
                <a:ext cx="338026" cy="197857"/>
              </a:xfrm>
              <a:custGeom>
                <a:gdLst>
                  <a:gd name="f0" fmla="val w"/>
                  <a:gd name="f1" fmla="val h"/>
                  <a:gd name="f2" fmla="val 0"/>
                  <a:gd name="f3" fmla="val 10901"/>
                  <a:gd name="f4" fmla="val 5987"/>
                  <a:gd name="f5" fmla="val 9641"/>
                  <a:gd name="f6" fmla="val 8979"/>
                  <a:gd name="f7" fmla="val 8444"/>
                  <a:gd name="f8" fmla="val 536"/>
                  <a:gd name="f9" fmla="val 1229"/>
                  <a:gd name="f10" fmla="val 1418"/>
                  <a:gd name="f11" fmla="val 8475"/>
                  <a:gd name="f12" fmla="val 1575"/>
                  <a:gd name="f13" fmla="val 8538"/>
                  <a:gd name="f14" fmla="val 1733"/>
                  <a:gd name="f15" fmla="val 6900"/>
                  <a:gd name="f16" fmla="val 3403"/>
                  <a:gd name="f17" fmla="val 6742"/>
                  <a:gd name="f18" fmla="val 3308"/>
                  <a:gd name="f19" fmla="val 6553"/>
                  <a:gd name="f20" fmla="val 3277"/>
                  <a:gd name="f21" fmla="val 6396"/>
                  <a:gd name="f22" fmla="val 6238"/>
                  <a:gd name="f23" fmla="val 6018"/>
                  <a:gd name="f24" fmla="val 5860"/>
                  <a:gd name="f25" fmla="val 5041"/>
                  <a:gd name="f26" fmla="val 2552"/>
                  <a:gd name="f27" fmla="val 5136"/>
                  <a:gd name="f28" fmla="val 2395"/>
                  <a:gd name="f29" fmla="val 5167"/>
                  <a:gd name="f30" fmla="val 2206"/>
                  <a:gd name="f31" fmla="val 2048"/>
                  <a:gd name="f32" fmla="val 1386"/>
                  <a:gd name="f33" fmla="val 4600"/>
                  <a:gd name="f34" fmla="val 819"/>
                  <a:gd name="f35" fmla="val 3938"/>
                  <a:gd name="f36" fmla="val 2710"/>
                  <a:gd name="f37" fmla="val 2237"/>
                  <a:gd name="f38" fmla="val 2773"/>
                  <a:gd name="f39" fmla="val 2836"/>
                  <a:gd name="f40" fmla="val 3655"/>
                  <a:gd name="f41" fmla="val 3592"/>
                  <a:gd name="f42" fmla="val 3560"/>
                  <a:gd name="f43" fmla="val 567"/>
                  <a:gd name="f44" fmla="val 4096"/>
                  <a:gd name="f45" fmla="val 4757"/>
                  <a:gd name="f46" fmla="val 5451"/>
                  <a:gd name="f47" fmla="val 5986"/>
                  <a:gd name="f48" fmla="val 1891"/>
                  <a:gd name="f49" fmla="val 2458"/>
                  <a:gd name="f50" fmla="val 4568"/>
                  <a:gd name="f51" fmla="val 4411"/>
                  <a:gd name="f52" fmla="val 2332"/>
                  <a:gd name="f53" fmla="val 4253"/>
                  <a:gd name="f54" fmla="val 3434"/>
                  <a:gd name="f55" fmla="val 3151"/>
                  <a:gd name="f56" fmla="val 3214"/>
                  <a:gd name="f57" fmla="val 3781"/>
                  <a:gd name="f58" fmla="val 4285"/>
                  <a:gd name="f59" fmla="val 4442"/>
                  <a:gd name="f60" fmla="val 5293"/>
                  <a:gd name="f61" fmla="val 3970"/>
                  <a:gd name="f62" fmla="val 5199"/>
                  <a:gd name="f63" fmla="val 4127"/>
                  <a:gd name="f64" fmla="val 4348"/>
                  <a:gd name="f65" fmla="val 4505"/>
                  <a:gd name="f66" fmla="val 5703"/>
                  <a:gd name="f67" fmla="val 7057"/>
                  <a:gd name="f68" fmla="val 7593"/>
                  <a:gd name="f69" fmla="val 7561"/>
                  <a:gd name="f70" fmla="val 7498"/>
                  <a:gd name="f71" fmla="val 9137"/>
                  <a:gd name="f72" fmla="val 9294"/>
                  <a:gd name="f73" fmla="val 9483"/>
                  <a:gd name="f74" fmla="val 10334"/>
                  <a:gd name="f75" fmla="val 1890"/>
                  <a:gd name="f76" fmla="*/ f0 1 10901"/>
                  <a:gd name="f77" fmla="*/ f1 1 5987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0901"/>
                  <a:gd name="f84" fmla="*/ f81 1 5987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0901" h="598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27" y="f28"/>
                      <a:pt x="f29" y="f30"/>
                      <a:pt x="f29" y="f31"/>
                    </a:cubicBezTo>
                    <a:cubicBezTo>
                      <a:pt x="f29" y="f32"/>
                      <a:pt x="f33" y="f34"/>
                      <a:pt x="f35" y="f34"/>
                    </a:cubicBezTo>
                    <a:cubicBezTo>
                      <a:pt x="f20" y="f34"/>
                      <a:pt x="f36" y="f32"/>
                      <a:pt x="f36" y="f31"/>
                    </a:cubicBezTo>
                    <a:cubicBezTo>
                      <a:pt x="f36" y="f37"/>
                      <a:pt x="f38" y="f28"/>
                      <a:pt x="f39" y="f26"/>
                    </a:cubicBezTo>
                    <a:lnTo>
                      <a:pt x="f14" y="f40"/>
                    </a:lnTo>
                    <a:cubicBezTo>
                      <a:pt x="f12" y="f41"/>
                      <a:pt x="f32" y="f42"/>
                      <a:pt x="f9" y="f42"/>
                    </a:cubicBezTo>
                    <a:cubicBezTo>
                      <a:pt x="f43" y="f42"/>
                      <a:pt x="f2" y="f44"/>
                      <a:pt x="f2" y="f45"/>
                    </a:cubicBezTo>
                    <a:cubicBezTo>
                      <a:pt x="f2" y="f46"/>
                      <a:pt x="f43" y="f47"/>
                      <a:pt x="f9" y="f47"/>
                    </a:cubicBezTo>
                    <a:cubicBezTo>
                      <a:pt x="f48" y="f47"/>
                      <a:pt x="f49" y="f46"/>
                      <a:pt x="f49" y="f45"/>
                    </a:cubicBezTo>
                    <a:cubicBezTo>
                      <a:pt x="f49" y="f50"/>
                      <a:pt x="f28" y="f51"/>
                      <a:pt x="f52" y="f53"/>
                    </a:cubicBezTo>
                    <a:lnTo>
                      <a:pt x="f54" y="f55"/>
                    </a:lnTo>
                    <a:cubicBezTo>
                      <a:pt x="f41" y="f56"/>
                      <a:pt x="f57" y="f20"/>
                      <a:pt x="f35" y="f20"/>
                    </a:cubicBezTo>
                    <a:cubicBezTo>
                      <a:pt x="f44" y="f20"/>
                      <a:pt x="f58" y="f56"/>
                      <a:pt x="f59" y="f55"/>
                    </a:cubicBezTo>
                    <a:lnTo>
                      <a:pt x="f60" y="f61"/>
                    </a:lnTo>
                    <a:cubicBezTo>
                      <a:pt x="f62" y="f63"/>
                      <a:pt x="f29" y="f64"/>
                      <a:pt x="f29" y="f65"/>
                    </a:cubicBezTo>
                    <a:cubicBezTo>
                      <a:pt x="f29" y="f29"/>
                      <a:pt x="f66" y="f66"/>
                      <a:pt x="f21" y="f66"/>
                    </a:cubicBezTo>
                    <a:cubicBezTo>
                      <a:pt x="f67" y="f66"/>
                      <a:pt x="f68" y="f29"/>
                      <a:pt x="f68" y="f65"/>
                    </a:cubicBezTo>
                    <a:cubicBezTo>
                      <a:pt x="f68" y="f58"/>
                      <a:pt x="f69" y="f63"/>
                      <a:pt x="f70" y="f61"/>
                    </a:cubicBezTo>
                    <a:lnTo>
                      <a:pt x="f71" y="f52"/>
                    </a:lnTo>
                    <a:cubicBezTo>
                      <a:pt x="f72" y="f28"/>
                      <a:pt x="f73" y="f49"/>
                      <a:pt x="f5" y="f49"/>
                    </a:cubicBezTo>
                    <a:cubicBezTo>
                      <a:pt x="f74" y="f49"/>
                      <a:pt x="f3" y="f75"/>
                      <a:pt x="f3" y="f9"/>
                    </a:cubicBezTo>
                    <a:cubicBezTo>
                      <a:pt x="f3" y="f8"/>
                      <a:pt x="f74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63" name="Google Shape;10189;p74">
              <a:extLst>
                <a:ext uri="{FF2B5EF4-FFF2-40B4-BE49-F238E27FC236}">
                  <a16:creationId xmlns:a16="http://schemas.microsoft.com/office/drawing/2014/main" id="{F7BCD4F3-DC48-39D9-0F06-1E7436F9D089}"/>
                </a:ext>
              </a:extLst>
            </p:cNvPr>
            <p:cNvSpPr/>
            <p:nvPr/>
          </p:nvSpPr>
          <p:spPr>
            <a:xfrm>
              <a:off x="6560966" y="2788206"/>
              <a:ext cx="394709" cy="328004"/>
            </a:xfrm>
            <a:custGeom>
              <a:gdLst>
                <a:gd name="f0" fmla="val w"/>
                <a:gd name="f1" fmla="val h"/>
                <a:gd name="f2" fmla="val 0"/>
                <a:gd name="f3" fmla="val 12729"/>
                <a:gd name="f4" fmla="val 9925"/>
                <a:gd name="f5" fmla="val 925"/>
                <a:gd name="f6" fmla="val 3644"/>
                <a:gd name="f7" fmla="val 944"/>
                <a:gd name="f8" fmla="val 963"/>
                <a:gd name="f9" fmla="val 3648"/>
                <a:gd name="f10" fmla="val 978"/>
                <a:gd name="f11" fmla="val 3655"/>
                <a:gd name="f12" fmla="val 1608"/>
                <a:gd name="f13" fmla="val 3970"/>
                <a:gd name="f14" fmla="val 5924"/>
                <a:gd name="f15" fmla="val 6239"/>
                <a:gd name="f16" fmla="val 960"/>
                <a:gd name="f17" fmla="val 6256"/>
                <a:gd name="f18" fmla="val 937"/>
                <a:gd name="f19" fmla="val 6264"/>
                <a:gd name="f20" fmla="val 914"/>
                <a:gd name="f21" fmla="val 854"/>
                <a:gd name="f22" fmla="val 788"/>
                <a:gd name="f23" fmla="val 6212"/>
                <a:gd name="f24" fmla="val 6144"/>
                <a:gd name="f25" fmla="val 3781"/>
                <a:gd name="f26" fmla="val 3685"/>
                <a:gd name="f27" fmla="val 862"/>
                <a:gd name="f28" fmla="val 4128"/>
                <a:gd name="f29" fmla="val 7184"/>
                <a:gd name="f30" fmla="val 6963"/>
                <a:gd name="f31" fmla="val 8035"/>
                <a:gd name="f32" fmla="val 6648"/>
                <a:gd name="f33" fmla="val 8507"/>
                <a:gd name="f34" fmla="val 6176"/>
                <a:gd name="f35" fmla="val 8759"/>
                <a:gd name="f36" fmla="val 5640"/>
                <a:gd name="f37" fmla="val 4821"/>
                <a:gd name="f38" fmla="val 4097"/>
                <a:gd name="f39" fmla="val 8066"/>
                <a:gd name="f40" fmla="val 11374"/>
                <a:gd name="f41" fmla="val 820"/>
                <a:gd name="f42" fmla="val 11626"/>
                <a:gd name="f43" fmla="val 11815"/>
                <a:gd name="f44" fmla="val 1009"/>
                <a:gd name="f45" fmla="val 1198"/>
                <a:gd name="f46" fmla="val 8665"/>
                <a:gd name="f47" fmla="val 8885"/>
                <a:gd name="f48" fmla="val 9043"/>
                <a:gd name="f49" fmla="val 11154"/>
                <a:gd name="f50" fmla="val 10996"/>
                <a:gd name="f51" fmla="val 8854"/>
                <a:gd name="f52" fmla="val 977"/>
                <a:gd name="f53" fmla="val 11185"/>
                <a:gd name="f54" fmla="val 11437"/>
                <a:gd name="f55" fmla="val 1"/>
                <a:gd name="f56" fmla="val 10870"/>
                <a:gd name="f57" fmla="val 10366"/>
                <a:gd name="f58" fmla="val 379"/>
                <a:gd name="f59" fmla="val 10240"/>
                <a:gd name="f60" fmla="val 883"/>
                <a:gd name="f61" fmla="val 2080"/>
                <a:gd name="f62" fmla="val 3246"/>
                <a:gd name="f63" fmla="val 1387"/>
                <a:gd name="f64" fmla="val 2899"/>
                <a:gd name="f65" fmla="val 1251"/>
                <a:gd name="f66" fmla="val 2831"/>
                <a:gd name="f67" fmla="val 1109"/>
                <a:gd name="f68" fmla="val 2800"/>
                <a:gd name="f69" fmla="val 970"/>
                <a:gd name="f70" fmla="val 466"/>
                <a:gd name="f71" fmla="val 3213"/>
                <a:gd name="f72" fmla="val 6687"/>
                <a:gd name="f73" fmla="val 465"/>
                <a:gd name="f74" fmla="val 7095"/>
                <a:gd name="f75" fmla="val 983"/>
                <a:gd name="f76" fmla="val 1127"/>
                <a:gd name="f77" fmla="val 1275"/>
                <a:gd name="f78" fmla="val 7063"/>
                <a:gd name="f79" fmla="val 1419"/>
                <a:gd name="f80" fmla="val 6995"/>
                <a:gd name="f81" fmla="val 2143"/>
                <a:gd name="f82" fmla="val 3340"/>
                <a:gd name="f83" fmla="val 3151"/>
                <a:gd name="f84" fmla="val 8444"/>
                <a:gd name="f85" fmla="val 4286"/>
                <a:gd name="f86" fmla="val 9641"/>
                <a:gd name="f87" fmla="val 5672"/>
                <a:gd name="f88" fmla="val 6585"/>
                <a:gd name="f89" fmla="val 7405"/>
                <a:gd name="f90" fmla="val 9074"/>
                <a:gd name="f91" fmla="val 7814"/>
                <a:gd name="f92" fmla="val 8287"/>
                <a:gd name="f93" fmla="val 10271"/>
                <a:gd name="f94" fmla="val 9011"/>
                <a:gd name="f95" fmla="val 10429"/>
                <a:gd name="f96" fmla="val 9515"/>
                <a:gd name="f97" fmla="val 10902"/>
                <a:gd name="f98" fmla="val 11469"/>
                <a:gd name="f99" fmla="val 12130"/>
                <a:gd name="f100" fmla="val 9358"/>
                <a:gd name="f101" fmla="val 8696"/>
                <a:gd name="f102" fmla="val 1261"/>
                <a:gd name="f103" fmla="val 12634"/>
                <a:gd name="f104" fmla="val 536"/>
                <a:gd name="f105" fmla="val 12099"/>
                <a:gd name="f106" fmla="*/ f0 1 12729"/>
                <a:gd name="f107" fmla="*/ f1 1 9925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12729"/>
                <a:gd name="f114" fmla="*/ f111 1 9925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12729" h="992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lnTo>
                    <a:pt x="f10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2" y="f24"/>
                  </a:cubicBezTo>
                  <a:lnTo>
                    <a:pt x="f22" y="f25"/>
                  </a:lnTo>
                  <a:cubicBezTo>
                    <a:pt x="f22" y="f26"/>
                    <a:pt x="f27" y="f6"/>
                    <a:pt x="f5" y="f6"/>
                  </a:cubicBezTo>
                  <a:close/>
                  <a:moveTo>
                    <a:pt x="f28" y="f29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28" y="f29"/>
                  </a:cubicBezTo>
                  <a:close/>
                  <a:moveTo>
                    <a:pt x="f40" y="f41"/>
                  </a:moveTo>
                  <a:cubicBezTo>
                    <a:pt x="f42" y="f41"/>
                    <a:pt x="f43" y="f44"/>
                    <a:pt x="f43" y="f45"/>
                  </a:cubicBezTo>
                  <a:lnTo>
                    <a:pt x="f43" y="f46"/>
                  </a:lnTo>
                  <a:cubicBezTo>
                    <a:pt x="f43" y="f47"/>
                    <a:pt x="f42" y="f48"/>
                    <a:pt x="f40" y="f48"/>
                  </a:cubicBezTo>
                  <a:cubicBezTo>
                    <a:pt x="f49" y="f48"/>
                    <a:pt x="f50" y="f51"/>
                    <a:pt x="f50" y="f46"/>
                  </a:cubicBezTo>
                  <a:lnTo>
                    <a:pt x="f50" y="f45"/>
                  </a:lnTo>
                  <a:cubicBezTo>
                    <a:pt x="f50" y="f52"/>
                    <a:pt x="f53" y="f41"/>
                    <a:pt x="f40" y="f41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9" y="f60"/>
                  </a:cubicBezTo>
                  <a:lnTo>
                    <a:pt x="f61" y="f62"/>
                  </a:lnTo>
                  <a:lnTo>
                    <a:pt x="f63" y="f64"/>
                  </a:ln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55" y="f71"/>
                    <a:pt x="f55" y="f25"/>
                  </a:cubicBezTo>
                  <a:lnTo>
                    <a:pt x="f55" y="f24"/>
                  </a:lnTo>
                  <a:cubicBezTo>
                    <a:pt x="f55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lnTo>
                    <a:pt x="f81" y="f32"/>
                  </a:lnTo>
                  <a:lnTo>
                    <a:pt x="f82" y="f80"/>
                  </a:ln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92"/>
                  </a:cubicBezTo>
                  <a:lnTo>
                    <a:pt x="f93" y="f94"/>
                  </a:lnTo>
                  <a:cubicBezTo>
                    <a:pt x="f95" y="f96"/>
                    <a:pt x="f97" y="f4"/>
                    <a:pt x="f98" y="f4"/>
                  </a:cubicBezTo>
                  <a:cubicBezTo>
                    <a:pt x="f99" y="f4"/>
                    <a:pt x="f3" y="f100"/>
                    <a:pt x="f3" y="f101"/>
                  </a:cubicBezTo>
                  <a:lnTo>
                    <a:pt x="f3" y="f102"/>
                  </a:lnTo>
                  <a:cubicBezTo>
                    <a:pt x="f103" y="f104"/>
                    <a:pt x="f105" y="f55"/>
                    <a:pt x="f54" y="f5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4" name="Google Shape;10190;p74">
              <a:extLst>
                <a:ext uri="{FF2B5EF4-FFF2-40B4-BE49-F238E27FC236}">
                  <a16:creationId xmlns:a16="http://schemas.microsoft.com/office/drawing/2014/main" id="{3AD386F5-69C6-BAE6-EBB9-E1B203D26E48}"/>
                </a:ext>
              </a:extLst>
            </p:cNvPr>
            <p:cNvGrpSpPr/>
            <p:nvPr/>
          </p:nvGrpSpPr>
          <p:grpSpPr>
            <a:xfrm>
              <a:off x="7862157" y="2742733"/>
              <a:ext cx="359688" cy="378735"/>
              <a:chOff x="7862157" y="2742733"/>
              <a:chExt cx="359688" cy="378735"/>
            </a:xfrm>
            <a:grpFill/>
          </p:grpSpPr>
          <p:sp>
            <p:nvSpPr>
              <p:cNvPr id="65" name="Google Shape;10191;p74">
                <a:extLst>
                  <a:ext uri="{FF2B5EF4-FFF2-40B4-BE49-F238E27FC236}">
                    <a16:creationId xmlns:a16="http://schemas.microsoft.com/office/drawing/2014/main" id="{E275FD54-FF7C-6C8E-BCD0-69572BCB4FD3}"/>
                  </a:ext>
                </a:extLst>
              </p:cNvPr>
              <p:cNvSpPr/>
              <p:nvPr/>
            </p:nvSpPr>
            <p:spPr>
              <a:xfrm>
                <a:off x="7862157" y="2742733"/>
                <a:ext cx="168752" cy="308610"/>
              </a:xfrm>
              <a:custGeom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73"/>
                  <a:gd name="f6" fmla="val 5532"/>
                  <a:gd name="f7" fmla="val 1"/>
                  <a:gd name="f8" fmla="val 5515"/>
                  <a:gd name="f9" fmla="val 5499"/>
                  <a:gd name="f10" fmla="val 2"/>
                  <a:gd name="f11" fmla="val 5483"/>
                  <a:gd name="f12" fmla="val 4"/>
                  <a:gd name="f13" fmla="val 2364"/>
                  <a:gd name="f14" fmla="val 445"/>
                  <a:gd name="f15" fmla="val 3123"/>
                  <a:gd name="f16" fmla="val 6274"/>
                  <a:gd name="f17" fmla="val 7692"/>
                  <a:gd name="f18" fmla="val 442"/>
                  <a:gd name="f19" fmla="val 8983"/>
                  <a:gd name="f20" fmla="val 1293"/>
                  <a:gd name="f21" fmla="val 10086"/>
                  <a:gd name="f22" fmla="val 1381"/>
                  <a:gd name="f23" fmla="val 10209"/>
                  <a:gd name="f24" fmla="val 1507"/>
                  <a:gd name="f25" fmla="val 1635"/>
                  <a:gd name="f26" fmla="val 1737"/>
                  <a:gd name="f27" fmla="val 1839"/>
                  <a:gd name="f28" fmla="val 10233"/>
                  <a:gd name="f29" fmla="val 1923"/>
                  <a:gd name="f30" fmla="val 10149"/>
                  <a:gd name="f31" fmla="val 3719"/>
                  <a:gd name="f32" fmla="val 8353"/>
                  <a:gd name="f33" fmla="val 3813"/>
                  <a:gd name="f34" fmla="val 8259"/>
                  <a:gd name="f35" fmla="val 3845"/>
                  <a:gd name="f36" fmla="val 8007"/>
                  <a:gd name="f37" fmla="val 3782"/>
                  <a:gd name="f38" fmla="val 7849"/>
                  <a:gd name="f39" fmla="val 3498"/>
                  <a:gd name="f40" fmla="val 7376"/>
                  <a:gd name="f41" fmla="val 3341"/>
                  <a:gd name="f42" fmla="val 6809"/>
                  <a:gd name="f43" fmla="val 4888"/>
                  <a:gd name="f44" fmla="val 4286"/>
                  <a:gd name="f45" fmla="val 3659"/>
                  <a:gd name="f46" fmla="val 5672"/>
                  <a:gd name="f47" fmla="val 3312"/>
                  <a:gd name="f48" fmla="val 5861"/>
                  <a:gd name="f49" fmla="val 3281"/>
                  <a:gd name="f50" fmla="val 2934"/>
                  <a:gd name="f51" fmla="val 414"/>
                  <a:gd name="f52" fmla="val 5958"/>
                  <a:gd name="f53" fmla="val 5739"/>
                  <a:gd name="f54" fmla="*/ f1 1 5987"/>
                  <a:gd name="f55" fmla="*/ f2 1 10273"/>
                  <a:gd name="f56" fmla="val f3"/>
                  <a:gd name="f57" fmla="val f4"/>
                  <a:gd name="f58" fmla="val f5"/>
                  <a:gd name="f59" fmla="+- f58 0 f56"/>
                  <a:gd name="f60" fmla="+- f57 0 f56"/>
                  <a:gd name="f61" fmla="*/ f60 1 5987"/>
                  <a:gd name="f62" fmla="*/ f59 1 10273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5987" h="10273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13" y="f14"/>
                      <a:pt x="f7" y="f15"/>
                      <a:pt x="f7" y="f16"/>
                    </a:cubicBezTo>
                    <a:cubicBezTo>
                      <a:pt x="f7" y="f17"/>
                      <a:pt x="f18" y="f19"/>
                      <a:pt x="f20" y="f21"/>
                    </a:cubicBezTo>
                    <a:cubicBezTo>
                      <a:pt x="f22" y="f23"/>
                      <a:pt x="f24" y="f5"/>
                      <a:pt x="f25" y="f5"/>
                    </a:cubicBezTo>
                    <a:cubicBezTo>
                      <a:pt x="f26" y="f5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1" y="f16"/>
                    </a:cubicBezTo>
                    <a:cubicBezTo>
                      <a:pt x="f41" y="f43"/>
                      <a:pt x="f44" y="f45"/>
                      <a:pt x="f46" y="f47"/>
                    </a:cubicBezTo>
                    <a:cubicBezTo>
                      <a:pt x="f48" y="f49"/>
                      <a:pt x="f4" y="f15"/>
                      <a:pt x="f4" y="f50"/>
                    </a:cubicBezTo>
                    <a:lnTo>
                      <a:pt x="f4" y="f51"/>
                    </a:lnTo>
                    <a:cubicBezTo>
                      <a:pt x="f52" y="f0"/>
                      <a:pt x="f53" y="f7"/>
                      <a:pt x="f6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6" name="Google Shape;10192;p74">
                <a:extLst>
                  <a:ext uri="{FF2B5EF4-FFF2-40B4-BE49-F238E27FC236}">
                    <a16:creationId xmlns:a16="http://schemas.microsoft.com/office/drawing/2014/main" id="{CD9F34C2-70FB-D2B3-31DF-16A4B4D325C1}"/>
                  </a:ext>
                </a:extLst>
              </p:cNvPr>
              <p:cNvSpPr/>
              <p:nvPr/>
            </p:nvSpPr>
            <p:spPr>
              <a:xfrm>
                <a:off x="7927884" y="3006922"/>
                <a:ext cx="227356" cy="114546"/>
              </a:xfrm>
              <a:custGeom>
                <a:gdLst>
                  <a:gd name="f0" fmla="val w"/>
                  <a:gd name="f1" fmla="val h"/>
                  <a:gd name="f2" fmla="val 0"/>
                  <a:gd name="f3" fmla="val 8066"/>
                  <a:gd name="f4" fmla="val 3813"/>
                  <a:gd name="f5" fmla="val 5758"/>
                  <a:gd name="f6" fmla="val 5692"/>
                  <a:gd name="f7" fmla="val 5629"/>
                  <a:gd name="f8" fmla="val 11"/>
                  <a:gd name="f9" fmla="val 5577"/>
                  <a:gd name="f10" fmla="val 32"/>
                  <a:gd name="f11" fmla="val 5091"/>
                  <a:gd name="f12" fmla="val 339"/>
                  <a:gd name="f13" fmla="val 4530"/>
                  <a:gd name="f14" fmla="val 489"/>
                  <a:gd name="f15" fmla="val 3972"/>
                  <a:gd name="f16" fmla="val 3444"/>
                  <a:gd name="f17" fmla="val 2917"/>
                  <a:gd name="f18" fmla="val 355"/>
                  <a:gd name="f19" fmla="val 2458"/>
                  <a:gd name="f20" fmla="val 95"/>
                  <a:gd name="f21" fmla="val 2389"/>
                  <a:gd name="f22" fmla="val 53"/>
                  <a:gd name="f23" fmla="val 2314"/>
                  <a:gd name="f24" fmla="val 30"/>
                  <a:gd name="f25" fmla="val 2239"/>
                  <a:gd name="f26" fmla="val 2141"/>
                  <a:gd name="f27" fmla="val 2042"/>
                  <a:gd name="f28" fmla="val 69"/>
                  <a:gd name="f29" fmla="val 1954"/>
                  <a:gd name="f30" fmla="val 158"/>
                  <a:gd name="f31" fmla="val 189"/>
                  <a:gd name="f32" fmla="val 1922"/>
                  <a:gd name="f33" fmla="val 2143"/>
                  <a:gd name="f34" fmla="val 2395"/>
                  <a:gd name="f35" fmla="val 221"/>
                  <a:gd name="f36" fmla="val 2552"/>
                  <a:gd name="f37" fmla="val 1324"/>
                  <a:gd name="f38" fmla="val 3403"/>
                  <a:gd name="f39" fmla="val 2615"/>
                  <a:gd name="f40" fmla="val 3812"/>
                  <a:gd name="f41" fmla="val 4001"/>
                  <a:gd name="f42" fmla="val 5388"/>
                  <a:gd name="f43" fmla="val 6711"/>
                  <a:gd name="f44" fmla="val 7814"/>
                  <a:gd name="f45" fmla="val 2521"/>
                  <a:gd name="f46" fmla="val 8034"/>
                  <a:gd name="f47" fmla="val 2363"/>
                  <a:gd name="f48" fmla="val 2080"/>
                  <a:gd name="f49" fmla="val 7877"/>
                  <a:gd name="f50" fmla="val 1890"/>
                  <a:gd name="f51" fmla="val 6112"/>
                  <a:gd name="f52" fmla="val 126"/>
                  <a:gd name="f53" fmla="val 6028"/>
                  <a:gd name="f54" fmla="val 42"/>
                  <a:gd name="f55" fmla="val 5888"/>
                  <a:gd name="f56" fmla="*/ f0 1 8066"/>
                  <a:gd name="f57" fmla="*/ f1 1 3813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8066"/>
                  <a:gd name="f64" fmla="*/ f61 1 3813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8066" h="381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2" y="f33"/>
                      <a:pt x="f10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45"/>
                    </a:cubicBezTo>
                    <a:cubicBezTo>
                      <a:pt x="f46" y="f47"/>
                      <a:pt x="f3" y="f48"/>
                      <a:pt x="f49" y="f50"/>
                    </a:cubicBezTo>
                    <a:lnTo>
                      <a:pt x="f51" y="f52"/>
                    </a:lnTo>
                    <a:cubicBezTo>
                      <a:pt x="f53" y="f54"/>
                      <a:pt x="f5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7" name="Google Shape;10193;p74">
                <a:extLst>
                  <a:ext uri="{FF2B5EF4-FFF2-40B4-BE49-F238E27FC236}">
                    <a16:creationId xmlns:a16="http://schemas.microsoft.com/office/drawing/2014/main" id="{C3EE1F55-83C2-81D6-BD31-2DFE4CDE4BF1}"/>
                  </a:ext>
                </a:extLst>
              </p:cNvPr>
              <p:cNvSpPr/>
              <p:nvPr/>
            </p:nvSpPr>
            <p:spPr>
              <a:xfrm>
                <a:off x="8053093" y="2742733"/>
                <a:ext cx="168752" cy="308253"/>
              </a:xfrm>
              <a:custGeom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61"/>
                  <a:gd name="f6" fmla="val 418"/>
                  <a:gd name="f7" fmla="val 1"/>
                  <a:gd name="f8" fmla="val 190"/>
                  <a:gd name="f9" fmla="val 414"/>
                  <a:gd name="f10" fmla="val 2934"/>
                  <a:gd name="f11" fmla="val 3123"/>
                  <a:gd name="f12" fmla="val 127"/>
                  <a:gd name="f13" fmla="val 3281"/>
                  <a:gd name="f14" fmla="val 316"/>
                  <a:gd name="f15" fmla="val 3312"/>
                  <a:gd name="f16" fmla="val 1639"/>
                  <a:gd name="f17" fmla="val 3659"/>
                  <a:gd name="f18" fmla="val 2647"/>
                  <a:gd name="f19" fmla="val 4856"/>
                  <a:gd name="f20" fmla="val 6274"/>
                  <a:gd name="f21" fmla="val 6809"/>
                  <a:gd name="f22" fmla="val 2489"/>
                  <a:gd name="f23" fmla="val 7376"/>
                  <a:gd name="f24" fmla="val 2206"/>
                  <a:gd name="f25" fmla="val 7849"/>
                  <a:gd name="f26" fmla="val 2080"/>
                  <a:gd name="f27" fmla="val 8007"/>
                  <a:gd name="f28" fmla="val 2111"/>
                  <a:gd name="f29" fmla="val 8196"/>
                  <a:gd name="f30" fmla="val 2269"/>
                  <a:gd name="f31" fmla="val 8353"/>
                  <a:gd name="f32" fmla="val 4065"/>
                  <a:gd name="f33" fmla="val 10149"/>
                  <a:gd name="f34" fmla="val 4137"/>
                  <a:gd name="f35" fmla="val 10221"/>
                  <a:gd name="f36" fmla="val 4242"/>
                  <a:gd name="f37" fmla="val 10260"/>
                  <a:gd name="f38" fmla="val 4350"/>
                  <a:gd name="f39" fmla="val 4478"/>
                  <a:gd name="f40" fmla="val 4609"/>
                  <a:gd name="f41" fmla="val 10205"/>
                  <a:gd name="f42" fmla="val 4695"/>
                  <a:gd name="f43" fmla="val 10086"/>
                  <a:gd name="f44" fmla="val 5514"/>
                  <a:gd name="f45" fmla="val 8983"/>
                  <a:gd name="f46" fmla="val 7660"/>
                  <a:gd name="f47" fmla="val 5892"/>
                  <a:gd name="f48" fmla="val 3592"/>
                  <a:gd name="f49" fmla="val 445"/>
                  <a:gd name="f50" fmla="val 473"/>
                  <a:gd name="f51" fmla="val 4"/>
                  <a:gd name="f52" fmla="val 455"/>
                  <a:gd name="f53" fmla="val 2"/>
                  <a:gd name="f54" fmla="val 436"/>
                  <a:gd name="f55" fmla="*/ f1 1 5987"/>
                  <a:gd name="f56" fmla="*/ f2 1 10261"/>
                  <a:gd name="f57" fmla="val f3"/>
                  <a:gd name="f58" fmla="val f4"/>
                  <a:gd name="f59" fmla="val f5"/>
                  <a:gd name="f60" fmla="+- f59 0 f57"/>
                  <a:gd name="f61" fmla="+- f58 0 f57"/>
                  <a:gd name="f62" fmla="*/ f61 1 5987"/>
                  <a:gd name="f63" fmla="*/ f60 1 102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987" h="10261">
                    <a:moveTo>
                      <a:pt x="f6" y="f7"/>
                    </a:moveTo>
                    <a:cubicBezTo>
                      <a:pt x="f8" y="f7"/>
                      <a:pt x="f7" y="f0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cubicBezTo>
                      <a:pt x="f18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lnTo>
                      <a:pt x="f32" y="f33"/>
                    </a:lnTo>
                    <a:cubicBezTo>
                      <a:pt x="f34" y="f35"/>
                      <a:pt x="f36" y="f37"/>
                      <a:pt x="f38" y="f37"/>
                    </a:cubicBezTo>
                    <a:cubicBezTo>
                      <a:pt x="f39" y="f37"/>
                      <a:pt x="f40" y="f41"/>
                      <a:pt x="f42" y="f43"/>
                    </a:cubicBezTo>
                    <a:cubicBezTo>
                      <a:pt x="f44" y="f45"/>
                      <a:pt x="f4" y="f46"/>
                      <a:pt x="f4" y="f20"/>
                    </a:cubicBezTo>
                    <a:cubicBezTo>
                      <a:pt x="f47" y="f11"/>
                      <a:pt x="f48" y="f49"/>
                      <a:pt x="f50" y="f51"/>
                    </a:cubicBezTo>
                    <a:cubicBezTo>
                      <a:pt x="f52" y="f53"/>
                      <a:pt x="f54" y="f7"/>
                      <a:pt x="f6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10194;p74">
                <a:extLst>
                  <a:ext uri="{FF2B5EF4-FFF2-40B4-BE49-F238E27FC236}">
                    <a16:creationId xmlns:a16="http://schemas.microsoft.com/office/drawing/2014/main" id="{A91347B1-39B0-5E85-0F9C-23E0CB1B0EC5}"/>
                  </a:ext>
                </a:extLst>
              </p:cNvPr>
              <p:cNvSpPr/>
              <p:nvPr/>
            </p:nvSpPr>
            <p:spPr>
              <a:xfrm>
                <a:off x="8005142" y="2845055"/>
                <a:ext cx="71058" cy="174174"/>
              </a:xfrm>
              <a:custGeom>
                <a:gdLst>
                  <a:gd name="f0" fmla="val w"/>
                  <a:gd name="f1" fmla="val h"/>
                  <a:gd name="f2" fmla="val 0"/>
                  <a:gd name="f3" fmla="val 2521"/>
                  <a:gd name="f4" fmla="val 5798"/>
                  <a:gd name="f5" fmla="val 1260"/>
                  <a:gd name="f6" fmla="val 1"/>
                  <a:gd name="f7" fmla="val 1040"/>
                  <a:gd name="f8" fmla="val 819"/>
                  <a:gd name="f9" fmla="val 190"/>
                  <a:gd name="f10" fmla="val 379"/>
                  <a:gd name="f11" fmla="val 662"/>
                  <a:gd name="f12" fmla="val 347"/>
                  <a:gd name="f13" fmla="val 820"/>
                  <a:gd name="f14" fmla="val 1293"/>
                  <a:gd name="f15" fmla="val 1860"/>
                  <a:gd name="f16" fmla="val 567"/>
                  <a:gd name="f17" fmla="val 2899"/>
                  <a:gd name="f18" fmla="val 977"/>
                  <a:gd name="f19" fmla="val 3214"/>
                  <a:gd name="f20" fmla="val 1292"/>
                  <a:gd name="f21" fmla="val 3466"/>
                  <a:gd name="f22" fmla="val 1670"/>
                  <a:gd name="f23" fmla="val 3687"/>
                  <a:gd name="f24" fmla="val 3939"/>
                  <a:gd name="f25" fmla="val 4160"/>
                  <a:gd name="f26" fmla="val 1450"/>
                  <a:gd name="f27" fmla="val 4380"/>
                  <a:gd name="f28" fmla="val 1071"/>
                  <a:gd name="f29" fmla="val 630"/>
                  <a:gd name="f30" fmla="val 3529"/>
                  <a:gd name="f31" fmla="val 441"/>
                  <a:gd name="f32" fmla="val 252"/>
                  <a:gd name="f33" fmla="val 32"/>
                  <a:gd name="f34" fmla="val 3750"/>
                  <a:gd name="f35" fmla="val 4475"/>
                  <a:gd name="f36" fmla="val 410"/>
                  <a:gd name="f37" fmla="val 4916"/>
                  <a:gd name="f38" fmla="val 882"/>
                  <a:gd name="f39" fmla="val 5105"/>
                  <a:gd name="f40" fmla="val 5388"/>
                  <a:gd name="f41" fmla="val 5640"/>
                  <a:gd name="f42" fmla="val 1544"/>
                  <a:gd name="f43" fmla="val 1702"/>
                  <a:gd name="f44" fmla="val 5577"/>
                  <a:gd name="f45" fmla="val 5073"/>
                  <a:gd name="f46" fmla="val 2174"/>
                  <a:gd name="f47" fmla="val 4443"/>
                  <a:gd name="f48" fmla="val 3907"/>
                  <a:gd name="f49" fmla="val 1985"/>
                  <a:gd name="f50" fmla="val 2836"/>
                  <a:gd name="f51" fmla="val 1229"/>
                  <a:gd name="f52" fmla="val 2269"/>
                  <a:gd name="f53" fmla="val 2049"/>
                  <a:gd name="f54" fmla="val 1797"/>
                  <a:gd name="f55" fmla="val 1576"/>
                  <a:gd name="f56" fmla="val 1419"/>
                  <a:gd name="f57" fmla="val 1608"/>
                  <a:gd name="f58" fmla="val 1891"/>
                  <a:gd name="f59" fmla="val 2238"/>
                  <a:gd name="f60" fmla="val 2143"/>
                  <a:gd name="f61" fmla="val 2363"/>
                  <a:gd name="f62" fmla="val 1261"/>
                  <a:gd name="f63" fmla="val 631"/>
                  <a:gd name="f64" fmla="val 158"/>
                  <a:gd name="f65" fmla="val 1513"/>
                  <a:gd name="f66" fmla="*/ f0 1 2521"/>
                  <a:gd name="f67" fmla="*/ f1 1 5798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2521"/>
                  <a:gd name="f74" fmla="*/ f71 1 5798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2521" h="579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2" y="f14"/>
                      <a:pt x="f2" y="f15"/>
                    </a:cubicBezTo>
                    <a:cubicBezTo>
                      <a:pt x="f2" y="f3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5" y="f27"/>
                    </a:cubicBezTo>
                    <a:cubicBezTo>
                      <a:pt x="f28" y="f27"/>
                      <a:pt x="f8" y="f25"/>
                      <a:pt x="f8" y="f24"/>
                    </a:cubicBezTo>
                    <a:cubicBezTo>
                      <a:pt x="f8" y="f23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3" y="f24"/>
                    </a:cubicBezTo>
                    <a:cubicBezTo>
                      <a:pt x="f33" y="f35"/>
                      <a:pt x="f36" y="f37"/>
                      <a:pt x="f38" y="f39"/>
                    </a:cubicBezTo>
                    <a:lnTo>
                      <a:pt x="f38" y="f40"/>
                    </a:lnTo>
                    <a:cubicBezTo>
                      <a:pt x="f38" y="f41"/>
                      <a:pt x="f28" y="f4"/>
                      <a:pt x="f20" y="f4"/>
                    </a:cubicBezTo>
                    <a:cubicBezTo>
                      <a:pt x="f42" y="f4"/>
                      <a:pt x="f43" y="f44"/>
                      <a:pt x="f43" y="f40"/>
                    </a:cubicBezTo>
                    <a:lnTo>
                      <a:pt x="f43" y="f45"/>
                    </a:lnTo>
                    <a:cubicBezTo>
                      <a:pt x="f46" y="f37"/>
                      <a:pt x="f3" y="f47"/>
                      <a:pt x="f3" y="f48"/>
                    </a:cubicBezTo>
                    <a:cubicBezTo>
                      <a:pt x="f3" y="f19"/>
                      <a:pt x="f49" y="f50"/>
                      <a:pt x="f42" y="f3"/>
                    </a:cubicBezTo>
                    <a:cubicBezTo>
                      <a:pt x="f51" y="f52"/>
                      <a:pt x="f38" y="f53"/>
                      <a:pt x="f38" y="f54"/>
                    </a:cubicBezTo>
                    <a:cubicBezTo>
                      <a:pt x="f38" y="f55"/>
                      <a:pt x="f28" y="f56"/>
                      <a:pt x="f20" y="f56"/>
                    </a:cubicBezTo>
                    <a:cubicBezTo>
                      <a:pt x="f42" y="f56"/>
                      <a:pt x="f43" y="f57"/>
                      <a:pt x="f43" y="f54"/>
                    </a:cubicBezTo>
                    <a:cubicBezTo>
                      <a:pt x="f43" y="f53"/>
                      <a:pt x="f58" y="f59"/>
                      <a:pt x="f60" y="f59"/>
                    </a:cubicBezTo>
                    <a:cubicBezTo>
                      <a:pt x="f61" y="f59"/>
                      <a:pt x="f3" y="f53"/>
                      <a:pt x="f3" y="f54"/>
                    </a:cubicBezTo>
                    <a:cubicBezTo>
                      <a:pt x="f3" y="f62"/>
                      <a:pt x="f46" y="f13"/>
                      <a:pt x="f43" y="f63"/>
                    </a:cubicBezTo>
                    <a:lnTo>
                      <a:pt x="f43" y="f12"/>
                    </a:lnTo>
                    <a:cubicBezTo>
                      <a:pt x="f43" y="f64"/>
                      <a:pt x="f65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9" name="Google Shape;10221;p74">
              <a:extLst>
                <a:ext uri="{FF2B5EF4-FFF2-40B4-BE49-F238E27FC236}">
                  <a16:creationId xmlns:a16="http://schemas.microsoft.com/office/drawing/2014/main" id="{E0679767-0320-F102-0EAA-AFE5FDFE2DF2}"/>
                </a:ext>
              </a:extLst>
            </p:cNvPr>
            <p:cNvGrpSpPr/>
            <p:nvPr/>
          </p:nvGrpSpPr>
          <p:grpSpPr>
            <a:xfrm>
              <a:off x="3835469" y="3466947"/>
              <a:ext cx="316967" cy="383407"/>
              <a:chOff x="3835469" y="3466947"/>
              <a:chExt cx="316967" cy="383407"/>
            </a:xfrm>
            <a:grpFill/>
          </p:grpSpPr>
          <p:sp>
            <p:nvSpPr>
              <p:cNvPr id="70" name="Google Shape;10222;p74">
                <a:extLst>
                  <a:ext uri="{FF2B5EF4-FFF2-40B4-BE49-F238E27FC236}">
                    <a16:creationId xmlns:a16="http://schemas.microsoft.com/office/drawing/2014/main" id="{EE36B5EF-D65A-98E1-E830-511CF1401A25}"/>
                  </a:ext>
                </a:extLst>
              </p:cNvPr>
              <p:cNvSpPr/>
              <p:nvPr/>
            </p:nvSpPr>
            <p:spPr>
              <a:xfrm>
                <a:off x="3940167" y="3647642"/>
                <a:ext cx="105668" cy="67583"/>
              </a:xfrm>
              <a:custGeom>
                <a:gdLst>
                  <a:gd name="f0" fmla="val w"/>
                  <a:gd name="f1" fmla="val h"/>
                  <a:gd name="f2" fmla="val 0"/>
                  <a:gd name="f3" fmla="val 3466"/>
                  <a:gd name="f4" fmla="val 2080"/>
                  <a:gd name="f5" fmla="val 1733"/>
                  <a:gd name="f6" fmla="val 788"/>
                  <a:gd name="f7" fmla="val 2678"/>
                  <a:gd name="f8" fmla="*/ f0 1 3466"/>
                  <a:gd name="f9" fmla="*/ f1 1 208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466"/>
                  <a:gd name="f16" fmla="*/ f13 1 208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466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1" name="Google Shape;10223;p74">
                <a:extLst>
                  <a:ext uri="{FF2B5EF4-FFF2-40B4-BE49-F238E27FC236}">
                    <a16:creationId xmlns:a16="http://schemas.microsoft.com/office/drawing/2014/main" id="{434B69EF-D5FD-2814-AD7D-CD3B1D018ECB}"/>
                  </a:ext>
                </a:extLst>
              </p:cNvPr>
              <p:cNvSpPr/>
              <p:nvPr/>
            </p:nvSpPr>
            <p:spPr>
              <a:xfrm>
                <a:off x="3970891" y="3580086"/>
                <a:ext cx="43260" cy="46076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1418"/>
                  <a:gd name="f5" fmla="val 725"/>
                  <a:gd name="f6" fmla="val 316"/>
                  <a:gd name="f7" fmla="val 315"/>
                  <a:gd name="f8" fmla="val 1103"/>
                  <a:gd name="f9" fmla="*/ f0 1 1419"/>
                  <a:gd name="f10" fmla="*/ f1 1 1418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419"/>
                  <a:gd name="f17" fmla="*/ f14 1 1418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419" h="1418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cubicBezTo>
                      <a:pt x="f2" y="f8"/>
                      <a:pt x="f6" y="f4"/>
                      <a:pt x="f5" y="f4"/>
                    </a:cubicBezTo>
                    <a:cubicBezTo>
                      <a:pt x="f8" y="f4"/>
                      <a:pt x="f4" y="f8"/>
                      <a:pt x="f4" y="f5"/>
                    </a:cubicBezTo>
                    <a:cubicBezTo>
                      <a:pt x="f4" y="f7"/>
                      <a:pt x="f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2" name="Google Shape;10224;p74">
                <a:extLst>
                  <a:ext uri="{FF2B5EF4-FFF2-40B4-BE49-F238E27FC236}">
                    <a16:creationId xmlns:a16="http://schemas.microsoft.com/office/drawing/2014/main" id="{2A8078E9-34AB-9655-DAF7-12243B16154F}"/>
                  </a:ext>
                </a:extLst>
              </p:cNvPr>
              <p:cNvSpPr/>
              <p:nvPr/>
            </p:nvSpPr>
            <p:spPr>
              <a:xfrm>
                <a:off x="3835469" y="3466947"/>
                <a:ext cx="316967" cy="383407"/>
              </a:xfrm>
              <a:custGeom>
                <a:gdLst>
                  <a:gd name="f0" fmla="val w"/>
                  <a:gd name="f1" fmla="val h"/>
                  <a:gd name="f2" fmla="val 0"/>
                  <a:gd name="f3" fmla="val 10397"/>
                  <a:gd name="f4" fmla="val 11800"/>
                  <a:gd name="f5" fmla="val 5167"/>
                  <a:gd name="f6" fmla="val 2757"/>
                  <a:gd name="f7" fmla="val 5923"/>
                  <a:gd name="f8" fmla="val 6553"/>
                  <a:gd name="f9" fmla="val 3388"/>
                  <a:gd name="f10" fmla="val 4144"/>
                  <a:gd name="f11" fmla="val 4490"/>
                  <a:gd name="f12" fmla="val 6396"/>
                  <a:gd name="f13" fmla="val 4805"/>
                  <a:gd name="f14" fmla="val 6175"/>
                  <a:gd name="f15" fmla="val 5089"/>
                  <a:gd name="f16" fmla="val 7026"/>
                  <a:gd name="f17" fmla="val 5498"/>
                  <a:gd name="f18" fmla="val 7593"/>
                  <a:gd name="f19" fmla="val 6317"/>
                  <a:gd name="f20" fmla="val 7294"/>
                  <a:gd name="f21" fmla="val 8019"/>
                  <a:gd name="f22" fmla="val 8208"/>
                  <a:gd name="f23" fmla="val 7435"/>
                  <a:gd name="f24" fmla="val 8365"/>
                  <a:gd name="f25" fmla="val 7246"/>
                  <a:gd name="f26" fmla="val 3088"/>
                  <a:gd name="f27" fmla="val 2867"/>
                  <a:gd name="f28" fmla="val 2710"/>
                  <a:gd name="f29" fmla="val 3308"/>
                  <a:gd name="f30" fmla="val 4127"/>
                  <a:gd name="f31" fmla="val 3907"/>
                  <a:gd name="f32" fmla="val 4868"/>
                  <a:gd name="f33" fmla="val 3781"/>
                  <a:gd name="f34" fmla="val 4553"/>
                  <a:gd name="f35" fmla="val 4411"/>
                  <a:gd name="f36" fmla="val 5183"/>
                  <a:gd name="f37" fmla="val 1"/>
                  <a:gd name="f38" fmla="val 5128"/>
                  <a:gd name="f39" fmla="val 5073"/>
                  <a:gd name="f40" fmla="val 17"/>
                  <a:gd name="f41" fmla="val 5010"/>
                  <a:gd name="f42" fmla="val 48"/>
                  <a:gd name="f43" fmla="val 3964"/>
                  <a:gd name="f44" fmla="val 646"/>
                  <a:gd name="f45" fmla="val 2946"/>
                  <a:gd name="f46" fmla="val 940"/>
                  <a:gd name="f47" fmla="val 1919"/>
                  <a:gd name="f48" fmla="val 1430"/>
                  <a:gd name="f49" fmla="val 939"/>
                  <a:gd name="f50" fmla="val 873"/>
                  <a:gd name="f51" fmla="val 441"/>
                  <a:gd name="f52" fmla="val 741"/>
                  <a:gd name="f53" fmla="val 402"/>
                  <a:gd name="f54" fmla="val 722"/>
                  <a:gd name="f55" fmla="val 363"/>
                  <a:gd name="f56" fmla="val 714"/>
                  <a:gd name="f57" fmla="val 326"/>
                  <a:gd name="f58" fmla="val 243"/>
                  <a:gd name="f59" fmla="val 170"/>
                  <a:gd name="f60" fmla="val 751"/>
                  <a:gd name="f61" fmla="val 126"/>
                  <a:gd name="f62" fmla="val 773"/>
                  <a:gd name="f63" fmla="val 32"/>
                  <a:gd name="f64" fmla="val 836"/>
                  <a:gd name="f65" fmla="val 930"/>
                  <a:gd name="f66" fmla="val 1056"/>
                  <a:gd name="f67" fmla="val 5026"/>
                  <a:gd name="f68" fmla="val 8145"/>
                  <a:gd name="f69" fmla="val 2080"/>
                  <a:gd name="f70" fmla="val 10949"/>
                  <a:gd name="f71" fmla="val 5104"/>
                  <a:gd name="f72" fmla="val 11799"/>
                  <a:gd name="f73" fmla="val 5262"/>
                  <a:gd name="f74" fmla="val 8255"/>
                  <a:gd name="f75" fmla="val 10917"/>
                  <a:gd name="f76" fmla="val 10365"/>
                  <a:gd name="f77" fmla="val 10271"/>
                  <a:gd name="f78" fmla="val 10162"/>
                  <a:gd name="f79" fmla="val 10084"/>
                  <a:gd name="f80" fmla="val 10014"/>
                  <a:gd name="f81" fmla="val 9983"/>
                  <a:gd name="f82" fmla="val 9954"/>
                  <a:gd name="f83" fmla="val 9924"/>
                  <a:gd name="f84" fmla="val 9414"/>
                  <a:gd name="f85" fmla="val 877"/>
                  <a:gd name="f86" fmla="val 8910"/>
                  <a:gd name="f87" fmla="val 946"/>
                  <a:gd name="f88" fmla="val 8409"/>
                  <a:gd name="f89" fmla="val 7395"/>
                  <a:gd name="f90" fmla="val 6389"/>
                  <a:gd name="f91" fmla="val 660"/>
                  <a:gd name="f92" fmla="val 5356"/>
                  <a:gd name="f93" fmla="val 5293"/>
                  <a:gd name="f94" fmla="val 5238"/>
                  <a:gd name="f95" fmla="*/ f0 1 10397"/>
                  <a:gd name="f96" fmla="*/ f1 1 11800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10397"/>
                  <a:gd name="f103" fmla="*/ f100 1 11800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10397" h="1180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cubicBezTo>
                      <a:pt x="f28" y="f19"/>
                      <a:pt x="f29" y="f17"/>
                      <a:pt x="f30" y="f15"/>
                    </a:cubicBezTo>
                    <a:cubicBezTo>
                      <a:pt x="f31" y="f32"/>
                      <a:pt x="f33" y="f34"/>
                      <a:pt x="f33" y="f10"/>
                    </a:cubicBezTo>
                    <a:cubicBezTo>
                      <a:pt x="f33" y="f9"/>
                      <a:pt x="f35" y="f6"/>
                      <a:pt x="f5" y="f6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60"/>
                      <a:pt x="f61" y="f62"/>
                    </a:cubicBezTo>
                    <a:cubicBezTo>
                      <a:pt x="f63" y="f64"/>
                      <a:pt x="f2" y="f65"/>
                      <a:pt x="f2" y="f66"/>
                    </a:cubicBezTo>
                    <a:lnTo>
                      <a:pt x="f2" y="f67"/>
                    </a:lnTo>
                    <a:cubicBezTo>
                      <a:pt x="f2" y="f68"/>
                      <a:pt x="f69" y="f70"/>
                      <a:pt x="f71" y="f72"/>
                    </a:cubicBezTo>
                    <a:lnTo>
                      <a:pt x="f73" y="f72"/>
                    </a:lnTo>
                    <a:cubicBezTo>
                      <a:pt x="f74" y="f75"/>
                      <a:pt x="f3" y="f68"/>
                      <a:pt x="f3" y="f67"/>
                    </a:cubicBezTo>
                    <a:lnTo>
                      <a:pt x="f3" y="f66"/>
                    </a:lnTo>
                    <a:cubicBezTo>
                      <a:pt x="f3" y="f65"/>
                      <a:pt x="f76" y="f64"/>
                      <a:pt x="f77" y="f62"/>
                    </a:cubicBezTo>
                    <a:cubicBezTo>
                      <a:pt x="f78" y="f60"/>
                      <a:pt x="f79" y="f56"/>
                      <a:pt x="f80" y="f56"/>
                    </a:cubicBezTo>
                    <a:cubicBezTo>
                      <a:pt x="f81" y="f56"/>
                      <a:pt x="f82" y="f54"/>
                      <a:pt x="f83" y="f52"/>
                    </a:cubicBezTo>
                    <a:cubicBezTo>
                      <a:pt x="f84" y="f85"/>
                      <a:pt x="f86" y="f87"/>
                      <a:pt x="f88" y="f87"/>
                    </a:cubicBezTo>
                    <a:cubicBezTo>
                      <a:pt x="f89" y="f87"/>
                      <a:pt x="f90" y="f91"/>
                      <a:pt x="f92" y="f42"/>
                    </a:cubicBezTo>
                    <a:cubicBezTo>
                      <a:pt x="f93" y="f40"/>
                      <a:pt x="f94" y="f37"/>
                      <a:pt x="f36" y="f3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3" name="Google Shape;10240;p74">
              <a:extLst>
                <a:ext uri="{FF2B5EF4-FFF2-40B4-BE49-F238E27FC236}">
                  <a16:creationId xmlns:a16="http://schemas.microsoft.com/office/drawing/2014/main" id="{571B3F26-115B-78EE-AFC2-0717341A6526}"/>
                </a:ext>
              </a:extLst>
            </p:cNvPr>
            <p:cNvGrpSpPr/>
            <p:nvPr/>
          </p:nvGrpSpPr>
          <p:grpSpPr>
            <a:xfrm>
              <a:off x="5224150" y="3470605"/>
              <a:ext cx="365019" cy="360374"/>
              <a:chOff x="5224150" y="3470605"/>
              <a:chExt cx="365019" cy="360374"/>
            </a:xfrm>
            <a:grpFill/>
          </p:grpSpPr>
          <p:sp>
            <p:nvSpPr>
              <p:cNvPr id="74" name="Google Shape;10241;p74">
                <a:extLst>
                  <a:ext uri="{FF2B5EF4-FFF2-40B4-BE49-F238E27FC236}">
                    <a16:creationId xmlns:a16="http://schemas.microsoft.com/office/drawing/2014/main" id="{FECE67A9-2F96-DBA1-CAA7-0606A77F2ABB}"/>
                  </a:ext>
                </a:extLst>
              </p:cNvPr>
              <p:cNvSpPr/>
              <p:nvPr/>
            </p:nvSpPr>
            <p:spPr>
              <a:xfrm>
                <a:off x="5224150" y="3470605"/>
                <a:ext cx="365019" cy="291775"/>
              </a:xfrm>
              <a:custGeom>
                <a:gdLst>
                  <a:gd name="f0" fmla="val w"/>
                  <a:gd name="f1" fmla="val h"/>
                  <a:gd name="f2" fmla="val 0"/>
                  <a:gd name="f3" fmla="val 11973"/>
                  <a:gd name="f4" fmla="val 8980"/>
                  <a:gd name="f5" fmla="val 2017"/>
                  <a:gd name="f6" fmla="val 3749"/>
                  <a:gd name="f7" fmla="val 3119"/>
                  <a:gd name="f8" fmla="val 5514"/>
                  <a:gd name="f9" fmla="val 914"/>
                  <a:gd name="f10" fmla="val 9641"/>
                  <a:gd name="f11" fmla="val 10744"/>
                  <a:gd name="f12" fmla="val 8538"/>
                  <a:gd name="f13" fmla="val 5892"/>
                  <a:gd name="f14" fmla="val 5325"/>
                  <a:gd name="f15" fmla="val 4852"/>
                  <a:gd name="f16" fmla="val 473"/>
                  <a:gd name="f17" fmla="val 1040"/>
                  <a:gd name="f18" fmla="val 1166"/>
                  <a:gd name="f19" fmla="val 4537"/>
                  <a:gd name="f20" fmla="val 1324"/>
                  <a:gd name="f21" fmla="val 3812"/>
                  <a:gd name="f22" fmla="val 1733"/>
                  <a:gd name="f23" fmla="val 3529"/>
                  <a:gd name="f24" fmla="val 1891"/>
                  <a:gd name="f25" fmla="val 3025"/>
                  <a:gd name="f26" fmla="val 1954"/>
                  <a:gd name="f27" fmla="val 2867"/>
                  <a:gd name="f28" fmla="val 1607"/>
                  <a:gd name="f29" fmla="val 2521"/>
                  <a:gd name="f30" fmla="val 2080"/>
                  <a:gd name="f31" fmla="val 1702"/>
                  <a:gd name="f32" fmla="val 1576"/>
                  <a:gd name="f33" fmla="val 1922"/>
                  <a:gd name="f34" fmla="val 946"/>
                  <a:gd name="f35" fmla="val 693"/>
                  <a:gd name="f36" fmla="val 1796"/>
                  <a:gd name="f37" fmla="val 504"/>
                  <a:gd name="f38" fmla="val 454"/>
                  <a:gd name="f39" fmla="val 1708"/>
                  <a:gd name="f40" fmla="val 403"/>
                  <a:gd name="f41" fmla="val 1696"/>
                  <a:gd name="f42" fmla="val 355"/>
                  <a:gd name="f43" fmla="val 223"/>
                  <a:gd name="f44" fmla="val 110"/>
                  <a:gd name="f45" fmla="val 1784"/>
                  <a:gd name="f46" fmla="val 63"/>
                  <a:gd name="f47" fmla="val 2111"/>
                  <a:gd name="f48" fmla="val 2332"/>
                  <a:gd name="f49" fmla="val 252"/>
                  <a:gd name="f50" fmla="val 2363"/>
                  <a:gd name="f51" fmla="val 536"/>
                  <a:gd name="f52" fmla="val 2489"/>
                  <a:gd name="f53" fmla="val 820"/>
                  <a:gd name="f54" fmla="val 2552"/>
                  <a:gd name="f55" fmla="val 1135"/>
                  <a:gd name="f56" fmla="val 2615"/>
                  <a:gd name="f57" fmla="val 1198"/>
                  <a:gd name="f58" fmla="val 1387"/>
                  <a:gd name="f59" fmla="val 3277"/>
                  <a:gd name="f60" fmla="val 95"/>
                  <a:gd name="f61" fmla="val 5671"/>
                  <a:gd name="f62" fmla="val 5703"/>
                  <a:gd name="f63" fmla="val 5829"/>
                  <a:gd name="f64" fmla="val 5860"/>
                  <a:gd name="f65" fmla="val 6238"/>
                  <a:gd name="f66" fmla="val 7372"/>
                  <a:gd name="f67" fmla="val 1009"/>
                  <a:gd name="f68" fmla="val 8318"/>
                  <a:gd name="f69" fmla="val 2143"/>
                  <a:gd name="f70" fmla="val 3308"/>
                  <a:gd name="f71" fmla="val 4254"/>
                  <a:gd name="f72" fmla="val 4191"/>
                  <a:gd name="f73" fmla="val 2710"/>
                  <a:gd name="f74" fmla="val 2930"/>
                  <a:gd name="f75" fmla="val 3151"/>
                  <a:gd name="f76" fmla="val 3088"/>
                  <a:gd name="f77" fmla="val 3182"/>
                  <a:gd name="f78" fmla="val 2647"/>
                  <a:gd name="f79" fmla="val 3844"/>
                  <a:gd name="f80" fmla="val 4947"/>
                  <a:gd name="f81" fmla="val 8979"/>
                  <a:gd name="f82" fmla="val 7089"/>
                  <a:gd name="f83" fmla="val 7814"/>
                  <a:gd name="f84" fmla="val 8192"/>
                  <a:gd name="f85" fmla="val 8853"/>
                  <a:gd name="f86" fmla="val 8916"/>
                  <a:gd name="f87" fmla="val 2899"/>
                  <a:gd name="f88" fmla="val 9074"/>
                  <a:gd name="f89" fmla="val 9326"/>
                  <a:gd name="f90" fmla="val 7782"/>
                  <a:gd name="f91" fmla="val 8727"/>
                  <a:gd name="f92" fmla="val 9861"/>
                  <a:gd name="f93" fmla="val 11027"/>
                  <a:gd name="f94" fmla="val 11972"/>
                  <a:gd name="f95" fmla="val 11909"/>
                  <a:gd name="f96" fmla="val 10429"/>
                  <a:gd name="f97" fmla="val 10618"/>
                  <a:gd name="f98" fmla="val 10681"/>
                  <a:gd name="f99" fmla="val 10933"/>
                  <a:gd name="f100" fmla="val 11248"/>
                  <a:gd name="f101" fmla="val 2458"/>
                  <a:gd name="f102" fmla="val 11531"/>
                  <a:gd name="f103" fmla="val 11720"/>
                  <a:gd name="f104" fmla="val 2300"/>
                  <a:gd name="f105" fmla="val 11815"/>
                  <a:gd name="f106" fmla="val 11674"/>
                  <a:gd name="f107" fmla="val 11560"/>
                  <a:gd name="f108" fmla="val 11429"/>
                  <a:gd name="f109" fmla="val 11380"/>
                  <a:gd name="f110" fmla="val 11330"/>
                  <a:gd name="f111" fmla="val 11279"/>
                  <a:gd name="f112" fmla="val 11059"/>
                  <a:gd name="f113" fmla="val 10870"/>
                  <a:gd name="f114" fmla="val 10460"/>
                  <a:gd name="f115" fmla="val 10113"/>
                  <a:gd name="f116" fmla="val 9704"/>
                  <a:gd name="f117" fmla="val 9294"/>
                  <a:gd name="f118" fmla="val 8790"/>
                  <a:gd name="f119" fmla="val 8255"/>
                  <a:gd name="f120" fmla="val 8003"/>
                  <a:gd name="f121" fmla="val 7278"/>
                  <a:gd name="f122" fmla="val 6963"/>
                  <a:gd name="f123" fmla="val 441"/>
                  <a:gd name="f124" fmla="val 6490"/>
                  <a:gd name="f125" fmla="*/ f0 1 11973"/>
                  <a:gd name="f126" fmla="*/ f1 1 8980"/>
                  <a:gd name="f127" fmla="val f2"/>
                  <a:gd name="f128" fmla="val f3"/>
                  <a:gd name="f129" fmla="val f4"/>
                  <a:gd name="f130" fmla="+- f129 0 f127"/>
                  <a:gd name="f131" fmla="+- f128 0 f127"/>
                  <a:gd name="f132" fmla="*/ f131 1 11973"/>
                  <a:gd name="f133" fmla="*/ f130 1 8980"/>
                  <a:gd name="f134" fmla="*/ f127 1 f132"/>
                  <a:gd name="f135" fmla="*/ f128 1 f132"/>
                  <a:gd name="f136" fmla="*/ f127 1 f133"/>
                  <a:gd name="f137" fmla="*/ f129 1 f133"/>
                  <a:gd name="f138" fmla="*/ f134 f125 1"/>
                  <a:gd name="f139" fmla="*/ f135 f125 1"/>
                  <a:gd name="f140" fmla="*/ f137 f126 1"/>
                  <a:gd name="f141" fmla="*/ f136 f12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8" t="f141" r="f139" b="f140"/>
                <a:pathLst>
                  <a:path w="11973" h="8980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8"/>
                    </a:lnTo>
                    <a:lnTo>
                      <a:pt x="f5" y="f6"/>
                    </a:lnTo>
                    <a:close/>
                    <a:moveTo>
                      <a:pt x="f10" y="f6"/>
                    </a:moveTo>
                    <a:lnTo>
                      <a:pt x="f11" y="f8"/>
                    </a:lnTo>
                    <a:lnTo>
                      <a:pt x="f12" y="f8"/>
                    </a:lnTo>
                    <a:lnTo>
                      <a:pt x="f10" y="f6"/>
                    </a:lnTo>
                    <a:close/>
                    <a:moveTo>
                      <a:pt x="f13" y="f2"/>
                    </a:moveTo>
                    <a:cubicBezTo>
                      <a:pt x="f14" y="f2"/>
                      <a:pt x="f15" y="f16"/>
                      <a:pt x="f15" y="f17"/>
                    </a:cubicBezTo>
                    <a:lnTo>
                      <a:pt x="f15" y="f18"/>
                    </a:ln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20"/>
                      <a:pt x="f30" y="f20"/>
                    </a:cubicBezTo>
                    <a:cubicBezTo>
                      <a:pt x="f31" y="f20"/>
                      <a:pt x="f20" y="f32"/>
                      <a:pt x="f18" y="f33"/>
                    </a:cubicBezTo>
                    <a:cubicBezTo>
                      <a:pt x="f34" y="f24"/>
                      <a:pt x="f35" y="f36"/>
                      <a:pt x="f37" y="f22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33"/>
                    </a:cubicBezTo>
                    <a:cubicBezTo>
                      <a:pt x="f2" y="f47"/>
                      <a:pt x="f46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27"/>
                      <a:pt x="f58" y="f7"/>
                      <a:pt x="f28" y="f59"/>
                    </a:cubicBezTo>
                    <a:lnTo>
                      <a:pt x="f60" y="f61"/>
                    </a:lnTo>
                    <a:cubicBezTo>
                      <a:pt x="f60" y="f62"/>
                      <a:pt x="f46" y="f63"/>
                      <a:pt x="f46" y="f64"/>
                    </a:cubicBezTo>
                    <a:lnTo>
                      <a:pt x="f46" y="f65"/>
                    </a:lnTo>
                    <a:cubicBezTo>
                      <a:pt x="f46" y="f66"/>
                      <a:pt x="f67" y="f68"/>
                      <a:pt x="f69" y="f68"/>
                    </a:cubicBezTo>
                    <a:cubicBezTo>
                      <a:pt x="f70" y="f68"/>
                      <a:pt x="f71" y="f66"/>
                      <a:pt x="f71" y="f65"/>
                    </a:cubicBezTo>
                    <a:lnTo>
                      <a:pt x="f71" y="f64"/>
                    </a:lnTo>
                    <a:cubicBezTo>
                      <a:pt x="f71" y="f63"/>
                      <a:pt x="f72" y="f62"/>
                      <a:pt x="f72" y="f61"/>
                    </a:cubicBezTo>
                    <a:lnTo>
                      <a:pt x="f73" y="f59"/>
                    </a:lnTo>
                    <a:cubicBezTo>
                      <a:pt x="f74" y="f75"/>
                      <a:pt x="f76" y="f74"/>
                      <a:pt x="f77" y="f78"/>
                    </a:cubicBezTo>
                    <a:cubicBezTo>
                      <a:pt x="f79" y="f29"/>
                      <a:pt x="f72" y="f50"/>
                      <a:pt x="f80" y="f33"/>
                    </a:cubicBezTo>
                    <a:lnTo>
                      <a:pt x="f80" y="f81"/>
                    </a:lnTo>
                    <a:lnTo>
                      <a:pt x="f82" y="f81"/>
                    </a:lnTo>
                    <a:lnTo>
                      <a:pt x="f82" y="f33"/>
                    </a:lnTo>
                    <a:cubicBezTo>
                      <a:pt x="f83" y="f48"/>
                      <a:pt x="f84" y="f29"/>
                      <a:pt x="f85" y="f78"/>
                    </a:cubicBezTo>
                    <a:cubicBezTo>
                      <a:pt x="f86" y="f87"/>
                      <a:pt x="f88" y="f7"/>
                      <a:pt x="f89" y="f59"/>
                    </a:cubicBezTo>
                    <a:lnTo>
                      <a:pt x="f83" y="f61"/>
                    </a:lnTo>
                    <a:cubicBezTo>
                      <a:pt x="f83" y="f62"/>
                      <a:pt x="f90" y="f63"/>
                      <a:pt x="f90" y="f64"/>
                    </a:cubicBezTo>
                    <a:lnTo>
                      <a:pt x="f90" y="f65"/>
                    </a:lnTo>
                    <a:cubicBezTo>
                      <a:pt x="f90" y="f66"/>
                      <a:pt x="f91" y="f68"/>
                      <a:pt x="f92" y="f68"/>
                    </a:cubicBezTo>
                    <a:cubicBezTo>
                      <a:pt x="f93" y="f68"/>
                      <a:pt x="f94" y="f66"/>
                      <a:pt x="f94" y="f65"/>
                    </a:cubicBezTo>
                    <a:lnTo>
                      <a:pt x="f94" y="f64"/>
                    </a:lnTo>
                    <a:cubicBezTo>
                      <a:pt x="f94" y="f63"/>
                      <a:pt x="f95" y="f62"/>
                      <a:pt x="f95" y="f61"/>
                    </a:cubicBezTo>
                    <a:lnTo>
                      <a:pt x="f96" y="f59"/>
                    </a:lnTo>
                    <a:cubicBezTo>
                      <a:pt x="f96" y="f75"/>
                      <a:pt x="f97" y="f74"/>
                      <a:pt x="f98" y="f56"/>
                    </a:cubicBezTo>
                    <a:cubicBezTo>
                      <a:pt x="f99" y="f29"/>
                      <a:pt x="f100" y="f101"/>
                      <a:pt x="f102" y="f50"/>
                    </a:cubicBezTo>
                    <a:cubicBezTo>
                      <a:pt x="f103" y="f104"/>
                      <a:pt x="f105" y="f30"/>
                      <a:pt x="f103" y="f33"/>
                    </a:cubicBezTo>
                    <a:cubicBezTo>
                      <a:pt x="f106" y="f45"/>
                      <a:pt x="f107" y="f41"/>
                      <a:pt x="f108" y="f41"/>
                    </a:cubicBezTo>
                    <a:cubicBezTo>
                      <a:pt x="f109" y="f41"/>
                      <a:pt x="f110" y="f39"/>
                      <a:pt x="f111" y="f22"/>
                    </a:cubicBezTo>
                    <a:cubicBezTo>
                      <a:pt x="f112" y="f36"/>
                      <a:pt x="f113" y="f24"/>
                      <a:pt x="f97" y="f33"/>
                    </a:cubicBezTo>
                    <a:cubicBezTo>
                      <a:pt x="f114" y="f32"/>
                      <a:pt x="f115" y="f20"/>
                      <a:pt x="f116" y="f20"/>
                    </a:cubicBezTo>
                    <a:cubicBezTo>
                      <a:pt x="f117" y="f20"/>
                      <a:pt x="f86" y="f32"/>
                      <a:pt x="f118" y="f26"/>
                    </a:cubicBezTo>
                    <a:cubicBezTo>
                      <a:pt x="f119" y="f24"/>
                      <a:pt x="f120" y="f22"/>
                      <a:pt x="f121" y="f20"/>
                    </a:cubicBezTo>
                    <a:lnTo>
                      <a:pt x="f122" y="f18"/>
                    </a:lnTo>
                    <a:lnTo>
                      <a:pt x="f122" y="f17"/>
                    </a:lnTo>
                    <a:cubicBezTo>
                      <a:pt x="f122" y="f123"/>
                      <a:pt x="f124" y="f2"/>
                      <a:pt x="f1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Google Shape;10242;p74">
                <a:extLst>
                  <a:ext uri="{FF2B5EF4-FFF2-40B4-BE49-F238E27FC236}">
                    <a16:creationId xmlns:a16="http://schemas.microsoft.com/office/drawing/2014/main" id="{7686C93F-17D6-F38A-620E-46A39D2BA94F}"/>
                  </a:ext>
                </a:extLst>
              </p:cNvPr>
              <p:cNvSpPr/>
              <p:nvPr/>
            </p:nvSpPr>
            <p:spPr>
              <a:xfrm>
                <a:off x="5305787" y="3785881"/>
                <a:ext cx="192124" cy="45098"/>
              </a:xfrm>
              <a:custGeom>
                <a:gdLst>
                  <a:gd name="f0" fmla="val w"/>
                  <a:gd name="f1" fmla="val h"/>
                  <a:gd name="f2" fmla="val 0"/>
                  <a:gd name="f3" fmla="val 6302"/>
                  <a:gd name="f4" fmla="val 1388"/>
                  <a:gd name="f5" fmla="val 693"/>
                  <a:gd name="f6" fmla="val 1"/>
                  <a:gd name="f7" fmla="val 315"/>
                  <a:gd name="f8" fmla="val 316"/>
                  <a:gd name="f9" fmla="val 694"/>
                  <a:gd name="f10" fmla="val 1040"/>
                  <a:gd name="f11" fmla="val 1261"/>
                  <a:gd name="f12" fmla="val 158"/>
                  <a:gd name="f13" fmla="val 1387"/>
                  <a:gd name="f14" fmla="val 347"/>
                  <a:gd name="f15" fmla="val 5955"/>
                  <a:gd name="f16" fmla="val 6144"/>
                  <a:gd name="f17" fmla="val 1356"/>
                  <a:gd name="f18" fmla="val 6301"/>
                  <a:gd name="f19" fmla="val 1198"/>
                  <a:gd name="f20" fmla="val 5986"/>
                  <a:gd name="f21" fmla="val 5577"/>
                  <a:gd name="f22" fmla="*/ f0 1 6302"/>
                  <a:gd name="f23" fmla="*/ f1 1 1388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6302"/>
                  <a:gd name="f30" fmla="*/ f27 1 1388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6302" h="1388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13"/>
                      <a:pt x="f14" y="f13"/>
                    </a:cubicBezTo>
                    <a:lnTo>
                      <a:pt x="f15" y="f13"/>
                    </a:lnTo>
                    <a:cubicBezTo>
                      <a:pt x="f16" y="f17"/>
                      <a:pt x="f18" y="f19"/>
                      <a:pt x="f18" y="f10"/>
                    </a:cubicBezTo>
                    <a:lnTo>
                      <a:pt x="f18" y="f9"/>
                    </a:lnTo>
                    <a:cubicBezTo>
                      <a:pt x="f18" y="f8"/>
                      <a:pt x="f20" y="f6"/>
                      <a:pt x="f2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6" name="Google Shape;10303;p74">
              <a:extLst>
                <a:ext uri="{FF2B5EF4-FFF2-40B4-BE49-F238E27FC236}">
                  <a16:creationId xmlns:a16="http://schemas.microsoft.com/office/drawing/2014/main" id="{58F0BBD0-14C8-2CF8-FEDE-A4FBAE7465DE}"/>
                </a:ext>
              </a:extLst>
            </p:cNvPr>
            <p:cNvGrpSpPr/>
            <p:nvPr/>
          </p:nvGrpSpPr>
          <p:grpSpPr>
            <a:xfrm>
              <a:off x="5924589" y="3439222"/>
              <a:ext cx="360237" cy="383893"/>
              <a:chOff x="5924589" y="3439222"/>
              <a:chExt cx="360237" cy="383893"/>
            </a:xfrm>
            <a:grpFill/>
          </p:grpSpPr>
          <p:sp>
            <p:nvSpPr>
              <p:cNvPr id="77" name="Google Shape;10304;p74">
                <a:extLst>
                  <a:ext uri="{FF2B5EF4-FFF2-40B4-BE49-F238E27FC236}">
                    <a16:creationId xmlns:a16="http://schemas.microsoft.com/office/drawing/2014/main" id="{CC7351BE-3884-4EF0-DFA3-737ABFD7851F}"/>
                  </a:ext>
                </a:extLst>
              </p:cNvPr>
              <p:cNvSpPr/>
              <p:nvPr/>
            </p:nvSpPr>
            <p:spPr>
              <a:xfrm>
                <a:off x="5987024" y="3551803"/>
                <a:ext cx="21159" cy="112654"/>
              </a:xfrm>
              <a:custGeom>
                <a:gdLst>
                  <a:gd name="f0" fmla="val w"/>
                  <a:gd name="f1" fmla="val h"/>
                  <a:gd name="f2" fmla="val 0"/>
                  <a:gd name="f3" fmla="val 694"/>
                  <a:gd name="f4" fmla="val 3467"/>
                  <a:gd name="f5" fmla="val 1"/>
                  <a:gd name="f6" fmla="val 3466"/>
                  <a:gd name="f7" fmla="*/ f0 1 694"/>
                  <a:gd name="f8" fmla="*/ f1 1 3467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94"/>
                  <a:gd name="f15" fmla="*/ f12 1 3467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9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10305;p74">
                <a:extLst>
                  <a:ext uri="{FF2B5EF4-FFF2-40B4-BE49-F238E27FC236}">
                    <a16:creationId xmlns:a16="http://schemas.microsoft.com/office/drawing/2014/main" id="{09D12AC9-DACB-8BEE-72D0-03A67C0783EA}"/>
                  </a:ext>
                </a:extLst>
              </p:cNvPr>
              <p:cNvSpPr/>
              <p:nvPr/>
            </p:nvSpPr>
            <p:spPr>
              <a:xfrm>
                <a:off x="6200253" y="3551803"/>
                <a:ext cx="22128" cy="112654"/>
              </a:xfrm>
              <a:custGeom>
                <a:gdLst>
                  <a:gd name="f0" fmla="val w"/>
                  <a:gd name="f1" fmla="val h"/>
                  <a:gd name="f2" fmla="val 0"/>
                  <a:gd name="f3" fmla="val 726"/>
                  <a:gd name="f4" fmla="val 3467"/>
                  <a:gd name="f5" fmla="val 1"/>
                  <a:gd name="f6" fmla="val 3466"/>
                  <a:gd name="f7" fmla="val 725"/>
                  <a:gd name="f8" fmla="*/ f0 1 726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346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9" name="Google Shape;10306;p74">
                <a:extLst>
                  <a:ext uri="{FF2B5EF4-FFF2-40B4-BE49-F238E27FC236}">
                    <a16:creationId xmlns:a16="http://schemas.microsoft.com/office/drawing/2014/main" id="{0BD4E830-8D70-35B6-323B-7D4887AAAD45}"/>
                  </a:ext>
                </a:extLst>
              </p:cNvPr>
              <p:cNvSpPr/>
              <p:nvPr/>
            </p:nvSpPr>
            <p:spPr>
              <a:xfrm>
                <a:off x="5987024" y="3686943"/>
                <a:ext cx="21159" cy="135166"/>
              </a:xfrm>
              <a:custGeom>
                <a:gdLst>
                  <a:gd name="f0" fmla="val w"/>
                  <a:gd name="f1" fmla="val h"/>
                  <a:gd name="f2" fmla="val 0"/>
                  <a:gd name="f3" fmla="val 694"/>
                  <a:gd name="f4" fmla="val 4160"/>
                  <a:gd name="f5" fmla="val 4159"/>
                  <a:gd name="f6" fmla="*/ f0 1 694"/>
                  <a:gd name="f7" fmla="*/ f1 1 41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694"/>
                  <a:gd name="f14" fmla="*/ f11 1 41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69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0" name="Google Shape;10307;p74">
                <a:extLst>
                  <a:ext uri="{FF2B5EF4-FFF2-40B4-BE49-F238E27FC236}">
                    <a16:creationId xmlns:a16="http://schemas.microsoft.com/office/drawing/2014/main" id="{AE484CF0-96D1-308E-3D68-4244853C38B7}"/>
                  </a:ext>
                </a:extLst>
              </p:cNvPr>
              <p:cNvSpPr/>
              <p:nvPr/>
            </p:nvSpPr>
            <p:spPr>
              <a:xfrm>
                <a:off x="6200253" y="3686943"/>
                <a:ext cx="22128" cy="135166"/>
              </a:xfrm>
              <a:custGeom>
                <a:gdLst>
                  <a:gd name="f0" fmla="val w"/>
                  <a:gd name="f1" fmla="val h"/>
                  <a:gd name="f2" fmla="val 0"/>
                  <a:gd name="f3" fmla="val 726"/>
                  <a:gd name="f4" fmla="val 4160"/>
                  <a:gd name="f5" fmla="val 1"/>
                  <a:gd name="f6" fmla="val 4159"/>
                  <a:gd name="f7" fmla="val 725"/>
                  <a:gd name="f8" fmla="*/ f0 1 726"/>
                  <a:gd name="f9" fmla="*/ f1 1 416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416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4160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1" name="Google Shape;10308;p74">
                <a:extLst>
                  <a:ext uri="{FF2B5EF4-FFF2-40B4-BE49-F238E27FC236}">
                    <a16:creationId xmlns:a16="http://schemas.microsoft.com/office/drawing/2014/main" id="{023FDE16-9630-832E-E5BA-57E6B7AE550E}"/>
                  </a:ext>
                </a:extLst>
              </p:cNvPr>
              <p:cNvSpPr/>
              <p:nvPr/>
            </p:nvSpPr>
            <p:spPr>
              <a:xfrm>
                <a:off x="5924589" y="3551803"/>
                <a:ext cx="42281" cy="112654"/>
              </a:xfrm>
              <a:custGeom>
                <a:gdLst>
                  <a:gd name="f0" fmla="val w"/>
                  <a:gd name="f1" fmla="val h"/>
                  <a:gd name="f2" fmla="val 0"/>
                  <a:gd name="f3" fmla="val 1387"/>
                  <a:gd name="f4" fmla="val 3467"/>
                  <a:gd name="f5" fmla="val 1009"/>
                  <a:gd name="f6" fmla="val 1"/>
                  <a:gd name="f7" fmla="val 442"/>
                  <a:gd name="f8" fmla="val 2049"/>
                  <a:gd name="f9" fmla="val 2427"/>
                  <a:gd name="f10" fmla="val 158"/>
                  <a:gd name="f11" fmla="val 2773"/>
                  <a:gd name="f12" fmla="val 3025"/>
                  <a:gd name="f13" fmla="val 662"/>
                  <a:gd name="f14" fmla="val 3340"/>
                  <a:gd name="f15" fmla="val 3466"/>
                  <a:gd name="f16" fmla="*/ f0 1 1387"/>
                  <a:gd name="f17" fmla="*/ f1 1 3467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387"/>
                  <a:gd name="f24" fmla="*/ f21 1 3467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387" h="3467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cubicBezTo>
                      <a:pt x="f6" y="f9"/>
                      <a:pt x="f10" y="f11"/>
                      <a:pt x="f7" y="f12"/>
                    </a:cubicBezTo>
                    <a:cubicBezTo>
                      <a:pt x="f13" y="f14"/>
                      <a:pt x="f5" y="f15"/>
                      <a:pt x="f3" y="f15"/>
                    </a:cubicBezTo>
                    <a:lnTo>
                      <a:pt x="f3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2" name="Google Shape;10309;p74">
                <a:extLst>
                  <a:ext uri="{FF2B5EF4-FFF2-40B4-BE49-F238E27FC236}">
                    <a16:creationId xmlns:a16="http://schemas.microsoft.com/office/drawing/2014/main" id="{30A821E2-6653-C26C-5691-EB4763AC70CF}"/>
                  </a:ext>
                </a:extLst>
              </p:cNvPr>
              <p:cNvSpPr/>
              <p:nvPr/>
            </p:nvSpPr>
            <p:spPr>
              <a:xfrm>
                <a:off x="6030257" y="3551803"/>
                <a:ext cx="148900" cy="112654"/>
              </a:xfrm>
              <a:custGeom>
                <a:gdLst>
                  <a:gd name="f0" fmla="val w"/>
                  <a:gd name="f1" fmla="val h"/>
                  <a:gd name="f2" fmla="val 0"/>
                  <a:gd name="f3" fmla="val 4884"/>
                  <a:gd name="f4" fmla="val 3467"/>
                  <a:gd name="f5" fmla="val 1"/>
                  <a:gd name="f6" fmla="val 3466"/>
                  <a:gd name="f7" fmla="val 4883"/>
                  <a:gd name="f8" fmla="*/ f0 1 4884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4884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88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3" name="Google Shape;10310;p74">
                <a:extLst>
                  <a:ext uri="{FF2B5EF4-FFF2-40B4-BE49-F238E27FC236}">
                    <a16:creationId xmlns:a16="http://schemas.microsoft.com/office/drawing/2014/main" id="{B2C95227-92B6-DE2C-EAC0-DA2DDFA0E435}"/>
                  </a:ext>
                </a:extLst>
              </p:cNvPr>
              <p:cNvSpPr/>
              <p:nvPr/>
            </p:nvSpPr>
            <p:spPr>
              <a:xfrm>
                <a:off x="6242508" y="3670566"/>
                <a:ext cx="42318" cy="152549"/>
              </a:xfrm>
              <a:custGeom>
                <a:gdLst>
                  <a:gd name="f0" fmla="val w"/>
                  <a:gd name="f1" fmla="val h"/>
                  <a:gd name="f2" fmla="val 0"/>
                  <a:gd name="f3" fmla="val 1388"/>
                  <a:gd name="f4" fmla="val 4695"/>
                  <a:gd name="f5" fmla="val 1387"/>
                  <a:gd name="f6" fmla="val 977"/>
                  <a:gd name="f7" fmla="val 315"/>
                  <a:gd name="f8" fmla="val 505"/>
                  <a:gd name="f9" fmla="val 504"/>
                  <a:gd name="f10" fmla="val 1"/>
                  <a:gd name="f11" fmla="val 347"/>
                  <a:gd name="f12" fmla="val 946"/>
                  <a:gd name="f13" fmla="val 4222"/>
                  <a:gd name="f14" fmla="val 3655"/>
                  <a:gd name="f15" fmla="*/ f0 1 1388"/>
                  <a:gd name="f16" fmla="*/ f1 1 4695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8"/>
                  <a:gd name="f23" fmla="*/ f20 1 4695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8" h="4695">
                    <a:moveTo>
                      <a:pt x="f5" y="f2"/>
                    </a:moveTo>
                    <a:cubicBezTo>
                      <a:pt x="f6" y="f7"/>
                      <a:pt x="f8" y="f9"/>
                      <a:pt x="f10" y="f9"/>
                    </a:cubicBezTo>
                    <a:lnTo>
                      <a:pt x="f10" y="f4"/>
                    </a:lnTo>
                    <a:lnTo>
                      <a:pt x="f11" y="f4"/>
                    </a:lnTo>
                    <a:cubicBezTo>
                      <a:pt x="f12" y="f4"/>
                      <a:pt x="f5" y="f13"/>
                      <a:pt x="f5" y="f14"/>
                    </a:cubicBez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4" name="Google Shape;10311;p74">
                <a:extLst>
                  <a:ext uri="{FF2B5EF4-FFF2-40B4-BE49-F238E27FC236}">
                    <a16:creationId xmlns:a16="http://schemas.microsoft.com/office/drawing/2014/main" id="{4631791A-918B-6F45-A582-977072670B7A}"/>
                  </a:ext>
                </a:extLst>
              </p:cNvPr>
              <p:cNvSpPr/>
              <p:nvPr/>
            </p:nvSpPr>
            <p:spPr>
              <a:xfrm>
                <a:off x="5924589" y="3670566"/>
                <a:ext cx="42281" cy="151543"/>
              </a:xfrm>
              <a:custGeom>
                <a:gdLst>
                  <a:gd name="f0" fmla="val w"/>
                  <a:gd name="f1" fmla="val h"/>
                  <a:gd name="f2" fmla="val 0"/>
                  <a:gd name="f3" fmla="val 1387"/>
                  <a:gd name="f4" fmla="val 4664"/>
                  <a:gd name="f5" fmla="val 1"/>
                  <a:gd name="f6" fmla="val 3655"/>
                  <a:gd name="f7" fmla="val 4222"/>
                  <a:gd name="f8" fmla="val 442"/>
                  <a:gd name="f9" fmla="val 4663"/>
                  <a:gd name="f10" fmla="val 1009"/>
                  <a:gd name="f11" fmla="val 504"/>
                  <a:gd name="f12" fmla="val 851"/>
                  <a:gd name="f13" fmla="val 379"/>
                  <a:gd name="f14" fmla="val 315"/>
                  <a:gd name="f15" fmla="*/ f0 1 1387"/>
                  <a:gd name="f16" fmla="*/ f1 1 4664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4664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4664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10" y="f9"/>
                    </a:cubicBezTo>
                    <a:lnTo>
                      <a:pt x="f3" y="f9"/>
                    </a:lnTo>
                    <a:lnTo>
                      <a:pt x="f3" y="f11"/>
                    </a:ln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5" name="Google Shape;10312;p74">
                <a:extLst>
                  <a:ext uri="{FF2B5EF4-FFF2-40B4-BE49-F238E27FC236}">
                    <a16:creationId xmlns:a16="http://schemas.microsoft.com/office/drawing/2014/main" id="{3EF2915A-1B79-3841-A88E-3A8B7C930695}"/>
                  </a:ext>
                </a:extLst>
              </p:cNvPr>
              <p:cNvSpPr/>
              <p:nvPr/>
            </p:nvSpPr>
            <p:spPr>
              <a:xfrm>
                <a:off x="6093634" y="3686943"/>
                <a:ext cx="21159" cy="23591"/>
              </a:xfrm>
              <a:custGeom>
                <a:gdLst>
                  <a:gd name="f0" fmla="val w"/>
                  <a:gd name="f1" fmla="val h"/>
                  <a:gd name="f2" fmla="val 0"/>
                  <a:gd name="f3" fmla="val 694"/>
                  <a:gd name="f4" fmla="val 726"/>
                  <a:gd name="f5" fmla="val 1"/>
                  <a:gd name="f6" fmla="val 347"/>
                  <a:gd name="f7" fmla="val 568"/>
                  <a:gd name="f8" fmla="val 158"/>
                  <a:gd name="f9" fmla="val 725"/>
                  <a:gd name="f10" fmla="*/ f0 1 694"/>
                  <a:gd name="f11" fmla="*/ f1 1 72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694"/>
                  <a:gd name="f18" fmla="*/ f15 1 72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94" h="726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6" y="f9"/>
                    </a:cubicBezTo>
                    <a:cubicBezTo>
                      <a:pt x="f7" y="f9"/>
                      <a:pt x="f3" y="f7"/>
                      <a:pt x="f3" y="f6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6" name="Google Shape;10313;p74">
                <a:extLst>
                  <a:ext uri="{FF2B5EF4-FFF2-40B4-BE49-F238E27FC236}">
                    <a16:creationId xmlns:a16="http://schemas.microsoft.com/office/drawing/2014/main" id="{E89A4BF4-EAB4-0620-66D3-C750059B35F7}"/>
                  </a:ext>
                </a:extLst>
              </p:cNvPr>
              <p:cNvSpPr/>
              <p:nvPr/>
            </p:nvSpPr>
            <p:spPr>
              <a:xfrm>
                <a:off x="6242508" y="3551803"/>
                <a:ext cx="42318" cy="112654"/>
              </a:xfrm>
              <a:custGeom>
                <a:gdLst>
                  <a:gd name="f0" fmla="val w"/>
                  <a:gd name="f1" fmla="val h"/>
                  <a:gd name="f2" fmla="val 0"/>
                  <a:gd name="f3" fmla="val 1388"/>
                  <a:gd name="f4" fmla="val 3467"/>
                  <a:gd name="f5" fmla="val 1"/>
                  <a:gd name="f6" fmla="val 3466"/>
                  <a:gd name="f7" fmla="val 347"/>
                  <a:gd name="f8" fmla="val 662"/>
                  <a:gd name="f9" fmla="val 3340"/>
                  <a:gd name="f10" fmla="val 946"/>
                  <a:gd name="f11" fmla="val 3088"/>
                  <a:gd name="f12" fmla="val 1229"/>
                  <a:gd name="f13" fmla="val 2836"/>
                  <a:gd name="f14" fmla="val 1387"/>
                  <a:gd name="f15" fmla="val 2458"/>
                  <a:gd name="f16" fmla="val 2080"/>
                  <a:gd name="f17" fmla="val 1040"/>
                  <a:gd name="f18" fmla="val 442"/>
                  <a:gd name="f19" fmla="val 914"/>
                  <a:gd name="f20" fmla="*/ f0 1 1388"/>
                  <a:gd name="f21" fmla="*/ f1 1 346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1388"/>
                  <a:gd name="f28" fmla="*/ f25 1 346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1388" h="3467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4" y="f16"/>
                    </a:cubicBezTo>
                    <a:lnTo>
                      <a:pt x="f14" y="f17"/>
                    </a:lnTo>
                    <a:cubicBezTo>
                      <a:pt x="f14" y="f18"/>
                      <a:pt x="f19" y="f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7" name="Google Shape;10314;p74">
                <a:extLst>
                  <a:ext uri="{FF2B5EF4-FFF2-40B4-BE49-F238E27FC236}">
                    <a16:creationId xmlns:a16="http://schemas.microsoft.com/office/drawing/2014/main" id="{344227FF-636A-4913-4386-4C75747B379D}"/>
                  </a:ext>
                </a:extLst>
              </p:cNvPr>
              <p:cNvSpPr/>
              <p:nvPr/>
            </p:nvSpPr>
            <p:spPr>
              <a:xfrm>
                <a:off x="6030257" y="3686943"/>
                <a:ext cx="148900" cy="135166"/>
              </a:xfrm>
              <a:custGeom>
                <a:gdLst>
                  <a:gd name="f0" fmla="val w"/>
                  <a:gd name="f1" fmla="val h"/>
                  <a:gd name="f2" fmla="val 0"/>
                  <a:gd name="f3" fmla="val 4884"/>
                  <a:gd name="f4" fmla="val 4160"/>
                  <a:gd name="f5" fmla="val 4159"/>
                  <a:gd name="f6" fmla="val 4883"/>
                  <a:gd name="f7" fmla="val 3466"/>
                  <a:gd name="f8" fmla="val 347"/>
                  <a:gd name="f9" fmla="val 946"/>
                  <a:gd name="f10" fmla="val 2993"/>
                  <a:gd name="f11" fmla="val 1387"/>
                  <a:gd name="f12" fmla="val 2426"/>
                  <a:gd name="f13" fmla="val 1827"/>
                  <a:gd name="f14" fmla="val 1418"/>
                  <a:gd name="f15" fmla="val 914"/>
                  <a:gd name="f16" fmla="*/ f0 1 4884"/>
                  <a:gd name="f17" fmla="*/ f1 1 416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4884"/>
                  <a:gd name="f24" fmla="*/ f21 1 416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488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lnTo>
                      <a:pt x="f7" y="f2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8" name="Google Shape;10315;p74">
                <a:extLst>
                  <a:ext uri="{FF2B5EF4-FFF2-40B4-BE49-F238E27FC236}">
                    <a16:creationId xmlns:a16="http://schemas.microsoft.com/office/drawing/2014/main" id="{F91FA3A4-63F6-7E2D-1B95-86A691581644}"/>
                  </a:ext>
                </a:extLst>
              </p:cNvPr>
              <p:cNvSpPr/>
              <p:nvPr/>
            </p:nvSpPr>
            <p:spPr>
              <a:xfrm>
                <a:off x="6029279" y="3439222"/>
                <a:ext cx="148900" cy="90104"/>
              </a:xfrm>
              <a:custGeom>
                <a:gdLst>
                  <a:gd name="f0" fmla="val w"/>
                  <a:gd name="f1" fmla="val h"/>
                  <a:gd name="f2" fmla="val 0"/>
                  <a:gd name="f3" fmla="val 4884"/>
                  <a:gd name="f4" fmla="val 2773"/>
                  <a:gd name="f5" fmla="val 2427"/>
                  <a:gd name="f6" fmla="val 1103"/>
                  <a:gd name="f7" fmla="val 1"/>
                  <a:gd name="f8" fmla="val 2426"/>
                  <a:gd name="f9" fmla="val 1355"/>
                  <a:gd name="f10" fmla="val 1828"/>
                  <a:gd name="f11" fmla="val 1418"/>
                  <a:gd name="f12" fmla="val 2395"/>
                  <a:gd name="f13" fmla="val 2994"/>
                  <a:gd name="f14" fmla="val 3403"/>
                  <a:gd name="f15" fmla="val 1891"/>
                  <a:gd name="f16" fmla="val 3781"/>
                  <a:gd name="f17" fmla="*/ f0 1 4884"/>
                  <a:gd name="f18" fmla="*/ f1 1 2773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884"/>
                  <a:gd name="f25" fmla="*/ f22 1 2773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884" h="2773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lnTo>
                      <a:pt x="f7" y="f4"/>
                    </a:lnTo>
                    <a:lnTo>
                      <a:pt x="f9" y="f4"/>
                    </a:lnTo>
                    <a:lnTo>
                      <a:pt x="f9" y="f8"/>
                    </a:lnTo>
                    <a:cubicBezTo>
                      <a:pt x="f9" y="f10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4"/>
                    </a:lnTo>
                    <a:lnTo>
                      <a:pt x="f3" y="f4"/>
                    </a:lnTo>
                    <a:lnTo>
                      <a:pt x="f3" y="f8"/>
                    </a:lnTo>
                    <a:cubicBezTo>
                      <a:pt x="f3" y="f6"/>
                      <a:pt x="f16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89" name="Google Shape;10341;p74">
              <a:extLst>
                <a:ext uri="{FF2B5EF4-FFF2-40B4-BE49-F238E27FC236}">
                  <a16:creationId xmlns:a16="http://schemas.microsoft.com/office/drawing/2014/main" id="{4CF3E5B6-561F-9FD7-45E2-9C38C1160090}"/>
                </a:ext>
              </a:extLst>
            </p:cNvPr>
            <p:cNvGrpSpPr/>
            <p:nvPr/>
          </p:nvGrpSpPr>
          <p:grpSpPr>
            <a:xfrm>
              <a:off x="8527703" y="2749015"/>
              <a:ext cx="259506" cy="362605"/>
              <a:chOff x="8527703" y="2749015"/>
              <a:chExt cx="259506" cy="362605"/>
            </a:xfrm>
            <a:grpFill/>
          </p:grpSpPr>
          <p:sp>
            <p:nvSpPr>
              <p:cNvPr id="90" name="Google Shape;10342;p74">
                <a:extLst>
                  <a:ext uri="{FF2B5EF4-FFF2-40B4-BE49-F238E27FC236}">
                    <a16:creationId xmlns:a16="http://schemas.microsoft.com/office/drawing/2014/main" id="{7B3EAC26-7B94-DCE0-018A-4FD4BA7B6CA9}"/>
                  </a:ext>
                </a:extLst>
              </p:cNvPr>
              <p:cNvSpPr/>
              <p:nvPr/>
            </p:nvSpPr>
            <p:spPr>
              <a:xfrm>
                <a:off x="8527703" y="2749015"/>
                <a:ext cx="259506" cy="255282"/>
              </a:xfrm>
              <a:custGeom>
                <a:gdLst>
                  <a:gd name="f0" fmla="val w"/>
                  <a:gd name="f1" fmla="val h"/>
                  <a:gd name="f2" fmla="val 0"/>
                  <a:gd name="f3" fmla="val 9012"/>
                  <a:gd name="f4" fmla="val 8318"/>
                  <a:gd name="f5" fmla="val 4538"/>
                  <a:gd name="f6" fmla="val 1"/>
                  <a:gd name="f7" fmla="val 2112"/>
                  <a:gd name="f8" fmla="val 1985"/>
                  <a:gd name="f9" fmla="val 32"/>
                  <a:gd name="f10" fmla="val 4537"/>
                  <a:gd name="f11" fmla="val 5860"/>
                  <a:gd name="f12" fmla="val 631"/>
                  <a:gd name="f13" fmla="val 7184"/>
                  <a:gd name="f14" fmla="val 1797"/>
                  <a:gd name="f15" fmla="val 8066"/>
                  <a:gd name="f16" fmla="val 1923"/>
                  <a:gd name="f17" fmla="val 8192"/>
                  <a:gd name="f18" fmla="val 2017"/>
                  <a:gd name="f19" fmla="val 8223"/>
                  <a:gd name="f20" fmla="val 2049"/>
                  <a:gd name="f21" fmla="val 4160"/>
                  <a:gd name="f22" fmla="val 6900"/>
                  <a:gd name="f23" fmla="val 2427"/>
                  <a:gd name="f24" fmla="val 2238"/>
                  <a:gd name="f25" fmla="val 2080"/>
                  <a:gd name="f26" fmla="val 6743"/>
                  <a:gd name="f27" fmla="val 6554"/>
                  <a:gd name="f28" fmla="val 5829"/>
                  <a:gd name="f29" fmla="val 4852"/>
                  <a:gd name="f30" fmla="val 2679"/>
                  <a:gd name="f31" fmla="val 4033"/>
                  <a:gd name="f32" fmla="val 3498"/>
                  <a:gd name="f33" fmla="val 3624"/>
                  <a:gd name="f34" fmla="val 3277"/>
                  <a:gd name="f35" fmla="val 3403"/>
                  <a:gd name="f36" fmla="val 3151"/>
                  <a:gd name="f37" fmla="val 3088"/>
                  <a:gd name="f38" fmla="val 2678"/>
                  <a:gd name="f39" fmla="val 1922"/>
                  <a:gd name="f40" fmla="val 3782"/>
                  <a:gd name="f41" fmla="val 1292"/>
                  <a:gd name="f42" fmla="val 5262"/>
                  <a:gd name="f43" fmla="val 5892"/>
                  <a:gd name="f44" fmla="val 3025"/>
                  <a:gd name="f45" fmla="val 5735"/>
                  <a:gd name="f46" fmla="val 3340"/>
                  <a:gd name="f47" fmla="val 5546"/>
                  <a:gd name="f48" fmla="val 6365"/>
                  <a:gd name="f49" fmla="val 6964"/>
                  <a:gd name="f50" fmla="val 6806"/>
                  <a:gd name="f51" fmla="val 6617"/>
                  <a:gd name="f52" fmla="val 4884"/>
                  <a:gd name="f53" fmla="val 6995"/>
                  <a:gd name="f54" fmla="val 7027"/>
                  <a:gd name="f55" fmla="val 8286"/>
                  <a:gd name="f56" fmla="val 7121"/>
                  <a:gd name="f57" fmla="val 7247"/>
                  <a:gd name="f58" fmla="val 8129"/>
                  <a:gd name="f59" fmla="val 8413"/>
                  <a:gd name="f60" fmla="val 9011"/>
                  <a:gd name="f61" fmla="val 4506"/>
                  <a:gd name="f62" fmla="*/ f0 1 9012"/>
                  <a:gd name="f63" fmla="*/ f1 1 831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9012"/>
                  <a:gd name="f70" fmla="*/ f67 1 831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9012" h="8318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9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4"/>
                    </a:cubicBezTo>
                    <a:lnTo>
                      <a:pt x="f21" y="f4"/>
                    </a:ln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5" y="f27"/>
                    </a:cubicBezTo>
                    <a:lnTo>
                      <a:pt x="f25" y="f28"/>
                    </a:lnTo>
                    <a:cubicBezTo>
                      <a:pt x="f25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6" y="f38"/>
                    </a:cubicBezTo>
                    <a:cubicBezTo>
                      <a:pt x="f36" y="f39"/>
                      <a:pt x="f40" y="f41"/>
                      <a:pt x="f5" y="f41"/>
                    </a:cubicBezTo>
                    <a:cubicBezTo>
                      <a:pt x="f42" y="f41"/>
                      <a:pt x="f43" y="f39"/>
                      <a:pt x="f43" y="f38"/>
                    </a:cubicBezTo>
                    <a:cubicBezTo>
                      <a:pt x="f43" y="f44"/>
                      <a:pt x="f45" y="f46"/>
                      <a:pt x="f47" y="f33"/>
                    </a:cubicBezTo>
                    <a:cubicBezTo>
                      <a:pt x="f48" y="f31"/>
                      <a:pt x="f49" y="f29"/>
                      <a:pt x="f49" y="f28"/>
                    </a:cubicBezTo>
                    <a:lnTo>
                      <a:pt x="f49" y="f27"/>
                    </a:lnTo>
                    <a:cubicBezTo>
                      <a:pt x="f49" y="f26"/>
                      <a:pt x="f50" y="f22"/>
                      <a:pt x="f51" y="f22"/>
                    </a:cubicBezTo>
                    <a:lnTo>
                      <a:pt x="f52" y="f22"/>
                    </a:lnTo>
                    <a:lnTo>
                      <a:pt x="f52" y="f4"/>
                    </a:lnTo>
                    <a:lnTo>
                      <a:pt x="f53" y="f4"/>
                    </a:lnTo>
                    <a:cubicBezTo>
                      <a:pt x="f54" y="f55"/>
                      <a:pt x="f56" y="f17"/>
                      <a:pt x="f57" y="f58"/>
                    </a:cubicBezTo>
                    <a:cubicBezTo>
                      <a:pt x="f59" y="f13"/>
                      <a:pt x="f60" y="f28"/>
                      <a:pt x="f60" y="f61"/>
                    </a:cubicBezTo>
                    <a:cubicBezTo>
                      <a:pt x="f60" y="f18"/>
                      <a:pt x="f5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1" name="Google Shape;10343;p74">
                <a:extLst>
                  <a:ext uri="{FF2B5EF4-FFF2-40B4-BE49-F238E27FC236}">
                    <a16:creationId xmlns:a16="http://schemas.microsoft.com/office/drawing/2014/main" id="{F5B87718-BB8A-819B-C4C7-1382D02D48EF}"/>
                  </a:ext>
                </a:extLst>
              </p:cNvPr>
              <p:cNvSpPr/>
              <p:nvPr/>
            </p:nvSpPr>
            <p:spPr>
              <a:xfrm>
                <a:off x="8637495" y="2811871"/>
                <a:ext cx="40827" cy="43552"/>
              </a:xfrm>
              <a:custGeom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315"/>
                  <a:gd name="f7" fmla="val 1103"/>
                  <a:gd name="f8" fmla="*/ f0 1 1418"/>
                  <a:gd name="f9" fmla="*/ f1 1 1419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18"/>
                  <a:gd name="f16" fmla="*/ f13 1 1419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18" h="1419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2" name="Google Shape;10344;p74">
                <a:extLst>
                  <a:ext uri="{FF2B5EF4-FFF2-40B4-BE49-F238E27FC236}">
                    <a16:creationId xmlns:a16="http://schemas.microsoft.com/office/drawing/2014/main" id="{E5F026BB-094B-F03B-57D2-337A8EB6A2A2}"/>
                  </a:ext>
                </a:extLst>
              </p:cNvPr>
              <p:cNvSpPr/>
              <p:nvPr/>
            </p:nvSpPr>
            <p:spPr>
              <a:xfrm>
                <a:off x="8588483" y="3025539"/>
                <a:ext cx="139747" cy="43552"/>
              </a:xfrm>
              <a:custGeom>
                <a:gdLst>
                  <a:gd name="f0" fmla="val w"/>
                  <a:gd name="f1" fmla="val h"/>
                  <a:gd name="f2" fmla="val 0"/>
                  <a:gd name="f3" fmla="val 4853"/>
                  <a:gd name="f4" fmla="val 1419"/>
                  <a:gd name="f5" fmla="val 1"/>
                  <a:gd name="f6" fmla="val 347"/>
                  <a:gd name="f7" fmla="val 946"/>
                  <a:gd name="f8" fmla="val 473"/>
                  <a:gd name="f9" fmla="val 1040"/>
                  <a:gd name="f10" fmla="val 3781"/>
                  <a:gd name="f11" fmla="val 4380"/>
                  <a:gd name="f12" fmla="*/ f0 1 4853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4853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4853" h="1419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5" y="f7"/>
                      <a:pt x="f8" y="f4"/>
                      <a:pt x="f9" y="f4"/>
                    </a:cubicBezTo>
                    <a:lnTo>
                      <a:pt x="f10" y="f4"/>
                    </a:lnTo>
                    <a:cubicBezTo>
                      <a:pt x="f11" y="f4"/>
                      <a:pt x="f3" y="f7"/>
                      <a:pt x="f3" y="f6"/>
                    </a:cubicBez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3" name="Google Shape;10345;p74">
                <a:extLst>
                  <a:ext uri="{FF2B5EF4-FFF2-40B4-BE49-F238E27FC236}">
                    <a16:creationId xmlns:a16="http://schemas.microsoft.com/office/drawing/2014/main" id="{340079FC-C70B-FEE9-00AF-D53D0C66440A}"/>
                  </a:ext>
                </a:extLst>
              </p:cNvPr>
              <p:cNvSpPr/>
              <p:nvPr/>
            </p:nvSpPr>
            <p:spPr>
              <a:xfrm>
                <a:off x="8608445" y="2877607"/>
                <a:ext cx="99834" cy="63834"/>
              </a:xfrm>
              <a:custGeom>
                <a:gdLst>
                  <a:gd name="f0" fmla="val w"/>
                  <a:gd name="f1" fmla="val h"/>
                  <a:gd name="f2" fmla="val 0"/>
                  <a:gd name="f3" fmla="val 3467"/>
                  <a:gd name="f4" fmla="val 2080"/>
                  <a:gd name="f5" fmla="val 1734"/>
                  <a:gd name="f6" fmla="val 1"/>
                  <a:gd name="f7" fmla="val 789"/>
                  <a:gd name="f8" fmla="val 725"/>
                  <a:gd name="f9" fmla="val 1733"/>
                  <a:gd name="f10" fmla="val 3466"/>
                  <a:gd name="f11" fmla="val 788"/>
                  <a:gd name="f12" fmla="val 2679"/>
                  <a:gd name="f13" fmla="*/ f0 1 3467"/>
                  <a:gd name="f14" fmla="*/ f1 1 208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3467"/>
                  <a:gd name="f21" fmla="*/ f18 1 208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3467" h="2080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4"/>
                    </a:lnTo>
                    <a:lnTo>
                      <a:pt x="f10" y="f4"/>
                    </a:lnTo>
                    <a:lnTo>
                      <a:pt x="f10" y="f9"/>
                    </a:lnTo>
                    <a:cubicBezTo>
                      <a:pt x="f10" y="f11"/>
                      <a:pt x="f1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4" name="Google Shape;10346;p74">
                <a:extLst>
                  <a:ext uri="{FF2B5EF4-FFF2-40B4-BE49-F238E27FC236}">
                    <a16:creationId xmlns:a16="http://schemas.microsoft.com/office/drawing/2014/main" id="{D052326B-0955-C8CD-F37E-EB267C7719BA}"/>
                  </a:ext>
                </a:extLst>
              </p:cNvPr>
              <p:cNvSpPr/>
              <p:nvPr/>
            </p:nvSpPr>
            <p:spPr>
              <a:xfrm>
                <a:off x="8608445" y="3090324"/>
                <a:ext cx="100730" cy="21296"/>
              </a:xfrm>
              <a:custGeom>
                <a:gdLst>
                  <a:gd name="f0" fmla="val w"/>
                  <a:gd name="f1" fmla="val h"/>
                  <a:gd name="f2" fmla="val 0"/>
                  <a:gd name="f3" fmla="val 3498"/>
                  <a:gd name="f4" fmla="val 694"/>
                  <a:gd name="f5" fmla="val 32"/>
                  <a:gd name="f6" fmla="val 1"/>
                  <a:gd name="f7" fmla="val 379"/>
                  <a:gd name="f8" fmla="val 284"/>
                  <a:gd name="f9" fmla="val 2773"/>
                  <a:gd name="f10" fmla="val 3183"/>
                  <a:gd name="f11" fmla="*/ f0 1 3498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98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98" h="694">
                    <a:moveTo>
                      <a:pt x="f5" y="f6"/>
                    </a:moveTo>
                    <a:cubicBezTo>
                      <a:pt x="f6" y="f7"/>
                      <a:pt x="f8" y="f4"/>
                      <a:pt x="f4" y="f4"/>
                    </a:cubicBezTo>
                    <a:lnTo>
                      <a:pt x="f9" y="f4"/>
                    </a:lnTo>
                    <a:cubicBezTo>
                      <a:pt x="f10" y="f4"/>
                      <a:pt x="f3" y="f7"/>
                      <a:pt x="f3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5" name="Google Shape;10359;p74">
              <a:extLst>
                <a:ext uri="{FF2B5EF4-FFF2-40B4-BE49-F238E27FC236}">
                  <a16:creationId xmlns:a16="http://schemas.microsoft.com/office/drawing/2014/main" id="{B212D966-61D8-99BE-555F-149082093BBE}"/>
                </a:ext>
              </a:extLst>
            </p:cNvPr>
            <p:cNvGrpSpPr/>
            <p:nvPr/>
          </p:nvGrpSpPr>
          <p:grpSpPr>
            <a:xfrm>
              <a:off x="6584749" y="3481321"/>
              <a:ext cx="361179" cy="338858"/>
              <a:chOff x="6584749" y="3481321"/>
              <a:chExt cx="361179" cy="338858"/>
            </a:xfrm>
            <a:grpFill/>
          </p:grpSpPr>
          <p:sp>
            <p:nvSpPr>
              <p:cNvPr id="96" name="Google Shape;10360;p74">
                <a:extLst>
                  <a:ext uri="{FF2B5EF4-FFF2-40B4-BE49-F238E27FC236}">
                    <a16:creationId xmlns:a16="http://schemas.microsoft.com/office/drawing/2014/main" id="{014EEA08-A1ED-DB6E-E86F-40DECC1ADAE0}"/>
                  </a:ext>
                </a:extLst>
              </p:cNvPr>
              <p:cNvSpPr/>
              <p:nvPr/>
            </p:nvSpPr>
            <p:spPr>
              <a:xfrm>
                <a:off x="6679838" y="3638973"/>
                <a:ext cx="170023" cy="181206"/>
              </a:xfrm>
              <a:custGeom>
                <a:gdLst>
                  <a:gd name="f0" fmla="val w"/>
                  <a:gd name="f1" fmla="val h"/>
                  <a:gd name="f2" fmla="val 0"/>
                  <a:gd name="f3" fmla="val 5577"/>
                  <a:gd name="f4" fmla="val 2804"/>
                  <a:gd name="f5" fmla="val 1607"/>
                  <a:gd name="f6" fmla="val 1450"/>
                  <a:gd name="f7" fmla="val 725"/>
                  <a:gd name="f8" fmla="val 1009"/>
                  <a:gd name="f9" fmla="val 3308"/>
                  <a:gd name="f10" fmla="val 946"/>
                  <a:gd name="f11" fmla="val 3749"/>
                  <a:gd name="f12" fmla="val 851"/>
                  <a:gd name="f13" fmla="val 4285"/>
                  <a:gd name="f14" fmla="val 757"/>
                  <a:gd name="f15" fmla="val 4883"/>
                  <a:gd name="f16" fmla="val 347"/>
                  <a:gd name="f17" fmla="val 158"/>
                  <a:gd name="f18" fmla="val 5041"/>
                  <a:gd name="f19" fmla="val 5230"/>
                  <a:gd name="f20" fmla="val 5419"/>
                  <a:gd name="f21" fmla="val 5576"/>
                  <a:gd name="f22" fmla="val 5545"/>
                  <a:gd name="f23" fmla="val 5387"/>
                  <a:gd name="f24" fmla="val 5198"/>
                  <a:gd name="f25" fmla="val 5009"/>
                  <a:gd name="f26" fmla="val 4852"/>
                  <a:gd name="f27" fmla="val 4726"/>
                  <a:gd name="f28" fmla="val 4253"/>
                  <a:gd name="f29" fmla="val 4632"/>
                  <a:gd name="f30" fmla="val 4569"/>
                  <a:gd name="f31" fmla="val 3277"/>
                  <a:gd name="f32" fmla="val 4128"/>
                  <a:gd name="f33" fmla="val 756"/>
                  <a:gd name="f34" fmla="val 3970"/>
                  <a:gd name="f35" fmla="*/ f0 1 5577"/>
                  <a:gd name="f36" fmla="*/ f1 1 5577"/>
                  <a:gd name="f37" fmla="val f2"/>
                  <a:gd name="f38" fmla="val f3"/>
                  <a:gd name="f39" fmla="+- f38 0 f37"/>
                  <a:gd name="f40" fmla="*/ f39 1 5577"/>
                  <a:gd name="f41" fmla="*/ f37 1 f40"/>
                  <a:gd name="f42" fmla="*/ f38 1 f40"/>
                  <a:gd name="f43" fmla="*/ f41 f35 1"/>
                  <a:gd name="f44" fmla="*/ f42 f35 1"/>
                  <a:gd name="f45" fmla="*/ f42 f36 1"/>
                  <a:gd name="f46" fmla="*/ f41 f3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5577" h="5577">
                    <a:moveTo>
                      <a:pt x="f4" y="f2"/>
                    </a:moveTo>
                    <a:cubicBezTo>
                      <a:pt x="f5" y="f2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lnTo>
                      <a:pt x="f16" y="f15"/>
                    </a:lnTo>
                    <a:cubicBezTo>
                      <a:pt x="f17" y="f15"/>
                      <a:pt x="f2" y="f18"/>
                      <a:pt x="f2" y="f19"/>
                    </a:cubicBezTo>
                    <a:cubicBezTo>
                      <a:pt x="f2" y="f20"/>
                      <a:pt x="f17" y="f21"/>
                      <a:pt x="f16" y="f21"/>
                    </a:cubicBezTo>
                    <a:lnTo>
                      <a:pt x="f19" y="f21"/>
                    </a:lnTo>
                    <a:cubicBezTo>
                      <a:pt x="f20" y="f22"/>
                      <a:pt x="f3" y="f23"/>
                      <a:pt x="f3" y="f24"/>
                    </a:cubicBezTo>
                    <a:cubicBezTo>
                      <a:pt x="f3" y="f25"/>
                      <a:pt x="f20" y="f26"/>
                      <a:pt x="f19" y="f26"/>
                    </a:cubicBezTo>
                    <a:lnTo>
                      <a:pt x="f26" y="f26"/>
                    </a:lnTo>
                    <a:cubicBezTo>
                      <a:pt x="f27" y="f28"/>
                      <a:pt x="f29" y="f11"/>
                      <a:pt x="f30" y="f31"/>
                    </a:cubicBezTo>
                    <a:cubicBezTo>
                      <a:pt x="f32" y="f33"/>
                      <a:pt x="f34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7" name="Google Shape;10361;p74">
                <a:extLst>
                  <a:ext uri="{FF2B5EF4-FFF2-40B4-BE49-F238E27FC236}">
                    <a16:creationId xmlns:a16="http://schemas.microsoft.com/office/drawing/2014/main" id="{7568A760-97CE-479D-8187-0D97CAD7443D}"/>
                  </a:ext>
                </a:extLst>
              </p:cNvPr>
              <p:cNvSpPr/>
              <p:nvPr/>
            </p:nvSpPr>
            <p:spPr>
              <a:xfrm>
                <a:off x="6839282" y="3481321"/>
                <a:ext cx="84536" cy="90104"/>
              </a:xfrm>
              <a:custGeom>
                <a:gdLst>
                  <a:gd name="f0" fmla="val w"/>
                  <a:gd name="f1" fmla="val h"/>
                  <a:gd name="f2" fmla="val 0"/>
                  <a:gd name="f3" fmla="val 2773"/>
                  <a:gd name="f4" fmla="val 1386"/>
                  <a:gd name="f5" fmla="val 630"/>
                  <a:gd name="f6" fmla="val 1387"/>
                  <a:gd name="f7" fmla="val 2111"/>
                  <a:gd name="f8" fmla="val 2143"/>
                  <a:gd name="f9" fmla="*/ f0 1 2773"/>
                  <a:gd name="f10" fmla="*/ f1 1 2773"/>
                  <a:gd name="f11" fmla="val f2"/>
                  <a:gd name="f12" fmla="val f3"/>
                  <a:gd name="f13" fmla="+- f12 0 f11"/>
                  <a:gd name="f14" fmla="*/ f13 1 2773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773" h="2773">
                    <a:moveTo>
                      <a:pt x="f4" y="f2"/>
                    </a:moveTo>
                    <a:cubicBezTo>
                      <a:pt x="f5" y="f2"/>
                      <a:pt x="f2" y="f5"/>
                      <a:pt x="f2" y="f6"/>
                    </a:cubicBezTo>
                    <a:cubicBezTo>
                      <a:pt x="f2" y="f7"/>
                      <a:pt x="f5" y="f3"/>
                      <a:pt x="f4" y="f3"/>
                    </a:cubicBezTo>
                    <a:cubicBezTo>
                      <a:pt x="f8" y="f3"/>
                      <a:pt x="f3" y="f7"/>
                      <a:pt x="f3" y="f6"/>
                    </a:cubicBezTo>
                    <a:cubicBezTo>
                      <a:pt x="f3" y="f5"/>
                      <a:pt x="f8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8" name="Google Shape;10362;p74">
                <a:extLst>
                  <a:ext uri="{FF2B5EF4-FFF2-40B4-BE49-F238E27FC236}">
                    <a16:creationId xmlns:a16="http://schemas.microsoft.com/office/drawing/2014/main" id="{8149A232-299D-3E70-026B-6F7881A7E41C}"/>
                  </a:ext>
                </a:extLst>
              </p:cNvPr>
              <p:cNvSpPr/>
              <p:nvPr/>
            </p:nvSpPr>
            <p:spPr>
              <a:xfrm>
                <a:off x="6606850" y="3481321"/>
                <a:ext cx="83567" cy="90104"/>
              </a:xfrm>
              <a:custGeom>
                <a:gdLst>
                  <a:gd name="f0" fmla="val w"/>
                  <a:gd name="f1" fmla="val h"/>
                  <a:gd name="f2" fmla="val 0"/>
                  <a:gd name="f3" fmla="val 2741"/>
                  <a:gd name="f4" fmla="val 2773"/>
                  <a:gd name="f5" fmla="val 1355"/>
                  <a:gd name="f6" fmla="val 599"/>
                  <a:gd name="f7" fmla="val 630"/>
                  <a:gd name="f8" fmla="val 1387"/>
                  <a:gd name="f9" fmla="val 2143"/>
                  <a:gd name="f10" fmla="val 2111"/>
                  <a:gd name="f11" fmla="*/ f0 1 2741"/>
                  <a:gd name="f12" fmla="*/ f1 1 27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741"/>
                  <a:gd name="f19" fmla="*/ f16 1 2773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741" h="2773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6" y="f4"/>
                      <a:pt x="f5" y="f4"/>
                    </a:cubicBezTo>
                    <a:cubicBezTo>
                      <a:pt x="f10" y="f4"/>
                      <a:pt x="f3" y="f9"/>
                      <a:pt x="f3" y="f8"/>
                    </a:cubicBezTo>
                    <a:cubicBezTo>
                      <a:pt x="f3" y="f7"/>
                      <a:pt x="f1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9" name="Google Shape;10363;p74">
                <a:extLst>
                  <a:ext uri="{FF2B5EF4-FFF2-40B4-BE49-F238E27FC236}">
                    <a16:creationId xmlns:a16="http://schemas.microsoft.com/office/drawing/2014/main" id="{A652547B-7AC2-127B-E578-FE7EF90356BB}"/>
                  </a:ext>
                </a:extLst>
              </p:cNvPr>
              <p:cNvSpPr/>
              <p:nvPr/>
            </p:nvSpPr>
            <p:spPr>
              <a:xfrm>
                <a:off x="6584749" y="3571390"/>
                <a:ext cx="127769" cy="67619"/>
              </a:xfrm>
              <a:custGeom>
                <a:gdLst>
                  <a:gd name="f0" fmla="val w"/>
                  <a:gd name="f1" fmla="val h"/>
                  <a:gd name="f2" fmla="val 0"/>
                  <a:gd name="f3" fmla="val 4191"/>
                  <a:gd name="f4" fmla="val 2081"/>
                  <a:gd name="f5" fmla="val 568"/>
                  <a:gd name="f6" fmla="val 1"/>
                  <a:gd name="f7" fmla="val 252"/>
                  <a:gd name="f8" fmla="val 347"/>
                  <a:gd name="f9" fmla="val 851"/>
                  <a:gd name="f10" fmla="val 1356"/>
                  <a:gd name="f11" fmla="val 1734"/>
                  <a:gd name="f12" fmla="val 1923"/>
                  <a:gd name="f13" fmla="val 158"/>
                  <a:gd name="f14" fmla="val 2080"/>
                  <a:gd name="f15" fmla="val 3813"/>
                  <a:gd name="f16" fmla="val 4033"/>
                  <a:gd name="f17" fmla="val 820"/>
                  <a:gd name="f18" fmla="val 3970"/>
                  <a:gd name="f19" fmla="val 3624"/>
                  <a:gd name="f20" fmla="val 3245"/>
                  <a:gd name="f21" fmla="val 410"/>
                  <a:gd name="f22" fmla="val 2678"/>
                  <a:gd name="f23" fmla="val 694"/>
                  <a:gd name="f24" fmla="val 1513"/>
                  <a:gd name="f25" fmla="val 946"/>
                  <a:gd name="f26" fmla="*/ f0 1 4191"/>
                  <a:gd name="f27" fmla="*/ f1 1 2081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191"/>
                  <a:gd name="f34" fmla="*/ f31 1 2081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191" h="2081">
                    <a:moveTo>
                      <a:pt x="f5" y="f6"/>
                    </a:moveTo>
                    <a:cubicBezTo>
                      <a:pt x="f7" y="f8"/>
                      <a:pt x="f2" y="f9"/>
                      <a:pt x="f2" y="f10"/>
                    </a:cubicBezTo>
                    <a:lnTo>
                      <a:pt x="f2" y="f11"/>
                    </a:lnTo>
                    <a:cubicBezTo>
                      <a:pt x="f2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3" y="f17"/>
                      <a:pt x="f18" y="f8"/>
                      <a:pt x="f19" y="f6"/>
                    </a:cubicBezTo>
                    <a:cubicBezTo>
                      <a:pt x="f20" y="f21"/>
                      <a:pt x="f22" y="f23"/>
                      <a:pt x="f14" y="f23"/>
                    </a:cubicBezTo>
                    <a:cubicBezTo>
                      <a:pt x="f24" y="f23"/>
                      <a:pt x="f25" y="f21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0" name="Google Shape;10364;p74">
                <a:extLst>
                  <a:ext uri="{FF2B5EF4-FFF2-40B4-BE49-F238E27FC236}">
                    <a16:creationId xmlns:a16="http://schemas.microsoft.com/office/drawing/2014/main" id="{0080F86A-F6AF-23AC-01E0-AF8B8B46B89B}"/>
                  </a:ext>
                </a:extLst>
              </p:cNvPr>
              <p:cNvSpPr/>
              <p:nvPr/>
            </p:nvSpPr>
            <p:spPr>
              <a:xfrm>
                <a:off x="6819101" y="3571390"/>
                <a:ext cx="126827" cy="67619"/>
              </a:xfrm>
              <a:custGeom>
                <a:gdLst>
                  <a:gd name="f0" fmla="val w"/>
                  <a:gd name="f1" fmla="val h"/>
                  <a:gd name="f2" fmla="val 0"/>
                  <a:gd name="f3" fmla="val 4160"/>
                  <a:gd name="f4" fmla="val 2081"/>
                  <a:gd name="f5" fmla="val 536"/>
                  <a:gd name="f6" fmla="val 1"/>
                  <a:gd name="f7" fmla="val 221"/>
                  <a:gd name="f8" fmla="val 347"/>
                  <a:gd name="f9" fmla="val 851"/>
                  <a:gd name="f10" fmla="val 1356"/>
                  <a:gd name="f11" fmla="val 1702"/>
                  <a:gd name="f12" fmla="val 1923"/>
                  <a:gd name="f13" fmla="val 158"/>
                  <a:gd name="f14" fmla="val 2080"/>
                  <a:gd name="f15" fmla="val 3813"/>
                  <a:gd name="f16" fmla="val 4002"/>
                  <a:gd name="f17" fmla="val 4159"/>
                  <a:gd name="f18" fmla="val 820"/>
                  <a:gd name="f19" fmla="val 3970"/>
                  <a:gd name="f20" fmla="val 3624"/>
                  <a:gd name="f21" fmla="val 3214"/>
                  <a:gd name="f22" fmla="val 410"/>
                  <a:gd name="f23" fmla="val 2679"/>
                  <a:gd name="f24" fmla="val 694"/>
                  <a:gd name="f25" fmla="val 1450"/>
                  <a:gd name="f26" fmla="val 946"/>
                  <a:gd name="f27" fmla="*/ f0 1 4160"/>
                  <a:gd name="f28" fmla="*/ f1 1 208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160"/>
                  <a:gd name="f35" fmla="*/ f32 1 2081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160" h="2081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17" y="f12"/>
                      <a:pt x="f17" y="f11"/>
                    </a:cubicBezTo>
                    <a:lnTo>
                      <a:pt x="f17" y="f10"/>
                    </a:lnTo>
                    <a:cubicBezTo>
                      <a:pt x="f17" y="f18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14" y="f24"/>
                    </a:cubicBezTo>
                    <a:cubicBezTo>
                      <a:pt x="f25" y="f24"/>
                      <a:pt x="f26" y="f22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1" name="Google Shape;10365;p74">
                <a:extLst>
                  <a:ext uri="{FF2B5EF4-FFF2-40B4-BE49-F238E27FC236}">
                    <a16:creationId xmlns:a16="http://schemas.microsoft.com/office/drawing/2014/main" id="{1A21A032-F360-DA4F-AA6B-F1D1E4EF81CD}"/>
                  </a:ext>
                </a:extLst>
              </p:cNvPr>
              <p:cNvSpPr/>
              <p:nvPr/>
            </p:nvSpPr>
            <p:spPr>
              <a:xfrm>
                <a:off x="6823920" y="3661486"/>
                <a:ext cx="122008" cy="68625"/>
              </a:xfrm>
              <a:custGeom>
                <a:gdLst>
                  <a:gd name="f0" fmla="val w"/>
                  <a:gd name="f1" fmla="val h"/>
                  <a:gd name="f2" fmla="val 0"/>
                  <a:gd name="f3" fmla="val 4002"/>
                  <a:gd name="f4" fmla="val 2112"/>
                  <a:gd name="f5" fmla="val 189"/>
                  <a:gd name="f6" fmla="val 567"/>
                  <a:gd name="f7" fmla="val 315"/>
                  <a:gd name="f8" fmla="val 1229"/>
                  <a:gd name="f9" fmla="val 473"/>
                  <a:gd name="f10" fmla="val 2111"/>
                  <a:gd name="f11" fmla="val 3655"/>
                  <a:gd name="f12" fmla="val 3844"/>
                  <a:gd name="f13" fmla="val 4001"/>
                  <a:gd name="f14" fmla="val 1954"/>
                  <a:gd name="f15" fmla="val 1733"/>
                  <a:gd name="f16" fmla="val 378"/>
                  <a:gd name="f17" fmla="val 3970"/>
                  <a:gd name="f18" fmla="val 158"/>
                  <a:gd name="f19" fmla="*/ f0 1 4002"/>
                  <a:gd name="f20" fmla="*/ f1 1 211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4002"/>
                  <a:gd name="f27" fmla="*/ f24 1 211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4002" h="2112">
                    <a:moveTo>
                      <a:pt x="f2" y="f2"/>
                    </a:moveTo>
                    <a:cubicBezTo>
                      <a:pt x="f5" y="f6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16"/>
                    </a:lnTo>
                    <a:cubicBezTo>
                      <a:pt x="f17" y="f18"/>
                      <a:pt x="f12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2" name="Google Shape;10366;p74">
                <a:extLst>
                  <a:ext uri="{FF2B5EF4-FFF2-40B4-BE49-F238E27FC236}">
                    <a16:creationId xmlns:a16="http://schemas.microsoft.com/office/drawing/2014/main" id="{1414D4C3-38F2-A9F8-CAF0-2E85F80A7F04}"/>
                  </a:ext>
                </a:extLst>
              </p:cNvPr>
              <p:cNvSpPr/>
              <p:nvPr/>
            </p:nvSpPr>
            <p:spPr>
              <a:xfrm>
                <a:off x="6584749" y="3661486"/>
                <a:ext cx="122986" cy="67583"/>
              </a:xfrm>
              <a:custGeom>
                <a:gdLst>
                  <a:gd name="f0" fmla="val w"/>
                  <a:gd name="f1" fmla="val h"/>
                  <a:gd name="f2" fmla="val 0"/>
                  <a:gd name="f3" fmla="val 4034"/>
                  <a:gd name="f4" fmla="val 2080"/>
                  <a:gd name="f5" fmla="val 347"/>
                  <a:gd name="f6" fmla="val 158"/>
                  <a:gd name="f7" fmla="val 1733"/>
                  <a:gd name="f8" fmla="val 1954"/>
                  <a:gd name="f9" fmla="val 3561"/>
                  <a:gd name="f10" fmla="val 3718"/>
                  <a:gd name="f11" fmla="val 1229"/>
                  <a:gd name="f12" fmla="val 3813"/>
                  <a:gd name="f13" fmla="val 567"/>
                  <a:gd name="f14" fmla="val 4033"/>
                  <a:gd name="f15" fmla="*/ f0 1 4034"/>
                  <a:gd name="f16" fmla="*/ f1 1 208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034"/>
                  <a:gd name="f23" fmla="*/ f20 1 208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034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4"/>
                      <a:pt x="f5" y="f4"/>
                    </a:cubicBezTo>
                    <a:lnTo>
                      <a:pt x="f9" y="f4"/>
                    </a:lnTo>
                    <a:cubicBezTo>
                      <a:pt x="f10" y="f11"/>
                      <a:pt x="f12" y="f13"/>
                      <a:pt x="f1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3" name="Google Shape;10399;p74">
              <a:extLst>
                <a:ext uri="{FF2B5EF4-FFF2-40B4-BE49-F238E27FC236}">
                  <a16:creationId xmlns:a16="http://schemas.microsoft.com/office/drawing/2014/main" id="{F3CB8DBB-3808-E6F0-BADC-E3618FFF3C6C}"/>
                </a:ext>
              </a:extLst>
            </p:cNvPr>
            <p:cNvGrpSpPr/>
            <p:nvPr/>
          </p:nvGrpSpPr>
          <p:grpSpPr>
            <a:xfrm>
              <a:off x="3132295" y="3410510"/>
              <a:ext cx="360200" cy="381844"/>
              <a:chOff x="3132295" y="3410510"/>
              <a:chExt cx="360200" cy="381844"/>
            </a:xfrm>
            <a:grpFill/>
          </p:grpSpPr>
          <p:sp>
            <p:nvSpPr>
              <p:cNvPr id="104" name="Google Shape;10400;p74">
                <a:extLst>
                  <a:ext uri="{FF2B5EF4-FFF2-40B4-BE49-F238E27FC236}">
                    <a16:creationId xmlns:a16="http://schemas.microsoft.com/office/drawing/2014/main" id="{6B423BFE-A324-0FD2-93D6-CB8A948AFCC9}"/>
                  </a:ext>
                </a:extLst>
              </p:cNvPr>
              <p:cNvSpPr/>
              <p:nvPr/>
            </p:nvSpPr>
            <p:spPr>
              <a:xfrm>
                <a:off x="3292690" y="3582491"/>
                <a:ext cx="22128" cy="21506"/>
              </a:xfrm>
              <a:custGeom>
                <a:gdLst>
                  <a:gd name="f0" fmla="val w"/>
                  <a:gd name="f1" fmla="val h"/>
                  <a:gd name="f2" fmla="val 0"/>
                  <a:gd name="f3" fmla="val 726"/>
                  <a:gd name="f4" fmla="val 662"/>
                  <a:gd name="f5" fmla="val 375"/>
                  <a:gd name="f6" fmla="val 292"/>
                  <a:gd name="f7" fmla="val 206"/>
                  <a:gd name="f8" fmla="val 32"/>
                  <a:gd name="f9" fmla="val 127"/>
                  <a:gd name="f10" fmla="val 95"/>
                  <a:gd name="f11" fmla="val 1"/>
                  <a:gd name="f12" fmla="val 221"/>
                  <a:gd name="f13" fmla="val 441"/>
                  <a:gd name="f14" fmla="val 567"/>
                  <a:gd name="f15" fmla="val 190"/>
                  <a:gd name="f16" fmla="val 630"/>
                  <a:gd name="f17" fmla="val 277"/>
                  <a:gd name="f18" fmla="val 363"/>
                  <a:gd name="f19" fmla="val 450"/>
                  <a:gd name="f20" fmla="val 536"/>
                  <a:gd name="f21" fmla="val 599"/>
                  <a:gd name="f22" fmla="val 725"/>
                  <a:gd name="f23" fmla="val 458"/>
                  <a:gd name="f24" fmla="*/ f0 1 726"/>
                  <a:gd name="f25" fmla="*/ f1 1 662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26"/>
                  <a:gd name="f32" fmla="*/ f29 1 662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26" h="66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1" y="f13"/>
                      <a:pt x="f9" y="f14"/>
                    </a:cubicBezTo>
                    <a:cubicBezTo>
                      <a:pt x="f15" y="f16"/>
                      <a:pt x="f17" y="f4"/>
                      <a:pt x="f18" y="f4"/>
                    </a:cubicBezTo>
                    <a:cubicBezTo>
                      <a:pt x="f19" y="f4"/>
                      <a:pt x="f20" y="f16"/>
                      <a:pt x="f21" y="f14"/>
                    </a:cubicBezTo>
                    <a:cubicBezTo>
                      <a:pt x="f22" y="f13"/>
                      <a:pt x="f22" y="f12"/>
                      <a:pt x="f21" y="f10"/>
                    </a:cubicBezTo>
                    <a:cubicBezTo>
                      <a:pt x="f20" y="f8"/>
                      <a:pt x="f23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5" name="Google Shape;10401;p74">
                <a:extLst>
                  <a:ext uri="{FF2B5EF4-FFF2-40B4-BE49-F238E27FC236}">
                    <a16:creationId xmlns:a16="http://schemas.microsoft.com/office/drawing/2014/main" id="{7308E76D-178C-E738-1591-6F7E6F167C56}"/>
                  </a:ext>
                </a:extLst>
              </p:cNvPr>
              <p:cNvSpPr/>
              <p:nvPr/>
            </p:nvSpPr>
            <p:spPr>
              <a:xfrm>
                <a:off x="3245644" y="3537164"/>
                <a:ext cx="115269" cy="112654"/>
              </a:xfrm>
              <a:custGeom>
                <a:gdLst>
                  <a:gd name="f0" fmla="val w"/>
                  <a:gd name="f1" fmla="val h"/>
                  <a:gd name="f2" fmla="val 0"/>
                  <a:gd name="f3" fmla="val 3781"/>
                  <a:gd name="f4" fmla="val 3467"/>
                  <a:gd name="f5" fmla="val 1922"/>
                  <a:gd name="f6" fmla="val 710"/>
                  <a:gd name="f7" fmla="val 2190"/>
                  <a:gd name="f8" fmla="val 2458"/>
                  <a:gd name="f9" fmla="val 812"/>
                  <a:gd name="f10" fmla="val 2647"/>
                  <a:gd name="f11" fmla="val 1017"/>
                  <a:gd name="f12" fmla="val 3088"/>
                  <a:gd name="f13" fmla="val 1395"/>
                  <a:gd name="f14" fmla="val 2088"/>
                  <a:gd name="f15" fmla="val 2466"/>
                  <a:gd name="f16" fmla="val 2671"/>
                  <a:gd name="f17" fmla="val 2773"/>
                  <a:gd name="f18" fmla="val 1654"/>
                  <a:gd name="f19" fmla="val 1386"/>
                  <a:gd name="f20" fmla="val 1197"/>
                  <a:gd name="f21" fmla="val 788"/>
                  <a:gd name="f22" fmla="val 1930"/>
                  <a:gd name="f23" fmla="val 1"/>
                  <a:gd name="f24" fmla="val 1489"/>
                  <a:gd name="f25" fmla="val 1040"/>
                  <a:gd name="f26" fmla="val 182"/>
                  <a:gd name="f27" fmla="val 693"/>
                  <a:gd name="f28" fmla="val 544"/>
                  <a:gd name="f29" fmla="val 1206"/>
                  <a:gd name="f30" fmla="val 2309"/>
                  <a:gd name="f31" fmla="val 2970"/>
                  <a:gd name="f32" fmla="val 1024"/>
                  <a:gd name="f33" fmla="val 3301"/>
                  <a:gd name="f34" fmla="val 1473"/>
                  <a:gd name="f35" fmla="val 3466"/>
                  <a:gd name="f36" fmla="val 1918"/>
                  <a:gd name="f37" fmla="val 2363"/>
                  <a:gd name="f38" fmla="val 2804"/>
                  <a:gd name="f39" fmla="val 3119"/>
                  <a:gd name="f40" fmla="val 2371"/>
                  <a:gd name="f41" fmla="*/ f0 1 3781"/>
                  <a:gd name="f42" fmla="*/ f1 1 346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3781"/>
                  <a:gd name="f49" fmla="*/ f46 1 346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3781" h="346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8" y="f16"/>
                      <a:pt x="f7" y="f17"/>
                      <a:pt x="f5" y="f17"/>
                    </a:cubicBezTo>
                    <a:cubicBezTo>
                      <a:pt x="f18" y="f17"/>
                      <a:pt x="f19" y="f16"/>
                      <a:pt x="f20" y="f15"/>
                    </a:cubicBezTo>
                    <a:cubicBezTo>
                      <a:pt x="f21" y="f14"/>
                      <a:pt x="f21" y="f13"/>
                      <a:pt x="f20" y="f11"/>
                    </a:cubicBezTo>
                    <a:cubicBezTo>
                      <a:pt x="f19" y="f9"/>
                      <a:pt x="f18" y="f6"/>
                      <a:pt x="f5" y="f6"/>
                    </a:cubicBezTo>
                    <a:close/>
                    <a:moveTo>
                      <a:pt x="f22" y="f23"/>
                    </a:moveTo>
                    <a:cubicBezTo>
                      <a:pt x="f24" y="f23"/>
                      <a:pt x="f25" y="f26"/>
                      <a:pt x="f27" y="f28"/>
                    </a:cubicBezTo>
                    <a:cubicBezTo>
                      <a:pt x="f2" y="f29"/>
                      <a:pt x="f2" y="f30"/>
                      <a:pt x="f27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31"/>
                    </a:cubicBezTo>
                    <a:cubicBezTo>
                      <a:pt x="f3" y="f30"/>
                      <a:pt x="f3" y="f29"/>
                      <a:pt x="f39" y="f28"/>
                    </a:cubicBezTo>
                    <a:cubicBezTo>
                      <a:pt x="f38" y="f26"/>
                      <a:pt x="f40" y="f23"/>
                      <a:pt x="f22" y="f2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6" name="Google Shape;10402;p74">
                <a:extLst>
                  <a:ext uri="{FF2B5EF4-FFF2-40B4-BE49-F238E27FC236}">
                    <a16:creationId xmlns:a16="http://schemas.microsoft.com/office/drawing/2014/main" id="{8CC28CC5-0827-7CB6-449D-78D3A5804E8B}"/>
                  </a:ext>
                </a:extLst>
              </p:cNvPr>
              <p:cNvSpPr/>
              <p:nvPr/>
            </p:nvSpPr>
            <p:spPr>
              <a:xfrm>
                <a:off x="3348413" y="3422791"/>
                <a:ext cx="144082" cy="154597"/>
              </a:xfrm>
              <a:custGeom>
                <a:gdLst>
                  <a:gd name="f0" fmla="val w"/>
                  <a:gd name="f1" fmla="val h"/>
                  <a:gd name="f2" fmla="val 0"/>
                  <a:gd name="f3" fmla="val 4726"/>
                  <a:gd name="f4" fmla="val 4758"/>
                  <a:gd name="f5" fmla="val 3533"/>
                  <a:gd name="f6" fmla="val 3442"/>
                  <a:gd name="f7" fmla="val 3355"/>
                  <a:gd name="f8" fmla="val 32"/>
                  <a:gd name="f9" fmla="val 3308"/>
                  <a:gd name="f10" fmla="val 95"/>
                  <a:gd name="f11" fmla="val 410"/>
                  <a:gd name="f12" fmla="val 3623"/>
                  <a:gd name="f13" fmla="val 788"/>
                  <a:gd name="f14" fmla="val 4127"/>
                  <a:gd name="f15" fmla="val 1953"/>
                  <a:gd name="f16" fmla="val 4600"/>
                  <a:gd name="f17" fmla="val 2678"/>
                  <a:gd name="f18" fmla="val 4663"/>
                  <a:gd name="f19" fmla="val 2615"/>
                  <a:gd name="f20" fmla="val 2521"/>
                  <a:gd name="f21" fmla="val 2395"/>
                  <a:gd name="f22" fmla="val 1544"/>
                  <a:gd name="f23" fmla="val 4348"/>
                  <a:gd name="f24" fmla="val 693"/>
                  <a:gd name="f25" fmla="val 3781"/>
                  <a:gd name="f26" fmla="val 3718"/>
                  <a:gd name="f27" fmla="*/ f0 1 4726"/>
                  <a:gd name="f28" fmla="*/ f1 1 4758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726"/>
                  <a:gd name="f35" fmla="*/ f32 1 4758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726" h="475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9"/>
                    </a:lnTo>
                    <a:cubicBezTo>
                      <a:pt x="f11" y="f12"/>
                      <a:pt x="f13" y="f14"/>
                      <a:pt x="f15" y="f4"/>
                    </a:cubicBezTo>
                    <a:lnTo>
                      <a:pt x="f16" y="f17"/>
                    </a:lnTo>
                    <a:cubicBezTo>
                      <a:pt x="f18" y="f19"/>
                      <a:pt x="f3" y="f20"/>
                      <a:pt x="f3" y="f21"/>
                    </a:cubicBezTo>
                    <a:cubicBezTo>
                      <a:pt x="f3" y="f22"/>
                      <a:pt x="f23" y="f24"/>
                      <a:pt x="f25" y="f10"/>
                    </a:cubicBezTo>
                    <a:cubicBezTo>
                      <a:pt x="f26" y="f8"/>
                      <a:pt x="f1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7" name="Google Shape;10403;p74">
                <a:extLst>
                  <a:ext uri="{FF2B5EF4-FFF2-40B4-BE49-F238E27FC236}">
                    <a16:creationId xmlns:a16="http://schemas.microsoft.com/office/drawing/2014/main" id="{BA6ED795-87E3-730A-3898-736E105D6CD8}"/>
                  </a:ext>
                </a:extLst>
              </p:cNvPr>
              <p:cNvSpPr/>
              <p:nvPr/>
            </p:nvSpPr>
            <p:spPr>
              <a:xfrm>
                <a:off x="3295579" y="3647989"/>
                <a:ext cx="125848" cy="133090"/>
              </a:xfrm>
              <a:custGeom>
                <a:gdLst>
                  <a:gd name="f0" fmla="val w"/>
                  <a:gd name="f1" fmla="val h"/>
                  <a:gd name="f2" fmla="val 0"/>
                  <a:gd name="f3" fmla="val 4128"/>
                  <a:gd name="f4" fmla="val 4096"/>
                  <a:gd name="f5" fmla="val 2048"/>
                  <a:gd name="f6" fmla="val 1985"/>
                  <a:gd name="f7" fmla="val 32"/>
                  <a:gd name="f8" fmla="val 63"/>
                  <a:gd name="f9" fmla="val 1954"/>
                  <a:gd name="f10" fmla="val 126"/>
                  <a:gd name="f11" fmla="val 1506"/>
                  <a:gd name="f12" fmla="val 546"/>
                  <a:gd name="f13" fmla="val 859"/>
                  <a:gd name="f14" fmla="val 767"/>
                  <a:gd name="f15" fmla="val 235"/>
                  <a:gd name="f16" fmla="val 156"/>
                  <a:gd name="f17" fmla="val 78"/>
                  <a:gd name="f18" fmla="val 764"/>
                  <a:gd name="f19" fmla="val 756"/>
                  <a:gd name="f20" fmla="val 567"/>
                  <a:gd name="f21" fmla="val 1670"/>
                  <a:gd name="f22" fmla="val 1355"/>
                  <a:gd name="f23" fmla="val 3749"/>
                  <a:gd name="f24" fmla="val 1418"/>
                  <a:gd name="f25" fmla="val 3875"/>
                  <a:gd name="f26" fmla="val 1450"/>
                  <a:gd name="f27" fmla="val 4001"/>
                  <a:gd name="f28" fmla="val 1607"/>
                  <a:gd name="f29" fmla="val 1733"/>
                  <a:gd name="f30" fmla="val 1891"/>
                  <a:gd name="f31" fmla="val 4033"/>
                  <a:gd name="f32" fmla="val 2426"/>
                  <a:gd name="f33" fmla="val 2647"/>
                  <a:gd name="f34" fmla="val 3182"/>
                  <a:gd name="f35" fmla="val 2710"/>
                  <a:gd name="f36" fmla="val 630"/>
                  <a:gd name="f37" fmla="*/ f0 1 4128"/>
                  <a:gd name="f38" fmla="*/ f1 1 4096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128"/>
                  <a:gd name="f45" fmla="*/ f42 1 4096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128" h="4096">
                    <a:moveTo>
                      <a:pt x="f5" y="f2"/>
                    </a:moveTo>
                    <a:cubicBezTo>
                      <a:pt x="f6" y="f7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2" y="f19"/>
                    </a:cubicBezTo>
                    <a:lnTo>
                      <a:pt x="f2" y="f19"/>
                    </a:ln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4"/>
                      <a:pt x="f29" y="f4"/>
                    </a:cubicBezTo>
                    <a:cubicBezTo>
                      <a:pt x="f30" y="f4"/>
                      <a:pt x="f6" y="f31"/>
                      <a:pt x="f5" y="f25"/>
                    </a:cubicBezTo>
                    <a:lnTo>
                      <a:pt x="f32" y="f33"/>
                    </a:lnTo>
                    <a:lnTo>
                      <a:pt x="f34" y="f33"/>
                    </a:lnTo>
                    <a:cubicBezTo>
                      <a:pt x="f3" y="f33"/>
                      <a:pt x="f35" y="f36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8" name="Google Shape;10404;p74">
                <a:extLst>
                  <a:ext uri="{FF2B5EF4-FFF2-40B4-BE49-F238E27FC236}">
                    <a16:creationId xmlns:a16="http://schemas.microsoft.com/office/drawing/2014/main" id="{062EE7F4-8F0E-F127-D178-6D83239A1176}"/>
                  </a:ext>
                </a:extLst>
              </p:cNvPr>
              <p:cNvSpPr/>
              <p:nvPr/>
            </p:nvSpPr>
            <p:spPr>
              <a:xfrm>
                <a:off x="3369545" y="3585545"/>
                <a:ext cx="109508" cy="115735"/>
              </a:xfrm>
              <a:custGeom>
                <a:gdLst>
                  <a:gd name="f0" fmla="val w"/>
                  <a:gd name="f1" fmla="val h"/>
                  <a:gd name="f2" fmla="val 0"/>
                  <a:gd name="f3" fmla="val 3592"/>
                  <a:gd name="f4" fmla="val 3562"/>
                  <a:gd name="f5" fmla="val 252"/>
                  <a:gd name="f6" fmla="val 1"/>
                  <a:gd name="f7" fmla="val 284"/>
                  <a:gd name="f8" fmla="val 410"/>
                  <a:gd name="f9" fmla="val 189"/>
                  <a:gd name="f10" fmla="val 883"/>
                  <a:gd name="f11" fmla="val 1292"/>
                  <a:gd name="f12" fmla="val 630"/>
                  <a:gd name="f13" fmla="val 1922"/>
                  <a:gd name="f14" fmla="val 1134"/>
                  <a:gd name="f15" fmla="val 2615"/>
                  <a:gd name="f16" fmla="val 1544"/>
                  <a:gd name="f17" fmla="val 3466"/>
                  <a:gd name="f18" fmla="val 1565"/>
                  <a:gd name="f19" fmla="val 3530"/>
                  <a:gd name="f20" fmla="val 1634"/>
                  <a:gd name="f21" fmla="val 1715"/>
                  <a:gd name="f22" fmla="val 1874"/>
                  <a:gd name="f23" fmla="val 2080"/>
                  <a:gd name="f24" fmla="val 3443"/>
                  <a:gd name="f25" fmla="val 3214"/>
                  <a:gd name="f26" fmla="val 2458"/>
                  <a:gd name="f27" fmla="val 3308"/>
                  <a:gd name="f28" fmla="val 3497"/>
                  <a:gd name="f29" fmla="val 1985"/>
                  <a:gd name="f30" fmla="val 1891"/>
                  <a:gd name="f31" fmla="val 1733"/>
                  <a:gd name="f32" fmla="val 1576"/>
                  <a:gd name="f33" fmla="val 1450"/>
                  <a:gd name="f34" fmla="val 3340"/>
                  <a:gd name="f35" fmla="val 1418"/>
                  <a:gd name="f36" fmla="val 3182"/>
                  <a:gd name="f37" fmla="val 1355"/>
                  <a:gd name="f38" fmla="val 568"/>
                  <a:gd name="f39" fmla="*/ f0 1 3592"/>
                  <a:gd name="f40" fmla="*/ f1 1 3562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92"/>
                  <a:gd name="f47" fmla="*/ f44 1 3562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92" h="356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3" y="f25"/>
                    </a:cubicBezTo>
                    <a:lnTo>
                      <a:pt x="f23" y="f26"/>
                    </a:lnTo>
                    <a:lnTo>
                      <a:pt x="f27" y="f23"/>
                    </a:lnTo>
                    <a:cubicBezTo>
                      <a:pt x="f28" y="f29"/>
                      <a:pt x="f3" y="f30"/>
                      <a:pt x="f3" y="f31"/>
                    </a:cubicBezTo>
                    <a:cubicBezTo>
                      <a:pt x="f3" y="f32"/>
                      <a:pt x="f28" y="f33"/>
                      <a:pt x="f34" y="f35"/>
                    </a:cubicBezTo>
                    <a:cubicBezTo>
                      <a:pt x="f36" y="f37"/>
                      <a:pt x="f14" y="f3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9" name="Google Shape;10405;p74">
                <a:extLst>
                  <a:ext uri="{FF2B5EF4-FFF2-40B4-BE49-F238E27FC236}">
                    <a16:creationId xmlns:a16="http://schemas.microsoft.com/office/drawing/2014/main" id="{9DE6F7B9-867B-F0CD-9C21-2690AC418705}"/>
                  </a:ext>
                </a:extLst>
              </p:cNvPr>
              <p:cNvSpPr/>
              <p:nvPr/>
            </p:nvSpPr>
            <p:spPr>
              <a:xfrm>
                <a:off x="3141896" y="3638763"/>
                <a:ext cx="146971" cy="153591"/>
              </a:xfrm>
              <a:custGeom>
                <a:gdLst>
                  <a:gd name="f0" fmla="val w"/>
                  <a:gd name="f1" fmla="val h"/>
                  <a:gd name="f2" fmla="val 0"/>
                  <a:gd name="f3" fmla="val 4821"/>
                  <a:gd name="f4" fmla="val 4727"/>
                  <a:gd name="f5" fmla="val 3372"/>
                  <a:gd name="f6" fmla="val 1"/>
                  <a:gd name="f7" fmla="val 95"/>
                  <a:gd name="f8" fmla="val 3277"/>
                  <a:gd name="f9" fmla="val 3435"/>
                  <a:gd name="f10" fmla="val 3687"/>
                  <a:gd name="f11" fmla="val 158"/>
                  <a:gd name="f12" fmla="val 3781"/>
                  <a:gd name="f13" fmla="val 788"/>
                  <a:gd name="f14" fmla="val 4411"/>
                  <a:gd name="f15" fmla="val 1607"/>
                  <a:gd name="f16" fmla="val 2458"/>
                  <a:gd name="f17" fmla="val 2584"/>
                  <a:gd name="f18" fmla="val 2679"/>
                  <a:gd name="f19" fmla="val 4695"/>
                  <a:gd name="f20" fmla="val 2742"/>
                  <a:gd name="f21" fmla="val 4632"/>
                  <a:gd name="f22" fmla="val 1986"/>
                  <a:gd name="f23" fmla="val 4254"/>
                  <a:gd name="f24" fmla="val 851"/>
                  <a:gd name="f25" fmla="val 3718"/>
                  <a:gd name="f26" fmla="val 442"/>
                  <a:gd name="f27" fmla="*/ f0 1 4821"/>
                  <a:gd name="f28" fmla="*/ f1 1 472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821"/>
                  <a:gd name="f35" fmla="*/ f32 1 472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821" h="4727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4"/>
                      <a:pt x="f16" y="f4"/>
                    </a:cubicBezTo>
                    <a:cubicBezTo>
                      <a:pt x="f17" y="f4"/>
                      <a:pt x="f18" y="f19"/>
                      <a:pt x="f20" y="f21"/>
                    </a:cubicBezTo>
                    <a:lnTo>
                      <a:pt x="f3" y="f22"/>
                    </a:lnTo>
                    <a:cubicBezTo>
                      <a:pt x="f23" y="f24"/>
                      <a:pt x="f25" y="f2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0" name="Google Shape;10406;p74">
                <a:extLst>
                  <a:ext uri="{FF2B5EF4-FFF2-40B4-BE49-F238E27FC236}">
                    <a16:creationId xmlns:a16="http://schemas.microsoft.com/office/drawing/2014/main" id="{C4ABE186-8C7B-BD64-E51D-E48241414288}"/>
                  </a:ext>
                </a:extLst>
              </p:cNvPr>
              <p:cNvSpPr/>
              <p:nvPr/>
            </p:nvSpPr>
            <p:spPr>
              <a:xfrm>
                <a:off x="3295579" y="3410510"/>
                <a:ext cx="126827" cy="109563"/>
              </a:xfrm>
              <a:custGeom>
                <a:gdLst>
                  <a:gd name="f0" fmla="val w"/>
                  <a:gd name="f1" fmla="val h"/>
                  <a:gd name="f2" fmla="val 0"/>
                  <a:gd name="f3" fmla="val 4160"/>
                  <a:gd name="f4" fmla="val 3372"/>
                  <a:gd name="f5" fmla="val 2836"/>
                  <a:gd name="f6" fmla="val 2678"/>
                  <a:gd name="f7" fmla="val 2584"/>
                  <a:gd name="f8" fmla="val 32"/>
                  <a:gd name="f9" fmla="val 2521"/>
                  <a:gd name="f10" fmla="val 95"/>
                  <a:gd name="f11" fmla="val 3245"/>
                  <a:gd name="f12" fmla="val 90"/>
                  <a:gd name="f13" fmla="val 3238"/>
                  <a:gd name="f14" fmla="val 181"/>
                  <a:gd name="f15" fmla="val 3234"/>
                  <a:gd name="f16" fmla="val 272"/>
                  <a:gd name="f17" fmla="val 568"/>
                  <a:gd name="f18" fmla="val 870"/>
                  <a:gd name="f19" fmla="val 3275"/>
                  <a:gd name="f20" fmla="val 1135"/>
                  <a:gd name="f21" fmla="val 3371"/>
                  <a:gd name="f22" fmla="val 1324"/>
                  <a:gd name="f23" fmla="val 3119"/>
                  <a:gd name="f24" fmla="val 3939"/>
                  <a:gd name="f25" fmla="val 567"/>
                  <a:gd name="f26" fmla="val 4159"/>
                  <a:gd name="f27" fmla="val 347"/>
                  <a:gd name="f28" fmla="val 3718"/>
                  <a:gd name="f29" fmla="val 158"/>
                  <a:gd name="f30" fmla="val 3308"/>
                  <a:gd name="f31" fmla="*/ f0 1 4160"/>
                  <a:gd name="f32" fmla="*/ f1 1 3372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4160"/>
                  <a:gd name="f39" fmla="*/ f36 1 3372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4160" h="33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1" name="Google Shape;10407;p74">
                <a:extLst>
                  <a:ext uri="{FF2B5EF4-FFF2-40B4-BE49-F238E27FC236}">
                    <a16:creationId xmlns:a16="http://schemas.microsoft.com/office/drawing/2014/main" id="{5E500938-2442-853B-A179-B7E9C2C4B5E9}"/>
                  </a:ext>
                </a:extLst>
              </p:cNvPr>
              <p:cNvSpPr/>
              <p:nvPr/>
            </p:nvSpPr>
            <p:spPr>
              <a:xfrm>
                <a:off x="3132295" y="3579400"/>
                <a:ext cx="102796" cy="139263"/>
              </a:xfrm>
              <a:custGeom>
                <a:gdLst>
                  <a:gd name="f0" fmla="val w"/>
                  <a:gd name="f1" fmla="val h"/>
                  <a:gd name="f2" fmla="val 0"/>
                  <a:gd name="f3" fmla="val 3372"/>
                  <a:gd name="f4" fmla="val 4286"/>
                  <a:gd name="f5" fmla="val 3246"/>
                  <a:gd name="f6" fmla="val 1"/>
                  <a:gd name="f7" fmla="val 95"/>
                  <a:gd name="f8" fmla="val 2552"/>
                  <a:gd name="f9" fmla="val 32"/>
                  <a:gd name="f10" fmla="val 2615"/>
                  <a:gd name="f11" fmla="val 2710"/>
                  <a:gd name="f12" fmla="val 2836"/>
                  <a:gd name="f13" fmla="val 3340"/>
                  <a:gd name="f14" fmla="val 3844"/>
                  <a:gd name="f15" fmla="val 347"/>
                  <a:gd name="f16" fmla="val 4285"/>
                  <a:gd name="f17" fmla="val 1261"/>
                  <a:gd name="f18" fmla="val 3214"/>
                  <a:gd name="f19" fmla="val 851"/>
                  <a:gd name="f20" fmla="val 3183"/>
                  <a:gd name="f21" fmla="val 410"/>
                  <a:gd name="f22" fmla="*/ f0 1 3372"/>
                  <a:gd name="f23" fmla="*/ f1 1 4286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72"/>
                  <a:gd name="f30" fmla="*/ f27 1 4286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72" h="4286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7" y="f14"/>
                      <a:pt x="f15" y="f16"/>
                    </a:cubicBezTo>
                    <a:lnTo>
                      <a:pt x="f3" y="f17"/>
                    </a:lnTo>
                    <a:cubicBezTo>
                      <a:pt x="f18" y="f19"/>
                      <a:pt x="f20" y="f21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2" name="Google Shape;10421;p74">
              <a:extLst>
                <a:ext uri="{FF2B5EF4-FFF2-40B4-BE49-F238E27FC236}">
                  <a16:creationId xmlns:a16="http://schemas.microsoft.com/office/drawing/2014/main" id="{2AD69F26-2668-E6CC-526D-DD9742A058CC}"/>
                </a:ext>
              </a:extLst>
            </p:cNvPr>
            <p:cNvGrpSpPr/>
            <p:nvPr/>
          </p:nvGrpSpPr>
          <p:grpSpPr>
            <a:xfrm>
              <a:off x="7136517" y="3419289"/>
              <a:ext cx="362148" cy="386982"/>
              <a:chOff x="7136517" y="3419289"/>
              <a:chExt cx="362148" cy="386982"/>
            </a:xfrm>
            <a:grpFill/>
          </p:grpSpPr>
          <p:sp>
            <p:nvSpPr>
              <p:cNvPr id="113" name="Google Shape;10422;p74">
                <a:extLst>
                  <a:ext uri="{FF2B5EF4-FFF2-40B4-BE49-F238E27FC236}">
                    <a16:creationId xmlns:a16="http://schemas.microsoft.com/office/drawing/2014/main" id="{1842E57B-E99F-D57A-3E48-A46728709A31}"/>
                  </a:ext>
                </a:extLst>
              </p:cNvPr>
              <p:cNvSpPr/>
              <p:nvPr/>
            </p:nvSpPr>
            <p:spPr>
              <a:xfrm>
                <a:off x="7136517" y="3555434"/>
                <a:ext cx="43260" cy="248789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7657"/>
                  <a:gd name="f5" fmla="val 410"/>
                  <a:gd name="f6" fmla="val 221"/>
                  <a:gd name="f7" fmla="val 64"/>
                  <a:gd name="f8" fmla="val 158"/>
                  <a:gd name="f9" fmla="val 347"/>
                  <a:gd name="f10" fmla="val 1"/>
                  <a:gd name="f11" fmla="val 2867"/>
                  <a:gd name="f12" fmla="val 4789"/>
                  <a:gd name="f13" fmla="val 7310"/>
                  <a:gd name="f14" fmla="val 7530"/>
                  <a:gd name="f15" fmla="val 7656"/>
                  <a:gd name="f16" fmla="val 379"/>
                  <a:gd name="f17" fmla="val 568"/>
                  <a:gd name="f18" fmla="val 725"/>
                  <a:gd name="f19" fmla="val 1355"/>
                  <a:gd name="f20" fmla="val 1418"/>
                  <a:gd name="f21" fmla="*/ f0 1 1419"/>
                  <a:gd name="f22" fmla="*/ f1 1 7657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419"/>
                  <a:gd name="f29" fmla="*/ f26 1 7657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419" h="765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10" y="f11"/>
                      <a:pt x="f10" y="f12"/>
                      <a:pt x="f10" y="f13"/>
                    </a:cubicBezTo>
                    <a:cubicBezTo>
                      <a:pt x="f10" y="f14"/>
                      <a:pt x="f8" y="f15"/>
                      <a:pt x="f16" y="f15"/>
                    </a:cubicBezTo>
                    <a:cubicBezTo>
                      <a:pt x="f17" y="f15"/>
                      <a:pt x="f18" y="f14"/>
                      <a:pt x="f18" y="f13"/>
                    </a:cubicBezTo>
                    <a:lnTo>
                      <a:pt x="f18" y="f19"/>
                    </a:lnTo>
                    <a:lnTo>
                      <a:pt x="f20" y="f19"/>
                    </a:lnTo>
                    <a:lnTo>
                      <a:pt x="f20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4" name="Google Shape;10423;p74">
                <a:extLst>
                  <a:ext uri="{FF2B5EF4-FFF2-40B4-BE49-F238E27FC236}">
                    <a16:creationId xmlns:a16="http://schemas.microsoft.com/office/drawing/2014/main" id="{9345034C-AE5A-20B0-AF10-C65084EBC941}"/>
                  </a:ext>
                </a:extLst>
              </p:cNvPr>
              <p:cNvSpPr/>
              <p:nvPr/>
            </p:nvSpPr>
            <p:spPr>
              <a:xfrm>
                <a:off x="7177829" y="3646544"/>
                <a:ext cx="149870" cy="159727"/>
              </a:xfrm>
              <a:custGeom>
                <a:gdLst>
                  <a:gd name="f0" fmla="val w"/>
                  <a:gd name="f1" fmla="val h"/>
                  <a:gd name="f2" fmla="val 0"/>
                  <a:gd name="f3" fmla="val 4916"/>
                  <a:gd name="f4" fmla="val 2080"/>
                  <a:gd name="f5" fmla="val 693"/>
                  <a:gd name="f6" fmla="val 1733"/>
                  <a:gd name="f7" fmla="val 788"/>
                  <a:gd name="f8" fmla="val 1481"/>
                  <a:gd name="f9" fmla="val 2458"/>
                  <a:gd name="f10" fmla="val 2678"/>
                  <a:gd name="f11" fmla="val 158"/>
                  <a:gd name="f12" fmla="val 2836"/>
                  <a:gd name="f13" fmla="val 347"/>
                  <a:gd name="f14" fmla="val 3529"/>
                  <a:gd name="f15" fmla="val 1072"/>
                  <a:gd name="f16" fmla="val 473"/>
                  <a:gd name="f17" fmla="val 32"/>
                  <a:gd name="f18" fmla="val 4001"/>
                  <a:gd name="f19" fmla="val 4569"/>
                  <a:gd name="f20" fmla="val 4758"/>
                  <a:gd name="f21" fmla="val 189"/>
                  <a:gd name="f22" fmla="val 4915"/>
                  <a:gd name="f23" fmla="val 410"/>
                  <a:gd name="f24" fmla="val 599"/>
                  <a:gd name="f25" fmla="val 757"/>
                  <a:gd name="f26" fmla="val 4348"/>
                  <a:gd name="f27" fmla="val 914"/>
                  <a:gd name="f28" fmla="val 4190"/>
                  <a:gd name="f29" fmla="val 1103"/>
                  <a:gd name="f30" fmla="val 2143"/>
                  <a:gd name="f31" fmla="val 2300"/>
                  <a:gd name="f32" fmla="val 2489"/>
                  <a:gd name="f33" fmla="val 3876"/>
                  <a:gd name="f34" fmla="val 4065"/>
                  <a:gd name="f35" fmla="val 4222"/>
                  <a:gd name="f36" fmla="val 4380"/>
                  <a:gd name="f37" fmla="val 3970"/>
                  <a:gd name="f38" fmla="val 4443"/>
                  <a:gd name="f39" fmla="val 3907"/>
                  <a:gd name="f40" fmla="val 2867"/>
                  <a:gd name="f41" fmla="val 4537"/>
                  <a:gd name="f42" fmla="val 2773"/>
                  <a:gd name="f43" fmla="val 4726"/>
                  <a:gd name="f44" fmla="val 4884"/>
                  <a:gd name="f45" fmla="val 2615"/>
                  <a:gd name="f46" fmla="val 2426"/>
                  <a:gd name="f47" fmla="val 4096"/>
                  <a:gd name="f48" fmla="val 662"/>
                  <a:gd name="f49" fmla="val 3151"/>
                  <a:gd name="f50" fmla="val 2804"/>
                  <a:gd name="f51" fmla="*/ f0 1 4916"/>
                  <a:gd name="f52" fmla="*/ f1 1 4916"/>
                  <a:gd name="f53" fmla="val f2"/>
                  <a:gd name="f54" fmla="val f3"/>
                  <a:gd name="f55" fmla="+- f54 0 f53"/>
                  <a:gd name="f56" fmla="*/ f55 1 4916"/>
                  <a:gd name="f57" fmla="*/ f53 1 f56"/>
                  <a:gd name="f58" fmla="*/ f54 1 f56"/>
                  <a:gd name="f59" fmla="*/ f57 f51 1"/>
                  <a:gd name="f60" fmla="*/ f58 f51 1"/>
                  <a:gd name="f61" fmla="*/ f58 f52 1"/>
                  <a:gd name="f62" fmla="*/ f57 f5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4916" h="4916">
                    <a:moveTo>
                      <a:pt x="f4" y="f2"/>
                    </a:moveTo>
                    <a:lnTo>
                      <a:pt x="f4" y="f5"/>
                    </a:lnTo>
                    <a:lnTo>
                      <a:pt x="f6" y="f5"/>
                    </a:lnTo>
                    <a:cubicBezTo>
                      <a:pt x="f7" y="f5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12"/>
                    </a:cubicBezTo>
                    <a:lnTo>
                      <a:pt x="f4" y="f12"/>
                    </a:lnTo>
                    <a:lnTo>
                      <a:pt x="f4" y="f14"/>
                    </a:lnTo>
                    <a:lnTo>
                      <a:pt x="f15" y="f14"/>
                    </a:ln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5" y="f19"/>
                    </a:cubicBezTo>
                    <a:cubicBezTo>
                      <a:pt x="f25" y="f26"/>
                      <a:pt x="f27" y="f28"/>
                      <a:pt x="f29" y="f28"/>
                    </a:cubicBezTo>
                    <a:lnTo>
                      <a:pt x="f30" y="f28"/>
                    </a:lnTo>
                    <a:lnTo>
                      <a:pt x="f30" y="f19"/>
                    </a:lnTo>
                    <a:cubicBezTo>
                      <a:pt x="f30" y="f20"/>
                      <a:pt x="f31" y="f22"/>
                      <a:pt x="f32" y="f22"/>
                    </a:cubicBezTo>
                    <a:cubicBezTo>
                      <a:pt x="f10" y="f22"/>
                      <a:pt x="f12" y="f20"/>
                      <a:pt x="f12" y="f19"/>
                    </a:cubicBezTo>
                    <a:lnTo>
                      <a:pt x="f12" y="f28"/>
                    </a:lnTo>
                    <a:lnTo>
                      <a:pt x="f33" y="f28"/>
                    </a:lnTo>
                    <a:cubicBezTo>
                      <a:pt x="f34" y="f28"/>
                      <a:pt x="f35" y="f26"/>
                      <a:pt x="f35" y="f19"/>
                    </a:cubicBezTo>
                    <a:cubicBezTo>
                      <a:pt x="f35" y="f20"/>
                      <a:pt x="f36" y="f22"/>
                      <a:pt x="f19" y="f22"/>
                    </a:cubicBezTo>
                    <a:cubicBezTo>
                      <a:pt x="f20" y="f22"/>
                      <a:pt x="f22" y="f20"/>
                      <a:pt x="f22" y="f19"/>
                    </a:cubicBezTo>
                    <a:cubicBezTo>
                      <a:pt x="f22" y="f37"/>
                      <a:pt x="f38" y="f14"/>
                      <a:pt x="f39" y="f14"/>
                    </a:cubicBezTo>
                    <a:lnTo>
                      <a:pt x="f40" y="f14"/>
                    </a:lnTo>
                    <a:lnTo>
                      <a:pt x="f40" y="f12"/>
                    </a:lnTo>
                    <a:lnTo>
                      <a:pt x="f41" y="f12"/>
                    </a:lnTo>
                    <a:lnTo>
                      <a:pt x="f41" y="f42"/>
                    </a:lnTo>
                    <a:cubicBezTo>
                      <a:pt x="f43" y="f42"/>
                      <a:pt x="f44" y="f45"/>
                      <a:pt x="f44" y="f46"/>
                    </a:cubicBezTo>
                    <a:cubicBezTo>
                      <a:pt x="f44" y="f8"/>
                      <a:pt x="f47" y="f48"/>
                      <a:pt x="f49" y="f48"/>
                    </a:cubicBezTo>
                    <a:lnTo>
                      <a:pt x="f50" y="f48"/>
                    </a:lnTo>
                    <a:lnTo>
                      <a:pt x="f50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5" name="Google Shape;10424;p74">
                <a:extLst>
                  <a:ext uri="{FF2B5EF4-FFF2-40B4-BE49-F238E27FC236}">
                    <a16:creationId xmlns:a16="http://schemas.microsoft.com/office/drawing/2014/main" id="{B4CAA617-C7F0-8A28-FEAC-B3B1FF8DB133}"/>
                  </a:ext>
                </a:extLst>
              </p:cNvPr>
              <p:cNvSpPr/>
              <p:nvPr/>
            </p:nvSpPr>
            <p:spPr>
              <a:xfrm>
                <a:off x="7346874" y="3419289"/>
                <a:ext cx="128710" cy="46076"/>
              </a:xfrm>
              <a:custGeom>
                <a:gdLst>
                  <a:gd name="f0" fmla="val w"/>
                  <a:gd name="f1" fmla="val h"/>
                  <a:gd name="f2" fmla="val 0"/>
                  <a:gd name="f3" fmla="val 4222"/>
                  <a:gd name="f4" fmla="val 1418"/>
                  <a:gd name="f5" fmla="val 725"/>
                  <a:gd name="f6" fmla="val 315"/>
                  <a:gd name="f7" fmla="val 63"/>
                  <a:gd name="f8" fmla="val 1103"/>
                  <a:gd name="f9" fmla="val 378"/>
                  <a:gd name="f10" fmla="val 3875"/>
                  <a:gd name="f11" fmla="val 4064"/>
                  <a:gd name="f12" fmla="val 1260"/>
                  <a:gd name="f13" fmla="val 1071"/>
                  <a:gd name="f14" fmla="val 158"/>
                  <a:gd name="f15" fmla="*/ f0 1 4222"/>
                  <a:gd name="f16" fmla="*/ f1 1 1418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222"/>
                  <a:gd name="f23" fmla="*/ f20 1 1418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222" h="141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7" y="f8"/>
                      <a:pt x="f9" y="f4"/>
                      <a:pt x="f5" y="f4"/>
                    </a:cubicBezTo>
                    <a:lnTo>
                      <a:pt x="f10" y="f4"/>
                    </a:lnTo>
                    <a:cubicBezTo>
                      <a:pt x="f11" y="f4"/>
                      <a:pt x="f3" y="f12"/>
                      <a:pt x="f3" y="f13"/>
                    </a:cubicBezTo>
                    <a:lnTo>
                      <a:pt x="f3" y="f9"/>
                    </a:lnTo>
                    <a:cubicBezTo>
                      <a:pt x="f3" y="f14"/>
                      <a:pt x="f11" y="f2"/>
                      <a:pt x="f10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6" name="Google Shape;10425;p74">
                <a:extLst>
                  <a:ext uri="{FF2B5EF4-FFF2-40B4-BE49-F238E27FC236}">
                    <a16:creationId xmlns:a16="http://schemas.microsoft.com/office/drawing/2014/main" id="{78AA14AA-BB76-B077-2F6B-06C26B200736}"/>
                  </a:ext>
                </a:extLst>
              </p:cNvPr>
              <p:cNvSpPr/>
              <p:nvPr/>
            </p:nvSpPr>
            <p:spPr>
              <a:xfrm>
                <a:off x="7368948" y="3488893"/>
                <a:ext cx="127796" cy="46104"/>
              </a:xfrm>
              <a:custGeom>
                <a:gdLst>
                  <a:gd name="f0" fmla="val w"/>
                  <a:gd name="f1" fmla="val h"/>
                  <a:gd name="f2" fmla="val 0"/>
                  <a:gd name="f3" fmla="val 4192"/>
                  <a:gd name="f4" fmla="val 1419"/>
                  <a:gd name="f5" fmla="val 694"/>
                  <a:gd name="f6" fmla="val 1"/>
                  <a:gd name="f7" fmla="val 316"/>
                  <a:gd name="f8" fmla="val 1103"/>
                  <a:gd name="f9" fmla="val 1418"/>
                  <a:gd name="f10" fmla="val 3845"/>
                  <a:gd name="f11" fmla="val 4065"/>
                  <a:gd name="f12" fmla="val 4191"/>
                  <a:gd name="f13" fmla="val 1261"/>
                  <a:gd name="f14" fmla="val 1072"/>
                  <a:gd name="f15" fmla="val 347"/>
                  <a:gd name="f16" fmla="val 158"/>
                  <a:gd name="f17" fmla="*/ f0 1 4192"/>
                  <a:gd name="f18" fmla="*/ f1 1 1419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192"/>
                  <a:gd name="f25" fmla="*/ f22 1 1419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192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cubicBezTo>
                      <a:pt x="f12" y="f16"/>
                      <a:pt x="f11" y="f6"/>
                      <a:pt x="f1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7" name="Google Shape;10426;p74">
                <a:extLst>
                  <a:ext uri="{FF2B5EF4-FFF2-40B4-BE49-F238E27FC236}">
                    <a16:creationId xmlns:a16="http://schemas.microsoft.com/office/drawing/2014/main" id="{9C943FF3-6423-2473-612D-4565E80D210F}"/>
                  </a:ext>
                </a:extLst>
              </p:cNvPr>
              <p:cNvSpPr/>
              <p:nvPr/>
            </p:nvSpPr>
            <p:spPr>
              <a:xfrm>
                <a:off x="7348795" y="3622980"/>
                <a:ext cx="148891" cy="46104"/>
              </a:xfrm>
              <a:custGeom>
                <a:gdLst>
                  <a:gd name="f0" fmla="val w"/>
                  <a:gd name="f1" fmla="val h"/>
                  <a:gd name="f2" fmla="val 0"/>
                  <a:gd name="f3" fmla="val 4884"/>
                  <a:gd name="f4" fmla="val 1419"/>
                  <a:gd name="f5" fmla="val 1"/>
                  <a:gd name="f6" fmla="val 1418"/>
                  <a:gd name="f7" fmla="val 2773"/>
                  <a:gd name="f8" fmla="val 347"/>
                  <a:gd name="f9" fmla="val 568"/>
                  <a:gd name="f10" fmla="val 2615"/>
                  <a:gd name="f11" fmla="val 725"/>
                  <a:gd name="f12" fmla="val 2426"/>
                  <a:gd name="f13" fmla="val 2237"/>
                  <a:gd name="f14" fmla="val 2080"/>
                  <a:gd name="f15" fmla="*/ f0 1 4884"/>
                  <a:gd name="f16" fmla="*/ f1 1 141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884"/>
                  <a:gd name="f23" fmla="*/ f20 1 141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884" h="1419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lnTo>
                      <a:pt x="f7" y="f5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4" y="f8"/>
                    </a:cubicBezTo>
                    <a:lnTo>
                      <a:pt x="f14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8" name="Google Shape;10427;p74">
                <a:extLst>
                  <a:ext uri="{FF2B5EF4-FFF2-40B4-BE49-F238E27FC236}">
                    <a16:creationId xmlns:a16="http://schemas.microsoft.com/office/drawing/2014/main" id="{8F264F94-29CC-AB77-11A8-BA0F2D7AE387}"/>
                  </a:ext>
                </a:extLst>
              </p:cNvPr>
              <p:cNvSpPr/>
              <p:nvPr/>
            </p:nvSpPr>
            <p:spPr>
              <a:xfrm>
                <a:off x="7326694" y="3555434"/>
                <a:ext cx="171001" cy="44055"/>
              </a:xfrm>
              <a:custGeom>
                <a:gdLst>
                  <a:gd name="f0" fmla="val w"/>
                  <a:gd name="f1" fmla="val h"/>
                  <a:gd name="f2" fmla="val 0"/>
                  <a:gd name="f3" fmla="val 5609"/>
                  <a:gd name="f4" fmla="val 1356"/>
                  <a:gd name="f5" fmla="val 1"/>
                  <a:gd name="f6" fmla="val 1355"/>
                  <a:gd name="f7" fmla="val 347"/>
                  <a:gd name="f8" fmla="val 5577"/>
                  <a:gd name="f9" fmla="val 158"/>
                  <a:gd name="f10" fmla="val 5451"/>
                  <a:gd name="f11" fmla="val 5231"/>
                  <a:gd name="f12" fmla="*/ f0 1 5609"/>
                  <a:gd name="f13" fmla="*/ f1 1 135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609"/>
                  <a:gd name="f20" fmla="*/ f17 1 135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609" h="1356">
                    <a:moveTo>
                      <a:pt x="f5" y="f2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7"/>
                    </a:lnTo>
                    <a:cubicBezTo>
                      <a:pt x="f8" y="f9"/>
                      <a:pt x="f10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9" name="Google Shape;10428;p74">
                <a:extLst>
                  <a:ext uri="{FF2B5EF4-FFF2-40B4-BE49-F238E27FC236}">
                    <a16:creationId xmlns:a16="http://schemas.microsoft.com/office/drawing/2014/main" id="{B2B72892-1827-B6D8-B126-2B9586D9EDA3}"/>
                  </a:ext>
                </a:extLst>
              </p:cNvPr>
              <p:cNvSpPr/>
              <p:nvPr/>
            </p:nvSpPr>
            <p:spPr>
              <a:xfrm>
                <a:off x="7348795" y="3692612"/>
                <a:ext cx="149870" cy="113659"/>
              </a:xfrm>
              <a:custGeom>
                <a:gdLst>
                  <a:gd name="f0" fmla="val w"/>
                  <a:gd name="f1" fmla="val h"/>
                  <a:gd name="f2" fmla="val 0"/>
                  <a:gd name="f3" fmla="val 4916"/>
                  <a:gd name="f4" fmla="val 3498"/>
                  <a:gd name="f5" fmla="val 3151"/>
                  <a:gd name="f6" fmla="val 3340"/>
                  <a:gd name="f7" fmla="val 158"/>
                  <a:gd name="f8" fmla="val 3497"/>
                  <a:gd name="f9" fmla="val 347"/>
                  <a:gd name="f10" fmla="val 536"/>
                  <a:gd name="f11" fmla="val 693"/>
                  <a:gd name="f12" fmla="val 1418"/>
                  <a:gd name="f13" fmla="val 4190"/>
                  <a:gd name="f14" fmla="val 4348"/>
                  <a:gd name="f15" fmla="val 4569"/>
                  <a:gd name="f16" fmla="val 4758"/>
                  <a:gd name="f17" fmla="val 4915"/>
                  <a:gd name="f18" fmla="val 2773"/>
                  <a:gd name="f19" fmla="val 2615"/>
                  <a:gd name="f20" fmla="val 2426"/>
                  <a:gd name="f21" fmla="val 2237"/>
                  <a:gd name="f22" fmla="val 2080"/>
                  <a:gd name="f23" fmla="*/ f0 1 4916"/>
                  <a:gd name="f24" fmla="*/ f1 1 3498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4916"/>
                  <a:gd name="f31" fmla="*/ f28 1 3498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4916" h="3498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8"/>
                    </a:cubicBezTo>
                    <a:cubicBezTo>
                      <a:pt x="f10" y="f8"/>
                      <a:pt x="f11" y="f6"/>
                      <a:pt x="f11" y="f5"/>
                    </a:cubicBezTo>
                    <a:lnTo>
                      <a:pt x="f11" y="f12"/>
                    </a:lnTo>
                    <a:lnTo>
                      <a:pt x="f13" y="f12"/>
                    </a:lnTo>
                    <a:lnTo>
                      <a:pt x="f13" y="f5"/>
                    </a:lnTo>
                    <a:cubicBezTo>
                      <a:pt x="f13" y="f6"/>
                      <a:pt x="f14" y="f8"/>
                      <a:pt x="f15" y="f8"/>
                    </a:cubicBezTo>
                    <a:cubicBezTo>
                      <a:pt x="f16" y="f8"/>
                      <a:pt x="f17" y="f6"/>
                      <a:pt x="f17" y="f5"/>
                    </a:cubicBezTo>
                    <a:lnTo>
                      <a:pt x="f17" y="f2"/>
                    </a:lnTo>
                    <a:lnTo>
                      <a:pt x="f18" y="f2"/>
                    </a:lnTo>
                    <a:lnTo>
                      <a:pt x="f18" y="f9"/>
                    </a:lnTo>
                    <a:cubicBezTo>
                      <a:pt x="f18" y="f10"/>
                      <a:pt x="f19" y="f11"/>
                      <a:pt x="f20" y="f11"/>
                    </a:cubicBezTo>
                    <a:cubicBezTo>
                      <a:pt x="f21" y="f11"/>
                      <a:pt x="f22" y="f10"/>
                      <a:pt x="f22" y="f9"/>
                    </a:cubicBezTo>
                    <a:lnTo>
                      <a:pt x="f22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0" name="Google Shape;10429;p74">
                <a:extLst>
                  <a:ext uri="{FF2B5EF4-FFF2-40B4-BE49-F238E27FC236}">
                    <a16:creationId xmlns:a16="http://schemas.microsoft.com/office/drawing/2014/main" id="{75207927-9476-58E5-C7D8-0A695A62264E}"/>
                  </a:ext>
                </a:extLst>
              </p:cNvPr>
              <p:cNvSpPr/>
              <p:nvPr/>
            </p:nvSpPr>
            <p:spPr>
              <a:xfrm>
                <a:off x="7200872" y="3487887"/>
                <a:ext cx="105695" cy="135130"/>
              </a:xfrm>
              <a:custGeom>
                <a:gdLst>
                  <a:gd name="f0" fmla="val w"/>
                  <a:gd name="f1" fmla="val h"/>
                  <a:gd name="f2" fmla="val 0"/>
                  <a:gd name="f3" fmla="val 3467"/>
                  <a:gd name="f4" fmla="val 4159"/>
                  <a:gd name="f5" fmla="val 1733"/>
                  <a:gd name="f6" fmla="val 788"/>
                  <a:gd name="f7" fmla="val 1"/>
                  <a:gd name="f8" fmla="val 3812"/>
                  <a:gd name="f9" fmla="val 4001"/>
                  <a:gd name="f10" fmla="val 158"/>
                  <a:gd name="f11" fmla="val 347"/>
                  <a:gd name="f12" fmla="val 3120"/>
                  <a:gd name="f13" fmla="val 3309"/>
                  <a:gd name="f14" fmla="val 3466"/>
                  <a:gd name="f15" fmla="val 2678"/>
                  <a:gd name="f16" fmla="*/ f0 1 3467"/>
                  <a:gd name="f17" fmla="*/ f1 1 415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467"/>
                  <a:gd name="f24" fmla="*/ f21 1 415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467" h="4159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lnTo>
                      <a:pt x="f7" y="f8"/>
                    </a:lnTo>
                    <a:cubicBezTo>
                      <a:pt x="f7" y="f9"/>
                      <a:pt x="f10" y="f4"/>
                      <a:pt x="f11" y="f4"/>
                    </a:cubicBezTo>
                    <a:lnTo>
                      <a:pt x="f12" y="f4"/>
                    </a:lnTo>
                    <a:cubicBezTo>
                      <a:pt x="f13" y="f4"/>
                      <a:pt x="f14" y="f9"/>
                      <a:pt x="f14" y="f8"/>
                    </a:cubicBezTo>
                    <a:lnTo>
                      <a:pt x="f14" y="f5"/>
                    </a:lnTo>
                    <a:cubicBezTo>
                      <a:pt x="f14" y="f6"/>
                      <a:pt x="f1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1" name="Google Shape;10435;p74">
              <a:extLst>
                <a:ext uri="{FF2B5EF4-FFF2-40B4-BE49-F238E27FC236}">
                  <a16:creationId xmlns:a16="http://schemas.microsoft.com/office/drawing/2014/main" id="{37FF4C31-C24C-F8AE-A877-F4B4DF399C5D}"/>
                </a:ext>
              </a:extLst>
            </p:cNvPr>
            <p:cNvGrpSpPr/>
            <p:nvPr/>
          </p:nvGrpSpPr>
          <p:grpSpPr>
            <a:xfrm>
              <a:off x="7115229" y="3964728"/>
              <a:ext cx="532236" cy="525935"/>
              <a:chOff x="7115229" y="3964728"/>
              <a:chExt cx="532236" cy="525935"/>
            </a:xfrm>
            <a:grpFill/>
          </p:grpSpPr>
          <p:sp>
            <p:nvSpPr>
              <p:cNvPr id="122" name="Google Shape;10436;p74">
                <a:extLst>
                  <a:ext uri="{FF2B5EF4-FFF2-40B4-BE49-F238E27FC236}">
                    <a16:creationId xmlns:a16="http://schemas.microsoft.com/office/drawing/2014/main" id="{0E24F82E-7526-7AE1-A836-EA353D70AFC7}"/>
                  </a:ext>
                </a:extLst>
              </p:cNvPr>
              <p:cNvSpPr/>
              <p:nvPr/>
            </p:nvSpPr>
            <p:spPr>
              <a:xfrm>
                <a:off x="7365107" y="3964728"/>
                <a:ext cx="31089" cy="82798"/>
              </a:xfrm>
              <a:custGeom>
                <a:gdLst>
                  <a:gd name="f0" fmla="val w"/>
                  <a:gd name="f1" fmla="val h"/>
                  <a:gd name="f2" fmla="val 0"/>
                  <a:gd name="f3" fmla="val 694"/>
                  <a:gd name="f4" fmla="val 1734"/>
                  <a:gd name="f5" fmla="val 347"/>
                  <a:gd name="f6" fmla="val 158"/>
                  <a:gd name="f7" fmla="val 1355"/>
                  <a:gd name="f8" fmla="val 1576"/>
                  <a:gd name="f9" fmla="val 1733"/>
                  <a:gd name="f10" fmla="val 536"/>
                  <a:gd name="f11" fmla="val 693"/>
                  <a:gd name="f12" fmla="*/ f0 1 694"/>
                  <a:gd name="f13" fmla="*/ f1 1 173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3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33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11" y="f8"/>
                      <a:pt x="f11" y="f7"/>
                    </a:cubicBezTo>
                    <a:lnTo>
                      <a:pt x="f11" y="f5"/>
                    </a:lnTo>
                    <a:cubicBezTo>
                      <a:pt x="f11" y="f6"/>
                      <a:pt x="f1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3" name="Google Shape;10437;p74">
                <a:extLst>
                  <a:ext uri="{FF2B5EF4-FFF2-40B4-BE49-F238E27FC236}">
                    <a16:creationId xmlns:a16="http://schemas.microsoft.com/office/drawing/2014/main" id="{E253F08D-A9AB-3C71-49C0-92563B74CB8B}"/>
                  </a:ext>
                </a:extLst>
              </p:cNvPr>
              <p:cNvSpPr/>
              <p:nvPr/>
            </p:nvSpPr>
            <p:spPr>
              <a:xfrm>
                <a:off x="7240859" y="4029769"/>
                <a:ext cx="63578" cy="66275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1388"/>
                  <a:gd name="f5" fmla="val 363"/>
                  <a:gd name="f6" fmla="val 1"/>
                  <a:gd name="f7" fmla="val 276"/>
                  <a:gd name="f8" fmla="val 190"/>
                  <a:gd name="f9" fmla="val 40"/>
                  <a:gd name="f10" fmla="val 127"/>
                  <a:gd name="f11" fmla="val 119"/>
                  <a:gd name="f12" fmla="val 245"/>
                  <a:gd name="f13" fmla="val 466"/>
                  <a:gd name="f14" fmla="val 592"/>
                  <a:gd name="f15" fmla="val 820"/>
                  <a:gd name="f16" fmla="val 1316"/>
                  <a:gd name="f17" fmla="val 883"/>
                  <a:gd name="f18" fmla="val 1364"/>
                  <a:gd name="f19" fmla="val 969"/>
                  <a:gd name="f20" fmla="val 1387"/>
                  <a:gd name="f21" fmla="val 1056"/>
                  <a:gd name="f22" fmla="val 1143"/>
                  <a:gd name="f23" fmla="val 1229"/>
                  <a:gd name="f24" fmla="val 1292"/>
                  <a:gd name="f25" fmla="val 1418"/>
                  <a:gd name="f26" fmla="val 1190"/>
                  <a:gd name="f27" fmla="val 938"/>
                  <a:gd name="f28" fmla="val 844"/>
                  <a:gd name="f29" fmla="val 599"/>
                  <a:gd name="f30" fmla="val 536"/>
                  <a:gd name="f31" fmla="val 450"/>
                  <a:gd name="f32" fmla="*/ f0 1 1419"/>
                  <a:gd name="f33" fmla="*/ f1 1 1388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88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8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3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4" name="Google Shape;10438;p74">
                <a:extLst>
                  <a:ext uri="{FF2B5EF4-FFF2-40B4-BE49-F238E27FC236}">
                    <a16:creationId xmlns:a16="http://schemas.microsoft.com/office/drawing/2014/main" id="{DB83710E-C2DA-2CD9-7911-58BCDCC842CE}"/>
                  </a:ext>
                </a:extLst>
              </p:cNvPr>
              <p:cNvSpPr/>
              <p:nvPr/>
            </p:nvSpPr>
            <p:spPr>
              <a:xfrm>
                <a:off x="7456822" y="4030336"/>
                <a:ext cx="63578" cy="65708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1376"/>
                  <a:gd name="f5" fmla="val 1054"/>
                  <a:gd name="f6" fmla="val 976"/>
                  <a:gd name="f7" fmla="val 894"/>
                  <a:gd name="f8" fmla="val 33"/>
                  <a:gd name="f9" fmla="val 820"/>
                  <a:gd name="f10" fmla="val 107"/>
                  <a:gd name="f11" fmla="val 95"/>
                  <a:gd name="f12" fmla="val 832"/>
                  <a:gd name="f13" fmla="val 1"/>
                  <a:gd name="f14" fmla="val 926"/>
                  <a:gd name="f15" fmla="val 1178"/>
                  <a:gd name="f16" fmla="val 1304"/>
                  <a:gd name="f17" fmla="val 158"/>
                  <a:gd name="f18" fmla="val 1352"/>
                  <a:gd name="f19" fmla="val 253"/>
                  <a:gd name="f20" fmla="val 1375"/>
                  <a:gd name="f21" fmla="val 344"/>
                  <a:gd name="f22" fmla="val 434"/>
                  <a:gd name="f23" fmla="val 521"/>
                  <a:gd name="f24" fmla="val 568"/>
                  <a:gd name="f25" fmla="val 1293"/>
                  <a:gd name="f26" fmla="val 580"/>
                  <a:gd name="f27" fmla="val 454"/>
                  <a:gd name="f28" fmla="val 233"/>
                  <a:gd name="f29" fmla="val 1226"/>
                  <a:gd name="f30" fmla="val 41"/>
                  <a:gd name="f31" fmla="val 1142"/>
                  <a:gd name="f32" fmla="*/ f0 1 1419"/>
                  <a:gd name="f33" fmla="*/ f1 1 1376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76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7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0"/>
                    </a:cubicBezTo>
                    <a:cubicBezTo>
                      <a:pt x="f29" y="f30"/>
                      <a:pt x="f3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5" name="Google Shape;10439;p74">
                <a:extLst>
                  <a:ext uri="{FF2B5EF4-FFF2-40B4-BE49-F238E27FC236}">
                    <a16:creationId xmlns:a16="http://schemas.microsoft.com/office/drawing/2014/main" id="{F2EB277C-536A-51B8-01BF-55855FF89E31}"/>
                  </a:ext>
                </a:extLst>
              </p:cNvPr>
              <p:cNvSpPr/>
              <p:nvPr/>
            </p:nvSpPr>
            <p:spPr>
              <a:xfrm>
                <a:off x="7583887" y="4194892"/>
                <a:ext cx="63578" cy="231736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4853"/>
                  <a:gd name="f5" fmla="val 1"/>
                  <a:gd name="f6" fmla="val 4852"/>
                  <a:gd name="f7" fmla="val 1040"/>
                  <a:gd name="f8" fmla="val 1261"/>
                  <a:gd name="f9" fmla="val 1418"/>
                  <a:gd name="f10" fmla="val 4695"/>
                  <a:gd name="f11" fmla="val 4506"/>
                  <a:gd name="f12" fmla="val 316"/>
                  <a:gd name="f13" fmla="val 1355"/>
                  <a:gd name="f14" fmla="val 158"/>
                  <a:gd name="f15" fmla="val 1198"/>
                  <a:gd name="f16" fmla="*/ f0 1 1419"/>
                  <a:gd name="f17" fmla="*/ f1 1 4853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4853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4853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9" y="f11"/>
                    </a:cubicBezTo>
                    <a:lnTo>
                      <a:pt x="f9" y="f12"/>
                    </a:lnTo>
                    <a:cubicBezTo>
                      <a:pt x="f13" y="f14"/>
                      <a:pt x="f15" y="f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" name="Google Shape;10440;p74">
                <a:extLst>
                  <a:ext uri="{FF2B5EF4-FFF2-40B4-BE49-F238E27FC236}">
                    <a16:creationId xmlns:a16="http://schemas.microsoft.com/office/drawing/2014/main" id="{541127B7-8102-91BF-7DB4-9F21E78B1A0A}"/>
                  </a:ext>
                </a:extLst>
              </p:cNvPr>
              <p:cNvSpPr/>
              <p:nvPr/>
            </p:nvSpPr>
            <p:spPr>
              <a:xfrm>
                <a:off x="7115229" y="4196227"/>
                <a:ext cx="63578" cy="231882"/>
              </a:xfrm>
              <a:custGeom>
                <a:gdLst>
                  <a:gd name="f0" fmla="val 360"/>
                  <a:gd name="f1" fmla="val w"/>
                  <a:gd name="f2" fmla="val h"/>
                  <a:gd name="f3" fmla="val 0"/>
                  <a:gd name="f4" fmla="val 1419"/>
                  <a:gd name="f5" fmla="val 4856"/>
                  <a:gd name="f6" fmla="val 323"/>
                  <a:gd name="f7" fmla="val 132"/>
                  <a:gd name="f8" fmla="val 1"/>
                  <a:gd name="f9" fmla="val 149"/>
                  <a:gd name="f10" fmla="val 351"/>
                  <a:gd name="f11" fmla="val 4509"/>
                  <a:gd name="f12" fmla="val 4698"/>
                  <a:gd name="f13" fmla="val 158"/>
                  <a:gd name="f14" fmla="val 379"/>
                  <a:gd name="f15" fmla="val 1418"/>
                  <a:gd name="f16" fmla="val 4"/>
                  <a:gd name="f17" fmla="val 341"/>
                  <a:gd name="f18" fmla="*/ f1 1 1419"/>
                  <a:gd name="f19" fmla="*/ f2 1 4856"/>
                  <a:gd name="f20" fmla="val f3"/>
                  <a:gd name="f21" fmla="val f4"/>
                  <a:gd name="f22" fmla="val f5"/>
                  <a:gd name="f23" fmla="+- f22 0 f20"/>
                  <a:gd name="f24" fmla="+- f21 0 f20"/>
                  <a:gd name="f25" fmla="*/ f24 1 1419"/>
                  <a:gd name="f26" fmla="*/ f23 1 4856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419" h="4856">
                    <a:moveTo>
                      <a:pt x="f6" y="f3"/>
                    </a:moveTo>
                    <a:cubicBezTo>
                      <a:pt x="f7" y="f3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5"/>
                      <a:pt x="f14" y="f5"/>
                    </a:cubicBezTo>
                    <a:lnTo>
                      <a:pt x="f15" y="f5"/>
                    </a:lnTo>
                    <a:lnTo>
                      <a:pt x="f15" y="f16"/>
                    </a:lnTo>
                    <a:lnTo>
                      <a:pt x="f14" y="f16"/>
                    </a:lnTo>
                    <a:cubicBezTo>
                      <a:pt x="f0" y="f8"/>
                      <a:pt x="f17" y="f3"/>
                      <a:pt x="f6" y="f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" name="Google Shape;10441;p74">
                <a:extLst>
                  <a:ext uri="{FF2B5EF4-FFF2-40B4-BE49-F238E27FC236}">
                    <a16:creationId xmlns:a16="http://schemas.microsoft.com/office/drawing/2014/main" id="{CF836E26-9C2C-DE0F-AC53-3CC226A60555}"/>
                  </a:ext>
                </a:extLst>
              </p:cNvPr>
              <p:cNvSpPr/>
              <p:nvPr/>
            </p:nvSpPr>
            <p:spPr>
              <a:xfrm>
                <a:off x="7293108" y="4212942"/>
                <a:ext cx="256955" cy="198644"/>
              </a:xfrm>
              <a:custGeom>
                <a:gdLst>
                  <a:gd name="f0" fmla="val w"/>
                  <a:gd name="f1" fmla="val h"/>
                  <a:gd name="f2" fmla="val 0"/>
                  <a:gd name="f3" fmla="val 5735"/>
                  <a:gd name="f4" fmla="val 4160"/>
                  <a:gd name="f5" fmla="val 1639"/>
                  <a:gd name="f6" fmla="val 1"/>
                  <a:gd name="f7" fmla="val 1450"/>
                  <a:gd name="f8" fmla="val 1198"/>
                  <a:gd name="f9" fmla="val 158"/>
                  <a:gd name="f10" fmla="val 1072"/>
                  <a:gd name="f11" fmla="val 379"/>
                  <a:gd name="f12" fmla="val 2490"/>
                  <a:gd name="f13" fmla="val 2584"/>
                  <a:gd name="f14" fmla="val 378"/>
                  <a:gd name="f15" fmla="val 2616"/>
                  <a:gd name="f16" fmla="val 567"/>
                  <a:gd name="f17" fmla="val 1544"/>
                  <a:gd name="f18" fmla="val 2364"/>
                  <a:gd name="f19" fmla="val 1796"/>
                  <a:gd name="f20" fmla="val 1891"/>
                  <a:gd name="f21" fmla="val 2017"/>
                  <a:gd name="f22" fmla="val 1418"/>
                  <a:gd name="f23" fmla="val 2710"/>
                  <a:gd name="f24" fmla="val 2899"/>
                  <a:gd name="f25" fmla="val 3056"/>
                  <a:gd name="f26" fmla="val 1481"/>
                  <a:gd name="f27" fmla="val 3182"/>
                  <a:gd name="f28" fmla="val 1607"/>
                  <a:gd name="f29" fmla="val 5734"/>
                  <a:gd name="f30" fmla="val 4159"/>
                  <a:gd name="f31" fmla="*/ f0 1 5735"/>
                  <a:gd name="f32" fmla="*/ f1 1 4160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5735"/>
                  <a:gd name="f39" fmla="*/ f36 1 4160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5735" h="416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cubicBezTo>
                      <a:pt x="f9" y="f13"/>
                      <a:pt x="f14" y="f15"/>
                      <a:pt x="f16" y="f15"/>
                    </a:cubicBezTo>
                    <a:cubicBezTo>
                      <a:pt x="f10" y="f15"/>
                      <a:pt x="f17" y="f18"/>
                      <a:pt x="f19" y="f20"/>
                    </a:cubicBez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7" y="f28"/>
                    </a:cubicBezTo>
                    <a:lnTo>
                      <a:pt x="f29" y="f30"/>
                    </a:lnTo>
                    <a:lnTo>
                      <a:pt x="f29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8" name="Google Shape;10442;p74">
                <a:extLst>
                  <a:ext uri="{FF2B5EF4-FFF2-40B4-BE49-F238E27FC236}">
                    <a16:creationId xmlns:a16="http://schemas.microsoft.com/office/drawing/2014/main" id="{F6252C26-ECCD-40DB-9370-023FAA9F38DA}"/>
                  </a:ext>
                </a:extLst>
              </p:cNvPr>
              <p:cNvSpPr/>
              <p:nvPr/>
            </p:nvSpPr>
            <p:spPr>
              <a:xfrm>
                <a:off x="7206989" y="4130189"/>
                <a:ext cx="314837" cy="360474"/>
              </a:xfrm>
              <a:custGeom>
                <a:gdLst>
                  <a:gd name="f0" fmla="val w"/>
                  <a:gd name="f1" fmla="val h"/>
                  <a:gd name="f2" fmla="val 0"/>
                  <a:gd name="f3" fmla="val 7027"/>
                  <a:gd name="f4" fmla="val 7549"/>
                  <a:gd name="f5" fmla="val 2206"/>
                  <a:gd name="f6" fmla="val 1"/>
                  <a:gd name="f7" fmla="val 1828"/>
                  <a:gd name="f8" fmla="val 1481"/>
                  <a:gd name="f9" fmla="val 221"/>
                  <a:gd name="f10" fmla="val 1261"/>
                  <a:gd name="f11" fmla="val 568"/>
                  <a:gd name="f12" fmla="val 946"/>
                  <a:gd name="f13" fmla="val 1198"/>
                  <a:gd name="f14" fmla="val 914"/>
                  <a:gd name="f15" fmla="val 1324"/>
                  <a:gd name="f16" fmla="val 757"/>
                  <a:gd name="f17" fmla="val 1419"/>
                  <a:gd name="f18" fmla="val 631"/>
                  <a:gd name="f19" fmla="val 6239"/>
                  <a:gd name="f20" fmla="val 1576"/>
                  <a:gd name="f21" fmla="val 2584"/>
                  <a:gd name="f22" fmla="val 7247"/>
                  <a:gd name="f23" fmla="val 2768"/>
                  <a:gd name="f24" fmla="val 7431"/>
                  <a:gd name="f25" fmla="val 3054"/>
                  <a:gd name="f26" fmla="val 7548"/>
                  <a:gd name="f27" fmla="val 3330"/>
                  <a:gd name="f28" fmla="val 3431"/>
                  <a:gd name="f29" fmla="val 3531"/>
                  <a:gd name="f30" fmla="val 7533"/>
                  <a:gd name="f31" fmla="val 3624"/>
                  <a:gd name="f32" fmla="val 7499"/>
                  <a:gd name="f33" fmla="val 6585"/>
                  <a:gd name="f34" fmla="val 6554"/>
                  <a:gd name="f35" fmla="val 6743"/>
                  <a:gd name="f36" fmla="val 6522"/>
                  <a:gd name="f37" fmla="val 6900"/>
                  <a:gd name="f38" fmla="val 6396"/>
                  <a:gd name="f39" fmla="val 7026"/>
                  <a:gd name="f40" fmla="val 6302"/>
                  <a:gd name="f41" fmla="val 4537"/>
                  <a:gd name="f42" fmla="val 3813"/>
                  <a:gd name="f43" fmla="val 4380"/>
                  <a:gd name="f44" fmla="val 4348"/>
                  <a:gd name="f45" fmla="val 3844"/>
                  <a:gd name="f46" fmla="val 4033"/>
                  <a:gd name="f47" fmla="val 4506"/>
                  <a:gd name="f48" fmla="val 3340"/>
                  <a:gd name="f49" fmla="val 4947"/>
                  <a:gd name="f50" fmla="val 2647"/>
                  <a:gd name="f51" fmla="val 5042"/>
                  <a:gd name="f52" fmla="val 2601"/>
                  <a:gd name="f53" fmla="val 5044"/>
                  <a:gd name="f54" fmla="val 2556"/>
                  <a:gd name="f55" fmla="val 5046"/>
                  <a:gd name="f56" fmla="val 2511"/>
                  <a:gd name="f57" fmla="val 2046"/>
                  <a:gd name="f58" fmla="val 1698"/>
                  <a:gd name="f59" fmla="val 4899"/>
                  <a:gd name="f60" fmla="val 4727"/>
                  <a:gd name="f61" fmla="val 1103"/>
                  <a:gd name="f62" fmla="val 4632"/>
                  <a:gd name="f63" fmla="val 1040"/>
                  <a:gd name="f64" fmla="val 4412"/>
                  <a:gd name="f65" fmla="val 1166"/>
                  <a:gd name="f66" fmla="val 4254"/>
                  <a:gd name="f67" fmla="val 2363"/>
                  <a:gd name="f68" fmla="val 1797"/>
                  <a:gd name="f69" fmla="val 2615"/>
                  <a:gd name="f70" fmla="val 3088"/>
                  <a:gd name="f71" fmla="val 1041"/>
                  <a:gd name="f72" fmla="val 3592"/>
                  <a:gd name="f73" fmla="val 5104"/>
                  <a:gd name="f74" fmla="val 5167"/>
                  <a:gd name="f75" fmla="val 852"/>
                  <a:gd name="f76" fmla="val 5262"/>
                  <a:gd name="f77" fmla="val 347"/>
                  <a:gd name="f78" fmla="val 158"/>
                  <a:gd name="f79" fmla="val 4884"/>
                  <a:gd name="f80" fmla="*/ f0 1 7027"/>
                  <a:gd name="f81" fmla="*/ f1 1 7549"/>
                  <a:gd name="f82" fmla="val f2"/>
                  <a:gd name="f83" fmla="val f3"/>
                  <a:gd name="f84" fmla="val f4"/>
                  <a:gd name="f85" fmla="+- f84 0 f82"/>
                  <a:gd name="f86" fmla="+- f83 0 f82"/>
                  <a:gd name="f87" fmla="*/ f86 1 7027"/>
                  <a:gd name="f88" fmla="*/ f85 1 7549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7027" h="754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7"/>
                    </a:cubicBezTo>
                    <a:lnTo>
                      <a:pt x="f6" y="f17"/>
                    </a:lnTo>
                    <a:lnTo>
                      <a:pt x="f6" y="f19"/>
                    </a:lnTo>
                    <a:lnTo>
                      <a:pt x="f20" y="f19"/>
                    </a:lnTo>
                    <a:lnTo>
                      <a:pt x="f21" y="f22"/>
                    </a:ln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lnTo>
                      <a:pt x="f41" y="f42"/>
                    </a:lnTo>
                    <a:lnTo>
                      <a:pt x="f43" y="f42"/>
                    </a:ln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15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15"/>
                      <a:pt x="f70" y="f71"/>
                      <a:pt x="f72" y="f71"/>
                    </a:cubicBezTo>
                    <a:lnTo>
                      <a:pt x="f73" y="f71"/>
                    </a:lnTo>
                    <a:cubicBezTo>
                      <a:pt x="f74" y="f75"/>
                      <a:pt x="f76" y="f18"/>
                      <a:pt x="f76" y="f77"/>
                    </a:cubicBezTo>
                    <a:cubicBezTo>
                      <a:pt x="f76" y="f78"/>
                      <a:pt x="f73" y="f6"/>
                      <a:pt x="f7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9" name="Google Shape;10443;p74">
              <a:extLst>
                <a:ext uri="{FF2B5EF4-FFF2-40B4-BE49-F238E27FC236}">
                  <a16:creationId xmlns:a16="http://schemas.microsoft.com/office/drawing/2014/main" id="{431DD5F9-3968-64DB-D06D-C0B2B7D18008}"/>
                </a:ext>
              </a:extLst>
            </p:cNvPr>
            <p:cNvGrpSpPr/>
            <p:nvPr/>
          </p:nvGrpSpPr>
          <p:grpSpPr>
            <a:xfrm>
              <a:off x="8485796" y="3337175"/>
              <a:ext cx="413345" cy="440549"/>
              <a:chOff x="8485796" y="3337175"/>
              <a:chExt cx="413345" cy="440549"/>
            </a:xfrm>
            <a:grpFill/>
          </p:grpSpPr>
          <p:sp>
            <p:nvSpPr>
              <p:cNvPr id="130" name="Google Shape;10444;p74">
                <a:extLst>
                  <a:ext uri="{FF2B5EF4-FFF2-40B4-BE49-F238E27FC236}">
                    <a16:creationId xmlns:a16="http://schemas.microsoft.com/office/drawing/2014/main" id="{99C87009-E78D-8BB8-13AA-47778561C559}"/>
                  </a:ext>
                </a:extLst>
              </p:cNvPr>
              <p:cNvSpPr/>
              <p:nvPr/>
            </p:nvSpPr>
            <p:spPr>
              <a:xfrm>
                <a:off x="8522079" y="3337175"/>
                <a:ext cx="120965" cy="128921"/>
              </a:xfrm>
              <a:custGeom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9"/>
                  <a:gd name="f8" fmla="val 3466"/>
                  <a:gd name="f9" fmla="val 2678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1" name="Google Shape;10445;p74">
                <a:extLst>
                  <a:ext uri="{FF2B5EF4-FFF2-40B4-BE49-F238E27FC236}">
                    <a16:creationId xmlns:a16="http://schemas.microsoft.com/office/drawing/2014/main" id="{35C5AD37-9258-13DC-40C5-7DFC641FAD27}"/>
                  </a:ext>
                </a:extLst>
              </p:cNvPr>
              <p:cNvSpPr/>
              <p:nvPr/>
            </p:nvSpPr>
            <p:spPr>
              <a:xfrm>
                <a:off x="8681459" y="3389909"/>
                <a:ext cx="145142" cy="101068"/>
              </a:xfrm>
              <a:custGeom>
                <a:gdLst>
                  <a:gd name="f0" fmla="val w"/>
                  <a:gd name="f1" fmla="val h"/>
                  <a:gd name="f2" fmla="val 0"/>
                  <a:gd name="f3" fmla="val 4160"/>
                  <a:gd name="f4" fmla="val 2718"/>
                  <a:gd name="f5" fmla="val 347"/>
                  <a:gd name="f6" fmla="val 158"/>
                  <a:gd name="f7" fmla="val 1"/>
                  <a:gd name="f8" fmla="val 536"/>
                  <a:gd name="f9" fmla="val 95"/>
                  <a:gd name="f10" fmla="val 662"/>
                  <a:gd name="f11" fmla="val 316"/>
                  <a:gd name="f12" fmla="val 2395"/>
                  <a:gd name="f13" fmla="val 2584"/>
                  <a:gd name="f14" fmla="val 2742"/>
                  <a:gd name="f15" fmla="val 820"/>
                  <a:gd name="f16" fmla="val 1009"/>
                  <a:gd name="f17" fmla="val 1576"/>
                  <a:gd name="f18" fmla="val 2616"/>
                  <a:gd name="f19" fmla="val 1450"/>
                  <a:gd name="f20" fmla="val 2568"/>
                  <a:gd name="f21" fmla="val 1387"/>
                  <a:gd name="f22" fmla="val 2482"/>
                  <a:gd name="f23" fmla="val 1355"/>
                  <a:gd name="f24" fmla="val 2391"/>
                  <a:gd name="f25" fmla="val 2301"/>
                  <a:gd name="f26" fmla="val 2206"/>
                  <a:gd name="f27" fmla="val 2143"/>
                  <a:gd name="f28" fmla="val 2049"/>
                  <a:gd name="f29" fmla="val 1796"/>
                  <a:gd name="f30" fmla="val 1922"/>
                  <a:gd name="f31" fmla="val 2868"/>
                  <a:gd name="f32" fmla="val 2647"/>
                  <a:gd name="f33" fmla="val 2931"/>
                  <a:gd name="f34" fmla="val 2694"/>
                  <a:gd name="f35" fmla="val 3017"/>
                  <a:gd name="f36" fmla="val 3104"/>
                  <a:gd name="f37" fmla="val 3191"/>
                  <a:gd name="f38" fmla="val 3277"/>
                  <a:gd name="f39" fmla="val 3340"/>
                  <a:gd name="f40" fmla="val 4033"/>
                  <a:gd name="f41" fmla="val 4159"/>
                  <a:gd name="f42" fmla="val 3986"/>
                  <a:gd name="f43" fmla="val 3899"/>
                  <a:gd name="f44" fmla="val 3809"/>
                  <a:gd name="f45" fmla="val 3718"/>
                  <a:gd name="f46" fmla="val 3624"/>
                  <a:gd name="f47" fmla="val 3561"/>
                  <a:gd name="f48" fmla="val 3466"/>
                  <a:gd name="f49" fmla="val 441"/>
                  <a:gd name="f50" fmla="val 2994"/>
                  <a:gd name="f51" fmla="val 2427"/>
                  <a:gd name="f52" fmla="*/ f0 1 4160"/>
                  <a:gd name="f53" fmla="*/ f1 1 2718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4160"/>
                  <a:gd name="f60" fmla="*/ f57 1 2718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4160" h="2718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9" y="f10"/>
                      <a:pt x="f11" y="f10"/>
                    </a:cubicBezTo>
                    <a:lnTo>
                      <a:pt x="f12" y="f10"/>
                    </a:lnTo>
                    <a:cubicBezTo>
                      <a:pt x="f13" y="f10"/>
                      <a:pt x="f14" y="f15"/>
                      <a:pt x="f14" y="f16"/>
                    </a:cubicBezTo>
                    <a:lnTo>
                      <a:pt x="f14" y="f17"/>
                    </a:lnTo>
                    <a:lnTo>
                      <a:pt x="f18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1"/>
                      <a:pt x="f27" y="f19"/>
                    </a:cubicBezTo>
                    <a:cubicBezTo>
                      <a:pt x="f28" y="f17"/>
                      <a:pt x="f28" y="f29"/>
                      <a:pt x="f27" y="f30"/>
                    </a:cubicBezTo>
                    <a:lnTo>
                      <a:pt x="f31" y="f32"/>
                    </a:lnTo>
                    <a:cubicBezTo>
                      <a:pt x="f33" y="f34"/>
                      <a:pt x="f35" y="f4"/>
                      <a:pt x="f36" y="f4"/>
                    </a:cubicBezTo>
                    <a:cubicBezTo>
                      <a:pt x="f37" y="f4"/>
                      <a:pt x="f38" y="f34"/>
                      <a:pt x="f39" y="f32"/>
                    </a:cubicBezTo>
                    <a:lnTo>
                      <a:pt x="f40" y="f30"/>
                    </a:lnTo>
                    <a:cubicBezTo>
                      <a:pt x="f41" y="f29"/>
                      <a:pt x="f41" y="f17"/>
                      <a:pt x="f40" y="f19"/>
                    </a:cubicBezTo>
                    <a:cubicBezTo>
                      <a:pt x="f42" y="f21"/>
                      <a:pt x="f43" y="f23"/>
                      <a:pt x="f44" y="f23"/>
                    </a:cubicBezTo>
                    <a:cubicBezTo>
                      <a:pt x="f45" y="f23"/>
                      <a:pt x="f46" y="f21"/>
                      <a:pt x="f47" y="f19"/>
                    </a:cubicBezTo>
                    <a:lnTo>
                      <a:pt x="f48" y="f17"/>
                    </a:lnTo>
                    <a:lnTo>
                      <a:pt x="f48" y="f16"/>
                    </a:lnTo>
                    <a:cubicBezTo>
                      <a:pt x="f48" y="f49"/>
                      <a:pt x="f50" y="f2"/>
                      <a:pt x="f5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2" name="Google Shape;10446;p74">
                <a:extLst>
                  <a:ext uri="{FF2B5EF4-FFF2-40B4-BE49-F238E27FC236}">
                    <a16:creationId xmlns:a16="http://schemas.microsoft.com/office/drawing/2014/main" id="{03862BF9-AE35-FD1E-E2F4-84E71402E806}"/>
                  </a:ext>
                </a:extLst>
              </p:cNvPr>
              <p:cNvSpPr/>
              <p:nvPr/>
            </p:nvSpPr>
            <p:spPr>
              <a:xfrm>
                <a:off x="8530876" y="3620054"/>
                <a:ext cx="148425" cy="102741"/>
              </a:xfrm>
              <a:custGeom>
                <a:gdLst>
                  <a:gd name="f0" fmla="val w"/>
                  <a:gd name="f1" fmla="val h"/>
                  <a:gd name="f2" fmla="val 0"/>
                  <a:gd name="f3" fmla="val 4254"/>
                  <a:gd name="f4" fmla="val 2763"/>
                  <a:gd name="f5" fmla="val 1095"/>
                  <a:gd name="f6" fmla="val 1002"/>
                  <a:gd name="f7" fmla="val 904"/>
                  <a:gd name="f8" fmla="val 28"/>
                  <a:gd name="f9" fmla="val 820"/>
                  <a:gd name="f10" fmla="val 112"/>
                  <a:gd name="f11" fmla="val 127"/>
                  <a:gd name="f12" fmla="val 805"/>
                  <a:gd name="f13" fmla="val 1"/>
                  <a:gd name="f14" fmla="val 931"/>
                  <a:gd name="f15" fmla="val 1184"/>
                  <a:gd name="f16" fmla="val 1278"/>
                  <a:gd name="f17" fmla="val 190"/>
                  <a:gd name="f18" fmla="val 1341"/>
                  <a:gd name="f19" fmla="val 276"/>
                  <a:gd name="f20" fmla="val 1373"/>
                  <a:gd name="f21" fmla="val 363"/>
                  <a:gd name="f22" fmla="val 449"/>
                  <a:gd name="f23" fmla="val 536"/>
                  <a:gd name="f24" fmla="val 599"/>
                  <a:gd name="f25" fmla="val 725"/>
                  <a:gd name="f26" fmla="val 1719"/>
                  <a:gd name="f27" fmla="val 2318"/>
                  <a:gd name="f28" fmla="val 1198"/>
                  <a:gd name="f29" fmla="val 2759"/>
                  <a:gd name="f30" fmla="val 1733"/>
                  <a:gd name="f31" fmla="val 3813"/>
                  <a:gd name="f32" fmla="val 3837"/>
                  <a:gd name="f33" fmla="val 2761"/>
                  <a:gd name="f34" fmla="val 3861"/>
                  <a:gd name="f35" fmla="val 3883"/>
                  <a:gd name="f36" fmla="val 4122"/>
                  <a:gd name="f37" fmla="val 2616"/>
                  <a:gd name="f38" fmla="val 2444"/>
                  <a:gd name="f39" fmla="val 2223"/>
                  <a:gd name="f40" fmla="val 4096"/>
                  <a:gd name="f41" fmla="val 2066"/>
                  <a:gd name="f42" fmla="val 3907"/>
                  <a:gd name="f43" fmla="val 1828"/>
                  <a:gd name="f44" fmla="val 1639"/>
                  <a:gd name="f45" fmla="val 1481"/>
                  <a:gd name="f46" fmla="val 1908"/>
                  <a:gd name="f47" fmla="val 1576"/>
                  <a:gd name="f48" fmla="val 1824"/>
                  <a:gd name="f49" fmla="val 1914"/>
                  <a:gd name="f50" fmla="val 2001"/>
                  <a:gd name="f51" fmla="val 2048"/>
                  <a:gd name="f52" fmla="val 2174"/>
                  <a:gd name="f53" fmla="val 1355"/>
                  <a:gd name="f54" fmla="val 1292"/>
                  <a:gd name="f55" fmla="val 81"/>
                  <a:gd name="f56" fmla="val 1261"/>
                  <a:gd name="f57" fmla="val 1229"/>
                  <a:gd name="f58" fmla="val 18"/>
                  <a:gd name="f59" fmla="val 1187"/>
                  <a:gd name="f60" fmla="val 7"/>
                  <a:gd name="f61" fmla="val 1142"/>
                  <a:gd name="f62" fmla="*/ f0 1 4254"/>
                  <a:gd name="f63" fmla="*/ f1 1 2763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4254"/>
                  <a:gd name="f70" fmla="*/ f67 1 2763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4254" h="276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15"/>
                    </a:lnTo>
                    <a:lnTo>
                      <a:pt x="f25" y="f26"/>
                    </a:lnTo>
                    <a:cubicBezTo>
                      <a:pt x="f25" y="f27"/>
                      <a:pt x="f28" y="f29"/>
                      <a:pt x="f30" y="f29"/>
                    </a:cubicBezTo>
                    <a:lnTo>
                      <a:pt x="f31" y="f29"/>
                    </a:lnTo>
                    <a:cubicBezTo>
                      <a:pt x="f32" y="f33"/>
                      <a:pt x="f34" y="f4"/>
                      <a:pt x="f35" y="f4"/>
                    </a:cubicBezTo>
                    <a:cubicBezTo>
                      <a:pt x="f36" y="f4"/>
                      <a:pt x="f3" y="f37"/>
                      <a:pt x="f3" y="f38"/>
                    </a:cubicBezTo>
                    <a:cubicBezTo>
                      <a:pt x="f3" y="f39"/>
                      <a:pt x="f40" y="f41"/>
                      <a:pt x="f42" y="f41"/>
                    </a:cubicBezTo>
                    <a:lnTo>
                      <a:pt x="f43" y="f41"/>
                    </a:lnTo>
                    <a:cubicBezTo>
                      <a:pt x="f44" y="f41"/>
                      <a:pt x="f45" y="f46"/>
                      <a:pt x="f45" y="f26"/>
                    </a:cubicBezTo>
                    <a:lnTo>
                      <a:pt x="f45" y="f15"/>
                    </a:lnTo>
                    <a:lnTo>
                      <a:pt x="f47" y="f16"/>
                    </a:lnTo>
                    <a:cubicBezTo>
                      <a:pt x="f44" y="f18"/>
                      <a:pt x="f30" y="f20"/>
                      <a:pt x="f48" y="f20"/>
                    </a:cubicBezTo>
                    <a:cubicBezTo>
                      <a:pt x="f49" y="f20"/>
                      <a:pt x="f50" y="f18"/>
                      <a:pt x="f51" y="f16"/>
                    </a:cubicBezTo>
                    <a:cubicBezTo>
                      <a:pt x="f52" y="f15"/>
                      <a:pt x="f52" y="f14"/>
                      <a:pt x="f51" y="f12"/>
                    </a:cubicBezTo>
                    <a:lnTo>
                      <a:pt x="f53" y="f10"/>
                    </a:lnTo>
                    <a:cubicBezTo>
                      <a:pt x="f54" y="f55"/>
                      <a:pt x="f56" y="f55"/>
                      <a:pt x="f57" y="f58"/>
                    </a:cubicBezTo>
                    <a:cubicBezTo>
                      <a:pt x="f59" y="f60"/>
                      <a:pt x="f6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3" name="Google Shape;10447;p74">
                <a:extLst>
                  <a:ext uri="{FF2B5EF4-FFF2-40B4-BE49-F238E27FC236}">
                    <a16:creationId xmlns:a16="http://schemas.microsoft.com/office/drawing/2014/main" id="{FF9C8CF9-5706-4B14-B202-0113FF15A4D7}"/>
                  </a:ext>
                </a:extLst>
              </p:cNvPr>
              <p:cNvSpPr/>
              <p:nvPr/>
            </p:nvSpPr>
            <p:spPr>
              <a:xfrm>
                <a:off x="8739725" y="3517605"/>
                <a:ext cx="124248" cy="127732"/>
              </a:xfrm>
              <a:custGeom>
                <a:gdLst>
                  <a:gd name="f0" fmla="val w"/>
                  <a:gd name="f1" fmla="val h"/>
                  <a:gd name="f2" fmla="val 0"/>
                  <a:gd name="f3" fmla="val 3561"/>
                  <a:gd name="f4" fmla="val 3435"/>
                  <a:gd name="f5" fmla="val 1796"/>
                  <a:gd name="f6" fmla="val 788"/>
                  <a:gd name="f7" fmla="val 1733"/>
                  <a:gd name="f8" fmla="val 2647"/>
                  <a:gd name="f9" fmla="val 3434"/>
                  <a:gd name="f10" fmla="val 2741"/>
                  <a:gd name="f11" fmla="val 2773"/>
                  <a:gd name="f12" fmla="*/ f0 1 3561"/>
                  <a:gd name="f13" fmla="*/ f1 1 343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561"/>
                  <a:gd name="f20" fmla="*/ f17 1 343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560" h="3435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3" y="f8"/>
                      <a:pt x="f3" y="f7"/>
                    </a:cubicBezTo>
                    <a:cubicBezTo>
                      <a:pt x="f3" y="f6"/>
                      <a:pt x="f1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" name="Google Shape;10448;p74">
                <a:extLst>
                  <a:ext uri="{FF2B5EF4-FFF2-40B4-BE49-F238E27FC236}">
                    <a16:creationId xmlns:a16="http://schemas.microsoft.com/office/drawing/2014/main" id="{2FD59321-D293-262B-D9F0-4924442A9C85}"/>
                  </a:ext>
                </a:extLst>
              </p:cNvPr>
              <p:cNvSpPr/>
              <p:nvPr/>
            </p:nvSpPr>
            <p:spPr>
              <a:xfrm>
                <a:off x="8485796" y="3463719"/>
                <a:ext cx="193505" cy="131225"/>
              </a:xfrm>
              <a:custGeom>
                <a:gdLst>
                  <a:gd name="f0" fmla="val w"/>
                  <a:gd name="f1" fmla="val h"/>
                  <a:gd name="f2" fmla="val 0"/>
                  <a:gd name="f3" fmla="val 5546"/>
                  <a:gd name="f4" fmla="val 3529"/>
                  <a:gd name="f5" fmla="val 1072"/>
                  <a:gd name="f6" fmla="val 442"/>
                  <a:gd name="f7" fmla="val 536"/>
                  <a:gd name="f8" fmla="val 32"/>
                  <a:gd name="f9" fmla="val 1292"/>
                  <a:gd name="f10" fmla="val 2143"/>
                  <a:gd name="f11" fmla="val 3182"/>
                  <a:gd name="f12" fmla="val 1"/>
                  <a:gd name="f13" fmla="val 3371"/>
                  <a:gd name="f14" fmla="val 158"/>
                  <a:gd name="f15" fmla="val 347"/>
                  <a:gd name="f16" fmla="val 5199"/>
                  <a:gd name="f17" fmla="val 5388"/>
                  <a:gd name="f18" fmla="val 5168"/>
                  <a:gd name="f19" fmla="val 4538"/>
                  <a:gd name="f20" fmla="val 4096"/>
                  <a:gd name="f21" fmla="val 473"/>
                  <a:gd name="f22" fmla="val 3466"/>
                  <a:gd name="f23" fmla="val 756"/>
                  <a:gd name="f24" fmla="val 2805"/>
                  <a:gd name="f25" fmla="val 1513"/>
                  <a:gd name="f26" fmla="val 504"/>
                  <a:gd name="f27" fmla="*/ f0 1 5546"/>
                  <a:gd name="f28" fmla="*/ f1 1 3529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46"/>
                  <a:gd name="f35" fmla="*/ f32 1 3529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46" h="3529">
                    <a:moveTo>
                      <a:pt x="f5" y="f2"/>
                    </a:moveTo>
                    <a:cubicBezTo>
                      <a:pt x="f6" y="f7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4"/>
                      <a:pt x="f15" y="f4"/>
                    </a:cubicBezTo>
                    <a:lnTo>
                      <a:pt x="f16" y="f4"/>
                    </a:lnTo>
                    <a:cubicBezTo>
                      <a:pt x="f17" y="f4"/>
                      <a:pt x="f3" y="f13"/>
                      <a:pt x="f3" y="f11"/>
                    </a:cubicBezTo>
                    <a:lnTo>
                      <a:pt x="f3" y="f10"/>
                    </a:lnTo>
                    <a:cubicBezTo>
                      <a:pt x="f3" y="f9"/>
                      <a:pt x="f18" y="f7"/>
                      <a:pt x="f19" y="f2"/>
                    </a:cubicBez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10" y="f23"/>
                      <a:pt x="f25" y="f26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5" name="Google Shape;10449;p74">
                <a:extLst>
                  <a:ext uri="{FF2B5EF4-FFF2-40B4-BE49-F238E27FC236}">
                    <a16:creationId xmlns:a16="http://schemas.microsoft.com/office/drawing/2014/main" id="{5AFB3001-2DF5-4E39-A4CD-558913F13856}"/>
                  </a:ext>
                </a:extLst>
              </p:cNvPr>
              <p:cNvSpPr/>
              <p:nvPr/>
            </p:nvSpPr>
            <p:spPr>
              <a:xfrm>
                <a:off x="8703442" y="3644112"/>
                <a:ext cx="195699" cy="133612"/>
              </a:xfrm>
              <a:custGeom>
                <a:gdLst>
                  <a:gd name="f0" fmla="val w"/>
                  <a:gd name="f1" fmla="val h"/>
                  <a:gd name="f2" fmla="val 0"/>
                  <a:gd name="f3" fmla="val 5609"/>
                  <a:gd name="f4" fmla="val 3593"/>
                  <a:gd name="f5" fmla="val 1009"/>
                  <a:gd name="f6" fmla="val 1"/>
                  <a:gd name="f7" fmla="val 379"/>
                  <a:gd name="f8" fmla="val 537"/>
                  <a:gd name="f9" fmla="val 1261"/>
                  <a:gd name="f10" fmla="val 2143"/>
                  <a:gd name="f11" fmla="val 3246"/>
                  <a:gd name="f12" fmla="val 3435"/>
                  <a:gd name="f13" fmla="val 158"/>
                  <a:gd name="f14" fmla="val 3592"/>
                  <a:gd name="f15" fmla="val 347"/>
                  <a:gd name="f16" fmla="val 5262"/>
                  <a:gd name="f17" fmla="val 5451"/>
                  <a:gd name="f18" fmla="val 5577"/>
                  <a:gd name="f19" fmla="val 5199"/>
                  <a:gd name="f20" fmla="val 4569"/>
                  <a:gd name="f21" fmla="val 4128"/>
                  <a:gd name="f22" fmla="val 474"/>
                  <a:gd name="f23" fmla="val 3498"/>
                  <a:gd name="f24" fmla="val 757"/>
                  <a:gd name="f25" fmla="val 2773"/>
                  <a:gd name="f26" fmla="val 2080"/>
                  <a:gd name="f27" fmla="val 1450"/>
                  <a:gd name="f28" fmla="*/ f0 1 5609"/>
                  <a:gd name="f29" fmla="*/ f1 1 3593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5609"/>
                  <a:gd name="f36" fmla="*/ f33 1 3593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5609" h="3593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18" y="f9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36" name="Google Shape;10468;p74">
              <a:extLst>
                <a:ext uri="{FF2B5EF4-FFF2-40B4-BE49-F238E27FC236}">
                  <a16:creationId xmlns:a16="http://schemas.microsoft.com/office/drawing/2014/main" id="{35FD038C-5811-B66A-B34E-A8D5DE083375}"/>
                </a:ext>
              </a:extLst>
            </p:cNvPr>
            <p:cNvGrpSpPr/>
            <p:nvPr/>
          </p:nvGrpSpPr>
          <p:grpSpPr>
            <a:xfrm>
              <a:off x="4518516" y="3505370"/>
              <a:ext cx="362148" cy="384935"/>
              <a:chOff x="4518516" y="3505370"/>
              <a:chExt cx="362148" cy="384935"/>
            </a:xfrm>
            <a:grpFill/>
          </p:grpSpPr>
          <p:sp>
            <p:nvSpPr>
              <p:cNvPr id="137" name="Google Shape;10469;p74">
                <a:extLst>
                  <a:ext uri="{FF2B5EF4-FFF2-40B4-BE49-F238E27FC236}">
                    <a16:creationId xmlns:a16="http://schemas.microsoft.com/office/drawing/2014/main" id="{A8B28950-2E00-5ED0-4178-C1065A13D0FF}"/>
                  </a:ext>
                </a:extLst>
              </p:cNvPr>
              <p:cNvSpPr/>
              <p:nvPr/>
            </p:nvSpPr>
            <p:spPr>
              <a:xfrm>
                <a:off x="4731736" y="3731584"/>
                <a:ext cx="148928" cy="158721"/>
              </a:xfrm>
              <a:custGeom>
                <a:gdLst>
                  <a:gd name="f0" fmla="val w"/>
                  <a:gd name="f1" fmla="val h"/>
                  <a:gd name="f2" fmla="val 0"/>
                  <a:gd name="f3" fmla="val 4885"/>
                  <a:gd name="f4" fmla="val 2395"/>
                  <a:gd name="f5" fmla="val 1324"/>
                  <a:gd name="f6" fmla="val 2616"/>
                  <a:gd name="f7" fmla="val 2773"/>
                  <a:gd name="f8" fmla="val 1482"/>
                  <a:gd name="f9" fmla="val 1702"/>
                  <a:gd name="f10" fmla="val 2049"/>
                  <a:gd name="f11" fmla="val 3120"/>
                  <a:gd name="f12" fmla="val 3309"/>
                  <a:gd name="f13" fmla="val 3466"/>
                  <a:gd name="f14" fmla="val 2206"/>
                  <a:gd name="f15" fmla="val 2584"/>
                  <a:gd name="f16" fmla="val 2742"/>
                  <a:gd name="f17" fmla="val 2458"/>
                  <a:gd name="f18" fmla="val 1"/>
                  <a:gd name="f19" fmla="val 1104"/>
                  <a:gd name="f20" fmla="val 1103"/>
                  <a:gd name="f21" fmla="val 2427"/>
                  <a:gd name="f22" fmla="val 3781"/>
                  <a:gd name="f23" fmla="val 4884"/>
                  <a:gd name="f24" fmla="val 3782"/>
                  <a:gd name="f25" fmla="val 4853"/>
                  <a:gd name="f26" fmla="val 1072"/>
                  <a:gd name="f27" fmla="*/ f0 1 4885"/>
                  <a:gd name="f28" fmla="*/ f1 1 4885"/>
                  <a:gd name="f29" fmla="val f2"/>
                  <a:gd name="f30" fmla="val f3"/>
                  <a:gd name="f31" fmla="+- f30 0 f29"/>
                  <a:gd name="f32" fmla="*/ f31 1 4885"/>
                  <a:gd name="f33" fmla="*/ f29 1 f32"/>
                  <a:gd name="f34" fmla="*/ f30 1 f32"/>
                  <a:gd name="f35" fmla="*/ f33 f27 1"/>
                  <a:gd name="f36" fmla="*/ f34 f27 1"/>
                  <a:gd name="f37" fmla="*/ f34 f28 1"/>
                  <a:gd name="f38" fmla="*/ f33 f2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4885" h="4885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4"/>
                    </a:cubicBezTo>
                    <a:cubicBezTo>
                      <a:pt x="f13" y="f15"/>
                      <a:pt x="f12" y="f16"/>
                      <a:pt x="f11" y="f16"/>
                    </a:cubicBezTo>
                    <a:lnTo>
                      <a:pt x="f4" y="f16"/>
                    </a:lnTo>
                    <a:cubicBezTo>
                      <a:pt x="f14" y="f16"/>
                      <a:pt x="f10" y="f15"/>
                      <a:pt x="f10" y="f4"/>
                    </a:cubicBezTo>
                    <a:lnTo>
                      <a:pt x="f10" y="f9"/>
                    </a:lnTo>
                    <a:cubicBezTo>
                      <a:pt x="f10" y="f8"/>
                      <a:pt x="f14" y="f5"/>
                      <a:pt x="f4" y="f5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8" y="f20"/>
                      <a:pt x="f18" y="f21"/>
                    </a:cubicBezTo>
                    <a:cubicBezTo>
                      <a:pt x="f18" y="f22"/>
                      <a:pt x="f19" y="f23"/>
                      <a:pt x="f17" y="f23"/>
                    </a:cubicBezTo>
                    <a:cubicBezTo>
                      <a:pt x="f24" y="f23"/>
                      <a:pt x="f23" y="f22"/>
                      <a:pt x="f23" y="f21"/>
                    </a:cubicBezTo>
                    <a:cubicBezTo>
                      <a:pt x="f25" y="f26"/>
                      <a:pt x="f24" y="f18"/>
                      <a:pt x="f17" y="f18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8" name="Google Shape;10470;p74">
                <a:extLst>
                  <a:ext uri="{FF2B5EF4-FFF2-40B4-BE49-F238E27FC236}">
                    <a16:creationId xmlns:a16="http://schemas.microsoft.com/office/drawing/2014/main" id="{7044540B-93B1-C7BA-F0B8-525632DBDDE4}"/>
                  </a:ext>
                </a:extLst>
              </p:cNvPr>
              <p:cNvSpPr/>
              <p:nvPr/>
            </p:nvSpPr>
            <p:spPr>
              <a:xfrm>
                <a:off x="4519495" y="3618994"/>
                <a:ext cx="317946" cy="225235"/>
              </a:xfrm>
              <a:custGeom>
                <a:gdLst>
                  <a:gd name="f0" fmla="val w"/>
                  <a:gd name="f1" fmla="val h"/>
                  <a:gd name="f2" fmla="val 0"/>
                  <a:gd name="f3" fmla="val 10429"/>
                  <a:gd name="f4" fmla="val 6932"/>
                  <a:gd name="f5" fmla="val 2426"/>
                  <a:gd name="f6" fmla="val 662"/>
                  <a:gd name="f7" fmla="val 2647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1733"/>
                  <a:gd name="f14" fmla="val 1544"/>
                  <a:gd name="f15" fmla="val 1387"/>
                  <a:gd name="f16" fmla="val 4537"/>
                  <a:gd name="f17" fmla="val 4726"/>
                  <a:gd name="f18" fmla="val 4884"/>
                  <a:gd name="f19" fmla="val 4695"/>
                  <a:gd name="f20" fmla="val 3812"/>
                  <a:gd name="f21" fmla="val 3623"/>
                  <a:gd name="f22" fmla="val 3466"/>
                  <a:gd name="f23" fmla="val 6648"/>
                  <a:gd name="f24" fmla="val 6837"/>
                  <a:gd name="f25" fmla="val 6994"/>
                  <a:gd name="f26" fmla="val 5955"/>
                  <a:gd name="f27" fmla="val 5734"/>
                  <a:gd name="f28" fmla="val 5577"/>
                  <a:gd name="f29" fmla="val 8727"/>
                  <a:gd name="f30" fmla="val 8948"/>
                  <a:gd name="f31" fmla="val 9105"/>
                  <a:gd name="f32" fmla="val 8034"/>
                  <a:gd name="f33" fmla="val 7845"/>
                  <a:gd name="f34" fmla="val 7688"/>
                  <a:gd name="f35" fmla="val 2080"/>
                  <a:gd name="f36" fmla="val 2237"/>
                  <a:gd name="f37" fmla="val 2773"/>
                  <a:gd name="f38" fmla="val 2206"/>
                  <a:gd name="f39" fmla="val 4001"/>
                  <a:gd name="f40" fmla="val 4159"/>
                  <a:gd name="f41" fmla="val 4852"/>
                  <a:gd name="f42" fmla="val 5010"/>
                  <a:gd name="f43" fmla="val 5199"/>
                  <a:gd name="f44" fmla="val 5388"/>
                  <a:gd name="f45" fmla="val 5545"/>
                  <a:gd name="f46" fmla="val 5892"/>
                  <a:gd name="f47" fmla="val 6459"/>
                  <a:gd name="f48" fmla="val 473"/>
                  <a:gd name="f49" fmla="val 6931"/>
                  <a:gd name="f50" fmla="val 1071"/>
                  <a:gd name="f51" fmla="val 6490"/>
                  <a:gd name="f52" fmla="val 6364"/>
                  <a:gd name="f53" fmla="val 6616"/>
                  <a:gd name="f54" fmla="val 6301"/>
                  <a:gd name="f55" fmla="val 6270"/>
                  <a:gd name="f56" fmla="val 5797"/>
                  <a:gd name="f57" fmla="val 6333"/>
                  <a:gd name="f58" fmla="val 5671"/>
                  <a:gd name="f59" fmla="val 8066"/>
                  <a:gd name="f60" fmla="val 2741"/>
                  <a:gd name="f61" fmla="val 9420"/>
                  <a:gd name="f62" fmla="val 9767"/>
                  <a:gd name="f63" fmla="val 10113"/>
                  <a:gd name="f64" fmla="val 2836"/>
                  <a:gd name="f65" fmla="val 10428"/>
                  <a:gd name="f66" fmla="val 2962"/>
                  <a:gd name="f67" fmla="*/ f0 1 10429"/>
                  <a:gd name="f68" fmla="*/ f1 1 6932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10429"/>
                  <a:gd name="f75" fmla="*/ f72 1 6932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10429" h="693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6"/>
                    </a:moveTo>
                    <a:cubicBezTo>
                      <a:pt x="f17" y="f6"/>
                      <a:pt x="f18" y="f9"/>
                      <a:pt x="f18" y="f10"/>
                    </a:cubicBezTo>
                    <a:cubicBezTo>
                      <a:pt x="f18" y="f11"/>
                      <a:pt x="f19" y="f12"/>
                      <a:pt x="f16" y="f12"/>
                    </a:cubicBezTo>
                    <a:lnTo>
                      <a:pt x="f20" y="f12"/>
                    </a:lnTo>
                    <a:cubicBezTo>
                      <a:pt x="f21" y="f12"/>
                      <a:pt x="f22" y="f11"/>
                      <a:pt x="f22" y="f10"/>
                    </a:cubicBezTo>
                    <a:cubicBezTo>
                      <a:pt x="f22" y="f9"/>
                      <a:pt x="f21" y="f6"/>
                      <a:pt x="f20" y="f6"/>
                    </a:cubicBezTo>
                    <a:close/>
                    <a:moveTo>
                      <a:pt x="f23" y="f6"/>
                    </a:moveTo>
                    <a:cubicBezTo>
                      <a:pt x="f24" y="f6"/>
                      <a:pt x="f25" y="f9"/>
                      <a:pt x="f25" y="f10"/>
                    </a:cubicBezTo>
                    <a:cubicBezTo>
                      <a:pt x="f25" y="f11"/>
                      <a:pt x="f24" y="f12"/>
                      <a:pt x="f23" y="f12"/>
                    </a:cubicBezTo>
                    <a:lnTo>
                      <a:pt x="f26" y="f12"/>
                    </a:lnTo>
                    <a:cubicBezTo>
                      <a:pt x="f27" y="f12"/>
                      <a:pt x="f28" y="f11"/>
                      <a:pt x="f28" y="f10"/>
                    </a:cubicBezTo>
                    <a:cubicBezTo>
                      <a:pt x="f28" y="f9"/>
                      <a:pt x="f27" y="f6"/>
                      <a:pt x="f26" y="f6"/>
                    </a:cubicBezTo>
                    <a:close/>
                    <a:moveTo>
                      <a:pt x="f29" y="f6"/>
                    </a:moveTo>
                    <a:cubicBezTo>
                      <a:pt x="f30" y="f6"/>
                      <a:pt x="f31" y="f9"/>
                      <a:pt x="f31" y="f10"/>
                    </a:cubicBezTo>
                    <a:cubicBezTo>
                      <a:pt x="f31" y="f11"/>
                      <a:pt x="f30" y="f12"/>
                      <a:pt x="f29" y="f12"/>
                    </a:cubicBezTo>
                    <a:lnTo>
                      <a:pt x="f32" y="f12"/>
                    </a:lnTo>
                    <a:cubicBezTo>
                      <a:pt x="f33" y="f12"/>
                      <a:pt x="f34" y="f11"/>
                      <a:pt x="f34" y="f10"/>
                    </a:cubicBezTo>
                    <a:cubicBezTo>
                      <a:pt x="f34" y="f9"/>
                      <a:pt x="f33" y="f6"/>
                      <a:pt x="f32" y="f6"/>
                    </a:cubicBezTo>
                    <a:close/>
                    <a:moveTo>
                      <a:pt x="f5" y="f35"/>
                    </a:moveTo>
                    <a:cubicBezTo>
                      <a:pt x="f7" y="f35"/>
                      <a:pt x="f8" y="f36"/>
                      <a:pt x="f8" y="f5"/>
                    </a:cubicBezTo>
                    <a:cubicBezTo>
                      <a:pt x="f8" y="f7"/>
                      <a:pt x="f7" y="f37"/>
                      <a:pt x="f5" y="f37"/>
                    </a:cubicBezTo>
                    <a:lnTo>
                      <a:pt x="f13" y="f37"/>
                    </a:lnTo>
                    <a:cubicBezTo>
                      <a:pt x="f14" y="f37"/>
                      <a:pt x="f15" y="f7"/>
                      <a:pt x="f15" y="f5"/>
                    </a:cubicBezTo>
                    <a:cubicBezTo>
                      <a:pt x="f15" y="f38"/>
                      <a:pt x="f14" y="f35"/>
                      <a:pt x="f13" y="f35"/>
                    </a:cubicBezTo>
                    <a:close/>
                    <a:moveTo>
                      <a:pt x="f16" y="f35"/>
                    </a:moveTo>
                    <a:cubicBezTo>
                      <a:pt x="f17" y="f35"/>
                      <a:pt x="f18" y="f36"/>
                      <a:pt x="f18" y="f5"/>
                    </a:cubicBezTo>
                    <a:cubicBezTo>
                      <a:pt x="f18" y="f7"/>
                      <a:pt x="f19" y="f37"/>
                      <a:pt x="f16" y="f37"/>
                    </a:cubicBezTo>
                    <a:lnTo>
                      <a:pt x="f20" y="f37"/>
                    </a:lnTo>
                    <a:cubicBezTo>
                      <a:pt x="f21" y="f37"/>
                      <a:pt x="f22" y="f7"/>
                      <a:pt x="f22" y="f5"/>
                    </a:cubicBezTo>
                    <a:cubicBezTo>
                      <a:pt x="f22" y="f38"/>
                      <a:pt x="f21" y="f35"/>
                      <a:pt x="f20" y="f35"/>
                    </a:cubicBezTo>
                    <a:close/>
                    <a:moveTo>
                      <a:pt x="f23" y="f35"/>
                    </a:moveTo>
                    <a:cubicBezTo>
                      <a:pt x="f24" y="f35"/>
                      <a:pt x="f25" y="f36"/>
                      <a:pt x="f25" y="f5"/>
                    </a:cubicBezTo>
                    <a:cubicBezTo>
                      <a:pt x="f25" y="f7"/>
                      <a:pt x="f24" y="f37"/>
                      <a:pt x="f23" y="f37"/>
                    </a:cubicBezTo>
                    <a:lnTo>
                      <a:pt x="f26" y="f37"/>
                    </a:lnTo>
                    <a:cubicBezTo>
                      <a:pt x="f27" y="f37"/>
                      <a:pt x="f28" y="f7"/>
                      <a:pt x="f28" y="f5"/>
                    </a:cubicBezTo>
                    <a:cubicBezTo>
                      <a:pt x="f28" y="f38"/>
                      <a:pt x="f27" y="f35"/>
                      <a:pt x="f26" y="f35"/>
                    </a:cubicBezTo>
                    <a:close/>
                    <a:moveTo>
                      <a:pt x="f29" y="f35"/>
                    </a:moveTo>
                    <a:cubicBezTo>
                      <a:pt x="f30" y="f35"/>
                      <a:pt x="f31" y="f36"/>
                      <a:pt x="f31" y="f5"/>
                    </a:cubicBezTo>
                    <a:cubicBezTo>
                      <a:pt x="f31" y="f7"/>
                      <a:pt x="f30" y="f37"/>
                      <a:pt x="f29" y="f37"/>
                    </a:cubicBezTo>
                    <a:lnTo>
                      <a:pt x="f32" y="f37"/>
                    </a:lnTo>
                    <a:cubicBezTo>
                      <a:pt x="f33" y="f37"/>
                      <a:pt x="f34" y="f7"/>
                      <a:pt x="f34" y="f5"/>
                    </a:cubicBezTo>
                    <a:cubicBezTo>
                      <a:pt x="f34" y="f38"/>
                      <a:pt x="f33" y="f35"/>
                      <a:pt x="f32" y="f35"/>
                    </a:cubicBezTo>
                    <a:close/>
                    <a:moveTo>
                      <a:pt x="f5" y="f22"/>
                    </a:moveTo>
                    <a:cubicBezTo>
                      <a:pt x="f7" y="f22"/>
                      <a:pt x="f8" y="f21"/>
                      <a:pt x="f8" y="f20"/>
                    </a:cubicBezTo>
                    <a:cubicBezTo>
                      <a:pt x="f8" y="f39"/>
                      <a:pt x="f7" y="f40"/>
                      <a:pt x="f5" y="f40"/>
                    </a:cubicBezTo>
                    <a:lnTo>
                      <a:pt x="f13" y="f40"/>
                    </a:lnTo>
                    <a:cubicBezTo>
                      <a:pt x="f14" y="f40"/>
                      <a:pt x="f15" y="f39"/>
                      <a:pt x="f15" y="f20"/>
                    </a:cubicBezTo>
                    <a:cubicBezTo>
                      <a:pt x="f15" y="f21"/>
                      <a:pt x="f14" y="f22"/>
                      <a:pt x="f13" y="f22"/>
                    </a:cubicBezTo>
                    <a:close/>
                    <a:moveTo>
                      <a:pt x="f16" y="f22"/>
                    </a:moveTo>
                    <a:cubicBezTo>
                      <a:pt x="f17" y="f22"/>
                      <a:pt x="f18" y="f21"/>
                      <a:pt x="f18" y="f20"/>
                    </a:cubicBezTo>
                    <a:cubicBezTo>
                      <a:pt x="f18" y="f39"/>
                      <a:pt x="f19" y="f40"/>
                      <a:pt x="f16" y="f40"/>
                    </a:cubicBezTo>
                    <a:lnTo>
                      <a:pt x="f20" y="f40"/>
                    </a:lnTo>
                    <a:cubicBezTo>
                      <a:pt x="f21" y="f40"/>
                      <a:pt x="f22" y="f39"/>
                      <a:pt x="f22" y="f20"/>
                    </a:cubicBezTo>
                    <a:cubicBezTo>
                      <a:pt x="f22" y="f21"/>
                      <a:pt x="f21" y="f22"/>
                      <a:pt x="f20" y="f22"/>
                    </a:cubicBezTo>
                    <a:close/>
                    <a:moveTo>
                      <a:pt x="f23" y="f22"/>
                    </a:moveTo>
                    <a:cubicBezTo>
                      <a:pt x="f24" y="f22"/>
                      <a:pt x="f25" y="f21"/>
                      <a:pt x="f25" y="f20"/>
                    </a:cubicBezTo>
                    <a:cubicBezTo>
                      <a:pt x="f25" y="f39"/>
                      <a:pt x="f24" y="f40"/>
                      <a:pt x="f23" y="f40"/>
                    </a:cubicBezTo>
                    <a:lnTo>
                      <a:pt x="f26" y="f40"/>
                    </a:lnTo>
                    <a:cubicBezTo>
                      <a:pt x="f27" y="f40"/>
                      <a:pt x="f28" y="f39"/>
                      <a:pt x="f28" y="f20"/>
                    </a:cubicBezTo>
                    <a:cubicBezTo>
                      <a:pt x="f28" y="f21"/>
                      <a:pt x="f27" y="f22"/>
                      <a:pt x="f26" y="f22"/>
                    </a:cubicBezTo>
                    <a:close/>
                    <a:moveTo>
                      <a:pt x="f5" y="f41"/>
                    </a:moveTo>
                    <a:cubicBezTo>
                      <a:pt x="f7" y="f41"/>
                      <a:pt x="f8" y="f42"/>
                      <a:pt x="f8" y="f43"/>
                    </a:cubicBezTo>
                    <a:cubicBezTo>
                      <a:pt x="f8" y="f44"/>
                      <a:pt x="f7" y="f45"/>
                      <a:pt x="f5" y="f45"/>
                    </a:cubicBezTo>
                    <a:lnTo>
                      <a:pt x="f13" y="f45"/>
                    </a:lnTo>
                    <a:cubicBezTo>
                      <a:pt x="f14" y="f45"/>
                      <a:pt x="f15" y="f44"/>
                      <a:pt x="f15" y="f43"/>
                    </a:cubicBezTo>
                    <a:cubicBezTo>
                      <a:pt x="f15" y="f42"/>
                      <a:pt x="f14" y="f41"/>
                      <a:pt x="f13" y="f41"/>
                    </a:cubicBezTo>
                    <a:close/>
                    <a:moveTo>
                      <a:pt x="f16" y="f41"/>
                    </a:moveTo>
                    <a:cubicBezTo>
                      <a:pt x="f17" y="f41"/>
                      <a:pt x="f18" y="f42"/>
                      <a:pt x="f18" y="f43"/>
                    </a:cubicBezTo>
                    <a:cubicBezTo>
                      <a:pt x="f18" y="f44"/>
                      <a:pt x="f19" y="f45"/>
                      <a:pt x="f16" y="f45"/>
                    </a:cubicBezTo>
                    <a:lnTo>
                      <a:pt x="f20" y="f45"/>
                    </a:lnTo>
                    <a:cubicBezTo>
                      <a:pt x="f21" y="f45"/>
                      <a:pt x="f22" y="f44"/>
                      <a:pt x="f22" y="f43"/>
                    </a:cubicBezTo>
                    <a:cubicBezTo>
                      <a:pt x="f22" y="f42"/>
                      <a:pt x="f21" y="f41"/>
                      <a:pt x="f20" y="f41"/>
                    </a:cubicBezTo>
                    <a:close/>
                    <a:moveTo>
                      <a:pt x="f2" y="f2"/>
                    </a:moveTo>
                    <a:lnTo>
                      <a:pt x="f2" y="f46"/>
                    </a:lnTo>
                    <a:cubicBezTo>
                      <a:pt x="f2" y="f47"/>
                      <a:pt x="f48" y="f49"/>
                      <a:pt x="f50" y="f49"/>
                    </a:cubicBezTo>
                    <a:lnTo>
                      <a:pt x="f51" y="f49"/>
                    </a:lnTo>
                    <a:cubicBezTo>
                      <a:pt x="f52" y="f53"/>
                      <a:pt x="f54" y="f55"/>
                      <a:pt x="f54" y="f46"/>
                    </a:cubicBezTo>
                    <a:cubicBezTo>
                      <a:pt x="f54" y="f56"/>
                      <a:pt x="f57" y="f58"/>
                      <a:pt x="f57" y="f45"/>
                    </a:cubicBezTo>
                    <a:lnTo>
                      <a:pt x="f26" y="f45"/>
                    </a:lnTo>
                    <a:cubicBezTo>
                      <a:pt x="f27" y="f45"/>
                      <a:pt x="f28" y="f44"/>
                      <a:pt x="f28" y="f43"/>
                    </a:cubicBezTo>
                    <a:cubicBezTo>
                      <a:pt x="f28" y="f42"/>
                      <a:pt x="f27" y="f41"/>
                      <a:pt x="f26" y="f41"/>
                    </a:cubicBezTo>
                    <a:lnTo>
                      <a:pt x="f51" y="f41"/>
                    </a:lnTo>
                    <a:cubicBezTo>
                      <a:pt x="f49" y="f21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lnTo>
                      <a:pt x="f6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9" name="Google Shape;10471;p74">
                <a:extLst>
                  <a:ext uri="{FF2B5EF4-FFF2-40B4-BE49-F238E27FC236}">
                    <a16:creationId xmlns:a16="http://schemas.microsoft.com/office/drawing/2014/main" id="{57544BDA-6F2B-48F7-F274-0B88CE1027DA}"/>
                  </a:ext>
                </a:extLst>
              </p:cNvPr>
              <p:cNvSpPr/>
              <p:nvPr/>
            </p:nvSpPr>
            <p:spPr>
              <a:xfrm>
                <a:off x="4518516" y="3505370"/>
                <a:ext cx="318924" cy="92144"/>
              </a:xfrm>
              <a:custGeom>
                <a:gdLst>
                  <a:gd name="f0" fmla="val w"/>
                  <a:gd name="f1" fmla="val h"/>
                  <a:gd name="f2" fmla="val 0"/>
                  <a:gd name="f3" fmla="val 10461"/>
                  <a:gd name="f4" fmla="val 2836"/>
                  <a:gd name="f5" fmla="val 1734"/>
                  <a:gd name="f6" fmla="val 1513"/>
                  <a:gd name="f7" fmla="val 1356"/>
                  <a:gd name="f8" fmla="val 158"/>
                  <a:gd name="f9" fmla="val 347"/>
                  <a:gd name="f10" fmla="val 693"/>
                  <a:gd name="f11" fmla="val 1009"/>
                  <a:gd name="f12" fmla="val 410"/>
                  <a:gd name="f13" fmla="val 1"/>
                  <a:gd name="f14" fmla="val 1166"/>
                  <a:gd name="f15" fmla="val 1733"/>
                  <a:gd name="f16" fmla="val 10429"/>
                  <a:gd name="f17" fmla="val 10460"/>
                  <a:gd name="f18" fmla="val 1134"/>
                  <a:gd name="f19" fmla="val 9988"/>
                  <a:gd name="f20" fmla="val 9421"/>
                  <a:gd name="f21" fmla="val 9074"/>
                  <a:gd name="f22" fmla="val 8917"/>
                  <a:gd name="f23" fmla="val 8728"/>
                  <a:gd name="f24" fmla="val 8539"/>
                  <a:gd name="f25" fmla="val 8381"/>
                  <a:gd name="f26" fmla="val 6995"/>
                  <a:gd name="f27" fmla="val 6837"/>
                  <a:gd name="f28" fmla="val 6648"/>
                  <a:gd name="f29" fmla="val 6459"/>
                  <a:gd name="f30" fmla="val 6302"/>
                  <a:gd name="f31" fmla="val 4159"/>
                  <a:gd name="f32" fmla="val 4002"/>
                  <a:gd name="f33" fmla="val 3813"/>
                  <a:gd name="f34" fmla="val 3624"/>
                  <a:gd name="f35" fmla="val 3466"/>
                  <a:gd name="f36" fmla="val 2080"/>
                  <a:gd name="f37" fmla="val 1923"/>
                  <a:gd name="f38" fmla="*/ f0 1 10461"/>
                  <a:gd name="f39" fmla="*/ f1 1 2836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10461"/>
                  <a:gd name="f46" fmla="*/ f43 1 2836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10461" h="283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4"/>
                    </a:lnTo>
                    <a:lnTo>
                      <a:pt x="f16" y="f4"/>
                    </a:lnTo>
                    <a:lnTo>
                      <a:pt x="f16" y="f15"/>
                    </a:lnTo>
                    <a:lnTo>
                      <a:pt x="f17" y="f15"/>
                    </a:lnTo>
                    <a:cubicBezTo>
                      <a:pt x="f17" y="f18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ubicBezTo>
                      <a:pt x="f24" y="f2"/>
                      <a:pt x="f25" y="f8"/>
                      <a:pt x="f25" y="f9"/>
                    </a:cubicBezTo>
                    <a:lnTo>
                      <a:pt x="f25" y="f10"/>
                    </a:lnTo>
                    <a:lnTo>
                      <a:pt x="f26" y="f10"/>
                    </a:lnTo>
                    <a:lnTo>
                      <a:pt x="f26" y="f9"/>
                    </a:lnTo>
                    <a:cubicBezTo>
                      <a:pt x="f26" y="f8"/>
                      <a:pt x="f27" y="f2"/>
                      <a:pt x="f28" y="f2"/>
                    </a:cubicBezTo>
                    <a:cubicBezTo>
                      <a:pt x="f29" y="f2"/>
                      <a:pt x="f30" y="f8"/>
                      <a:pt x="f30" y="f9"/>
                    </a:cubicBezTo>
                    <a:lnTo>
                      <a:pt x="f30" y="f10"/>
                    </a:lnTo>
                    <a:lnTo>
                      <a:pt x="f31" y="f10"/>
                    </a:lnTo>
                    <a:lnTo>
                      <a:pt x="f31" y="f9"/>
                    </a:lnTo>
                    <a:cubicBezTo>
                      <a:pt x="f31" y="f8"/>
                      <a:pt x="f32" y="f2"/>
                      <a:pt x="f33" y="f2"/>
                    </a:cubicBezTo>
                    <a:cubicBezTo>
                      <a:pt x="f34" y="f2"/>
                      <a:pt x="f35" y="f8"/>
                      <a:pt x="f35" y="f9"/>
                    </a:cubicBezTo>
                    <a:lnTo>
                      <a:pt x="f35" y="f10"/>
                    </a:lnTo>
                    <a:lnTo>
                      <a:pt x="f36" y="f10"/>
                    </a:lnTo>
                    <a:lnTo>
                      <a:pt x="f36" y="f9"/>
                    </a:lnTo>
                    <a:cubicBezTo>
                      <a:pt x="f36" y="f8"/>
                      <a:pt x="f3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0" name="Google Shape;10483;p74">
              <a:extLst>
                <a:ext uri="{FF2B5EF4-FFF2-40B4-BE49-F238E27FC236}">
                  <a16:creationId xmlns:a16="http://schemas.microsoft.com/office/drawing/2014/main" id="{2C44D45D-7015-F895-A6C4-EC48B55D3D88}"/>
                </a:ext>
              </a:extLst>
            </p:cNvPr>
            <p:cNvGrpSpPr/>
            <p:nvPr/>
          </p:nvGrpSpPr>
          <p:grpSpPr>
            <a:xfrm>
              <a:off x="7861508" y="3405280"/>
              <a:ext cx="340046" cy="360374"/>
              <a:chOff x="7861508" y="3405280"/>
              <a:chExt cx="340046" cy="360374"/>
            </a:xfrm>
            <a:grpFill/>
          </p:grpSpPr>
          <p:sp>
            <p:nvSpPr>
              <p:cNvPr id="141" name="Google Shape;10484;p74">
                <a:extLst>
                  <a:ext uri="{FF2B5EF4-FFF2-40B4-BE49-F238E27FC236}">
                    <a16:creationId xmlns:a16="http://schemas.microsoft.com/office/drawing/2014/main" id="{C41D4523-5477-7EAA-9D5D-9094AFDD77DA}"/>
                  </a:ext>
                </a:extLst>
              </p:cNvPr>
              <p:cNvSpPr/>
              <p:nvPr/>
            </p:nvSpPr>
            <p:spPr>
              <a:xfrm>
                <a:off x="8052654" y="3607966"/>
                <a:ext cx="148900" cy="157688"/>
              </a:xfrm>
              <a:custGeom>
                <a:gdLst>
                  <a:gd name="f0" fmla="val w"/>
                  <a:gd name="f1" fmla="val h"/>
                  <a:gd name="f2" fmla="val 0"/>
                  <a:gd name="f3" fmla="val 4884"/>
                  <a:gd name="f4" fmla="val 4853"/>
                  <a:gd name="f5" fmla="val 2426"/>
                  <a:gd name="f6" fmla="val 662"/>
                  <a:gd name="f7" fmla="val 2646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2237"/>
                  <a:gd name="f14" fmla="val 2079"/>
                  <a:gd name="f15" fmla="val 1670"/>
                  <a:gd name="f16" fmla="val 1828"/>
                  <a:gd name="f17" fmla="val 2048"/>
                  <a:gd name="f18" fmla="val 3781"/>
                  <a:gd name="f19" fmla="val 3970"/>
                  <a:gd name="f20" fmla="val 4127"/>
                  <a:gd name="f21" fmla="val 1103"/>
                  <a:gd name="f22" fmla="val 3749"/>
                  <a:gd name="f23" fmla="val 4852"/>
                  <a:gd name="f24" fmla="val 4883"/>
                  <a:gd name="f25" fmla="val 1040"/>
                  <a:gd name="f26" fmla="*/ f0 1 4884"/>
                  <a:gd name="f27" fmla="*/ f1 1 4853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884"/>
                  <a:gd name="f34" fmla="*/ f31 1 4853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884" h="485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7" y="f15"/>
                      <a:pt x="f8" y="f16"/>
                      <a:pt x="f8" y="f17"/>
                    </a:cubicBezTo>
                    <a:lnTo>
                      <a:pt x="f8" y="f18"/>
                    </a:lnTo>
                    <a:cubicBezTo>
                      <a:pt x="f8" y="f19"/>
                      <a:pt x="f7" y="f20"/>
                      <a:pt x="f5" y="f20"/>
                    </a:cubicBezTo>
                    <a:cubicBezTo>
                      <a:pt x="f13" y="f20"/>
                      <a:pt x="f14" y="f19"/>
                      <a:pt x="f14" y="f18"/>
                    </a:cubicBezTo>
                    <a:lnTo>
                      <a:pt x="f14" y="f17"/>
                    </a:lnTo>
                    <a:cubicBezTo>
                      <a:pt x="f14" y="f16"/>
                      <a:pt x="f13" y="f15"/>
                      <a:pt x="f5" y="f15"/>
                    </a:cubicBezTo>
                    <a:close/>
                    <a:moveTo>
                      <a:pt x="f5" y="f2"/>
                    </a:moveTo>
                    <a:cubicBezTo>
                      <a:pt x="f21" y="f2"/>
                      <a:pt x="f2" y="f21"/>
                      <a:pt x="f2" y="f5"/>
                    </a:cubicBezTo>
                    <a:cubicBezTo>
                      <a:pt x="f2" y="f22"/>
                      <a:pt x="f21" y="f23"/>
                      <a:pt x="f5" y="f23"/>
                    </a:cubicBezTo>
                    <a:cubicBezTo>
                      <a:pt x="f18" y="f23"/>
                      <a:pt x="f24" y="f22"/>
                      <a:pt x="f24" y="f5"/>
                    </a:cubicBezTo>
                    <a:cubicBezTo>
                      <a:pt x="f24" y="f25"/>
                      <a:pt x="f1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2" name="Google Shape;10485;p74">
                <a:extLst>
                  <a:ext uri="{FF2B5EF4-FFF2-40B4-BE49-F238E27FC236}">
                    <a16:creationId xmlns:a16="http://schemas.microsoft.com/office/drawing/2014/main" id="{C48EDB57-DAAE-9F89-0F6D-CED54E1DF080}"/>
                  </a:ext>
                </a:extLst>
              </p:cNvPr>
              <p:cNvSpPr/>
              <p:nvPr/>
            </p:nvSpPr>
            <p:spPr>
              <a:xfrm>
                <a:off x="7861508" y="3483068"/>
                <a:ext cx="43260" cy="281543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8665"/>
                  <a:gd name="f5" fmla="val 32"/>
                  <a:gd name="f6" fmla="val 1"/>
                  <a:gd name="f7" fmla="val 7310"/>
                  <a:gd name="f8" fmla="val 8034"/>
                  <a:gd name="f9" fmla="val 631"/>
                  <a:gd name="f10" fmla="val 1418"/>
                  <a:gd name="f11" fmla="val 347"/>
                  <a:gd name="f12" fmla="val 1072"/>
                  <a:gd name="f13" fmla="val 662"/>
                  <a:gd name="f14" fmla="val 316"/>
                  <a:gd name="f15" fmla="val 253"/>
                  <a:gd name="f16" fmla="*/ f0 1 1419"/>
                  <a:gd name="f17" fmla="*/ f1 1 866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66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665">
                    <a:moveTo>
                      <a:pt x="f5" y="f6"/>
                    </a:moveTo>
                    <a:lnTo>
                      <a:pt x="f5" y="f7"/>
                    </a:lnTo>
                    <a:cubicBezTo>
                      <a:pt x="f6" y="f8"/>
                      <a:pt x="f9" y="f4"/>
                      <a:pt x="f10" y="f4"/>
                    </a:cubicBezTo>
                    <a:lnTo>
                      <a:pt x="f10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3" name="Google Shape;10486;p74">
                <a:extLst>
                  <a:ext uri="{FF2B5EF4-FFF2-40B4-BE49-F238E27FC236}">
                    <a16:creationId xmlns:a16="http://schemas.microsoft.com/office/drawing/2014/main" id="{24F080C3-65D8-50D3-2A3B-38515AA28F01}"/>
                  </a:ext>
                </a:extLst>
              </p:cNvPr>
              <p:cNvSpPr/>
              <p:nvPr/>
            </p:nvSpPr>
            <p:spPr>
              <a:xfrm>
                <a:off x="7924885" y="3494343"/>
                <a:ext cx="213283" cy="270269"/>
              </a:xfrm>
              <a:custGeom>
                <a:gdLst>
                  <a:gd name="f0" fmla="val w"/>
                  <a:gd name="f1" fmla="val h"/>
                  <a:gd name="f2" fmla="val 0"/>
                  <a:gd name="f3" fmla="val 6996"/>
                  <a:gd name="f4" fmla="val 8318"/>
                  <a:gd name="f5" fmla="val 5262"/>
                  <a:gd name="f6" fmla="val 693"/>
                  <a:gd name="f7" fmla="val 5451"/>
                  <a:gd name="f8" fmla="val 5609"/>
                  <a:gd name="f9" fmla="val 851"/>
                  <a:gd name="f10" fmla="val 1040"/>
                  <a:gd name="f11" fmla="val 1229"/>
                  <a:gd name="f12" fmla="val 1386"/>
                  <a:gd name="f13" fmla="val 1072"/>
                  <a:gd name="f14" fmla="val 883"/>
                  <a:gd name="f15" fmla="val 726"/>
                  <a:gd name="f16" fmla="val 2080"/>
                  <a:gd name="f17" fmla="val 2237"/>
                  <a:gd name="f18" fmla="val 2426"/>
                  <a:gd name="f19" fmla="val 2615"/>
                  <a:gd name="f20" fmla="val 2773"/>
                  <a:gd name="f21" fmla="val 1"/>
                  <a:gd name="f22" fmla="val 4695"/>
                  <a:gd name="f23" fmla="val 4002"/>
                  <a:gd name="f24" fmla="val 7750"/>
                  <a:gd name="f25" fmla="val 3498"/>
                  <a:gd name="f26" fmla="val 6868"/>
                  <a:gd name="f27" fmla="val 5892"/>
                  <a:gd name="f28" fmla="val 5766"/>
                  <a:gd name="f29" fmla="val 3561"/>
                  <a:gd name="f30" fmla="val 5640"/>
                  <a:gd name="f31" fmla="val 5545"/>
                  <a:gd name="f32" fmla="val 5388"/>
                  <a:gd name="f33" fmla="val 5167"/>
                  <a:gd name="f34" fmla="val 3812"/>
                  <a:gd name="f35" fmla="val 3592"/>
                  <a:gd name="f36" fmla="val 3434"/>
                  <a:gd name="f37" fmla="val 5199"/>
                  <a:gd name="f38" fmla="val 3056"/>
                  <a:gd name="f39" fmla="val 5861"/>
                  <a:gd name="f40" fmla="val 6617"/>
                  <a:gd name="f41" fmla="val 6743"/>
                  <a:gd name="f42" fmla="val 6869"/>
                  <a:gd name="f43" fmla="val 2804"/>
                  <a:gd name="f44" fmla="val 6995"/>
                  <a:gd name="f45" fmla="*/ f0 1 6996"/>
                  <a:gd name="f46" fmla="*/ f1 1 8318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6996"/>
                  <a:gd name="f53" fmla="*/ f50 1 8318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6996" h="831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21" y="f2"/>
                    </a:moveTo>
                    <a:lnTo>
                      <a:pt x="f21" y="f4"/>
                    </a:lnTo>
                    <a:lnTo>
                      <a:pt x="f22" y="f4"/>
                    </a:lnTo>
                    <a:cubicBezTo>
                      <a:pt x="f23" y="f24"/>
                      <a:pt x="f25" y="f26"/>
                      <a:pt x="f25" y="f27"/>
                    </a:cubicBezTo>
                    <a:cubicBezTo>
                      <a:pt x="f25" y="f28"/>
                      <a:pt x="f29" y="f30"/>
                      <a:pt x="f29" y="f31"/>
                    </a:cubicBezTo>
                    <a:lnTo>
                      <a:pt x="f13" y="f31"/>
                    </a:lnTo>
                    <a:cubicBezTo>
                      <a:pt x="f14" y="f31"/>
                      <a:pt x="f15" y="f32"/>
                      <a:pt x="f15" y="f33"/>
                    </a:cubicBezTo>
                    <a:lnTo>
                      <a:pt x="f15" y="f34"/>
                    </a:lnTo>
                    <a:cubicBezTo>
                      <a:pt x="f15" y="f35"/>
                      <a:pt x="f14" y="f36"/>
                      <a:pt x="f13" y="f36"/>
                    </a:cubicBezTo>
                    <a:lnTo>
                      <a:pt x="f22" y="f36"/>
                    </a:lnTo>
                    <a:cubicBezTo>
                      <a:pt x="f37" y="f38"/>
                      <a:pt x="f39" y="f20"/>
                      <a:pt x="f40" y="f20"/>
                    </a:cubicBezTo>
                    <a:cubicBezTo>
                      <a:pt x="f41" y="f20"/>
                      <a:pt x="f42" y="f43"/>
                      <a:pt x="f44" y="f43"/>
                    </a:cubicBezTo>
                    <a:lnTo>
                      <a:pt x="f44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" name="Google Shape;10487;p74">
                <a:extLst>
                  <a:ext uri="{FF2B5EF4-FFF2-40B4-BE49-F238E27FC236}">
                    <a16:creationId xmlns:a16="http://schemas.microsoft.com/office/drawing/2014/main" id="{9EC5A2FF-F56A-BBC5-2A5C-E5B4C5F406A5}"/>
                  </a:ext>
                </a:extLst>
              </p:cNvPr>
              <p:cNvSpPr/>
              <p:nvPr/>
            </p:nvSpPr>
            <p:spPr>
              <a:xfrm>
                <a:off x="7968118" y="3629445"/>
                <a:ext cx="80732" cy="22549"/>
              </a:xfrm>
              <a:custGeom>
                <a:gdLst>
                  <a:gd name="f0" fmla="val w"/>
                  <a:gd name="f1" fmla="val h"/>
                  <a:gd name="f2" fmla="val 0"/>
                  <a:gd name="f3" fmla="val 2648"/>
                  <a:gd name="f4" fmla="val 694"/>
                  <a:gd name="f5" fmla="val 1"/>
                  <a:gd name="f6" fmla="val 2301"/>
                  <a:gd name="f7" fmla="val 2364"/>
                  <a:gd name="f8" fmla="val 473"/>
                  <a:gd name="f9" fmla="val 2490"/>
                  <a:gd name="f10" fmla="val 221"/>
                  <a:gd name="f11" fmla="val 2647"/>
                  <a:gd name="f12" fmla="*/ f0 1 2648"/>
                  <a:gd name="f13" fmla="*/ f1 1 69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648"/>
                  <a:gd name="f20" fmla="*/ f17 1 69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648" h="694">
                    <a:moveTo>
                      <a:pt x="f5" y="f5"/>
                    </a:moveTo>
                    <a:lnTo>
                      <a:pt x="f5" y="f4"/>
                    </a:lnTo>
                    <a:lnTo>
                      <a:pt x="f6" y="f4"/>
                    </a:lnTo>
                    <a:cubicBezTo>
                      <a:pt x="f7" y="f8"/>
                      <a:pt x="f9" y="f10"/>
                      <a:pt x="f11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5" name="Google Shape;10488;p74">
                <a:extLst>
                  <a:ext uri="{FF2B5EF4-FFF2-40B4-BE49-F238E27FC236}">
                    <a16:creationId xmlns:a16="http://schemas.microsoft.com/office/drawing/2014/main" id="{F8F3A5C5-3EE7-5DCF-B280-0E13A77B004D}"/>
                  </a:ext>
                </a:extLst>
              </p:cNvPr>
              <p:cNvSpPr/>
              <p:nvPr/>
            </p:nvSpPr>
            <p:spPr>
              <a:xfrm>
                <a:off x="7861508" y="3405280"/>
                <a:ext cx="275691" cy="66577"/>
              </a:xfrm>
              <a:custGeom>
                <a:gdLst>
                  <a:gd name="f0" fmla="val w"/>
                  <a:gd name="f1" fmla="val h"/>
                  <a:gd name="f2" fmla="val 0"/>
                  <a:gd name="f3" fmla="val 9043"/>
                  <a:gd name="f4" fmla="val 2049"/>
                  <a:gd name="f5" fmla="val 1072"/>
                  <a:gd name="f6" fmla="val 473"/>
                  <a:gd name="f7" fmla="val 32"/>
                  <a:gd name="f8" fmla="val 1040"/>
                  <a:gd name="f9" fmla="val 1"/>
                  <a:gd name="f10" fmla="val 1576"/>
                  <a:gd name="f11" fmla="val 2048"/>
                  <a:gd name="f12" fmla="val 8475"/>
                  <a:gd name="f13" fmla="val 8034"/>
                  <a:gd name="f14" fmla="val 441"/>
                  <a:gd name="f15" fmla="val 8507"/>
                  <a:gd name="f16" fmla="*/ f0 1 9043"/>
                  <a:gd name="f17" fmla="*/ f1 1 204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9043"/>
                  <a:gd name="f24" fmla="*/ f21 1 204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9043" h="2049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cubicBezTo>
                      <a:pt x="f9" y="f10"/>
                      <a:pt x="f6" y="f11"/>
                      <a:pt x="f5" y="f11"/>
                    </a:cubicBezTo>
                    <a:lnTo>
                      <a:pt x="f3" y="f11"/>
                    </a:lnTo>
                    <a:cubicBezTo>
                      <a:pt x="f12" y="f11"/>
                      <a:pt x="f13" y="f10"/>
                      <a:pt x="f13" y="f8"/>
                    </a:cubicBezTo>
                    <a:cubicBezTo>
                      <a:pt x="f13" y="f14"/>
                      <a:pt x="f15" y="f2"/>
                      <a:pt x="f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6" name="Google Shape;10497;p74">
              <a:extLst>
                <a:ext uri="{FF2B5EF4-FFF2-40B4-BE49-F238E27FC236}">
                  <a16:creationId xmlns:a16="http://schemas.microsoft.com/office/drawing/2014/main" id="{05B1000F-B287-C7BC-C29B-330EE2F9B990}"/>
                </a:ext>
              </a:extLst>
            </p:cNvPr>
            <p:cNvGrpSpPr/>
            <p:nvPr/>
          </p:nvGrpSpPr>
          <p:grpSpPr>
            <a:xfrm>
              <a:off x="7780593" y="1954575"/>
              <a:ext cx="472799" cy="502554"/>
              <a:chOff x="7780593" y="1954575"/>
              <a:chExt cx="472799" cy="502554"/>
            </a:xfrm>
            <a:grpFill/>
          </p:grpSpPr>
          <p:sp>
            <p:nvSpPr>
              <p:cNvPr id="147" name="Google Shape;10498;p74">
                <a:extLst>
                  <a:ext uri="{FF2B5EF4-FFF2-40B4-BE49-F238E27FC236}">
                    <a16:creationId xmlns:a16="http://schemas.microsoft.com/office/drawing/2014/main" id="{9E902E63-C4C3-ABF6-896E-DE029B5104A1}"/>
                  </a:ext>
                </a:extLst>
              </p:cNvPr>
              <p:cNvSpPr/>
              <p:nvPr/>
            </p:nvSpPr>
            <p:spPr>
              <a:xfrm>
                <a:off x="7946126" y="1954575"/>
                <a:ext cx="137955" cy="147026"/>
              </a:xfrm>
              <a:custGeom>
                <a:gdLst>
                  <a:gd name="f0" fmla="val w"/>
                  <a:gd name="f1" fmla="val h"/>
                  <a:gd name="f2" fmla="val 0"/>
                  <a:gd name="f3" fmla="val 3466"/>
                  <a:gd name="f4" fmla="val 1733"/>
                  <a:gd name="f5" fmla="val 788"/>
                  <a:gd name="f6" fmla="val 2678"/>
                  <a:gd name="f7" fmla="*/ f0 1 3466"/>
                  <a:gd name="f8" fmla="*/ f1 1 3466"/>
                  <a:gd name="f9" fmla="val f2"/>
                  <a:gd name="f10" fmla="val f3"/>
                  <a:gd name="f11" fmla="+- f10 0 f9"/>
                  <a:gd name="f12" fmla="*/ f11 1 3466"/>
                  <a:gd name="f13" fmla="*/ f9 1 f12"/>
                  <a:gd name="f14" fmla="*/ f10 1 f12"/>
                  <a:gd name="f15" fmla="*/ f13 f7 1"/>
                  <a:gd name="f16" fmla="*/ f14 f7 1"/>
                  <a:gd name="f17" fmla="*/ f14 f8 1"/>
                  <a:gd name="f18" fmla="*/ f13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3466" h="3466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8" name="Google Shape;10499;p74">
                <a:extLst>
                  <a:ext uri="{FF2B5EF4-FFF2-40B4-BE49-F238E27FC236}">
                    <a16:creationId xmlns:a16="http://schemas.microsoft.com/office/drawing/2014/main" id="{A8F10868-9921-8B8D-A8D4-BF068E83CD94}"/>
                  </a:ext>
                </a:extLst>
              </p:cNvPr>
              <p:cNvSpPr/>
              <p:nvPr/>
            </p:nvSpPr>
            <p:spPr>
              <a:xfrm>
                <a:off x="7780593" y="2248591"/>
                <a:ext cx="472799" cy="208538"/>
              </a:xfrm>
              <a:custGeom>
                <a:gdLst>
                  <a:gd name="f0" fmla="val w"/>
                  <a:gd name="f1" fmla="val h"/>
                  <a:gd name="f2" fmla="val 0"/>
                  <a:gd name="f3" fmla="val 11879"/>
                  <a:gd name="f4" fmla="val 4916"/>
                  <a:gd name="f5" fmla="val 694"/>
                  <a:gd name="f6" fmla="val 316"/>
                  <a:gd name="f7" fmla="val 1"/>
                  <a:gd name="f8" fmla="val 315"/>
                  <a:gd name="f9" fmla="val 693"/>
                  <a:gd name="f10" fmla="val 1103"/>
                  <a:gd name="f11" fmla="val 1418"/>
                  <a:gd name="f12" fmla="val 4569"/>
                  <a:gd name="f13" fmla="val 4758"/>
                  <a:gd name="f14" fmla="val 851"/>
                  <a:gd name="f15" fmla="val 4915"/>
                  <a:gd name="f16" fmla="val 1040"/>
                  <a:gd name="f17" fmla="val 10807"/>
                  <a:gd name="f18" fmla="val 11028"/>
                  <a:gd name="f19" fmla="val 11185"/>
                  <a:gd name="f20" fmla="val 11563"/>
                  <a:gd name="f21" fmla="val 11878"/>
                  <a:gd name="f22" fmla="val 11815"/>
                  <a:gd name="f23" fmla="val 11500"/>
                  <a:gd name="f24" fmla="val 11122"/>
                  <a:gd name="f25" fmla="*/ f0 1 11879"/>
                  <a:gd name="f26" fmla="*/ f1 1 4916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1879"/>
                  <a:gd name="f33" fmla="*/ f30 1 4916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1879" h="491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5" y="f12"/>
                    </a:lnTo>
                    <a:cubicBezTo>
                      <a:pt x="f5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19" y="f13"/>
                      <a:pt x="f19" y="f12"/>
                    </a:cubicBezTo>
                    <a:lnTo>
                      <a:pt x="f19" y="f11"/>
                    </a:lnTo>
                    <a:cubicBezTo>
                      <a:pt x="f20" y="f11"/>
                      <a:pt x="f21" y="f10"/>
                      <a:pt x="f21" y="f9"/>
                    </a:cubicBezTo>
                    <a:cubicBezTo>
                      <a:pt x="f22" y="f8"/>
                      <a:pt x="f23" y="f2"/>
                      <a:pt x="f2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9" name="Google Shape;10500;p74">
                <a:extLst>
                  <a:ext uri="{FF2B5EF4-FFF2-40B4-BE49-F238E27FC236}">
                    <a16:creationId xmlns:a16="http://schemas.microsoft.com/office/drawing/2014/main" id="{0BC07C4F-AC42-11D5-BB00-1D07664E6892}"/>
                  </a:ext>
                </a:extLst>
              </p:cNvPr>
              <p:cNvSpPr/>
              <p:nvPr/>
            </p:nvSpPr>
            <p:spPr>
              <a:xfrm>
                <a:off x="8102864" y="2014734"/>
                <a:ext cx="119164" cy="205822"/>
              </a:xfrm>
              <a:custGeom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90"/>
                  <a:gd name="f6" fmla="val 126"/>
                  <a:gd name="f7" fmla="val 253"/>
                  <a:gd name="f8" fmla="val 221"/>
                  <a:gd name="f9" fmla="val 347"/>
                  <a:gd name="f10" fmla="val 693"/>
                  <a:gd name="f11" fmla="val 158"/>
                  <a:gd name="f12" fmla="val 1071"/>
                  <a:gd name="f13" fmla="val 1"/>
                  <a:gd name="f14" fmla="val 1386"/>
                  <a:gd name="f15" fmla="val 977"/>
                  <a:gd name="f16" fmla="val 2079"/>
                  <a:gd name="f17" fmla="val 1607"/>
                  <a:gd name="f18" fmla="val 3182"/>
                  <a:gd name="f19" fmla="val 4474"/>
                  <a:gd name="f20" fmla="val 2489"/>
                  <a:gd name="f21" fmla="val 756"/>
                  <a:gd name="f22" fmla="val 2363"/>
                  <a:gd name="f23" fmla="val 315"/>
                  <a:gd name="f24" fmla="val 1922"/>
                  <a:gd name="f25" fmla="val 1450"/>
                  <a:gd name="f26" fmla="*/ f0 1 2994"/>
                  <a:gd name="f27" fmla="*/ f1 1 4852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2994"/>
                  <a:gd name="f34" fmla="*/ f31 1 4852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2994" h="4852">
                    <a:moveTo>
                      <a:pt x="f5" y="f2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lnTo>
                      <a:pt x="f17" y="f4"/>
                    </a:lnTo>
                    <a:lnTo>
                      <a:pt x="f3" y="f4"/>
                    </a:lnTo>
                    <a:lnTo>
                      <a:pt x="f20" y="f21"/>
                    </a:lnTo>
                    <a:cubicBezTo>
                      <a:pt x="f22" y="f23"/>
                      <a:pt x="f24" y="f2"/>
                      <a:pt x="f2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0" name="Google Shape;10501;p74">
                <a:extLst>
                  <a:ext uri="{FF2B5EF4-FFF2-40B4-BE49-F238E27FC236}">
                    <a16:creationId xmlns:a16="http://schemas.microsoft.com/office/drawing/2014/main" id="{752F79F0-F05F-D05A-EE6A-21A3E95054F9}"/>
                  </a:ext>
                </a:extLst>
              </p:cNvPr>
              <p:cNvSpPr/>
              <p:nvPr/>
            </p:nvSpPr>
            <p:spPr>
              <a:xfrm>
                <a:off x="7808171" y="2014734"/>
                <a:ext cx="119164" cy="205822"/>
              </a:xfrm>
              <a:custGeom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545"/>
                  <a:gd name="f6" fmla="val 1072"/>
                  <a:gd name="f7" fmla="val 663"/>
                  <a:gd name="f8" fmla="val 315"/>
                  <a:gd name="f9" fmla="val 505"/>
                  <a:gd name="f10" fmla="val 788"/>
                  <a:gd name="f11" fmla="val 1"/>
                  <a:gd name="f12" fmla="val 1356"/>
                  <a:gd name="f13" fmla="val 4474"/>
                  <a:gd name="f14" fmla="val 1387"/>
                  <a:gd name="f15" fmla="val 3182"/>
                  <a:gd name="f16" fmla="val 2017"/>
                  <a:gd name="f17" fmla="val 2048"/>
                  <a:gd name="f18" fmla="val 1386"/>
                  <a:gd name="f19" fmla="val 2836"/>
                  <a:gd name="f20" fmla="val 1071"/>
                  <a:gd name="f21" fmla="val 2773"/>
                  <a:gd name="f22" fmla="val 693"/>
                  <a:gd name="f23" fmla="val 347"/>
                  <a:gd name="f24" fmla="val 221"/>
                  <a:gd name="f25" fmla="val 95"/>
                  <a:gd name="f26" fmla="val 2805"/>
                  <a:gd name="f27" fmla="*/ f0 1 2994"/>
                  <a:gd name="f28" fmla="*/ f1 1 485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2994"/>
                  <a:gd name="f35" fmla="*/ f32 1 4852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2994" h="485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4"/>
                    </a:lnTo>
                    <a:lnTo>
                      <a:pt x="f12" y="f4"/>
                    </a:ln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4" y="f15"/>
                      <a:pt x="f16" y="f17"/>
                      <a:pt x="f3" y="f18"/>
                    </a:cubicBezTo>
                    <a:cubicBezTo>
                      <a:pt x="f19" y="f20"/>
                      <a:pt x="f21" y="f22"/>
                      <a:pt x="f21" y="f23"/>
                    </a:cubicBezTo>
                    <a:cubicBezTo>
                      <a:pt x="f21" y="f24"/>
                      <a:pt x="f21" y="f25"/>
                      <a:pt x="f2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1" name="Google Shape;10502;p74">
                <a:extLst>
                  <a:ext uri="{FF2B5EF4-FFF2-40B4-BE49-F238E27FC236}">
                    <a16:creationId xmlns:a16="http://schemas.microsoft.com/office/drawing/2014/main" id="{078654E1-DAF5-5333-59F0-EF081650B8AE}"/>
                  </a:ext>
                </a:extLst>
              </p:cNvPr>
              <p:cNvSpPr/>
              <p:nvPr/>
            </p:nvSpPr>
            <p:spPr>
              <a:xfrm>
                <a:off x="8026365" y="2096216"/>
                <a:ext cx="112919" cy="120344"/>
              </a:xfrm>
              <a:custGeom>
                <a:gdLst>
                  <a:gd name="f0" fmla="val w"/>
                  <a:gd name="f1" fmla="val h"/>
                  <a:gd name="f2" fmla="val 0"/>
                  <a:gd name="f3" fmla="val 2837"/>
                  <a:gd name="f4" fmla="val 1482"/>
                  <a:gd name="f5" fmla="val 1"/>
                  <a:gd name="f6" fmla="val 1450"/>
                  <a:gd name="f7" fmla="val 32"/>
                  <a:gd name="f8" fmla="val 1418"/>
                  <a:gd name="f9" fmla="val 64"/>
                  <a:gd name="f10" fmla="val 1324"/>
                  <a:gd name="f11" fmla="val 127"/>
                  <a:gd name="f12" fmla="val 190"/>
                  <a:gd name="f13" fmla="val 1292"/>
                  <a:gd name="f14" fmla="val 253"/>
                  <a:gd name="f15" fmla="val 1261"/>
                  <a:gd name="f16" fmla="val 284"/>
                  <a:gd name="f17" fmla="val 1923"/>
                  <a:gd name="f18" fmla="val 2836"/>
                  <a:gd name="f19" fmla="val 2742"/>
                  <a:gd name="f20" fmla="val 2553"/>
                  <a:gd name="f21" fmla="val 1513"/>
                  <a:gd name="f22" fmla="val 2332"/>
                  <a:gd name="f23" fmla="val 599"/>
                  <a:gd name="f24" fmla="*/ f0 1 2837"/>
                  <a:gd name="f25" fmla="*/ f1 1 2837"/>
                  <a:gd name="f26" fmla="val f2"/>
                  <a:gd name="f27" fmla="val f3"/>
                  <a:gd name="f28" fmla="+- f27 0 f26"/>
                  <a:gd name="f29" fmla="*/ f28 1 2837"/>
                  <a:gd name="f30" fmla="*/ f26 1 f29"/>
                  <a:gd name="f31" fmla="*/ f27 1 f29"/>
                  <a:gd name="f32" fmla="*/ f30 f24 1"/>
                  <a:gd name="f33" fmla="*/ f31 f24 1"/>
                  <a:gd name="f34" fmla="*/ f31 f25 1"/>
                  <a:gd name="f35" fmla="*/ f30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37" h="2837">
                    <a:moveTo>
                      <a:pt x="f4" y="f5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0" y="f12"/>
                      <a:pt x="f13" y="f14"/>
                      <a:pt x="f15" y="f16"/>
                    </a:cubicBezTo>
                    <a:lnTo>
                      <a:pt x="f5" y="f17"/>
                    </a:lnTo>
                    <a:lnTo>
                      <a:pt x="f5" y="f18"/>
                    </a:lnTo>
                    <a:lnTo>
                      <a:pt x="f19" y="f18"/>
                    </a:lnTo>
                    <a:lnTo>
                      <a:pt x="f19" y="f20"/>
                    </a:lnTo>
                    <a:lnTo>
                      <a:pt x="f18" y="f20"/>
                    </a:lnTo>
                    <a:cubicBezTo>
                      <a:pt x="f18" y="f21"/>
                      <a:pt x="f22" y="f23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2" name="Google Shape;10503;p74">
                <a:extLst>
                  <a:ext uri="{FF2B5EF4-FFF2-40B4-BE49-F238E27FC236}">
                    <a16:creationId xmlns:a16="http://schemas.microsoft.com/office/drawing/2014/main" id="{47E11393-231C-6A42-767C-0C9BE3D649E1}"/>
                  </a:ext>
                </a:extLst>
              </p:cNvPr>
              <p:cNvSpPr/>
              <p:nvPr/>
            </p:nvSpPr>
            <p:spPr>
              <a:xfrm>
                <a:off x="7888446" y="2097578"/>
                <a:ext cx="112873" cy="124330"/>
              </a:xfrm>
              <a:custGeom>
                <a:gdLst>
                  <a:gd name="f0" fmla="val w"/>
                  <a:gd name="f1" fmla="val h"/>
                  <a:gd name="f2" fmla="val 0"/>
                  <a:gd name="f3" fmla="val 2836"/>
                  <a:gd name="f4" fmla="val 2931"/>
                  <a:gd name="f5" fmla="val 1323"/>
                  <a:gd name="f6" fmla="val 536"/>
                  <a:gd name="f7" fmla="val 567"/>
                  <a:gd name="f8" fmla="val 1513"/>
                  <a:gd name="f9" fmla="val 2584"/>
                  <a:gd name="f10" fmla="val 2930"/>
                  <a:gd name="f11" fmla="val 2741"/>
                  <a:gd name="f12" fmla="val 1922"/>
                  <a:gd name="f13" fmla="val 1575"/>
                  <a:gd name="f14" fmla="val 284"/>
                  <a:gd name="f15" fmla="val 1512"/>
                  <a:gd name="f16" fmla="val 252"/>
                  <a:gd name="f17" fmla="val 158"/>
                  <a:gd name="f18" fmla="val 1481"/>
                  <a:gd name="f19" fmla="val 126"/>
                  <a:gd name="f20" fmla="val 1449"/>
                  <a:gd name="f21" fmla="val 95"/>
                  <a:gd name="f22" fmla="val 1355"/>
                  <a:gd name="f23" fmla="val 63"/>
                  <a:gd name="f24" fmla="*/ f0 1 2836"/>
                  <a:gd name="f25" fmla="*/ f1 1 2931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2836"/>
                  <a:gd name="f32" fmla="*/ f29 1 2931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2836" h="2931">
                    <a:moveTo>
                      <a:pt x="f5" y="f2"/>
                    </a:moveTo>
                    <a:cubicBezTo>
                      <a:pt x="f6" y="f7"/>
                      <a:pt x="f2" y="f8"/>
                      <a:pt x="f2" y="f9"/>
                    </a:cubicBezTo>
                    <a:lnTo>
                      <a:pt x="f2" y="f10"/>
                    </a:lnTo>
                    <a:lnTo>
                      <a:pt x="f11" y="f10"/>
                    </a:lnTo>
                    <a:lnTo>
                      <a:pt x="f11" y="f12"/>
                    </a:lnTo>
                    <a:lnTo>
                      <a:pt x="f3" y="f12"/>
                    </a:lnTo>
                    <a:lnTo>
                      <a:pt x="f13" y="f14"/>
                    </a:lnTo>
                    <a:cubicBezTo>
                      <a:pt x="f15" y="f16"/>
                      <a:pt x="f15" y="f17"/>
                      <a:pt x="f18" y="f19"/>
                    </a:cubicBezTo>
                    <a:cubicBezTo>
                      <a:pt x="f20" y="f21"/>
                      <a:pt x="f22" y="f23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3" name="Google Shape;10234;p74">
              <a:extLst>
                <a:ext uri="{FF2B5EF4-FFF2-40B4-BE49-F238E27FC236}">
                  <a16:creationId xmlns:a16="http://schemas.microsoft.com/office/drawing/2014/main" id="{7FD3F438-17A5-1DDA-5DB3-EF3E1A20BE03}"/>
                </a:ext>
              </a:extLst>
            </p:cNvPr>
            <p:cNvGrpSpPr/>
            <p:nvPr/>
          </p:nvGrpSpPr>
          <p:grpSpPr>
            <a:xfrm>
              <a:off x="3786941" y="1990740"/>
              <a:ext cx="470294" cy="502554"/>
              <a:chOff x="3786941" y="1990740"/>
              <a:chExt cx="470294" cy="502554"/>
            </a:xfrm>
            <a:grpFill/>
          </p:grpSpPr>
          <p:sp>
            <p:nvSpPr>
              <p:cNvPr id="154" name="Google Shape;10235;p74">
                <a:extLst>
                  <a:ext uri="{FF2B5EF4-FFF2-40B4-BE49-F238E27FC236}">
                    <a16:creationId xmlns:a16="http://schemas.microsoft.com/office/drawing/2014/main" id="{0B73803E-3428-4524-062B-4DBE73044E95}"/>
                  </a:ext>
                </a:extLst>
              </p:cNvPr>
              <p:cNvSpPr/>
              <p:nvPr/>
            </p:nvSpPr>
            <p:spPr>
              <a:xfrm>
                <a:off x="3993870" y="2255358"/>
                <a:ext cx="56436" cy="60194"/>
              </a:xfrm>
              <a:custGeom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1"/>
                  <a:gd name="f7" fmla="val 315"/>
                  <a:gd name="f8" fmla="val 316"/>
                  <a:gd name="f9" fmla="val 694"/>
                  <a:gd name="f10" fmla="val 63"/>
                  <a:gd name="f11" fmla="val 1103"/>
                  <a:gd name="f12" fmla="*/ f0 1 1418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18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18" h="141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10" y="f11"/>
                      <a:pt x="f7" y="f3"/>
                      <a:pt x="f5" y="f3"/>
                    </a:cubicBezTo>
                    <a:cubicBezTo>
                      <a:pt x="f11" y="f3"/>
                      <a:pt x="f3" y="f11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" name="Google Shape;10236;p74">
                <a:extLst>
                  <a:ext uri="{FF2B5EF4-FFF2-40B4-BE49-F238E27FC236}">
                    <a16:creationId xmlns:a16="http://schemas.microsoft.com/office/drawing/2014/main" id="{05B7710D-80EA-C41F-BCDA-8B7C12A10612}"/>
                  </a:ext>
                </a:extLst>
              </p:cNvPr>
              <p:cNvSpPr/>
              <p:nvPr/>
            </p:nvSpPr>
            <p:spPr>
              <a:xfrm>
                <a:off x="3967526" y="2344905"/>
                <a:ext cx="111639" cy="58832"/>
              </a:xfrm>
              <a:custGeom>
                <a:gdLst>
                  <a:gd name="f0" fmla="val w"/>
                  <a:gd name="f1" fmla="val h"/>
                  <a:gd name="f2" fmla="val 0"/>
                  <a:gd name="f3" fmla="val 2805"/>
                  <a:gd name="f4" fmla="val 1387"/>
                  <a:gd name="f5" fmla="val 631"/>
                  <a:gd name="f6" fmla="val 1"/>
                  <a:gd name="f7" fmla="val 630"/>
                  <a:gd name="f8" fmla="val 2174"/>
                  <a:gd name="f9" fmla="*/ f0 1 2805"/>
                  <a:gd name="f10" fmla="*/ f1 1 138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805"/>
                  <a:gd name="f17" fmla="*/ f14 1 138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805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3" y="f4"/>
                    </a:lnTo>
                    <a:cubicBezTo>
                      <a:pt x="f3" y="f7"/>
                      <a:pt x="f8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6" name="Google Shape;10237;p74">
                <a:extLst>
                  <a:ext uri="{FF2B5EF4-FFF2-40B4-BE49-F238E27FC236}">
                    <a16:creationId xmlns:a16="http://schemas.microsoft.com/office/drawing/2014/main" id="{72B5AD62-E04A-0B0C-6EFC-F238E4AA3E0F}"/>
                  </a:ext>
                </a:extLst>
              </p:cNvPr>
              <p:cNvSpPr/>
              <p:nvPr/>
            </p:nvSpPr>
            <p:spPr>
              <a:xfrm>
                <a:off x="3898553" y="2197879"/>
                <a:ext cx="249594" cy="295415"/>
              </a:xfrm>
              <a:custGeom>
                <a:gdLst>
                  <a:gd name="f0" fmla="val w"/>
                  <a:gd name="f1" fmla="val h"/>
                  <a:gd name="f2" fmla="val 0"/>
                  <a:gd name="f3" fmla="val 6271"/>
                  <a:gd name="f4" fmla="val 6964"/>
                  <a:gd name="f5" fmla="val 3088"/>
                  <a:gd name="f6" fmla="val 725"/>
                  <a:gd name="f7" fmla="val 3813"/>
                  <a:gd name="f8" fmla="val 4506"/>
                  <a:gd name="f9" fmla="val 1356"/>
                  <a:gd name="f10" fmla="val 2080"/>
                  <a:gd name="f11" fmla="val 2458"/>
                  <a:gd name="f12" fmla="val 4348"/>
                  <a:gd name="f13" fmla="val 2805"/>
                  <a:gd name="f14" fmla="val 4096"/>
                  <a:gd name="f15" fmla="val 3025"/>
                  <a:gd name="f16" fmla="val 4727"/>
                  <a:gd name="f17" fmla="val 3372"/>
                  <a:gd name="f18" fmla="val 5168"/>
                  <a:gd name="f19" fmla="val 4065"/>
                  <a:gd name="f20" fmla="val 4853"/>
                  <a:gd name="f21" fmla="val 5199"/>
                  <a:gd name="f22" fmla="val 5388"/>
                  <a:gd name="f23" fmla="val 5010"/>
                  <a:gd name="f24" fmla="val 5546"/>
                  <a:gd name="f25" fmla="val 4821"/>
                  <a:gd name="f26" fmla="val 1293"/>
                  <a:gd name="f27" fmla="val 1103"/>
                  <a:gd name="f28" fmla="val 946"/>
                  <a:gd name="f29" fmla="val 1040"/>
                  <a:gd name="f30" fmla="val 1450"/>
                  <a:gd name="f31" fmla="val 3403"/>
                  <a:gd name="f32" fmla="val 1860"/>
                  <a:gd name="f33" fmla="val 1702"/>
                  <a:gd name="f34" fmla="val 2332"/>
                  <a:gd name="f35" fmla="val 1"/>
                  <a:gd name="f36" fmla="val 6617"/>
                  <a:gd name="f37" fmla="val 6806"/>
                  <a:gd name="f38" fmla="val 158"/>
                  <a:gd name="f39" fmla="val 6963"/>
                  <a:gd name="f40" fmla="val 347"/>
                  <a:gd name="f41" fmla="val 5924"/>
                  <a:gd name="f42" fmla="val 6113"/>
                  <a:gd name="f43" fmla="val 6270"/>
                  <a:gd name="f44" fmla="*/ f0 1 6271"/>
                  <a:gd name="f45" fmla="*/ f1 1 6964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6271"/>
                  <a:gd name="f52" fmla="*/ f49 1 6964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6271" h="696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lnTo>
                      <a:pt x="f29" y="f20"/>
                    </a:lnTo>
                    <a:cubicBezTo>
                      <a:pt x="f29" y="f19"/>
                      <a:pt x="f30" y="f31"/>
                      <a:pt x="f10" y="f15"/>
                    </a:cubicBezTo>
                    <a:cubicBezTo>
                      <a:pt x="f32" y="f13"/>
                      <a:pt x="f33" y="f11"/>
                      <a:pt x="f33" y="f10"/>
                    </a:cubicBezTo>
                    <a:cubicBezTo>
                      <a:pt x="f33" y="f9"/>
                      <a:pt x="f34" y="f6"/>
                      <a:pt x="f5" y="f6"/>
                    </a:cubicBezTo>
                    <a:close/>
                    <a:moveTo>
                      <a:pt x="f35" y="f35"/>
                    </a:moveTo>
                    <a:lnTo>
                      <a:pt x="f35" y="f36"/>
                    </a:lnTo>
                    <a:cubicBezTo>
                      <a:pt x="f35" y="f37"/>
                      <a:pt x="f38" y="f39"/>
                      <a:pt x="f40" y="f39"/>
                    </a:cubicBezTo>
                    <a:lnTo>
                      <a:pt x="f41" y="f39"/>
                    </a:lnTo>
                    <a:cubicBezTo>
                      <a:pt x="f42" y="f39"/>
                      <a:pt x="f43" y="f37"/>
                      <a:pt x="f43" y="f36"/>
                    </a:cubicBezTo>
                    <a:lnTo>
                      <a:pt x="f43" y="f3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7" name="Google Shape;10238;p74">
                <a:extLst>
                  <a:ext uri="{FF2B5EF4-FFF2-40B4-BE49-F238E27FC236}">
                    <a16:creationId xmlns:a16="http://schemas.microsoft.com/office/drawing/2014/main" id="{ABDE1423-1B7B-2E79-986E-C4274EC2B5D4}"/>
                  </a:ext>
                </a:extLst>
              </p:cNvPr>
              <p:cNvSpPr/>
              <p:nvPr/>
            </p:nvSpPr>
            <p:spPr>
              <a:xfrm>
                <a:off x="3870966" y="1990740"/>
                <a:ext cx="304760" cy="60194"/>
              </a:xfrm>
              <a:custGeom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347"/>
                  <a:gd name="f6" fmla="val 1"/>
                  <a:gd name="f7" fmla="val 158"/>
                  <a:gd name="f8" fmla="val 1418"/>
                  <a:gd name="f9" fmla="val 7625"/>
                  <a:gd name="f10" fmla="val 7656"/>
                  <a:gd name="f11" fmla="val 7499"/>
                  <a:gd name="f12" fmla="val 7310"/>
                  <a:gd name="f13" fmla="*/ f0 1 7657"/>
                  <a:gd name="f14" fmla="*/ f1 1 141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7657"/>
                  <a:gd name="f21" fmla="*/ f18 1 141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lnTo>
                      <a:pt x="f9" y="f8"/>
                    </a:lnTo>
                    <a:lnTo>
                      <a:pt x="f9" y="f5"/>
                    </a:lnTo>
                    <a:lnTo>
                      <a:pt x="f10" y="f5"/>
                    </a:lnTo>
                    <a:cubicBezTo>
                      <a:pt x="f10" y="f7"/>
                      <a:pt x="f11" y="f6"/>
                      <a:pt x="f12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" name="Google Shape;10239;p74">
                <a:extLst>
                  <a:ext uri="{FF2B5EF4-FFF2-40B4-BE49-F238E27FC236}">
                    <a16:creationId xmlns:a16="http://schemas.microsoft.com/office/drawing/2014/main" id="{585587AC-E27C-47D8-8DB1-2331DA6A698F}"/>
                  </a:ext>
                </a:extLst>
              </p:cNvPr>
              <p:cNvSpPr/>
              <p:nvPr/>
            </p:nvSpPr>
            <p:spPr>
              <a:xfrm>
                <a:off x="3786941" y="2081604"/>
                <a:ext cx="470294" cy="233949"/>
              </a:xfrm>
              <a:custGeom>
                <a:gdLst>
                  <a:gd name="f0" fmla="val w"/>
                  <a:gd name="f1" fmla="val h"/>
                  <a:gd name="f2" fmla="val 0"/>
                  <a:gd name="f3" fmla="val 11816"/>
                  <a:gd name="f4" fmla="val 5515"/>
                  <a:gd name="f5" fmla="val 10082"/>
                  <a:gd name="f6" fmla="val 662"/>
                  <a:gd name="f7" fmla="val 10303"/>
                  <a:gd name="f8" fmla="val 10461"/>
                  <a:gd name="f9" fmla="val 820"/>
                  <a:gd name="f10" fmla="val 1009"/>
                  <a:gd name="f11" fmla="val 1198"/>
                  <a:gd name="f12" fmla="val 1356"/>
                  <a:gd name="f13" fmla="val 9893"/>
                  <a:gd name="f14" fmla="val 9736"/>
                  <a:gd name="f15" fmla="val 9767"/>
                  <a:gd name="f16" fmla="val 1041"/>
                  <a:gd name="f17" fmla="val 1"/>
                  <a:gd name="f18" fmla="val 442"/>
                  <a:gd name="f19" fmla="val 4475"/>
                  <a:gd name="f20" fmla="val 5073"/>
                  <a:gd name="f21" fmla="val 473"/>
                  <a:gd name="f22" fmla="val 5514"/>
                  <a:gd name="f23" fmla="val 2112"/>
                  <a:gd name="f24" fmla="val 2395"/>
                  <a:gd name="f25" fmla="val 2206"/>
                  <a:gd name="f26" fmla="val 2269"/>
                  <a:gd name="f27" fmla="val 2049"/>
                  <a:gd name="f28" fmla="val 2458"/>
                  <a:gd name="f29" fmla="val 9421"/>
                  <a:gd name="f30" fmla="val 9610"/>
                  <a:gd name="f31" fmla="val 10807"/>
                  <a:gd name="f32" fmla="val 11406"/>
                  <a:gd name="f33" fmla="val 11815"/>
                  <a:gd name="f34" fmla="val 5042"/>
                  <a:gd name="f35" fmla="val 410"/>
                  <a:gd name="f36" fmla="val 11343"/>
                  <a:gd name="f37" fmla="*/ f0 1 11816"/>
                  <a:gd name="f38" fmla="*/ f1 1 5515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11816"/>
                  <a:gd name="f45" fmla="*/ f42 1 5515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11816" h="551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5" y="f9"/>
                      <a:pt x="f13" y="f6"/>
                      <a:pt x="f5" y="f6"/>
                    </a:cubicBezTo>
                    <a:close/>
                    <a:moveTo>
                      <a:pt x="f16" y="f17"/>
                    </a:moveTo>
                    <a:cubicBezTo>
                      <a:pt x="f18" y="f17"/>
                      <a:pt x="f17" y="f18"/>
                      <a:pt x="f17" y="f10"/>
                    </a:cubicBezTo>
                    <a:lnTo>
                      <a:pt x="f17" y="f19"/>
                    </a:lnTo>
                    <a:cubicBezTo>
                      <a:pt x="f17" y="f20"/>
                      <a:pt x="f21" y="f22"/>
                      <a:pt x="f16" y="f22"/>
                    </a:cubicBezTo>
                    <a:lnTo>
                      <a:pt x="f23" y="f22"/>
                    </a:lnTo>
                    <a:lnTo>
                      <a:pt x="f23" y="f24"/>
                    </a:lnTo>
                    <a:cubicBezTo>
                      <a:pt x="f23" y="f25"/>
                      <a:pt x="f26" y="f27"/>
                      <a:pt x="f28" y="f27"/>
                    </a:cubicBezTo>
                    <a:lnTo>
                      <a:pt x="f29" y="f27"/>
                    </a:lnTo>
                    <a:cubicBezTo>
                      <a:pt x="f30" y="f27"/>
                      <a:pt x="f15" y="f25"/>
                      <a:pt x="f15" y="f24"/>
                    </a:cubicBezTo>
                    <a:lnTo>
                      <a:pt x="f15" y="f22"/>
                    </a:lnTo>
                    <a:lnTo>
                      <a:pt x="f31" y="f22"/>
                    </a:lnTo>
                    <a:cubicBezTo>
                      <a:pt x="f32" y="f22"/>
                      <a:pt x="f33" y="f34"/>
                      <a:pt x="f33" y="f19"/>
                    </a:cubicBezTo>
                    <a:lnTo>
                      <a:pt x="f33" y="f10"/>
                    </a:lnTo>
                    <a:cubicBezTo>
                      <a:pt x="f33" y="f35"/>
                      <a:pt x="f36" y="f17"/>
                      <a:pt x="f31" y="f1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9" name="Google Shape;10251;p74">
              <a:extLst>
                <a:ext uri="{FF2B5EF4-FFF2-40B4-BE49-F238E27FC236}">
                  <a16:creationId xmlns:a16="http://schemas.microsoft.com/office/drawing/2014/main" id="{2FDE7845-B4E8-C29D-3DAA-E0994898BF57}"/>
                </a:ext>
              </a:extLst>
            </p:cNvPr>
            <p:cNvGrpSpPr/>
            <p:nvPr/>
          </p:nvGrpSpPr>
          <p:grpSpPr>
            <a:xfrm>
              <a:off x="7125379" y="1994909"/>
              <a:ext cx="304760" cy="502545"/>
              <a:chOff x="7125379" y="1994909"/>
              <a:chExt cx="304760" cy="502545"/>
            </a:xfrm>
            <a:grpFill/>
          </p:grpSpPr>
          <p:sp>
            <p:nvSpPr>
              <p:cNvPr id="160" name="Google Shape;10252;p74">
                <a:extLst>
                  <a:ext uri="{FF2B5EF4-FFF2-40B4-BE49-F238E27FC236}">
                    <a16:creationId xmlns:a16="http://schemas.microsoft.com/office/drawing/2014/main" id="{E061E89F-8FFC-7F2B-B9FC-026A2F77807F}"/>
                  </a:ext>
                </a:extLst>
              </p:cNvPr>
              <p:cNvSpPr/>
              <p:nvPr/>
            </p:nvSpPr>
            <p:spPr>
              <a:xfrm>
                <a:off x="7292193" y="2266184"/>
                <a:ext cx="109097" cy="143039"/>
              </a:xfrm>
              <a:custGeom>
                <a:gdLst>
                  <a:gd name="f0" fmla="val w"/>
                  <a:gd name="f1" fmla="val h"/>
                  <a:gd name="f2" fmla="val 0"/>
                  <a:gd name="f3" fmla="val 2741"/>
                  <a:gd name="f4" fmla="val 3372"/>
                  <a:gd name="f5" fmla="val 1670"/>
                  <a:gd name="f6" fmla="val 1"/>
                  <a:gd name="f7" fmla="val 1166"/>
                  <a:gd name="f8" fmla="val 316"/>
                  <a:gd name="f9" fmla="val 599"/>
                  <a:gd name="f10" fmla="val 505"/>
                  <a:gd name="f11" fmla="val 568"/>
                  <a:gd name="f12" fmla="val 1482"/>
                  <a:gd name="f13" fmla="val 1890"/>
                  <a:gd name="f14" fmla="val 3340"/>
                  <a:gd name="f15" fmla="val 2301"/>
                  <a:gd name="f16" fmla="val 1356"/>
                  <a:gd name="f17" fmla="val 2300"/>
                  <a:gd name="f18" fmla="val 536"/>
                  <a:gd name="f19" fmla="*/ f0 1 2741"/>
                  <a:gd name="f20" fmla="*/ f1 1 337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1"/>
                  <a:gd name="f27" fmla="*/ f24 1 337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1" h="337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lnTo>
                      <a:pt x="f2" y="f12"/>
                    </a:lnTo>
                    <a:lnTo>
                      <a:pt x="f13" y="f4"/>
                    </a:lnTo>
                    <a:lnTo>
                      <a:pt x="f3" y="f4"/>
                    </a:lnTo>
                    <a:lnTo>
                      <a:pt x="f3" y="f14"/>
                    </a:lnTo>
                    <a:lnTo>
                      <a:pt x="f3" y="f15"/>
                    </a:lnTo>
                    <a:cubicBezTo>
                      <a:pt x="f3" y="f16"/>
                      <a:pt x="f17" y="f1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1" name="Google Shape;10253;p74">
                <a:extLst>
                  <a:ext uri="{FF2B5EF4-FFF2-40B4-BE49-F238E27FC236}">
                    <a16:creationId xmlns:a16="http://schemas.microsoft.com/office/drawing/2014/main" id="{B6A0EB11-F8C3-20EF-94E0-FAB13A7753BA}"/>
                  </a:ext>
                </a:extLst>
              </p:cNvPr>
              <p:cNvSpPr/>
              <p:nvPr/>
            </p:nvSpPr>
            <p:spPr>
              <a:xfrm>
                <a:off x="7226960" y="2355732"/>
                <a:ext cx="99102" cy="52175"/>
              </a:xfrm>
              <a:custGeom>
                <a:gdLst>
                  <a:gd name="f0" fmla="val w"/>
                  <a:gd name="f1" fmla="val h"/>
                  <a:gd name="f2" fmla="val 0"/>
                  <a:gd name="f3" fmla="val 2490"/>
                  <a:gd name="f4" fmla="val 1230"/>
                  <a:gd name="f5" fmla="val 1229"/>
                  <a:gd name="f6" fmla="val 1"/>
                  <a:gd name="f7" fmla="*/ f0 1 2490"/>
                  <a:gd name="f8" fmla="*/ f1 1 1230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2490"/>
                  <a:gd name="f15" fmla="*/ f12 1 1230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490" h="1230">
                    <a:moveTo>
                      <a:pt x="f5" y="f6"/>
                    </a:moveTo>
                    <a:lnTo>
                      <a:pt x="f6" y="f5"/>
                    </a:lnTo>
                    <a:lnTo>
                      <a:pt x="f3" y="f5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2" name="Google Shape;10254;p74">
                <a:extLst>
                  <a:ext uri="{FF2B5EF4-FFF2-40B4-BE49-F238E27FC236}">
                    <a16:creationId xmlns:a16="http://schemas.microsoft.com/office/drawing/2014/main" id="{3B04F86A-C4D5-B528-5B7A-9CD10B185334}"/>
                  </a:ext>
                </a:extLst>
              </p:cNvPr>
              <p:cNvSpPr/>
              <p:nvPr/>
            </p:nvSpPr>
            <p:spPr>
              <a:xfrm>
                <a:off x="7152967" y="2263514"/>
                <a:ext cx="110404" cy="144392"/>
              </a:xfrm>
              <a:custGeom>
                <a:gdLst>
                  <a:gd name="f0" fmla="val w"/>
                  <a:gd name="f1" fmla="val h"/>
                  <a:gd name="f2" fmla="val 0"/>
                  <a:gd name="f3" fmla="val 2774"/>
                  <a:gd name="f4" fmla="val 3404"/>
                  <a:gd name="f5" fmla="val 1072"/>
                  <a:gd name="f6" fmla="val 1"/>
                  <a:gd name="f7" fmla="val 411"/>
                  <a:gd name="f8" fmla="val 599"/>
                  <a:gd name="f9" fmla="val 1419"/>
                  <a:gd name="f10" fmla="val 2332"/>
                  <a:gd name="f11" fmla="val 3403"/>
                  <a:gd name="f12" fmla="val 883"/>
                  <a:gd name="f13" fmla="val 2773"/>
                  <a:gd name="f14" fmla="val 1513"/>
                  <a:gd name="f15" fmla="val 2143"/>
                  <a:gd name="f16" fmla="val 568"/>
                  <a:gd name="f17" fmla="val 1576"/>
                  <a:gd name="f18" fmla="val 316"/>
                  <a:gd name="f19" fmla="*/ f0 1 2774"/>
                  <a:gd name="f20" fmla="*/ f1 1 340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74"/>
                  <a:gd name="f27" fmla="*/ f24 1 340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74" h="340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lnTo>
                      <a:pt x="f12" y="f11"/>
                    </a:lnTo>
                    <a:lnTo>
                      <a:pt x="f13" y="f14"/>
                    </a:lnTo>
                    <a:lnTo>
                      <a:pt x="f13" y="f8"/>
                    </a:lnTo>
                    <a:cubicBezTo>
                      <a:pt x="f15" y="f16"/>
                      <a:pt x="f17" y="f1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3" name="Google Shape;10255;p74">
                <a:extLst>
                  <a:ext uri="{FF2B5EF4-FFF2-40B4-BE49-F238E27FC236}">
                    <a16:creationId xmlns:a16="http://schemas.microsoft.com/office/drawing/2014/main" id="{AE4EBA2A-917D-68F8-B02C-74B907CD692B}"/>
                  </a:ext>
                </a:extLst>
              </p:cNvPr>
              <p:cNvSpPr/>
              <p:nvPr/>
            </p:nvSpPr>
            <p:spPr>
              <a:xfrm>
                <a:off x="7125379" y="2437260"/>
                <a:ext cx="304760" cy="60194"/>
              </a:xfrm>
              <a:custGeom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1"/>
                  <a:gd name="f7" fmla="val 316"/>
                  <a:gd name="f8" fmla="val 1103"/>
                  <a:gd name="f9" fmla="val 1418"/>
                  <a:gd name="f10" fmla="val 6932"/>
                  <a:gd name="f11" fmla="val 7341"/>
                  <a:gd name="f12" fmla="val 7594"/>
                  <a:gd name="f13" fmla="val 7278"/>
                  <a:gd name="f14" fmla="*/ f0 1 7657"/>
                  <a:gd name="f15" fmla="*/ f1 1 1419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7657"/>
                  <a:gd name="f22" fmla="*/ f19 1 1419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3" y="f8"/>
                      <a:pt x="f3" y="f5"/>
                    </a:cubicBezTo>
                    <a:cubicBezTo>
                      <a:pt x="f12" y="f7"/>
                      <a:pt x="f13" y="f6"/>
                      <a:pt x="f1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4" name="Google Shape;10256;p74">
                <a:extLst>
                  <a:ext uri="{FF2B5EF4-FFF2-40B4-BE49-F238E27FC236}">
                    <a16:creationId xmlns:a16="http://schemas.microsoft.com/office/drawing/2014/main" id="{5279D681-7547-3DF5-E86A-3032AA186498}"/>
                  </a:ext>
                </a:extLst>
              </p:cNvPr>
              <p:cNvSpPr/>
              <p:nvPr/>
            </p:nvSpPr>
            <p:spPr>
              <a:xfrm>
                <a:off x="7125379" y="1994909"/>
                <a:ext cx="304760" cy="60194"/>
              </a:xfrm>
              <a:custGeom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316"/>
                  <a:gd name="f7" fmla="val 1"/>
                  <a:gd name="f8" fmla="val 315"/>
                  <a:gd name="f9" fmla="val 1103"/>
                  <a:gd name="f10" fmla="val 1418"/>
                  <a:gd name="f11" fmla="val 6932"/>
                  <a:gd name="f12" fmla="val 7341"/>
                  <a:gd name="f13" fmla="val 7594"/>
                  <a:gd name="f14" fmla="val 284"/>
                  <a:gd name="f15" fmla="val 7278"/>
                  <a:gd name="f16" fmla="*/ f0 1 7657"/>
                  <a:gd name="f17" fmla="*/ f1 1 141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7657"/>
                  <a:gd name="f24" fmla="*/ f21 1 141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7657" h="1419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5"/>
                    </a:cubicBezTo>
                    <a:cubicBezTo>
                      <a:pt x="f13" y="f14"/>
                      <a:pt x="f15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5" name="Google Shape;10257;p74">
                <a:extLst>
                  <a:ext uri="{FF2B5EF4-FFF2-40B4-BE49-F238E27FC236}">
                    <a16:creationId xmlns:a16="http://schemas.microsoft.com/office/drawing/2014/main" id="{E9727891-413C-ECDF-88B2-BF19AB4AB4DC}"/>
                  </a:ext>
                </a:extLst>
              </p:cNvPr>
              <p:cNvSpPr/>
              <p:nvPr/>
            </p:nvSpPr>
            <p:spPr>
              <a:xfrm>
                <a:off x="7154238" y="2081787"/>
                <a:ext cx="247043" cy="60487"/>
              </a:xfrm>
              <a:custGeom>
                <a:gdLst>
                  <a:gd name="f0" fmla="val w"/>
                  <a:gd name="f1" fmla="val h"/>
                  <a:gd name="f2" fmla="val 0"/>
                  <a:gd name="f3" fmla="val 6207"/>
                  <a:gd name="f4" fmla="val 1426"/>
                  <a:gd name="f5" fmla="val 441"/>
                  <a:gd name="f6" fmla="val 568"/>
                  <a:gd name="f7" fmla="val 788"/>
                  <a:gd name="f8" fmla="val 1355"/>
                  <a:gd name="f9" fmla="val 1213"/>
                  <a:gd name="f10" fmla="val 2237"/>
                  <a:gd name="f11" fmla="val 3112"/>
                  <a:gd name="f12" fmla="val 3986"/>
                  <a:gd name="f13" fmla="val 4852"/>
                  <a:gd name="f14" fmla="val 5608"/>
                  <a:gd name="f15" fmla="*/ f0 1 6207"/>
                  <a:gd name="f16" fmla="*/ f1 1 142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207"/>
                  <a:gd name="f23" fmla="*/ f20 1 142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207" h="1426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9"/>
                      <a:pt x="f14" y="f7"/>
                    </a:cubicBez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6" name="Google Shape;10258;p74">
                <a:extLst>
                  <a:ext uri="{FF2B5EF4-FFF2-40B4-BE49-F238E27FC236}">
                    <a16:creationId xmlns:a16="http://schemas.microsoft.com/office/drawing/2014/main" id="{65A642F0-1013-2813-ED77-B60D68784CA2}"/>
                  </a:ext>
                </a:extLst>
              </p:cNvPr>
              <p:cNvSpPr/>
              <p:nvPr/>
            </p:nvSpPr>
            <p:spPr>
              <a:xfrm>
                <a:off x="7151732" y="2135233"/>
                <a:ext cx="248323" cy="125647"/>
              </a:xfrm>
              <a:custGeom>
                <a:gdLst>
                  <a:gd name="f0" fmla="val w"/>
                  <a:gd name="f1" fmla="val h"/>
                  <a:gd name="f2" fmla="val 0"/>
                  <a:gd name="f3" fmla="val 6239"/>
                  <a:gd name="f4" fmla="val 2962"/>
                  <a:gd name="f5" fmla="val 126"/>
                  <a:gd name="f6" fmla="val 1607"/>
                  <a:gd name="f7" fmla="val 1481"/>
                  <a:gd name="f8" fmla="val 3119"/>
                  <a:gd name="f9" fmla="val 4758"/>
                  <a:gd name="f10" fmla="val 6112"/>
                  <a:gd name="f11" fmla="val 6238"/>
                  <a:gd name="f12" fmla="val 5986"/>
                  <a:gd name="f13" fmla="val 5136"/>
                  <a:gd name="f14" fmla="val 631"/>
                  <a:gd name="f15" fmla="val 4096"/>
                  <a:gd name="f16" fmla="val 883"/>
                  <a:gd name="f17" fmla="val 2143"/>
                  <a:gd name="f18" fmla="val 1166"/>
                  <a:gd name="f19" fmla="val 252"/>
                  <a:gd name="f20" fmla="*/ f0 1 6239"/>
                  <a:gd name="f21" fmla="*/ f1 1 2962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6239"/>
                  <a:gd name="f28" fmla="*/ f25 1 2962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6239" h="2962">
                    <a:moveTo>
                      <a:pt x="f2" y="f2"/>
                    </a:moveTo>
                    <a:cubicBezTo>
                      <a:pt x="f5" y="f6"/>
                      <a:pt x="f7" y="f4"/>
                      <a:pt x="f8" y="f4"/>
                    </a:cubicBezTo>
                    <a:cubicBezTo>
                      <a:pt x="f9" y="f4"/>
                      <a:pt x="f10" y="f6"/>
                      <a:pt x="f11" y="f2"/>
                    </a:cubicBezTo>
                    <a:lnTo>
                      <a:pt x="f11" y="f2"/>
                    </a:lnTo>
                    <a:lnTo>
                      <a:pt x="f12" y="f5"/>
                    </a:lnTo>
                    <a:cubicBezTo>
                      <a:pt x="f13" y="f14"/>
                      <a:pt x="f15" y="f16"/>
                      <a:pt x="f8" y="f16"/>
                    </a:cubicBezTo>
                    <a:cubicBezTo>
                      <a:pt x="f17" y="f16"/>
                      <a:pt x="f18" y="f14"/>
                      <a:pt x="f19" y="f5"/>
                    </a:cubicBezTo>
                    <a:lnTo>
                      <a:pt x="f2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67" name="Google Shape;10297;p74">
              <a:extLst>
                <a:ext uri="{FF2B5EF4-FFF2-40B4-BE49-F238E27FC236}">
                  <a16:creationId xmlns:a16="http://schemas.microsoft.com/office/drawing/2014/main" id="{DB0B5A64-40DC-4A91-EAE3-D77D63CDD0F4}"/>
                </a:ext>
              </a:extLst>
            </p:cNvPr>
            <p:cNvGrpSpPr/>
            <p:nvPr/>
          </p:nvGrpSpPr>
          <p:grpSpPr>
            <a:xfrm>
              <a:off x="4513652" y="1981568"/>
              <a:ext cx="470257" cy="499874"/>
              <a:chOff x="4513652" y="1981568"/>
              <a:chExt cx="470257" cy="499874"/>
            </a:xfrm>
            <a:grpFill/>
          </p:grpSpPr>
          <p:sp>
            <p:nvSpPr>
              <p:cNvPr id="168" name="Google Shape;10298;p74">
                <a:extLst>
                  <a:ext uri="{FF2B5EF4-FFF2-40B4-BE49-F238E27FC236}">
                    <a16:creationId xmlns:a16="http://schemas.microsoft.com/office/drawing/2014/main" id="{889657F8-B901-3E73-3F48-4CAF400D3226}"/>
                  </a:ext>
                </a:extLst>
              </p:cNvPr>
              <p:cNvSpPr/>
              <p:nvPr/>
            </p:nvSpPr>
            <p:spPr>
              <a:xfrm>
                <a:off x="4621469" y="2246187"/>
                <a:ext cx="56482" cy="60194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64"/>
                  <a:gd name="f9" fmla="val 1103"/>
                  <a:gd name="f10" fmla="val 1418"/>
                  <a:gd name="f11" fmla="*/ f0 1 1419"/>
                  <a:gd name="f12" fmla="*/ f1 1 1419"/>
                  <a:gd name="f13" fmla="val f2"/>
                  <a:gd name="f14" fmla="val f3"/>
                  <a:gd name="f15" fmla="+- f14 0 f13"/>
                  <a:gd name="f16" fmla="*/ f15 1 1419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8" y="f9"/>
                      <a:pt x="f6" y="f10"/>
                      <a:pt x="f4" y="f10"/>
                    </a:cubicBezTo>
                    <a:cubicBezTo>
                      <a:pt x="f9" y="f10"/>
                      <a:pt x="f10" y="f9"/>
                      <a:pt x="f10" y="f7"/>
                    </a:cubicBezTo>
                    <a:cubicBezTo>
                      <a:pt x="f10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9" name="Google Shape;10299;p74">
                <a:extLst>
                  <a:ext uri="{FF2B5EF4-FFF2-40B4-BE49-F238E27FC236}">
                    <a16:creationId xmlns:a16="http://schemas.microsoft.com/office/drawing/2014/main" id="{1724CFA1-D8A0-558E-2A09-1DC5E82CC4C0}"/>
                  </a:ext>
                </a:extLst>
              </p:cNvPr>
              <p:cNvSpPr/>
              <p:nvPr/>
            </p:nvSpPr>
            <p:spPr>
              <a:xfrm>
                <a:off x="4595125" y="2335734"/>
                <a:ext cx="110404" cy="58832"/>
              </a:xfrm>
              <a:custGeom>
                <a:gdLst>
                  <a:gd name="f0" fmla="val w"/>
                  <a:gd name="f1" fmla="val h"/>
                  <a:gd name="f2" fmla="val 0"/>
                  <a:gd name="f3" fmla="val 2774"/>
                  <a:gd name="f4" fmla="val 1387"/>
                  <a:gd name="f5" fmla="val 631"/>
                  <a:gd name="f6" fmla="val 1"/>
                  <a:gd name="f7" fmla="val 630"/>
                  <a:gd name="f8" fmla="val 2773"/>
                  <a:gd name="f9" fmla="val 2175"/>
                  <a:gd name="f10" fmla="*/ f0 1 2774"/>
                  <a:gd name="f11" fmla="*/ f1 1 138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774"/>
                  <a:gd name="f18" fmla="*/ f15 1 138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774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8" y="f4"/>
                    </a:lnTo>
                    <a:cubicBezTo>
                      <a:pt x="f8" y="f7"/>
                      <a:pt x="f9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0" name="Google Shape;10300;p74">
                <a:extLst>
                  <a:ext uri="{FF2B5EF4-FFF2-40B4-BE49-F238E27FC236}">
                    <a16:creationId xmlns:a16="http://schemas.microsoft.com/office/drawing/2014/main" id="{4D47DC8F-41F4-B919-B03A-E8D0F0BF8474}"/>
                  </a:ext>
                </a:extLst>
              </p:cNvPr>
              <p:cNvSpPr/>
              <p:nvPr/>
            </p:nvSpPr>
            <p:spPr>
              <a:xfrm>
                <a:off x="4513652" y="2159309"/>
                <a:ext cx="470257" cy="322133"/>
              </a:xfrm>
              <a:custGeom>
                <a:gdLst>
                  <a:gd name="f0" fmla="val w"/>
                  <a:gd name="f1" fmla="val h"/>
                  <a:gd name="f2" fmla="val 0"/>
                  <a:gd name="f3" fmla="val 11815"/>
                  <a:gd name="f4" fmla="val 7594"/>
                  <a:gd name="f5" fmla="val 10050"/>
                  <a:gd name="f6" fmla="val 2080"/>
                  <a:gd name="f7" fmla="val 10239"/>
                  <a:gd name="f8" fmla="val 10397"/>
                  <a:gd name="f9" fmla="val 2238"/>
                  <a:gd name="f10" fmla="val 2427"/>
                  <a:gd name="f11" fmla="val 2616"/>
                  <a:gd name="f12" fmla="val 2773"/>
                  <a:gd name="f13" fmla="val 6553"/>
                  <a:gd name="f14" fmla="val 6333"/>
                  <a:gd name="f15" fmla="val 6175"/>
                  <a:gd name="f16" fmla="val 3466"/>
                  <a:gd name="f17" fmla="val 3624"/>
                  <a:gd name="f18" fmla="val 3813"/>
                  <a:gd name="f19" fmla="val 4002"/>
                  <a:gd name="f20" fmla="val 4159"/>
                  <a:gd name="f21" fmla="val 4821"/>
                  <a:gd name="f22" fmla="val 4978"/>
                  <a:gd name="f23" fmla="val 5199"/>
                  <a:gd name="f24" fmla="val 5388"/>
                  <a:gd name="f25" fmla="val 5546"/>
                  <a:gd name="f26" fmla="val 3403"/>
                  <a:gd name="f27" fmla="val 1418"/>
                  <a:gd name="f28" fmla="val 4127"/>
                  <a:gd name="f29" fmla="val 4757"/>
                  <a:gd name="f30" fmla="val 2049"/>
                  <a:gd name="f31" fmla="val 3151"/>
                  <a:gd name="f32" fmla="val 4600"/>
                  <a:gd name="f33" fmla="val 3498"/>
                  <a:gd name="f34" fmla="val 4379"/>
                  <a:gd name="f35" fmla="val 3718"/>
                  <a:gd name="f36" fmla="val 5009"/>
                  <a:gd name="f37" fmla="val 4065"/>
                  <a:gd name="f38" fmla="val 5451"/>
                  <a:gd name="f39" fmla="val 4758"/>
                  <a:gd name="f40" fmla="val 5892"/>
                  <a:gd name="f41" fmla="val 5514"/>
                  <a:gd name="f42" fmla="val 6081"/>
                  <a:gd name="f43" fmla="val 5356"/>
                  <a:gd name="f44" fmla="val 6239"/>
                  <a:gd name="f45" fmla="val 5167"/>
                  <a:gd name="f46" fmla="val 1701"/>
                  <a:gd name="f47" fmla="val 1512"/>
                  <a:gd name="f48" fmla="val 1355"/>
                  <a:gd name="f49" fmla="val 1764"/>
                  <a:gd name="f50" fmla="val 4096"/>
                  <a:gd name="f51" fmla="val 2395"/>
                  <a:gd name="f52" fmla="val 2174"/>
                  <a:gd name="f53" fmla="val 2016"/>
                  <a:gd name="f54" fmla="val 2647"/>
                  <a:gd name="f55" fmla="val 1040"/>
                  <a:gd name="f56" fmla="val 1"/>
                  <a:gd name="f57" fmla="val 441"/>
                  <a:gd name="f58" fmla="val 473"/>
                  <a:gd name="f59" fmla="val 1009"/>
                  <a:gd name="f60" fmla="val 6554"/>
                  <a:gd name="f61" fmla="val 7152"/>
                  <a:gd name="f62" fmla="val 7593"/>
                  <a:gd name="f63" fmla="val 10806"/>
                  <a:gd name="f64" fmla="val 11373"/>
                  <a:gd name="f65" fmla="val 7121"/>
                  <a:gd name="f66" fmla="val 11783"/>
                  <a:gd name="f67" fmla="val 11310"/>
                  <a:gd name="f68" fmla="val 10743"/>
                  <a:gd name="f69" fmla="val 347"/>
                  <a:gd name="f70" fmla="val 946"/>
                  <a:gd name="f71" fmla="val 7120"/>
                  <a:gd name="f72" fmla="val 6585"/>
                  <a:gd name="f73" fmla="val 5198"/>
                  <a:gd name="f74" fmla="val 4190"/>
                  <a:gd name="f75" fmla="val 883"/>
                  <a:gd name="f76" fmla="*/ f0 1 11815"/>
                  <a:gd name="f77" fmla="*/ f1 1 7594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1815"/>
                  <a:gd name="f84" fmla="*/ f81 1 7594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1815" h="759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5" y="f21"/>
                    </a:moveTo>
                    <a:cubicBezTo>
                      <a:pt x="f7" y="f21"/>
                      <a:pt x="f8" y="f22"/>
                      <a:pt x="f8" y="f23"/>
                    </a:cubicBezTo>
                    <a:cubicBezTo>
                      <a:pt x="f8" y="f24"/>
                      <a:pt x="f7" y="f25"/>
                      <a:pt x="f5" y="f25"/>
                    </a:cubicBezTo>
                    <a:lnTo>
                      <a:pt x="f13" y="f25"/>
                    </a:lnTo>
                    <a:cubicBezTo>
                      <a:pt x="f14" y="f25"/>
                      <a:pt x="f15" y="f24"/>
                      <a:pt x="f15" y="f23"/>
                    </a:cubicBezTo>
                    <a:cubicBezTo>
                      <a:pt x="f15" y="f22"/>
                      <a:pt x="f14" y="f21"/>
                      <a:pt x="f13" y="f21"/>
                    </a:cubicBez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12"/>
                    </a:cubicBezTo>
                    <a:cubicBezTo>
                      <a:pt x="f29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38" y="f25"/>
                    </a:cubicBezTo>
                    <a:lnTo>
                      <a:pt x="f38" y="f40"/>
                    </a:lnTo>
                    <a:lnTo>
                      <a:pt x="f41" y="f40"/>
                    </a:lnTo>
                    <a:cubicBezTo>
                      <a:pt x="f41" y="f42"/>
                      <a:pt x="f43" y="f44"/>
                      <a:pt x="f45" y="f44"/>
                    </a:cubicBezTo>
                    <a:lnTo>
                      <a:pt x="f46" y="f44"/>
                    </a:lnTo>
                    <a:cubicBezTo>
                      <a:pt x="f47" y="f44"/>
                      <a:pt x="f48" y="f42"/>
                      <a:pt x="f48" y="f40"/>
                    </a:cubicBezTo>
                    <a:lnTo>
                      <a:pt x="f48" y="f25"/>
                    </a:lnTo>
                    <a:cubicBezTo>
                      <a:pt x="f48" y="f39"/>
                      <a:pt x="f49" y="f50"/>
                      <a:pt x="f51" y="f35"/>
                    </a:cubicBezTo>
                    <a:cubicBezTo>
                      <a:pt x="f52" y="f33"/>
                      <a:pt x="f53" y="f31"/>
                      <a:pt x="f53" y="f12"/>
                    </a:cubicBezTo>
                    <a:cubicBezTo>
                      <a:pt x="f53" y="f30"/>
                      <a:pt x="f54" y="f27"/>
                      <a:pt x="f26" y="f27"/>
                    </a:cubicBezTo>
                    <a:close/>
                    <a:moveTo>
                      <a:pt x="f55" y="f56"/>
                    </a:moveTo>
                    <a:cubicBezTo>
                      <a:pt x="f57" y="f56"/>
                      <a:pt x="f2" y="f58"/>
                      <a:pt x="f2" y="f59"/>
                    </a:cubicBezTo>
                    <a:lnTo>
                      <a:pt x="f2" y="f60"/>
                    </a:lnTo>
                    <a:cubicBezTo>
                      <a:pt x="f2" y="f61"/>
                      <a:pt x="f58" y="f62"/>
                      <a:pt x="f55" y="f62"/>
                    </a:cubicBezTo>
                    <a:lnTo>
                      <a:pt x="f63" y="f62"/>
                    </a:lnTo>
                    <a:cubicBezTo>
                      <a:pt x="f64" y="f62"/>
                      <a:pt x="f3" y="f65"/>
                      <a:pt x="f3" y="f60"/>
                    </a:cubicBezTo>
                    <a:lnTo>
                      <a:pt x="f3" y="f59"/>
                    </a:lnTo>
                    <a:cubicBezTo>
                      <a:pt x="f66" y="f58"/>
                      <a:pt x="f67" y="f56"/>
                      <a:pt x="f68" y="f56"/>
                    </a:cubicBezTo>
                    <a:lnTo>
                      <a:pt x="f62" y="f56"/>
                    </a:lnTo>
                    <a:lnTo>
                      <a:pt x="f62" y="f69"/>
                    </a:lnTo>
                    <a:cubicBezTo>
                      <a:pt x="f62" y="f70"/>
                      <a:pt x="f71" y="f48"/>
                      <a:pt x="f72" y="f48"/>
                    </a:cubicBezTo>
                    <a:lnTo>
                      <a:pt x="f73" y="f48"/>
                    </a:lnTo>
                    <a:cubicBezTo>
                      <a:pt x="f32" y="f48"/>
                      <a:pt x="f74" y="f75"/>
                      <a:pt x="f74" y="f69"/>
                    </a:cubicBezTo>
                    <a:lnTo>
                      <a:pt x="f74" y="f5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1" name="Google Shape;10301;p74">
                <a:extLst>
                  <a:ext uri="{FF2B5EF4-FFF2-40B4-BE49-F238E27FC236}">
                    <a16:creationId xmlns:a16="http://schemas.microsoft.com/office/drawing/2014/main" id="{08BF55BC-A7B6-CD87-AAE7-20F6A1D4533A}"/>
                  </a:ext>
                </a:extLst>
              </p:cNvPr>
              <p:cNvSpPr/>
              <p:nvPr/>
            </p:nvSpPr>
            <p:spPr>
              <a:xfrm>
                <a:off x="4650327" y="2069762"/>
                <a:ext cx="194392" cy="118990"/>
              </a:xfrm>
              <a:custGeom>
                <a:gdLst>
                  <a:gd name="f0" fmla="val w"/>
                  <a:gd name="f1" fmla="val h"/>
                  <a:gd name="f2" fmla="val 0"/>
                  <a:gd name="f3" fmla="val 4884"/>
                  <a:gd name="f4" fmla="val 2805"/>
                  <a:gd name="f5" fmla="val 693"/>
                  <a:gd name="f6" fmla="val 1"/>
                  <a:gd name="f7" fmla="val 315"/>
                  <a:gd name="f8" fmla="val 316"/>
                  <a:gd name="f9" fmla="val 725"/>
                  <a:gd name="f10" fmla="val 1104"/>
                  <a:gd name="f11" fmla="val 1419"/>
                  <a:gd name="f12" fmla="val 1418"/>
                  <a:gd name="f13" fmla="val 2458"/>
                  <a:gd name="f14" fmla="val 1386"/>
                  <a:gd name="f15" fmla="val 2647"/>
                  <a:gd name="f16" fmla="val 1544"/>
                  <a:gd name="f17" fmla="val 1733"/>
                  <a:gd name="f18" fmla="val 3119"/>
                  <a:gd name="f19" fmla="val 3308"/>
                  <a:gd name="f20" fmla="val 3466"/>
                  <a:gd name="f21" fmla="val 4159"/>
                  <a:gd name="f22" fmla="val 4568"/>
                  <a:gd name="f23" fmla="val 4883"/>
                  <a:gd name="f24" fmla="*/ f0 1 4884"/>
                  <a:gd name="f25" fmla="*/ f1 1 2805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4884"/>
                  <a:gd name="f32" fmla="*/ f29 1 2805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4884" h="2805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lnTo>
                      <a:pt x="f12" y="f11"/>
                    </a:lnTo>
                    <a:lnTo>
                      <a:pt x="f12" y="f13"/>
                    </a:lnTo>
                    <a:cubicBezTo>
                      <a:pt x="f14" y="f15"/>
                      <a:pt x="f16" y="f4"/>
                      <a:pt x="f17" y="f4"/>
                    </a:cubicBezTo>
                    <a:lnTo>
                      <a:pt x="f18" y="f4"/>
                    </a:lnTo>
                    <a:cubicBezTo>
                      <a:pt x="f19" y="f4"/>
                      <a:pt x="f20" y="f15"/>
                      <a:pt x="f20" y="f13"/>
                    </a:cubicBezTo>
                    <a:lnTo>
                      <a:pt x="f20" y="f11"/>
                    </a:lnTo>
                    <a:lnTo>
                      <a:pt x="f21" y="f11"/>
                    </a:lnTo>
                    <a:cubicBezTo>
                      <a:pt x="f22" y="f11"/>
                      <a:pt x="f23" y="f10"/>
                      <a:pt x="f23" y="f9"/>
                    </a:cubicBezTo>
                    <a:cubicBezTo>
                      <a:pt x="f23" y="f8"/>
                      <a:pt x="f22" y="f6"/>
                      <a:pt x="f2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2" name="Google Shape;10302;p74">
                <a:extLst>
                  <a:ext uri="{FF2B5EF4-FFF2-40B4-BE49-F238E27FC236}">
                    <a16:creationId xmlns:a16="http://schemas.microsoft.com/office/drawing/2014/main" id="{02DF617A-582E-86E1-BCCE-DEF89292F1C3}"/>
                  </a:ext>
                </a:extLst>
              </p:cNvPr>
              <p:cNvSpPr/>
              <p:nvPr/>
            </p:nvSpPr>
            <p:spPr>
              <a:xfrm>
                <a:off x="4677905" y="1981568"/>
                <a:ext cx="137955" cy="60194"/>
              </a:xfrm>
              <a:custGeom>
                <a:gdLst>
                  <a:gd name="f0" fmla="val w"/>
                  <a:gd name="f1" fmla="val h"/>
                  <a:gd name="f2" fmla="val 0"/>
                  <a:gd name="f3" fmla="val 3466"/>
                  <a:gd name="f4" fmla="val 1419"/>
                  <a:gd name="f5" fmla="val 378"/>
                  <a:gd name="f6" fmla="val 1"/>
                  <a:gd name="f7" fmla="val 158"/>
                  <a:gd name="f8" fmla="val 347"/>
                  <a:gd name="f9" fmla="val 1418"/>
                  <a:gd name="f10" fmla="val 3308"/>
                  <a:gd name="f11" fmla="val 3119"/>
                  <a:gd name="f12" fmla="*/ f0 1 3466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466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466" h="1419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lnTo>
                      <a:pt x="f2" y="f9"/>
                    </a:lnTo>
                    <a:lnTo>
                      <a:pt x="f3" y="f9"/>
                    </a:lnTo>
                    <a:lnTo>
                      <a:pt x="f3" y="f8"/>
                    </a:lnTo>
                    <a:cubicBezTo>
                      <a:pt x="f3" y="f7"/>
                      <a:pt x="f10" y="f6"/>
                      <a:pt x="f1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73" name="Google Shape;10352;p74">
              <a:extLst>
                <a:ext uri="{FF2B5EF4-FFF2-40B4-BE49-F238E27FC236}">
                  <a16:creationId xmlns:a16="http://schemas.microsoft.com/office/drawing/2014/main" id="{BB2CF1A9-60BC-11BB-1474-53D0E1A881E7}"/>
                </a:ext>
              </a:extLst>
            </p:cNvPr>
            <p:cNvGrpSpPr/>
            <p:nvPr/>
          </p:nvGrpSpPr>
          <p:grpSpPr>
            <a:xfrm>
              <a:off x="5183285" y="1990045"/>
              <a:ext cx="471537" cy="504328"/>
              <a:chOff x="5183285" y="1990045"/>
              <a:chExt cx="471537" cy="504328"/>
            </a:xfrm>
            <a:grpFill/>
          </p:grpSpPr>
          <p:sp>
            <p:nvSpPr>
              <p:cNvPr id="174" name="Google Shape;10353;p74">
                <a:extLst>
                  <a:ext uri="{FF2B5EF4-FFF2-40B4-BE49-F238E27FC236}">
                    <a16:creationId xmlns:a16="http://schemas.microsoft.com/office/drawing/2014/main" id="{DCACF62C-C4BA-D8E7-49AC-747FB3C55751}"/>
                  </a:ext>
                </a:extLst>
              </p:cNvPr>
              <p:cNvSpPr/>
              <p:nvPr/>
            </p:nvSpPr>
            <p:spPr>
              <a:xfrm>
                <a:off x="5319970" y="2108313"/>
                <a:ext cx="194392" cy="168450"/>
              </a:xfrm>
              <a:custGeom>
                <a:gdLst>
                  <a:gd name="f0" fmla="val w"/>
                  <a:gd name="f1" fmla="val h"/>
                  <a:gd name="f2" fmla="val 0"/>
                  <a:gd name="f3" fmla="val 4884"/>
                  <a:gd name="f4" fmla="val 3971"/>
                  <a:gd name="f5" fmla="val 2426"/>
                  <a:gd name="f6" fmla="val 1"/>
                  <a:gd name="f7" fmla="val 1103"/>
                  <a:gd name="f8" fmla="val 1104"/>
                  <a:gd name="f9" fmla="val 2427"/>
                  <a:gd name="f10" fmla="val 3025"/>
                  <a:gd name="f11" fmla="val 190"/>
                  <a:gd name="f12" fmla="val 3530"/>
                  <a:gd name="f13" fmla="val 536"/>
                  <a:gd name="f14" fmla="val 820"/>
                  <a:gd name="f15" fmla="val 3624"/>
                  <a:gd name="f16" fmla="val 3309"/>
                  <a:gd name="f17" fmla="val 1481"/>
                  <a:gd name="f18" fmla="val 3057"/>
                  <a:gd name="f19" fmla="val 1261"/>
                  <a:gd name="f20" fmla="val 2805"/>
                  <a:gd name="f21" fmla="val 2458"/>
                  <a:gd name="f22" fmla="val 2112"/>
                  <a:gd name="f23" fmla="val 1356"/>
                  <a:gd name="f24" fmla="val 1733"/>
                  <a:gd name="f25" fmla="val 726"/>
                  <a:gd name="f26" fmla="val 2489"/>
                  <a:gd name="f27" fmla="val 3214"/>
                  <a:gd name="f28" fmla="val 3844"/>
                  <a:gd name="f29" fmla="val 3687"/>
                  <a:gd name="f30" fmla="val 3466"/>
                  <a:gd name="f31" fmla="val 3246"/>
                  <a:gd name="f32" fmla="val 4128"/>
                  <a:gd name="f33" fmla="val 3561"/>
                  <a:gd name="f34" fmla="val 4317"/>
                  <a:gd name="f35" fmla="val 4695"/>
                  <a:gd name="f36" fmla="val 3781"/>
                  <a:gd name="f37" fmla="*/ f0 1 4884"/>
                  <a:gd name="f38" fmla="*/ f1 1 3971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884"/>
                  <a:gd name="f45" fmla="*/ f42 1 3971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884" h="397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4"/>
                    </a:cubicBezTo>
                    <a:cubicBezTo>
                      <a:pt x="f14" y="f15"/>
                      <a:pt x="f7" y="f16"/>
                      <a:pt x="f17" y="f18"/>
                    </a:cubicBezTo>
                    <a:cubicBezTo>
                      <a:pt x="f19" y="f20"/>
                      <a:pt x="f7" y="f21"/>
                      <a:pt x="f7" y="f22"/>
                    </a:cubicBezTo>
                    <a:cubicBezTo>
                      <a:pt x="f7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8" y="f22"/>
                    </a:cubicBezTo>
                    <a:cubicBezTo>
                      <a:pt x="f28" y="f21"/>
                      <a:pt x="f29" y="f20"/>
                      <a:pt x="f30" y="f18"/>
                    </a:cubicBezTo>
                    <a:cubicBezTo>
                      <a:pt x="f28" y="f31"/>
                      <a:pt x="f32" y="f33"/>
                      <a:pt x="f34" y="f4"/>
                    </a:cubicBezTo>
                    <a:cubicBezTo>
                      <a:pt x="f35" y="f12"/>
                      <a:pt x="f3" y="f10"/>
                      <a:pt x="f3" y="f9"/>
                    </a:cubicBezTo>
                    <a:cubicBezTo>
                      <a:pt x="f3" y="f8"/>
                      <a:pt x="f36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5" name="Google Shape;10354;p74">
                <a:extLst>
                  <a:ext uri="{FF2B5EF4-FFF2-40B4-BE49-F238E27FC236}">
                    <a16:creationId xmlns:a16="http://schemas.microsoft.com/office/drawing/2014/main" id="{CDA90678-F440-995F-7EA7-EA860B3BE9C1}"/>
                  </a:ext>
                </a:extLst>
              </p:cNvPr>
              <p:cNvSpPr/>
              <p:nvPr/>
            </p:nvSpPr>
            <p:spPr>
              <a:xfrm>
                <a:off x="5390177" y="2168463"/>
                <a:ext cx="56482" cy="60194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1103"/>
                  <a:gd name="f9" fmla="val 1418"/>
                  <a:gd name="f10" fmla="*/ f0 1 1419"/>
                  <a:gd name="f11" fmla="*/ f1 1 1419"/>
                  <a:gd name="f12" fmla="val f2"/>
                  <a:gd name="f13" fmla="val f3"/>
                  <a:gd name="f14" fmla="+- f13 0 f12"/>
                  <a:gd name="f15" fmla="*/ f14 1 141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5" y="f8"/>
                      <a:pt x="f6" y="f9"/>
                      <a:pt x="f4" y="f9"/>
                    </a:cubicBezTo>
                    <a:cubicBezTo>
                      <a:pt x="f8" y="f9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6" name="Google Shape;10355;p74">
                <a:extLst>
                  <a:ext uri="{FF2B5EF4-FFF2-40B4-BE49-F238E27FC236}">
                    <a16:creationId xmlns:a16="http://schemas.microsoft.com/office/drawing/2014/main" id="{65C26F8A-45B3-852D-2243-3CDC41C1A696}"/>
                  </a:ext>
                </a:extLst>
              </p:cNvPr>
              <p:cNvSpPr/>
              <p:nvPr/>
            </p:nvSpPr>
            <p:spPr>
              <a:xfrm>
                <a:off x="5212144" y="1990045"/>
                <a:ext cx="412586" cy="443072"/>
              </a:xfrm>
              <a:custGeom>
                <a:gdLst>
                  <a:gd name="f0" fmla="val w"/>
                  <a:gd name="f1" fmla="val h"/>
                  <a:gd name="f2" fmla="val 0"/>
                  <a:gd name="f3" fmla="val 10366"/>
                  <a:gd name="f4" fmla="val 10445"/>
                  <a:gd name="f5" fmla="val 5198"/>
                  <a:gd name="f6" fmla="val 2159"/>
                  <a:gd name="f7" fmla="val 6931"/>
                  <a:gd name="f8" fmla="val 8286"/>
                  <a:gd name="f9" fmla="val 3514"/>
                  <a:gd name="f10" fmla="val 5246"/>
                  <a:gd name="f11" fmla="val 6916"/>
                  <a:gd name="f12" fmla="val 8365"/>
                  <a:gd name="f13" fmla="val 3340"/>
                  <a:gd name="f14" fmla="val 2079"/>
                  <a:gd name="f15" fmla="val 6822"/>
                  <a:gd name="f16" fmla="val 3497"/>
                  <a:gd name="f17" fmla="val 5167"/>
                  <a:gd name="f18" fmla="val 1"/>
                  <a:gd name="f19" fmla="val 5088"/>
                  <a:gd name="f20" fmla="val 5009"/>
                  <a:gd name="f21" fmla="val 17"/>
                  <a:gd name="f22" fmla="val 4946"/>
                  <a:gd name="f23" fmla="val 48"/>
                  <a:gd name="f24" fmla="val 4001"/>
                  <a:gd name="f25" fmla="val 836"/>
                  <a:gd name="f26" fmla="val 2773"/>
                  <a:gd name="f27" fmla="val 678"/>
                  <a:gd name="f28" fmla="val 2756"/>
                  <a:gd name="f29" fmla="val 675"/>
                  <a:gd name="f30" fmla="val 2739"/>
                  <a:gd name="f31" fmla="val 673"/>
                  <a:gd name="f32" fmla="val 2723"/>
                  <a:gd name="f33" fmla="val 2583"/>
                  <a:gd name="f34" fmla="val 2454"/>
                  <a:gd name="f35" fmla="val 786"/>
                  <a:gd name="f36" fmla="val 2426"/>
                  <a:gd name="f37" fmla="val 899"/>
                  <a:gd name="f38" fmla="val 1953"/>
                  <a:gd name="f39" fmla="val 2033"/>
                  <a:gd name="f40" fmla="val 819"/>
                  <a:gd name="f41" fmla="val 2505"/>
                  <a:gd name="f42" fmla="val 662"/>
                  <a:gd name="f43" fmla="val 2568"/>
                  <a:gd name="f44" fmla="val 567"/>
                  <a:gd name="f45" fmla="val 2694"/>
                  <a:gd name="f46" fmla="val 630"/>
                  <a:gd name="f47" fmla="val 2852"/>
                  <a:gd name="f48" fmla="val 788"/>
                  <a:gd name="f49" fmla="val 4081"/>
                  <a:gd name="f50" fmla="val 32"/>
                  <a:gd name="f51" fmla="val 5026"/>
                  <a:gd name="f52" fmla="val 5183"/>
                  <a:gd name="f53" fmla="val 5341"/>
                  <a:gd name="f54" fmla="val 63"/>
                  <a:gd name="f55" fmla="val 5467"/>
                  <a:gd name="f56" fmla="val 6381"/>
                  <a:gd name="f57" fmla="val 7609"/>
                  <a:gd name="f58" fmla="val 7767"/>
                  <a:gd name="f59" fmla="val 725"/>
                  <a:gd name="f60" fmla="val 7924"/>
                  <a:gd name="f61" fmla="val 851"/>
                  <a:gd name="f62" fmla="val 7956"/>
                  <a:gd name="f63" fmla="val 1985"/>
                  <a:gd name="f64" fmla="val 8428"/>
                  <a:gd name="f65" fmla="val 2457"/>
                  <a:gd name="f66" fmla="val 9594"/>
                  <a:gd name="f67" fmla="val 2536"/>
                  <a:gd name="f68" fmla="val 9725"/>
                  <a:gd name="f69" fmla="val 2637"/>
                  <a:gd name="f70" fmla="val 9791"/>
                  <a:gd name="f71" fmla="val 2741"/>
                  <a:gd name="f72" fmla="val 2762"/>
                  <a:gd name="f73" fmla="val 2783"/>
                  <a:gd name="f74" fmla="val 9788"/>
                  <a:gd name="f75" fmla="val 2804"/>
                  <a:gd name="f76" fmla="val 9783"/>
                  <a:gd name="f77" fmla="val 4033"/>
                  <a:gd name="f78" fmla="val 9626"/>
                  <a:gd name="f79" fmla="val 4978"/>
                  <a:gd name="f80" fmla="val 10382"/>
                  <a:gd name="f81" fmla="val 5072"/>
                  <a:gd name="f82" fmla="val 10413"/>
                  <a:gd name="f83" fmla="val 5104"/>
                  <a:gd name="f84" fmla="val 5261"/>
                  <a:gd name="f85" fmla="val 5324"/>
                  <a:gd name="f86" fmla="val 5387"/>
                  <a:gd name="f87" fmla="val 6333"/>
                  <a:gd name="f88" fmla="val 7530"/>
                  <a:gd name="f89" fmla="val 7687"/>
                  <a:gd name="f90" fmla="val 7876"/>
                  <a:gd name="f91" fmla="val 9689"/>
                  <a:gd name="f92" fmla="val 7908"/>
                  <a:gd name="f93" fmla="val 8380"/>
                  <a:gd name="f94" fmla="val 9515"/>
                  <a:gd name="f95" fmla="val 9672"/>
                  <a:gd name="f96" fmla="val 7893"/>
                  <a:gd name="f97" fmla="val 9735"/>
                  <a:gd name="f98" fmla="val 9704"/>
                  <a:gd name="f99" fmla="val 9546"/>
                  <a:gd name="f100" fmla="val 10302"/>
                  <a:gd name="f101" fmla="val 10365"/>
                  <a:gd name="f102" fmla="val 5120"/>
                  <a:gd name="f103" fmla="val 9641"/>
                  <a:gd name="f104" fmla="val 2537"/>
                  <a:gd name="f105" fmla="val 7826"/>
                  <a:gd name="f106" fmla="val 762"/>
                  <a:gd name="f107" fmla="val 7719"/>
                  <a:gd name="f108" fmla="val 672"/>
                  <a:gd name="f109" fmla="val 7589"/>
                  <a:gd name="f110" fmla="val 7570"/>
                  <a:gd name="f111" fmla="val 7550"/>
                  <a:gd name="f112" fmla="val 674"/>
                  <a:gd name="f113" fmla="*/ f0 1 10366"/>
                  <a:gd name="f114" fmla="*/ f1 1 10445"/>
                  <a:gd name="f115" fmla="val f2"/>
                  <a:gd name="f116" fmla="val f3"/>
                  <a:gd name="f117" fmla="val f4"/>
                  <a:gd name="f118" fmla="+- f117 0 f115"/>
                  <a:gd name="f119" fmla="+- f116 0 f115"/>
                  <a:gd name="f120" fmla="*/ f119 1 10366"/>
                  <a:gd name="f121" fmla="*/ f118 1 10445"/>
                  <a:gd name="f122" fmla="*/ f115 1 f120"/>
                  <a:gd name="f123" fmla="*/ f116 1 f120"/>
                  <a:gd name="f124" fmla="*/ f115 1 f121"/>
                  <a:gd name="f125" fmla="*/ f117 1 f121"/>
                  <a:gd name="f126" fmla="*/ f122 f113 1"/>
                  <a:gd name="f127" fmla="*/ f123 f113 1"/>
                  <a:gd name="f128" fmla="*/ f125 f114 1"/>
                  <a:gd name="f129" fmla="*/ f124 f1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6" t="f129" r="f127" b="f128"/>
                <a:pathLst>
                  <a:path w="10366" h="1044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9"/>
                      <a:pt x="f16" y="f6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20" y="f21"/>
                      <a:pt x="f22" y="f23"/>
                    </a:cubicBez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8" y="f39"/>
                    </a:ln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lnTo>
                      <a:pt x="f48" y="f49"/>
                    </a:lnTo>
                    <a:lnTo>
                      <a:pt x="f50" y="f51"/>
                    </a:lnTo>
                    <a:cubicBezTo>
                      <a:pt x="f2" y="f52"/>
                      <a:pt x="f2" y="f53"/>
                      <a:pt x="f54" y="f55"/>
                    </a:cubicBezTo>
                    <a:lnTo>
                      <a:pt x="f40" y="f56"/>
                    </a:lnTo>
                    <a:lnTo>
                      <a:pt x="f42" y="f57"/>
                    </a:lnTo>
                    <a:cubicBezTo>
                      <a:pt x="f46" y="f58"/>
                      <a:pt x="f59" y="f60"/>
                      <a:pt x="f61" y="f62"/>
                    </a:cubicBezTo>
                    <a:lnTo>
                      <a:pt x="f63" y="f64"/>
                    </a:lnTo>
                    <a:lnTo>
                      <a:pt x="f65" y="f66"/>
                    </a:ln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lnTo>
                      <a:pt x="f77" y="f78"/>
                    </a:lnTo>
                    <a:lnTo>
                      <a:pt x="f79" y="f80"/>
                    </a:lnTo>
                    <a:cubicBezTo>
                      <a:pt x="f81" y="f82"/>
                      <a:pt x="f83" y="f4"/>
                      <a:pt x="f17" y="f4"/>
                    </a:cubicBezTo>
                    <a:cubicBezTo>
                      <a:pt x="f84" y="f4"/>
                      <a:pt x="f85" y="f82"/>
                      <a:pt x="f86" y="f80"/>
                    </a:cubicBezTo>
                    <a:lnTo>
                      <a:pt x="f87" y="f78"/>
                    </a:lnTo>
                    <a:lnTo>
                      <a:pt x="f88" y="f76"/>
                    </a:lnTo>
                    <a:cubicBezTo>
                      <a:pt x="f89" y="f76"/>
                      <a:pt x="f90" y="f91"/>
                      <a:pt x="f92" y="f66"/>
                    </a:cubicBezTo>
                    <a:lnTo>
                      <a:pt x="f93" y="f64"/>
                    </a:lnTo>
                    <a:lnTo>
                      <a:pt x="f94" y="f62"/>
                    </a:lnTo>
                    <a:cubicBezTo>
                      <a:pt x="f95" y="f96"/>
                      <a:pt x="f97" y="f58"/>
                      <a:pt x="f98" y="f57"/>
                    </a:cubicBezTo>
                    <a:lnTo>
                      <a:pt x="f99" y="f56"/>
                    </a:lnTo>
                    <a:lnTo>
                      <a:pt x="f100" y="f55"/>
                    </a:lnTo>
                    <a:cubicBezTo>
                      <a:pt x="f101" y="f53"/>
                      <a:pt x="f101" y="f102"/>
                      <a:pt x="f100" y="f51"/>
                    </a:cubicBezTo>
                    <a:lnTo>
                      <a:pt x="f99" y="f49"/>
                    </a:lnTo>
                    <a:lnTo>
                      <a:pt x="f98" y="f47"/>
                    </a:lnTo>
                    <a:cubicBezTo>
                      <a:pt x="f97" y="f45"/>
                      <a:pt x="f103" y="f104"/>
                      <a:pt x="f94" y="f41"/>
                    </a:cubicBezTo>
                    <a:lnTo>
                      <a:pt x="f93" y="f39"/>
                    </a:lnTo>
                    <a:lnTo>
                      <a:pt x="f92" y="f37"/>
                    </a:lnTo>
                    <a:cubicBezTo>
                      <a:pt x="f105" y="f106"/>
                      <a:pt x="f107" y="f108"/>
                      <a:pt x="f109" y="f108"/>
                    </a:cubicBezTo>
                    <a:cubicBezTo>
                      <a:pt x="f110" y="f108"/>
                      <a:pt x="f111" y="f112"/>
                      <a:pt x="f88" y="f27"/>
                    </a:cubicBezTo>
                    <a:lnTo>
                      <a:pt x="f87" y="f25"/>
                    </a:lnTo>
                    <a:lnTo>
                      <a:pt x="f86" y="f23"/>
                    </a:lnTo>
                    <a:cubicBezTo>
                      <a:pt x="f85" y="f21"/>
                      <a:pt x="f10" y="f18"/>
                      <a:pt x="f17" y="f18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7" name="Google Shape;10356;p74">
                <a:extLst>
                  <a:ext uri="{FF2B5EF4-FFF2-40B4-BE49-F238E27FC236}">
                    <a16:creationId xmlns:a16="http://schemas.microsoft.com/office/drawing/2014/main" id="{1E376695-1546-95D5-F156-A33C13AB5099}"/>
                  </a:ext>
                </a:extLst>
              </p:cNvPr>
              <p:cNvSpPr/>
              <p:nvPr/>
            </p:nvSpPr>
            <p:spPr>
              <a:xfrm>
                <a:off x="5365104" y="2256693"/>
                <a:ext cx="106628" cy="58832"/>
              </a:xfrm>
              <a:custGeom>
                <a:gdLst>
                  <a:gd name="f0" fmla="val w"/>
                  <a:gd name="f1" fmla="val h"/>
                  <a:gd name="f2" fmla="val 0"/>
                  <a:gd name="f3" fmla="val 2679"/>
                  <a:gd name="f4" fmla="val 1387"/>
                  <a:gd name="f5" fmla="val 1355"/>
                  <a:gd name="f6" fmla="val 725"/>
                  <a:gd name="f7" fmla="val 190"/>
                  <a:gd name="f8" fmla="val 441"/>
                  <a:gd name="f9" fmla="val 1"/>
                  <a:gd name="f10" fmla="val 977"/>
                  <a:gd name="f11" fmla="val 410"/>
                  <a:gd name="f12" fmla="val 1229"/>
                  <a:gd name="f13" fmla="val 820"/>
                  <a:gd name="f14" fmla="val 1386"/>
                  <a:gd name="f15" fmla="val 1859"/>
                  <a:gd name="f16" fmla="val 2301"/>
                  <a:gd name="f17" fmla="val 2521"/>
                  <a:gd name="f18" fmla="val 1985"/>
                  <a:gd name="f19" fmla="*/ f0 1 2679"/>
                  <a:gd name="f20" fmla="*/ f1 1 138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679"/>
                  <a:gd name="f27" fmla="*/ f24 1 138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679" h="138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5" y="f14"/>
                    </a:cubicBezTo>
                    <a:cubicBezTo>
                      <a:pt x="f15" y="f14"/>
                      <a:pt x="f16" y="f12"/>
                      <a:pt x="f3" y="f10"/>
                    </a:cubicBezTo>
                    <a:cubicBezTo>
                      <a:pt x="f17" y="f11"/>
                      <a:pt x="f1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8" name="Google Shape;10357;p74">
                <a:extLst>
                  <a:ext uri="{FF2B5EF4-FFF2-40B4-BE49-F238E27FC236}">
                    <a16:creationId xmlns:a16="http://schemas.microsoft.com/office/drawing/2014/main" id="{34FF684B-B3A1-35C3-ADB4-753C329B1E39}"/>
                  </a:ext>
                </a:extLst>
              </p:cNvPr>
              <p:cNvSpPr/>
              <p:nvPr/>
            </p:nvSpPr>
            <p:spPr>
              <a:xfrm>
                <a:off x="5503060" y="2343534"/>
                <a:ext cx="151762" cy="147575"/>
              </a:xfrm>
              <a:custGeom>
                <a:gdLst>
                  <a:gd name="f0" fmla="val w"/>
                  <a:gd name="f1" fmla="val h"/>
                  <a:gd name="f2" fmla="val 0"/>
                  <a:gd name="f3" fmla="val 3813"/>
                  <a:gd name="f4" fmla="val 3479"/>
                  <a:gd name="f5" fmla="val 2867"/>
                  <a:gd name="f6" fmla="val 1"/>
                  <a:gd name="f7" fmla="val 2741"/>
                  <a:gd name="f8" fmla="val 127"/>
                  <a:gd name="f9" fmla="val 2647"/>
                  <a:gd name="f10" fmla="val 221"/>
                  <a:gd name="f11" fmla="val 2489"/>
                  <a:gd name="f12" fmla="val 284"/>
                  <a:gd name="f13" fmla="val 1607"/>
                  <a:gd name="f14" fmla="val 631"/>
                  <a:gd name="f15" fmla="val 1260"/>
                  <a:gd name="f16" fmla="val 1482"/>
                  <a:gd name="f17" fmla="val 1103"/>
                  <a:gd name="f18" fmla="val 1891"/>
                  <a:gd name="f19" fmla="val 693"/>
                  <a:gd name="f20" fmla="val 2112"/>
                  <a:gd name="f21" fmla="val 158"/>
                  <a:gd name="f22" fmla="val 2080"/>
                  <a:gd name="f23" fmla="val 1166"/>
                  <a:gd name="f24" fmla="val 3372"/>
                  <a:gd name="f25" fmla="val 1237"/>
                  <a:gd name="f26" fmla="val 3443"/>
                  <a:gd name="f27" fmla="val 1343"/>
                  <a:gd name="f28" fmla="val 3478"/>
                  <a:gd name="f29" fmla="val 1445"/>
                  <a:gd name="f30" fmla="val 1479"/>
                  <a:gd name="f31" fmla="val 1512"/>
                  <a:gd name="f32" fmla="val 3474"/>
                  <a:gd name="f33" fmla="val 1544"/>
                  <a:gd name="f34" fmla="val 3466"/>
                  <a:gd name="f35" fmla="val 1638"/>
                  <a:gd name="f36" fmla="val 3403"/>
                  <a:gd name="f37" fmla="val 1764"/>
                  <a:gd name="f38" fmla="val 3340"/>
                  <a:gd name="f39" fmla="val 3183"/>
                  <a:gd name="f40" fmla="val 1639"/>
                  <a:gd name="f41" fmla="val 3497"/>
                  <a:gd name="f42" fmla="val 1324"/>
                  <a:gd name="f43" fmla="val 3532"/>
                  <a:gd name="f44" fmla="val 1338"/>
                  <a:gd name="f45" fmla="val 3563"/>
                  <a:gd name="f46" fmla="val 1344"/>
                  <a:gd name="f47" fmla="val 3592"/>
                  <a:gd name="f48" fmla="val 3693"/>
                  <a:gd name="f49" fmla="val 3756"/>
                  <a:gd name="f50" fmla="val 1265"/>
                  <a:gd name="f51" fmla="val 3781"/>
                  <a:gd name="f52" fmla="val 1167"/>
                  <a:gd name="f53" fmla="val 3812"/>
                  <a:gd name="f54" fmla="val 1072"/>
                  <a:gd name="f55" fmla="val 946"/>
                  <a:gd name="f56" fmla="val 3686"/>
                  <a:gd name="f57" fmla="val 820"/>
                  <a:gd name="f58" fmla="*/ f0 1 3813"/>
                  <a:gd name="f59" fmla="*/ f1 1 3479"/>
                  <a:gd name="f60" fmla="val f2"/>
                  <a:gd name="f61" fmla="val f3"/>
                  <a:gd name="f62" fmla="val f4"/>
                  <a:gd name="f63" fmla="+- f62 0 f60"/>
                  <a:gd name="f64" fmla="+- f61 0 f60"/>
                  <a:gd name="f65" fmla="*/ f64 1 3813"/>
                  <a:gd name="f66" fmla="*/ f63 1 3479"/>
                  <a:gd name="f67" fmla="*/ f60 1 f65"/>
                  <a:gd name="f68" fmla="*/ f61 1 f65"/>
                  <a:gd name="f69" fmla="*/ f60 1 f66"/>
                  <a:gd name="f70" fmla="*/ f62 1 f66"/>
                  <a:gd name="f71" fmla="*/ f67 f58 1"/>
                  <a:gd name="f72" fmla="*/ f68 f58 1"/>
                  <a:gd name="f73" fmla="*/ f70 f59 1"/>
                  <a:gd name="f74" fmla="*/ f69 f5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1" t="f74" r="f72" b="f73"/>
                <a:pathLst>
                  <a:path w="3812" h="347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17" y="f18"/>
                      <a:pt x="f19" y="f20"/>
                      <a:pt x="f12" y="f20"/>
                    </a:cubicBezTo>
                    <a:lnTo>
                      <a:pt x="f21" y="f20"/>
                    </a:lnTo>
                    <a:lnTo>
                      <a:pt x="f2" y="f22"/>
                    </a:ln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7" y="f39"/>
                    </a:cubicBezTo>
                    <a:lnTo>
                      <a:pt x="f22" y="f40"/>
                    </a:lnTo>
                    <a:lnTo>
                      <a:pt x="f41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1" y="f55"/>
                      <a:pt x="f56" y="f57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9" name="Google Shape;10358;p74">
                <a:extLst>
                  <a:ext uri="{FF2B5EF4-FFF2-40B4-BE49-F238E27FC236}">
                    <a16:creationId xmlns:a16="http://schemas.microsoft.com/office/drawing/2014/main" id="{56B60EC2-2D96-DA3C-EEAF-845B45291B47}"/>
                  </a:ext>
                </a:extLst>
              </p:cNvPr>
              <p:cNvSpPr/>
              <p:nvPr/>
            </p:nvSpPr>
            <p:spPr>
              <a:xfrm>
                <a:off x="5183285" y="2346204"/>
                <a:ext cx="151762" cy="148169"/>
              </a:xfrm>
              <a:custGeom>
                <a:gdLst>
                  <a:gd name="f0" fmla="val w"/>
                  <a:gd name="f1" fmla="val h"/>
                  <a:gd name="f2" fmla="val 0"/>
                  <a:gd name="f3" fmla="val 3813"/>
                  <a:gd name="f4" fmla="val 3493"/>
                  <a:gd name="f5" fmla="val 946"/>
                  <a:gd name="f6" fmla="val 1"/>
                  <a:gd name="f7" fmla="val 126"/>
                  <a:gd name="f8" fmla="val 851"/>
                  <a:gd name="f9" fmla="val 1009"/>
                  <a:gd name="f10" fmla="val 32"/>
                  <a:gd name="f11" fmla="val 1104"/>
                  <a:gd name="f12" fmla="val 95"/>
                  <a:gd name="f13" fmla="val 1230"/>
                  <a:gd name="f14" fmla="val 158"/>
                  <a:gd name="f15" fmla="val 1324"/>
                  <a:gd name="f16" fmla="val 315"/>
                  <a:gd name="f17" fmla="val 1356"/>
                  <a:gd name="f18" fmla="val 1733"/>
                  <a:gd name="f19" fmla="val 1671"/>
                  <a:gd name="f20" fmla="val 2048"/>
                  <a:gd name="f21" fmla="val 3214"/>
                  <a:gd name="f22" fmla="val 2080"/>
                  <a:gd name="f23" fmla="val 3309"/>
                  <a:gd name="f24" fmla="val 2174"/>
                  <a:gd name="f25" fmla="val 3435"/>
                  <a:gd name="f26" fmla="val 2300"/>
                  <a:gd name="f27" fmla="val 3466"/>
                  <a:gd name="f28" fmla="val 2328"/>
                  <a:gd name="f29" fmla="val 3485"/>
                  <a:gd name="f30" fmla="val 2361"/>
                  <a:gd name="f31" fmla="val 3492"/>
                  <a:gd name="f32" fmla="val 2396"/>
                  <a:gd name="f33" fmla="val 2482"/>
                  <a:gd name="f34" fmla="val 2580"/>
                  <a:gd name="f35" fmla="val 3448"/>
                  <a:gd name="f36" fmla="val 2647"/>
                  <a:gd name="f37" fmla="val 3403"/>
                  <a:gd name="f38" fmla="val 2112"/>
                  <a:gd name="f39" fmla="val 3624"/>
                  <a:gd name="f40" fmla="val 2143"/>
                  <a:gd name="f41" fmla="val 3561"/>
                  <a:gd name="f42" fmla="val 3119"/>
                  <a:gd name="f43" fmla="val 2773"/>
                  <a:gd name="f44" fmla="val 1891"/>
                  <a:gd name="f45" fmla="val 2552"/>
                  <a:gd name="f46" fmla="val 1513"/>
                  <a:gd name="f47" fmla="val 2206"/>
                  <a:gd name="f48" fmla="val 631"/>
                  <a:gd name="f49" fmla="val 1355"/>
                  <a:gd name="f50" fmla="val 284"/>
                  <a:gd name="f51" fmla="val 1198"/>
                  <a:gd name="f52" fmla="val 221"/>
                  <a:gd name="f53" fmla="val 1072"/>
                  <a:gd name="f54" fmla="val 127"/>
                  <a:gd name="f55" fmla="*/ f0 1 3813"/>
                  <a:gd name="f56" fmla="*/ f1 1 3493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3813"/>
                  <a:gd name="f63" fmla="*/ f60 1 3493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3812" h="3492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2" y="f8"/>
                      <a:pt x="f2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" y="f38"/>
                    </a:lnTo>
                    <a:lnTo>
                      <a:pt x="f3" y="f38"/>
                    </a:lnTo>
                    <a:lnTo>
                      <a:pt x="f39" y="f40"/>
                    </a:lnTo>
                    <a:lnTo>
                      <a:pt x="f41" y="f40"/>
                    </a:lnTo>
                    <a:cubicBezTo>
                      <a:pt x="f42" y="f40"/>
                      <a:pt x="f43" y="f44"/>
                      <a:pt x="f45" y="f46"/>
                    </a:cubicBezTo>
                    <a:lnTo>
                      <a:pt x="f47" y="f48"/>
                    </a:lnTo>
                    <a:lnTo>
                      <a:pt x="f49" y="f50"/>
                    </a:lnTo>
                    <a:cubicBezTo>
                      <a:pt x="f51" y="f52"/>
                      <a:pt x="f53" y="f54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0" name="Google Shape;10390;p74">
              <a:extLst>
                <a:ext uri="{FF2B5EF4-FFF2-40B4-BE49-F238E27FC236}">
                  <a16:creationId xmlns:a16="http://schemas.microsoft.com/office/drawing/2014/main" id="{4EE216A9-71F2-0289-740E-85C7F6694E15}"/>
                </a:ext>
              </a:extLst>
            </p:cNvPr>
            <p:cNvGrpSpPr/>
            <p:nvPr/>
          </p:nvGrpSpPr>
          <p:grpSpPr>
            <a:xfrm>
              <a:off x="3128875" y="2001694"/>
              <a:ext cx="471529" cy="502554"/>
              <a:chOff x="3128875" y="2001694"/>
              <a:chExt cx="471529" cy="502554"/>
            </a:xfrm>
            <a:grpFill/>
          </p:grpSpPr>
          <p:sp>
            <p:nvSpPr>
              <p:cNvPr id="181" name="Google Shape;10391;p74">
                <a:extLst>
                  <a:ext uri="{FF2B5EF4-FFF2-40B4-BE49-F238E27FC236}">
                    <a16:creationId xmlns:a16="http://schemas.microsoft.com/office/drawing/2014/main" id="{E20C7B39-C06F-5E88-DE6C-8908D5190F1F}"/>
                  </a:ext>
                </a:extLst>
              </p:cNvPr>
              <p:cNvSpPr/>
              <p:nvPr/>
            </p:nvSpPr>
            <p:spPr>
              <a:xfrm>
                <a:off x="3308180" y="2192795"/>
                <a:ext cx="110413" cy="116311"/>
              </a:xfrm>
              <a:custGeom>
                <a:gdLst>
                  <a:gd name="f0" fmla="val w"/>
                  <a:gd name="f1" fmla="val h"/>
                  <a:gd name="f2" fmla="val 0"/>
                  <a:gd name="f3" fmla="val 2774"/>
                  <a:gd name="f4" fmla="val 2742"/>
                  <a:gd name="f5" fmla="val 1387"/>
                  <a:gd name="f6" fmla="val 1"/>
                  <a:gd name="f7" fmla="val 631"/>
                  <a:gd name="f8" fmla="val 1355"/>
                  <a:gd name="f9" fmla="val 2112"/>
                  <a:gd name="f10" fmla="val 2143"/>
                  <a:gd name="f11" fmla="val 2773"/>
                  <a:gd name="f12" fmla="*/ f0 1 2774"/>
                  <a:gd name="f13" fmla="*/ f1 1 2742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774"/>
                  <a:gd name="f20" fmla="*/ f17 1 2742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774" h="2742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2" name="Google Shape;10392;p74">
                <a:extLst>
                  <a:ext uri="{FF2B5EF4-FFF2-40B4-BE49-F238E27FC236}">
                    <a16:creationId xmlns:a16="http://schemas.microsoft.com/office/drawing/2014/main" id="{80FBD314-43B1-28BD-E988-FA18BE3AB543}"/>
                  </a:ext>
                </a:extLst>
              </p:cNvPr>
              <p:cNvSpPr/>
              <p:nvPr/>
            </p:nvSpPr>
            <p:spPr>
              <a:xfrm>
                <a:off x="3182806" y="2001694"/>
                <a:ext cx="137955" cy="147072"/>
              </a:xfrm>
              <a:custGeom>
                <a:gdLst>
                  <a:gd name="f0" fmla="val w"/>
                  <a:gd name="f1" fmla="val h"/>
                  <a:gd name="f2" fmla="val 0"/>
                  <a:gd name="f3" fmla="val 3466"/>
                  <a:gd name="f4" fmla="val 3467"/>
                  <a:gd name="f5" fmla="val 1733"/>
                  <a:gd name="f6" fmla="val 1"/>
                  <a:gd name="f7" fmla="val 788"/>
                  <a:gd name="f8" fmla="val 2678"/>
                  <a:gd name="f9" fmla="val 2741"/>
                  <a:gd name="f10" fmla="*/ f0 1 3466"/>
                  <a:gd name="f11" fmla="*/ f1 1 346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66"/>
                  <a:gd name="f18" fmla="*/ f15 1 346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66" h="3467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9" y="f3"/>
                      <a:pt x="f3" y="f8"/>
                      <a:pt x="f3" y="f5"/>
                    </a:cubicBezTo>
                    <a:cubicBezTo>
                      <a:pt x="f3" y="f7"/>
                      <a:pt x="f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3" name="Google Shape;10393;p74">
                <a:extLst>
                  <a:ext uri="{FF2B5EF4-FFF2-40B4-BE49-F238E27FC236}">
                    <a16:creationId xmlns:a16="http://schemas.microsoft.com/office/drawing/2014/main" id="{6CE1F236-7215-216F-197F-C13E3B8F153F}"/>
                  </a:ext>
                </a:extLst>
              </p:cNvPr>
              <p:cNvSpPr/>
              <p:nvPr/>
            </p:nvSpPr>
            <p:spPr>
              <a:xfrm>
                <a:off x="3404740" y="2001694"/>
                <a:ext cx="137992" cy="147072"/>
              </a:xfrm>
              <a:custGeom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8"/>
                  <a:gd name="f8" fmla="val 3466"/>
                  <a:gd name="f9" fmla="val 2679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4" name="Google Shape;10394;p74">
                <a:extLst>
                  <a:ext uri="{FF2B5EF4-FFF2-40B4-BE49-F238E27FC236}">
                    <a16:creationId xmlns:a16="http://schemas.microsoft.com/office/drawing/2014/main" id="{3245B4AC-95AE-C97A-E528-46CAE27F3804}"/>
                  </a:ext>
                </a:extLst>
              </p:cNvPr>
              <p:cNvSpPr/>
              <p:nvPr/>
            </p:nvSpPr>
            <p:spPr>
              <a:xfrm>
                <a:off x="3328242" y="2331811"/>
                <a:ext cx="66504" cy="42803"/>
              </a:xfrm>
              <a:custGeom>
                <a:gdLst>
                  <a:gd name="f0" fmla="val w"/>
                  <a:gd name="f1" fmla="val h"/>
                  <a:gd name="f2" fmla="val 0"/>
                  <a:gd name="f3" fmla="val 1671"/>
                  <a:gd name="f4" fmla="val 1009"/>
                  <a:gd name="f5" fmla="val 1"/>
                  <a:gd name="f6" fmla="val 851"/>
                  <a:gd name="f7" fmla="val 1008"/>
                  <a:gd name="f8" fmla="val 1450"/>
                  <a:gd name="f9" fmla="val 126"/>
                  <a:gd name="f10" fmla="val 1167"/>
                  <a:gd name="f11" fmla="val 158"/>
                  <a:gd name="f12" fmla="val 568"/>
                  <a:gd name="f13" fmla="val 284"/>
                  <a:gd name="f14" fmla="val 95"/>
                  <a:gd name="f15" fmla="*/ f0 1 1671"/>
                  <a:gd name="f16" fmla="*/ f1 1 100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671"/>
                  <a:gd name="f23" fmla="*/ f20 1 100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670" h="1009">
                    <a:moveTo>
                      <a:pt x="f5" y="f2"/>
                    </a:moveTo>
                    <a:lnTo>
                      <a:pt x="f6" y="f7"/>
                    </a:lnTo>
                    <a:lnTo>
                      <a:pt x="f3" y="f2"/>
                    </a:lnTo>
                    <a:lnTo>
                      <a:pt x="f3" y="f2"/>
                    </a:lnTo>
                    <a:cubicBezTo>
                      <a:pt x="f8" y="f9"/>
                      <a:pt x="f10" y="f11"/>
                      <a:pt x="f6" y="f11"/>
                    </a:cubicBez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5" name="Google Shape;10395;p74">
                <a:extLst>
                  <a:ext uri="{FF2B5EF4-FFF2-40B4-BE49-F238E27FC236}">
                    <a16:creationId xmlns:a16="http://schemas.microsoft.com/office/drawing/2014/main" id="{0729F419-8F9B-3E99-56F3-B0D856AF2A81}"/>
                  </a:ext>
                </a:extLst>
              </p:cNvPr>
              <p:cNvSpPr/>
              <p:nvPr/>
            </p:nvSpPr>
            <p:spPr>
              <a:xfrm>
                <a:off x="3239197" y="2322438"/>
                <a:ext cx="111639" cy="180456"/>
              </a:xfrm>
              <a:custGeom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261"/>
                  <a:gd name="f6" fmla="val 1"/>
                  <a:gd name="f7" fmla="val 474"/>
                  <a:gd name="f8" fmla="val 599"/>
                  <a:gd name="f9" fmla="val 1513"/>
                  <a:gd name="f10" fmla="val 2490"/>
                  <a:gd name="f11" fmla="val 3907"/>
                  <a:gd name="f12" fmla="val 4096"/>
                  <a:gd name="f13" fmla="val 158"/>
                  <a:gd name="f14" fmla="val 379"/>
                  <a:gd name="f15" fmla="val 1891"/>
                  <a:gd name="f16" fmla="*/ f0 1 2805"/>
                  <a:gd name="f17" fmla="*/ f1 1 425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805"/>
                  <a:gd name="f24" fmla="*/ f21 1 425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805" h="425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4"/>
                      <a:pt x="f14" y="f4"/>
                    </a:cubicBezTo>
                    <a:lnTo>
                      <a:pt x="f3" y="f4"/>
                    </a:lnTo>
                    <a:lnTo>
                      <a:pt x="f3" y="f15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6" name="Google Shape;10396;p74">
                <a:extLst>
                  <a:ext uri="{FF2B5EF4-FFF2-40B4-BE49-F238E27FC236}">
                    <a16:creationId xmlns:a16="http://schemas.microsoft.com/office/drawing/2014/main" id="{85DB5AD8-ED63-1A6C-113B-7EB832801512}"/>
                  </a:ext>
                </a:extLst>
              </p:cNvPr>
              <p:cNvSpPr/>
              <p:nvPr/>
            </p:nvSpPr>
            <p:spPr>
              <a:xfrm>
                <a:off x="3377153" y="2323792"/>
                <a:ext cx="111639" cy="180456"/>
              </a:xfrm>
              <a:custGeom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544"/>
                  <a:gd name="f6" fmla="val 1"/>
                  <a:gd name="f7" fmla="val 1890"/>
                  <a:gd name="f8" fmla="val 4253"/>
                  <a:gd name="f9" fmla="val 2458"/>
                  <a:gd name="f10" fmla="val 2647"/>
                  <a:gd name="f11" fmla="val 2804"/>
                  <a:gd name="f12" fmla="val 4096"/>
                  <a:gd name="f13" fmla="val 3907"/>
                  <a:gd name="f14" fmla="val 2489"/>
                  <a:gd name="f15" fmla="val 2773"/>
                  <a:gd name="f16" fmla="val 1481"/>
                  <a:gd name="f17" fmla="val 2300"/>
                  <a:gd name="f18" fmla="val 567"/>
                  <a:gd name="f19" fmla="*/ f0 1 2805"/>
                  <a:gd name="f20" fmla="*/ f1 1 425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805"/>
                  <a:gd name="f27" fmla="*/ f24 1 425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05" h="4254">
                    <a:moveTo>
                      <a:pt x="f5" y="f2"/>
                    </a:moveTo>
                    <a:lnTo>
                      <a:pt x="f6" y="f7"/>
                    </a:lnTo>
                    <a:lnTo>
                      <a:pt x="f6" y="f8"/>
                    </a:lnTo>
                    <a:lnTo>
                      <a:pt x="f9" y="f8"/>
                    </a:lnTo>
                    <a:cubicBezTo>
                      <a:pt x="f10" y="f8"/>
                      <a:pt x="f11" y="f12"/>
                      <a:pt x="f11" y="f13"/>
                    </a:cubicBezTo>
                    <a:lnTo>
                      <a:pt x="f11" y="f14"/>
                    </a:lnTo>
                    <a:cubicBezTo>
                      <a:pt x="f15" y="f16"/>
                      <a:pt x="f17" y="f18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7" name="Google Shape;10397;p74">
                <a:extLst>
                  <a:ext uri="{FF2B5EF4-FFF2-40B4-BE49-F238E27FC236}">
                    <a16:creationId xmlns:a16="http://schemas.microsoft.com/office/drawing/2014/main" id="{93B3140E-F7B9-49BD-E912-8C8BD3122C64}"/>
                  </a:ext>
                </a:extLst>
              </p:cNvPr>
              <p:cNvSpPr/>
              <p:nvPr/>
            </p:nvSpPr>
            <p:spPr>
              <a:xfrm>
                <a:off x="3380939" y="2143381"/>
                <a:ext cx="219465" cy="184443"/>
              </a:xfrm>
              <a:custGeom>
                <a:gdLst>
                  <a:gd name="f0" fmla="val w"/>
                  <a:gd name="f1" fmla="val h"/>
                  <a:gd name="f2" fmla="val 0"/>
                  <a:gd name="f3" fmla="val 5514"/>
                  <a:gd name="f4" fmla="val 4348"/>
                  <a:gd name="f5" fmla="val 3686"/>
                  <a:gd name="f6" fmla="val 1512"/>
                  <a:gd name="f7" fmla="val 3907"/>
                  <a:gd name="f8" fmla="val 4064"/>
                  <a:gd name="f9" fmla="val 1670"/>
                  <a:gd name="f10" fmla="val 1859"/>
                  <a:gd name="f11" fmla="val 2048"/>
                  <a:gd name="f12" fmla="val 2205"/>
                  <a:gd name="f13" fmla="val 2993"/>
                  <a:gd name="f14" fmla="val 2804"/>
                  <a:gd name="f15" fmla="val 2646"/>
                  <a:gd name="f16" fmla="val 4127"/>
                  <a:gd name="f17" fmla="val 536"/>
                  <a:gd name="f18" fmla="val 3056"/>
                  <a:gd name="f19" fmla="val 851"/>
                  <a:gd name="f20" fmla="val 2331"/>
                  <a:gd name="f21" fmla="val 1607"/>
                  <a:gd name="f22" fmla="val 977"/>
                  <a:gd name="f23" fmla="val 504"/>
                  <a:gd name="f24" fmla="val 63"/>
                  <a:gd name="f25" fmla="val 347"/>
                  <a:gd name="f26" fmla="val 221"/>
                  <a:gd name="f27" fmla="val 158"/>
                  <a:gd name="f28" fmla="val 378"/>
                  <a:gd name="f29" fmla="val 567"/>
                  <a:gd name="f30" fmla="val 945"/>
                  <a:gd name="f31" fmla="val 756"/>
                  <a:gd name="f32" fmla="val 1638"/>
                  <a:gd name="f33" fmla="val 1575"/>
                  <a:gd name="f34" fmla="val 2615"/>
                  <a:gd name="f35" fmla="val 2930"/>
                  <a:gd name="f36" fmla="val 3214"/>
                  <a:gd name="f37" fmla="val 1449"/>
                  <a:gd name="f38" fmla="val 3466"/>
                  <a:gd name="f39" fmla="val 3718"/>
                  <a:gd name="f40" fmla="val 4001"/>
                  <a:gd name="f41" fmla="val 2520"/>
                  <a:gd name="f42" fmla="val 5167"/>
                  <a:gd name="f43" fmla="val 5356"/>
                  <a:gd name="f44" fmla="val 5513"/>
                  <a:gd name="f45" fmla="val 4190"/>
                  <a:gd name="f46" fmla="val 5482"/>
                  <a:gd name="f47" fmla="val 4915"/>
                  <a:gd name="f48" fmla="*/ f0 1 5514"/>
                  <a:gd name="f49" fmla="*/ f1 1 4348"/>
                  <a:gd name="f50" fmla="val f2"/>
                  <a:gd name="f51" fmla="val f3"/>
                  <a:gd name="f52" fmla="val f4"/>
                  <a:gd name="f53" fmla="+- f52 0 f50"/>
                  <a:gd name="f54" fmla="+- f51 0 f50"/>
                  <a:gd name="f55" fmla="*/ f54 1 5514"/>
                  <a:gd name="f56" fmla="*/ f53 1 4348"/>
                  <a:gd name="f57" fmla="*/ f50 1 f55"/>
                  <a:gd name="f58" fmla="*/ f51 1 f55"/>
                  <a:gd name="f59" fmla="*/ f50 1 f56"/>
                  <a:gd name="f60" fmla="*/ f52 1 f56"/>
                  <a:gd name="f61" fmla="*/ f57 f48 1"/>
                  <a:gd name="f62" fmla="*/ f58 f48 1"/>
                  <a:gd name="f63" fmla="*/ f60 f49 1"/>
                  <a:gd name="f64" fmla="*/ f59 f4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1" t="f64" r="f62" b="f63"/>
                <a:pathLst>
                  <a:path w="5514" h="434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2"/>
                    </a:moveTo>
                    <a:cubicBezTo>
                      <a:pt x="f5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17" y="f24"/>
                    </a:cubicBezTo>
                    <a:cubicBezTo>
                      <a:pt x="f25" y="f26"/>
                      <a:pt x="f27" y="f28"/>
                      <a:pt x="f2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3" y="f36"/>
                      <a:pt x="f37" y="f38"/>
                    </a:cubicBezTo>
                    <a:cubicBezTo>
                      <a:pt x="f10" y="f39"/>
                      <a:pt x="f12" y="f40"/>
                      <a:pt x="f41" y="f4"/>
                    </a:cubicBezTo>
                    <a:lnTo>
                      <a:pt x="f42" y="f4"/>
                    </a:lnTo>
                    <a:cubicBezTo>
                      <a:pt x="f43" y="f4"/>
                      <a:pt x="f44" y="f45"/>
                      <a:pt x="f44" y="f40"/>
                    </a:cubicBezTo>
                    <a:lnTo>
                      <a:pt x="f44" y="f34"/>
                    </a:lnTo>
                    <a:cubicBezTo>
                      <a:pt x="f46" y="f6"/>
                      <a:pt x="f47" y="f29"/>
                      <a:pt x="f1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8" name="Google Shape;10398;p74">
                <a:extLst>
                  <a:ext uri="{FF2B5EF4-FFF2-40B4-BE49-F238E27FC236}">
                    <a16:creationId xmlns:a16="http://schemas.microsoft.com/office/drawing/2014/main" id="{E32F9CA8-366C-2888-976E-E36250DD38F2}"/>
                  </a:ext>
                </a:extLst>
              </p:cNvPr>
              <p:cNvSpPr/>
              <p:nvPr/>
            </p:nvSpPr>
            <p:spPr>
              <a:xfrm>
                <a:off x="3128875" y="2142018"/>
                <a:ext cx="216959" cy="184480"/>
              </a:xfrm>
              <a:custGeom>
                <a:gdLst>
                  <a:gd name="f0" fmla="val w"/>
                  <a:gd name="f1" fmla="val h"/>
                  <a:gd name="f2" fmla="val 0"/>
                  <a:gd name="f3" fmla="val 5451"/>
                  <a:gd name="f4" fmla="val 4349"/>
                  <a:gd name="f5" fmla="val 2426"/>
                  <a:gd name="f6" fmla="val 1544"/>
                  <a:gd name="f7" fmla="val 2615"/>
                  <a:gd name="f8" fmla="val 2773"/>
                  <a:gd name="f9" fmla="val 1702"/>
                  <a:gd name="f10" fmla="val 1891"/>
                  <a:gd name="f11" fmla="val 2080"/>
                  <a:gd name="f12" fmla="val 2237"/>
                  <a:gd name="f13" fmla="val 1733"/>
                  <a:gd name="f14" fmla="val 1513"/>
                  <a:gd name="f15" fmla="val 1355"/>
                  <a:gd name="f16" fmla="val 1324"/>
                  <a:gd name="f17" fmla="val 1"/>
                  <a:gd name="f18" fmla="val 536"/>
                  <a:gd name="f19" fmla="val 568"/>
                  <a:gd name="f20" fmla="val 2552"/>
                  <a:gd name="f21" fmla="val 3939"/>
                  <a:gd name="f22" fmla="val 4191"/>
                  <a:gd name="f23" fmla="val 95"/>
                  <a:gd name="f24" fmla="val 4348"/>
                  <a:gd name="f25" fmla="val 316"/>
                  <a:gd name="f26" fmla="val 2930"/>
                  <a:gd name="f27" fmla="val 3214"/>
                  <a:gd name="f28" fmla="val 3970"/>
                  <a:gd name="f29" fmla="val 3561"/>
                  <a:gd name="f30" fmla="val 3655"/>
                  <a:gd name="f31" fmla="val 4002"/>
                  <a:gd name="f32" fmla="val 3466"/>
                  <a:gd name="f33" fmla="val 3876"/>
                  <a:gd name="f34" fmla="val 3183"/>
                  <a:gd name="f35" fmla="val 3813"/>
                  <a:gd name="f36" fmla="val 1607"/>
                  <a:gd name="f37" fmla="val 4506"/>
                  <a:gd name="f38" fmla="val 757"/>
                  <a:gd name="f39" fmla="val 5293"/>
                  <a:gd name="f40" fmla="val 347"/>
                  <a:gd name="f41" fmla="val 5104"/>
                  <a:gd name="f42" fmla="val 190"/>
                  <a:gd name="f43" fmla="val 4915"/>
                  <a:gd name="f44" fmla="val 32"/>
                  <a:gd name="f45" fmla="val 4474"/>
                  <a:gd name="f46" fmla="val 505"/>
                  <a:gd name="f47" fmla="val 3844"/>
                  <a:gd name="f48" fmla="val 820"/>
                  <a:gd name="f49" fmla="val 3151"/>
                  <a:gd name="f50" fmla="val 1796"/>
                  <a:gd name="f51" fmla="*/ f0 1 5451"/>
                  <a:gd name="f52" fmla="*/ f1 1 4349"/>
                  <a:gd name="f53" fmla="val f2"/>
                  <a:gd name="f54" fmla="val f3"/>
                  <a:gd name="f55" fmla="val f4"/>
                  <a:gd name="f56" fmla="+- f55 0 f53"/>
                  <a:gd name="f57" fmla="+- f54 0 f53"/>
                  <a:gd name="f58" fmla="*/ f57 1 5451"/>
                  <a:gd name="f59" fmla="*/ f56 1 4349"/>
                  <a:gd name="f60" fmla="*/ f53 1 f58"/>
                  <a:gd name="f61" fmla="*/ f54 1 f58"/>
                  <a:gd name="f62" fmla="*/ f53 1 f59"/>
                  <a:gd name="f63" fmla="*/ f55 1 f59"/>
                  <a:gd name="f64" fmla="*/ f60 f51 1"/>
                  <a:gd name="f65" fmla="*/ f61 f51 1"/>
                  <a:gd name="f66" fmla="*/ f63 f52 1"/>
                  <a:gd name="f67" fmla="*/ f62 f5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4" t="f67" r="f65" b="f66"/>
                <a:pathLst>
                  <a:path w="5451" h="434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17"/>
                    </a:moveTo>
                    <a:cubicBezTo>
                      <a:pt x="f18" y="f19"/>
                      <a:pt x="f17" y="f14"/>
                      <a:pt x="f17" y="f20"/>
                    </a:cubicBezTo>
                    <a:lnTo>
                      <a:pt x="f17" y="f21"/>
                    </a:lnTo>
                    <a:cubicBezTo>
                      <a:pt x="f17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26"/>
                      <a:pt x="f35" y="f7"/>
                    </a:cubicBezTo>
                    <a:cubicBezTo>
                      <a:pt x="f35" y="f36"/>
                      <a:pt x="f37" y="f38"/>
                      <a:pt x="f3" y="f19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" y="f48"/>
                      <a:pt x="f50" y="f46"/>
                      <a:pt x="f16" y="f1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9" name="Google Shape;10412;p74">
              <a:extLst>
                <a:ext uri="{FF2B5EF4-FFF2-40B4-BE49-F238E27FC236}">
                  <a16:creationId xmlns:a16="http://schemas.microsoft.com/office/drawing/2014/main" id="{67D2CD76-A8A7-26AB-DBD9-1B9CDCAFC81E}"/>
                </a:ext>
              </a:extLst>
            </p:cNvPr>
            <p:cNvGrpSpPr/>
            <p:nvPr/>
          </p:nvGrpSpPr>
          <p:grpSpPr>
            <a:xfrm>
              <a:off x="5894798" y="1990411"/>
              <a:ext cx="441444" cy="500460"/>
              <a:chOff x="5894798" y="1990411"/>
              <a:chExt cx="441444" cy="500460"/>
            </a:xfrm>
            <a:grpFill/>
          </p:grpSpPr>
          <p:sp>
            <p:nvSpPr>
              <p:cNvPr id="190" name="Google Shape;10413;p74">
                <a:extLst>
                  <a:ext uri="{FF2B5EF4-FFF2-40B4-BE49-F238E27FC236}">
                    <a16:creationId xmlns:a16="http://schemas.microsoft.com/office/drawing/2014/main" id="{B7D86EF3-4290-CEE5-CC6B-309B96B89693}"/>
                  </a:ext>
                </a:extLst>
              </p:cNvPr>
              <p:cNvSpPr/>
              <p:nvPr/>
            </p:nvSpPr>
            <p:spPr>
              <a:xfrm>
                <a:off x="6114263" y="1990411"/>
                <a:ext cx="27624" cy="74871"/>
              </a:xfrm>
              <a:custGeom>
                <a:gdLst>
                  <a:gd name="f0" fmla="val w"/>
                  <a:gd name="f1" fmla="val h"/>
                  <a:gd name="f2" fmla="val 0"/>
                  <a:gd name="f3" fmla="val 694"/>
                  <a:gd name="f4" fmla="val 1765"/>
                  <a:gd name="f5" fmla="val 347"/>
                  <a:gd name="f6" fmla="val 1"/>
                  <a:gd name="f7" fmla="val 158"/>
                  <a:gd name="f8" fmla="val 1418"/>
                  <a:gd name="f9" fmla="val 1607"/>
                  <a:gd name="f10" fmla="val 536"/>
                  <a:gd name="f11" fmla="val 693"/>
                  <a:gd name="f12" fmla="*/ f0 1 694"/>
                  <a:gd name="f13" fmla="*/ f1 1 176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6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65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lnTo>
                      <a:pt x="f11" y="f5"/>
                    </a:ln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1" name="Google Shape;10414;p74">
                <a:extLst>
                  <a:ext uri="{FF2B5EF4-FFF2-40B4-BE49-F238E27FC236}">
                    <a16:creationId xmlns:a16="http://schemas.microsoft.com/office/drawing/2014/main" id="{01569AA5-6468-D319-1B4B-228904789884}"/>
                  </a:ext>
                </a:extLst>
              </p:cNvPr>
              <p:cNvSpPr/>
              <p:nvPr/>
            </p:nvSpPr>
            <p:spPr>
              <a:xfrm>
                <a:off x="6198278" y="2022140"/>
                <a:ext cx="56436" cy="57863"/>
              </a:xfrm>
              <a:custGeom>
                <a:gdLst>
                  <a:gd name="f0" fmla="val w"/>
                  <a:gd name="f1" fmla="val h"/>
                  <a:gd name="f2" fmla="val 0"/>
                  <a:gd name="f3" fmla="val 1418"/>
                  <a:gd name="f4" fmla="val 1364"/>
                  <a:gd name="f5" fmla="val 1071"/>
                  <a:gd name="f6" fmla="val 1"/>
                  <a:gd name="f7" fmla="val 977"/>
                  <a:gd name="f8" fmla="val 882"/>
                  <a:gd name="f9" fmla="val 24"/>
                  <a:gd name="f10" fmla="val 819"/>
                  <a:gd name="f11" fmla="val 72"/>
                  <a:gd name="f12" fmla="val 126"/>
                  <a:gd name="f13" fmla="val 796"/>
                  <a:gd name="f14" fmla="val 922"/>
                  <a:gd name="f15" fmla="val 1143"/>
                  <a:gd name="f16" fmla="val 1269"/>
                  <a:gd name="f17" fmla="val 189"/>
                  <a:gd name="f18" fmla="val 1332"/>
                  <a:gd name="f19" fmla="val 268"/>
                  <a:gd name="f20" fmla="val 1363"/>
                  <a:gd name="f21" fmla="val 350"/>
                  <a:gd name="f22" fmla="val 433"/>
                  <a:gd name="f23" fmla="val 520"/>
                  <a:gd name="f24" fmla="val 599"/>
                  <a:gd name="f25" fmla="val 1323"/>
                  <a:gd name="f26" fmla="val 544"/>
                  <a:gd name="f27" fmla="val 418"/>
                  <a:gd name="f28" fmla="val 198"/>
                  <a:gd name="f29" fmla="val 1260"/>
                  <a:gd name="f30" fmla="val 1166"/>
                  <a:gd name="f31" fmla="*/ f0 1 1418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8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8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1"/>
                    </a:cubicBezTo>
                    <a:cubicBezTo>
                      <a:pt x="f29" y="f9"/>
                      <a:pt x="f3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2" name="Google Shape;10415;p74">
                <a:extLst>
                  <a:ext uri="{FF2B5EF4-FFF2-40B4-BE49-F238E27FC236}">
                    <a16:creationId xmlns:a16="http://schemas.microsoft.com/office/drawing/2014/main" id="{1E773E36-3C3F-A805-0B4B-F8E6D8443847}"/>
                  </a:ext>
                </a:extLst>
              </p:cNvPr>
              <p:cNvSpPr/>
              <p:nvPr/>
            </p:nvSpPr>
            <p:spPr>
              <a:xfrm>
                <a:off x="6279760" y="2197540"/>
                <a:ext cx="56482" cy="30796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726"/>
                  <a:gd name="f5" fmla="val 379"/>
                  <a:gd name="f6" fmla="val 1"/>
                  <a:gd name="f7" fmla="val 158"/>
                  <a:gd name="f8" fmla="val 347"/>
                  <a:gd name="f9" fmla="val 568"/>
                  <a:gd name="f10" fmla="val 725"/>
                  <a:gd name="f11" fmla="val 1072"/>
                  <a:gd name="f12" fmla="val 1261"/>
                  <a:gd name="f13" fmla="*/ f0 1 1419"/>
                  <a:gd name="f14" fmla="*/ f1 1 726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419"/>
                  <a:gd name="f21" fmla="*/ f18 1 726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419" h="726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8"/>
                    </a:cubicBezTo>
                    <a:cubicBezTo>
                      <a:pt x="f3" y="f7"/>
                      <a:pt x="f12" y="f6"/>
                      <a:pt x="f1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3" name="Google Shape;10416;p74">
                <a:extLst>
                  <a:ext uri="{FF2B5EF4-FFF2-40B4-BE49-F238E27FC236}">
                    <a16:creationId xmlns:a16="http://schemas.microsoft.com/office/drawing/2014/main" id="{75D61583-92C9-FB33-B092-7E8C65C37C8C}"/>
                  </a:ext>
                </a:extLst>
              </p:cNvPr>
              <p:cNvSpPr/>
              <p:nvPr/>
            </p:nvSpPr>
            <p:spPr>
              <a:xfrm>
                <a:off x="5894798" y="2197540"/>
                <a:ext cx="56482" cy="29434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694"/>
                  <a:gd name="f5" fmla="val 347"/>
                  <a:gd name="f6" fmla="val 1"/>
                  <a:gd name="f7" fmla="val 158"/>
                  <a:gd name="f8" fmla="val 568"/>
                  <a:gd name="f9" fmla="val 1072"/>
                  <a:gd name="f10" fmla="val 1261"/>
                  <a:gd name="f11" fmla="*/ f0 1 1419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419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419" h="694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4"/>
                      <a:pt x="f5" y="f4"/>
                    </a:cubicBezTo>
                    <a:lnTo>
                      <a:pt x="f9" y="f4"/>
                    </a:lnTo>
                    <a:cubicBezTo>
                      <a:pt x="f10" y="f4"/>
                      <a:pt x="f3" y="f8"/>
                      <a:pt x="f3" y="f5"/>
                    </a:cubicBezTo>
                    <a:cubicBezTo>
                      <a:pt x="f3" y="f7"/>
                      <a:pt x="f10" y="f6"/>
                      <a:pt x="f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4" name="Google Shape;10417;p74">
                <a:extLst>
                  <a:ext uri="{FF2B5EF4-FFF2-40B4-BE49-F238E27FC236}">
                    <a16:creationId xmlns:a16="http://schemas.microsoft.com/office/drawing/2014/main" id="{AB67F595-D913-50B3-9397-904C61F52D33}"/>
                  </a:ext>
                </a:extLst>
              </p:cNvPr>
              <p:cNvSpPr/>
              <p:nvPr/>
            </p:nvSpPr>
            <p:spPr>
              <a:xfrm>
                <a:off x="6003895" y="2022140"/>
                <a:ext cx="56482" cy="57863"/>
              </a:xfrm>
              <a:custGeom>
                <a:gdLst>
                  <a:gd name="f0" fmla="val w"/>
                  <a:gd name="f1" fmla="val h"/>
                  <a:gd name="f2" fmla="val 0"/>
                  <a:gd name="f3" fmla="val 1419"/>
                  <a:gd name="f4" fmla="val 1364"/>
                  <a:gd name="f5" fmla="val 363"/>
                  <a:gd name="f6" fmla="val 1"/>
                  <a:gd name="f7" fmla="val 276"/>
                  <a:gd name="f8" fmla="val 190"/>
                  <a:gd name="f9" fmla="val 24"/>
                  <a:gd name="f10" fmla="val 127"/>
                  <a:gd name="f11" fmla="val 72"/>
                  <a:gd name="f12" fmla="val 198"/>
                  <a:gd name="f13" fmla="val 450"/>
                  <a:gd name="f14" fmla="val 544"/>
                  <a:gd name="f15" fmla="val 820"/>
                  <a:gd name="f16" fmla="val 1269"/>
                  <a:gd name="f17" fmla="val 883"/>
                  <a:gd name="f18" fmla="val 1332"/>
                  <a:gd name="f19" fmla="val 977"/>
                  <a:gd name="f20" fmla="val 1363"/>
                  <a:gd name="f21" fmla="val 1072"/>
                  <a:gd name="f22" fmla="val 1166"/>
                  <a:gd name="f23" fmla="val 1261"/>
                  <a:gd name="f24" fmla="val 1324"/>
                  <a:gd name="f25" fmla="val 1418"/>
                  <a:gd name="f26" fmla="val 1143"/>
                  <a:gd name="f27" fmla="val 922"/>
                  <a:gd name="f28" fmla="val 796"/>
                  <a:gd name="f29" fmla="val 599"/>
                  <a:gd name="f30" fmla="val 536"/>
                  <a:gd name="f31" fmla="*/ f0 1 1419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9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9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1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5" name="Google Shape;10418;p74">
                <a:extLst>
                  <a:ext uri="{FF2B5EF4-FFF2-40B4-BE49-F238E27FC236}">
                    <a16:creationId xmlns:a16="http://schemas.microsoft.com/office/drawing/2014/main" id="{C77FD45D-84EC-D21D-5FEC-4F87522F4BC5}"/>
                  </a:ext>
                </a:extLst>
              </p:cNvPr>
              <p:cNvSpPr/>
              <p:nvPr/>
            </p:nvSpPr>
            <p:spPr>
              <a:xfrm>
                <a:off x="5919871" y="2079702"/>
                <a:ext cx="58987" cy="44074"/>
              </a:xfrm>
              <a:custGeom>
                <a:gdLst>
                  <a:gd name="f0" fmla="val w"/>
                  <a:gd name="f1" fmla="val h"/>
                  <a:gd name="f2" fmla="val 0"/>
                  <a:gd name="f3" fmla="val 1482"/>
                  <a:gd name="f4" fmla="val 1039"/>
                  <a:gd name="f5" fmla="val 396"/>
                  <a:gd name="f6" fmla="val 267"/>
                  <a:gd name="f7" fmla="val 132"/>
                  <a:gd name="f8" fmla="val 81"/>
                  <a:gd name="f9" fmla="val 64"/>
                  <a:gd name="f10" fmla="val 195"/>
                  <a:gd name="f11" fmla="val 1"/>
                  <a:gd name="f12" fmla="val 353"/>
                  <a:gd name="f13" fmla="val 573"/>
                  <a:gd name="f14" fmla="val 221"/>
                  <a:gd name="f15" fmla="val 668"/>
                  <a:gd name="f16" fmla="val 946"/>
                  <a:gd name="f17" fmla="val 1015"/>
                  <a:gd name="f18" fmla="val 987"/>
                  <a:gd name="f19" fmla="val 1031"/>
                  <a:gd name="f20" fmla="val 1032"/>
                  <a:gd name="f21" fmla="val 1077"/>
                  <a:gd name="f22" fmla="val 1209"/>
                  <a:gd name="f23" fmla="val 1349"/>
                  <a:gd name="f24" fmla="val 974"/>
                  <a:gd name="f25" fmla="val 1419"/>
                  <a:gd name="f26" fmla="val 857"/>
                  <a:gd name="f27" fmla="val 699"/>
                  <a:gd name="f28" fmla="val 447"/>
                  <a:gd name="f29" fmla="val 1261"/>
                  <a:gd name="f30" fmla="val 384"/>
                  <a:gd name="f31" fmla="val 536"/>
                  <a:gd name="f32" fmla="val 38"/>
                  <a:gd name="f33" fmla="val 493"/>
                  <a:gd name="f34" fmla="val 12"/>
                  <a:gd name="f35" fmla="val 445"/>
                  <a:gd name="f36" fmla="*/ f0 1 1482"/>
                  <a:gd name="f37" fmla="*/ f1 1 1039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1482"/>
                  <a:gd name="f44" fmla="*/ f41 1 1039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1482" h="103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9" y="f13"/>
                      <a:pt x="f14" y="f15"/>
                    </a:cubicBezTo>
                    <a:lnTo>
                      <a:pt x="f16" y="f17"/>
                    </a:ln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5" y="f26"/>
                    </a:cubicBezTo>
                    <a:cubicBezTo>
                      <a:pt x="f3" y="f27"/>
                      <a:pt x="f25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6" name="Google Shape;10419;p74">
                <a:extLst>
                  <a:ext uri="{FF2B5EF4-FFF2-40B4-BE49-F238E27FC236}">
                    <a16:creationId xmlns:a16="http://schemas.microsoft.com/office/drawing/2014/main" id="{0408FF11-BA3F-D755-3A7B-DD5525C109F7}"/>
                  </a:ext>
                </a:extLst>
              </p:cNvPr>
              <p:cNvSpPr/>
              <p:nvPr/>
            </p:nvSpPr>
            <p:spPr>
              <a:xfrm>
                <a:off x="6250938" y="2080214"/>
                <a:ext cx="58942" cy="45473"/>
              </a:xfrm>
              <a:custGeom>
                <a:gdLst>
                  <a:gd name="f0" fmla="val w"/>
                  <a:gd name="f1" fmla="val h"/>
                  <a:gd name="f2" fmla="val 0"/>
                  <a:gd name="f3" fmla="val 1481"/>
                  <a:gd name="f4" fmla="val 1072"/>
                  <a:gd name="f5" fmla="val 1110"/>
                  <a:gd name="f6" fmla="val 1049"/>
                  <a:gd name="f7" fmla="val 983"/>
                  <a:gd name="f8" fmla="val 18"/>
                  <a:gd name="f9" fmla="val 914"/>
                  <a:gd name="f10" fmla="val 57"/>
                  <a:gd name="f11" fmla="val 221"/>
                  <a:gd name="f12" fmla="val 404"/>
                  <a:gd name="f13" fmla="val 63"/>
                  <a:gd name="f14" fmla="val 498"/>
                  <a:gd name="f15" fmla="val 687"/>
                  <a:gd name="f16" fmla="val 877"/>
                  <a:gd name="f17" fmla="val 132"/>
                  <a:gd name="f18" fmla="val 991"/>
                  <a:gd name="f19" fmla="val 250"/>
                  <a:gd name="f20" fmla="val 382"/>
                  <a:gd name="f21" fmla="val 432"/>
                  <a:gd name="f22" fmla="val 484"/>
                  <a:gd name="f23" fmla="val 1060"/>
                  <a:gd name="f24" fmla="val 536"/>
                  <a:gd name="f25" fmla="val 1034"/>
                  <a:gd name="f26" fmla="val 1260"/>
                  <a:gd name="f27" fmla="val 1418"/>
                  <a:gd name="f28" fmla="val 593"/>
                  <a:gd name="f29" fmla="val 215"/>
                  <a:gd name="f30" fmla="val 1353"/>
                  <a:gd name="f31" fmla="val 85"/>
                  <a:gd name="f32" fmla="val 1244"/>
                  <a:gd name="f33" fmla="*/ f0 1 1481"/>
                  <a:gd name="f34" fmla="*/ f1 1 1072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1481"/>
                  <a:gd name="f41" fmla="*/ f38 1 1072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1481" h="10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2" y="f15"/>
                      <a:pt x="f13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lnTo>
                      <a:pt x="f26" y="f15"/>
                    </a:lnTo>
                    <a:cubicBezTo>
                      <a:pt x="f27" y="f28"/>
                      <a:pt x="f3" y="f12"/>
                      <a:pt x="f27" y="f29"/>
                    </a:cubicBezTo>
                    <a:cubicBezTo>
                      <a:pt x="f30" y="f31"/>
                      <a:pt x="f3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7" name="Google Shape;10420;p74">
                <a:extLst>
                  <a:ext uri="{FF2B5EF4-FFF2-40B4-BE49-F238E27FC236}">
                    <a16:creationId xmlns:a16="http://schemas.microsoft.com/office/drawing/2014/main" id="{E0E60B84-981A-63E1-2FFA-7217285F51B6}"/>
                  </a:ext>
                </a:extLst>
              </p:cNvPr>
              <p:cNvSpPr/>
              <p:nvPr/>
            </p:nvSpPr>
            <p:spPr>
              <a:xfrm>
                <a:off x="5970062" y="2077279"/>
                <a:ext cx="282156" cy="413592"/>
              </a:xfrm>
              <a:custGeom>
                <a:gdLst>
                  <a:gd name="f0" fmla="val w"/>
                  <a:gd name="f1" fmla="val h"/>
                  <a:gd name="f2" fmla="val 0"/>
                  <a:gd name="f3" fmla="val 7089"/>
                  <a:gd name="f4" fmla="val 9750"/>
                  <a:gd name="f5" fmla="val 3529"/>
                  <a:gd name="f6" fmla="val 3151"/>
                  <a:gd name="f7" fmla="val 2836"/>
                  <a:gd name="f8" fmla="val 315"/>
                  <a:gd name="f9" fmla="val 725"/>
                  <a:gd name="f10" fmla="val 1418"/>
                  <a:gd name="f11" fmla="val 1040"/>
                  <a:gd name="f12" fmla="val 2520"/>
                  <a:gd name="f13" fmla="val 2111"/>
                  <a:gd name="f14" fmla="val 1733"/>
                  <a:gd name="f15" fmla="val 2143"/>
                  <a:gd name="f16" fmla="val 1544"/>
                  <a:gd name="f17" fmla="val 1638"/>
                  <a:gd name="f18" fmla="val 2080"/>
                  <a:gd name="f19" fmla="val 1764"/>
                  <a:gd name="f20" fmla="val 3497"/>
                  <a:gd name="f21" fmla="val 4253"/>
                  <a:gd name="f22" fmla="val 4883"/>
                  <a:gd name="f23" fmla="val 2710"/>
                  <a:gd name="f24" fmla="val 3466"/>
                  <a:gd name="f25" fmla="val 4096"/>
                  <a:gd name="f26" fmla="val 4474"/>
                  <a:gd name="f27" fmla="val 4600"/>
                  <a:gd name="f28" fmla="val 3907"/>
                  <a:gd name="f29" fmla="val 4758"/>
                  <a:gd name="f30" fmla="val 4064"/>
                  <a:gd name="f31" fmla="val 5073"/>
                  <a:gd name="f32" fmla="val 4159"/>
                  <a:gd name="f33" fmla="val 5482"/>
                  <a:gd name="f34" fmla="val 5860"/>
                  <a:gd name="f35" fmla="val 6081"/>
                  <a:gd name="f36" fmla="val 4001"/>
                  <a:gd name="f37" fmla="val 6238"/>
                  <a:gd name="f38" fmla="val 3812"/>
                  <a:gd name="f39" fmla="val 3623"/>
                  <a:gd name="f40" fmla="val 4915"/>
                  <a:gd name="f41" fmla="val 2678"/>
                  <a:gd name="f42" fmla="val 4128"/>
                  <a:gd name="f43" fmla="val 3844"/>
                  <a:gd name="f44" fmla="val 3434"/>
                  <a:gd name="f45" fmla="val 3025"/>
                  <a:gd name="f46" fmla="val 788"/>
                  <a:gd name="f47" fmla="val 4443"/>
                  <a:gd name="f48" fmla="val 5167"/>
                  <a:gd name="f49" fmla="val 6112"/>
                  <a:gd name="f50" fmla="val 536"/>
                  <a:gd name="f51" fmla="val 6963"/>
                  <a:gd name="f52" fmla="val 1386"/>
                  <a:gd name="f53" fmla="val 7372"/>
                  <a:gd name="f54" fmla="val 8318"/>
                  <a:gd name="f55" fmla="val 977"/>
                  <a:gd name="f56" fmla="val 662"/>
                  <a:gd name="f57" fmla="val 8633"/>
                  <a:gd name="f58" fmla="val 9011"/>
                  <a:gd name="f59" fmla="val 9389"/>
                  <a:gd name="f60" fmla="val 9578"/>
                  <a:gd name="f61" fmla="val 819"/>
                  <a:gd name="f62" fmla="val 9735"/>
                  <a:gd name="f63" fmla="val 1008"/>
                  <a:gd name="f64" fmla="val 5923"/>
                  <a:gd name="f65" fmla="val 9745"/>
                  <a:gd name="f66" fmla="val 5979"/>
                  <a:gd name="f67" fmla="val 9749"/>
                  <a:gd name="f68" fmla="val 6029"/>
                  <a:gd name="f69" fmla="val 6305"/>
                  <a:gd name="f70" fmla="val 6396"/>
                  <a:gd name="f71" fmla="val 9612"/>
                  <a:gd name="f72" fmla="val 9452"/>
                  <a:gd name="f73" fmla="val 9105"/>
                  <a:gd name="f74" fmla="val 8696"/>
                  <a:gd name="f75" fmla="val 8381"/>
                  <a:gd name="f76" fmla="val 5702"/>
                  <a:gd name="f77" fmla="val 7436"/>
                  <a:gd name="f78" fmla="val 6522"/>
                  <a:gd name="f79" fmla="val 7057"/>
                  <a:gd name="f80" fmla="val 6175"/>
                  <a:gd name="f81" fmla="val 5230"/>
                  <a:gd name="f82" fmla="val 6774"/>
                  <a:gd name="f83" fmla="val 6364"/>
                  <a:gd name="f84" fmla="val 5986"/>
                  <a:gd name="f85" fmla="val 5671"/>
                  <a:gd name="f86" fmla="val 5356"/>
                  <a:gd name="f87" fmla="val 4946"/>
                  <a:gd name="f88" fmla="val 4568"/>
                  <a:gd name="f89" fmla="val 3938"/>
                  <a:gd name="f90" fmla="*/ f0 1 7089"/>
                  <a:gd name="f91" fmla="*/ f1 1 9750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7089"/>
                  <a:gd name="f98" fmla="*/ f95 1 9750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7089" h="975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9"/>
                      <a:pt x="f13" y="f9"/>
                    </a:cubicBezTo>
                    <a:cubicBezTo>
                      <a:pt x="f14" y="f9"/>
                      <a:pt x="f10" y="f11"/>
                      <a:pt x="f10" y="f10"/>
                    </a:cubicBezTo>
                    <a:lnTo>
                      <a:pt x="f10" y="f15"/>
                    </a:lnTo>
                    <a:cubicBezTo>
                      <a:pt x="f16" y="f15"/>
                      <a:pt x="f17" y="f18"/>
                      <a:pt x="f19" y="f18"/>
                    </a:cubicBezTo>
                    <a:lnTo>
                      <a:pt x="f20" y="f18"/>
                    </a:lnTo>
                    <a:cubicBezTo>
                      <a:pt x="f21" y="f18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6" y="f37"/>
                      <a:pt x="f38" y="f37"/>
                    </a:cubicBezTo>
                    <a:cubicBezTo>
                      <a:pt x="f39" y="f37"/>
                      <a:pt x="f24" y="f35"/>
                      <a:pt x="f24" y="f34"/>
                    </a:cubicBezTo>
                    <a:cubicBezTo>
                      <a:pt x="f24" y="f40"/>
                      <a:pt x="f41" y="f42"/>
                      <a:pt x="f14" y="f42"/>
                    </a:cubicBezTo>
                    <a:lnTo>
                      <a:pt x="f24" y="f42"/>
                    </a:lnTo>
                    <a:cubicBezTo>
                      <a:pt x="f43" y="f42"/>
                      <a:pt x="f32" y="f38"/>
                      <a:pt x="f32" y="f44"/>
                    </a:cubicBezTo>
                    <a:cubicBezTo>
                      <a:pt x="f32" y="f45"/>
                      <a:pt x="f43" y="f23"/>
                      <a:pt x="f24" y="f23"/>
                    </a:cubicBezTo>
                    <a:lnTo>
                      <a:pt x="f14" y="f23"/>
                    </a:lnTo>
                    <a:cubicBezTo>
                      <a:pt x="f46" y="f23"/>
                      <a:pt x="f2" y="f20"/>
                      <a:pt x="f2" y="f47"/>
                    </a:cubicBezTo>
                    <a:lnTo>
                      <a:pt x="f2" y="f48"/>
                    </a:lnTo>
                    <a:cubicBezTo>
                      <a:pt x="f2" y="f49"/>
                      <a:pt x="f50" y="f51"/>
                      <a:pt x="f52" y="f53"/>
                    </a:cubicBezTo>
                    <a:lnTo>
                      <a:pt x="f52" y="f54"/>
                    </a:lnTo>
                    <a:cubicBezTo>
                      <a:pt x="f55" y="f54"/>
                      <a:pt x="f56" y="f57"/>
                      <a:pt x="f56" y="f58"/>
                    </a:cubicBezTo>
                    <a:lnTo>
                      <a:pt x="f56" y="f59"/>
                    </a:lnTo>
                    <a:cubicBezTo>
                      <a:pt x="f56" y="f60"/>
                      <a:pt x="f61" y="f62"/>
                      <a:pt x="f63" y="f62"/>
                    </a:cubicBezTo>
                    <a:lnTo>
                      <a:pt x="f34" y="f62"/>
                    </a:lnTo>
                    <a:cubicBezTo>
                      <a:pt x="f64" y="f65"/>
                      <a:pt x="f66" y="f67"/>
                      <a:pt x="f68" y="f67"/>
                    </a:cubicBezTo>
                    <a:cubicBezTo>
                      <a:pt x="f69" y="f67"/>
                      <a:pt x="f70" y="f71"/>
                      <a:pt x="f70" y="f72"/>
                    </a:cubicBezTo>
                    <a:lnTo>
                      <a:pt x="f70" y="f73"/>
                    </a:lnTo>
                    <a:cubicBezTo>
                      <a:pt x="f70" y="f74"/>
                      <a:pt x="f49" y="f75"/>
                      <a:pt x="f76" y="f75"/>
                    </a:cubicBezTo>
                    <a:lnTo>
                      <a:pt x="f76" y="f77"/>
                    </a:lnTo>
                    <a:cubicBezTo>
                      <a:pt x="f78" y="f79"/>
                      <a:pt x="f3" y="f80"/>
                      <a:pt x="f3" y="f81"/>
                    </a:cubicBezTo>
                    <a:lnTo>
                      <a:pt x="f3" y="f15"/>
                    </a:lnTo>
                    <a:cubicBezTo>
                      <a:pt x="f3" y="f14"/>
                      <a:pt x="f82" y="f10"/>
                      <a:pt x="f83" y="f10"/>
                    </a:cubicBezTo>
                    <a:cubicBezTo>
                      <a:pt x="f84" y="f10"/>
                      <a:pt x="f85" y="f14"/>
                      <a:pt x="f85" y="f15"/>
                    </a:cubicBezTo>
                    <a:lnTo>
                      <a:pt x="f85" y="f10"/>
                    </a:lnTo>
                    <a:cubicBezTo>
                      <a:pt x="f85" y="f11"/>
                      <a:pt x="f86" y="f9"/>
                      <a:pt x="f87" y="f9"/>
                    </a:cubicBezTo>
                    <a:cubicBezTo>
                      <a:pt x="f88" y="f9"/>
                      <a:pt x="f21" y="f11"/>
                      <a:pt x="f21" y="f10"/>
                    </a:cubicBezTo>
                    <a:lnTo>
                      <a:pt x="f21" y="f9"/>
                    </a:lnTo>
                    <a:cubicBezTo>
                      <a:pt x="f21" y="f8"/>
                      <a:pt x="f8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98" name="Google Shape;10478;p74">
              <a:extLst>
                <a:ext uri="{FF2B5EF4-FFF2-40B4-BE49-F238E27FC236}">
                  <a16:creationId xmlns:a16="http://schemas.microsoft.com/office/drawing/2014/main" id="{E7D3E473-DD14-79FA-A1EB-CB5D6C424237}"/>
                </a:ext>
              </a:extLst>
            </p:cNvPr>
            <p:cNvGrpSpPr/>
            <p:nvPr/>
          </p:nvGrpSpPr>
          <p:grpSpPr>
            <a:xfrm>
              <a:off x="6451850" y="1990246"/>
              <a:ext cx="479045" cy="501182"/>
              <a:chOff x="6451850" y="1990246"/>
              <a:chExt cx="479045" cy="501182"/>
            </a:xfrm>
            <a:grpFill/>
          </p:grpSpPr>
          <p:sp>
            <p:nvSpPr>
              <p:cNvPr id="199" name="Google Shape;10479;p74">
                <a:extLst>
                  <a:ext uri="{FF2B5EF4-FFF2-40B4-BE49-F238E27FC236}">
                    <a16:creationId xmlns:a16="http://schemas.microsoft.com/office/drawing/2014/main" id="{6E198992-0139-06E2-9C9D-523A904915E7}"/>
                  </a:ext>
                </a:extLst>
              </p:cNvPr>
              <p:cNvSpPr/>
              <p:nvPr/>
            </p:nvSpPr>
            <p:spPr>
              <a:xfrm>
                <a:off x="6451850" y="2115848"/>
                <a:ext cx="218230" cy="248625"/>
              </a:xfrm>
              <a:custGeom>
                <a:gdLst>
                  <a:gd name="f0" fmla="val w"/>
                  <a:gd name="f1" fmla="val h"/>
                  <a:gd name="f2" fmla="val 0"/>
                  <a:gd name="f3" fmla="val 5483"/>
                  <a:gd name="f4" fmla="val 5861"/>
                  <a:gd name="f5" fmla="val 2584"/>
                  <a:gd name="f6" fmla="val 1"/>
                  <a:gd name="f7" fmla="val 410"/>
                  <a:gd name="f8" fmla="val 2206"/>
                  <a:gd name="f9" fmla="val 2615"/>
                  <a:gd name="f10" fmla="val 3277"/>
                  <a:gd name="f11" fmla="val 3655"/>
                  <a:gd name="f12" fmla="val 5860"/>
                  <a:gd name="f13" fmla="val 3781"/>
                  <a:gd name="f14" fmla="val 4632"/>
                  <a:gd name="f15" fmla="val 3844"/>
                  <a:gd name="f16" fmla="val 4584"/>
                  <a:gd name="f17" fmla="val 3939"/>
                  <a:gd name="f18" fmla="val 4561"/>
                  <a:gd name="f19" fmla="val 4029"/>
                  <a:gd name="f20" fmla="val 4120"/>
                  <a:gd name="f21" fmla="val 4206"/>
                  <a:gd name="f22" fmla="val 4254"/>
                  <a:gd name="f23" fmla="val 4726"/>
                  <a:gd name="f24" fmla="val 5104"/>
                  <a:gd name="f25" fmla="val 4789"/>
                  <a:gd name="f26" fmla="val 5167"/>
                  <a:gd name="f27" fmla="val 4884"/>
                  <a:gd name="f28" fmla="val 5199"/>
                  <a:gd name="f29" fmla="val 4974"/>
                  <a:gd name="f30" fmla="val 5065"/>
                  <a:gd name="f31" fmla="val 5152"/>
                  <a:gd name="f32" fmla="val 5325"/>
                  <a:gd name="f33" fmla="val 5010"/>
                  <a:gd name="f34" fmla="val 4758"/>
                  <a:gd name="f35" fmla="val 4159"/>
                  <a:gd name="f36" fmla="val 4065"/>
                  <a:gd name="f37" fmla="val 3813"/>
                  <a:gd name="f38" fmla="val 3687"/>
                  <a:gd name="f39" fmla="val 5482"/>
                  <a:gd name="f40" fmla="val 2962"/>
                  <a:gd name="f41" fmla="val 2489"/>
                  <a:gd name="f42" fmla="val 2710"/>
                  <a:gd name="f43" fmla="val 2915"/>
                  <a:gd name="f44" fmla="val 4317"/>
                  <a:gd name="f45" fmla="val 3017"/>
                  <a:gd name="f46" fmla="val 4049"/>
                  <a:gd name="f47" fmla="val 3513"/>
                  <a:gd name="f48" fmla="val 3309"/>
                  <a:gd name="f49" fmla="val 2930"/>
                  <a:gd name="f50" fmla="val 2332"/>
                  <a:gd name="f51" fmla="val 1670"/>
                  <a:gd name="f52" fmla="val 1261"/>
                  <a:gd name="f53" fmla="val 3561"/>
                  <a:gd name="f54" fmla="val 1040"/>
                  <a:gd name="f55" fmla="*/ f0 1 5483"/>
                  <a:gd name="f56" fmla="*/ f1 1 5861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61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7" y="f11"/>
                    </a:cubicBezTo>
                    <a:lnTo>
                      <a:pt x="f5" y="f12"/>
                    </a:lnTo>
                    <a:lnTo>
                      <a:pt x="f13" y="f14"/>
                    </a:ln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20" y="f18"/>
                      <a:pt x="f21" y="f16"/>
                      <a:pt x="f22" y="f14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28" y="f24"/>
                    </a:cubicBezTo>
                    <a:cubicBezTo>
                      <a:pt x="f32" y="f33"/>
                      <a:pt x="f32" y="f34"/>
                      <a:pt x="f28" y="f14"/>
                    </a:cubicBezTo>
                    <a:lnTo>
                      <a:pt x="f23" y="f35"/>
                    </a:lnTo>
                    <a:cubicBezTo>
                      <a:pt x="f14" y="f36"/>
                      <a:pt x="f14" y="f37"/>
                      <a:pt x="f23" y="f38"/>
                    </a:cubicBezTo>
                    <a:lnTo>
                      <a:pt x="f39" y="f40"/>
                    </a:lnTo>
                    <a:lnTo>
                      <a:pt x="f33" y="f41"/>
                    </a:lnTo>
                    <a:lnTo>
                      <a:pt x="f25" y="f42"/>
                    </a:lnTo>
                    <a:cubicBezTo>
                      <a:pt x="f16" y="f43"/>
                      <a:pt x="f44" y="f45"/>
                      <a:pt x="f46" y="f45"/>
                    </a:cubicBezTo>
                    <a:cubicBezTo>
                      <a:pt x="f13" y="f45"/>
                      <a:pt x="f47" y="f43"/>
                      <a:pt x="f48" y="f42"/>
                    </a:cubicBezTo>
                    <a:cubicBezTo>
                      <a:pt x="f49" y="f50"/>
                      <a:pt x="f49" y="f51"/>
                      <a:pt x="f48" y="f52"/>
                    </a:cubicBezTo>
                    <a:lnTo>
                      <a:pt x="f53" y="f54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0" name="Google Shape;10480;p74">
                <a:extLst>
                  <a:ext uri="{FF2B5EF4-FFF2-40B4-BE49-F238E27FC236}">
                    <a16:creationId xmlns:a16="http://schemas.microsoft.com/office/drawing/2014/main" id="{1B071A70-AE15-81AF-55D0-B57869F2B86C}"/>
                  </a:ext>
                </a:extLst>
              </p:cNvPr>
              <p:cNvSpPr/>
              <p:nvPr/>
            </p:nvSpPr>
            <p:spPr>
              <a:xfrm>
                <a:off x="6574755" y="1990246"/>
                <a:ext cx="232001" cy="227200"/>
              </a:xfrm>
              <a:custGeom>
                <a:gdLst>
                  <a:gd name="f0" fmla="val w"/>
                  <a:gd name="f1" fmla="val h"/>
                  <a:gd name="f2" fmla="val 0"/>
                  <a:gd name="f3" fmla="val 5829"/>
                  <a:gd name="f4" fmla="val 5356"/>
                  <a:gd name="f5" fmla="val 2926"/>
                  <a:gd name="f6" fmla="val 2662"/>
                  <a:gd name="f7" fmla="val 2394"/>
                  <a:gd name="f8" fmla="val 95"/>
                  <a:gd name="f9" fmla="val 2205"/>
                  <a:gd name="f10" fmla="val 284"/>
                  <a:gd name="f11" fmla="val 2457"/>
                  <a:gd name="f12" fmla="val 1229"/>
                  <a:gd name="f13" fmla="val 3686"/>
                  <a:gd name="f14" fmla="val 1323"/>
                  <a:gd name="f15" fmla="val 3781"/>
                  <a:gd name="f16" fmla="val 4033"/>
                  <a:gd name="f17" fmla="val 4127"/>
                  <a:gd name="f18" fmla="val 725"/>
                  <a:gd name="f19" fmla="val 4600"/>
                  <a:gd name="f20" fmla="val 630"/>
                  <a:gd name="f21" fmla="val 4726"/>
                  <a:gd name="f22" fmla="val 4978"/>
                  <a:gd name="f23" fmla="val 5072"/>
                  <a:gd name="f24" fmla="val 788"/>
                  <a:gd name="f25" fmla="val 5135"/>
                  <a:gd name="f26" fmla="val 882"/>
                  <a:gd name="f27" fmla="val 5167"/>
                  <a:gd name="f28" fmla="val 977"/>
                  <a:gd name="f29" fmla="val 1071"/>
                  <a:gd name="f30" fmla="val 1166"/>
                  <a:gd name="f31" fmla="val 1701"/>
                  <a:gd name="f32" fmla="val 1749"/>
                  <a:gd name="f33" fmla="val 4553"/>
                  <a:gd name="f34" fmla="val 1835"/>
                  <a:gd name="f35" fmla="val 4529"/>
                  <a:gd name="f36" fmla="val 1926"/>
                  <a:gd name="f37" fmla="val 2016"/>
                  <a:gd name="f38" fmla="val 2111"/>
                  <a:gd name="f39" fmla="val 2174"/>
                  <a:gd name="f40" fmla="val 2898"/>
                  <a:gd name="f41" fmla="val 3371"/>
                  <a:gd name="f42" fmla="val 4883"/>
                  <a:gd name="f43" fmla="val 3151"/>
                  <a:gd name="f44" fmla="val 4663"/>
                  <a:gd name="f45" fmla="val 2741"/>
                  <a:gd name="f46" fmla="val 4253"/>
                  <a:gd name="f47" fmla="val 3592"/>
                  <a:gd name="f48" fmla="val 3214"/>
                  <a:gd name="f49" fmla="val 3340"/>
                  <a:gd name="f50" fmla="val 3009"/>
                  <a:gd name="f51" fmla="val 3607"/>
                  <a:gd name="f52" fmla="val 2906"/>
                  <a:gd name="f53" fmla="val 3875"/>
                  <a:gd name="f54" fmla="val 4143"/>
                  <a:gd name="f55" fmla="val 4411"/>
                  <a:gd name="f56" fmla="val 4852"/>
                  <a:gd name="f57" fmla="val 3434"/>
                  <a:gd name="f58" fmla="val 5828"/>
                  <a:gd name="f59" fmla="val 3623"/>
                  <a:gd name="f60" fmla="val 3450"/>
                  <a:gd name="f61" fmla="val 3190"/>
                  <a:gd name="f62" fmla="*/ f0 1 5829"/>
                  <a:gd name="f63" fmla="*/ f1 1 5356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29"/>
                  <a:gd name="f70" fmla="*/ f67 1 5356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29" h="535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lnTo>
                      <a:pt x="f12" y="f13"/>
                    </a:lnTo>
                    <a:cubicBezTo>
                      <a:pt x="f14" y="f15"/>
                      <a:pt x="f14" y="f16"/>
                      <a:pt x="f12" y="f17"/>
                    </a:cubicBezTo>
                    <a:lnTo>
                      <a:pt x="f18" y="f19"/>
                    </a:lnTo>
                    <a:cubicBezTo>
                      <a:pt x="f20" y="f21"/>
                      <a:pt x="f20" y="f22"/>
                      <a:pt x="f18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12" y="f23"/>
                    </a:cubicBezTo>
                    <a:lnTo>
                      <a:pt x="f31" y="f19"/>
                    </a:ln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19"/>
                    </a:cubicBezTo>
                    <a:lnTo>
                      <a:pt x="f40" y="f4"/>
                    </a:lnTo>
                    <a:lnTo>
                      <a:pt x="f41" y="f42"/>
                    </a:lnTo>
                    <a:lnTo>
                      <a:pt x="f43" y="f44"/>
                    </a:lnTo>
                    <a:cubicBezTo>
                      <a:pt x="f45" y="f46"/>
                      <a:pt x="f45" y="f47"/>
                      <a:pt x="f43" y="f48"/>
                    </a:cubicBezTo>
                    <a:cubicBezTo>
                      <a:pt x="f49" y="f50"/>
                      <a:pt x="f51" y="f52"/>
                      <a:pt x="f53" y="f52"/>
                    </a:cubicBezTo>
                    <a:cubicBezTo>
                      <a:pt x="f54" y="f52"/>
                      <a:pt x="f55" y="f50"/>
                      <a:pt x="f19" y="f48"/>
                    </a:cubicBezTo>
                    <a:lnTo>
                      <a:pt x="f56" y="f57"/>
                    </a:lnTo>
                    <a:lnTo>
                      <a:pt x="f58" y="f11"/>
                    </a:lnTo>
                    <a:lnTo>
                      <a:pt x="f59" y="f10"/>
                    </a:lnTo>
                    <a:cubicBezTo>
                      <a:pt x="f60" y="f8"/>
                      <a:pt x="f6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1" name="Google Shape;10481;p74">
                <a:extLst>
                  <a:ext uri="{FF2B5EF4-FFF2-40B4-BE49-F238E27FC236}">
                    <a16:creationId xmlns:a16="http://schemas.microsoft.com/office/drawing/2014/main" id="{938DF197-B60A-270B-35D4-7E9538C986A1}"/>
                  </a:ext>
                </a:extLst>
              </p:cNvPr>
              <p:cNvSpPr/>
              <p:nvPr/>
            </p:nvSpPr>
            <p:spPr>
              <a:xfrm>
                <a:off x="6712665" y="2115848"/>
                <a:ext cx="218230" cy="247262"/>
              </a:xfrm>
              <a:custGeom>
                <a:gdLst>
                  <a:gd name="f0" fmla="val w"/>
                  <a:gd name="f1" fmla="val h"/>
                  <a:gd name="f2" fmla="val 0"/>
                  <a:gd name="f3" fmla="val 5483"/>
                  <a:gd name="f4" fmla="val 5829"/>
                  <a:gd name="f5" fmla="val 2899"/>
                  <a:gd name="f6" fmla="val 1"/>
                  <a:gd name="f7" fmla="val 1702"/>
                  <a:gd name="f8" fmla="val 1229"/>
                  <a:gd name="f9" fmla="val 1639"/>
                  <a:gd name="f10" fmla="val 1292"/>
                  <a:gd name="f11" fmla="val 1544"/>
                  <a:gd name="f12" fmla="val 1324"/>
                  <a:gd name="f13" fmla="val 1450"/>
                  <a:gd name="f14" fmla="val 1355"/>
                  <a:gd name="f15" fmla="val 1261"/>
                  <a:gd name="f16" fmla="val 1198"/>
                  <a:gd name="f17" fmla="val 725"/>
                  <a:gd name="f18" fmla="val 757"/>
                  <a:gd name="f19" fmla="val 678"/>
                  <a:gd name="f20" fmla="val 694"/>
                  <a:gd name="f21" fmla="val 591"/>
                  <a:gd name="f22" fmla="val 662"/>
                  <a:gd name="f23" fmla="val 501"/>
                  <a:gd name="f24" fmla="val 410"/>
                  <a:gd name="f25" fmla="val 316"/>
                  <a:gd name="f26" fmla="val 253"/>
                  <a:gd name="f27" fmla="val 158"/>
                  <a:gd name="f28" fmla="val 883"/>
                  <a:gd name="f29" fmla="val 1103"/>
                  <a:gd name="f30" fmla="val 851"/>
                  <a:gd name="f31" fmla="val 1828"/>
                  <a:gd name="f32" fmla="val 2048"/>
                  <a:gd name="f33" fmla="val 2174"/>
                  <a:gd name="f34" fmla="val 473"/>
                  <a:gd name="f35" fmla="val 3372"/>
                  <a:gd name="f36" fmla="val 3151"/>
                  <a:gd name="f37" fmla="val 898"/>
                  <a:gd name="f38" fmla="val 2946"/>
                  <a:gd name="f39" fmla="val 1166"/>
                  <a:gd name="f40" fmla="val 2844"/>
                  <a:gd name="f41" fmla="val 1434"/>
                  <a:gd name="f42" fmla="val 1970"/>
                  <a:gd name="f43" fmla="val 2552"/>
                  <a:gd name="f44" fmla="val 3529"/>
                  <a:gd name="f45" fmla="val 4222"/>
                  <a:gd name="f46" fmla="val 4600"/>
                  <a:gd name="f47" fmla="val 1922"/>
                  <a:gd name="f48" fmla="val 4852"/>
                  <a:gd name="f49" fmla="val 5073"/>
                  <a:gd name="f50" fmla="val 3655"/>
                  <a:gd name="f51" fmla="val 5482"/>
                  <a:gd name="f52" fmla="val 3277"/>
                  <a:gd name="f53" fmla="val 2615"/>
                  <a:gd name="f54" fmla="val 2206"/>
                  <a:gd name="f55" fmla="*/ f0 1 5483"/>
                  <a:gd name="f56" fmla="*/ f1 1 5829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29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29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0"/>
                      <a:pt x="f16" y="f8"/>
                    </a:cubicBezTo>
                    <a:lnTo>
                      <a:pt x="f17" y="f18"/>
                    </a:ln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6" y="f18"/>
                    </a:cubicBezTo>
                    <a:cubicBezTo>
                      <a:pt x="f27" y="f28"/>
                      <a:pt x="f27" y="f29"/>
                      <a:pt x="f26" y="f8"/>
                    </a:cubicBezTo>
                    <a:lnTo>
                      <a:pt x="f17" y="f7"/>
                    </a:lnTo>
                    <a:cubicBezTo>
                      <a:pt x="f30" y="f31"/>
                      <a:pt x="f30" y="f32"/>
                      <a:pt x="f17" y="f33"/>
                    </a:cubicBezTo>
                    <a:lnTo>
                      <a:pt x="f6" y="f5"/>
                    </a:lnTo>
                    <a:lnTo>
                      <a:pt x="f34" y="f35"/>
                    </a:lnTo>
                    <a:lnTo>
                      <a:pt x="f20" y="f36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7" y="f40"/>
                      <a:pt x="f42" y="f38"/>
                      <a:pt x="f33" y="f36"/>
                    </a:cubicBezTo>
                    <a:cubicBezTo>
                      <a:pt x="f43" y="f44"/>
                      <a:pt x="f43" y="f45"/>
                      <a:pt x="f33" y="f46"/>
                    </a:cubicBezTo>
                    <a:lnTo>
                      <a:pt x="f47" y="f48"/>
                    </a:lnTo>
                    <a:lnTo>
                      <a:pt x="f5" y="f4"/>
                    </a:lnTo>
                    <a:lnTo>
                      <a:pt x="f49" y="f50"/>
                    </a:lnTo>
                    <a:cubicBezTo>
                      <a:pt x="f51" y="f52"/>
                      <a:pt x="f51" y="f53"/>
                      <a:pt x="f49" y="f54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2" name="Google Shape;10482;p74">
                <a:extLst>
                  <a:ext uri="{FF2B5EF4-FFF2-40B4-BE49-F238E27FC236}">
                    <a16:creationId xmlns:a16="http://schemas.microsoft.com/office/drawing/2014/main" id="{10EC4950-EBDC-FCD9-011A-FE0534C6B5DB}"/>
                  </a:ext>
                </a:extLst>
              </p:cNvPr>
              <p:cNvSpPr/>
              <p:nvPr/>
            </p:nvSpPr>
            <p:spPr>
              <a:xfrm>
                <a:off x="6574755" y="2262874"/>
                <a:ext cx="234507" cy="228554"/>
              </a:xfrm>
              <a:custGeom>
                <a:gdLst>
                  <a:gd name="f0" fmla="val w"/>
                  <a:gd name="f1" fmla="val h"/>
                  <a:gd name="f2" fmla="val 0"/>
                  <a:gd name="f3" fmla="val 5892"/>
                  <a:gd name="f4" fmla="val 5388"/>
                  <a:gd name="f5" fmla="val 2993"/>
                  <a:gd name="f6" fmla="val 2520"/>
                  <a:gd name="f7" fmla="val 473"/>
                  <a:gd name="f8" fmla="val 2741"/>
                  <a:gd name="f9" fmla="val 725"/>
                  <a:gd name="f10" fmla="val 3151"/>
                  <a:gd name="f11" fmla="val 1103"/>
                  <a:gd name="f12" fmla="val 1764"/>
                  <a:gd name="f13" fmla="val 2174"/>
                  <a:gd name="f14" fmla="val 2505"/>
                  <a:gd name="f15" fmla="val 2363"/>
                  <a:gd name="f16" fmla="val 2221"/>
                  <a:gd name="f17" fmla="val 2457"/>
                  <a:gd name="f18" fmla="val 1949"/>
                  <a:gd name="f19" fmla="val 1678"/>
                  <a:gd name="f20" fmla="val 1418"/>
                  <a:gd name="f21" fmla="val 1229"/>
                  <a:gd name="f22" fmla="val 977"/>
                  <a:gd name="f23" fmla="val 1922"/>
                  <a:gd name="f24" fmla="val 2930"/>
                  <a:gd name="f25" fmla="val 2205"/>
                  <a:gd name="f26" fmla="val 5072"/>
                  <a:gd name="f27" fmla="val 2394"/>
                  <a:gd name="f28" fmla="val 5293"/>
                  <a:gd name="f29" fmla="val 2678"/>
                  <a:gd name="f30" fmla="val 5387"/>
                  <a:gd name="f31" fmla="val 3214"/>
                  <a:gd name="f32" fmla="val 3497"/>
                  <a:gd name="f33" fmla="val 3686"/>
                  <a:gd name="f34" fmla="val 5891"/>
                  <a:gd name="f35" fmla="val 4663"/>
                  <a:gd name="f36" fmla="val 1701"/>
                  <a:gd name="f37" fmla="val 4568"/>
                  <a:gd name="f38" fmla="val 1575"/>
                  <a:gd name="f39" fmla="val 1355"/>
                  <a:gd name="f40" fmla="val 5167"/>
                  <a:gd name="f41" fmla="val 756"/>
                  <a:gd name="f42" fmla="val 5261"/>
                  <a:gd name="f43" fmla="val 630"/>
                  <a:gd name="f44" fmla="val 410"/>
                  <a:gd name="f45" fmla="val 284"/>
                  <a:gd name="f46" fmla="val 5104"/>
                  <a:gd name="f47" fmla="val 221"/>
                  <a:gd name="f48" fmla="val 5009"/>
                  <a:gd name="f49" fmla="val 189"/>
                  <a:gd name="f50" fmla="val 4915"/>
                  <a:gd name="f51" fmla="val 4820"/>
                  <a:gd name="f52" fmla="val 4726"/>
                  <a:gd name="f53" fmla="val 4190"/>
                  <a:gd name="f54" fmla="val 4143"/>
                  <a:gd name="f55" fmla="val 819"/>
                  <a:gd name="f56" fmla="val 4056"/>
                  <a:gd name="f57" fmla="val 851"/>
                  <a:gd name="f58" fmla="val 3966"/>
                  <a:gd name="f59" fmla="val 3875"/>
                  <a:gd name="f60" fmla="val 3781"/>
                  <a:gd name="f61" fmla="val 3718"/>
                  <a:gd name="f62" fmla="*/ f0 1 5892"/>
                  <a:gd name="f63" fmla="*/ f1 1 538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92"/>
                  <a:gd name="f70" fmla="*/ f67 1 538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92" h="5388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cubicBezTo>
                      <a:pt x="f10" y="f11"/>
                      <a:pt x="f10" y="f12"/>
                      <a:pt x="f8" y="f13"/>
                    </a:cubicBezTo>
                    <a:cubicBezTo>
                      <a:pt x="f14" y="f15"/>
                      <a:pt x="f16" y="f17"/>
                      <a:pt x="f18" y="f17"/>
                    </a:cubicBezTo>
                    <a:cubicBezTo>
                      <a:pt x="f19" y="f17"/>
                      <a:pt x="f20" y="f15"/>
                      <a:pt x="f21" y="f13"/>
                    </a:cubicBezTo>
                    <a:lnTo>
                      <a:pt x="f22" y="f23"/>
                    </a:lnTo>
                    <a:lnTo>
                      <a:pt x="f2" y="f24"/>
                    </a:lnTo>
                    <a:lnTo>
                      <a:pt x="f25" y="f26"/>
                    </a:lnTo>
                    <a:cubicBezTo>
                      <a:pt x="f27" y="f28"/>
                      <a:pt x="f29" y="f30"/>
                      <a:pt x="f24" y="f30"/>
                    </a:cubicBezTo>
                    <a:cubicBezTo>
                      <a:pt x="f31" y="f30"/>
                      <a:pt x="f32" y="f28"/>
                      <a:pt x="f33" y="f26"/>
                    </a:cubicBezTo>
                    <a:lnTo>
                      <a:pt x="f34" y="f24"/>
                    </a:lnTo>
                    <a:lnTo>
                      <a:pt x="f35" y="f36"/>
                    </a:lnTo>
                    <a:cubicBezTo>
                      <a:pt x="f37" y="f38"/>
                      <a:pt x="f37" y="f39"/>
                      <a:pt x="f35" y="f21"/>
                    </a:cubicBezTo>
                    <a:lnTo>
                      <a:pt x="f40" y="f41"/>
                    </a:lnTo>
                    <a:cubicBezTo>
                      <a:pt x="f42" y="f43"/>
                      <a:pt x="f42" y="f44"/>
                      <a:pt x="f40" y="f45"/>
                    </a:cubicBez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35" y="f45"/>
                    </a:cubicBezTo>
                    <a:lnTo>
                      <a:pt x="f53" y="f41"/>
                    </a:lnTo>
                    <a:cubicBezTo>
                      <a:pt x="f54" y="f55"/>
                      <a:pt x="f56" y="f57"/>
                      <a:pt x="f58" y="f57"/>
                    </a:cubicBezTo>
                    <a:cubicBezTo>
                      <a:pt x="f59" y="f57"/>
                      <a:pt x="f60" y="f55"/>
                      <a:pt x="f61" y="f41"/>
                    </a:cubicBez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3" name="Google Shape;10101;p74">
              <a:extLst>
                <a:ext uri="{FF2B5EF4-FFF2-40B4-BE49-F238E27FC236}">
                  <a16:creationId xmlns:a16="http://schemas.microsoft.com/office/drawing/2014/main" id="{6540AA72-ECDF-A167-8003-CC67F5C96AA9}"/>
                </a:ext>
              </a:extLst>
            </p:cNvPr>
            <p:cNvGrpSpPr/>
            <p:nvPr/>
          </p:nvGrpSpPr>
          <p:grpSpPr>
            <a:xfrm>
              <a:off x="8538447" y="4166509"/>
              <a:ext cx="327931" cy="324163"/>
              <a:chOff x="8538447" y="4166509"/>
              <a:chExt cx="327931" cy="324163"/>
            </a:xfrm>
            <a:grpFill/>
          </p:grpSpPr>
          <p:sp>
            <p:nvSpPr>
              <p:cNvPr id="204" name="Google Shape;10102;p74">
                <a:extLst>
                  <a:ext uri="{FF2B5EF4-FFF2-40B4-BE49-F238E27FC236}">
                    <a16:creationId xmlns:a16="http://schemas.microsoft.com/office/drawing/2014/main" id="{426A785D-9E9C-2CA5-ABBC-162594A44892}"/>
                  </a:ext>
                </a:extLst>
              </p:cNvPr>
              <p:cNvSpPr/>
              <p:nvPr/>
            </p:nvSpPr>
            <p:spPr>
              <a:xfrm>
                <a:off x="8643795" y="4252526"/>
                <a:ext cx="222583" cy="238146"/>
              </a:xfrm>
              <a:custGeom>
                <a:gdLst>
                  <a:gd name="f0" fmla="val w"/>
                  <a:gd name="f1" fmla="val h"/>
                  <a:gd name="f2" fmla="val 0"/>
                  <a:gd name="f3" fmla="val 8255"/>
                  <a:gd name="f4" fmla="val 8287"/>
                  <a:gd name="f5" fmla="val 4128"/>
                  <a:gd name="f6" fmla="val 1229"/>
                  <a:gd name="f7" fmla="val 4348"/>
                  <a:gd name="f8" fmla="val 4506"/>
                  <a:gd name="f9" fmla="val 1418"/>
                  <a:gd name="f10" fmla="val 1670"/>
                  <a:gd name="f11" fmla="val 1922"/>
                  <a:gd name="f12" fmla="val 4978"/>
                  <a:gd name="f13" fmla="val 2080"/>
                  <a:gd name="f14" fmla="val 5356"/>
                  <a:gd name="f15" fmla="val 2552"/>
                  <a:gd name="f16" fmla="val 3119"/>
                  <a:gd name="f17" fmla="val 3340"/>
                  <a:gd name="f18" fmla="val 5136"/>
                  <a:gd name="f19" fmla="val 3498"/>
                  <a:gd name="f20" fmla="val 4947"/>
                  <a:gd name="f21" fmla="val 4726"/>
                  <a:gd name="f22" fmla="val 3308"/>
                  <a:gd name="f23" fmla="val 2867"/>
                  <a:gd name="f24" fmla="val 4317"/>
                  <a:gd name="f25" fmla="val 2710"/>
                  <a:gd name="f26" fmla="val 3939"/>
                  <a:gd name="f27" fmla="val 3687"/>
                  <a:gd name="f28" fmla="val 2930"/>
                  <a:gd name="f29" fmla="val 3718"/>
                  <a:gd name="f30" fmla="val 4033"/>
                  <a:gd name="f31" fmla="val 3592"/>
                  <a:gd name="f32" fmla="val 4411"/>
                  <a:gd name="f33" fmla="val 3813"/>
                  <a:gd name="f34" fmla="val 4821"/>
                  <a:gd name="f35" fmla="val 5388"/>
                  <a:gd name="f36" fmla="val 4537"/>
                  <a:gd name="f37" fmla="val 5199"/>
                  <a:gd name="f38" fmla="val 5766"/>
                  <a:gd name="f39" fmla="val 5041"/>
                  <a:gd name="f40" fmla="val 6175"/>
                  <a:gd name="f41" fmla="val 4569"/>
                  <a:gd name="f42" fmla="val 6396"/>
                  <a:gd name="f43" fmla="val 6648"/>
                  <a:gd name="f44" fmla="val 6900"/>
                  <a:gd name="f45" fmla="val 7089"/>
                  <a:gd name="f46" fmla="val 4159"/>
                  <a:gd name="f47" fmla="val 3970"/>
                  <a:gd name="f48" fmla="val 3245"/>
                  <a:gd name="f49" fmla="val 6238"/>
                  <a:gd name="f50" fmla="val 2899"/>
                  <a:gd name="f51" fmla="val 3088"/>
                  <a:gd name="f52" fmla="val 5010"/>
                  <a:gd name="f53" fmla="val 5451"/>
                  <a:gd name="f54" fmla="val 3876"/>
                  <a:gd name="f55" fmla="val 5608"/>
                  <a:gd name="f56" fmla="val 4191"/>
                  <a:gd name="f57" fmla="val 3844"/>
                  <a:gd name="f58" fmla="val 3403"/>
                  <a:gd name="f59" fmla="val 3781"/>
                  <a:gd name="f60" fmla="val 3214"/>
                  <a:gd name="f61" fmla="val 2143"/>
                  <a:gd name="f62" fmla="val 1828"/>
                  <a:gd name="f63" fmla="val 1859"/>
                  <a:gd name="f64" fmla="val 6427"/>
                  <a:gd name="f65" fmla="val 8286"/>
                  <a:gd name="f66" fmla="*/ f0 1 8255"/>
                  <a:gd name="f67" fmla="*/ f1 1 8287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8255"/>
                  <a:gd name="f74" fmla="*/ f71 1 8287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8255" h="828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24" y="f25"/>
                      <a:pt x="f5" y="f25"/>
                    </a:cubicBezTo>
                    <a:cubicBezTo>
                      <a:pt x="f26" y="f25"/>
                      <a:pt x="f27" y="f28"/>
                      <a:pt x="f27" y="f16"/>
                    </a:cubicBezTo>
                    <a:cubicBezTo>
                      <a:pt x="f29" y="f17"/>
                      <a:pt x="f30" y="f31"/>
                      <a:pt x="f32" y="f33"/>
                    </a:cubicBezTo>
                    <a:cubicBezTo>
                      <a:pt x="f34" y="f5"/>
                      <a:pt x="f35" y="f36"/>
                      <a:pt x="f35" y="f37"/>
                    </a:cubicBezTo>
                    <a:cubicBezTo>
                      <a:pt x="f35" y="f38"/>
                      <a:pt x="f39" y="f40"/>
                      <a:pt x="f41" y="f42"/>
                    </a:cubicBezTo>
                    <a:lnTo>
                      <a:pt x="f41" y="f43"/>
                    </a:lnTo>
                    <a:cubicBezTo>
                      <a:pt x="f41" y="f44"/>
                      <a:pt x="f7" y="f45"/>
                      <a:pt x="f46" y="f45"/>
                    </a:cubicBezTo>
                    <a:cubicBezTo>
                      <a:pt x="f47" y="f45"/>
                      <a:pt x="f29" y="f44"/>
                      <a:pt x="f29" y="f43"/>
                    </a:cubicBezTo>
                    <a:lnTo>
                      <a:pt x="f29" y="f42"/>
                    </a:lnTo>
                    <a:cubicBezTo>
                      <a:pt x="f48" y="f49"/>
                      <a:pt x="f50" y="f38"/>
                      <a:pt x="f50" y="f37"/>
                    </a:cubicBezTo>
                    <a:cubicBezTo>
                      <a:pt x="f50" y="f12"/>
                      <a:pt x="f51" y="f34"/>
                      <a:pt x="f22" y="f34"/>
                    </a:cubicBezTo>
                    <a:cubicBezTo>
                      <a:pt x="f19" y="f34"/>
                      <a:pt x="f27" y="f52"/>
                      <a:pt x="f27" y="f37"/>
                    </a:cubicBezTo>
                    <a:cubicBezTo>
                      <a:pt x="f27" y="f53"/>
                      <a:pt x="f54" y="f55"/>
                      <a:pt x="f5" y="f55"/>
                    </a:cubicBezTo>
                    <a:cubicBezTo>
                      <a:pt x="f7" y="f55"/>
                      <a:pt x="f8" y="f35"/>
                      <a:pt x="f8" y="f37"/>
                    </a:cubicBezTo>
                    <a:cubicBezTo>
                      <a:pt x="f8" y="f12"/>
                      <a:pt x="f56" y="f21"/>
                      <a:pt x="f57" y="f8"/>
                    </a:cubicBezTo>
                    <a:cubicBezTo>
                      <a:pt x="f58" y="f56"/>
                      <a:pt x="f23" y="f59"/>
                      <a:pt x="f23" y="f16"/>
                    </a:cubicBezTo>
                    <a:cubicBezTo>
                      <a:pt x="f23" y="f15"/>
                      <a:pt x="f60" y="f61"/>
                      <a:pt x="f27" y="f11"/>
                    </a:cubicBezTo>
                    <a:lnTo>
                      <a:pt x="f27" y="f10"/>
                    </a:lnTo>
                    <a:cubicBezTo>
                      <a:pt x="f27" y="f9"/>
                      <a:pt x="f54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62" y="f2"/>
                      <a:pt x="f2" y="f63"/>
                      <a:pt x="f2" y="f5"/>
                    </a:cubicBezTo>
                    <a:cubicBezTo>
                      <a:pt x="f2" y="f64"/>
                      <a:pt x="f62" y="f65"/>
                      <a:pt x="f5" y="f65"/>
                    </a:cubicBezTo>
                    <a:cubicBezTo>
                      <a:pt x="f42" y="f65"/>
                      <a:pt x="f3" y="f64"/>
                      <a:pt x="f3" y="f5"/>
                    </a:cubicBezTo>
                    <a:cubicBezTo>
                      <a:pt x="f3" y="f63"/>
                      <a:pt x="f4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5" name="Google Shape;10103;p74">
                <a:extLst>
                  <a:ext uri="{FF2B5EF4-FFF2-40B4-BE49-F238E27FC236}">
                    <a16:creationId xmlns:a16="http://schemas.microsoft.com/office/drawing/2014/main" id="{A2DBC2DE-7678-078F-DCC5-7BABCD64ACDD}"/>
                  </a:ext>
                </a:extLst>
              </p:cNvPr>
              <p:cNvSpPr/>
              <p:nvPr/>
            </p:nvSpPr>
            <p:spPr>
              <a:xfrm>
                <a:off x="8539307" y="4166509"/>
                <a:ext cx="172455" cy="86035"/>
              </a:xfrm>
              <a:custGeom>
                <a:gdLst>
                  <a:gd name="f0" fmla="val w"/>
                  <a:gd name="f1" fmla="val h"/>
                  <a:gd name="f2" fmla="val 0"/>
                  <a:gd name="f3" fmla="val 6396"/>
                  <a:gd name="f4" fmla="val 2994"/>
                  <a:gd name="f5" fmla="val 3214"/>
                  <a:gd name="f6" fmla="val 1"/>
                  <a:gd name="f7" fmla="val 1450"/>
                  <a:gd name="f8" fmla="val 662"/>
                  <a:gd name="f9" fmla="val 1513"/>
                  <a:gd name="f10" fmla="val 2332"/>
                  <a:gd name="f11" fmla="val 2993"/>
                  <a:gd name="f12" fmla="val 4947"/>
                  <a:gd name="f13" fmla="*/ f0 1 6396"/>
                  <a:gd name="f14" fmla="*/ f1 1 299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6396"/>
                  <a:gd name="f21" fmla="*/ f18 1 299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6396" h="299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6" name="Google Shape;10104;p74">
                <a:extLst>
                  <a:ext uri="{FF2B5EF4-FFF2-40B4-BE49-F238E27FC236}">
                    <a16:creationId xmlns:a16="http://schemas.microsoft.com/office/drawing/2014/main" id="{14434AAB-77E5-599E-FD19-F461028E5B18}"/>
                  </a:ext>
                </a:extLst>
              </p:cNvPr>
              <p:cNvSpPr/>
              <p:nvPr/>
            </p:nvSpPr>
            <p:spPr>
              <a:xfrm>
                <a:off x="8539307" y="4256138"/>
                <a:ext cx="118936" cy="68826"/>
              </a:xfrm>
              <a:custGeom>
                <a:gdLst>
                  <a:gd name="f0" fmla="val w"/>
                  <a:gd name="f1" fmla="val h"/>
                  <a:gd name="f2" fmla="val 0"/>
                  <a:gd name="f3" fmla="val 4411"/>
                  <a:gd name="f4" fmla="val 2395"/>
                  <a:gd name="f5" fmla="val 1135"/>
                  <a:gd name="f6" fmla="val 1450"/>
                  <a:gd name="f7" fmla="val 347"/>
                  <a:gd name="f8" fmla="val 1765"/>
                  <a:gd name="f9" fmla="val 882"/>
                  <a:gd name="f10" fmla="val 2017"/>
                  <a:gd name="f11" fmla="val 1355"/>
                  <a:gd name="f12" fmla="val 2237"/>
                  <a:gd name="f13" fmla="val 2332"/>
                  <a:gd name="f14" fmla="val 3151"/>
                  <a:gd name="f15" fmla="val 3308"/>
                  <a:gd name="f16" fmla="val 3560"/>
                  <a:gd name="f17" fmla="val 1733"/>
                  <a:gd name="f18" fmla="val 3907"/>
                  <a:gd name="f19" fmla="val 631"/>
                  <a:gd name="f20" fmla="val 4033"/>
                  <a:gd name="f21" fmla="val 694"/>
                  <a:gd name="f22" fmla="val 3623"/>
                  <a:gd name="f23" fmla="val 757"/>
                  <a:gd name="f24" fmla="val 3182"/>
                  <a:gd name="f25" fmla="val 2363"/>
                  <a:gd name="f26" fmla="val 1261"/>
                  <a:gd name="f27" fmla="val 599"/>
                  <a:gd name="f28" fmla="val 567"/>
                  <a:gd name="f29" fmla="val 316"/>
                  <a:gd name="f30" fmla="val 221"/>
                  <a:gd name="f31" fmla="val 158"/>
                  <a:gd name="f32" fmla="val 127"/>
                  <a:gd name="f33" fmla="*/ f0 1 4411"/>
                  <a:gd name="f34" fmla="*/ f1 1 2395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4411"/>
                  <a:gd name="f41" fmla="*/ f38 1 2395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4411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10"/>
                    </a:cubicBezTo>
                    <a:cubicBezTo>
                      <a:pt x="f11" y="f12"/>
                      <a:pt x="f13" y="f4"/>
                      <a:pt x="f14" y="f4"/>
                    </a:cubicBezTo>
                    <a:lnTo>
                      <a:pt x="f15" y="f4"/>
                    </a:lnTo>
                    <a:cubicBezTo>
                      <a:pt x="f16" y="f17"/>
                      <a:pt x="f18" y="f5"/>
                      <a:pt x="f3" y="f19"/>
                    </a:cubicBezTo>
                    <a:lnTo>
                      <a:pt x="f3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7"/>
                      <a:pt x="f28" y="f29"/>
                    </a:cubicBezTo>
                    <a:cubicBezTo>
                      <a:pt x="f7" y="f30"/>
                      <a:pt x="f31" y="f32"/>
                      <a:pt x="f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7" name="Google Shape;10105;p74">
                <a:extLst>
                  <a:ext uri="{FF2B5EF4-FFF2-40B4-BE49-F238E27FC236}">
                    <a16:creationId xmlns:a16="http://schemas.microsoft.com/office/drawing/2014/main" id="{37048202-2B5B-B62D-69BC-90D6E7B3B4AA}"/>
                  </a:ext>
                </a:extLst>
              </p:cNvPr>
              <p:cNvSpPr/>
              <p:nvPr/>
            </p:nvSpPr>
            <p:spPr>
              <a:xfrm>
                <a:off x="8539307" y="4397386"/>
                <a:ext cx="114702" cy="68826"/>
              </a:xfrm>
              <a:custGeom>
                <a:gdLst>
                  <a:gd name="f0" fmla="val w"/>
                  <a:gd name="f1" fmla="val h"/>
                  <a:gd name="f2" fmla="val 0"/>
                  <a:gd name="f3" fmla="val 4254"/>
                  <a:gd name="f4" fmla="val 2395"/>
                  <a:gd name="f5" fmla="val 1197"/>
                  <a:gd name="f6" fmla="val 1701"/>
                  <a:gd name="f7" fmla="val 1355"/>
                  <a:gd name="f8" fmla="val 3182"/>
                  <a:gd name="f9" fmla="val 3560"/>
                  <a:gd name="f10" fmla="val 3907"/>
                  <a:gd name="f11" fmla="val 2363"/>
                  <a:gd name="f12" fmla="val 2332"/>
                  <a:gd name="f13" fmla="val 3875"/>
                  <a:gd name="f14" fmla="val 1859"/>
                  <a:gd name="f15" fmla="val 3340"/>
                  <a:gd name="f16" fmla="val 756"/>
                  <a:gd name="f17" fmla="val 1261"/>
                  <a:gd name="f18" fmla="val 599"/>
                  <a:gd name="f19" fmla="val 567"/>
                  <a:gd name="f20" fmla="val 315"/>
                  <a:gd name="f21" fmla="val 347"/>
                  <a:gd name="f22" fmla="val 252"/>
                  <a:gd name="f23" fmla="val 158"/>
                  <a:gd name="f24" fmla="val 126"/>
                  <a:gd name="f25" fmla="*/ f0 1 4254"/>
                  <a:gd name="f26" fmla="*/ f1 1 2395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4254"/>
                  <a:gd name="f33" fmla="*/ f30 1 2395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4254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4"/>
                      <a:pt x="f8" y="f4"/>
                    </a:cubicBezTo>
                    <a:cubicBezTo>
                      <a:pt x="f9" y="f4"/>
                      <a:pt x="f10" y="f11"/>
                      <a:pt x="f3" y="f12"/>
                    </a:cubicBezTo>
                    <a:cubicBezTo>
                      <a:pt x="f13" y="f14"/>
                      <a:pt x="f9" y="f7"/>
                      <a:pt x="f15" y="f16"/>
                    </a:cubicBezTo>
                    <a:lnTo>
                      <a:pt x="f8" y="f16"/>
                    </a:lnTo>
                    <a:cubicBezTo>
                      <a:pt x="f11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8" name="Google Shape;10106;p74">
                <a:extLst>
                  <a:ext uri="{FF2B5EF4-FFF2-40B4-BE49-F238E27FC236}">
                    <a16:creationId xmlns:a16="http://schemas.microsoft.com/office/drawing/2014/main" id="{DE6B8B78-9063-4759-2F87-C8DD5EBD52FA}"/>
                  </a:ext>
                </a:extLst>
              </p:cNvPr>
              <p:cNvSpPr/>
              <p:nvPr/>
            </p:nvSpPr>
            <p:spPr>
              <a:xfrm>
                <a:off x="8538447" y="4326748"/>
                <a:ext cx="84124" cy="69741"/>
              </a:xfrm>
              <a:custGeom>
                <a:gdLst>
                  <a:gd name="f0" fmla="val w"/>
                  <a:gd name="f1" fmla="val h"/>
                  <a:gd name="f2" fmla="val 0"/>
                  <a:gd name="f3" fmla="val 3120"/>
                  <a:gd name="f4" fmla="val 2427"/>
                  <a:gd name="f5" fmla="val 1"/>
                  <a:gd name="f6" fmla="val 1167"/>
                  <a:gd name="f7" fmla="val 32"/>
                  <a:gd name="f8" fmla="val 1482"/>
                  <a:gd name="f9" fmla="val 379"/>
                  <a:gd name="f10" fmla="val 1797"/>
                  <a:gd name="f11" fmla="val 914"/>
                  <a:gd name="f12" fmla="val 2017"/>
                  <a:gd name="f13" fmla="val 1387"/>
                  <a:gd name="f14" fmla="val 2238"/>
                  <a:gd name="f15" fmla="val 2332"/>
                  <a:gd name="f16" fmla="val 2395"/>
                  <a:gd name="f17" fmla="val 3057"/>
                  <a:gd name="f18" fmla="val 2143"/>
                  <a:gd name="f19" fmla="val 3025"/>
                  <a:gd name="f20" fmla="val 1860"/>
                  <a:gd name="f21" fmla="val 1608"/>
                  <a:gd name="f22" fmla="val 1324"/>
                  <a:gd name="f23" fmla="val 3088"/>
                  <a:gd name="f24" fmla="val 1041"/>
                  <a:gd name="f25" fmla="val 757"/>
                  <a:gd name="f26" fmla="val 1230"/>
                  <a:gd name="f27" fmla="val 599"/>
                  <a:gd name="f28" fmla="val 536"/>
                  <a:gd name="f29" fmla="val 316"/>
                  <a:gd name="f30" fmla="val 347"/>
                  <a:gd name="f31" fmla="val 253"/>
                  <a:gd name="f32" fmla="val 158"/>
                  <a:gd name="f33" fmla="val 127"/>
                  <a:gd name="f34" fmla="*/ f0 1 3120"/>
                  <a:gd name="f35" fmla="*/ f1 1 2427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3120"/>
                  <a:gd name="f42" fmla="*/ f39 1 2427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3120" h="242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3" y="f4"/>
                    </a:cubicBezTo>
                    <a:cubicBezTo>
                      <a:pt x="f17" y="f18"/>
                      <a:pt x="f19" y="f20"/>
                      <a:pt x="f19" y="f21"/>
                    </a:cubicBezTo>
                    <a:cubicBezTo>
                      <a:pt x="f19" y="f22"/>
                      <a:pt x="f23" y="f24"/>
                      <a:pt x="f3" y="f25"/>
                    </a:cubicBezTo>
                    <a:cubicBezTo>
                      <a:pt x="f15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5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9" name="Google Shape;10125;p74">
              <a:extLst>
                <a:ext uri="{FF2B5EF4-FFF2-40B4-BE49-F238E27FC236}">
                  <a16:creationId xmlns:a16="http://schemas.microsoft.com/office/drawing/2014/main" id="{2BF22F1A-96C9-6490-5448-52579925AF3D}"/>
                </a:ext>
              </a:extLst>
            </p:cNvPr>
            <p:cNvGrpSpPr/>
            <p:nvPr/>
          </p:nvGrpSpPr>
          <p:grpSpPr>
            <a:xfrm>
              <a:off x="7810036" y="1314139"/>
              <a:ext cx="445504" cy="476017"/>
              <a:chOff x="7810036" y="1314139"/>
              <a:chExt cx="445504" cy="476017"/>
            </a:xfrm>
            <a:grpFill/>
          </p:grpSpPr>
          <p:sp>
            <p:nvSpPr>
              <p:cNvPr id="210" name="Google Shape;10126;p74">
                <a:extLst>
                  <a:ext uri="{FF2B5EF4-FFF2-40B4-BE49-F238E27FC236}">
                    <a16:creationId xmlns:a16="http://schemas.microsoft.com/office/drawing/2014/main" id="{B3145881-E4D1-E4C9-69D4-8BF7FA828249}"/>
                  </a:ext>
                </a:extLst>
              </p:cNvPr>
              <p:cNvSpPr/>
              <p:nvPr/>
            </p:nvSpPr>
            <p:spPr>
              <a:xfrm>
                <a:off x="7901120" y="1573453"/>
                <a:ext cx="262213" cy="216703"/>
              </a:xfrm>
              <a:custGeom>
                <a:gdLst>
                  <a:gd name="f0" fmla="val w"/>
                  <a:gd name="f1" fmla="val h"/>
                  <a:gd name="f2" fmla="val 0"/>
                  <a:gd name="f3" fmla="val 7436"/>
                  <a:gd name="f4" fmla="val 5766"/>
                  <a:gd name="f5" fmla="val 410"/>
                  <a:gd name="f6" fmla="val 158"/>
                  <a:gd name="f7" fmla="val 1"/>
                  <a:gd name="f8" fmla="val 189"/>
                  <a:gd name="f9" fmla="val 662"/>
                  <a:gd name="f10" fmla="val 190"/>
                  <a:gd name="f11" fmla="val 820"/>
                  <a:gd name="f12" fmla="val 883"/>
                  <a:gd name="f13" fmla="val 1670"/>
                  <a:gd name="f14" fmla="val 5419"/>
                  <a:gd name="f15" fmla="val 1702"/>
                  <a:gd name="f16" fmla="val 5608"/>
                  <a:gd name="f17" fmla="val 1859"/>
                  <a:gd name="f18" fmla="val 2048"/>
                  <a:gd name="f19" fmla="val 5356"/>
                  <a:gd name="f20" fmla="val 5545"/>
                  <a:gd name="f21" fmla="val 6554"/>
                  <a:gd name="f22" fmla="val 7026"/>
                  <a:gd name="f23" fmla="val 7247"/>
                  <a:gd name="f24" fmla="val 7404"/>
                  <a:gd name="f25" fmla="val 630"/>
                  <a:gd name="f26" fmla="*/ f0 1 7436"/>
                  <a:gd name="f27" fmla="*/ f1 1 5766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7436"/>
                  <a:gd name="f34" fmla="*/ f31 1 5766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7436" h="5766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10" y="f11"/>
                      <a:pt x="f5" y="f11"/>
                    </a:cubicBezTo>
                    <a:lnTo>
                      <a:pt x="f12" y="f11"/>
                    </a:lnTo>
                    <a:lnTo>
                      <a:pt x="f13" y="f14"/>
                    </a:lnTo>
                    <a:cubicBezTo>
                      <a:pt x="f15" y="f16"/>
                      <a:pt x="f17" y="f4"/>
                      <a:pt x="f18" y="f4"/>
                    </a:cubicBezTo>
                    <a:lnTo>
                      <a:pt x="f19" y="f4"/>
                    </a:lnTo>
                    <a:cubicBezTo>
                      <a:pt x="f20" y="f4"/>
                      <a:pt x="f4" y="f16"/>
                      <a:pt x="f4" y="f14"/>
                    </a:cubicBezTo>
                    <a:lnTo>
                      <a:pt x="f21" y="f11"/>
                    </a:lnTo>
                    <a:lnTo>
                      <a:pt x="f22" y="f11"/>
                    </a:lnTo>
                    <a:cubicBezTo>
                      <a:pt x="f23" y="f11"/>
                      <a:pt x="f24" y="f25"/>
                      <a:pt x="f24" y="f5"/>
                    </a:cubicBezTo>
                    <a:cubicBezTo>
                      <a:pt x="f3" y="f8"/>
                      <a:pt x="f23" y="f2"/>
                      <a:pt x="f2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1" name="Google Shape;10127;p74">
                <a:extLst>
                  <a:ext uri="{FF2B5EF4-FFF2-40B4-BE49-F238E27FC236}">
                    <a16:creationId xmlns:a16="http://schemas.microsoft.com/office/drawing/2014/main" id="{312F3EB4-2980-9313-D304-619F9CC1FEF4}"/>
                  </a:ext>
                </a:extLst>
              </p:cNvPr>
              <p:cNvSpPr/>
              <p:nvPr/>
            </p:nvSpPr>
            <p:spPr>
              <a:xfrm>
                <a:off x="7810036" y="1314139"/>
                <a:ext cx="445504" cy="229742"/>
              </a:xfrm>
              <a:custGeom>
                <a:gdLst>
                  <a:gd name="f0" fmla="val w"/>
                  <a:gd name="f1" fmla="val h"/>
                  <a:gd name="f2" fmla="val 0"/>
                  <a:gd name="f3" fmla="val 12634"/>
                  <a:gd name="f4" fmla="val 6113"/>
                  <a:gd name="f5" fmla="val 378"/>
                  <a:gd name="f6" fmla="val 1"/>
                  <a:gd name="f7" fmla="val 158"/>
                  <a:gd name="f8" fmla="val 190"/>
                  <a:gd name="f9" fmla="val 442"/>
                  <a:gd name="f10" fmla="val 5672"/>
                  <a:gd name="f11" fmla="val 5892"/>
                  <a:gd name="f12" fmla="val 189"/>
                  <a:gd name="f13" fmla="val 3088"/>
                  <a:gd name="f14" fmla="val 3245"/>
                  <a:gd name="f15" fmla="val 5514"/>
                  <a:gd name="f16" fmla="val 3560"/>
                  <a:gd name="f17" fmla="val 4947"/>
                  <a:gd name="f18" fmla="val 4001"/>
                  <a:gd name="f19" fmla="val 4569"/>
                  <a:gd name="f20" fmla="val 3875"/>
                  <a:gd name="f21" fmla="val 4285"/>
                  <a:gd name="f22" fmla="val 3812"/>
                  <a:gd name="f23" fmla="val 3970"/>
                  <a:gd name="f24" fmla="val 3624"/>
                  <a:gd name="f25" fmla="val 2238"/>
                  <a:gd name="f26" fmla="val 4915"/>
                  <a:gd name="f27" fmla="val 1135"/>
                  <a:gd name="f28" fmla="val 6301"/>
                  <a:gd name="f29" fmla="val 7656"/>
                  <a:gd name="f30" fmla="val 8759"/>
                  <a:gd name="f31" fmla="val 3939"/>
                  <a:gd name="f32" fmla="val 8696"/>
                  <a:gd name="f33" fmla="val 4254"/>
                  <a:gd name="f34" fmla="val 8570"/>
                  <a:gd name="f35" fmla="val 9011"/>
                  <a:gd name="f36" fmla="val 5010"/>
                  <a:gd name="f37" fmla="val 9326"/>
                  <a:gd name="f38" fmla="val 9483"/>
                  <a:gd name="f39" fmla="val 12193"/>
                  <a:gd name="f40" fmla="val 12445"/>
                  <a:gd name="f41" fmla="val 12602"/>
                  <a:gd name="f42" fmla="val 12224"/>
                  <a:gd name="f43" fmla="*/ f0 1 12634"/>
                  <a:gd name="f44" fmla="*/ f1 1 6113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12634"/>
                  <a:gd name="f51" fmla="*/ f48 1 6113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12634" h="611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5" y="f4"/>
                    </a:cubicBezTo>
                    <a:lnTo>
                      <a:pt x="f13" y="f4"/>
                    </a:ln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30" y="f24"/>
                    </a:cubicBezTo>
                    <a:cubicBezTo>
                      <a:pt x="f30" y="f31"/>
                      <a:pt x="f32" y="f33"/>
                      <a:pt x="f34" y="f19"/>
                    </a:cubicBezTo>
                    <a:cubicBezTo>
                      <a:pt x="f35" y="f36"/>
                      <a:pt x="f37" y="f15"/>
                      <a:pt x="f38" y="f4"/>
                    </a:cubicBezTo>
                    <a:lnTo>
                      <a:pt x="f39" y="f4"/>
                    </a:lnTo>
                    <a:cubicBezTo>
                      <a:pt x="f40" y="f4"/>
                      <a:pt x="f41" y="f11"/>
                      <a:pt x="f41" y="f10"/>
                    </a:cubicBezTo>
                    <a:lnTo>
                      <a:pt x="f41" y="f9"/>
                    </a:lnTo>
                    <a:cubicBezTo>
                      <a:pt x="f3" y="f8"/>
                      <a:pt x="f40" y="f6"/>
                      <a:pt x="f42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2" name="Google Shape;10128;p74">
                <a:extLst>
                  <a:ext uri="{FF2B5EF4-FFF2-40B4-BE49-F238E27FC236}">
                    <a16:creationId xmlns:a16="http://schemas.microsoft.com/office/drawing/2014/main" id="{AC80306B-33A4-E935-EB7B-5D6E601CFBA3}"/>
                  </a:ext>
                </a:extLst>
              </p:cNvPr>
              <p:cNvSpPr/>
              <p:nvPr/>
            </p:nvSpPr>
            <p:spPr>
              <a:xfrm>
                <a:off x="7949994" y="1386367"/>
                <a:ext cx="165561" cy="155137"/>
              </a:xfrm>
              <a:custGeom>
                <a:gdLst>
                  <a:gd name="f0" fmla="val w"/>
                  <a:gd name="f1" fmla="val h"/>
                  <a:gd name="f2" fmla="val 0"/>
                  <a:gd name="f3" fmla="val 4695"/>
                  <a:gd name="f4" fmla="val 4128"/>
                  <a:gd name="f5" fmla="val 2364"/>
                  <a:gd name="f6" fmla="val 1"/>
                  <a:gd name="f7" fmla="val 1450"/>
                  <a:gd name="f8" fmla="val 694"/>
                  <a:gd name="f9" fmla="val 757"/>
                  <a:gd name="f10" fmla="val 1670"/>
                  <a:gd name="f11" fmla="val 2080"/>
                  <a:gd name="f12" fmla="val 851"/>
                  <a:gd name="f13" fmla="val 2489"/>
                  <a:gd name="f14" fmla="val 1167"/>
                  <a:gd name="f15" fmla="val 2805"/>
                  <a:gd name="f16" fmla="val 599"/>
                  <a:gd name="f17" fmla="val 3120"/>
                  <a:gd name="f18" fmla="val 190"/>
                  <a:gd name="f19" fmla="val 3592"/>
                  <a:gd name="f20" fmla="val 4475"/>
                  <a:gd name="f21" fmla="val 3561"/>
                  <a:gd name="f22" fmla="val 4065"/>
                  <a:gd name="f23" fmla="val 3088"/>
                  <a:gd name="f24" fmla="val 3529"/>
                  <a:gd name="f25" fmla="val 3813"/>
                  <a:gd name="f26" fmla="val 4002"/>
                  <a:gd name="f27" fmla="val 3277"/>
                  <a:gd name="f28" fmla="*/ f0 1 4695"/>
                  <a:gd name="f29" fmla="*/ f1 1 412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4695"/>
                  <a:gd name="f36" fmla="*/ f33 1 412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4695" h="412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6" y="f4"/>
                    </a:cubicBezTo>
                    <a:lnTo>
                      <a:pt x="f3" y="f4"/>
                    </a:lnTo>
                    <a:cubicBezTo>
                      <a:pt x="f20" y="f21"/>
                      <a:pt x="f22" y="f23"/>
                      <a:pt x="f24" y="f15"/>
                    </a:cubicBezTo>
                    <a:cubicBezTo>
                      <a:pt x="f25" y="f13"/>
                      <a:pt x="f26" y="f11"/>
                      <a:pt x="f26" y="f10"/>
                    </a:cubicBezTo>
                    <a:cubicBezTo>
                      <a:pt x="f26" y="f9"/>
                      <a:pt x="f27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7" tIns="91427" rIns="91427" bIns="91427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651EEDAC-D1A1-4872-9ABE-79017B44FBB0}"/>
              </a:ext>
            </a:extLst>
          </p:cNvPr>
          <p:cNvSpPr txBox="1"/>
          <p:nvPr/>
        </p:nvSpPr>
        <p:spPr>
          <a:xfrm>
            <a:off x="2113580" y="185847"/>
            <a:ext cx="865027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56831774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42245C1A-2901-E4FA-7502-D90CFE4BFEE7}"/>
              </a:ext>
            </a:extLst>
          </p:cNvPr>
          <p:cNvSpPr/>
          <p:nvPr/>
        </p:nvSpPr>
        <p:spPr>
          <a:xfrm rot="10799991">
            <a:off x="8394020" y="4492692"/>
            <a:ext cx="249704" cy="777641"/>
          </a:xfrm>
          <a:custGeom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8908EE-F67D-32D3-67EC-D80659B93875}"/>
              </a:ext>
            </a:extLst>
          </p:cNvPr>
          <p:cNvSpPr/>
          <p:nvPr/>
        </p:nvSpPr>
        <p:spPr>
          <a:xfrm>
            <a:off x="9031687" y="4582472"/>
            <a:ext cx="599053" cy="598077"/>
          </a:xfrm>
          <a:custGeom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75FD20A-373B-F32C-E434-BC138A86782D}"/>
              </a:ext>
            </a:extLst>
          </p:cNvPr>
          <p:cNvSpPr/>
          <p:nvPr/>
        </p:nvSpPr>
        <p:spPr>
          <a:xfrm>
            <a:off x="10920497" y="4648066"/>
            <a:ext cx="578521" cy="466916"/>
          </a:xfrm>
          <a:custGeom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198E0BCF-28A3-5C2B-ED77-70443CB706BF}"/>
              </a:ext>
            </a:extLst>
          </p:cNvPr>
          <p:cNvSpPr/>
          <p:nvPr/>
        </p:nvSpPr>
        <p:spPr>
          <a:xfrm>
            <a:off x="10979054" y="5849477"/>
            <a:ext cx="664121" cy="486704"/>
          </a:xfrm>
          <a:custGeom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7C64AB46-6CC9-1915-FD5F-8A6FAEBC2DBF}"/>
              </a:ext>
            </a:extLst>
          </p:cNvPr>
          <p:cNvSpPr/>
          <p:nvPr/>
        </p:nvSpPr>
        <p:spPr>
          <a:xfrm>
            <a:off x="4185306" y="4555931"/>
            <a:ext cx="651175" cy="651175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42296B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18D8928-8427-FC8C-C599-7621F14D2881}"/>
              </a:ext>
            </a:extLst>
          </p:cNvPr>
          <p:cNvSpPr/>
          <p:nvPr/>
        </p:nvSpPr>
        <p:spPr>
          <a:xfrm>
            <a:off x="6671205" y="5636471"/>
            <a:ext cx="548664" cy="705539"/>
          </a:xfrm>
          <a:custGeom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2B521A58-425B-F3BB-9240-F27F295FF599}"/>
              </a:ext>
            </a:extLst>
          </p:cNvPr>
          <p:cNvSpPr/>
          <p:nvPr/>
        </p:nvSpPr>
        <p:spPr>
          <a:xfrm>
            <a:off x="7508650" y="5806842"/>
            <a:ext cx="574719" cy="568695"/>
          </a:xfrm>
          <a:custGeom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9B0A2483-C493-AA93-ED51-E2D343E5921D}"/>
              </a:ext>
            </a:extLst>
          </p:cNvPr>
          <p:cNvSpPr/>
          <p:nvPr/>
        </p:nvSpPr>
        <p:spPr>
          <a:xfrm>
            <a:off x="5130211" y="5700917"/>
            <a:ext cx="395399" cy="571243"/>
          </a:xfrm>
          <a:custGeom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42296B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3A64C551-6C7A-78EB-8387-4920372D6D30}"/>
              </a:ext>
            </a:extLst>
          </p:cNvPr>
          <p:cNvSpPr/>
          <p:nvPr/>
        </p:nvSpPr>
        <p:spPr>
          <a:xfrm>
            <a:off x="8354665" y="5743187"/>
            <a:ext cx="515880" cy="571243"/>
          </a:xfrm>
          <a:custGeom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42296B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7DC67C62-B342-6166-3F1A-E2267A7C9CAA}"/>
              </a:ext>
            </a:extLst>
          </p:cNvPr>
          <p:cNvSpPr/>
          <p:nvPr/>
        </p:nvSpPr>
        <p:spPr>
          <a:xfrm>
            <a:off x="10081528" y="5778289"/>
            <a:ext cx="565331" cy="579644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9D810D01-EBEC-A356-A34C-03BF5FF9CEA8}"/>
              </a:ext>
            </a:extLst>
          </p:cNvPr>
          <p:cNvSpPr/>
          <p:nvPr/>
        </p:nvSpPr>
        <p:spPr>
          <a:xfrm>
            <a:off x="4995574" y="4686445"/>
            <a:ext cx="695285" cy="470952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42296B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AF230E39-73C5-6ED7-5EE2-92492EF66A1A}"/>
              </a:ext>
            </a:extLst>
          </p:cNvPr>
          <p:cNvSpPr/>
          <p:nvPr/>
        </p:nvSpPr>
        <p:spPr>
          <a:xfrm>
            <a:off x="4385169" y="5548274"/>
            <a:ext cx="357712" cy="876519"/>
          </a:xfrm>
          <a:custGeom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B7153AF8-A430-CDB8-762D-2F944CE682D3}"/>
              </a:ext>
            </a:extLst>
          </p:cNvPr>
          <p:cNvSpPr/>
          <p:nvPr/>
        </p:nvSpPr>
        <p:spPr>
          <a:xfrm>
            <a:off x="9093904" y="5778277"/>
            <a:ext cx="655441" cy="518196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8EB15899-354B-0323-81F7-70E2AC3A109F}"/>
              </a:ext>
            </a:extLst>
          </p:cNvPr>
          <p:cNvSpPr/>
          <p:nvPr/>
        </p:nvSpPr>
        <p:spPr>
          <a:xfrm>
            <a:off x="5899111" y="5752369"/>
            <a:ext cx="539605" cy="544116"/>
          </a:xfrm>
          <a:custGeom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086D0E18-7CA5-976A-2CE5-1F5685A8FF00}"/>
              </a:ext>
            </a:extLst>
          </p:cNvPr>
          <p:cNvSpPr/>
          <p:nvPr/>
        </p:nvSpPr>
        <p:spPr>
          <a:xfrm>
            <a:off x="10018715" y="4572452"/>
            <a:ext cx="513807" cy="618121"/>
          </a:xfrm>
          <a:custGeom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AE6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570A5994-D2C4-2832-D280-71358295F815}"/>
              </a:ext>
            </a:extLst>
          </p:cNvPr>
          <p:cNvGrpSpPr/>
          <p:nvPr/>
        </p:nvGrpSpPr>
        <p:grpSpPr>
          <a:xfrm>
            <a:off x="10948073" y="1235317"/>
            <a:ext cx="566843" cy="566464"/>
            <a:chOff x="8211055" y="926488"/>
            <a:chExt cx="425132" cy="424848"/>
          </a:xfrm>
          <a:solidFill>
            <a:srgbClr val="7A000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B63985D-DF43-ED22-1356-D321B23963F7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B823E75C-3265-C09C-6D27-8B538A22CD7C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3BB32C5C-3AAA-A235-B89F-2AA2E93442B9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9FB0C4DD-06D5-D5B1-6B3C-B454303B9383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E5FF4EF-7AAF-E383-88D0-1812B1735783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496EC731-6475-5CB5-6027-EE43D6ADF8F7}"/>
              </a:ext>
            </a:extLst>
          </p:cNvPr>
          <p:cNvGrpSpPr/>
          <p:nvPr/>
        </p:nvGrpSpPr>
        <p:grpSpPr>
          <a:xfrm>
            <a:off x="9993551" y="2304727"/>
            <a:ext cx="552088" cy="550615"/>
            <a:chOff x="7495163" y="1728545"/>
            <a:chExt cx="414066" cy="412961"/>
          </a:xfrm>
          <a:solidFill>
            <a:srgbClr val="7A000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8478E389-48BB-62C4-1E10-C531AE2A14E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9ED691FB-6479-544E-5983-5B172C4CC733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4B8B74E7-435D-C2E2-ED32-CDB6A18BABE9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2DB2391D-0422-0050-A2DF-D286EF22ED16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FE568C42-8068-C338-2241-C44F1F456325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876A008A-D6F6-3B5A-69B7-8B6F62AF970E}"/>
              </a:ext>
            </a:extLst>
          </p:cNvPr>
          <p:cNvGrpSpPr/>
          <p:nvPr/>
        </p:nvGrpSpPr>
        <p:grpSpPr>
          <a:xfrm>
            <a:off x="5913583" y="4644029"/>
            <a:ext cx="508856" cy="563075"/>
            <a:chOff x="4435187" y="3483022"/>
            <a:chExt cx="381642" cy="422306"/>
          </a:xfrm>
          <a:solidFill>
            <a:srgbClr val="7A000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290DA690-922D-5DA3-D232-082521C8C3E5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72B7F6CB-D452-7719-6E6A-3AFE2D0F27C4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24AC62DB-44D2-28DE-9D9D-BA62B9039B5A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0D8DB556-B7BA-258E-62C8-A35F81B1FF2C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6E1CFC71-912A-12F6-B873-ACD12FD8D23D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8FCB01DE-1E58-D35E-770B-7FF7D4A02466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FE4DE256-0A08-C788-5AFD-0B9E9711DF24}"/>
              </a:ext>
            </a:extLst>
          </p:cNvPr>
          <p:cNvGrpSpPr/>
          <p:nvPr/>
        </p:nvGrpSpPr>
        <p:grpSpPr>
          <a:xfrm>
            <a:off x="4974593" y="1314737"/>
            <a:ext cx="498079" cy="497116"/>
            <a:chOff x="3730944" y="986052"/>
            <a:chExt cx="373559" cy="372837"/>
          </a:xfrm>
          <a:solidFill>
            <a:srgbClr val="7A000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B4ED364F-73C5-8CB5-22D6-0FA6B938B356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99F67A70-4332-6C5C-768A-1BABF81D39D3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0DE04B30-0590-8653-873E-9C12A0F5753E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2D540632-F380-956E-80A8-8843CCCBD9EB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9E388B25-22D3-EF43-3B9E-5DBC34BBEE6D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6BD4E433-8213-D83A-A676-188439138581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FE656B62-13C4-59D5-678C-F82F5DC5E0CD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3CBED3CB-B9BD-8D23-02C5-46C44D192F0F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74CF3B9C-8504-8528-2EA8-6DC1BD47A452}"/>
              </a:ext>
            </a:extLst>
          </p:cNvPr>
          <p:cNvGrpSpPr/>
          <p:nvPr/>
        </p:nvGrpSpPr>
        <p:grpSpPr>
          <a:xfrm>
            <a:off x="10919521" y="3411175"/>
            <a:ext cx="604881" cy="605820"/>
            <a:chOff x="8189640" y="2558381"/>
            <a:chExt cx="453661" cy="454365"/>
          </a:xfrm>
          <a:solidFill>
            <a:srgbClr val="7A000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FCCFC641-6C7C-12B3-6449-6E6352ABCD6D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D541D2B7-430B-B92E-2CD7-7DF211CA3C84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77358905-004D-C9BB-957E-6AC58EA48F76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36E0C1D-F90C-048C-C4A2-EC3D68B0BC0F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40A26D56-4FC2-B7C2-4719-A0E0849251B6}"/>
              </a:ext>
            </a:extLst>
          </p:cNvPr>
          <p:cNvGrpSpPr/>
          <p:nvPr/>
        </p:nvGrpSpPr>
        <p:grpSpPr>
          <a:xfrm>
            <a:off x="4202887" y="1247010"/>
            <a:ext cx="499957" cy="600565"/>
            <a:chOff x="3152165" y="935257"/>
            <a:chExt cx="374968" cy="450424"/>
          </a:xfrm>
          <a:solidFill>
            <a:srgbClr val="7A000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5F9F547D-24AB-7DF1-B8B4-AD2522A4E268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112A700-86B8-CBB0-0345-6472EFC25D67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79E6503B-E9FA-4918-A1CC-26AB0A35E18A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7BBB2A07-5561-FCB1-04ED-915910F41D80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C95A2EA4-F258-E512-B6B5-E210D76B52CC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496A6B93-B960-309C-ACD3-303A373058BC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9AD434A6-F4C8-FADC-17B7-E0F168D1EE9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4590B811-7337-BFB1-9C9C-BA0440E5FFD6}"/>
              </a:ext>
            </a:extLst>
          </p:cNvPr>
          <p:cNvGrpSpPr/>
          <p:nvPr/>
        </p:nvGrpSpPr>
        <p:grpSpPr>
          <a:xfrm>
            <a:off x="8170298" y="1211287"/>
            <a:ext cx="600565" cy="600564"/>
            <a:chOff x="6127723" y="908465"/>
            <a:chExt cx="450424" cy="450423"/>
          </a:xfrm>
          <a:solidFill>
            <a:srgbClr val="7A000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E6A34A3B-3C94-1DC0-E67E-C90CB446E708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2CD3D75-C801-B3AB-8C76-D6F96737F372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C66FEFBC-218F-A70C-08BC-5B9D2D6E7B72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048BB4EF-2F13-A576-2A21-47594BB6115C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8A998FF5-1068-9F9B-436B-560FAB764418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9CE51A06-90F6-A98B-6533-1CD04273064D}"/>
              </a:ext>
            </a:extLst>
          </p:cNvPr>
          <p:cNvGrpSpPr/>
          <p:nvPr/>
        </p:nvGrpSpPr>
        <p:grpSpPr>
          <a:xfrm>
            <a:off x="8926592" y="1221808"/>
            <a:ext cx="607037" cy="598920"/>
            <a:chOff x="6694944" y="916356"/>
            <a:chExt cx="455278" cy="449190"/>
          </a:xfrm>
          <a:solidFill>
            <a:srgbClr val="7A000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2295E0E4-F67A-B9BA-641B-774117A0BBA3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D9177D2A-AD93-C9B0-4F7D-9B4DDFA7754F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28BE7BE6-909F-E456-529C-AD8E79B2F471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74E492A1-B67F-265B-5EEF-B36DB37BE046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61E51837-D818-70B6-BFE7-64E799D2B603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3225F24-58EB-1CE9-3893-BED1EC63E357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E26EA54-4441-1BA2-13F7-9C1E29A7A9E5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3A9357A6-75D6-0473-2E9F-D420A62004E8}"/>
              </a:ext>
            </a:extLst>
          </p:cNvPr>
          <p:cNvGrpSpPr/>
          <p:nvPr/>
        </p:nvGrpSpPr>
        <p:grpSpPr>
          <a:xfrm>
            <a:off x="5860158" y="1222517"/>
            <a:ext cx="581033" cy="600564"/>
            <a:chOff x="4395118" y="916887"/>
            <a:chExt cx="435775" cy="450423"/>
          </a:xfrm>
          <a:solidFill>
            <a:srgbClr val="7A000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44013045-9E8C-39DA-B4E8-D0EEDBB634C4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47CA0D12-DE71-A2E2-A7CA-14FCC5ED4579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ECDC89B-3B93-F93B-1B50-D275FB5A165E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D79145F4-58C0-AE87-BECF-46770BD0B288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D6137091-9088-D5FC-A53C-A56B4A6C0FEA}"/>
              </a:ext>
            </a:extLst>
          </p:cNvPr>
          <p:cNvGrpSpPr/>
          <p:nvPr/>
        </p:nvGrpSpPr>
        <p:grpSpPr>
          <a:xfrm>
            <a:off x="9993552" y="1221808"/>
            <a:ext cx="571353" cy="601381"/>
            <a:chOff x="7495163" y="916356"/>
            <a:chExt cx="428515" cy="451036"/>
          </a:xfrm>
          <a:solidFill>
            <a:srgbClr val="7A000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60D04919-4C7F-F79E-05EC-CBF7D3D66B87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C85ACF04-AC88-95FE-F3B2-9BEF228B1A4B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91D693B-5FFB-E64E-F839-FDA4E4D7C426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877411B7-4ED6-7CA3-4EF4-3668210E5131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3711C8A3-7D6C-201D-8F90-ED7D3D5EF9AD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ACD85D09-737D-F0C9-E666-59089665E971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A1E86738-10A8-3797-220E-37B5E0E60071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42664C5C-5F44-E960-813A-D0ED29FC3D31}"/>
              </a:ext>
            </a:extLst>
          </p:cNvPr>
          <p:cNvGrpSpPr/>
          <p:nvPr/>
        </p:nvGrpSpPr>
        <p:grpSpPr>
          <a:xfrm>
            <a:off x="6627583" y="1222516"/>
            <a:ext cx="564795" cy="600565"/>
            <a:chOff x="4970687" y="916887"/>
            <a:chExt cx="423596" cy="450424"/>
          </a:xfrm>
          <a:solidFill>
            <a:srgbClr val="7A000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5A213022-2ABF-B833-4C9A-0D47FDCE3505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531AC61E-4497-BAF3-7FDA-DF713829333E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8F217367-A86C-0C69-3C84-E21E9EC8BBBB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C8A67074-1C9C-7019-8CFA-BC3BDE8BC241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DBE2117C-40F7-CD65-CBA0-94FD86B51CA5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301A928D-8C0D-79E4-94E8-7C3EC4800F40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6490278A-E539-61B9-A435-9861E7B962E0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99FE3D47-ED48-6EB5-F033-DFA39648F6F5}"/>
              </a:ext>
            </a:extLst>
          </p:cNvPr>
          <p:cNvGrpSpPr/>
          <p:nvPr/>
        </p:nvGrpSpPr>
        <p:grpSpPr>
          <a:xfrm>
            <a:off x="7353713" y="1222089"/>
            <a:ext cx="608648" cy="601443"/>
            <a:chOff x="5515285" y="916567"/>
            <a:chExt cx="456486" cy="451082"/>
          </a:xfrm>
          <a:solidFill>
            <a:srgbClr val="7A000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3BA03C53-91B9-583A-4CFB-8C97D10B071D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3E10954F-1B64-FFC4-F9C3-6CDD9416BF74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3693EF41-F506-DB2D-25C3-7FC25B492842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63CD863-B38A-E4A5-4FB7-935B120558CB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766273AF-14DF-613A-6BC7-AF500441088F}"/>
              </a:ext>
            </a:extLst>
          </p:cNvPr>
          <p:cNvGrpSpPr/>
          <p:nvPr/>
        </p:nvGrpSpPr>
        <p:grpSpPr>
          <a:xfrm>
            <a:off x="10894406" y="2239463"/>
            <a:ext cx="664804" cy="661855"/>
            <a:chOff x="8170804" y="1679597"/>
            <a:chExt cx="498603" cy="496391"/>
          </a:xfrm>
          <a:solidFill>
            <a:srgbClr val="7A000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12A9DFDC-AB8D-4DC5-7057-CEEE94967332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2750E4C6-32D8-1735-2118-85E5D8B15AC2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4BF8216E-F1D3-33B5-58CD-8A31268E6CA0}"/>
              </a:ext>
            </a:extLst>
          </p:cNvPr>
          <p:cNvSpPr/>
          <p:nvPr/>
        </p:nvSpPr>
        <p:spPr>
          <a:xfrm>
            <a:off x="5795467" y="2277209"/>
            <a:ext cx="593616" cy="595200"/>
          </a:xfrm>
          <a:custGeom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42E7D73B-4A53-B042-14CB-C70677430EBD}"/>
              </a:ext>
            </a:extLst>
          </p:cNvPr>
          <p:cNvGrpSpPr/>
          <p:nvPr/>
        </p:nvGrpSpPr>
        <p:grpSpPr>
          <a:xfrm>
            <a:off x="6543580" y="2275186"/>
            <a:ext cx="614440" cy="598967"/>
            <a:chOff x="4907685" y="1706389"/>
            <a:chExt cx="460830" cy="449225"/>
          </a:xfrm>
          <a:solidFill>
            <a:srgbClr val="7A000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15CA836C-36BA-D759-60AB-97791417B2B9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21F76938-A49A-34DE-83CC-671000311B1C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B3228986-A780-7513-C698-A3A31BB3EB02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724EB188-10C2-8062-F01C-2C374C93826D}"/>
              </a:ext>
            </a:extLst>
          </p:cNvPr>
          <p:cNvGrpSpPr/>
          <p:nvPr/>
        </p:nvGrpSpPr>
        <p:grpSpPr>
          <a:xfrm>
            <a:off x="7300497" y="2275466"/>
            <a:ext cx="600028" cy="598407"/>
            <a:chOff x="5475372" y="1706599"/>
            <a:chExt cx="450021" cy="448805"/>
          </a:xfrm>
          <a:solidFill>
            <a:srgbClr val="7A000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A77F500F-B65F-ACD8-D61D-5EB50825215C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40C97612-B8B5-2B03-1A25-457CC9C0D78E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A12D62A5-D78D-09E6-E0C6-ABD2C1FDDD3D}"/>
              </a:ext>
            </a:extLst>
          </p:cNvPr>
          <p:cNvGrpSpPr/>
          <p:nvPr/>
        </p:nvGrpSpPr>
        <p:grpSpPr>
          <a:xfrm>
            <a:off x="4197133" y="2301045"/>
            <a:ext cx="595188" cy="596823"/>
            <a:chOff x="3147849" y="1725783"/>
            <a:chExt cx="446391" cy="447617"/>
          </a:xfrm>
          <a:solidFill>
            <a:srgbClr val="7A000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CB6DC928-7865-E55B-A7F7-A1C855845AA3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0C393A0D-A537-2517-3E80-D58D16C41F67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7B9CBE1-44DE-2191-C2A4-ECEC94099F61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8CF58925-D1F8-1FEF-D5D5-BD6E90D2CB64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5E0E8526-D1A1-D235-AF81-A1EE6E43DB4A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FD026E40-7D93-DFA9-BA5E-6A11548FACBF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A358E8C9-E715-88A4-501F-CB9F98BC1D4C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D294D86-8B3B-47B0-4995-7C117E751605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5C748DB2-21FA-78D3-CBBD-3E528B141EE2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59CA86CA-50B8-5EA0-53E1-868C021E9869}"/>
              </a:ext>
            </a:extLst>
          </p:cNvPr>
          <p:cNvGrpSpPr/>
          <p:nvPr/>
        </p:nvGrpSpPr>
        <p:grpSpPr>
          <a:xfrm>
            <a:off x="8143671" y="2266957"/>
            <a:ext cx="593616" cy="593567"/>
            <a:chOff x="6107753" y="1700217"/>
            <a:chExt cx="445212" cy="445175"/>
          </a:xfrm>
          <a:solidFill>
            <a:srgbClr val="7A000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21CED9CA-180D-FB27-55E7-DF1547EA72A9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106F160F-E50F-BEC5-A0B0-9A705B2A76B5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96D46FDE-9032-945F-F3C4-5FE86B44BD91}"/>
              </a:ext>
            </a:extLst>
          </p:cNvPr>
          <p:cNvGrpSpPr/>
          <p:nvPr/>
        </p:nvGrpSpPr>
        <p:grpSpPr>
          <a:xfrm>
            <a:off x="5042038" y="2277270"/>
            <a:ext cx="625705" cy="594799"/>
            <a:chOff x="3781528" y="1707952"/>
            <a:chExt cx="469279" cy="446099"/>
          </a:xfrm>
          <a:solidFill>
            <a:srgbClr val="7A000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A0E27128-3F91-1C14-0ADA-768CFC301899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5527D026-5011-A7A9-5BF0-E9976AC4649A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219A6C9F-983F-4685-9D1B-D2D2CC26477D}"/>
              </a:ext>
            </a:extLst>
          </p:cNvPr>
          <p:cNvGrpSpPr/>
          <p:nvPr/>
        </p:nvGrpSpPr>
        <p:grpSpPr>
          <a:xfrm>
            <a:off x="8973799" y="2276319"/>
            <a:ext cx="595200" cy="593616"/>
            <a:chOff x="6730349" y="1707239"/>
            <a:chExt cx="446400" cy="445212"/>
          </a:xfrm>
          <a:solidFill>
            <a:srgbClr val="7A000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AE2C43FE-1498-42E6-0055-8BCEADC33680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32E1FD18-2E9A-0A36-BCD3-5218CCE0C16A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34392DE1-41C7-358D-5377-6745F23EF719}"/>
              </a:ext>
            </a:extLst>
          </p:cNvPr>
          <p:cNvSpPr/>
          <p:nvPr/>
        </p:nvSpPr>
        <p:spPr>
          <a:xfrm>
            <a:off x="5786371" y="3436133"/>
            <a:ext cx="601381" cy="617561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701F4DE2-8B14-04B4-30B9-98905C9AC7FF}"/>
              </a:ext>
            </a:extLst>
          </p:cNvPr>
          <p:cNvSpPr/>
          <p:nvPr/>
        </p:nvSpPr>
        <p:spPr>
          <a:xfrm>
            <a:off x="6505834" y="3532656"/>
            <a:ext cx="612001" cy="521024"/>
          </a:xfrm>
          <a:custGeom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A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D6A50349-D94C-F1E3-5428-50AE52C52A33}"/>
              </a:ext>
            </a:extLst>
          </p:cNvPr>
          <p:cNvGrpSpPr/>
          <p:nvPr/>
        </p:nvGrpSpPr>
        <p:grpSpPr>
          <a:xfrm>
            <a:off x="7369113" y="3452311"/>
            <a:ext cx="615049" cy="616012"/>
            <a:chOff x="5526834" y="2589233"/>
            <a:chExt cx="461287" cy="462009"/>
          </a:xfrm>
          <a:solidFill>
            <a:srgbClr val="7A000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49DA5E5-6CD2-BCDC-8DA3-DF14A5C23903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CB3B2F74-0CFD-4B6D-968A-01AED97F57C9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E5A1919D-B161-DC51-9AF9-88F499005D23}"/>
              </a:ext>
            </a:extLst>
          </p:cNvPr>
          <p:cNvGrpSpPr/>
          <p:nvPr/>
        </p:nvGrpSpPr>
        <p:grpSpPr>
          <a:xfrm>
            <a:off x="9805136" y="3428804"/>
            <a:ext cx="621097" cy="619072"/>
            <a:chOff x="7353851" y="2571603"/>
            <a:chExt cx="465823" cy="464304"/>
          </a:xfrm>
          <a:solidFill>
            <a:srgbClr val="7A000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5A27ABF1-22EE-9EF9-6C9A-8A9D09F0B60A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0C5E216D-8BDD-ABA8-2558-75D84DD8A23C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FB9E9366-C62B-3F49-B261-CC8DBA08CED4}"/>
              </a:ext>
            </a:extLst>
          </p:cNvPr>
          <p:cNvGrpSpPr/>
          <p:nvPr/>
        </p:nvGrpSpPr>
        <p:grpSpPr>
          <a:xfrm>
            <a:off x="6535131" y="4660392"/>
            <a:ext cx="541715" cy="545200"/>
            <a:chOff x="4901348" y="3495294"/>
            <a:chExt cx="406286" cy="408900"/>
          </a:xfrm>
          <a:solidFill>
            <a:srgbClr val="7A000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6729A915-177F-40FE-2A5D-2EFB2D27539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2A7CFD12-3216-B4D3-5202-20BF6D1CC473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9A2DFF60-ECB3-E974-9200-629C6248B8A3}"/>
              </a:ext>
            </a:extLst>
          </p:cNvPr>
          <p:cNvGrpSpPr/>
          <p:nvPr/>
        </p:nvGrpSpPr>
        <p:grpSpPr>
          <a:xfrm>
            <a:off x="8197754" y="3444020"/>
            <a:ext cx="363893" cy="616000"/>
            <a:chOff x="6148315" y="2583015"/>
            <a:chExt cx="272920" cy="462000"/>
          </a:xfrm>
          <a:solidFill>
            <a:srgbClr val="7A000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36BE3D71-65B7-8F9F-B533-8351B177DF1C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4A33AFBF-81EA-7865-4399-12D85B609A23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212E0F8-7655-70C6-A7C8-F4A3B07E0E51}"/>
              </a:ext>
            </a:extLst>
          </p:cNvPr>
          <p:cNvGrpSpPr/>
          <p:nvPr/>
        </p:nvGrpSpPr>
        <p:grpSpPr>
          <a:xfrm>
            <a:off x="5061411" y="3472660"/>
            <a:ext cx="605917" cy="616793"/>
            <a:chOff x="3796058" y="2604494"/>
            <a:chExt cx="454438" cy="462595"/>
          </a:xfrm>
          <a:solidFill>
            <a:srgbClr val="7A000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A7B5528F-AF6A-6A4A-6B8E-BFCB73F14E87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208D08A9-5384-F4A9-58ED-5118CF2ADC22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985B6133-B4A3-8D0B-930E-9469A6D52F03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B96A252A-0B0A-375D-E673-984419AFA4FD}"/>
              </a:ext>
            </a:extLst>
          </p:cNvPr>
          <p:cNvGrpSpPr/>
          <p:nvPr/>
        </p:nvGrpSpPr>
        <p:grpSpPr>
          <a:xfrm>
            <a:off x="8940382" y="3435035"/>
            <a:ext cx="608964" cy="619072"/>
            <a:chOff x="6705286" y="2576276"/>
            <a:chExt cx="456723" cy="464304"/>
          </a:xfrm>
          <a:solidFill>
            <a:srgbClr val="7A000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BBBD48FA-7F71-0AA7-A5EA-D974E71C8385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0C860308-A5C9-2D2B-5C53-9FD9AD2EE359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0C0BE84F-FD9A-D1C5-A1EB-C9649306289B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B57536E6-A00C-9627-4C6E-01BD1345FE20}"/>
              </a:ext>
            </a:extLst>
          </p:cNvPr>
          <p:cNvGrpSpPr/>
          <p:nvPr/>
        </p:nvGrpSpPr>
        <p:grpSpPr>
          <a:xfrm>
            <a:off x="7423782" y="4698064"/>
            <a:ext cx="656503" cy="517245"/>
            <a:chOff x="5567836" y="3523548"/>
            <a:chExt cx="492377" cy="387934"/>
          </a:xfrm>
          <a:solidFill>
            <a:srgbClr val="7A000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E22757DB-7498-8FBC-22BC-5EB5EC9E2A90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1CE26276-896B-B988-EC83-6B85981E1B25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F07D6068-51E3-72E0-099F-11F22EFB808F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993E279F-0FEE-DB76-371D-8121FED82093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CBFC6597-45FC-11A3-9296-1554F597A6E4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1980B688-A4EE-58B4-8485-C30FA49AF38B}"/>
              </a:ext>
            </a:extLst>
          </p:cNvPr>
          <p:cNvGrpSpPr/>
          <p:nvPr/>
        </p:nvGrpSpPr>
        <p:grpSpPr>
          <a:xfrm>
            <a:off x="4103925" y="3461126"/>
            <a:ext cx="741956" cy="609831"/>
            <a:chOff x="3077943" y="2595844"/>
            <a:chExt cx="556467" cy="457373"/>
          </a:xfrm>
          <a:solidFill>
            <a:srgbClr val="7A000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2A4A185B-0643-B3BF-6EBF-DA07F720B32A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0D52C50A-1781-B518-8A16-D128B8EBC222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130EEF3-10F6-955F-6292-3C6D414CC36E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8F44E3A0-010B-92AD-C9A7-D9782B560109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1D72042C-5F3F-2762-27FB-D3459533E64C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16216323-DBB3-E089-3D19-DA366E2DD1CB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5" name="Text Placeholder 1">
            <a:extLst>
              <a:ext uri="{FF2B5EF4-FFF2-40B4-BE49-F238E27FC236}">
                <a16:creationId xmlns:a16="http://schemas.microsoft.com/office/drawing/2014/main" id="{A78F9D31-82D9-421E-BB51-C41EDCB0C987}"/>
              </a:ext>
            </a:extLst>
          </p:cNvPr>
          <p:cNvSpPr txBox="1"/>
          <p:nvPr/>
        </p:nvSpPr>
        <p:spPr>
          <a:xfrm>
            <a:off x="2113580" y="185847"/>
            <a:ext cx="865027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179536584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651D1F-6B5E-3C9E-8E16-95AFE5824CB4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CD18D68-4909-9577-8BBD-5F4F8683ABE4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4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400">
                <a:solidFill>
                  <a:srgbClr val="FF0000"/>
                </a:solidFill>
                <a:latin typeface="Barlow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400">
              <a:solidFill>
                <a:srgbClr val="FF0000"/>
              </a:solidFill>
              <a:latin typeface="Barlow" panose="00000500000000000000" pitchFamily="2" charset="0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70A27819-6BE8-3B55-162E-26E3ECA7014D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73A01AEB-1CFB-0A12-ADE5-EE4FD5B8ED1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0B4A11D6-E237-AF2A-5A59-8FF7CF49F81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D08DB17-88B8-2CB3-6953-93FF798ABC52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08963752"/>
      </p:ext>
    </p:extLst>
  </p:cSld>
  <p:clrMapOvr>
    <a:masterClrMapping/>
  </p:clrMapOvr>
  <p:transition spd="slow">
    <p:wip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657427" y="1637906"/>
            <a:ext cx="1380209" cy="3582188"/>
          </a:xfrm>
          <a:custGeom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334469" y="1637906"/>
            <a:ext cx="1380209" cy="3582188"/>
          </a:xfrm>
          <a:custGeom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011511" y="1637906"/>
            <a:ext cx="1380209" cy="3582188"/>
          </a:xfrm>
          <a:custGeom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66245" y="1637906"/>
            <a:ext cx="2194349" cy="3582188"/>
          </a:xfrm>
          <a:custGeom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5734449" y="2802247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308121" y="2755296"/>
            <a:ext cx="115448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</a:t>
            </a:r>
          </a:p>
          <a:p>
            <a:pPr algn="ctr"/>
            <a:r>
              <a:rPr lang="en-US" altLang="zh-CN" sz="6600" b="1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01</a:t>
            </a:r>
            <a:endParaRPr lang="zh-CN" altLang="en-US" sz="6600" b="1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31695" y="2721114"/>
            <a:ext cx="271837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en-US" altLang="zh-CN" sz="4000" b="1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Enter title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031695" y="3449836"/>
            <a:ext cx="4782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The user can demonstrate on a projector or computer or print the it into a film to be used in a wider field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B424CC-0255-E000-FCCB-4CAF1A4F8D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963" b="7902"/>
          <a:stretch>
            <a:fillRect/>
          </a:stretch>
        </p:blipFill>
        <p:spPr>
          <a:xfrm>
            <a:off x="8254108" y="71522"/>
            <a:ext cx="3937892" cy="67864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04F65F-7667-A2DF-110D-0A274C3CC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2" y="169615"/>
            <a:ext cx="3303654" cy="1468291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C10EA05-E195-F039-9739-B13E2D2A498D}"/>
              </a:ext>
            </a:extLst>
          </p:cNvPr>
          <p:cNvSpPr/>
          <p:nvPr/>
        </p:nvSpPr>
        <p:spPr>
          <a:xfrm>
            <a:off x="685800" y="5562600"/>
            <a:ext cx="280035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317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Cooper Black" panose="0208090404030b020404" pitchFamily="18" charset="0"/>
              </a:rPr>
              <a:t>NEXT SLIDE</a:t>
            </a:r>
            <a:endParaRPr lang="es-PE" sz="200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4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1"/>
      <p:bldP spid="5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Gratis Fotos de stock gratuitas de bolsa de papel, de cerca, kfc Foto de stock">
            <a:extLst>
              <a:ext uri="{FF2B5EF4-FFF2-40B4-BE49-F238E27FC236}">
                <a16:creationId xmlns:a16="http://schemas.microsoft.com/office/drawing/2014/main" id="{DDD7B66A-EF50-6381-2ABE-866C8CB3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2770" y="1970086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tis Foto De Motocicletas Estacionadas Cerca De Restaurantes De Comida Rápida Foto de stock">
            <a:extLst>
              <a:ext uri="{FF2B5EF4-FFF2-40B4-BE49-F238E27FC236}">
                <a16:creationId xmlns:a16="http://schemas.microsoft.com/office/drawing/2014/main" id="{7E9C3277-C398-D337-E491-11E9DA726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63"/>
          <a:stretch>
            <a:fillRect/>
          </a:stretch>
        </p:blipFill>
        <p:spPr bwMode="auto">
          <a:xfrm>
            <a:off x="7144289" y="1973016"/>
            <a:ext cx="1984049" cy="18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ratis Foto De Motocicletas Estacionadas Cerca De Restaurantes De Comida Rápida Foto de stock">
            <a:extLst>
              <a:ext uri="{FF2B5EF4-FFF2-40B4-BE49-F238E27FC236}">
                <a16:creationId xmlns:a16="http://schemas.microsoft.com/office/drawing/2014/main" id="{3B057E0F-6069-E4D4-4A9C-7B1D268C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63"/>
          <a:stretch>
            <a:fillRect/>
          </a:stretch>
        </p:blipFill>
        <p:spPr bwMode="auto">
          <a:xfrm>
            <a:off x="5103975" y="3829049"/>
            <a:ext cx="1984049" cy="18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E3F9D15-DAC3-6DC8-E035-EBD6EA34B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15" name="íSľiďè"/>
          <p:cNvSpPr/>
          <p:nvPr/>
        </p:nvSpPr>
        <p:spPr>
          <a:xfrm>
            <a:off x="7131051" y="3848099"/>
            <a:ext cx="1991284" cy="1779587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4" name="组合 23"/>
          <p:cNvGrpSpPr/>
          <p:nvPr/>
        </p:nvGrpSpPr>
        <p:grpSpPr>
          <a:xfrm>
            <a:off x="7181487" y="4179310"/>
            <a:ext cx="1940846" cy="1117164"/>
            <a:chOff x="3624780" y="2412340"/>
            <a:chExt cx="1719908" cy="1117164"/>
          </a:xfrm>
        </p:grpSpPr>
        <p:sp>
          <p:nvSpPr>
            <p:cNvPr id="25" name="文本框 24"/>
            <p:cNvSpPr txBox="1"/>
            <p:nvPr/>
          </p:nvSpPr>
          <p:spPr>
            <a:xfrm>
              <a:off x="3624780" y="2412340"/>
              <a:ext cx="1719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entury Gothic" panose="020b0502020202020204" pitchFamily="34" charset="0"/>
                </a:rPr>
                <a:t>Title text added</a:t>
              </a:r>
              <a:endParaRPr lang="zh-CN" altLang="en-US" b="1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24780" y="2750893"/>
              <a:ext cx="1675213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preseand make it film to be used in a wider field</a:t>
              </a:r>
            </a:p>
          </p:txBody>
        </p:sp>
      </p:grpSp>
      <p:sp>
        <p:nvSpPr>
          <p:cNvPr id="10" name="ïS1íḓè"/>
          <p:cNvSpPr/>
          <p:nvPr/>
        </p:nvSpPr>
        <p:spPr>
          <a:xfrm>
            <a:off x="5088891" y="1970088"/>
            <a:ext cx="1991284" cy="18075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1" name="组合 20"/>
          <p:cNvGrpSpPr/>
          <p:nvPr/>
        </p:nvGrpSpPr>
        <p:grpSpPr>
          <a:xfrm>
            <a:off x="5161190" y="2307547"/>
            <a:ext cx="1951519" cy="1117165"/>
            <a:chOff x="3624780" y="2412339"/>
            <a:chExt cx="1729366" cy="1117165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1729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Century Gothic" panose="020b0502020202020204" pitchFamily="34" charset="0"/>
                </a:rPr>
                <a:t>Title text added</a:t>
              </a:r>
              <a:endParaRPr lang="zh-CN" altLang="en-US" b="1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1675213" cy="7786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preseand make it film to be used in a wider field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34" name="直接连接符 34">
            <a:extLst>
              <a:ext uri="{FF2B5EF4-FFF2-40B4-BE49-F238E27FC236}">
                <a16:creationId xmlns:a16="http://schemas.microsoft.com/office/drawing/2014/main" id="{DE6F498A-28A9-44F4-B0AB-B1731933A8D9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3">
            <a:extLst>
              <a:ext uri="{FF2B5EF4-FFF2-40B4-BE49-F238E27FC236}">
                <a16:creationId xmlns:a16="http://schemas.microsoft.com/office/drawing/2014/main" id="{B6C61720-4F49-4654-A470-3A7519BF10CF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56E727-1EAA-F160-F422-8A5105522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9" y="997145"/>
            <a:ext cx="4236636" cy="592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9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 descr="Gratis Fotos de stock gratuitas de beber, copa, de cerca Foto de stock">
            <a:extLst>
              <a:ext uri="{FF2B5EF4-FFF2-40B4-BE49-F238E27FC236}">
                <a16:creationId xmlns:a16="http://schemas.microsoft.com/office/drawing/2014/main" id="{1A2D3CAE-AB06-6A38-1C18-85B236DF7CF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r="23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tis Fotos de stock gratuitas de calle, calles de la ciudad, céntrico Foto de stock">
            <a:extLst>
              <a:ext uri="{FF2B5EF4-FFF2-40B4-BE49-F238E27FC236}">
                <a16:creationId xmlns:a16="http://schemas.microsoft.com/office/drawing/2014/main" id="{4D4BB58C-E252-D321-2AE5-C6C6E624ECF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r="76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718346" y="5268686"/>
            <a:ext cx="2444216" cy="588281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96384" y="5268686"/>
            <a:ext cx="2444216" cy="5882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74422" y="5268686"/>
            <a:ext cx="2444216" cy="588281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052459" y="5268686"/>
            <a:ext cx="2444216" cy="5882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9"/>
          <p:cNvSpPr txBox="1"/>
          <p:nvPr/>
        </p:nvSpPr>
        <p:spPr>
          <a:xfrm>
            <a:off x="709839" y="5377285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ea"/>
              </a:rPr>
              <a:t>Title text added</a:t>
            </a:r>
            <a:endParaRPr lang="en-US" sz="2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88093" y="5377285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ea"/>
              </a:rPr>
              <a:t>Title text added</a:t>
            </a:r>
            <a:endParaRPr lang="en-US" sz="2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6272571" y="5377285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ea"/>
              </a:rPr>
              <a:t>Title text added</a:t>
            </a:r>
            <a:endParaRPr lang="en-US" sz="2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9063489" y="5377285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ea"/>
              </a:rPr>
              <a:t>Title text added</a:t>
            </a:r>
            <a:endParaRPr lang="en-US" sz="20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B39C24-E8DB-6957-DA33-8CA2440EA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3" name="文本框 30">
            <a:extLst>
              <a:ext uri="{FF2B5EF4-FFF2-40B4-BE49-F238E27FC236}">
                <a16:creationId xmlns:a16="http://schemas.microsoft.com/office/drawing/2014/main" id="{1C483E04-6ACD-E579-A3B7-9E603BB2F778}"/>
              </a:ext>
            </a:extLst>
          </p:cNvPr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735306B7-4327-1BE4-6583-19245FA67917}"/>
              </a:ext>
            </a:extLst>
          </p:cNvPr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5" name="直接连接符 34">
            <a:extLst>
              <a:ext uri="{FF2B5EF4-FFF2-40B4-BE49-F238E27FC236}">
                <a16:creationId xmlns:a16="http://schemas.microsoft.com/office/drawing/2014/main" id="{750496C2-C7EF-BEB0-71A0-CC547517C412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33">
            <a:extLst>
              <a:ext uri="{FF2B5EF4-FFF2-40B4-BE49-F238E27FC236}">
                <a16:creationId xmlns:a16="http://schemas.microsoft.com/office/drawing/2014/main" id="{29A5573E-AB0F-2169-EC63-1265FB7AB07B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6C33DEF4-605C-FB42-3AC5-7EAC02B70A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4630"/>
          <a:stretch>
            <a:fillRect/>
          </a:stretch>
        </p:blipFill>
        <p:spPr>
          <a:xfrm>
            <a:off x="719138" y="1770063"/>
            <a:ext cx="2443162" cy="3498850"/>
          </a:xfrm>
        </p:spPr>
      </p:pic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AFC3423C-C608-01D0-6CD6-FD090A66F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r="4600"/>
          <a:stretch>
            <a:fillRect/>
          </a:stretch>
        </p:blipFill>
        <p:spPr>
          <a:xfrm>
            <a:off x="9051925" y="1770063"/>
            <a:ext cx="2444750" cy="3498850"/>
          </a:xfrm>
        </p:spPr>
      </p:pic>
    </p:spTree>
    <p:extLst>
      <p:ext uri="{BB962C8B-B14F-4D97-AF65-F5344CB8AC3E}">
        <p14:creationId xmlns:p14="http://schemas.microsoft.com/office/powerpoint/2010/main" val="250180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1" grpId="2"/>
      <p:bldP spid="12" grpId="3"/>
      <p:bldP spid="13" grpId="4"/>
      <p:bldP spid="14" grpId="5"/>
      <p:bldP spid="15" grpId="6"/>
      <p:bldP spid="16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4773672" y="2324178"/>
            <a:ext cx="2644657" cy="2930370"/>
            <a:chOff x="4669152" y="2204864"/>
            <a:chExt cx="2853697" cy="3161994"/>
          </a:xfrm>
        </p:grpSpPr>
        <p:sp>
          <p:nvSpPr>
            <p:cNvPr id="28" name="矩形: 剪去单角 444"/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/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solidFill>
              <a:srgbClr val="7A0000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445"/>
            <p:cNvSpPr/>
            <p:nvPr/>
          </p:nvSpPr>
          <p:spPr bwMode="auto">
            <a:xfrm>
              <a:off x="6802874" y="2204864"/>
              <a:ext cx="719975" cy="719975"/>
            </a:xfrm>
            <a:custGeom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7A0000"/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zh-CN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03943" y="2324178"/>
            <a:ext cx="2644657" cy="2930370"/>
            <a:chOff x="1703943" y="2324178"/>
            <a:chExt cx="2644657" cy="2930370"/>
          </a:xfrm>
        </p:grpSpPr>
        <p:sp>
          <p:nvSpPr>
            <p:cNvPr id="25" name="矩形: 剪去单角 437"/>
            <p:cNvSpPr/>
            <p:nvPr/>
          </p:nvSpPr>
          <p:spPr>
            <a:xfrm>
              <a:off x="1703943" y="2324178"/>
              <a:ext cx="2644655" cy="2930370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703944" y="5140390"/>
              <a:ext cx="2644655" cy="114158"/>
            </a:xfrm>
            <a:prstGeom prst="rect">
              <a:avLst/>
            </a:prstGeom>
            <a:solidFill>
              <a:srgbClr val="FF0000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438"/>
            <p:cNvSpPr/>
            <p:nvPr/>
          </p:nvSpPr>
          <p:spPr bwMode="auto">
            <a:xfrm>
              <a:off x="3681365" y="2324178"/>
              <a:ext cx="667235" cy="667235"/>
            </a:xfrm>
            <a:custGeom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43402" y="2324178"/>
            <a:ext cx="2644657" cy="2930370"/>
            <a:chOff x="247577" y="3140968"/>
            <a:chExt cx="2501994" cy="2772295"/>
          </a:xfrm>
        </p:grpSpPr>
        <p:sp>
          <p:nvSpPr>
            <p:cNvPr id="15" name="矩形: 剪去单角 455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rgbClr val="FF0000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456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63259" y="2932663"/>
            <a:ext cx="2126022" cy="1594169"/>
            <a:chOff x="874713" y="3325189"/>
            <a:chExt cx="2126022" cy="1594169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3" y="3740253"/>
              <a:ext cx="2126022" cy="11791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3" y="3325189"/>
              <a:ext cx="2126022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045688" y="2932662"/>
            <a:ext cx="2126022" cy="1599227"/>
            <a:chOff x="874713" y="3325188"/>
            <a:chExt cx="2126022" cy="1599227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3" y="3745310"/>
              <a:ext cx="2126022" cy="11791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3" y="3325188"/>
              <a:ext cx="1998579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10249" y="2932662"/>
            <a:ext cx="2126022" cy="1594169"/>
            <a:chOff x="874713" y="3325188"/>
            <a:chExt cx="2126022" cy="159416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3" y="3740252"/>
              <a:ext cx="2126022" cy="11791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3" y="3325188"/>
              <a:ext cx="1970729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EF34A05-8415-1F87-B0B3-B1317190B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3" name="文本框 30">
            <a:extLst>
              <a:ext uri="{FF2B5EF4-FFF2-40B4-BE49-F238E27FC236}">
                <a16:creationId xmlns:a16="http://schemas.microsoft.com/office/drawing/2014/main" id="{1FD71F96-6756-C2BE-5234-B24A7367709E}"/>
              </a:ext>
            </a:extLst>
          </p:cNvPr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5C1FCF1A-D6E6-7F1D-5222-FC27649504D9}"/>
              </a:ext>
            </a:extLst>
          </p:cNvPr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6" name="直接连接符 34">
            <a:extLst>
              <a:ext uri="{FF2B5EF4-FFF2-40B4-BE49-F238E27FC236}">
                <a16:creationId xmlns:a16="http://schemas.microsoft.com/office/drawing/2014/main" id="{46801F8C-3059-63E8-532C-62447D4CB16E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33">
            <a:extLst>
              <a:ext uri="{FF2B5EF4-FFF2-40B4-BE49-F238E27FC236}">
                <a16:creationId xmlns:a16="http://schemas.microsoft.com/office/drawing/2014/main" id="{13478F62-1478-0DD6-C119-C633E1F76201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34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5D72BEB0-936E-4CA5-A10C-BB4495930944}"/>
              </a:ext>
            </a:extLst>
          </p:cNvPr>
          <p:cNvSpPr/>
          <p:nvPr/>
        </p:nvSpPr>
        <p:spPr>
          <a:xfrm>
            <a:off x="3367538" y="3679554"/>
            <a:ext cx="5509175" cy="3178446"/>
          </a:xfrm>
          <a:prstGeom prst="triangle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61" name="组合 60"/>
          <p:cNvGrpSpPr/>
          <p:nvPr/>
        </p:nvGrpSpPr>
        <p:grpSpPr>
          <a:xfrm>
            <a:off x="951484" y="4943105"/>
            <a:ext cx="3248027" cy="1090518"/>
            <a:chOff x="937749" y="5016378"/>
            <a:chExt cx="3248027" cy="1090518"/>
          </a:xfrm>
        </p:grpSpPr>
        <p:sp>
          <p:nvSpPr>
            <p:cNvPr id="62" name="矩形 61"/>
            <p:cNvSpPr/>
            <p:nvPr/>
          </p:nvSpPr>
          <p:spPr>
            <a:xfrm>
              <a:off x="937749" y="5369002"/>
              <a:ext cx="3248027" cy="7378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937750" y="501637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526331" y="4943105"/>
            <a:ext cx="2710228" cy="1331353"/>
            <a:chOff x="937750" y="5016378"/>
            <a:chExt cx="2710228" cy="1331353"/>
          </a:xfrm>
        </p:grpSpPr>
        <p:sp>
          <p:nvSpPr>
            <p:cNvPr id="65" name="矩形 64"/>
            <p:cNvSpPr/>
            <p:nvPr/>
          </p:nvSpPr>
          <p:spPr>
            <a:xfrm>
              <a:off x="937750" y="5369002"/>
              <a:ext cx="271022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937750" y="501637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447539" y="1677492"/>
            <a:ext cx="2710228" cy="1331353"/>
            <a:chOff x="937750" y="5016378"/>
            <a:chExt cx="2710228" cy="1331353"/>
          </a:xfrm>
        </p:grpSpPr>
        <p:sp>
          <p:nvSpPr>
            <p:cNvPr id="68" name="矩形 67"/>
            <p:cNvSpPr/>
            <p:nvPr/>
          </p:nvSpPr>
          <p:spPr>
            <a:xfrm>
              <a:off x="937750" y="5369002"/>
              <a:ext cx="271022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937750" y="5016378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085918" y="1742614"/>
            <a:ext cx="2710228" cy="1310130"/>
            <a:chOff x="937750" y="5016378"/>
            <a:chExt cx="2710228" cy="1310130"/>
          </a:xfrm>
        </p:grpSpPr>
        <p:sp>
          <p:nvSpPr>
            <p:cNvPr id="71" name="矩形 70"/>
            <p:cNvSpPr/>
            <p:nvPr/>
          </p:nvSpPr>
          <p:spPr>
            <a:xfrm>
              <a:off x="937750" y="5369002"/>
              <a:ext cx="2710228" cy="9575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print the presentation and make it into a film to be used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937750" y="501637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D5AF8C8-B776-520C-AC61-00D9C0052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" y="-18770"/>
            <a:ext cx="3303654" cy="1468291"/>
          </a:xfrm>
          <a:prstGeom prst="rect">
            <a:avLst/>
          </a:prstGeom>
        </p:spPr>
      </p:pic>
      <p:sp>
        <p:nvSpPr>
          <p:cNvPr id="3" name="文本框 30">
            <a:extLst>
              <a:ext uri="{FF2B5EF4-FFF2-40B4-BE49-F238E27FC236}">
                <a16:creationId xmlns:a16="http://schemas.microsoft.com/office/drawing/2014/main" id="{E160D07A-12DE-92F9-A887-99E99BEA1C94}"/>
              </a:ext>
            </a:extLst>
          </p:cNvPr>
          <p:cNvSpPr txBox="1"/>
          <p:nvPr/>
        </p:nvSpPr>
        <p:spPr>
          <a:xfrm>
            <a:off x="4153485" y="144676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EF9DA016-F06F-A531-9664-4C7AB7E52F46}"/>
              </a:ext>
            </a:extLst>
          </p:cNvPr>
          <p:cNvSpPr/>
          <p:nvPr/>
        </p:nvSpPr>
        <p:spPr>
          <a:xfrm>
            <a:off x="3393895" y="791304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cxnSp>
        <p:nvCxnSpPr>
          <p:cNvPr id="5" name="直接连接符 34">
            <a:extLst>
              <a:ext uri="{FF2B5EF4-FFF2-40B4-BE49-F238E27FC236}">
                <a16:creationId xmlns:a16="http://schemas.microsoft.com/office/drawing/2014/main" id="{2F680BA0-A7A1-0981-3B5A-DF9CBFED5A7D}"/>
              </a:ext>
            </a:extLst>
          </p:cNvPr>
          <p:cNvCxnSpPr/>
          <p:nvPr/>
        </p:nvCxnSpPr>
        <p:spPr>
          <a:xfrm>
            <a:off x="3241495" y="696326"/>
            <a:ext cx="7729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33">
            <a:extLst>
              <a:ext uri="{FF2B5EF4-FFF2-40B4-BE49-F238E27FC236}">
                <a16:creationId xmlns:a16="http://schemas.microsoft.com/office/drawing/2014/main" id="{A9892D1F-0A39-6A3A-2A28-85C52C16394A}"/>
              </a:ext>
            </a:extLst>
          </p:cNvPr>
          <p:cNvSpPr/>
          <p:nvPr/>
        </p:nvSpPr>
        <p:spPr>
          <a:xfrm rot="10800000" flipH="1">
            <a:off x="11051105" y="332543"/>
            <a:ext cx="911212" cy="433688"/>
          </a:xfrm>
          <a:custGeom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B9D612-BED4-F3D5-2771-6137DA105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04" y="2431380"/>
            <a:ext cx="4703077" cy="38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7825823" y="1616766"/>
            <a:ext cx="2537375" cy="2535451"/>
            <a:chOff x="5737247" y="806295"/>
            <a:chExt cx="1902050" cy="1900642"/>
          </a:xfrm>
        </p:grpSpPr>
        <p:sp>
          <p:nvSpPr>
            <p:cNvPr id="28" name="Oval 176"/>
            <p:cNvSpPr>
              <a:spLocks noChangeArrowheads="1"/>
            </p:cNvSpPr>
            <p:nvPr/>
          </p:nvSpPr>
          <p:spPr bwMode="auto">
            <a:xfrm>
              <a:off x="5737247" y="806295"/>
              <a:ext cx="1902050" cy="1900642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08452" y="1087731"/>
              <a:ext cx="823359" cy="68441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5333">
                  <a:ln w="38100">
                    <a:noFill/>
                  </a:ln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5333">
                <a:ln w="38100">
                  <a:noFill/>
                </a:ln>
                <a:solidFill>
                  <a:srgbClr val="FF0000"/>
                </a:solidFill>
                <a:latin typeface="Arial Black" panose="020b0604020202020204" pitchFamily="34" charset="0"/>
                <a:ea typeface="微软雅黑" pitchFamily="34"/>
              </a:endParaRPr>
            </a:p>
          </p:txBody>
        </p:sp>
        <p:sp>
          <p:nvSpPr>
            <p:cNvPr id="30" name="文本框 3"/>
            <p:cNvSpPr txBox="1">
              <a:spLocks noChangeArrowheads="1"/>
            </p:cNvSpPr>
            <p:nvPr/>
          </p:nvSpPr>
          <p:spPr bwMode="auto">
            <a:xfrm>
              <a:off x="6044952" y="1938589"/>
              <a:ext cx="1394098" cy="41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CN" sz="1000"/>
                <a:t>this is a dummy text. enter your own text here. this is a sample text.</a:t>
              </a:r>
              <a:endParaRPr lang="zh-CN" altLang="en-US" sz="1000"/>
            </a:p>
          </p:txBody>
        </p:sp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5946083" y="1691692"/>
              <a:ext cx="1556738" cy="2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7"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867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91916" y="3820541"/>
            <a:ext cx="2298699" cy="2298700"/>
            <a:chOff x="5268329" y="2403942"/>
            <a:chExt cx="1724659" cy="1723111"/>
          </a:xfrm>
        </p:grpSpPr>
        <p:sp>
          <p:nvSpPr>
            <p:cNvPr id="33" name="Oval 288"/>
            <p:cNvSpPr>
              <a:spLocks noChangeArrowheads="1"/>
            </p:cNvSpPr>
            <p:nvPr/>
          </p:nvSpPr>
          <p:spPr bwMode="auto">
            <a:xfrm>
              <a:off x="5268329" y="2403942"/>
              <a:ext cx="1724659" cy="1723111"/>
            </a:xfrm>
            <a:prstGeom prst="ellipse">
              <a:avLst/>
            </a:prstGeom>
            <a:noFill/>
            <a:ln w="3175">
              <a:solidFill>
                <a:schemeClr val="accent2">
                  <a:alpha val="8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34" name="组合 19"/>
            <p:cNvGrpSpPr/>
            <p:nvPr/>
          </p:nvGrpSpPr>
          <p:grpSpPr>
            <a:xfrm>
              <a:off x="5412690" y="2651462"/>
              <a:ext cx="1407218" cy="1112117"/>
              <a:chOff x="5907990" y="1136987"/>
              <a:chExt cx="1407218" cy="1112117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6225761" y="1136987"/>
                <a:ext cx="686979" cy="561443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4267">
                    <a:ln w="38100">
                      <a:noFill/>
                    </a:ln>
                    <a:solidFill>
                      <a:srgbClr val="FF0000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4267">
                  <a:ln w="38100">
                    <a:noFill/>
                  </a:ln>
                  <a:solidFill>
                    <a:srgbClr val="FF0000"/>
                  </a:solidFill>
                  <a:latin typeface="Arial Black" panose="020b0604020202020204" pitchFamily="34" charset="0"/>
                  <a:ea typeface="微软雅黑" pitchFamily="34"/>
                </a:endParaRPr>
              </a:p>
            </p:txBody>
          </p:sp>
          <p:sp>
            <p:nvSpPr>
              <p:cNvPr id="36" name="文本框 21"/>
              <p:cNvSpPr txBox="1">
                <a:spLocks noChangeArrowheads="1"/>
              </p:cNvSpPr>
              <p:nvPr/>
            </p:nvSpPr>
            <p:spPr bwMode="auto">
              <a:xfrm>
                <a:off x="5921110" y="1833826"/>
                <a:ext cx="1394098" cy="415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zh-CN" sz="1000"/>
                  <a:t>this is a dummy text. enter your own text here. this is a sample text.</a:t>
                </a:r>
                <a:endParaRPr lang="zh-CN" altLang="en-US" sz="1000"/>
              </a:p>
            </p:txBody>
          </p:sp>
          <p:sp>
            <p:nvSpPr>
              <p:cNvPr id="37" name="矩形 22"/>
              <p:cNvSpPr>
                <a:spLocks noChangeArrowheads="1"/>
              </p:cNvSpPr>
              <p:nvPr/>
            </p:nvSpPr>
            <p:spPr bwMode="auto">
              <a:xfrm>
                <a:off x="5907990" y="1634554"/>
                <a:ext cx="1360104" cy="253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 b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16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170077" y="2290187"/>
            <a:ext cx="1805525" cy="1805525"/>
            <a:chOff x="4493686" y="1207526"/>
            <a:chExt cx="1354453" cy="1354453"/>
          </a:xfrm>
        </p:grpSpPr>
        <p:sp>
          <p:nvSpPr>
            <p:cNvPr id="39" name="Oval 177"/>
            <p:cNvSpPr>
              <a:spLocks noChangeArrowheads="1"/>
            </p:cNvSpPr>
            <p:nvPr/>
          </p:nvSpPr>
          <p:spPr bwMode="auto">
            <a:xfrm>
              <a:off x="4493686" y="1207526"/>
              <a:ext cx="1354453" cy="1354453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40" name="组合 7"/>
            <p:cNvGrpSpPr/>
            <p:nvPr/>
          </p:nvGrpSpPr>
          <p:grpSpPr>
            <a:xfrm>
              <a:off x="4707833" y="1498107"/>
              <a:ext cx="906946" cy="671863"/>
              <a:chOff x="4593533" y="1498107"/>
              <a:chExt cx="906946" cy="671863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682673" y="1498107"/>
                <a:ext cx="686883" cy="56186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4267">
                    <a:ln w="38100">
                      <a:noFill/>
                    </a:ln>
                    <a:solidFill>
                      <a:srgbClr val="FF0000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4267">
                  <a:ln w="38100">
                    <a:noFill/>
                  </a:ln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24"/>
              <p:cNvSpPr>
                <a:spLocks noChangeArrowheads="1"/>
              </p:cNvSpPr>
              <p:nvPr/>
            </p:nvSpPr>
            <p:spPr bwMode="auto">
              <a:xfrm>
                <a:off x="4593533" y="1977517"/>
                <a:ext cx="906946" cy="19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067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1067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9429751" y="4584659"/>
            <a:ext cx="1593849" cy="1593849"/>
            <a:chOff x="6643415" y="3290246"/>
            <a:chExt cx="1195660" cy="1195660"/>
          </a:xfrm>
        </p:grpSpPr>
        <p:sp>
          <p:nvSpPr>
            <p:cNvPr id="44" name="Oval 289"/>
            <p:cNvSpPr>
              <a:spLocks noChangeArrowheads="1"/>
            </p:cNvSpPr>
            <p:nvPr/>
          </p:nvSpPr>
          <p:spPr bwMode="auto">
            <a:xfrm>
              <a:off x="6643415" y="3290246"/>
              <a:ext cx="1195660" cy="119566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rgbClr val="FF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45" name="组合 26"/>
            <p:cNvGrpSpPr/>
            <p:nvPr/>
          </p:nvGrpSpPr>
          <p:grpSpPr>
            <a:xfrm>
              <a:off x="6784283" y="3488728"/>
              <a:ext cx="906946" cy="614809"/>
              <a:chOff x="4593533" y="1517053"/>
              <a:chExt cx="906946" cy="614809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4721013" y="1517053"/>
                <a:ext cx="617137" cy="500204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3733">
                    <a:ln w="38100">
                      <a:noFill/>
                    </a:ln>
                    <a:solidFill>
                      <a:srgbClr val="7A0000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3733">
                  <a:ln w="38100">
                    <a:noFill/>
                  </a:ln>
                  <a:solidFill>
                    <a:srgbClr val="7A0000"/>
                  </a:solidFill>
                  <a:latin typeface="Arial Black" panose="020b0604020202020204" pitchFamily="34" charset="0"/>
                  <a:ea typeface="微软雅黑" pitchFamily="34"/>
                </a:endParaRPr>
              </a:p>
            </p:txBody>
          </p:sp>
          <p:sp>
            <p:nvSpPr>
              <p:cNvPr id="47" name="矩形 28"/>
              <p:cNvSpPr>
                <a:spLocks noChangeArrowheads="1"/>
              </p:cNvSpPr>
              <p:nvPr/>
            </p:nvSpPr>
            <p:spPr bwMode="auto">
              <a:xfrm>
                <a:off x="4593533" y="1939409"/>
                <a:ext cx="906946" cy="19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067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1067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0" name="文本框 66"/>
          <p:cNvSpPr txBox="1">
            <a:spLocks noChangeArrowheads="1"/>
          </p:cNvSpPr>
          <p:nvPr/>
        </p:nvSpPr>
        <p:spPr bwMode="auto">
          <a:xfrm>
            <a:off x="1202267" y="3498805"/>
            <a:ext cx="45783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00000"/>
              </a:lnSpc>
            </a:pPr>
            <a:r>
              <a:rPr lang="en-US" altLang="zh-CN" sz="1100">
                <a:solidFill>
                  <a:srgbClr val="FFFFFF"/>
                </a:solidFill>
                <a:latin typeface="Century Gothic" panose="020b0502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11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1191685" y="3045135"/>
            <a:ext cx="289239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67" b="1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667"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848351" y="4571959"/>
            <a:ext cx="1593849" cy="1593849"/>
            <a:chOff x="6643415" y="3290246"/>
            <a:chExt cx="1195660" cy="1195660"/>
          </a:xfrm>
        </p:grpSpPr>
        <p:sp>
          <p:nvSpPr>
            <p:cNvPr id="63" name="Oval 289"/>
            <p:cNvSpPr>
              <a:spLocks noChangeArrowheads="1"/>
            </p:cNvSpPr>
            <p:nvPr/>
          </p:nvSpPr>
          <p:spPr bwMode="auto">
            <a:xfrm>
              <a:off x="6643415" y="3290246"/>
              <a:ext cx="1195660" cy="1195660"/>
            </a:xfrm>
            <a:prstGeom prst="ellipse">
              <a:avLst/>
            </a:prstGeom>
            <a:noFill/>
            <a:ln w="3175">
              <a:solidFill>
                <a:srgbClr val="7A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64" name="组合 26"/>
            <p:cNvGrpSpPr/>
            <p:nvPr/>
          </p:nvGrpSpPr>
          <p:grpSpPr>
            <a:xfrm>
              <a:off x="6784283" y="3488728"/>
              <a:ext cx="906946" cy="614809"/>
              <a:chOff x="4593533" y="1517053"/>
              <a:chExt cx="906946" cy="614809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4721013" y="1517053"/>
                <a:ext cx="617137" cy="500204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en-US" altLang="zh-CN" sz="3733">
                    <a:ln w="38100">
                      <a:noFill/>
                    </a:ln>
                    <a:solidFill>
                      <a:srgbClr val="7A0000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05</a:t>
                </a:r>
                <a:endParaRPr lang="zh-CN" altLang="en-US" sz="3733">
                  <a:ln w="38100">
                    <a:noFill/>
                  </a:ln>
                  <a:solidFill>
                    <a:srgbClr val="7A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28"/>
              <p:cNvSpPr>
                <a:spLocks noChangeArrowheads="1"/>
              </p:cNvSpPr>
              <p:nvPr/>
            </p:nvSpPr>
            <p:spPr bwMode="auto">
              <a:xfrm>
                <a:off x="4593533" y="1939409"/>
                <a:ext cx="906946" cy="19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067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1067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  <a:solidFill>
            <a:srgbClr val="FF0000"/>
          </a:solidFill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754302" y="683638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Century Gothic" panose="020b0502020202020204" pitchFamily="34" charset="0"/>
                <a:ea typeface="+mj-ea"/>
              </a:rPr>
              <a:t>Title text added</a:t>
            </a:r>
            <a:endParaRPr lang="zh-CN" altLang="en-US" sz="3200" b="1">
              <a:solidFill>
                <a:srgbClr val="FFFFFF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838333" y="768276"/>
            <a:ext cx="5080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78A24AB-0743-428B-79DD-29A3CFBBE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25" y="1519420"/>
            <a:ext cx="3303654" cy="14682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BB76A6-6B5E-DB76-BA2B-1A45C4EAC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48" y="3923801"/>
            <a:ext cx="2892396" cy="289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1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7A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16">
            <a:extLst>
              <a:ext uri="{FF2B5EF4-FFF2-40B4-BE49-F238E27FC236}">
                <a16:creationId xmlns:a16="http://schemas.microsoft.com/office/drawing/2014/main" id="{AFBF2207-4E97-4156-BFB8-E563CB69B52B}"/>
              </a:ext>
            </a:extLst>
          </p:cNvPr>
          <p:cNvSpPr/>
          <p:nvPr/>
        </p:nvSpPr>
        <p:spPr>
          <a:xfrm>
            <a:off x="0" y="0"/>
            <a:ext cx="4870174" cy="6858000"/>
          </a:xfrm>
          <a:custGeom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0">
            <a:extLst>
              <a:ext uri="{FF2B5EF4-FFF2-40B4-BE49-F238E27FC236}">
                <a16:creationId xmlns:a16="http://schemas.microsoft.com/office/drawing/2014/main" id="{1DEB7C8F-9EAB-4447-AB6A-D472CBF4A776}"/>
              </a:ext>
            </a:extLst>
          </p:cNvPr>
          <p:cNvCxnSpPr/>
          <p:nvPr/>
        </p:nvCxnSpPr>
        <p:spPr>
          <a:xfrm flipH="1">
            <a:off x="5734449" y="2802247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1">
            <a:extLst>
              <a:ext uri="{FF2B5EF4-FFF2-40B4-BE49-F238E27FC236}">
                <a16:creationId xmlns:a16="http://schemas.microsoft.com/office/drawing/2014/main" id="{672B56D7-2B88-4508-B620-6D5F8B5E2381}"/>
              </a:ext>
            </a:extLst>
          </p:cNvPr>
          <p:cNvSpPr txBox="1"/>
          <p:nvPr/>
        </p:nvSpPr>
        <p:spPr>
          <a:xfrm>
            <a:off x="4308121" y="2755296"/>
            <a:ext cx="115448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</a:t>
            </a:r>
          </a:p>
          <a:p>
            <a:pPr algn="ctr"/>
            <a:r>
              <a:rPr lang="en-US" altLang="zh-CN" sz="6600" b="1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02</a:t>
            </a:r>
            <a:endParaRPr lang="zh-CN" altLang="en-US" sz="6600" b="1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61" name="文本框 52">
            <a:extLst>
              <a:ext uri="{FF2B5EF4-FFF2-40B4-BE49-F238E27FC236}">
                <a16:creationId xmlns:a16="http://schemas.microsoft.com/office/drawing/2014/main" id="{78955D3A-2A8F-41BB-A2E3-FBFD1227227A}"/>
              </a:ext>
            </a:extLst>
          </p:cNvPr>
          <p:cNvSpPr txBox="1"/>
          <p:nvPr/>
        </p:nvSpPr>
        <p:spPr>
          <a:xfrm>
            <a:off x="6031695" y="2721114"/>
            <a:ext cx="271837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en-US" altLang="zh-CN" sz="4000" b="1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Enter title</a:t>
            </a:r>
            <a:endParaRPr lang="zh-CN" altLang="en-US" sz="4000" b="1">
              <a:solidFill>
                <a:schemeClr val="bg1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  <p:sp>
        <p:nvSpPr>
          <p:cNvPr id="62" name="文本框 53">
            <a:extLst>
              <a:ext uri="{FF2B5EF4-FFF2-40B4-BE49-F238E27FC236}">
                <a16:creationId xmlns:a16="http://schemas.microsoft.com/office/drawing/2014/main" id="{7CAA1A1F-6C45-4479-93BB-D0569BEB4298}"/>
              </a:ext>
            </a:extLst>
          </p:cNvPr>
          <p:cNvSpPr txBox="1"/>
          <p:nvPr/>
        </p:nvSpPr>
        <p:spPr>
          <a:xfrm>
            <a:off x="6031695" y="3449836"/>
            <a:ext cx="2834009" cy="11016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The user can demonstrate on a projector or computer or print the it into a film to be used in a wider field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185C3E-74C8-1D65-27DE-168F991C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963" b="7902"/>
          <a:stretch>
            <a:fillRect/>
          </a:stretch>
        </p:blipFill>
        <p:spPr>
          <a:xfrm>
            <a:off x="8254108" y="71522"/>
            <a:ext cx="3937892" cy="67864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9A0839-16CC-BBE1-1441-4BEB17316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4" y="374648"/>
            <a:ext cx="3303654" cy="1468291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B7A4458-E6BA-B04E-9603-74ABE1BACB89}"/>
              </a:ext>
            </a:extLst>
          </p:cNvPr>
          <p:cNvSpPr/>
          <p:nvPr/>
        </p:nvSpPr>
        <p:spPr>
          <a:xfrm>
            <a:off x="4695825" y="5380517"/>
            <a:ext cx="2800350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317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Cooper Black" panose="0208090404030b020404" pitchFamily="18" charset="0"/>
              </a:rPr>
              <a:t>NEXT SLIDE</a:t>
            </a:r>
            <a:endParaRPr lang="es-PE" sz="200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7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1"/>
      <p:bldP spid="62" gr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主题2">
  <a:themeElements>
    <a:clrScheme name="自定义 3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200"/>
      </a:accent1>
      <a:accent2>
        <a:srgbClr val="323F4F"/>
      </a:accent2>
      <a:accent3>
        <a:srgbClr val="FFC200"/>
      </a:accent3>
      <a:accent4>
        <a:srgbClr val="323F4F"/>
      </a:accent4>
      <a:accent5>
        <a:srgbClr val="FFC200"/>
      </a:accent5>
      <a:accent6>
        <a:srgbClr val="323F4F"/>
      </a:accent6>
      <a:hlink>
        <a:srgbClr val="FFC200"/>
      </a:hlink>
      <a:folHlink>
        <a:srgbClr val="FFFFF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包图主题2</Template>
  <Manager>slidesppt.net</Manager>
  <Company/>
  <PresentationFormat>Panorámica</PresentationFormat>
  <Paragraphs>188</Paragraphs>
  <Slides>26</Slides>
  <Notes>24</Notes>
  <TotalTime>445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9">
      <vt:lpstr>Arial</vt:lpstr>
      <vt:lpstr>微软雅黑</vt:lpstr>
      <vt:lpstr>맑은 고딕</vt:lpstr>
      <vt:lpstr>等线 Light</vt:lpstr>
      <vt:lpstr>等线</vt:lpstr>
      <vt:lpstr>Cooper Black</vt:lpstr>
      <vt:lpstr>经典综艺体简</vt:lpstr>
      <vt:lpstr>Century Gothic</vt:lpstr>
      <vt:lpstr>EngraversGothic BT</vt:lpstr>
      <vt:lpstr>Arial Black</vt:lpstr>
      <vt:lpstr>Calibri</vt:lpstr>
      <vt:lpstr>宋体</vt:lpstr>
      <vt:lpstr>Arial Unicode MS</vt:lpstr>
      <vt:lpstr>时尚中黑简体</vt:lpstr>
      <vt:lpstr>Roboto</vt:lpstr>
      <vt:lpstr>Source Sans Pro</vt:lpstr>
      <vt:lpstr>Rubik</vt:lpstr>
      <vt:lpstr>Montserrat</vt:lpstr>
      <vt:lpstr>Assistant Light</vt:lpstr>
      <vt:lpstr>Kanit Light</vt:lpstr>
      <vt:lpstr>Barlow</vt:lpstr>
      <vt:lpstr>Bahnschrift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KFC</dc:title>
  <cp:category>slidesppt.net</cp:category>
  <dc:creator>slidesppt.net</dc:creator>
  <cp:lastModifiedBy>Franklin</cp:lastModifiedBy>
  <cp:revision>81</cp:revision>
  <dcterms:created xsi:type="dcterms:W3CDTF">2017-08-18T03:02:00Z</dcterms:created>
  <dcterms:modified xsi:type="dcterms:W3CDTF">2024-04-10T18:03:40Z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