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4"/>
  </p:notesMasterIdLst>
  <p:sldIdLst>
    <p:sldId id="379" r:id="rId5"/>
    <p:sldId id="262" r:id="rId6"/>
    <p:sldId id="265" r:id="rId7"/>
    <p:sldId id="264" r:id="rId8"/>
    <p:sldId id="354" r:id="rId9"/>
    <p:sldId id="358" r:id="rId10"/>
    <p:sldId id="364" r:id="rId11"/>
    <p:sldId id="337" r:id="rId12"/>
    <p:sldId id="272" r:id="rId13"/>
    <p:sldId id="275" r:id="rId14"/>
    <p:sldId id="380" r:id="rId15"/>
    <p:sldId id="363" r:id="rId16"/>
    <p:sldId id="279" r:id="rId17"/>
    <p:sldId id="352" r:id="rId18"/>
    <p:sldId id="362" r:id="rId19"/>
    <p:sldId id="315" r:id="rId20"/>
    <p:sldId id="381" r:id="rId21"/>
    <p:sldId id="384" r:id="rId22"/>
    <p:sldId id="386" r:id="rId23"/>
    <p:sldId id="387" r:id="rId24"/>
    <p:sldId id="382" r:id="rId25"/>
    <p:sldId id="388" r:id="rId26"/>
    <p:sldId id="323" r:id="rId27"/>
    <p:sldId id="324" r:id="rId28"/>
    <p:sldId id="325" r:id="rId29"/>
    <p:sldId id="383" r:id="rId30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E33"/>
    <a:srgbClr val="E5B42C"/>
    <a:srgbClr val="FFFFFF"/>
    <a:srgbClr val="454545"/>
    <a:srgbClr val="F8BA16"/>
    <a:srgbClr val="D5A10D"/>
    <a:srgbClr val="F0F3F8"/>
    <a:srgbClr val="C448F6"/>
    <a:srgbClr val="F0C24E"/>
    <a:srgbClr val="3B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5" autoAdjust="0"/>
    <p:restoredTop sz="93447" autoAdjust="0"/>
  </p:normalViewPr>
  <p:slideViewPr>
    <p:cSldViewPr snapToGrid="0">
      <p:cViewPr>
        <p:scale>
          <a:sx n="50" d="100"/>
          <a:sy n="50" d="100"/>
        </p:scale>
        <p:origin x="756" y="360"/>
      </p:cViewPr>
      <p:guideLst/>
    </p:cSldViewPr>
  </p:slideViewPr>
  <p:notesTextViewPr>
    <p:cViewPr>
      <p:scale>
        <a:sx n="1" d="1"/>
        <a:sy n="1" d="1"/>
      </p:scale>
      <p:origin x="0" y="-24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6.xml" /><Relationship Id="rId31" Type="http://schemas.openxmlformats.org/officeDocument/2006/relationships/tags" Target="tags/tag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DA456-DCBB-4CC2-B1A7-962CEDFD60A9}" type="datetimeFigureOut">
              <a:rPr lang="ko-KR" altLang="en-US" smtClean="0"/>
              <a:t>2024-04-10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E8989-1785-40B0-9DC7-0AF511769484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1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731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5138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975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2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8418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299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403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599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2688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4198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714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230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7613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1407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821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4015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8647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849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7730860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only" userDrawn="1">
  <p:cSld name="Title only">
    <p:spTree>
      <p:nvGrpSpPr>
        <p:cNvPr id="1" name="Shape 43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60589248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 userDrawn="1"/>
        </p:nvSpPr>
        <p:spPr>
          <a:xfrm>
            <a:off x="5016879" y="2590782"/>
            <a:ext cx="6444000" cy="367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124879" y="2698782"/>
            <a:ext cx="6228000" cy="34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33267" y="1901754"/>
            <a:ext cx="5088565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3377549" y="5251269"/>
            <a:ext cx="0" cy="16067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7" idx="0"/>
          </p:cNvCxnSpPr>
          <p:nvPr userDrawn="1"/>
        </p:nvCxnSpPr>
        <p:spPr>
          <a:xfrm flipH="1">
            <a:off x="8238879" y="0"/>
            <a:ext cx="0" cy="259078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84568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042640" y="1"/>
            <a:ext cx="4155273" cy="6867525"/>
          </a:xfrm>
          <a:custGeom>
            <a:gdLst>
              <a:gd name="connsiteX0" fmla="*/ 0 w 3116455"/>
              <a:gd name="connsiteY0" fmla="*/ 6867525 h 6867525"/>
              <a:gd name="connsiteX1" fmla="*/ 635521 w 3116455"/>
              <a:gd name="connsiteY1" fmla="*/ 3352800 h 6867525"/>
              <a:gd name="connsiteX2" fmla="*/ 25921 w 3116455"/>
              <a:gd name="connsiteY2" fmla="*/ 3343275 h 6867525"/>
              <a:gd name="connsiteX3" fmla="*/ 576391 w 3116455"/>
              <a:gd name="connsiteY3" fmla="*/ 0 h 6867525"/>
              <a:gd name="connsiteX4" fmla="*/ 3114625 w 3116455"/>
              <a:gd name="connsiteY4" fmla="*/ 0 h 6867525"/>
              <a:gd name="connsiteX5" fmla="*/ 3109734 w 3116455"/>
              <a:gd name="connsiteY5" fmla="*/ 6867525 h 6867525"/>
              <a:gd name="connsiteX6" fmla="*/ 0 w 3116455"/>
              <a:gd name="connsiteY6" fmla="*/ 6867525 h 68675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6455" h="6867525">
                <a:moveTo>
                  <a:pt x="0" y="6867525"/>
                </a:moveTo>
                <a:lnTo>
                  <a:pt x="635521" y="3352800"/>
                </a:lnTo>
                <a:lnTo>
                  <a:pt x="25921" y="3343275"/>
                </a:lnTo>
                <a:lnTo>
                  <a:pt x="576391" y="0"/>
                </a:lnTo>
                <a:lnTo>
                  <a:pt x="3114625" y="0"/>
                </a:lnTo>
                <a:cubicBezTo>
                  <a:pt x="3122520" y="2289175"/>
                  <a:pt x="3101839" y="4578350"/>
                  <a:pt x="3109734" y="6867525"/>
                </a:cubicBezTo>
                <a:lnTo>
                  <a:pt x="0" y="6867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46921" y="0"/>
            <a:ext cx="3888000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46921" y="3510000"/>
            <a:ext cx="3887317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77416EA-3BC7-46F5-BA01-2ED4ACAA9D61}"/>
              </a:ext>
            </a:extLst>
          </p:cNvPr>
          <p:cNvSpPr/>
          <p:nvPr userDrawn="1"/>
        </p:nvSpPr>
        <p:spPr>
          <a:xfrm>
            <a:off x="0" y="908720"/>
            <a:ext cx="720000" cy="17823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rgbClr val="F5679D"/>
              </a:solidFill>
            </a:endParaRPr>
          </a:p>
        </p:txBody>
      </p:sp>
      <p:sp>
        <p:nvSpPr>
          <p:cNvPr id="6" name="Parallelogram 8">
            <a:extLst>
              <a:ext uri="{FF2B5EF4-FFF2-40B4-BE49-F238E27FC236}">
                <a16:creationId xmlns:a16="http://schemas.microsoft.com/office/drawing/2014/main" id="{44E1236C-AF9C-40BA-8D4B-A528CBD7F6E9}"/>
              </a:ext>
            </a:extLst>
          </p:cNvPr>
          <p:cNvSpPr/>
          <p:nvPr userDrawn="1"/>
        </p:nvSpPr>
        <p:spPr>
          <a:xfrm>
            <a:off x="4175786" y="4365104"/>
            <a:ext cx="960108" cy="2492896"/>
          </a:xfrm>
          <a:prstGeom prst="parallelogram">
            <a:avLst>
              <a:gd name="adj" fmla="val 6364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arallelogram 9">
            <a:extLst>
              <a:ext uri="{FF2B5EF4-FFF2-40B4-BE49-F238E27FC236}">
                <a16:creationId xmlns:a16="http://schemas.microsoft.com/office/drawing/2014/main" id="{A7A58638-C86F-4317-BF5F-5F70F0939630}"/>
              </a:ext>
            </a:extLst>
          </p:cNvPr>
          <p:cNvSpPr/>
          <p:nvPr userDrawn="1"/>
        </p:nvSpPr>
        <p:spPr>
          <a:xfrm>
            <a:off x="3932965" y="4941168"/>
            <a:ext cx="635376" cy="1916832"/>
          </a:xfrm>
          <a:prstGeom prst="parallelogram">
            <a:avLst>
              <a:gd name="adj" fmla="val 810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21824465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872597" y="-14394"/>
            <a:ext cx="3600000" cy="37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223373" y="3870000"/>
            <a:ext cx="3600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988597" y="3870000"/>
            <a:ext cx="2484000" cy="1942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23373" y="1785606"/>
            <a:ext cx="2484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48873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50894" y="3056200"/>
            <a:ext cx="804110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50894" y="3733616"/>
            <a:ext cx="804110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Insert your subtitle here</a:t>
            </a:r>
          </a:p>
        </p:txBody>
      </p:sp>
      <p:sp>
        <p:nvSpPr>
          <p:cNvPr id="8" name="Freeform 7"/>
          <p:cNvSpPr/>
          <p:nvPr userDrawn="1"/>
        </p:nvSpPr>
        <p:spPr>
          <a:xfrm rot="19437612">
            <a:off x="8758257" y="719968"/>
            <a:ext cx="3671865" cy="385010"/>
          </a:xfrm>
          <a:custGeom>
            <a:gdLst>
              <a:gd name="connsiteX0" fmla="*/ 3142718 w 3671865"/>
              <a:gd name="connsiteY0" fmla="*/ 0 h 385010"/>
              <a:gd name="connsiteX1" fmla="*/ 3671865 w 3671865"/>
              <a:gd name="connsiteY1" fmla="*/ 385010 h 385010"/>
              <a:gd name="connsiteX2" fmla="*/ 529147 w 3671865"/>
              <a:gd name="connsiteY2" fmla="*/ 385010 h 385010"/>
              <a:gd name="connsiteX3" fmla="*/ 0 w 3671865"/>
              <a:gd name="connsiteY3" fmla="*/ 0 h 3850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1865" h="385010">
                <a:moveTo>
                  <a:pt x="3142718" y="0"/>
                </a:moveTo>
                <a:lnTo>
                  <a:pt x="3671865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solidFill>
            <a:srgbClr val="EE2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rot="19437612">
            <a:off x="10207067" y="829551"/>
            <a:ext cx="2320229" cy="385010"/>
          </a:xfrm>
          <a:custGeom>
            <a:gdLst>
              <a:gd name="connsiteX0" fmla="*/ 2320229 w 2320229"/>
              <a:gd name="connsiteY0" fmla="*/ 0 h 385010"/>
              <a:gd name="connsiteX1" fmla="*/ 2040094 w 2320229"/>
              <a:gd name="connsiteY1" fmla="*/ 385010 h 385010"/>
              <a:gd name="connsiteX2" fmla="*/ 529147 w 2320229"/>
              <a:gd name="connsiteY2" fmla="*/ 385010 h 385010"/>
              <a:gd name="connsiteX3" fmla="*/ 0 w 2320229"/>
              <a:gd name="connsiteY3" fmla="*/ 0 h 3850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229" h="385010">
                <a:moveTo>
                  <a:pt x="2320229" y="0"/>
                </a:moveTo>
                <a:lnTo>
                  <a:pt x="2040094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solidFill>
            <a:srgbClr val="EE2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 rot="19437612" flipH="1" flipV="1">
            <a:off x="803680" y="6106990"/>
            <a:ext cx="2427702" cy="385010"/>
          </a:xfrm>
          <a:custGeom>
            <a:gdLst>
              <a:gd name="connsiteX0" fmla="*/ 529147 w 2427702"/>
              <a:gd name="connsiteY0" fmla="*/ 385010 h 385010"/>
              <a:gd name="connsiteX1" fmla="*/ 0 w 2427702"/>
              <a:gd name="connsiteY1" fmla="*/ 0 h 385010"/>
              <a:gd name="connsiteX2" fmla="*/ 1898555 w 2427702"/>
              <a:gd name="connsiteY2" fmla="*/ 0 h 385010"/>
              <a:gd name="connsiteX3" fmla="*/ 2427702 w 2427702"/>
              <a:gd name="connsiteY3" fmla="*/ 385010 h 3850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702" h="385010">
                <a:moveTo>
                  <a:pt x="529147" y="385010"/>
                </a:moveTo>
                <a:lnTo>
                  <a:pt x="0" y="0"/>
                </a:lnTo>
                <a:lnTo>
                  <a:pt x="1898555" y="0"/>
                </a:lnTo>
                <a:lnTo>
                  <a:pt x="2427702" y="3850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 userDrawn="1"/>
        </p:nvSpPr>
        <p:spPr>
          <a:xfrm rot="19437612" flipH="1" flipV="1">
            <a:off x="-73072" y="6251006"/>
            <a:ext cx="1938140" cy="385010"/>
          </a:xfrm>
          <a:custGeom>
            <a:gdLst>
              <a:gd name="connsiteX0" fmla="*/ 529147 w 1938140"/>
              <a:gd name="connsiteY0" fmla="*/ 385010 h 385010"/>
              <a:gd name="connsiteX1" fmla="*/ 0 w 1938140"/>
              <a:gd name="connsiteY1" fmla="*/ 0 h 385010"/>
              <a:gd name="connsiteX2" fmla="*/ 1408993 w 1938140"/>
              <a:gd name="connsiteY2" fmla="*/ 0 h 385010"/>
              <a:gd name="connsiteX3" fmla="*/ 1938140 w 1938140"/>
              <a:gd name="connsiteY3" fmla="*/ 385010 h 3850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140" h="385010">
                <a:moveTo>
                  <a:pt x="529147" y="385010"/>
                </a:moveTo>
                <a:lnTo>
                  <a:pt x="0" y="0"/>
                </a:lnTo>
                <a:lnTo>
                  <a:pt x="1408993" y="0"/>
                </a:lnTo>
                <a:lnTo>
                  <a:pt x="1938140" y="3850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 rot="19437612">
            <a:off x="9938204" y="20721"/>
            <a:ext cx="1253978" cy="385010"/>
          </a:xfrm>
          <a:custGeom>
            <a:gdLst>
              <a:gd name="connsiteX0" fmla="*/ 724830 w 1253978"/>
              <a:gd name="connsiteY0" fmla="*/ 0 h 385010"/>
              <a:gd name="connsiteX1" fmla="*/ 1253978 w 1253978"/>
              <a:gd name="connsiteY1" fmla="*/ 385010 h 385010"/>
              <a:gd name="connsiteX2" fmla="*/ 529147 w 1253978"/>
              <a:gd name="connsiteY2" fmla="*/ 385010 h 385010"/>
              <a:gd name="connsiteX3" fmla="*/ 0 w 1253978"/>
              <a:gd name="connsiteY3" fmla="*/ 0 h 3850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78" h="385010">
                <a:moveTo>
                  <a:pt x="724830" y="0"/>
                </a:moveTo>
                <a:lnTo>
                  <a:pt x="1253978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solidFill>
            <a:srgbClr val="EE2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8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5" y="1131597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EE2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456477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396049" y="1837567"/>
            <a:ext cx="2232248" cy="1861364"/>
            <a:chOff x="1476865" y="1876875"/>
            <a:chExt cx="2232248" cy="13161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613193" y="5849291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911001" y="4221968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567163" y="5403430"/>
            <a:ext cx="976455" cy="976455"/>
            <a:chOff x="732029" y="4897834"/>
            <a:chExt cx="1307592" cy="1307592"/>
          </a:xfrm>
        </p:grpSpPr>
        <p:sp>
          <p:nvSpPr>
            <p:cNvPr id="16" name="Lágrima 15"/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7" name="Grupo 16"/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9" name="Freeform 14"/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5"/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16"/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5" name="Rounded Rectangle 3"/>
          <p:cNvSpPr/>
          <p:nvPr userDrawn="1"/>
        </p:nvSpPr>
        <p:spPr>
          <a:xfrm rot="5400000">
            <a:off x="2598578" y="5216749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 userDrawn="1"/>
        </p:nvGrpSpPr>
        <p:grpSpPr>
          <a:xfrm>
            <a:off x="2855938" y="1296678"/>
            <a:ext cx="905777" cy="910369"/>
            <a:chOff x="2844390" y="1337313"/>
            <a:chExt cx="905777" cy="910369"/>
          </a:xfrm>
          <a:solidFill>
            <a:srgbClr val="FFFFFF">
              <a:alpha val="78000"/>
            </a:srgbClr>
          </a:solidFill>
        </p:grpSpPr>
        <p:sp>
          <p:nvSpPr>
            <p:cNvPr id="34" name="Rounded Rectangle 3"/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82FAC501-FB66-3E3F-60D9-EA0A65847E86}"/>
              </a:ext>
            </a:extLst>
          </p:cNvPr>
          <p:cNvGrpSpPr/>
          <p:nvPr userDrawn="1"/>
        </p:nvGrpSpPr>
        <p:grpSpPr>
          <a:xfrm>
            <a:off x="627242" y="5458039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22B209-1E5D-0665-E040-D2BA4E84999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EE2E33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B0D07CF-E8E0-010A-8592-7A5C1AEE458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331548232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2388" y="340045"/>
            <a:ext cx="1121433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77421" cy="6858000"/>
          </a:xfrm>
          <a:prstGeom prst="rect">
            <a:avLst/>
          </a:prstGeom>
          <a:solidFill>
            <a:srgbClr val="F8B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 userDrawn="1"/>
        </p:nvSpPr>
        <p:spPr>
          <a:xfrm flipH="1">
            <a:off x="11464118" y="0"/>
            <a:ext cx="727881" cy="6858000"/>
          </a:xfrm>
          <a:prstGeom prst="rtTriangle">
            <a:avLst/>
          </a:prstGeom>
          <a:solidFill>
            <a:srgbClr val="EE2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6421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0547300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ECB71AE-4F6B-4803-AF67-930BEB7E273A}"/>
              </a:ext>
            </a:extLst>
          </p:cNvPr>
          <p:cNvSpPr/>
          <p:nvPr userDrawn="1"/>
        </p:nvSpPr>
        <p:spPr>
          <a:xfrm>
            <a:off x="0" y="3054927"/>
            <a:ext cx="2909455" cy="3803073"/>
          </a:xfrm>
          <a:custGeom>
            <a:gdLst>
              <a:gd name="connsiteX0" fmla="*/ 0 w 2909455"/>
              <a:gd name="connsiteY0" fmla="*/ 0 h 3803073"/>
              <a:gd name="connsiteX1" fmla="*/ 2909455 w 2909455"/>
              <a:gd name="connsiteY1" fmla="*/ 2514600 h 3803073"/>
              <a:gd name="connsiteX2" fmla="*/ 1818409 w 2909455"/>
              <a:gd name="connsiteY2" fmla="*/ 3803073 h 3803073"/>
              <a:gd name="connsiteX3" fmla="*/ 0 w 2909455"/>
              <a:gd name="connsiteY3" fmla="*/ 3792682 h 3803073"/>
              <a:gd name="connsiteX4" fmla="*/ 0 w 2909455"/>
              <a:gd name="connsiteY4" fmla="*/ 0 h 38030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455" h="3803073">
                <a:moveTo>
                  <a:pt x="0" y="0"/>
                </a:moveTo>
                <a:lnTo>
                  <a:pt x="2909455" y="2514600"/>
                </a:lnTo>
                <a:lnTo>
                  <a:pt x="1818409" y="3803073"/>
                </a:lnTo>
                <a:lnTo>
                  <a:pt x="0" y="3792682"/>
                </a:lnTo>
                <a:lnTo>
                  <a:pt x="0" y="0"/>
                </a:lnTo>
                <a:close/>
              </a:path>
            </a:pathLst>
          </a:custGeom>
          <a:solidFill>
            <a:srgbClr val="EE2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2">
            <a:extLst>
              <a:ext uri="{FF2B5EF4-FFF2-40B4-BE49-F238E27FC236}">
                <a16:creationId xmlns:a16="http://schemas.microsoft.com/office/drawing/2014/main" id="{A7C4C4AC-B143-47CD-8BAD-6F48E63B3341}"/>
              </a:ext>
            </a:extLst>
          </p:cNvPr>
          <p:cNvSpPr/>
          <p:nvPr userDrawn="1"/>
        </p:nvSpPr>
        <p:spPr>
          <a:xfrm rot="10800000">
            <a:off x="9282545" y="0"/>
            <a:ext cx="2909455" cy="3803073"/>
          </a:xfrm>
          <a:custGeom>
            <a:gdLst>
              <a:gd name="connsiteX0" fmla="*/ 0 w 2909455"/>
              <a:gd name="connsiteY0" fmla="*/ 0 h 3803073"/>
              <a:gd name="connsiteX1" fmla="*/ 2909455 w 2909455"/>
              <a:gd name="connsiteY1" fmla="*/ 2514600 h 3803073"/>
              <a:gd name="connsiteX2" fmla="*/ 1818409 w 2909455"/>
              <a:gd name="connsiteY2" fmla="*/ 3803073 h 3803073"/>
              <a:gd name="connsiteX3" fmla="*/ 0 w 2909455"/>
              <a:gd name="connsiteY3" fmla="*/ 3792682 h 3803073"/>
              <a:gd name="connsiteX4" fmla="*/ 0 w 2909455"/>
              <a:gd name="connsiteY4" fmla="*/ 0 h 38030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455" h="3803073">
                <a:moveTo>
                  <a:pt x="0" y="0"/>
                </a:moveTo>
                <a:lnTo>
                  <a:pt x="2909455" y="2514600"/>
                </a:lnTo>
                <a:lnTo>
                  <a:pt x="1818409" y="3803073"/>
                </a:lnTo>
                <a:lnTo>
                  <a:pt x="0" y="379268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ECB71AE-4F6B-4803-AF67-930BEB7E273A}"/>
              </a:ext>
            </a:extLst>
          </p:cNvPr>
          <p:cNvSpPr/>
          <p:nvPr userDrawn="1"/>
        </p:nvSpPr>
        <p:spPr>
          <a:xfrm>
            <a:off x="0" y="3054927"/>
            <a:ext cx="2909455" cy="3803073"/>
          </a:xfrm>
          <a:custGeom>
            <a:gdLst>
              <a:gd name="connsiteX0" fmla="*/ 0 w 2909455"/>
              <a:gd name="connsiteY0" fmla="*/ 0 h 3803073"/>
              <a:gd name="connsiteX1" fmla="*/ 2909455 w 2909455"/>
              <a:gd name="connsiteY1" fmla="*/ 2514600 h 3803073"/>
              <a:gd name="connsiteX2" fmla="*/ 1818409 w 2909455"/>
              <a:gd name="connsiteY2" fmla="*/ 3803073 h 3803073"/>
              <a:gd name="connsiteX3" fmla="*/ 0 w 2909455"/>
              <a:gd name="connsiteY3" fmla="*/ 3792682 h 3803073"/>
              <a:gd name="connsiteX4" fmla="*/ 0 w 2909455"/>
              <a:gd name="connsiteY4" fmla="*/ 0 h 38030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455" h="3803073">
                <a:moveTo>
                  <a:pt x="0" y="0"/>
                </a:moveTo>
                <a:lnTo>
                  <a:pt x="2909455" y="2514600"/>
                </a:lnTo>
                <a:lnTo>
                  <a:pt x="1818409" y="3803073"/>
                </a:lnTo>
                <a:lnTo>
                  <a:pt x="0" y="3792682"/>
                </a:lnTo>
                <a:lnTo>
                  <a:pt x="0" y="0"/>
                </a:lnTo>
                <a:close/>
              </a:path>
            </a:pathLst>
          </a:custGeom>
          <a:solidFill>
            <a:srgbClr val="EE2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27558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Hamburguesa y papas fritas hamburguesa y papas fritas en caja de papel rojo comida rápida sobre fondo rojo.">
            <a:extLst>
              <a:ext uri="{FF2B5EF4-FFF2-40B4-BE49-F238E27FC236}">
                <a16:creationId xmlns:a16="http://schemas.microsoft.com/office/drawing/2014/main" id="{8178A93D-A563-ADEB-8CAB-29CE911238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8"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580BA-A141-45EB-BB5F-4124A9D058B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19392" y="520329"/>
            <a:ext cx="4860000" cy="3853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888E08B-FE50-4AA0-BF7F-50D3BE4DE32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712608" y="520329"/>
            <a:ext cx="5760000" cy="2219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725DE1D-A9D6-4B81-A609-286A0D627A4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712171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70B75CF-6CA1-458E-A3D7-E864812E75D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680390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8A18C9B-0950-40B6-837A-7B8359FFF41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648608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B6AE5291-EEE6-473F-8A81-393200D11C79}"/>
              </a:ext>
            </a:extLst>
          </p:cNvPr>
          <p:cNvCxnSpPr/>
          <p:nvPr userDrawn="1"/>
        </p:nvCxnSpPr>
        <p:spPr>
          <a:xfrm>
            <a:off x="719392" y="4561694"/>
            <a:ext cx="107532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46611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457B78F3-95CD-4DA8-AECF-88B14826DD3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813242" y="56605"/>
            <a:ext cx="8030371" cy="6744789"/>
          </a:xfrm>
          <a:custGeom>
            <a:gdLst>
              <a:gd name="connsiteX0" fmla="*/ 3757269 w 7861469"/>
              <a:gd name="connsiteY0" fmla="*/ 5576075 h 6602927"/>
              <a:gd name="connsiteX1" fmla="*/ 3753218 w 7861469"/>
              <a:gd name="connsiteY1" fmla="*/ 5576985 h 6602927"/>
              <a:gd name="connsiteX2" fmla="*/ 3745306 w 7861469"/>
              <a:gd name="connsiteY2" fmla="*/ 5590642 h 6602927"/>
              <a:gd name="connsiteX3" fmla="*/ 3752308 w 7861469"/>
              <a:gd name="connsiteY3" fmla="*/ 5604755 h 6602927"/>
              <a:gd name="connsiteX4" fmla="*/ 3755342 w 7861469"/>
              <a:gd name="connsiteY4" fmla="*/ 5599666 h 6602927"/>
              <a:gd name="connsiteX5" fmla="*/ 3761411 w 7861469"/>
              <a:gd name="connsiteY5" fmla="*/ 5579314 h 6602927"/>
              <a:gd name="connsiteX6" fmla="*/ 7013605 w 7861469"/>
              <a:gd name="connsiteY6" fmla="*/ 4043702 h 6602927"/>
              <a:gd name="connsiteX7" fmla="*/ 6996950 w 7861469"/>
              <a:gd name="connsiteY7" fmla="*/ 4046629 h 6602927"/>
              <a:gd name="connsiteX8" fmla="*/ 6993798 w 7861469"/>
              <a:gd name="connsiteY8" fmla="*/ 4067782 h 6602927"/>
              <a:gd name="connsiteX9" fmla="*/ 6940638 w 7861469"/>
              <a:gd name="connsiteY9" fmla="*/ 4156086 h 6602927"/>
              <a:gd name="connsiteX10" fmla="*/ 6920829 w 7861469"/>
              <a:gd name="connsiteY10" fmla="*/ 4180166 h 6602927"/>
              <a:gd name="connsiteX11" fmla="*/ 6926248 w 7861469"/>
              <a:gd name="connsiteY11" fmla="*/ 4207644 h 6602927"/>
              <a:gd name="connsiteX12" fmla="*/ 6926732 w 7861469"/>
              <a:gd name="connsiteY12" fmla="*/ 4227115 h 6602927"/>
              <a:gd name="connsiteX13" fmla="*/ 6958299 w 7861469"/>
              <a:gd name="connsiteY13" fmla="*/ 4178931 h 6602927"/>
              <a:gd name="connsiteX14" fmla="*/ 7011801 w 7861469"/>
              <a:gd name="connsiteY14" fmla="*/ 4102874 h 6602927"/>
              <a:gd name="connsiteX15" fmla="*/ 7038800 w 7861469"/>
              <a:gd name="connsiteY15" fmla="*/ 4086429 h 6602927"/>
              <a:gd name="connsiteX16" fmla="*/ 7049718 w 7861469"/>
              <a:gd name="connsiteY16" fmla="*/ 4074197 h 6602927"/>
              <a:gd name="connsiteX17" fmla="*/ 7042411 w 7861469"/>
              <a:gd name="connsiteY17" fmla="*/ 4070825 h 6602927"/>
              <a:gd name="connsiteX18" fmla="*/ 7013605 w 7861469"/>
              <a:gd name="connsiteY18" fmla="*/ 4043702 h 6602927"/>
              <a:gd name="connsiteX19" fmla="*/ 7076743 w 7861469"/>
              <a:gd name="connsiteY19" fmla="*/ 4043540 h 6602927"/>
              <a:gd name="connsiteX20" fmla="*/ 7071992 w 7861469"/>
              <a:gd name="connsiteY20" fmla="*/ 4043741 h 6602927"/>
              <a:gd name="connsiteX21" fmla="*/ 7068252 w 7861469"/>
              <a:gd name="connsiteY21" fmla="*/ 4053431 h 6602927"/>
              <a:gd name="connsiteX22" fmla="*/ 7075543 w 7861469"/>
              <a:gd name="connsiteY22" fmla="*/ 4045262 h 6602927"/>
              <a:gd name="connsiteX23" fmla="*/ 1421611 w 7861469"/>
              <a:gd name="connsiteY23" fmla="*/ 2211251 h 6602927"/>
              <a:gd name="connsiteX24" fmla="*/ 1365366 w 7861469"/>
              <a:gd name="connsiteY24" fmla="*/ 2295734 h 6602927"/>
              <a:gd name="connsiteX25" fmla="*/ 1342944 w 7861469"/>
              <a:gd name="connsiteY25" fmla="*/ 2329145 h 6602927"/>
              <a:gd name="connsiteX26" fmla="*/ 1346081 w 7861469"/>
              <a:gd name="connsiteY26" fmla="*/ 2326178 h 6602927"/>
              <a:gd name="connsiteX27" fmla="*/ 1416062 w 7861469"/>
              <a:gd name="connsiteY27" fmla="*/ 2254923 h 6602927"/>
              <a:gd name="connsiteX28" fmla="*/ 1424963 w 7861469"/>
              <a:gd name="connsiteY28" fmla="*/ 2226134 h 6602927"/>
              <a:gd name="connsiteX29" fmla="*/ 1507161 w 7861469"/>
              <a:gd name="connsiteY29" fmla="*/ 2090249 h 6602927"/>
              <a:gd name="connsiteX30" fmla="*/ 1456732 w 7861469"/>
              <a:gd name="connsiteY30" fmla="*/ 2158498 h 6602927"/>
              <a:gd name="connsiteX31" fmla="*/ 1438689 w 7861469"/>
              <a:gd name="connsiteY31" fmla="*/ 2185602 h 6602927"/>
              <a:gd name="connsiteX32" fmla="*/ 1453740 w 7861469"/>
              <a:gd name="connsiteY32" fmla="*/ 2174974 h 6602927"/>
              <a:gd name="connsiteX33" fmla="*/ 1497218 w 7861469"/>
              <a:gd name="connsiteY33" fmla="*/ 2133545 h 6602927"/>
              <a:gd name="connsiteX34" fmla="*/ 1506065 w 7861469"/>
              <a:gd name="connsiteY34" fmla="*/ 2103874 h 6602927"/>
              <a:gd name="connsiteX35" fmla="*/ 2705910 w 7861469"/>
              <a:gd name="connsiteY35" fmla="*/ 892212 h 6602927"/>
              <a:gd name="connsiteX36" fmla="*/ 2531391 w 7861469"/>
              <a:gd name="connsiteY36" fmla="*/ 1067958 h 6602927"/>
              <a:gd name="connsiteX37" fmla="*/ 2527236 w 7861469"/>
              <a:gd name="connsiteY37" fmla="*/ 1071711 h 6602927"/>
              <a:gd name="connsiteX38" fmla="*/ 2540898 w 7861469"/>
              <a:gd name="connsiteY38" fmla="*/ 1082319 h 6602927"/>
              <a:gd name="connsiteX39" fmla="*/ 2608180 w 7861469"/>
              <a:gd name="connsiteY39" fmla="*/ 1057301 h 6602927"/>
              <a:gd name="connsiteX40" fmla="*/ 2608401 w 7861469"/>
              <a:gd name="connsiteY40" fmla="*/ 1053087 h 6602927"/>
              <a:gd name="connsiteX41" fmla="*/ 2661800 w 7861469"/>
              <a:gd name="connsiteY41" fmla="*/ 970335 h 6602927"/>
              <a:gd name="connsiteX42" fmla="*/ 2701078 w 7861469"/>
              <a:gd name="connsiteY42" fmla="*/ 926777 h 6602927"/>
              <a:gd name="connsiteX43" fmla="*/ 2690340 w 7861469"/>
              <a:gd name="connsiteY43" fmla="*/ 932395 h 6602927"/>
              <a:gd name="connsiteX44" fmla="*/ 2681988 w 7861469"/>
              <a:gd name="connsiteY44" fmla="*/ 941132 h 6602927"/>
              <a:gd name="connsiteX45" fmla="*/ 2692948 w 7861469"/>
              <a:gd name="connsiteY45" fmla="*/ 909186 h 6602927"/>
              <a:gd name="connsiteX46" fmla="*/ 2705910 w 7861469"/>
              <a:gd name="connsiteY46" fmla="*/ 892212 h 6602927"/>
              <a:gd name="connsiteX47" fmla="*/ 4540121 w 7861469"/>
              <a:gd name="connsiteY47" fmla="*/ 0 h 6602927"/>
              <a:gd name="connsiteX48" fmla="*/ 4614250 w 7861469"/>
              <a:gd name="connsiteY48" fmla="*/ 118030 h 6602927"/>
              <a:gd name="connsiteX49" fmla="*/ 4522491 w 7861469"/>
              <a:gd name="connsiteY49" fmla="*/ 417627 h 6602927"/>
              <a:gd name="connsiteX50" fmla="*/ 4470147 w 7861469"/>
              <a:gd name="connsiteY50" fmla="*/ 448709 h 6602927"/>
              <a:gd name="connsiteX51" fmla="*/ 4460369 w 7861469"/>
              <a:gd name="connsiteY51" fmla="*/ 393237 h 6602927"/>
              <a:gd name="connsiteX52" fmla="*/ 4471888 w 7861469"/>
              <a:gd name="connsiteY52" fmla="*/ 334651 h 6602927"/>
              <a:gd name="connsiteX53" fmla="*/ 4346609 w 7861469"/>
              <a:gd name="connsiteY53" fmla="*/ 547938 h 6602927"/>
              <a:gd name="connsiteX54" fmla="*/ 4409589 w 7861469"/>
              <a:gd name="connsiteY54" fmla="*/ 475135 h 6602927"/>
              <a:gd name="connsiteX55" fmla="*/ 4439977 w 7861469"/>
              <a:gd name="connsiteY55" fmla="*/ 459814 h 6602927"/>
              <a:gd name="connsiteX56" fmla="*/ 4472155 w 7861469"/>
              <a:gd name="connsiteY56" fmla="*/ 491091 h 6602927"/>
              <a:gd name="connsiteX57" fmla="*/ 4449975 w 7861469"/>
              <a:gd name="connsiteY57" fmla="*/ 511071 h 6602927"/>
              <a:gd name="connsiteX58" fmla="*/ 4431129 w 7861469"/>
              <a:gd name="connsiteY58" fmla="*/ 548132 h 6602927"/>
              <a:gd name="connsiteX59" fmla="*/ 4430269 w 7861469"/>
              <a:gd name="connsiteY59" fmla="*/ 645326 h 6602927"/>
              <a:gd name="connsiteX60" fmla="*/ 4395666 w 7861469"/>
              <a:gd name="connsiteY60" fmla="*/ 660427 h 6602927"/>
              <a:gd name="connsiteX61" fmla="*/ 4373488 w 7861469"/>
              <a:gd name="connsiteY61" fmla="*/ 680406 h 6602927"/>
              <a:gd name="connsiteX62" fmla="*/ 4414559 w 7861469"/>
              <a:gd name="connsiteY62" fmla="*/ 784020 h 6602927"/>
              <a:gd name="connsiteX63" fmla="*/ 4422767 w 7861469"/>
              <a:gd name="connsiteY63" fmla="*/ 788678 h 6602927"/>
              <a:gd name="connsiteX64" fmla="*/ 4429411 w 7861469"/>
              <a:gd name="connsiteY64" fmla="*/ 742519 h 6602927"/>
              <a:gd name="connsiteX65" fmla="*/ 4451810 w 7861469"/>
              <a:gd name="connsiteY65" fmla="*/ 718327 h 6602927"/>
              <a:gd name="connsiteX66" fmla="*/ 4467568 w 7861469"/>
              <a:gd name="connsiteY66" fmla="*/ 740289 h 6602927"/>
              <a:gd name="connsiteX67" fmla="*/ 4442321 w 7861469"/>
              <a:gd name="connsiteY67" fmla="*/ 899623 h 6602927"/>
              <a:gd name="connsiteX68" fmla="*/ 4556767 w 7861469"/>
              <a:gd name="connsiteY68" fmla="*/ 812602 h 6602927"/>
              <a:gd name="connsiteX69" fmla="*/ 4566521 w 7861469"/>
              <a:gd name="connsiteY69" fmla="*/ 787747 h 6602927"/>
              <a:gd name="connsiteX70" fmla="*/ 4618625 w 7861469"/>
              <a:gd name="connsiteY70" fmla="*/ 680551 h 6602927"/>
              <a:gd name="connsiteX71" fmla="*/ 4803158 w 7861469"/>
              <a:gd name="connsiteY71" fmla="*/ 546465 h 6602927"/>
              <a:gd name="connsiteX72" fmla="*/ 4865500 w 7861469"/>
              <a:gd name="connsiteY72" fmla="*/ 566639 h 6602927"/>
              <a:gd name="connsiteX73" fmla="*/ 4903482 w 7861469"/>
              <a:gd name="connsiteY73" fmla="*/ 729279 h 6602927"/>
              <a:gd name="connsiteX74" fmla="*/ 4937665 w 7861469"/>
              <a:gd name="connsiteY74" fmla="*/ 802942 h 6602927"/>
              <a:gd name="connsiteX75" fmla="*/ 4940802 w 7861469"/>
              <a:gd name="connsiteY75" fmla="*/ 904573 h 6602927"/>
              <a:gd name="connsiteX76" fmla="*/ 4928179 w 7861469"/>
              <a:gd name="connsiteY76" fmla="*/ 984237 h 6602927"/>
              <a:gd name="connsiteX77" fmla="*/ 5017798 w 7861469"/>
              <a:gd name="connsiteY77" fmla="*/ 967790 h 6602927"/>
              <a:gd name="connsiteX78" fmla="*/ 5223628 w 7861469"/>
              <a:gd name="connsiteY78" fmla="*/ 830590 h 6602927"/>
              <a:gd name="connsiteX79" fmla="*/ 5273325 w 7861469"/>
              <a:gd name="connsiteY79" fmla="*/ 850102 h 6602927"/>
              <a:gd name="connsiteX80" fmla="*/ 5288860 w 7861469"/>
              <a:gd name="connsiteY80" fmla="*/ 876281 h 6602927"/>
              <a:gd name="connsiteX81" fmla="*/ 5291114 w 7861469"/>
              <a:gd name="connsiteY81" fmla="*/ 994778 h 6602927"/>
              <a:gd name="connsiteX82" fmla="*/ 5099915 w 7861469"/>
              <a:gd name="connsiteY82" fmla="*/ 1094692 h 6602927"/>
              <a:gd name="connsiteX83" fmla="*/ 5072639 w 7861469"/>
              <a:gd name="connsiteY83" fmla="*/ 1131316 h 6602927"/>
              <a:gd name="connsiteX84" fmla="*/ 4999439 w 7861469"/>
              <a:gd name="connsiteY84" fmla="*/ 1157078 h 6602927"/>
              <a:gd name="connsiteX85" fmla="*/ 4965718 w 7861469"/>
              <a:gd name="connsiteY85" fmla="*/ 1155314 h 6602927"/>
              <a:gd name="connsiteX86" fmla="*/ 4968387 w 7861469"/>
              <a:gd name="connsiteY86" fmla="*/ 1185048 h 6602927"/>
              <a:gd name="connsiteX87" fmla="*/ 4962188 w 7861469"/>
              <a:gd name="connsiteY87" fmla="*/ 1222775 h 6602927"/>
              <a:gd name="connsiteX88" fmla="*/ 4968630 w 7861469"/>
              <a:gd name="connsiteY88" fmla="*/ 1261160 h 6602927"/>
              <a:gd name="connsiteX89" fmla="*/ 4897659 w 7861469"/>
              <a:gd name="connsiteY89" fmla="*/ 1325090 h 6602927"/>
              <a:gd name="connsiteX90" fmla="*/ 4890577 w 7861469"/>
              <a:gd name="connsiteY90" fmla="*/ 1379681 h 6602927"/>
              <a:gd name="connsiteX91" fmla="*/ 4970002 w 7861469"/>
              <a:gd name="connsiteY91" fmla="*/ 1396521 h 6602927"/>
              <a:gd name="connsiteX92" fmla="*/ 5066042 w 7861469"/>
              <a:gd name="connsiteY92" fmla="*/ 1338131 h 6602927"/>
              <a:gd name="connsiteX93" fmla="*/ 5203549 w 7861469"/>
              <a:gd name="connsiteY93" fmla="*/ 1214266 h 6602927"/>
              <a:gd name="connsiteX94" fmla="*/ 5384308 w 7861469"/>
              <a:gd name="connsiteY94" fmla="*/ 1071528 h 6602927"/>
              <a:gd name="connsiteX95" fmla="*/ 5422686 w 7861469"/>
              <a:gd name="connsiteY95" fmla="*/ 1065079 h 6602927"/>
              <a:gd name="connsiteX96" fmla="*/ 5458393 w 7861469"/>
              <a:gd name="connsiteY96" fmla="*/ 1028897 h 6602927"/>
              <a:gd name="connsiteX97" fmla="*/ 5476575 w 7861469"/>
              <a:gd name="connsiteY97" fmla="*/ 1004483 h 6602927"/>
              <a:gd name="connsiteX98" fmla="*/ 5665325 w 7861469"/>
              <a:gd name="connsiteY98" fmla="*/ 870617 h 6602927"/>
              <a:gd name="connsiteX99" fmla="*/ 5929480 w 7861469"/>
              <a:gd name="connsiteY99" fmla="*/ 668826 h 6602927"/>
              <a:gd name="connsiteX100" fmla="*/ 5977391 w 7861469"/>
              <a:gd name="connsiteY100" fmla="*/ 641737 h 6602927"/>
              <a:gd name="connsiteX101" fmla="*/ 6012458 w 7861469"/>
              <a:gd name="connsiteY101" fmla="*/ 698534 h 6602927"/>
              <a:gd name="connsiteX102" fmla="*/ 6022477 w 7861469"/>
              <a:gd name="connsiteY102" fmla="*/ 830120 h 6602927"/>
              <a:gd name="connsiteX103" fmla="*/ 5954177 w 7861469"/>
              <a:gd name="connsiteY103" fmla="*/ 923784 h 6602927"/>
              <a:gd name="connsiteX104" fmla="*/ 5919354 w 7861469"/>
              <a:gd name="connsiteY104" fmla="*/ 943099 h 6602927"/>
              <a:gd name="connsiteX105" fmla="*/ 5827970 w 7861469"/>
              <a:gd name="connsiteY105" fmla="*/ 993278 h 6602927"/>
              <a:gd name="connsiteX106" fmla="*/ 5820886 w 7861469"/>
              <a:gd name="connsiteY106" fmla="*/ 1047868 h 6602927"/>
              <a:gd name="connsiteX107" fmla="*/ 5823556 w 7861469"/>
              <a:gd name="connsiteY107" fmla="*/ 1077603 h 6602927"/>
              <a:gd name="connsiteX108" fmla="*/ 5790057 w 7861469"/>
              <a:gd name="connsiteY108" fmla="*/ 1071622 h 6602927"/>
              <a:gd name="connsiteX109" fmla="*/ 5725727 w 7861469"/>
              <a:gd name="connsiteY109" fmla="*/ 1089395 h 6602927"/>
              <a:gd name="connsiteX110" fmla="*/ 5703458 w 7861469"/>
              <a:gd name="connsiteY110" fmla="*/ 1124557 h 6602927"/>
              <a:gd name="connsiteX111" fmla="*/ 5714068 w 7861469"/>
              <a:gd name="connsiteY111" fmla="*/ 1123907 h 6602927"/>
              <a:gd name="connsiteX112" fmla="*/ 5754629 w 7861469"/>
              <a:gd name="connsiteY112" fmla="*/ 1120212 h 6602927"/>
              <a:gd name="connsiteX113" fmla="*/ 5833810 w 7861469"/>
              <a:gd name="connsiteY113" fmla="*/ 1082265 h 6602927"/>
              <a:gd name="connsiteX114" fmla="*/ 5844977 w 7861469"/>
              <a:gd name="connsiteY114" fmla="*/ 1087168 h 6602927"/>
              <a:gd name="connsiteX115" fmla="*/ 5874370 w 7861469"/>
              <a:gd name="connsiteY115" fmla="*/ 1078568 h 6602927"/>
              <a:gd name="connsiteX116" fmla="*/ 5923753 w 7861469"/>
              <a:gd name="connsiteY116" fmla="*/ 1066457 h 6602927"/>
              <a:gd name="connsiteX117" fmla="*/ 5989973 w 7861469"/>
              <a:gd name="connsiteY117" fmla="*/ 1071984 h 6602927"/>
              <a:gd name="connsiteX118" fmla="*/ 6082481 w 7861469"/>
              <a:gd name="connsiteY118" fmla="*/ 1031697 h 6602927"/>
              <a:gd name="connsiteX119" fmla="*/ 6114037 w 7861469"/>
              <a:gd name="connsiteY119" fmla="*/ 1015851 h 6602927"/>
              <a:gd name="connsiteX120" fmla="*/ 6251423 w 7861469"/>
              <a:gd name="connsiteY120" fmla="*/ 957374 h 6602927"/>
              <a:gd name="connsiteX121" fmla="*/ 6388408 w 7861469"/>
              <a:gd name="connsiteY121" fmla="*/ 916135 h 6602927"/>
              <a:gd name="connsiteX122" fmla="*/ 6393578 w 7861469"/>
              <a:gd name="connsiteY122" fmla="*/ 915226 h 6602927"/>
              <a:gd name="connsiteX123" fmla="*/ 6408023 w 7861469"/>
              <a:gd name="connsiteY123" fmla="*/ 900432 h 6602927"/>
              <a:gd name="connsiteX124" fmla="*/ 6415783 w 7861469"/>
              <a:gd name="connsiteY124" fmla="*/ 888096 h 6602927"/>
              <a:gd name="connsiteX125" fmla="*/ 6421210 w 7861469"/>
              <a:gd name="connsiteY125" fmla="*/ 886926 h 6602927"/>
              <a:gd name="connsiteX126" fmla="*/ 6438885 w 7861469"/>
              <a:gd name="connsiteY126" fmla="*/ 868823 h 6602927"/>
              <a:gd name="connsiteX127" fmla="*/ 6623642 w 7861469"/>
              <a:gd name="connsiteY127" fmla="*/ 730519 h 6602927"/>
              <a:gd name="connsiteX128" fmla="*/ 6660011 w 7861469"/>
              <a:gd name="connsiteY128" fmla="*/ 681689 h 6602927"/>
              <a:gd name="connsiteX129" fmla="*/ 6725442 w 7861469"/>
              <a:gd name="connsiteY129" fmla="*/ 642837 h 6602927"/>
              <a:gd name="connsiteX130" fmla="*/ 6751614 w 7861469"/>
              <a:gd name="connsiteY130" fmla="*/ 627295 h 6602927"/>
              <a:gd name="connsiteX131" fmla="*/ 6811706 w 7861469"/>
              <a:gd name="connsiteY131" fmla="*/ 528973 h 6602927"/>
              <a:gd name="connsiteX132" fmla="*/ 6877801 w 7861469"/>
              <a:gd name="connsiteY132" fmla="*/ 477473 h 6602927"/>
              <a:gd name="connsiteX133" fmla="*/ 6939481 w 7861469"/>
              <a:gd name="connsiteY133" fmla="*/ 510294 h 6602927"/>
              <a:gd name="connsiteX134" fmla="*/ 6950582 w 7861469"/>
              <a:gd name="connsiteY134" fmla="*/ 540469 h 6602927"/>
              <a:gd name="connsiteX135" fmla="*/ 6983000 w 7861469"/>
              <a:gd name="connsiteY135" fmla="*/ 647858 h 6602927"/>
              <a:gd name="connsiteX136" fmla="*/ 6803807 w 7861469"/>
              <a:gd name="connsiteY136" fmla="*/ 841415 h 6602927"/>
              <a:gd name="connsiteX137" fmla="*/ 6750801 w 7861469"/>
              <a:gd name="connsiteY137" fmla="*/ 885146 h 6602927"/>
              <a:gd name="connsiteX138" fmla="*/ 6556314 w 7861469"/>
              <a:gd name="connsiteY138" fmla="*/ 1128634 h 6602927"/>
              <a:gd name="connsiteX139" fmla="*/ 6527898 w 7861469"/>
              <a:gd name="connsiteY139" fmla="*/ 1156740 h 6602927"/>
              <a:gd name="connsiteX140" fmla="*/ 6518250 w 7861469"/>
              <a:gd name="connsiteY140" fmla="*/ 1170439 h 6602927"/>
              <a:gd name="connsiteX141" fmla="*/ 6552249 w 7861469"/>
              <a:gd name="connsiteY141" fmla="*/ 1147400 h 6602927"/>
              <a:gd name="connsiteX142" fmla="*/ 6617903 w 7861469"/>
              <a:gd name="connsiteY142" fmla="*/ 1088657 h 6602927"/>
              <a:gd name="connsiteX143" fmla="*/ 6670799 w 7861469"/>
              <a:gd name="connsiteY143" fmla="*/ 1096527 h 6602927"/>
              <a:gd name="connsiteX144" fmla="*/ 6667423 w 7861469"/>
              <a:gd name="connsiteY144" fmla="*/ 1155482 h 6602927"/>
              <a:gd name="connsiteX145" fmla="*/ 6634674 w 7861469"/>
              <a:gd name="connsiteY145" fmla="*/ 1228508 h 6602927"/>
              <a:gd name="connsiteX146" fmla="*/ 6644411 w 7861469"/>
              <a:gd name="connsiteY146" fmla="*/ 1222027 h 6602927"/>
              <a:gd name="connsiteX147" fmla="*/ 6838237 w 7861469"/>
              <a:gd name="connsiteY147" fmla="*/ 991187 h 6602927"/>
              <a:gd name="connsiteX148" fmla="*/ 6847327 w 7861469"/>
              <a:gd name="connsiteY148" fmla="*/ 978980 h 6602927"/>
              <a:gd name="connsiteX149" fmla="*/ 6916313 w 7861469"/>
              <a:gd name="connsiteY149" fmla="*/ 952996 h 6602927"/>
              <a:gd name="connsiteX150" fmla="*/ 6916558 w 7861469"/>
              <a:gd name="connsiteY150" fmla="*/ 1029108 h 6602927"/>
              <a:gd name="connsiteX151" fmla="*/ 6852471 w 7861469"/>
              <a:gd name="connsiteY151" fmla="*/ 1122993 h 6602927"/>
              <a:gd name="connsiteX152" fmla="*/ 6693470 w 7861469"/>
              <a:gd name="connsiteY152" fmla="*/ 1334515 h 6602927"/>
              <a:gd name="connsiteX153" fmla="*/ 6685063 w 7861469"/>
              <a:gd name="connsiteY153" fmla="*/ 1414404 h 6602927"/>
              <a:gd name="connsiteX154" fmla="*/ 6680067 w 7861469"/>
              <a:gd name="connsiteY154" fmla="*/ 1434792 h 6602927"/>
              <a:gd name="connsiteX155" fmla="*/ 6710403 w 7861469"/>
              <a:gd name="connsiteY155" fmla="*/ 1400803 h 6602927"/>
              <a:gd name="connsiteX156" fmla="*/ 6774681 w 7861469"/>
              <a:gd name="connsiteY156" fmla="*/ 1295898 h 6602927"/>
              <a:gd name="connsiteX157" fmla="*/ 6761921 w 7861469"/>
              <a:gd name="connsiteY157" fmla="*/ 1308367 h 6602927"/>
              <a:gd name="connsiteX158" fmla="*/ 6736546 w 7861469"/>
              <a:gd name="connsiteY158" fmla="*/ 1320693 h 6602927"/>
              <a:gd name="connsiteX159" fmla="*/ 6749449 w 7861469"/>
              <a:gd name="connsiteY159" fmla="*/ 1295613 h 6602927"/>
              <a:gd name="connsiteX160" fmla="*/ 6736975 w 7861469"/>
              <a:gd name="connsiteY160" fmla="*/ 1282859 h 6602927"/>
              <a:gd name="connsiteX161" fmla="*/ 6775110 w 7861469"/>
              <a:gd name="connsiteY161" fmla="*/ 1258065 h 6602927"/>
              <a:gd name="connsiteX162" fmla="*/ 6787868 w 7861469"/>
              <a:gd name="connsiteY162" fmla="*/ 1245596 h 6602927"/>
              <a:gd name="connsiteX163" fmla="*/ 6813245 w 7861469"/>
              <a:gd name="connsiteY163" fmla="*/ 1233271 h 6602927"/>
              <a:gd name="connsiteX164" fmla="*/ 6800200 w 7861469"/>
              <a:gd name="connsiteY164" fmla="*/ 1270962 h 6602927"/>
              <a:gd name="connsiteX165" fmla="*/ 6837762 w 7861469"/>
              <a:gd name="connsiteY165" fmla="*/ 1296613 h 6602927"/>
              <a:gd name="connsiteX166" fmla="*/ 6728667 w 7861469"/>
              <a:gd name="connsiteY166" fmla="*/ 1459344 h 6602927"/>
              <a:gd name="connsiteX167" fmla="*/ 6711653 w 7861469"/>
              <a:gd name="connsiteY167" fmla="*/ 1480458 h 6602927"/>
              <a:gd name="connsiteX168" fmla="*/ 6719467 w 7861469"/>
              <a:gd name="connsiteY168" fmla="*/ 1483848 h 6602927"/>
              <a:gd name="connsiteX169" fmla="*/ 6725031 w 7861469"/>
              <a:gd name="connsiteY169" fmla="*/ 1539101 h 6602927"/>
              <a:gd name="connsiteX170" fmla="*/ 6686431 w 7861469"/>
              <a:gd name="connsiteY170" fmla="*/ 1549764 h 6602927"/>
              <a:gd name="connsiteX171" fmla="*/ 6671232 w 7861469"/>
              <a:gd name="connsiteY171" fmla="*/ 1537341 h 6602927"/>
              <a:gd name="connsiteX172" fmla="*/ 6664665 w 7861469"/>
              <a:gd name="connsiteY172" fmla="*/ 1536829 h 6602927"/>
              <a:gd name="connsiteX173" fmla="*/ 6654163 w 7861469"/>
              <a:gd name="connsiteY173" fmla="*/ 1547977 h 6602927"/>
              <a:gd name="connsiteX174" fmla="*/ 6654293 w 7861469"/>
              <a:gd name="connsiteY174" fmla="*/ 1548081 h 6602927"/>
              <a:gd name="connsiteX175" fmla="*/ 6656706 w 7861469"/>
              <a:gd name="connsiteY175" fmla="*/ 1552435 h 6602927"/>
              <a:gd name="connsiteX176" fmla="*/ 6642098 w 7861469"/>
              <a:gd name="connsiteY176" fmla="*/ 1670048 h 6602927"/>
              <a:gd name="connsiteX177" fmla="*/ 6577326 w 7861469"/>
              <a:gd name="connsiteY177" fmla="*/ 1696254 h 6602927"/>
              <a:gd name="connsiteX178" fmla="*/ 6544095 w 7861469"/>
              <a:gd name="connsiteY178" fmla="*/ 1846714 h 6602927"/>
              <a:gd name="connsiteX179" fmla="*/ 6548373 w 7861469"/>
              <a:gd name="connsiteY179" fmla="*/ 1876002 h 6602927"/>
              <a:gd name="connsiteX180" fmla="*/ 6547756 w 7861469"/>
              <a:gd name="connsiteY180" fmla="*/ 1879451 h 6602927"/>
              <a:gd name="connsiteX181" fmla="*/ 6570696 w 7861469"/>
              <a:gd name="connsiteY181" fmla="*/ 1855674 h 6602927"/>
              <a:gd name="connsiteX182" fmla="*/ 6640424 w 7861469"/>
              <a:gd name="connsiteY182" fmla="*/ 1785915 h 6602927"/>
              <a:gd name="connsiteX183" fmla="*/ 6650833 w 7861469"/>
              <a:gd name="connsiteY183" fmla="*/ 1770177 h 6602927"/>
              <a:gd name="connsiteX184" fmla="*/ 6641457 w 7861469"/>
              <a:gd name="connsiteY184" fmla="*/ 1763026 h 6602927"/>
              <a:gd name="connsiteX185" fmla="*/ 6642561 w 7861469"/>
              <a:gd name="connsiteY185" fmla="*/ 1741943 h 6602927"/>
              <a:gd name="connsiteX186" fmla="*/ 6666172 w 7861469"/>
              <a:gd name="connsiteY186" fmla="*/ 1737498 h 6602927"/>
              <a:gd name="connsiteX187" fmla="*/ 6671054 w 7861469"/>
              <a:gd name="connsiteY187" fmla="*/ 1739607 h 6602927"/>
              <a:gd name="connsiteX188" fmla="*/ 6695027 w 7861469"/>
              <a:gd name="connsiteY188" fmla="*/ 1703365 h 6602927"/>
              <a:gd name="connsiteX189" fmla="*/ 6839707 w 7861469"/>
              <a:gd name="connsiteY189" fmla="*/ 1588678 h 6602927"/>
              <a:gd name="connsiteX190" fmla="*/ 6868698 w 7861469"/>
              <a:gd name="connsiteY190" fmla="*/ 1597316 h 6602927"/>
              <a:gd name="connsiteX191" fmla="*/ 6938248 w 7861469"/>
              <a:gd name="connsiteY191" fmla="*/ 1602258 h 6602927"/>
              <a:gd name="connsiteX192" fmla="*/ 6948062 w 7861469"/>
              <a:gd name="connsiteY192" fmla="*/ 1579933 h 6602927"/>
              <a:gd name="connsiteX193" fmla="*/ 6970615 w 7861469"/>
              <a:gd name="connsiteY193" fmla="*/ 1551940 h 6602927"/>
              <a:gd name="connsiteX194" fmla="*/ 6977639 w 7861469"/>
              <a:gd name="connsiteY194" fmla="*/ 1591903 h 6602927"/>
              <a:gd name="connsiteX195" fmla="*/ 6923304 w 7861469"/>
              <a:gd name="connsiteY195" fmla="*/ 1673547 h 6602927"/>
              <a:gd name="connsiteX196" fmla="*/ 6919749 w 7861469"/>
              <a:gd name="connsiteY196" fmla="*/ 1711936 h 6602927"/>
              <a:gd name="connsiteX197" fmla="*/ 6964809 w 7861469"/>
              <a:gd name="connsiteY197" fmla="*/ 1714316 h 6602927"/>
              <a:gd name="connsiteX198" fmla="*/ 7129117 w 7861469"/>
              <a:gd name="connsiteY198" fmla="*/ 1554981 h 6602927"/>
              <a:gd name="connsiteX199" fmla="*/ 7178904 w 7861469"/>
              <a:gd name="connsiteY199" fmla="*/ 1525632 h 6602927"/>
              <a:gd name="connsiteX200" fmla="*/ 7207265 w 7861469"/>
              <a:gd name="connsiteY200" fmla="*/ 1589311 h 6602927"/>
              <a:gd name="connsiteX201" fmla="*/ 7199613 w 7861469"/>
              <a:gd name="connsiteY201" fmla="*/ 1604388 h 6602927"/>
              <a:gd name="connsiteX202" fmla="*/ 7207222 w 7861469"/>
              <a:gd name="connsiteY202" fmla="*/ 1647683 h 6602927"/>
              <a:gd name="connsiteX203" fmla="*/ 7206368 w 7861469"/>
              <a:gd name="connsiteY203" fmla="*/ 1740527 h 6602927"/>
              <a:gd name="connsiteX204" fmla="*/ 7052235 w 7861469"/>
              <a:gd name="connsiteY204" fmla="*/ 1918672 h 6602927"/>
              <a:gd name="connsiteX205" fmla="*/ 7032429 w 7861469"/>
              <a:gd name="connsiteY205" fmla="*/ 1942752 h 6602927"/>
              <a:gd name="connsiteX206" fmla="*/ 7027702 w 7861469"/>
              <a:gd name="connsiteY206" fmla="*/ 1974479 h 6602927"/>
              <a:gd name="connsiteX207" fmla="*/ 7054939 w 7861469"/>
              <a:gd name="connsiteY207" fmla="*/ 1973128 h 6602927"/>
              <a:gd name="connsiteX208" fmla="*/ 7142540 w 7861469"/>
              <a:gd name="connsiteY208" fmla="*/ 1944001 h 6602927"/>
              <a:gd name="connsiteX209" fmla="*/ 7212494 w 7861469"/>
              <a:gd name="connsiteY209" fmla="*/ 1931705 h 6602927"/>
              <a:gd name="connsiteX210" fmla="*/ 7225596 w 7861469"/>
              <a:gd name="connsiteY210" fmla="*/ 1967169 h 6602927"/>
              <a:gd name="connsiteX211" fmla="*/ 7208084 w 7861469"/>
              <a:gd name="connsiteY211" fmla="*/ 2062938 h 6602927"/>
              <a:gd name="connsiteX212" fmla="*/ 7322154 w 7861469"/>
              <a:gd name="connsiteY212" fmla="*/ 2008561 h 6602927"/>
              <a:gd name="connsiteX213" fmla="*/ 7360195 w 7861469"/>
              <a:gd name="connsiteY213" fmla="*/ 1995905 h 6602927"/>
              <a:gd name="connsiteX214" fmla="*/ 7394265 w 7861469"/>
              <a:gd name="connsiteY214" fmla="*/ 1970636 h 6602927"/>
              <a:gd name="connsiteX215" fmla="*/ 7626635 w 7861469"/>
              <a:gd name="connsiteY215" fmla="*/ 1859921 h 6602927"/>
              <a:gd name="connsiteX216" fmla="*/ 7572487 w 7861469"/>
              <a:gd name="connsiteY216" fmla="*/ 1926902 h 6602927"/>
              <a:gd name="connsiteX217" fmla="*/ 7560842 w 7861469"/>
              <a:gd name="connsiteY217" fmla="*/ 1942027 h 6602927"/>
              <a:gd name="connsiteX218" fmla="*/ 7555253 w 7861469"/>
              <a:gd name="connsiteY218" fmla="*/ 1942178 h 6602927"/>
              <a:gd name="connsiteX219" fmla="*/ 7552421 w 7861469"/>
              <a:gd name="connsiteY219" fmla="*/ 1952964 h 6602927"/>
              <a:gd name="connsiteX220" fmla="*/ 7560842 w 7861469"/>
              <a:gd name="connsiteY220" fmla="*/ 1942027 h 6602927"/>
              <a:gd name="connsiteX221" fmla="*/ 7566396 w 7861469"/>
              <a:gd name="connsiteY221" fmla="*/ 1941876 h 6602927"/>
              <a:gd name="connsiteX222" fmla="*/ 7578924 w 7861469"/>
              <a:gd name="connsiteY222" fmla="*/ 1943322 h 6602927"/>
              <a:gd name="connsiteX223" fmla="*/ 7550975 w 7861469"/>
              <a:gd name="connsiteY223" fmla="*/ 1965498 h 6602927"/>
              <a:gd name="connsiteX224" fmla="*/ 7549528 w 7861469"/>
              <a:gd name="connsiteY224" fmla="*/ 1978032 h 6602927"/>
              <a:gd name="connsiteX225" fmla="*/ 7537000 w 7861469"/>
              <a:gd name="connsiteY225" fmla="*/ 1976587 h 6602927"/>
              <a:gd name="connsiteX226" fmla="*/ 7469976 w 7861469"/>
              <a:gd name="connsiteY226" fmla="*/ 2050236 h 6602927"/>
              <a:gd name="connsiteX227" fmla="*/ 7455117 w 7861469"/>
              <a:gd name="connsiteY227" fmla="*/ 2074507 h 6602927"/>
              <a:gd name="connsiteX228" fmla="*/ 7431412 w 7861469"/>
              <a:gd name="connsiteY228" fmla="*/ 2102653 h 6602927"/>
              <a:gd name="connsiteX229" fmla="*/ 7362133 w 7861469"/>
              <a:gd name="connsiteY229" fmla="*/ 2255588 h 6602927"/>
              <a:gd name="connsiteX230" fmla="*/ 7380140 w 7861469"/>
              <a:gd name="connsiteY230" fmla="*/ 2279888 h 6602927"/>
              <a:gd name="connsiteX231" fmla="*/ 7401883 w 7861469"/>
              <a:gd name="connsiteY231" fmla="*/ 2286365 h 6602927"/>
              <a:gd name="connsiteX232" fmla="*/ 7385408 w 7861469"/>
              <a:gd name="connsiteY232" fmla="*/ 2309860 h 6602927"/>
              <a:gd name="connsiteX233" fmla="*/ 7344984 w 7861469"/>
              <a:gd name="connsiteY233" fmla="*/ 2392492 h 6602927"/>
              <a:gd name="connsiteX234" fmla="*/ 7370420 w 7861469"/>
              <a:gd name="connsiteY234" fmla="*/ 2439518 h 6602927"/>
              <a:gd name="connsiteX235" fmla="*/ 7424528 w 7861469"/>
              <a:gd name="connsiteY235" fmla="*/ 2395679 h 6602927"/>
              <a:gd name="connsiteX236" fmla="*/ 7434342 w 7861469"/>
              <a:gd name="connsiteY236" fmla="*/ 2373355 h 6602927"/>
              <a:gd name="connsiteX237" fmla="*/ 7451764 w 7861469"/>
              <a:gd name="connsiteY237" fmla="*/ 2394325 h 6602927"/>
              <a:gd name="connsiteX238" fmla="*/ 7522079 w 7861469"/>
              <a:gd name="connsiteY238" fmla="*/ 2423165 h 6602927"/>
              <a:gd name="connsiteX239" fmla="*/ 7603828 w 7861469"/>
              <a:gd name="connsiteY239" fmla="*/ 2360734 h 6602927"/>
              <a:gd name="connsiteX240" fmla="*/ 7693995 w 7861469"/>
              <a:gd name="connsiteY240" fmla="*/ 2307125 h 6602927"/>
              <a:gd name="connsiteX241" fmla="*/ 7784342 w 7861469"/>
              <a:gd name="connsiteY241" fmla="*/ 2274081 h 6602927"/>
              <a:gd name="connsiteX242" fmla="*/ 7819409 w 7861469"/>
              <a:gd name="connsiteY242" fmla="*/ 2278217 h 6602927"/>
              <a:gd name="connsiteX243" fmla="*/ 7812522 w 7861469"/>
              <a:gd name="connsiteY243" fmla="*/ 2317192 h 6602927"/>
              <a:gd name="connsiteX244" fmla="*/ 7487602 w 7861469"/>
              <a:gd name="connsiteY244" fmla="*/ 2676410 h 6602927"/>
              <a:gd name="connsiteX245" fmla="*/ 7435024 w 7861469"/>
              <a:gd name="connsiteY245" fmla="*/ 2768043 h 6602927"/>
              <a:gd name="connsiteX246" fmla="*/ 7426787 w 7861469"/>
              <a:gd name="connsiteY246" fmla="*/ 2779792 h 6602927"/>
              <a:gd name="connsiteX247" fmla="*/ 7324423 w 7861469"/>
              <a:gd name="connsiteY247" fmla="*/ 2900776 h 6602927"/>
              <a:gd name="connsiteX248" fmla="*/ 7276571 w 7861469"/>
              <a:gd name="connsiteY248" fmla="*/ 2960683 h 6602927"/>
              <a:gd name="connsiteX249" fmla="*/ 7285350 w 7861469"/>
              <a:gd name="connsiteY249" fmla="*/ 3010636 h 6602927"/>
              <a:gd name="connsiteX250" fmla="*/ 7321407 w 7861469"/>
              <a:gd name="connsiteY250" fmla="*/ 3000867 h 6602927"/>
              <a:gd name="connsiteX251" fmla="*/ 7450603 w 7861469"/>
              <a:gd name="connsiteY251" fmla="*/ 2895766 h 6602927"/>
              <a:gd name="connsiteX252" fmla="*/ 7562873 w 7861469"/>
              <a:gd name="connsiteY252" fmla="*/ 2889767 h 6602927"/>
              <a:gd name="connsiteX253" fmla="*/ 7567734 w 7861469"/>
              <a:gd name="connsiteY253" fmla="*/ 2936978 h 6602927"/>
              <a:gd name="connsiteX254" fmla="*/ 7591641 w 7861469"/>
              <a:gd name="connsiteY254" fmla="*/ 2936211 h 6602927"/>
              <a:gd name="connsiteX255" fmla="*/ 7702154 w 7861469"/>
              <a:gd name="connsiteY255" fmla="*/ 2920219 h 6602927"/>
              <a:gd name="connsiteX256" fmla="*/ 7717052 w 7861469"/>
              <a:gd name="connsiteY256" fmla="*/ 2907302 h 6602927"/>
              <a:gd name="connsiteX257" fmla="*/ 7740192 w 7861469"/>
              <a:gd name="connsiteY257" fmla="*/ 2882639 h 6602927"/>
              <a:gd name="connsiteX258" fmla="*/ 7783272 w 7861469"/>
              <a:gd name="connsiteY258" fmla="*/ 2912831 h 6602927"/>
              <a:gd name="connsiteX259" fmla="*/ 7857100 w 7861469"/>
              <a:gd name="connsiteY259" fmla="*/ 2961652 h 6602927"/>
              <a:gd name="connsiteX260" fmla="*/ 7820955 w 7861469"/>
              <a:gd name="connsiteY260" fmla="*/ 3088164 h 6602927"/>
              <a:gd name="connsiteX261" fmla="*/ 7746771 w 7861469"/>
              <a:gd name="connsiteY261" fmla="*/ 3252259 h 6602927"/>
              <a:gd name="connsiteX262" fmla="*/ 7705762 w 7861469"/>
              <a:gd name="connsiteY262" fmla="*/ 3331562 h 6602927"/>
              <a:gd name="connsiteX263" fmla="*/ 7647917 w 7861469"/>
              <a:gd name="connsiteY263" fmla="*/ 3393224 h 6602927"/>
              <a:gd name="connsiteX264" fmla="*/ 7551226 w 7861469"/>
              <a:gd name="connsiteY264" fmla="*/ 3526943 h 6602927"/>
              <a:gd name="connsiteX265" fmla="*/ 7507515 w 7861469"/>
              <a:gd name="connsiteY265" fmla="*/ 3551792 h 6602927"/>
              <a:gd name="connsiteX266" fmla="*/ 7431079 w 7861469"/>
              <a:gd name="connsiteY266" fmla="*/ 3585824 h 6602927"/>
              <a:gd name="connsiteX267" fmla="*/ 7355723 w 7861469"/>
              <a:gd name="connsiteY267" fmla="*/ 3743258 h 6602927"/>
              <a:gd name="connsiteX268" fmla="*/ 7352978 w 7861469"/>
              <a:gd name="connsiteY268" fmla="*/ 3747174 h 6602927"/>
              <a:gd name="connsiteX269" fmla="*/ 7323358 w 7861469"/>
              <a:gd name="connsiteY269" fmla="*/ 3793577 h 6602927"/>
              <a:gd name="connsiteX270" fmla="*/ 7287481 w 7861469"/>
              <a:gd name="connsiteY270" fmla="*/ 3823912 h 6602927"/>
              <a:gd name="connsiteX271" fmla="*/ 7271186 w 7861469"/>
              <a:gd name="connsiteY271" fmla="*/ 3867974 h 6602927"/>
              <a:gd name="connsiteX272" fmla="*/ 7222344 w 7861469"/>
              <a:gd name="connsiteY272" fmla="*/ 3941788 h 6602927"/>
              <a:gd name="connsiteX273" fmla="*/ 7183317 w 7861469"/>
              <a:gd name="connsiteY273" fmla="*/ 3993278 h 6602927"/>
              <a:gd name="connsiteX274" fmla="*/ 7163056 w 7861469"/>
              <a:gd name="connsiteY274" fmla="*/ 4003391 h 6602927"/>
              <a:gd name="connsiteX275" fmla="*/ 7147104 w 7861469"/>
              <a:gd name="connsiteY275" fmla="*/ 4028337 h 6602927"/>
              <a:gd name="connsiteX276" fmla="*/ 6985140 w 7861469"/>
              <a:gd name="connsiteY276" fmla="*/ 4228700 h 6602927"/>
              <a:gd name="connsiteX277" fmla="*/ 6780421 w 7861469"/>
              <a:gd name="connsiteY277" fmla="*/ 4478639 h 6602927"/>
              <a:gd name="connsiteX278" fmla="*/ 6818272 w 7861469"/>
              <a:gd name="connsiteY278" fmla="*/ 4479068 h 6602927"/>
              <a:gd name="connsiteX279" fmla="*/ 6715484 w 7861469"/>
              <a:gd name="connsiteY279" fmla="*/ 4641870 h 6602927"/>
              <a:gd name="connsiteX280" fmla="*/ 6618412 w 7861469"/>
              <a:gd name="connsiteY280" fmla="*/ 4752513 h 6602927"/>
              <a:gd name="connsiteX281" fmla="*/ 6609770 w 7861469"/>
              <a:gd name="connsiteY281" fmla="*/ 4762776 h 6602927"/>
              <a:gd name="connsiteX282" fmla="*/ 6549291 w 7861469"/>
              <a:gd name="connsiteY282" fmla="*/ 4704426 h 6602927"/>
              <a:gd name="connsiteX283" fmla="*/ 6550757 w 7861469"/>
              <a:gd name="connsiteY283" fmla="*/ 4703067 h 6602927"/>
              <a:gd name="connsiteX284" fmla="*/ 6678921 w 7861469"/>
              <a:gd name="connsiteY284" fmla="*/ 4527941 h 6602927"/>
              <a:gd name="connsiteX285" fmla="*/ 6780707 w 7861469"/>
              <a:gd name="connsiteY285" fmla="*/ 4453416 h 6602927"/>
              <a:gd name="connsiteX286" fmla="*/ 6819700 w 7861469"/>
              <a:gd name="connsiteY286" fmla="*/ 4352955 h 6602927"/>
              <a:gd name="connsiteX287" fmla="*/ 6910752 w 7861469"/>
              <a:gd name="connsiteY287" fmla="*/ 4251508 h 6602927"/>
              <a:gd name="connsiteX288" fmla="*/ 6916078 w 7861469"/>
              <a:gd name="connsiteY288" fmla="*/ 4243377 h 6602927"/>
              <a:gd name="connsiteX289" fmla="*/ 6913589 w 7861469"/>
              <a:gd name="connsiteY289" fmla="*/ 4246131 h 6602927"/>
              <a:gd name="connsiteX290" fmla="*/ 6877480 w 7861469"/>
              <a:gd name="connsiteY290" fmla="*/ 4246147 h 6602927"/>
              <a:gd name="connsiteX291" fmla="*/ 6760034 w 7861469"/>
              <a:gd name="connsiteY291" fmla="*/ 4359482 h 6602927"/>
              <a:gd name="connsiteX292" fmla="*/ 6700254 w 7861469"/>
              <a:gd name="connsiteY292" fmla="*/ 4390588 h 6602927"/>
              <a:gd name="connsiteX293" fmla="*/ 6685355 w 7861469"/>
              <a:gd name="connsiteY293" fmla="*/ 4403504 h 6602927"/>
              <a:gd name="connsiteX294" fmla="*/ 6542747 w 7861469"/>
              <a:gd name="connsiteY294" fmla="*/ 4627689 h 6602927"/>
              <a:gd name="connsiteX295" fmla="*/ 6518922 w 7861469"/>
              <a:gd name="connsiteY295" fmla="*/ 4653333 h 6602927"/>
              <a:gd name="connsiteX296" fmla="*/ 6510614 w 7861469"/>
              <a:gd name="connsiteY296" fmla="*/ 4667111 h 6602927"/>
              <a:gd name="connsiteX297" fmla="*/ 6425846 w 7861469"/>
              <a:gd name="connsiteY297" fmla="*/ 4585327 h 6602927"/>
              <a:gd name="connsiteX298" fmla="*/ 6501355 w 7861469"/>
              <a:gd name="connsiteY298" fmla="*/ 4662810 h 6602927"/>
              <a:gd name="connsiteX299" fmla="*/ 6507199 w 7861469"/>
              <a:gd name="connsiteY299" fmla="*/ 4696066 h 6602927"/>
              <a:gd name="connsiteX300" fmla="*/ 6448200 w 7861469"/>
              <a:gd name="connsiteY300" fmla="*/ 4775004 h 6602927"/>
              <a:gd name="connsiteX301" fmla="*/ 6417126 w 7861469"/>
              <a:gd name="connsiteY301" fmla="*/ 4793321 h 6602927"/>
              <a:gd name="connsiteX302" fmla="*/ 6342276 w 7861469"/>
              <a:gd name="connsiteY302" fmla="*/ 4806474 h 6602927"/>
              <a:gd name="connsiteX303" fmla="*/ 6306034 w 7861469"/>
              <a:gd name="connsiteY303" fmla="*/ 4868554 h 6602927"/>
              <a:gd name="connsiteX304" fmla="*/ 6254392 w 7861469"/>
              <a:gd name="connsiteY304" fmla="*/ 4916200 h 6602927"/>
              <a:gd name="connsiteX305" fmla="*/ 6223318 w 7861469"/>
              <a:gd name="connsiteY305" fmla="*/ 4934518 h 6602927"/>
              <a:gd name="connsiteX306" fmla="*/ 6159652 w 7861469"/>
              <a:gd name="connsiteY306" fmla="*/ 5035701 h 6602927"/>
              <a:gd name="connsiteX307" fmla="*/ 6169150 w 7861469"/>
              <a:gd name="connsiteY307" fmla="*/ 5089746 h 6602927"/>
              <a:gd name="connsiteX308" fmla="*/ 6154206 w 7861469"/>
              <a:gd name="connsiteY308" fmla="*/ 5126658 h 6602927"/>
              <a:gd name="connsiteX309" fmla="*/ 6134143 w 7861469"/>
              <a:gd name="connsiteY309" fmla="*/ 5134467 h 6602927"/>
              <a:gd name="connsiteX310" fmla="*/ 6051879 w 7861469"/>
              <a:gd name="connsiteY310" fmla="*/ 5251776 h 6602927"/>
              <a:gd name="connsiteX311" fmla="*/ 5966694 w 7861469"/>
              <a:gd name="connsiteY311" fmla="*/ 5352457 h 6602927"/>
              <a:gd name="connsiteX312" fmla="*/ 5948824 w 7861469"/>
              <a:gd name="connsiteY312" fmla="*/ 5372739 h 6602927"/>
              <a:gd name="connsiteX313" fmla="*/ 5814188 w 7861469"/>
              <a:gd name="connsiteY313" fmla="*/ 5533537 h 6602927"/>
              <a:gd name="connsiteX314" fmla="*/ 5711639 w 7861469"/>
              <a:gd name="connsiteY314" fmla="*/ 5632983 h 6602927"/>
              <a:gd name="connsiteX315" fmla="*/ 5523733 w 7861469"/>
              <a:gd name="connsiteY315" fmla="*/ 5734575 h 6602927"/>
              <a:gd name="connsiteX316" fmla="*/ 5381116 w 7861469"/>
              <a:gd name="connsiteY316" fmla="*/ 5776780 h 6602927"/>
              <a:gd name="connsiteX317" fmla="*/ 5420787 w 7861469"/>
              <a:gd name="connsiteY317" fmla="*/ 5709811 h 6602927"/>
              <a:gd name="connsiteX318" fmla="*/ 5657917 w 7861469"/>
              <a:gd name="connsiteY318" fmla="*/ 5522431 h 6602927"/>
              <a:gd name="connsiteX319" fmla="*/ 5703206 w 7861469"/>
              <a:gd name="connsiteY319" fmla="*/ 5463046 h 6602927"/>
              <a:gd name="connsiteX320" fmla="*/ 5784740 w 7861469"/>
              <a:gd name="connsiteY320" fmla="*/ 5341578 h 6602927"/>
              <a:gd name="connsiteX321" fmla="*/ 5946743 w 7861469"/>
              <a:gd name="connsiteY321" fmla="*/ 5214542 h 6602927"/>
              <a:gd name="connsiteX322" fmla="*/ 5952642 w 7861469"/>
              <a:gd name="connsiteY322" fmla="*/ 5174934 h 6602927"/>
              <a:gd name="connsiteX323" fmla="*/ 5919936 w 7861469"/>
              <a:gd name="connsiteY323" fmla="*/ 5086403 h 6602927"/>
              <a:gd name="connsiteX324" fmla="*/ 5724164 w 7861469"/>
              <a:gd name="connsiteY324" fmla="*/ 5240802 h 6602927"/>
              <a:gd name="connsiteX325" fmla="*/ 5688424 w 7861469"/>
              <a:gd name="connsiteY325" fmla="*/ 5281366 h 6602927"/>
              <a:gd name="connsiteX326" fmla="*/ 5635269 w 7861469"/>
              <a:gd name="connsiteY326" fmla="*/ 5393561 h 6602927"/>
              <a:gd name="connsiteX327" fmla="*/ 5536370 w 7861469"/>
              <a:gd name="connsiteY327" fmla="*/ 5513794 h 6602927"/>
              <a:gd name="connsiteX328" fmla="*/ 5215011 w 7861469"/>
              <a:gd name="connsiteY328" fmla="*/ 5831684 h 6602927"/>
              <a:gd name="connsiteX329" fmla="*/ 5083182 w 7861469"/>
              <a:gd name="connsiteY329" fmla="*/ 5837710 h 6602927"/>
              <a:gd name="connsiteX330" fmla="*/ 4982934 w 7861469"/>
              <a:gd name="connsiteY330" fmla="*/ 5803903 h 6602927"/>
              <a:gd name="connsiteX331" fmla="*/ 4913931 w 7861469"/>
              <a:gd name="connsiteY331" fmla="*/ 5850313 h 6602927"/>
              <a:gd name="connsiteX332" fmla="*/ 4883587 w 7861469"/>
              <a:gd name="connsiteY332" fmla="*/ 5872788 h 6602927"/>
              <a:gd name="connsiteX333" fmla="*/ 4777607 w 7861469"/>
              <a:gd name="connsiteY333" fmla="*/ 5977127 h 6602927"/>
              <a:gd name="connsiteX334" fmla="*/ 4741139 w 7861469"/>
              <a:gd name="connsiteY334" fmla="*/ 6013532 h 6602927"/>
              <a:gd name="connsiteX335" fmla="*/ 4562506 w 7861469"/>
              <a:gd name="connsiteY335" fmla="*/ 6143492 h 6602927"/>
              <a:gd name="connsiteX336" fmla="*/ 4546602 w 7861469"/>
              <a:gd name="connsiteY336" fmla="*/ 6150571 h 6602927"/>
              <a:gd name="connsiteX337" fmla="*/ 4450458 w 7861469"/>
              <a:gd name="connsiteY337" fmla="*/ 6188898 h 6602927"/>
              <a:gd name="connsiteX338" fmla="*/ 4413032 w 7861469"/>
              <a:gd name="connsiteY338" fmla="*/ 6195475 h 6602927"/>
              <a:gd name="connsiteX339" fmla="*/ 4381056 w 7861469"/>
              <a:gd name="connsiteY339" fmla="*/ 6111097 h 6602927"/>
              <a:gd name="connsiteX340" fmla="*/ 4401849 w 7861469"/>
              <a:gd name="connsiteY340" fmla="*/ 6107442 h 6602927"/>
              <a:gd name="connsiteX341" fmla="*/ 4459333 w 7861469"/>
              <a:gd name="connsiteY341" fmla="*/ 6093056 h 6602927"/>
              <a:gd name="connsiteX342" fmla="*/ 4507772 w 7861469"/>
              <a:gd name="connsiteY342" fmla="*/ 6075974 h 6602927"/>
              <a:gd name="connsiteX343" fmla="*/ 4571660 w 7861469"/>
              <a:gd name="connsiteY343" fmla="*/ 6000462 h 6602927"/>
              <a:gd name="connsiteX344" fmla="*/ 4526427 w 7861469"/>
              <a:gd name="connsiteY344" fmla="*/ 5986984 h 6602927"/>
              <a:gd name="connsiteX345" fmla="*/ 4473100 w 7861469"/>
              <a:gd name="connsiteY345" fmla="*/ 6000642 h 6602927"/>
              <a:gd name="connsiteX346" fmla="*/ 4327787 w 7861469"/>
              <a:gd name="connsiteY346" fmla="*/ 6051890 h 6602927"/>
              <a:gd name="connsiteX347" fmla="*/ 4309637 w 7861469"/>
              <a:gd name="connsiteY347" fmla="*/ 6119364 h 6602927"/>
              <a:gd name="connsiteX348" fmla="*/ 4194666 w 7861469"/>
              <a:gd name="connsiteY348" fmla="*/ 6148140 h 6602927"/>
              <a:gd name="connsiteX349" fmla="*/ 4184889 w 7861469"/>
              <a:gd name="connsiteY349" fmla="*/ 6141287 h 6602927"/>
              <a:gd name="connsiteX350" fmla="*/ 4195623 w 7861469"/>
              <a:gd name="connsiteY350" fmla="*/ 6177969 h 6602927"/>
              <a:gd name="connsiteX351" fmla="*/ 4189724 w 7861469"/>
              <a:gd name="connsiteY351" fmla="*/ 6217578 h 6602927"/>
              <a:gd name="connsiteX352" fmla="*/ 4134204 w 7861469"/>
              <a:gd name="connsiteY352" fmla="*/ 6218762 h 6602927"/>
              <a:gd name="connsiteX353" fmla="*/ 4061097 w 7861469"/>
              <a:gd name="connsiteY353" fmla="*/ 6193043 h 6602927"/>
              <a:gd name="connsiteX354" fmla="*/ 3982820 w 7861469"/>
              <a:gd name="connsiteY354" fmla="*/ 6211083 h 6602927"/>
              <a:gd name="connsiteX355" fmla="*/ 3792162 w 7861469"/>
              <a:gd name="connsiteY355" fmla="*/ 6394584 h 6602927"/>
              <a:gd name="connsiteX356" fmla="*/ 3706749 w 7861469"/>
              <a:gd name="connsiteY356" fmla="*/ 6469592 h 6602927"/>
              <a:gd name="connsiteX357" fmla="*/ 3631171 w 7861469"/>
              <a:gd name="connsiteY357" fmla="*/ 6478588 h 6602927"/>
              <a:gd name="connsiteX358" fmla="*/ 3648589 w 7861469"/>
              <a:gd name="connsiteY358" fmla="*/ 6406958 h 6602927"/>
              <a:gd name="connsiteX359" fmla="*/ 3659602 w 7861469"/>
              <a:gd name="connsiteY359" fmla="*/ 6396453 h 6602927"/>
              <a:gd name="connsiteX360" fmla="*/ 3865209 w 7861469"/>
              <a:gd name="connsiteY360" fmla="*/ 6176041 h 6602927"/>
              <a:gd name="connsiteX361" fmla="*/ 3971973 w 7861469"/>
              <a:gd name="connsiteY361" fmla="*/ 6003001 h 6602927"/>
              <a:gd name="connsiteX362" fmla="*/ 3968320 w 7861469"/>
              <a:gd name="connsiteY362" fmla="*/ 5982215 h 6602927"/>
              <a:gd name="connsiteX363" fmla="*/ 3948258 w 7861469"/>
              <a:gd name="connsiteY363" fmla="*/ 5990026 h 6602927"/>
              <a:gd name="connsiteX364" fmla="*/ 3894428 w 7861469"/>
              <a:gd name="connsiteY364" fmla="*/ 6025200 h 6602927"/>
              <a:gd name="connsiteX365" fmla="*/ 3761813 w 7861469"/>
              <a:gd name="connsiteY365" fmla="*/ 6099932 h 6602927"/>
              <a:gd name="connsiteX366" fmla="*/ 3543732 w 7861469"/>
              <a:gd name="connsiteY366" fmla="*/ 6322535 h 6602927"/>
              <a:gd name="connsiteX367" fmla="*/ 3506759 w 7861469"/>
              <a:gd name="connsiteY367" fmla="*/ 6380457 h 6602927"/>
              <a:gd name="connsiteX368" fmla="*/ 3336383 w 7861469"/>
              <a:gd name="connsiteY368" fmla="*/ 6581821 h 6602927"/>
              <a:gd name="connsiteX369" fmla="*/ 3225854 w 7861469"/>
              <a:gd name="connsiteY369" fmla="*/ 6562676 h 6602927"/>
              <a:gd name="connsiteX370" fmla="*/ 3194554 w 7861469"/>
              <a:gd name="connsiteY370" fmla="*/ 6555320 h 6602927"/>
              <a:gd name="connsiteX371" fmla="*/ 3154489 w 7861469"/>
              <a:gd name="connsiteY371" fmla="*/ 6498080 h 6602927"/>
              <a:gd name="connsiteX372" fmla="*/ 3197586 w 7861469"/>
              <a:gd name="connsiteY372" fmla="*/ 6426223 h 6602927"/>
              <a:gd name="connsiteX373" fmla="*/ 3287887 w 7861469"/>
              <a:gd name="connsiteY373" fmla="*/ 6354640 h 6602927"/>
              <a:gd name="connsiteX374" fmla="*/ 3300137 w 7861469"/>
              <a:gd name="connsiteY374" fmla="*/ 6326775 h 6602927"/>
              <a:gd name="connsiteX375" fmla="*/ 3330760 w 7861469"/>
              <a:gd name="connsiteY375" fmla="*/ 6257112 h 6602927"/>
              <a:gd name="connsiteX376" fmla="*/ 3374814 w 7861469"/>
              <a:gd name="connsiteY376" fmla="*/ 6215084 h 6602927"/>
              <a:gd name="connsiteX377" fmla="*/ 3489670 w 7861469"/>
              <a:gd name="connsiteY377" fmla="*/ 6014907 h 6602927"/>
              <a:gd name="connsiteX378" fmla="*/ 3672571 w 7861469"/>
              <a:gd name="connsiteY378" fmla="*/ 5738491 h 6602927"/>
              <a:gd name="connsiteX379" fmla="*/ 3715103 w 7861469"/>
              <a:gd name="connsiteY379" fmla="*/ 5667156 h 6602927"/>
              <a:gd name="connsiteX380" fmla="*/ 3706935 w 7861469"/>
              <a:gd name="connsiteY380" fmla="*/ 5663875 h 6602927"/>
              <a:gd name="connsiteX381" fmla="*/ 3702498 w 7861469"/>
              <a:gd name="connsiteY381" fmla="*/ 5667870 h 6602927"/>
              <a:gd name="connsiteX382" fmla="*/ 3518847 w 7861469"/>
              <a:gd name="connsiteY382" fmla="*/ 5785093 h 6602927"/>
              <a:gd name="connsiteX383" fmla="*/ 3488262 w 7861469"/>
              <a:gd name="connsiteY383" fmla="*/ 5884957 h 6602927"/>
              <a:gd name="connsiteX384" fmla="*/ 3464095 w 7861469"/>
              <a:gd name="connsiteY384" fmla="*/ 5942882 h 6602927"/>
              <a:gd name="connsiteX385" fmla="*/ 3313061 w 7861469"/>
              <a:gd name="connsiteY385" fmla="*/ 6082948 h 6602927"/>
              <a:gd name="connsiteX386" fmla="*/ 3245422 w 7861469"/>
              <a:gd name="connsiteY386" fmla="*/ 6163964 h 6602927"/>
              <a:gd name="connsiteX387" fmla="*/ 3153376 w 7861469"/>
              <a:gd name="connsiteY387" fmla="*/ 6226791 h 6602927"/>
              <a:gd name="connsiteX388" fmla="*/ 2961294 w 7861469"/>
              <a:gd name="connsiteY388" fmla="*/ 6343572 h 6602927"/>
              <a:gd name="connsiteX389" fmla="*/ 2810017 w 7861469"/>
              <a:gd name="connsiteY389" fmla="*/ 6407526 h 6602927"/>
              <a:gd name="connsiteX390" fmla="*/ 2738338 w 7861469"/>
              <a:gd name="connsiteY390" fmla="*/ 6323448 h 6602927"/>
              <a:gd name="connsiteX391" fmla="*/ 2694401 w 7861469"/>
              <a:gd name="connsiteY391" fmla="*/ 6274643 h 6602927"/>
              <a:gd name="connsiteX392" fmla="*/ 2721455 w 7861469"/>
              <a:gd name="connsiteY392" fmla="*/ 6242236 h 6602927"/>
              <a:gd name="connsiteX393" fmla="*/ 2735202 w 7861469"/>
              <a:gd name="connsiteY393" fmla="*/ 6221819 h 6602927"/>
              <a:gd name="connsiteX394" fmla="*/ 2738272 w 7861469"/>
              <a:gd name="connsiteY394" fmla="*/ 6082464 h 6602927"/>
              <a:gd name="connsiteX395" fmla="*/ 2735601 w 7861469"/>
              <a:gd name="connsiteY395" fmla="*/ 6052727 h 6602927"/>
              <a:gd name="connsiteX396" fmla="*/ 2676368 w 7861469"/>
              <a:gd name="connsiteY396" fmla="*/ 6053856 h 6602927"/>
              <a:gd name="connsiteX397" fmla="*/ 2666790 w 7861469"/>
              <a:gd name="connsiteY397" fmla="*/ 5913839 h 6602927"/>
              <a:gd name="connsiteX398" fmla="*/ 2777438 w 7861469"/>
              <a:gd name="connsiteY398" fmla="*/ 5737835 h 6602927"/>
              <a:gd name="connsiteX399" fmla="*/ 2784080 w 7861469"/>
              <a:gd name="connsiteY399" fmla="*/ 5691678 h 6602927"/>
              <a:gd name="connsiteX400" fmla="*/ 2720856 w 7861469"/>
              <a:gd name="connsiteY400" fmla="*/ 5688369 h 6602927"/>
              <a:gd name="connsiteX401" fmla="*/ 2653879 w 7861469"/>
              <a:gd name="connsiteY401" fmla="*/ 5756737 h 6602927"/>
              <a:gd name="connsiteX402" fmla="*/ 2519482 w 7861469"/>
              <a:gd name="connsiteY402" fmla="*/ 5901902 h 6602927"/>
              <a:gd name="connsiteX403" fmla="*/ 2506174 w 7861469"/>
              <a:gd name="connsiteY403" fmla="*/ 5913889 h 6602927"/>
              <a:gd name="connsiteX404" fmla="*/ 2400601 w 7861469"/>
              <a:gd name="connsiteY404" fmla="*/ 5992919 h 6602927"/>
              <a:gd name="connsiteX405" fmla="*/ 2004744 w 7861469"/>
              <a:gd name="connsiteY405" fmla="*/ 6449939 h 6602927"/>
              <a:gd name="connsiteX406" fmla="*/ 1957496 w 7861469"/>
              <a:gd name="connsiteY406" fmla="*/ 6464378 h 6602927"/>
              <a:gd name="connsiteX407" fmla="*/ 1947057 w 7861469"/>
              <a:gd name="connsiteY407" fmla="*/ 6421554 h 6602927"/>
              <a:gd name="connsiteX408" fmla="*/ 1974312 w 7861469"/>
              <a:gd name="connsiteY408" fmla="*/ 6304603 h 6602927"/>
              <a:gd name="connsiteX409" fmla="*/ 2027075 w 7861469"/>
              <a:gd name="connsiteY409" fmla="*/ 6184760 h 6602927"/>
              <a:gd name="connsiteX410" fmla="*/ 2092043 w 7861469"/>
              <a:gd name="connsiteY410" fmla="*/ 6074010 h 6602927"/>
              <a:gd name="connsiteX411" fmla="*/ 2045656 w 7861469"/>
              <a:gd name="connsiteY411" fmla="*/ 5991255 h 6602927"/>
              <a:gd name="connsiteX412" fmla="*/ 2017032 w 7861469"/>
              <a:gd name="connsiteY412" fmla="*/ 5972846 h 6602927"/>
              <a:gd name="connsiteX413" fmla="*/ 2043205 w 7861469"/>
              <a:gd name="connsiteY413" fmla="*/ 5957304 h 6602927"/>
              <a:gd name="connsiteX414" fmla="*/ 2089327 w 7861469"/>
              <a:gd name="connsiteY414" fmla="*/ 5883619 h 6602927"/>
              <a:gd name="connsiteX415" fmla="*/ 2027204 w 7861469"/>
              <a:gd name="connsiteY415" fmla="*/ 5859228 h 6602927"/>
              <a:gd name="connsiteX416" fmla="*/ 1930943 w 7861469"/>
              <a:gd name="connsiteY416" fmla="*/ 5921835 h 6602927"/>
              <a:gd name="connsiteX417" fmla="*/ 1904328 w 7861469"/>
              <a:gd name="connsiteY417" fmla="*/ 5945808 h 6602927"/>
              <a:gd name="connsiteX418" fmla="*/ 1893009 w 7861469"/>
              <a:gd name="connsiteY418" fmla="*/ 5919849 h 6602927"/>
              <a:gd name="connsiteX419" fmla="*/ 1860172 w 7861469"/>
              <a:gd name="connsiteY419" fmla="*/ 5901220 h 6602927"/>
              <a:gd name="connsiteX420" fmla="*/ 1681174 w 7861469"/>
              <a:gd name="connsiteY420" fmla="*/ 6010231 h 6602927"/>
              <a:gd name="connsiteX421" fmla="*/ 1649894 w 7861469"/>
              <a:gd name="connsiteY421" fmla="*/ 6043868 h 6602927"/>
              <a:gd name="connsiteX422" fmla="*/ 1622072 w 7861469"/>
              <a:gd name="connsiteY422" fmla="*/ 6065956 h 6602927"/>
              <a:gd name="connsiteX423" fmla="*/ 1540971 w 7861469"/>
              <a:gd name="connsiteY423" fmla="*/ 6160162 h 6602927"/>
              <a:gd name="connsiteX424" fmla="*/ 1544661 w 7861469"/>
              <a:gd name="connsiteY424" fmla="*/ 6175465 h 6602927"/>
              <a:gd name="connsiteX425" fmla="*/ 1529349 w 7861469"/>
              <a:gd name="connsiteY425" fmla="*/ 6179157 h 6602927"/>
              <a:gd name="connsiteX426" fmla="*/ 1506106 w 7861469"/>
              <a:gd name="connsiteY426" fmla="*/ 6217148 h 6602927"/>
              <a:gd name="connsiteX427" fmla="*/ 1502416 w 7861469"/>
              <a:gd name="connsiteY427" fmla="*/ 6201844 h 6602927"/>
              <a:gd name="connsiteX428" fmla="*/ 1501762 w 7861469"/>
              <a:gd name="connsiteY428" fmla="*/ 6194940 h 6602927"/>
              <a:gd name="connsiteX429" fmla="*/ 1514038 w 7861469"/>
              <a:gd name="connsiteY429" fmla="*/ 6182848 h 6602927"/>
              <a:gd name="connsiteX430" fmla="*/ 1501102 w 7861469"/>
              <a:gd name="connsiteY430" fmla="*/ 6187991 h 6602927"/>
              <a:gd name="connsiteX431" fmla="*/ 1501762 w 7861469"/>
              <a:gd name="connsiteY431" fmla="*/ 6194940 h 6602927"/>
              <a:gd name="connsiteX432" fmla="*/ 1484785 w 7861469"/>
              <a:gd name="connsiteY432" fmla="*/ 6211660 h 6602927"/>
              <a:gd name="connsiteX433" fmla="*/ 1409997 w 7861469"/>
              <a:gd name="connsiteY433" fmla="*/ 6288901 h 6602927"/>
              <a:gd name="connsiteX434" fmla="*/ 1511970 w 7861469"/>
              <a:gd name="connsiteY434" fmla="*/ 5984207 h 6602927"/>
              <a:gd name="connsiteX435" fmla="*/ 1538119 w 7861469"/>
              <a:gd name="connsiteY435" fmla="*/ 5938165 h 6602927"/>
              <a:gd name="connsiteX436" fmla="*/ 1548035 w 7861469"/>
              <a:gd name="connsiteY436" fmla="*/ 5889113 h 6602927"/>
              <a:gd name="connsiteX437" fmla="*/ 1598127 w 7861469"/>
              <a:gd name="connsiteY437" fmla="*/ 5739534 h 6602927"/>
              <a:gd name="connsiteX438" fmla="*/ 1482118 w 7861469"/>
              <a:gd name="connsiteY438" fmla="*/ 5775743 h 6602927"/>
              <a:gd name="connsiteX439" fmla="*/ 1436193 w 7861469"/>
              <a:gd name="connsiteY439" fmla="*/ 5764882 h 6602927"/>
              <a:gd name="connsiteX440" fmla="*/ 1440826 w 7861469"/>
              <a:gd name="connsiteY440" fmla="*/ 5676343 h 6602927"/>
              <a:gd name="connsiteX441" fmla="*/ 1463644 w 7861469"/>
              <a:gd name="connsiteY441" fmla="*/ 5563387 h 6602927"/>
              <a:gd name="connsiteX442" fmla="*/ 1461191 w 7861469"/>
              <a:gd name="connsiteY442" fmla="*/ 5529435 h 6602927"/>
              <a:gd name="connsiteX443" fmla="*/ 1422596 w 7861469"/>
              <a:gd name="connsiteY443" fmla="*/ 5540099 h 6602927"/>
              <a:gd name="connsiteX444" fmla="*/ 1395762 w 7861469"/>
              <a:gd name="connsiteY444" fmla="*/ 5568288 h 6602927"/>
              <a:gd name="connsiteX445" fmla="*/ 1198384 w 7861469"/>
              <a:gd name="connsiteY445" fmla="*/ 5786259 h 6602927"/>
              <a:gd name="connsiteX446" fmla="*/ 1083476 w 7861469"/>
              <a:gd name="connsiteY446" fmla="*/ 5801385 h 6602927"/>
              <a:gd name="connsiteX447" fmla="*/ 1028677 w 7861469"/>
              <a:gd name="connsiteY447" fmla="*/ 5798517 h 6602927"/>
              <a:gd name="connsiteX448" fmla="*/ 1011155 w 7861469"/>
              <a:gd name="connsiteY448" fmla="*/ 5810283 h 6602927"/>
              <a:gd name="connsiteX449" fmla="*/ 927958 w 7861469"/>
              <a:gd name="connsiteY449" fmla="*/ 5784790 h 6602927"/>
              <a:gd name="connsiteX450" fmla="*/ 956779 w 7861469"/>
              <a:gd name="connsiteY450" fmla="*/ 5718655 h 6602927"/>
              <a:gd name="connsiteX451" fmla="*/ 1129307 w 7861469"/>
              <a:gd name="connsiteY451" fmla="*/ 5490928 h 6602927"/>
              <a:gd name="connsiteX452" fmla="*/ 1119531 w 7861469"/>
              <a:gd name="connsiteY452" fmla="*/ 5435456 h 6602927"/>
              <a:gd name="connsiteX453" fmla="*/ 1072503 w 7861469"/>
              <a:gd name="connsiteY453" fmla="*/ 5445678 h 6602927"/>
              <a:gd name="connsiteX454" fmla="*/ 979576 w 7861469"/>
              <a:gd name="connsiteY454" fmla="*/ 5525371 h 6602927"/>
              <a:gd name="connsiteX455" fmla="*/ 928994 w 7861469"/>
              <a:gd name="connsiteY455" fmla="*/ 5522724 h 6602927"/>
              <a:gd name="connsiteX456" fmla="*/ 960264 w 7861469"/>
              <a:gd name="connsiteY456" fmla="*/ 5490538 h 6602927"/>
              <a:gd name="connsiteX457" fmla="*/ 986438 w 7861469"/>
              <a:gd name="connsiteY457" fmla="*/ 5474996 h 6602927"/>
              <a:gd name="connsiteX458" fmla="*/ 969776 w 7861469"/>
              <a:gd name="connsiteY458" fmla="*/ 5389568 h 6602927"/>
              <a:gd name="connsiteX459" fmla="*/ 954680 w 7861469"/>
              <a:gd name="connsiteY459" fmla="*/ 5354956 h 6602927"/>
              <a:gd name="connsiteX460" fmla="*/ 1074862 w 7861469"/>
              <a:gd name="connsiteY460" fmla="*/ 5158314 h 6602927"/>
              <a:gd name="connsiteX461" fmla="*/ 1244742 w 7861469"/>
              <a:gd name="connsiteY461" fmla="*/ 4981183 h 6602927"/>
              <a:gd name="connsiteX462" fmla="*/ 1412173 w 7861469"/>
              <a:gd name="connsiteY462" fmla="*/ 4770102 h 6602927"/>
              <a:gd name="connsiteX463" fmla="*/ 1438789 w 7861469"/>
              <a:gd name="connsiteY463" fmla="*/ 4746127 h 6602927"/>
              <a:gd name="connsiteX464" fmla="*/ 1732426 w 7861469"/>
              <a:gd name="connsiteY464" fmla="*/ 4465552 h 6602927"/>
              <a:gd name="connsiteX465" fmla="*/ 1748821 w 7861469"/>
              <a:gd name="connsiteY465" fmla="*/ 4394540 h 6602927"/>
              <a:gd name="connsiteX466" fmla="*/ 1672291 w 7861469"/>
              <a:gd name="connsiteY466" fmla="*/ 4403217 h 6602927"/>
              <a:gd name="connsiteX467" fmla="*/ 1577251 w 7861469"/>
              <a:gd name="connsiteY467" fmla="*/ 4472756 h 6602927"/>
              <a:gd name="connsiteX468" fmla="*/ 1569145 w 7861469"/>
              <a:gd name="connsiteY468" fmla="*/ 4480975 h 6602927"/>
              <a:gd name="connsiteX469" fmla="*/ 1566853 w 7861469"/>
              <a:gd name="connsiteY469" fmla="*/ 4487821 h 6602927"/>
              <a:gd name="connsiteX470" fmla="*/ 1525477 w 7861469"/>
              <a:gd name="connsiteY470" fmla="*/ 4532306 h 6602927"/>
              <a:gd name="connsiteX471" fmla="*/ 1502851 w 7861469"/>
              <a:gd name="connsiteY471" fmla="*/ 4571916 h 6602927"/>
              <a:gd name="connsiteX472" fmla="*/ 1467364 w 7861469"/>
              <a:gd name="connsiteY472" fmla="*/ 4603880 h 6602927"/>
              <a:gd name="connsiteX473" fmla="*/ 1460650 w 7861469"/>
              <a:gd name="connsiteY473" fmla="*/ 4601625 h 6602927"/>
              <a:gd name="connsiteX474" fmla="*/ 1386973 w 7861469"/>
              <a:gd name="connsiteY474" fmla="*/ 4686679 h 6602927"/>
              <a:gd name="connsiteX475" fmla="*/ 1200828 w 7861469"/>
              <a:gd name="connsiteY475" fmla="*/ 4838705 h 6602927"/>
              <a:gd name="connsiteX476" fmla="*/ 1194562 w 7861469"/>
              <a:gd name="connsiteY476" fmla="*/ 4791874 h 6602927"/>
              <a:gd name="connsiteX477" fmla="*/ 915894 w 7861469"/>
              <a:gd name="connsiteY477" fmla="*/ 5083399 h 6602927"/>
              <a:gd name="connsiteX478" fmla="*/ 592503 w 7861469"/>
              <a:gd name="connsiteY478" fmla="*/ 5396799 h 6602927"/>
              <a:gd name="connsiteX479" fmla="*/ 555029 w 7861469"/>
              <a:gd name="connsiteY479" fmla="*/ 5354143 h 6602927"/>
              <a:gd name="connsiteX480" fmla="*/ 510304 w 7861469"/>
              <a:gd name="connsiteY480" fmla="*/ 5376018 h 6602927"/>
              <a:gd name="connsiteX481" fmla="*/ 521731 w 7861469"/>
              <a:gd name="connsiteY481" fmla="*/ 5342708 h 6602927"/>
              <a:gd name="connsiteX482" fmla="*/ 535246 w 7861469"/>
              <a:gd name="connsiteY482" fmla="*/ 5325010 h 6602927"/>
              <a:gd name="connsiteX483" fmla="*/ 560189 w 7861469"/>
              <a:gd name="connsiteY483" fmla="*/ 5274003 h 6602927"/>
              <a:gd name="connsiteX484" fmla="*/ 577883 w 7861469"/>
              <a:gd name="connsiteY484" fmla="*/ 5287525 h 6602927"/>
              <a:gd name="connsiteX485" fmla="*/ 607002 w 7861469"/>
              <a:gd name="connsiteY485" fmla="*/ 5267739 h 6602927"/>
              <a:gd name="connsiteX486" fmla="*/ 595576 w 7861469"/>
              <a:gd name="connsiteY486" fmla="*/ 5301047 h 6602927"/>
              <a:gd name="connsiteX487" fmla="*/ 582059 w 7861469"/>
              <a:gd name="connsiteY487" fmla="*/ 5318746 h 6602927"/>
              <a:gd name="connsiteX488" fmla="*/ 764029 w 7861469"/>
              <a:gd name="connsiteY488" fmla="*/ 5135499 h 6602927"/>
              <a:gd name="connsiteX489" fmla="*/ 1044783 w 7861469"/>
              <a:gd name="connsiteY489" fmla="*/ 4859584 h 6602927"/>
              <a:gd name="connsiteX490" fmla="*/ 1163353 w 7861469"/>
              <a:gd name="connsiteY490" fmla="*/ 4796049 h 6602927"/>
              <a:gd name="connsiteX491" fmla="*/ 1240268 w 7861469"/>
              <a:gd name="connsiteY491" fmla="*/ 4658638 h 6602927"/>
              <a:gd name="connsiteX492" fmla="*/ 1308875 w 7861469"/>
              <a:gd name="connsiteY492" fmla="*/ 4611223 h 6602927"/>
              <a:gd name="connsiteX493" fmla="*/ 1328942 w 7861469"/>
              <a:gd name="connsiteY493" fmla="*/ 4593105 h 6602927"/>
              <a:gd name="connsiteX494" fmla="*/ 1163695 w 7861469"/>
              <a:gd name="connsiteY494" fmla="*/ 4712707 h 6602927"/>
              <a:gd name="connsiteX495" fmla="*/ 971403 w 7861469"/>
              <a:gd name="connsiteY495" fmla="*/ 4873868 h 6602927"/>
              <a:gd name="connsiteX496" fmla="*/ 767779 w 7861469"/>
              <a:gd name="connsiteY496" fmla="*/ 4968905 h 6602927"/>
              <a:gd name="connsiteX497" fmla="*/ 720090 w 7861469"/>
              <a:gd name="connsiteY497" fmla="*/ 4991775 h 6602927"/>
              <a:gd name="connsiteX498" fmla="*/ 527127 w 7861469"/>
              <a:gd name="connsiteY498" fmla="*/ 5125420 h 6602927"/>
              <a:gd name="connsiteX499" fmla="*/ 391826 w 7861469"/>
              <a:gd name="connsiteY499" fmla="*/ 5207124 h 6602927"/>
              <a:gd name="connsiteX500" fmla="*/ 319287 w 7861469"/>
              <a:gd name="connsiteY500" fmla="*/ 5220239 h 6602927"/>
              <a:gd name="connsiteX501" fmla="*/ 301522 w 7861469"/>
              <a:gd name="connsiteY501" fmla="*/ 5155891 h 6602927"/>
              <a:gd name="connsiteX502" fmla="*/ 421704 w 7861469"/>
              <a:gd name="connsiteY502" fmla="*/ 4959251 h 6602927"/>
              <a:gd name="connsiteX503" fmla="*/ 218081 w 7861469"/>
              <a:gd name="connsiteY503" fmla="*/ 5054287 h 6602927"/>
              <a:gd name="connsiteX504" fmla="*/ 179263 w 7861469"/>
              <a:gd name="connsiteY504" fmla="*/ 5069167 h 6602927"/>
              <a:gd name="connsiteX505" fmla="*/ 176813 w 7861469"/>
              <a:gd name="connsiteY505" fmla="*/ 5035217 h 6602927"/>
              <a:gd name="connsiteX506" fmla="*/ 153508 w 7861469"/>
              <a:gd name="connsiteY506" fmla="*/ 4995946 h 6602927"/>
              <a:gd name="connsiteX507" fmla="*/ 118242 w 7861469"/>
              <a:gd name="connsiteY507" fmla="*/ 5023697 h 6602927"/>
              <a:gd name="connsiteX508" fmla="*/ 69672 w 7861469"/>
              <a:gd name="connsiteY508" fmla="*/ 5063432 h 6602927"/>
              <a:gd name="connsiteX509" fmla="*/ 0 w 7861469"/>
              <a:gd name="connsiteY509" fmla="*/ 5021735 h 6602927"/>
              <a:gd name="connsiteX510" fmla="*/ 60557 w 7861469"/>
              <a:gd name="connsiteY510" fmla="*/ 4995310 h 6602927"/>
              <a:gd name="connsiteX511" fmla="*/ 86067 w 7861469"/>
              <a:gd name="connsiteY511" fmla="*/ 4992417 h 6602927"/>
              <a:gd name="connsiteX512" fmla="*/ 45022 w 7861469"/>
              <a:gd name="connsiteY512" fmla="*/ 4969131 h 6602927"/>
              <a:gd name="connsiteX513" fmla="*/ 39016 w 7861469"/>
              <a:gd name="connsiteY513" fmla="*/ 4922312 h 6602927"/>
              <a:gd name="connsiteX514" fmla="*/ 52986 w 7861469"/>
              <a:gd name="connsiteY514" fmla="*/ 4897675 h 6602927"/>
              <a:gd name="connsiteX515" fmla="*/ 83327 w 7861469"/>
              <a:gd name="connsiteY515" fmla="*/ 4721697 h 6602927"/>
              <a:gd name="connsiteX516" fmla="*/ 134968 w 7861469"/>
              <a:gd name="connsiteY516" fmla="*/ 4542607 h 6602927"/>
              <a:gd name="connsiteX517" fmla="*/ 149820 w 7861469"/>
              <a:gd name="connsiteY517" fmla="*/ 4501107 h 6602927"/>
              <a:gd name="connsiteX518" fmla="*/ 185721 w 7861469"/>
              <a:gd name="connsiteY518" fmla="*/ 4380380 h 6602927"/>
              <a:gd name="connsiteX519" fmla="*/ 168841 w 7861469"/>
              <a:gd name="connsiteY519" fmla="*/ 4299168 h 6602927"/>
              <a:gd name="connsiteX520" fmla="*/ 176363 w 7861469"/>
              <a:gd name="connsiteY520" fmla="*/ 4236145 h 6602927"/>
              <a:gd name="connsiteX521" fmla="*/ 182566 w 7861469"/>
              <a:gd name="connsiteY521" fmla="*/ 4198422 h 6602927"/>
              <a:gd name="connsiteX522" fmla="*/ 174798 w 7861469"/>
              <a:gd name="connsiteY522" fmla="*/ 4185330 h 6602927"/>
              <a:gd name="connsiteX523" fmla="*/ 209819 w 7861469"/>
              <a:gd name="connsiteY523" fmla="*/ 4081470 h 6602927"/>
              <a:gd name="connsiteX524" fmla="*/ 208253 w 7861469"/>
              <a:gd name="connsiteY524" fmla="*/ 4030654 h 6602927"/>
              <a:gd name="connsiteX525" fmla="*/ 264570 w 7861469"/>
              <a:gd name="connsiteY525" fmla="*/ 3923679 h 6602927"/>
              <a:gd name="connsiteX526" fmla="*/ 400975 w 7861469"/>
              <a:gd name="connsiteY526" fmla="*/ 3820896 h 6602927"/>
              <a:gd name="connsiteX527" fmla="*/ 414499 w 7861469"/>
              <a:gd name="connsiteY527" fmla="*/ 3804692 h 6602927"/>
              <a:gd name="connsiteX528" fmla="*/ 570170 w 7861469"/>
              <a:gd name="connsiteY528" fmla="*/ 3576085 h 6602927"/>
              <a:gd name="connsiteX529" fmla="*/ 739142 w 7861469"/>
              <a:gd name="connsiteY529" fmla="*/ 3335491 h 6602927"/>
              <a:gd name="connsiteX530" fmla="*/ 977767 w 7861469"/>
              <a:gd name="connsiteY530" fmla="*/ 3056263 h 6602927"/>
              <a:gd name="connsiteX531" fmla="*/ 1185315 w 7861469"/>
              <a:gd name="connsiteY531" fmla="*/ 2724678 h 6602927"/>
              <a:gd name="connsiteX532" fmla="*/ 1185957 w 7861469"/>
              <a:gd name="connsiteY532" fmla="*/ 2631700 h 6602927"/>
              <a:gd name="connsiteX533" fmla="*/ 1184402 w 7861469"/>
              <a:gd name="connsiteY533" fmla="*/ 2626073 h 6602927"/>
              <a:gd name="connsiteX534" fmla="*/ 1173244 w 7861469"/>
              <a:gd name="connsiteY534" fmla="*/ 2644084 h 6602927"/>
              <a:gd name="connsiteX535" fmla="*/ 1169706 w 7861469"/>
              <a:gd name="connsiteY535" fmla="*/ 2689893 h 6602927"/>
              <a:gd name="connsiteX536" fmla="*/ 1086684 w 7861469"/>
              <a:gd name="connsiteY536" fmla="*/ 2779583 h 6602927"/>
              <a:gd name="connsiteX537" fmla="*/ 1047140 w 7861469"/>
              <a:gd name="connsiteY537" fmla="*/ 2827845 h 6602927"/>
              <a:gd name="connsiteX538" fmla="*/ 940529 w 7861469"/>
              <a:gd name="connsiteY538" fmla="*/ 3056720 h 6602927"/>
              <a:gd name="connsiteX539" fmla="*/ 893738 w 7861469"/>
              <a:gd name="connsiteY539" fmla="*/ 3101877 h 6602927"/>
              <a:gd name="connsiteX540" fmla="*/ 900556 w 7861469"/>
              <a:gd name="connsiteY540" fmla="*/ 2977810 h 6602927"/>
              <a:gd name="connsiteX541" fmla="*/ 946920 w 7861469"/>
              <a:gd name="connsiteY541" fmla="*/ 2805484 h 6602927"/>
              <a:gd name="connsiteX542" fmla="*/ 1007992 w 7861469"/>
              <a:gd name="connsiteY542" fmla="*/ 2702956 h 6602927"/>
              <a:gd name="connsiteX543" fmla="*/ 1061846 w 7861469"/>
              <a:gd name="connsiteY543" fmla="*/ 2635301 h 6602927"/>
              <a:gd name="connsiteX544" fmla="*/ 1065181 w 7861469"/>
              <a:gd name="connsiteY544" fmla="*/ 2629725 h 6602927"/>
              <a:gd name="connsiteX545" fmla="*/ 1069876 w 7861469"/>
              <a:gd name="connsiteY545" fmla="*/ 2618871 h 6602927"/>
              <a:gd name="connsiteX546" fmla="*/ 1072038 w 7861469"/>
              <a:gd name="connsiteY546" fmla="*/ 2618260 h 6602927"/>
              <a:gd name="connsiteX547" fmla="*/ 1076372 w 7861469"/>
              <a:gd name="connsiteY547" fmla="*/ 2611011 h 6602927"/>
              <a:gd name="connsiteX548" fmla="*/ 1076437 w 7861469"/>
              <a:gd name="connsiteY548" fmla="*/ 2603702 h 6602927"/>
              <a:gd name="connsiteX549" fmla="*/ 1069876 w 7861469"/>
              <a:gd name="connsiteY549" fmla="*/ 2618871 h 6602927"/>
              <a:gd name="connsiteX550" fmla="*/ 1063475 w 7861469"/>
              <a:gd name="connsiteY550" fmla="*/ 2620676 h 6602927"/>
              <a:gd name="connsiteX551" fmla="*/ 1048509 w 7861469"/>
              <a:gd name="connsiteY551" fmla="*/ 2622678 h 6602927"/>
              <a:gd name="connsiteX552" fmla="*/ 1074434 w 7861469"/>
              <a:gd name="connsiteY552" fmla="*/ 2588731 h 6602927"/>
              <a:gd name="connsiteX553" fmla="*/ 1072430 w 7861469"/>
              <a:gd name="connsiteY553" fmla="*/ 2573759 h 6602927"/>
              <a:gd name="connsiteX554" fmla="*/ 1087396 w 7861469"/>
              <a:gd name="connsiteY554" fmla="*/ 2571756 h 6602927"/>
              <a:gd name="connsiteX555" fmla="*/ 1359603 w 7861469"/>
              <a:gd name="connsiteY555" fmla="*/ 2215307 h 6602927"/>
              <a:gd name="connsiteX556" fmla="*/ 1627805 w 7861469"/>
              <a:gd name="connsiteY556" fmla="*/ 1828915 h 6602927"/>
              <a:gd name="connsiteX557" fmla="*/ 1659738 w 7861469"/>
              <a:gd name="connsiteY557" fmla="*/ 1839882 h 6602927"/>
              <a:gd name="connsiteX558" fmla="*/ 1761434 w 7861469"/>
              <a:gd name="connsiteY558" fmla="*/ 1689119 h 6602927"/>
              <a:gd name="connsiteX559" fmla="*/ 1933951 w 7861469"/>
              <a:gd name="connsiteY559" fmla="*/ 1498403 h 6602927"/>
              <a:gd name="connsiteX560" fmla="*/ 2112475 w 7861469"/>
              <a:gd name="connsiteY560" fmla="*/ 1352601 h 6602927"/>
              <a:gd name="connsiteX561" fmla="*/ 2112772 w 7861469"/>
              <a:gd name="connsiteY561" fmla="*/ 1386849 h 6602927"/>
              <a:gd name="connsiteX562" fmla="*/ 2115875 w 7861469"/>
              <a:gd name="connsiteY562" fmla="*/ 1392643 h 6602927"/>
              <a:gd name="connsiteX563" fmla="*/ 2368382 w 7861469"/>
              <a:gd name="connsiteY563" fmla="*/ 1113415 h 6602927"/>
              <a:gd name="connsiteX564" fmla="*/ 2372963 w 7861469"/>
              <a:gd name="connsiteY564" fmla="*/ 1120035 h 6602927"/>
              <a:gd name="connsiteX565" fmla="*/ 2380066 w 7861469"/>
              <a:gd name="connsiteY565" fmla="*/ 1123576 h 6602927"/>
              <a:gd name="connsiteX566" fmla="*/ 2385743 w 7861469"/>
              <a:gd name="connsiteY566" fmla="*/ 1117924 h 6602927"/>
              <a:gd name="connsiteX567" fmla="*/ 2695893 w 7861469"/>
              <a:gd name="connsiteY567" fmla="*/ 817356 h 6602927"/>
              <a:gd name="connsiteX568" fmla="*/ 2731834 w 7861469"/>
              <a:gd name="connsiteY568" fmla="*/ 858265 h 6602927"/>
              <a:gd name="connsiteX569" fmla="*/ 2774727 w 7861469"/>
              <a:gd name="connsiteY569" fmla="*/ 837287 h 6602927"/>
              <a:gd name="connsiteX570" fmla="*/ 2774108 w 7861469"/>
              <a:gd name="connsiteY570" fmla="*/ 846894 h 6602927"/>
              <a:gd name="connsiteX571" fmla="*/ 2767188 w 7861469"/>
              <a:gd name="connsiteY571" fmla="*/ 861843 h 6602927"/>
              <a:gd name="connsiteX572" fmla="*/ 2872754 w 7861469"/>
              <a:gd name="connsiteY572" fmla="*/ 766749 h 6602927"/>
              <a:gd name="connsiteX573" fmla="*/ 3000068 w 7861469"/>
              <a:gd name="connsiteY573" fmla="*/ 676175 h 6602927"/>
              <a:gd name="connsiteX574" fmla="*/ 3027122 w 7861469"/>
              <a:gd name="connsiteY574" fmla="*/ 643768 h 6602927"/>
              <a:gd name="connsiteX575" fmla="*/ 3127576 w 7861469"/>
              <a:gd name="connsiteY575" fmla="*/ 501053 h 6602927"/>
              <a:gd name="connsiteX576" fmla="*/ 3302819 w 7861469"/>
              <a:gd name="connsiteY576" fmla="*/ 463719 h 6602927"/>
              <a:gd name="connsiteX577" fmla="*/ 3349650 w 7861469"/>
              <a:gd name="connsiteY577" fmla="*/ 538040 h 6602927"/>
              <a:gd name="connsiteX578" fmla="*/ 3290926 w 7861469"/>
              <a:gd name="connsiteY578" fmla="*/ 771722 h 6602927"/>
              <a:gd name="connsiteX579" fmla="*/ 3284726 w 7861469"/>
              <a:gd name="connsiteY579" fmla="*/ 809448 h 6602927"/>
              <a:gd name="connsiteX580" fmla="*/ 3331535 w 7861469"/>
              <a:gd name="connsiteY580" fmla="*/ 803443 h 6602927"/>
              <a:gd name="connsiteX581" fmla="*/ 3421572 w 7861469"/>
              <a:gd name="connsiteY581" fmla="*/ 698234 h 6602927"/>
              <a:gd name="connsiteX582" fmla="*/ 3767312 w 7861469"/>
              <a:gd name="connsiteY582" fmla="*/ 310461 h 6602927"/>
              <a:gd name="connsiteX583" fmla="*/ 3837621 w 7861469"/>
              <a:gd name="connsiteY583" fmla="*/ 259179 h 6602927"/>
              <a:gd name="connsiteX584" fmla="*/ 3883988 w 7861469"/>
              <a:gd name="connsiteY584" fmla="*/ 261604 h 6602927"/>
              <a:gd name="connsiteX585" fmla="*/ 3913493 w 7861469"/>
              <a:gd name="connsiteY585" fmla="*/ 263149 h 6602927"/>
              <a:gd name="connsiteX586" fmla="*/ 4000022 w 7861469"/>
              <a:gd name="connsiteY586" fmla="*/ 305729 h 6602927"/>
              <a:gd name="connsiteX587" fmla="*/ 4007792 w 7861469"/>
              <a:gd name="connsiteY587" fmla="*/ 318818 h 6602927"/>
              <a:gd name="connsiteX588" fmla="*/ 4025798 w 7861469"/>
              <a:gd name="connsiteY588" fmla="*/ 459279 h 6602927"/>
              <a:gd name="connsiteX589" fmla="*/ 4011832 w 7861469"/>
              <a:gd name="connsiteY589" fmla="*/ 483913 h 6602927"/>
              <a:gd name="connsiteX590" fmla="*/ 4065987 w 7861469"/>
              <a:gd name="connsiteY590" fmla="*/ 579758 h 6602927"/>
              <a:gd name="connsiteX591" fmla="*/ 4074640 w 7861469"/>
              <a:gd name="connsiteY591" fmla="*/ 575982 h 6602927"/>
              <a:gd name="connsiteX592" fmla="*/ 4189967 w 7861469"/>
              <a:gd name="connsiteY592" fmla="*/ 472096 h 6602927"/>
              <a:gd name="connsiteX593" fmla="*/ 4274024 w 7861469"/>
              <a:gd name="connsiteY593" fmla="*/ 400396 h 6602927"/>
              <a:gd name="connsiteX594" fmla="*/ 4242488 w 7861469"/>
              <a:gd name="connsiteY594" fmla="*/ 276141 h 6602927"/>
              <a:gd name="connsiteX595" fmla="*/ 4264444 w 7861469"/>
              <a:gd name="connsiteY595" fmla="*/ 260379 h 6602927"/>
              <a:gd name="connsiteX596" fmla="*/ 4267337 w 7861469"/>
              <a:gd name="connsiteY596" fmla="*/ 285896 h 6602927"/>
              <a:gd name="connsiteX597" fmla="*/ 4265129 w 7861469"/>
              <a:gd name="connsiteY597" fmla="*/ 328059 h 6602927"/>
              <a:gd name="connsiteX598" fmla="*/ 4291965 w 7861469"/>
              <a:gd name="connsiteY598" fmla="*/ 299870 h 6602927"/>
              <a:gd name="connsiteX599" fmla="*/ 4324536 w 7861469"/>
              <a:gd name="connsiteY599" fmla="*/ 162056 h 6602927"/>
              <a:gd name="connsiteX600" fmla="*/ 4426779 w 7861469"/>
              <a:gd name="connsiteY600" fmla="*/ 65942 h 6602927"/>
              <a:gd name="connsiteX601" fmla="*/ 4457387 w 7861469"/>
              <a:gd name="connsiteY601" fmla="*/ 46404 h 6602927"/>
              <a:gd name="connsiteX602" fmla="*/ 4540121 w 7861469"/>
              <a:gd name="connsiteY602" fmla="*/ 0 h 66029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</a:cxnLst>
            <a:rect l="l" t="t" r="r" b="b"/>
            <a:pathLst>
              <a:path w="7861469" h="6602927">
                <a:moveTo>
                  <a:pt x="3757269" y="5576075"/>
                </a:moveTo>
                <a:lnTo>
                  <a:pt x="3753218" y="5576985"/>
                </a:lnTo>
                <a:cubicBezTo>
                  <a:pt x="3748061" y="5579622"/>
                  <a:pt x="3744805" y="5583811"/>
                  <a:pt x="3745306" y="5590642"/>
                </a:cubicBezTo>
                <a:lnTo>
                  <a:pt x="3752308" y="5604755"/>
                </a:lnTo>
                <a:lnTo>
                  <a:pt x="3755342" y="5599666"/>
                </a:lnTo>
                <a:cubicBezTo>
                  <a:pt x="3757364" y="5592881"/>
                  <a:pt x="3766815" y="5587203"/>
                  <a:pt x="3761411" y="5579314"/>
                </a:cubicBezTo>
                <a:close/>
                <a:moveTo>
                  <a:pt x="7013605" y="4043702"/>
                </a:moveTo>
                <a:cubicBezTo>
                  <a:pt x="7006358" y="4041543"/>
                  <a:pt x="6999696" y="4042714"/>
                  <a:pt x="6996950" y="4046629"/>
                </a:cubicBezTo>
                <a:cubicBezTo>
                  <a:pt x="6991458" y="4054462"/>
                  <a:pt x="6992628" y="4061121"/>
                  <a:pt x="6993798" y="4067782"/>
                </a:cubicBezTo>
                <a:cubicBezTo>
                  <a:pt x="7009827" y="4119896"/>
                  <a:pt x="6991191" y="4150635"/>
                  <a:pt x="6940638" y="4156086"/>
                </a:cubicBezTo>
                <a:cubicBezTo>
                  <a:pt x="6923395" y="4155683"/>
                  <a:pt x="6919073" y="4170175"/>
                  <a:pt x="6920829" y="4180166"/>
                </a:cubicBezTo>
                <a:cubicBezTo>
                  <a:pt x="6922439" y="4189324"/>
                  <a:pt x="6924747" y="4198789"/>
                  <a:pt x="6926248" y="4207644"/>
                </a:cubicBezTo>
                <a:lnTo>
                  <a:pt x="6926732" y="4227115"/>
                </a:lnTo>
                <a:lnTo>
                  <a:pt x="6958299" y="4178931"/>
                </a:lnTo>
                <a:cubicBezTo>
                  <a:pt x="6974948" y="4153697"/>
                  <a:pt x="6992592" y="4127883"/>
                  <a:pt x="7011801" y="4102874"/>
                </a:cubicBezTo>
                <a:cubicBezTo>
                  <a:pt x="7018109" y="4102945"/>
                  <a:pt x="7027642" y="4096747"/>
                  <a:pt x="7038800" y="4086429"/>
                </a:cubicBezTo>
                <a:lnTo>
                  <a:pt x="7049718" y="4074197"/>
                </a:lnTo>
                <a:lnTo>
                  <a:pt x="7042411" y="4070825"/>
                </a:lnTo>
                <a:cubicBezTo>
                  <a:pt x="7032547" y="4063546"/>
                  <a:pt x="7022812" y="4047233"/>
                  <a:pt x="7013605" y="4043702"/>
                </a:cubicBezTo>
                <a:close/>
                <a:moveTo>
                  <a:pt x="7076743" y="4043540"/>
                </a:moveTo>
                <a:lnTo>
                  <a:pt x="7071992" y="4043741"/>
                </a:lnTo>
                <a:lnTo>
                  <a:pt x="7068252" y="4053431"/>
                </a:lnTo>
                <a:lnTo>
                  <a:pt x="7075543" y="4045262"/>
                </a:ln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4" y="2329145"/>
                </a:lnTo>
                <a:lnTo>
                  <a:pt x="1346081" y="2326178"/>
                </a:lnTo>
                <a:cubicBezTo>
                  <a:pt x="1369479" y="2303601"/>
                  <a:pt x="1381484" y="2267560"/>
                  <a:pt x="1416062" y="2254923"/>
                </a:cubicBezTo>
                <a:cubicBezTo>
                  <a:pt x="1426414" y="2250780"/>
                  <a:pt x="1429104" y="2236490"/>
                  <a:pt x="1424963" y="2226134"/>
                </a:cubicBezTo>
                <a:close/>
                <a:moveTo>
                  <a:pt x="1507161" y="2090249"/>
                </a:moveTo>
                <a:lnTo>
                  <a:pt x="1456732" y="2158498"/>
                </a:lnTo>
                <a:lnTo>
                  <a:pt x="1438689" y="2185602"/>
                </a:lnTo>
                <a:lnTo>
                  <a:pt x="1453740" y="2174974"/>
                </a:lnTo>
                <a:cubicBezTo>
                  <a:pt x="1467196" y="2163579"/>
                  <a:pt x="1506954" y="2178904"/>
                  <a:pt x="1497218" y="2133545"/>
                </a:cubicBezTo>
                <a:cubicBezTo>
                  <a:pt x="1494939" y="2124848"/>
                  <a:pt x="1502288" y="2114698"/>
                  <a:pt x="1506065" y="2103874"/>
                </a:cubicBezTo>
                <a:close/>
                <a:moveTo>
                  <a:pt x="2705910" y="892212"/>
                </a:moveTo>
                <a:cubicBezTo>
                  <a:pt x="2635089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8" y="1082319"/>
                </a:lnTo>
                <a:cubicBezTo>
                  <a:pt x="2563519" y="1093016"/>
                  <a:pt x="2587723" y="1084769"/>
                  <a:pt x="2608180" y="1057301"/>
                </a:cubicBezTo>
                <a:cubicBezTo>
                  <a:pt x="2608180" y="1057301"/>
                  <a:pt x="2608401" y="1053087"/>
                  <a:pt x="2608401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8" y="926777"/>
                </a:lnTo>
                <a:lnTo>
                  <a:pt x="2690340" y="932395"/>
                </a:lnTo>
                <a:cubicBezTo>
                  <a:pt x="2685229" y="936889"/>
                  <a:pt x="2681988" y="941132"/>
                  <a:pt x="2681988" y="941132"/>
                </a:cubicBezTo>
                <a:cubicBezTo>
                  <a:pt x="2665019" y="928164"/>
                  <a:pt x="2679985" y="926160"/>
                  <a:pt x="2692948" y="909186"/>
                </a:cubicBezTo>
                <a:cubicBezTo>
                  <a:pt x="2692948" y="909186"/>
                  <a:pt x="2692948" y="909186"/>
                  <a:pt x="2705910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3"/>
                  <a:pt x="4614250" y="118030"/>
                </a:cubicBezTo>
                <a:cubicBezTo>
                  <a:pt x="4583664" y="217897"/>
                  <a:pt x="4553078" y="317761"/>
                  <a:pt x="4522491" y="417627"/>
                </a:cubicBezTo>
                <a:cubicBezTo>
                  <a:pt x="4512740" y="442481"/>
                  <a:pt x="4494996" y="458465"/>
                  <a:pt x="4470147" y="448709"/>
                </a:cubicBezTo>
                <a:cubicBezTo>
                  <a:pt x="4441082" y="438732"/>
                  <a:pt x="4455052" y="414097"/>
                  <a:pt x="4460369" y="393237"/>
                </a:cubicBezTo>
                <a:cubicBezTo>
                  <a:pt x="4461252" y="376371"/>
                  <a:pt x="4474781" y="360168"/>
                  <a:pt x="4471888" y="334651"/>
                </a:cubicBezTo>
                <a:cubicBezTo>
                  <a:pt x="4401138" y="394365"/>
                  <a:pt x="4372096" y="464716"/>
                  <a:pt x="4346609" y="547938"/>
                </a:cubicBezTo>
                <a:cubicBezTo>
                  <a:pt x="4389641" y="533279"/>
                  <a:pt x="4395402" y="503987"/>
                  <a:pt x="4409589" y="475135"/>
                </a:cubicBezTo>
                <a:cubicBezTo>
                  <a:pt x="4414468" y="462707"/>
                  <a:pt x="4423339" y="454715"/>
                  <a:pt x="4439977" y="459814"/>
                </a:cubicBezTo>
                <a:cubicBezTo>
                  <a:pt x="4456618" y="464913"/>
                  <a:pt x="4468822" y="474006"/>
                  <a:pt x="4472155" y="491091"/>
                </a:cubicBezTo>
                <a:cubicBezTo>
                  <a:pt x="4475267" y="512394"/>
                  <a:pt x="4462622" y="511732"/>
                  <a:pt x="4449975" y="511071"/>
                </a:cubicBezTo>
                <a:cubicBezTo>
                  <a:pt x="4424243" y="518179"/>
                  <a:pt x="4423582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3" y="666188"/>
                  <a:pt x="4416300" y="669963"/>
                  <a:pt x="4395666" y="660427"/>
                </a:cubicBezTo>
                <a:cubicBezTo>
                  <a:pt x="4375032" y="650892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19"/>
                </a:cubicBezTo>
                <a:cubicBezTo>
                  <a:pt x="4430295" y="725655"/>
                  <a:pt x="4439164" y="717665"/>
                  <a:pt x="4451810" y="718327"/>
                </a:cubicBezTo>
                <a:cubicBezTo>
                  <a:pt x="4464455" y="718989"/>
                  <a:pt x="4468229" y="727641"/>
                  <a:pt x="4467568" y="740289"/>
                </a:cubicBezTo>
                <a:cubicBezTo>
                  <a:pt x="4473347" y="791325"/>
                  <a:pt x="4449847" y="836601"/>
                  <a:pt x="4442321" y="899623"/>
                </a:cubicBezTo>
                <a:cubicBezTo>
                  <a:pt x="4482683" y="855230"/>
                  <a:pt x="4513955" y="823044"/>
                  <a:pt x="4556767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4" y="736490"/>
                  <a:pt x="4595783" y="713176"/>
                  <a:pt x="4618625" y="680551"/>
                </a:cubicBezTo>
                <a:cubicBezTo>
                  <a:pt x="4660532" y="606643"/>
                  <a:pt x="4749267" y="607061"/>
                  <a:pt x="4803158" y="546465"/>
                </a:cubicBezTo>
                <a:cubicBezTo>
                  <a:pt x="4821340" y="522049"/>
                  <a:pt x="4850405" y="532026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5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2" y="904573"/>
                </a:cubicBezTo>
                <a:cubicBezTo>
                  <a:pt x="4926832" y="929208"/>
                  <a:pt x="4903991" y="961834"/>
                  <a:pt x="4928179" y="984237"/>
                </a:cubicBezTo>
                <a:cubicBezTo>
                  <a:pt x="4960575" y="1011301"/>
                  <a:pt x="4991183" y="991763"/>
                  <a:pt x="5017798" y="967790"/>
                </a:cubicBezTo>
                <a:cubicBezTo>
                  <a:pt x="5083892" y="916287"/>
                  <a:pt x="5149985" y="864787"/>
                  <a:pt x="5223628" y="830590"/>
                </a:cubicBezTo>
                <a:cubicBezTo>
                  <a:pt x="5249580" y="819266"/>
                  <a:pt x="5266440" y="820148"/>
                  <a:pt x="5273325" y="850102"/>
                </a:cubicBezTo>
                <a:cubicBezTo>
                  <a:pt x="5272662" y="862749"/>
                  <a:pt x="5276439" y="871405"/>
                  <a:pt x="5288860" y="876281"/>
                </a:cubicBezTo>
                <a:cubicBezTo>
                  <a:pt x="5346549" y="904667"/>
                  <a:pt x="5347453" y="968131"/>
                  <a:pt x="5291114" y="994778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9" y="1131316"/>
                </a:cubicBezTo>
                <a:cubicBezTo>
                  <a:pt x="5066439" y="1169039"/>
                  <a:pt x="5032055" y="1179925"/>
                  <a:pt x="4999439" y="1157078"/>
                </a:cubicBezTo>
                <a:cubicBezTo>
                  <a:pt x="4987014" y="1152201"/>
                  <a:pt x="4974809" y="1143107"/>
                  <a:pt x="4965718" y="1155314"/>
                </a:cubicBezTo>
                <a:cubicBezTo>
                  <a:pt x="4952411" y="1167301"/>
                  <a:pt x="4960400" y="1176175"/>
                  <a:pt x="4968387" y="1185048"/>
                </a:cubicBezTo>
                <a:cubicBezTo>
                  <a:pt x="4988580" y="1203016"/>
                  <a:pt x="4983705" y="1215443"/>
                  <a:pt x="4962188" y="1222775"/>
                </a:cubicBezTo>
                <a:cubicBezTo>
                  <a:pt x="4914498" y="1245644"/>
                  <a:pt x="4960863" y="1248071"/>
                  <a:pt x="4968630" y="1261160"/>
                </a:cubicBezTo>
                <a:cubicBezTo>
                  <a:pt x="4942239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7" y="1379681"/>
                </a:cubicBezTo>
                <a:cubicBezTo>
                  <a:pt x="4910768" y="1397647"/>
                  <a:pt x="4943606" y="1416277"/>
                  <a:pt x="4970002" y="1396521"/>
                </a:cubicBezTo>
                <a:cubicBezTo>
                  <a:pt x="5001053" y="1368552"/>
                  <a:pt x="5052294" y="1358548"/>
                  <a:pt x="5066042" y="1338131"/>
                </a:cubicBezTo>
                <a:cubicBezTo>
                  <a:pt x="5098857" y="1276431"/>
                  <a:pt x="5162965" y="1262875"/>
                  <a:pt x="5203549" y="1214266"/>
                </a:cubicBezTo>
                <a:cubicBezTo>
                  <a:pt x="5253223" y="1153449"/>
                  <a:pt x="5334634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1" y="1061965"/>
                  <a:pt x="5473266" y="1067726"/>
                  <a:pt x="5458393" y="1028897"/>
                </a:cubicBezTo>
                <a:cubicBezTo>
                  <a:pt x="5454839" y="1016029"/>
                  <a:pt x="5467926" y="1008258"/>
                  <a:pt x="5476575" y="1004483"/>
                </a:cubicBezTo>
                <a:cubicBezTo>
                  <a:pt x="5561979" y="987813"/>
                  <a:pt x="5599894" y="909469"/>
                  <a:pt x="5665325" y="870617"/>
                </a:cubicBezTo>
                <a:cubicBezTo>
                  <a:pt x="5757151" y="812005"/>
                  <a:pt x="5817686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1" y="725816"/>
                  <a:pt x="6054190" y="789499"/>
                  <a:pt x="6022477" y="830120"/>
                </a:cubicBezTo>
                <a:cubicBezTo>
                  <a:pt x="5995645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70" y="993278"/>
                </a:cubicBezTo>
                <a:cubicBezTo>
                  <a:pt x="5805793" y="1013258"/>
                  <a:pt x="5796697" y="1025464"/>
                  <a:pt x="5820886" y="1047868"/>
                </a:cubicBezTo>
                <a:cubicBezTo>
                  <a:pt x="5828874" y="1056742"/>
                  <a:pt x="5832429" y="1069612"/>
                  <a:pt x="5823556" y="1077603"/>
                </a:cubicBezTo>
                <a:cubicBezTo>
                  <a:pt x="5810028" y="1093808"/>
                  <a:pt x="5798048" y="1080495"/>
                  <a:pt x="5790057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lnTo>
                  <a:pt x="5703458" y="1124557"/>
                </a:lnTo>
                <a:lnTo>
                  <a:pt x="5714068" y="1123907"/>
                </a:lnTo>
                <a:cubicBezTo>
                  <a:pt x="5727979" y="1124896"/>
                  <a:pt x="5745806" y="1128628"/>
                  <a:pt x="5754629" y="1120212"/>
                </a:cubicBezTo>
                <a:cubicBezTo>
                  <a:pt x="5773850" y="1092801"/>
                  <a:pt x="5820847" y="1125740"/>
                  <a:pt x="5833810" y="1082265"/>
                </a:cubicBezTo>
                <a:cubicBezTo>
                  <a:pt x="5837727" y="1085008"/>
                  <a:pt x="5841058" y="1084423"/>
                  <a:pt x="5844977" y="1087168"/>
                </a:cubicBezTo>
                <a:cubicBezTo>
                  <a:pt x="5861228" y="1101478"/>
                  <a:pt x="5866133" y="1090316"/>
                  <a:pt x="5874370" y="1078568"/>
                </a:cubicBezTo>
                <a:cubicBezTo>
                  <a:pt x="5888686" y="1062320"/>
                  <a:pt x="5896337" y="1047243"/>
                  <a:pt x="5923753" y="1066457"/>
                </a:cubicBezTo>
                <a:cubicBezTo>
                  <a:pt x="5938834" y="1074107"/>
                  <a:pt x="5973316" y="1074911"/>
                  <a:pt x="5989973" y="1071984"/>
                </a:cubicBezTo>
                <a:cubicBezTo>
                  <a:pt x="6020539" y="1070048"/>
                  <a:pt x="6062269" y="1073013"/>
                  <a:pt x="6082481" y="1031697"/>
                </a:cubicBezTo>
                <a:cubicBezTo>
                  <a:pt x="6087973" y="1023864"/>
                  <a:pt x="6104043" y="1017608"/>
                  <a:pt x="6114037" y="1015851"/>
                </a:cubicBezTo>
                <a:cubicBezTo>
                  <a:pt x="6164004" y="1007070"/>
                  <a:pt x="6207714" y="982223"/>
                  <a:pt x="6251423" y="957374"/>
                </a:cubicBezTo>
                <a:cubicBezTo>
                  <a:pt x="6292389" y="936443"/>
                  <a:pt x="6337269" y="918257"/>
                  <a:pt x="6388408" y="916135"/>
                </a:cubicBezTo>
                <a:lnTo>
                  <a:pt x="6393578" y="915226"/>
                </a:lnTo>
                <a:lnTo>
                  <a:pt x="6408023" y="900432"/>
                </a:lnTo>
                <a:lnTo>
                  <a:pt x="6415783" y="888096"/>
                </a:lnTo>
                <a:lnTo>
                  <a:pt x="6421210" y="886926"/>
                </a:lnTo>
                <a:lnTo>
                  <a:pt x="6438885" y="868823"/>
                </a:lnTo>
                <a:cubicBezTo>
                  <a:pt x="6484346" y="807785"/>
                  <a:pt x="6557987" y="773589"/>
                  <a:pt x="6623642" y="730519"/>
                </a:cubicBezTo>
                <a:cubicBezTo>
                  <a:pt x="6645598" y="714757"/>
                  <a:pt x="6654471" y="706767"/>
                  <a:pt x="6660011" y="681689"/>
                </a:cubicBezTo>
                <a:cubicBezTo>
                  <a:pt x="6669764" y="656834"/>
                  <a:pt x="6672412" y="606238"/>
                  <a:pt x="6725442" y="642837"/>
                </a:cubicBezTo>
                <a:cubicBezTo>
                  <a:pt x="6737646" y="651929"/>
                  <a:pt x="6755168" y="640164"/>
                  <a:pt x="6751614" y="627295"/>
                </a:cubicBezTo>
                <a:cubicBezTo>
                  <a:pt x="6733627" y="567165"/>
                  <a:pt x="6784871" y="557163"/>
                  <a:pt x="6811706" y="528973"/>
                </a:cubicBezTo>
                <a:cubicBezTo>
                  <a:pt x="6833885" y="508996"/>
                  <a:pt x="6855841" y="493234"/>
                  <a:pt x="6877801" y="477473"/>
                </a:cubicBezTo>
                <a:cubicBezTo>
                  <a:pt x="6921274" y="454379"/>
                  <a:pt x="6937693" y="463694"/>
                  <a:pt x="6939481" y="510294"/>
                </a:cubicBezTo>
                <a:cubicBezTo>
                  <a:pt x="6943035" y="523163"/>
                  <a:pt x="6938379" y="531376"/>
                  <a:pt x="6950582" y="540469"/>
                </a:cubicBezTo>
                <a:cubicBezTo>
                  <a:pt x="6995844" y="563977"/>
                  <a:pt x="7014714" y="607241"/>
                  <a:pt x="6983000" y="647858"/>
                </a:cubicBezTo>
                <a:cubicBezTo>
                  <a:pt x="6932665" y="721326"/>
                  <a:pt x="6882326" y="794791"/>
                  <a:pt x="6803807" y="841415"/>
                </a:cubicBezTo>
                <a:cubicBezTo>
                  <a:pt x="6782070" y="852961"/>
                  <a:pt x="6760334" y="864505"/>
                  <a:pt x="6750801" y="885146"/>
                </a:cubicBezTo>
                <a:cubicBezTo>
                  <a:pt x="6703576" y="979914"/>
                  <a:pt x="6627725" y="1056272"/>
                  <a:pt x="6556314" y="1128634"/>
                </a:cubicBezTo>
                <a:cubicBezTo>
                  <a:pt x="6546334" y="1137624"/>
                  <a:pt x="6536603" y="1146891"/>
                  <a:pt x="6527898" y="1156740"/>
                </a:cubicBezTo>
                <a:lnTo>
                  <a:pt x="6518250" y="1170439"/>
                </a:lnTo>
                <a:lnTo>
                  <a:pt x="6552249" y="1147400"/>
                </a:lnTo>
                <a:cubicBezTo>
                  <a:pt x="6577120" y="1130156"/>
                  <a:pt x="6599763" y="1112444"/>
                  <a:pt x="6617903" y="1088657"/>
                </a:cubicBezTo>
                <a:cubicBezTo>
                  <a:pt x="6643787" y="1060076"/>
                  <a:pt x="6657295" y="1078302"/>
                  <a:pt x="6670799" y="1096527"/>
                </a:cubicBezTo>
                <a:cubicBezTo>
                  <a:pt x="6680971" y="1115338"/>
                  <a:pt x="6674491" y="1137075"/>
                  <a:pt x="6667423" y="1155482"/>
                </a:cubicBezTo>
                <a:lnTo>
                  <a:pt x="6634674" y="1228508"/>
                </a:lnTo>
                <a:lnTo>
                  <a:pt x="6644411" y="1222027"/>
                </a:lnTo>
                <a:cubicBezTo>
                  <a:pt x="6675217" y="1117945"/>
                  <a:pt x="6783022" y="1077082"/>
                  <a:pt x="6838237" y="991187"/>
                </a:cubicBezTo>
                <a:cubicBezTo>
                  <a:pt x="6842672" y="987193"/>
                  <a:pt x="6842892" y="982976"/>
                  <a:pt x="6847327" y="978980"/>
                </a:cubicBezTo>
                <a:cubicBezTo>
                  <a:pt x="6869067" y="967435"/>
                  <a:pt x="6883695" y="930149"/>
                  <a:pt x="6916313" y="952996"/>
                </a:cubicBezTo>
                <a:cubicBezTo>
                  <a:pt x="6948929" y="975843"/>
                  <a:pt x="6926311" y="1004253"/>
                  <a:pt x="6916558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9" y="1187365"/>
                  <a:pt x="6751795" y="1269925"/>
                  <a:pt x="6693470" y="1334515"/>
                </a:cubicBezTo>
                <a:cubicBezTo>
                  <a:pt x="6675507" y="1354715"/>
                  <a:pt x="6699253" y="1385551"/>
                  <a:pt x="6685063" y="1414404"/>
                </a:cubicBezTo>
                <a:lnTo>
                  <a:pt x="6680067" y="1434792"/>
                </a:lnTo>
                <a:lnTo>
                  <a:pt x="6710403" y="1400803"/>
                </a:lnTo>
                <a:cubicBezTo>
                  <a:pt x="6736012" y="1367984"/>
                  <a:pt x="6761707" y="1327283"/>
                  <a:pt x="6774681" y="1295898"/>
                </a:cubicBezTo>
                <a:cubicBezTo>
                  <a:pt x="6761921" y="1308367"/>
                  <a:pt x="6761921" y="1308367"/>
                  <a:pt x="6761921" y="1308367"/>
                </a:cubicBezTo>
                <a:cubicBezTo>
                  <a:pt x="6749163" y="1320835"/>
                  <a:pt x="6749020" y="1333446"/>
                  <a:pt x="6736546" y="1320693"/>
                </a:cubicBezTo>
                <a:cubicBezTo>
                  <a:pt x="6736546" y="1320693"/>
                  <a:pt x="6749306" y="1308224"/>
                  <a:pt x="6749449" y="1295613"/>
                </a:cubicBezTo>
                <a:cubicBezTo>
                  <a:pt x="6736975" y="1282859"/>
                  <a:pt x="6736975" y="1282859"/>
                  <a:pt x="6736975" y="1282859"/>
                </a:cubicBezTo>
                <a:cubicBezTo>
                  <a:pt x="6762780" y="1232700"/>
                  <a:pt x="6800629" y="1233129"/>
                  <a:pt x="6775110" y="1258065"/>
                </a:cubicBezTo>
                <a:cubicBezTo>
                  <a:pt x="6787868" y="1245596"/>
                  <a:pt x="6787868" y="1245596"/>
                  <a:pt x="6787868" y="1245596"/>
                </a:cubicBezTo>
                <a:cubicBezTo>
                  <a:pt x="6800629" y="1233129"/>
                  <a:pt x="6813245" y="1233271"/>
                  <a:pt x="6813245" y="1233271"/>
                </a:cubicBezTo>
                <a:cubicBezTo>
                  <a:pt x="6813101" y="1245882"/>
                  <a:pt x="6800342" y="1258351"/>
                  <a:pt x="6800200" y="1270962"/>
                </a:cubicBezTo>
                <a:cubicBezTo>
                  <a:pt x="6799771" y="1308796"/>
                  <a:pt x="6786583" y="1359098"/>
                  <a:pt x="6837762" y="1296613"/>
                </a:cubicBezTo>
                <a:cubicBezTo>
                  <a:pt x="6799199" y="1359241"/>
                  <a:pt x="6763898" y="1412445"/>
                  <a:pt x="6728667" y="1459344"/>
                </a:cubicBezTo>
                <a:lnTo>
                  <a:pt x="6711653" y="1480458"/>
                </a:lnTo>
                <a:lnTo>
                  <a:pt x="6719467" y="1483848"/>
                </a:lnTo>
                <a:cubicBezTo>
                  <a:pt x="6744538" y="1489389"/>
                  <a:pt x="6734562" y="1518460"/>
                  <a:pt x="6725031" y="1539101"/>
                </a:cubicBezTo>
                <a:cubicBezTo>
                  <a:pt x="6715716" y="1555523"/>
                  <a:pt x="6702629" y="1563295"/>
                  <a:pt x="6686431" y="1549764"/>
                </a:cubicBezTo>
                <a:cubicBezTo>
                  <a:pt x="6682436" y="1545326"/>
                  <a:pt x="6677444" y="1539780"/>
                  <a:pt x="6671232" y="1537341"/>
                </a:cubicBezTo>
                <a:lnTo>
                  <a:pt x="6664665" y="1536829"/>
                </a:lnTo>
                <a:lnTo>
                  <a:pt x="6654163" y="1547977"/>
                </a:lnTo>
                <a:lnTo>
                  <a:pt x="6654293" y="1548081"/>
                </a:lnTo>
                <a:cubicBezTo>
                  <a:pt x="6655763" y="1550272"/>
                  <a:pt x="6656706" y="1552435"/>
                  <a:pt x="6656706" y="1552435"/>
                </a:cubicBezTo>
                <a:cubicBezTo>
                  <a:pt x="6717284" y="1606338"/>
                  <a:pt x="6711303" y="1639848"/>
                  <a:pt x="6642098" y="1670048"/>
                </a:cubicBezTo>
                <a:cubicBezTo>
                  <a:pt x="6620361" y="1681594"/>
                  <a:pt x="6582868" y="1671177"/>
                  <a:pt x="6577326" y="1696254"/>
                </a:cubicBezTo>
                <a:cubicBezTo>
                  <a:pt x="6566250" y="1746406"/>
                  <a:pt x="6538311" y="1795678"/>
                  <a:pt x="6544095" y="1846714"/>
                </a:cubicBezTo>
                <a:cubicBezTo>
                  <a:pt x="6545650" y="1857364"/>
                  <a:pt x="6548316" y="1867016"/>
                  <a:pt x="6548373" y="1876002"/>
                </a:cubicBezTo>
                <a:lnTo>
                  <a:pt x="6547756" y="1879451"/>
                </a:lnTo>
                <a:lnTo>
                  <a:pt x="6570696" y="1855674"/>
                </a:lnTo>
                <a:cubicBezTo>
                  <a:pt x="6596084" y="1834047"/>
                  <a:pt x="6619515" y="1811047"/>
                  <a:pt x="6640424" y="1785915"/>
                </a:cubicBezTo>
                <a:lnTo>
                  <a:pt x="6650833" y="1770177"/>
                </a:lnTo>
                <a:lnTo>
                  <a:pt x="6641457" y="1763026"/>
                </a:lnTo>
                <a:cubicBezTo>
                  <a:pt x="6633250" y="1758367"/>
                  <a:pt x="6637906" y="1750156"/>
                  <a:pt x="6642561" y="1741943"/>
                </a:cubicBezTo>
                <a:cubicBezTo>
                  <a:pt x="6651266" y="1737115"/>
                  <a:pt x="6658976" y="1736197"/>
                  <a:pt x="6666172" y="1737498"/>
                </a:cubicBezTo>
                <a:lnTo>
                  <a:pt x="6671054" y="1739607"/>
                </a:lnTo>
                <a:lnTo>
                  <a:pt x="6695027" y="1703365"/>
                </a:lnTo>
                <a:cubicBezTo>
                  <a:pt x="6724467" y="1636396"/>
                  <a:pt x="6778171" y="1609791"/>
                  <a:pt x="6839707" y="1588678"/>
                </a:cubicBezTo>
                <a:cubicBezTo>
                  <a:pt x="6853033" y="1586336"/>
                  <a:pt x="6859110" y="1581834"/>
                  <a:pt x="6868698" y="1597316"/>
                </a:cubicBezTo>
                <a:cubicBezTo>
                  <a:pt x="6899806" y="1657076"/>
                  <a:pt x="6903137" y="1656491"/>
                  <a:pt x="6938248" y="1602258"/>
                </a:cubicBezTo>
                <a:cubicBezTo>
                  <a:pt x="6940410" y="1595011"/>
                  <a:pt x="6945901" y="1587180"/>
                  <a:pt x="6948062" y="1579933"/>
                </a:cubicBezTo>
                <a:cubicBezTo>
                  <a:pt x="6956299" y="1568188"/>
                  <a:pt x="6952202" y="1544876"/>
                  <a:pt x="6970615" y="1551940"/>
                </a:cubicBezTo>
                <a:cubicBezTo>
                  <a:pt x="6989024" y="1559003"/>
                  <a:pt x="6985291" y="1576826"/>
                  <a:pt x="6977639" y="1591903"/>
                </a:cubicBezTo>
                <a:cubicBezTo>
                  <a:pt x="6961747" y="1618726"/>
                  <a:pt x="6942526" y="1646137"/>
                  <a:pt x="6923304" y="1673547"/>
                </a:cubicBezTo>
                <a:cubicBezTo>
                  <a:pt x="6915067" y="1685293"/>
                  <a:pt x="6900167" y="1698211"/>
                  <a:pt x="6919749" y="1711936"/>
                </a:cubicBezTo>
                <a:cubicBezTo>
                  <a:pt x="6935415" y="1722916"/>
                  <a:pt x="6946579" y="1727820"/>
                  <a:pt x="6964809" y="1714316"/>
                </a:cubicBezTo>
                <a:cubicBezTo>
                  <a:pt x="7032830" y="1671464"/>
                  <a:pt x="7085183" y="1617632"/>
                  <a:pt x="7129117" y="1554981"/>
                </a:cubicBezTo>
                <a:cubicBezTo>
                  <a:pt x="7139515" y="1535990"/>
                  <a:pt x="7156576" y="1515825"/>
                  <a:pt x="7178904" y="1525632"/>
                </a:cubicBezTo>
                <a:cubicBezTo>
                  <a:pt x="7201232" y="1535440"/>
                  <a:pt x="7203169" y="1565999"/>
                  <a:pt x="7207265" y="1589311"/>
                </a:cubicBezTo>
                <a:cubicBezTo>
                  <a:pt x="7204520" y="1593228"/>
                  <a:pt x="7202357" y="1600473"/>
                  <a:pt x="7199613" y="1604388"/>
                </a:cubicBezTo>
                <a:cubicBezTo>
                  <a:pt x="7195292" y="1618880"/>
                  <a:pt x="7194888" y="1636118"/>
                  <a:pt x="7207222" y="1647683"/>
                </a:cubicBezTo>
                <a:cubicBezTo>
                  <a:pt x="7236978" y="1680216"/>
                  <a:pt x="7225589" y="1713117"/>
                  <a:pt x="7206368" y="1740527"/>
                </a:cubicBezTo>
                <a:cubicBezTo>
                  <a:pt x="7158518" y="1800433"/>
                  <a:pt x="7104004" y="1861510"/>
                  <a:pt x="7052235" y="1918672"/>
                </a:cubicBezTo>
                <a:cubicBezTo>
                  <a:pt x="7046745" y="1926503"/>
                  <a:pt x="7037921" y="1934921"/>
                  <a:pt x="7032429" y="1942752"/>
                </a:cubicBezTo>
                <a:cubicBezTo>
                  <a:pt x="7026938" y="1950583"/>
                  <a:pt x="7018701" y="1962329"/>
                  <a:pt x="7027702" y="1974479"/>
                </a:cubicBezTo>
                <a:cubicBezTo>
                  <a:pt x="7032790" y="1983885"/>
                  <a:pt x="7044944" y="1974884"/>
                  <a:pt x="7054939" y="1973128"/>
                </a:cubicBezTo>
                <a:cubicBezTo>
                  <a:pt x="7084333" y="1964526"/>
                  <a:pt x="7113143" y="1952598"/>
                  <a:pt x="7142540" y="1944001"/>
                </a:cubicBezTo>
                <a:cubicBezTo>
                  <a:pt x="7165857" y="1939902"/>
                  <a:pt x="7186835" y="1922483"/>
                  <a:pt x="7212494" y="1931705"/>
                </a:cubicBezTo>
                <a:cubicBezTo>
                  <a:pt x="7237567" y="1937598"/>
                  <a:pt x="7249318" y="1945831"/>
                  <a:pt x="7225596" y="1967169"/>
                </a:cubicBezTo>
                <a:cubicBezTo>
                  <a:pt x="7195794" y="1993004"/>
                  <a:pt x="7191067" y="2024732"/>
                  <a:pt x="7208084" y="2062938"/>
                </a:cubicBezTo>
                <a:cubicBezTo>
                  <a:pt x="7245131" y="2039263"/>
                  <a:pt x="7283351" y="2022245"/>
                  <a:pt x="7322154" y="2008561"/>
                </a:cubicBezTo>
                <a:lnTo>
                  <a:pt x="7360195" y="1995905"/>
                </a:lnTo>
                <a:lnTo>
                  <a:pt x="7394265" y="1970636"/>
                </a:lnTo>
                <a:cubicBezTo>
                  <a:pt x="7469418" y="1922749"/>
                  <a:pt x="7533388" y="1925366"/>
                  <a:pt x="7626635" y="1859921"/>
                </a:cubicBezTo>
                <a:cubicBezTo>
                  <a:pt x="7633863" y="1879806"/>
                  <a:pt x="7597992" y="1901862"/>
                  <a:pt x="7572487" y="1926902"/>
                </a:cubicBezTo>
                <a:lnTo>
                  <a:pt x="7560842" y="1942027"/>
                </a:lnTo>
                <a:lnTo>
                  <a:pt x="7555253" y="1942178"/>
                </a:lnTo>
                <a:cubicBezTo>
                  <a:pt x="7553507" y="1943564"/>
                  <a:pt x="7553144" y="1946697"/>
                  <a:pt x="7552421" y="1952964"/>
                </a:cubicBezTo>
                <a:lnTo>
                  <a:pt x="7560842" y="1942027"/>
                </a:lnTo>
                <a:lnTo>
                  <a:pt x="7566396" y="1941876"/>
                </a:lnTo>
                <a:cubicBezTo>
                  <a:pt x="7580371" y="1930789"/>
                  <a:pt x="7592901" y="1932234"/>
                  <a:pt x="7578924" y="1943322"/>
                </a:cubicBezTo>
                <a:cubicBezTo>
                  <a:pt x="7578924" y="1943322"/>
                  <a:pt x="7563503" y="1966944"/>
                  <a:pt x="7550975" y="1965498"/>
                </a:cubicBezTo>
                <a:cubicBezTo>
                  <a:pt x="7550975" y="1965498"/>
                  <a:pt x="7549528" y="1978032"/>
                  <a:pt x="7549528" y="1978032"/>
                </a:cubicBezTo>
                <a:cubicBezTo>
                  <a:pt x="7549528" y="1978032"/>
                  <a:pt x="7549528" y="1978032"/>
                  <a:pt x="7537000" y="1976587"/>
                </a:cubicBezTo>
                <a:lnTo>
                  <a:pt x="7469976" y="2050236"/>
                </a:lnTo>
                <a:lnTo>
                  <a:pt x="7455117" y="2074507"/>
                </a:lnTo>
                <a:cubicBezTo>
                  <a:pt x="7448006" y="2084717"/>
                  <a:pt x="7440235" y="2094236"/>
                  <a:pt x="7431412" y="2102653"/>
                </a:cubicBezTo>
                <a:cubicBezTo>
                  <a:pt x="7383965" y="2145324"/>
                  <a:pt x="7372756" y="2198791"/>
                  <a:pt x="7362133" y="2255588"/>
                </a:cubicBezTo>
                <a:cubicBezTo>
                  <a:pt x="7361143" y="2269494"/>
                  <a:pt x="7362899" y="2279483"/>
                  <a:pt x="7380140" y="2279888"/>
                </a:cubicBezTo>
                <a:cubicBezTo>
                  <a:pt x="7386802" y="2278717"/>
                  <a:pt x="7400127" y="2276375"/>
                  <a:pt x="7401883" y="2286365"/>
                </a:cubicBezTo>
                <a:cubicBezTo>
                  <a:pt x="7404224" y="2299685"/>
                  <a:pt x="7391485" y="2305359"/>
                  <a:pt x="7385408" y="2309860"/>
                </a:cubicBezTo>
                <a:cubicBezTo>
                  <a:pt x="7354437" y="2329034"/>
                  <a:pt x="7345796" y="2358019"/>
                  <a:pt x="7344984" y="2392492"/>
                </a:cubicBezTo>
                <a:cubicBezTo>
                  <a:pt x="7344579" y="2409729"/>
                  <a:pt x="7343186" y="2440873"/>
                  <a:pt x="7370420" y="2439518"/>
                </a:cubicBezTo>
                <a:cubicBezTo>
                  <a:pt x="7390407" y="2436006"/>
                  <a:pt x="7415301" y="2421333"/>
                  <a:pt x="7424528" y="2395679"/>
                </a:cubicBezTo>
                <a:cubicBezTo>
                  <a:pt x="7426690" y="2388431"/>
                  <a:pt x="7421017" y="2375696"/>
                  <a:pt x="7434342" y="2373355"/>
                </a:cubicBezTo>
                <a:cubicBezTo>
                  <a:pt x="7447666" y="2371013"/>
                  <a:pt x="7450008" y="2384333"/>
                  <a:pt x="7451764" y="2394325"/>
                </a:cubicBezTo>
                <a:cubicBezTo>
                  <a:pt x="7467610" y="2425873"/>
                  <a:pt x="7481699" y="2447428"/>
                  <a:pt x="7522079" y="2423165"/>
                </a:cubicBezTo>
                <a:cubicBezTo>
                  <a:pt x="7549720" y="2404575"/>
                  <a:pt x="7580690" y="2385400"/>
                  <a:pt x="7603828" y="2360734"/>
                </a:cubicBezTo>
                <a:cubicBezTo>
                  <a:pt x="7626381" y="2332740"/>
                  <a:pt x="7654020" y="2314150"/>
                  <a:pt x="7693995" y="2307125"/>
                </a:cubicBezTo>
                <a:cubicBezTo>
                  <a:pt x="7723975" y="2301857"/>
                  <a:pt x="7757286" y="2296002"/>
                  <a:pt x="7784342" y="2274081"/>
                </a:cubicBezTo>
                <a:cubicBezTo>
                  <a:pt x="7796496" y="2265079"/>
                  <a:pt x="7807075" y="2266651"/>
                  <a:pt x="7819409" y="2278217"/>
                </a:cubicBezTo>
                <a:cubicBezTo>
                  <a:pt x="7832328" y="2293111"/>
                  <a:pt x="7827423" y="2304273"/>
                  <a:pt x="7812522" y="2317192"/>
                </a:cubicBezTo>
                <a:cubicBezTo>
                  <a:pt x="7689990" y="2421122"/>
                  <a:pt x="7601131" y="2560329"/>
                  <a:pt x="7487602" y="2676410"/>
                </a:cubicBezTo>
                <a:cubicBezTo>
                  <a:pt x="7464464" y="2701076"/>
                  <a:pt x="7422915" y="2718677"/>
                  <a:pt x="7435024" y="2768043"/>
                </a:cubicBezTo>
                <a:cubicBezTo>
                  <a:pt x="7438940" y="2770791"/>
                  <a:pt x="7429533" y="2775876"/>
                  <a:pt x="7426787" y="2779792"/>
                </a:cubicBezTo>
                <a:cubicBezTo>
                  <a:pt x="7397166" y="2826196"/>
                  <a:pt x="7366962" y="2869268"/>
                  <a:pt x="7324423" y="2900776"/>
                </a:cubicBezTo>
                <a:cubicBezTo>
                  <a:pt x="7303446" y="2918196"/>
                  <a:pt x="7289715" y="2937773"/>
                  <a:pt x="7276571" y="2960683"/>
                </a:cubicBezTo>
                <a:cubicBezTo>
                  <a:pt x="7269504" y="2979090"/>
                  <a:pt x="7273015" y="2999070"/>
                  <a:pt x="7285350" y="3010636"/>
                </a:cubicBezTo>
                <a:cubicBezTo>
                  <a:pt x="7301015" y="3021615"/>
                  <a:pt x="7308667" y="3006538"/>
                  <a:pt x="7321407" y="3000867"/>
                </a:cubicBezTo>
                <a:cubicBezTo>
                  <a:pt x="7371780" y="2974849"/>
                  <a:pt x="7413149" y="2936680"/>
                  <a:pt x="7450603" y="2895766"/>
                </a:cubicBezTo>
                <a:cubicBezTo>
                  <a:pt x="7485310" y="2858769"/>
                  <a:pt x="7525644" y="2892878"/>
                  <a:pt x="7562873" y="2889767"/>
                </a:cubicBezTo>
                <a:cubicBezTo>
                  <a:pt x="7579530" y="2886841"/>
                  <a:pt x="7561479" y="2920911"/>
                  <a:pt x="7567734" y="2936978"/>
                </a:cubicBezTo>
                <a:cubicBezTo>
                  <a:pt x="7574397" y="2935808"/>
                  <a:pt x="7584976" y="2937380"/>
                  <a:pt x="7591641" y="2936211"/>
                </a:cubicBezTo>
                <a:cubicBezTo>
                  <a:pt x="7629453" y="2936431"/>
                  <a:pt x="7662402" y="2889442"/>
                  <a:pt x="7702154" y="2920219"/>
                </a:cubicBezTo>
                <a:cubicBezTo>
                  <a:pt x="7709986" y="2925710"/>
                  <a:pt x="7714308" y="2911220"/>
                  <a:pt x="7717052" y="2907302"/>
                </a:cubicBezTo>
                <a:cubicBezTo>
                  <a:pt x="7721960" y="2896142"/>
                  <a:pt x="7722951" y="2882235"/>
                  <a:pt x="7740192" y="2882639"/>
                </a:cubicBezTo>
                <a:cubicBezTo>
                  <a:pt x="7743884" y="2923186"/>
                  <a:pt x="7743884" y="2923186"/>
                  <a:pt x="7783272" y="2912831"/>
                </a:cubicBezTo>
                <a:cubicBezTo>
                  <a:pt x="7802675" y="2905987"/>
                  <a:pt x="7852417" y="2935009"/>
                  <a:pt x="7857100" y="2961652"/>
                </a:cubicBezTo>
                <a:cubicBezTo>
                  <a:pt x="7865294" y="3008277"/>
                  <a:pt x="7866241" y="3052740"/>
                  <a:pt x="7820955" y="3088164"/>
                </a:cubicBezTo>
                <a:cubicBezTo>
                  <a:pt x="7770177" y="3131420"/>
                  <a:pt x="7741727" y="3184483"/>
                  <a:pt x="7746771" y="3252259"/>
                </a:cubicBezTo>
                <a:cubicBezTo>
                  <a:pt x="7749292" y="3286148"/>
                  <a:pt x="7733401" y="3312971"/>
                  <a:pt x="7705762" y="3331562"/>
                </a:cubicBezTo>
                <a:cubicBezTo>
                  <a:pt x="7684786" y="3348983"/>
                  <a:pt x="7659891" y="3363654"/>
                  <a:pt x="7647917" y="3393224"/>
                </a:cubicBezTo>
                <a:cubicBezTo>
                  <a:pt x="7625547" y="3441788"/>
                  <a:pt x="7584762" y="3483286"/>
                  <a:pt x="7551226" y="3526943"/>
                </a:cubicBezTo>
                <a:cubicBezTo>
                  <a:pt x="7539657" y="3539276"/>
                  <a:pt x="7528087" y="3551609"/>
                  <a:pt x="7507515" y="3551792"/>
                </a:cubicBezTo>
                <a:cubicBezTo>
                  <a:pt x="7476363" y="3550400"/>
                  <a:pt x="7456557" y="3574478"/>
                  <a:pt x="7431079" y="3585824"/>
                </a:cubicBezTo>
                <a:cubicBezTo>
                  <a:pt x="7365220" y="3621429"/>
                  <a:pt x="7399839" y="3701174"/>
                  <a:pt x="7355723" y="3743258"/>
                </a:cubicBezTo>
                <a:cubicBezTo>
                  <a:pt x="7352393" y="3743842"/>
                  <a:pt x="7352978" y="3747174"/>
                  <a:pt x="7352978" y="3747174"/>
                </a:cubicBezTo>
                <a:cubicBezTo>
                  <a:pt x="7385075" y="3793028"/>
                  <a:pt x="7318675" y="3766935"/>
                  <a:pt x="7323358" y="3793577"/>
                </a:cubicBezTo>
                <a:cubicBezTo>
                  <a:pt x="7277531" y="3767298"/>
                  <a:pt x="7287886" y="3806677"/>
                  <a:pt x="7287481" y="3823912"/>
                </a:cubicBezTo>
                <a:cubicBezTo>
                  <a:pt x="7287075" y="3841151"/>
                  <a:pt x="7278837" y="3852897"/>
                  <a:pt x="7271186" y="3867974"/>
                </a:cubicBezTo>
                <a:cubicBezTo>
                  <a:pt x="7251379" y="3892054"/>
                  <a:pt x="7224910" y="3917306"/>
                  <a:pt x="7222344" y="3941788"/>
                </a:cubicBezTo>
                <a:cubicBezTo>
                  <a:pt x="7217618" y="3973518"/>
                  <a:pt x="7202718" y="3986433"/>
                  <a:pt x="7183317" y="3993278"/>
                </a:cubicBezTo>
                <a:lnTo>
                  <a:pt x="7163056" y="4003391"/>
                </a:lnTo>
                <a:lnTo>
                  <a:pt x="7147104" y="4028337"/>
                </a:lnTo>
                <a:cubicBezTo>
                  <a:pt x="7092956" y="4109312"/>
                  <a:pt x="7042556" y="4172594"/>
                  <a:pt x="6985140" y="4228700"/>
                </a:cubicBezTo>
                <a:cubicBezTo>
                  <a:pt x="6921058" y="4316265"/>
                  <a:pt x="6857263" y="4378606"/>
                  <a:pt x="6780421" y="4478639"/>
                </a:cubicBezTo>
                <a:cubicBezTo>
                  <a:pt x="6792895" y="4491392"/>
                  <a:pt x="6805797" y="4466313"/>
                  <a:pt x="6818272" y="4479068"/>
                </a:cubicBezTo>
                <a:cubicBezTo>
                  <a:pt x="6779564" y="4554305"/>
                  <a:pt x="6753904" y="4591854"/>
                  <a:pt x="6715484" y="4641870"/>
                </a:cubicBezTo>
                <a:cubicBezTo>
                  <a:pt x="6686776" y="4669923"/>
                  <a:pt x="6657987" y="4705071"/>
                  <a:pt x="6618412" y="4752513"/>
                </a:cubicBezTo>
                <a:lnTo>
                  <a:pt x="6609770" y="4762776"/>
                </a:lnTo>
                <a:lnTo>
                  <a:pt x="6549291" y="4704426"/>
                </a:lnTo>
                <a:lnTo>
                  <a:pt x="6550757" y="4703067"/>
                </a:lnTo>
                <a:cubicBezTo>
                  <a:pt x="6589035" y="4665663"/>
                  <a:pt x="6640071" y="4615790"/>
                  <a:pt x="6678921" y="4527941"/>
                </a:cubicBezTo>
                <a:cubicBezTo>
                  <a:pt x="6717197" y="4490536"/>
                  <a:pt x="6729528" y="4515901"/>
                  <a:pt x="6780707" y="4453416"/>
                </a:cubicBezTo>
                <a:cubicBezTo>
                  <a:pt x="6806512" y="4403257"/>
                  <a:pt x="6768520" y="4415439"/>
                  <a:pt x="6819700" y="4352955"/>
                </a:cubicBezTo>
                <a:cubicBezTo>
                  <a:pt x="6851454" y="4334395"/>
                  <a:pt x="6880268" y="4296883"/>
                  <a:pt x="6910752" y="4251508"/>
                </a:cubicBezTo>
                <a:lnTo>
                  <a:pt x="6916078" y="4243377"/>
                </a:lnTo>
                <a:lnTo>
                  <a:pt x="6913589" y="4246131"/>
                </a:lnTo>
                <a:cubicBezTo>
                  <a:pt x="6905864" y="4248883"/>
                  <a:pt x="6894328" y="4249194"/>
                  <a:pt x="6877480" y="4246147"/>
                </a:cubicBezTo>
                <a:cubicBezTo>
                  <a:pt x="6840613" y="4290392"/>
                  <a:pt x="6789654" y="4313080"/>
                  <a:pt x="6760034" y="4359482"/>
                </a:cubicBezTo>
                <a:cubicBezTo>
                  <a:pt x="6746307" y="4379060"/>
                  <a:pt x="6733747" y="4405299"/>
                  <a:pt x="6700254" y="4390588"/>
                </a:cubicBezTo>
                <a:cubicBezTo>
                  <a:pt x="6689090" y="4385683"/>
                  <a:pt x="6687515" y="4396260"/>
                  <a:pt x="6685355" y="4403504"/>
                </a:cubicBezTo>
                <a:cubicBezTo>
                  <a:pt x="6656095" y="4491043"/>
                  <a:pt x="6607254" y="4564853"/>
                  <a:pt x="6542747" y="4627689"/>
                </a:cubicBezTo>
                <a:cubicBezTo>
                  <a:pt x="6533924" y="4636106"/>
                  <a:pt x="6525933" y="4644376"/>
                  <a:pt x="6518922" y="4653333"/>
                </a:cubicBezTo>
                <a:lnTo>
                  <a:pt x="6510614" y="4667111"/>
                </a:lnTo>
                <a:lnTo>
                  <a:pt x="6425846" y="4585327"/>
                </a:lnTo>
                <a:lnTo>
                  <a:pt x="6501355" y="4662810"/>
                </a:lnTo>
                <a:cubicBezTo>
                  <a:pt x="6511865" y="4673816"/>
                  <a:pt x="6523102" y="4688984"/>
                  <a:pt x="6507199" y="4696066"/>
                </a:cubicBezTo>
                <a:cubicBezTo>
                  <a:pt x="6467078" y="4711686"/>
                  <a:pt x="6464605" y="4746405"/>
                  <a:pt x="6448200" y="4775004"/>
                </a:cubicBezTo>
                <a:cubicBezTo>
                  <a:pt x="6441342" y="4784778"/>
                  <a:pt x="6427632" y="4804330"/>
                  <a:pt x="6417126" y="4793321"/>
                </a:cubicBezTo>
                <a:cubicBezTo>
                  <a:pt x="6381442" y="4761020"/>
                  <a:pt x="6363797" y="4806977"/>
                  <a:pt x="6342276" y="4806474"/>
                </a:cubicBezTo>
                <a:cubicBezTo>
                  <a:pt x="6286757" y="4807660"/>
                  <a:pt x="6315586" y="4849736"/>
                  <a:pt x="6306034" y="4868554"/>
                </a:cubicBezTo>
                <a:cubicBezTo>
                  <a:pt x="6298672" y="4899848"/>
                  <a:pt x="6289849" y="4922825"/>
                  <a:pt x="6254392" y="4916200"/>
                </a:cubicBezTo>
                <a:cubicBezTo>
                  <a:pt x="6241187" y="4914235"/>
                  <a:pt x="6225285" y="4921316"/>
                  <a:pt x="6223318" y="4934518"/>
                </a:cubicBezTo>
                <a:cubicBezTo>
                  <a:pt x="6218149" y="4978280"/>
                  <a:pt x="6179490" y="5002216"/>
                  <a:pt x="6159652" y="5035701"/>
                </a:cubicBezTo>
                <a:cubicBezTo>
                  <a:pt x="6150100" y="5054523"/>
                  <a:pt x="6128074" y="5075535"/>
                  <a:pt x="6169150" y="5089746"/>
                </a:cubicBezTo>
                <a:cubicBezTo>
                  <a:pt x="6182357" y="5091710"/>
                  <a:pt x="6183312" y="5121541"/>
                  <a:pt x="6154206" y="5126658"/>
                </a:cubicBezTo>
                <a:cubicBezTo>
                  <a:pt x="6145157" y="5123958"/>
                  <a:pt x="6136841" y="5125420"/>
                  <a:pt x="6134143" y="5134467"/>
                </a:cubicBezTo>
                <a:cubicBezTo>
                  <a:pt x="6111612" y="5176995"/>
                  <a:pt x="6089078" y="5219525"/>
                  <a:pt x="6051879" y="5251776"/>
                </a:cubicBezTo>
                <a:cubicBezTo>
                  <a:pt x="6018109" y="5279138"/>
                  <a:pt x="5959893" y="5289368"/>
                  <a:pt x="5966694" y="5352457"/>
                </a:cubicBezTo>
                <a:cubicBezTo>
                  <a:pt x="5968155" y="5360771"/>
                  <a:pt x="5956411" y="5367121"/>
                  <a:pt x="5948824" y="5372739"/>
                </a:cubicBezTo>
                <a:cubicBezTo>
                  <a:pt x="5912580" y="5434819"/>
                  <a:pt x="5841385" y="5468761"/>
                  <a:pt x="5814188" y="5533537"/>
                </a:cubicBezTo>
                <a:cubicBezTo>
                  <a:pt x="5793118" y="5584381"/>
                  <a:pt x="5759347" y="5611743"/>
                  <a:pt x="5711639" y="5632983"/>
                </a:cubicBezTo>
                <a:cubicBezTo>
                  <a:pt x="5648760" y="5665461"/>
                  <a:pt x="5575373" y="5686930"/>
                  <a:pt x="5523733" y="5734575"/>
                </a:cubicBezTo>
                <a:cubicBezTo>
                  <a:pt x="5478948" y="5772445"/>
                  <a:pt x="5435399" y="5792952"/>
                  <a:pt x="5381116" y="5776780"/>
                </a:cubicBezTo>
                <a:cubicBezTo>
                  <a:pt x="5375271" y="5743524"/>
                  <a:pt x="5388983" y="5723972"/>
                  <a:pt x="5420787" y="5709811"/>
                </a:cubicBezTo>
                <a:cubicBezTo>
                  <a:pt x="5521821" y="5674913"/>
                  <a:pt x="5605997" y="5617266"/>
                  <a:pt x="5657917" y="5522431"/>
                </a:cubicBezTo>
                <a:cubicBezTo>
                  <a:pt x="5670898" y="5498722"/>
                  <a:pt x="5711748" y="5487257"/>
                  <a:pt x="5703206" y="5463046"/>
                </a:cubicBezTo>
                <a:cubicBezTo>
                  <a:pt x="5675390" y="5377938"/>
                  <a:pt x="5771254" y="5386804"/>
                  <a:pt x="5784740" y="5341578"/>
                </a:cubicBezTo>
                <a:cubicBezTo>
                  <a:pt x="5870098" y="5339434"/>
                  <a:pt x="5883132" y="5242863"/>
                  <a:pt x="5946743" y="5214542"/>
                </a:cubicBezTo>
                <a:cubicBezTo>
                  <a:pt x="5958487" y="5208190"/>
                  <a:pt x="5959723" y="5190832"/>
                  <a:pt x="5952642" y="5174934"/>
                </a:cubicBezTo>
                <a:cubicBezTo>
                  <a:pt x="5943369" y="5146567"/>
                  <a:pt x="5929939" y="5118929"/>
                  <a:pt x="5919936" y="5086403"/>
                </a:cubicBezTo>
                <a:cubicBezTo>
                  <a:pt x="5853855" y="5149441"/>
                  <a:pt x="5793898" y="5198549"/>
                  <a:pt x="5724164" y="5240802"/>
                </a:cubicBezTo>
                <a:cubicBezTo>
                  <a:pt x="5704101" y="5248612"/>
                  <a:pt x="5693820" y="5263276"/>
                  <a:pt x="5688424" y="5281366"/>
                </a:cubicBezTo>
                <a:cubicBezTo>
                  <a:pt x="5673479" y="5318277"/>
                  <a:pt x="5664882" y="5366930"/>
                  <a:pt x="5635269" y="5393561"/>
                </a:cubicBezTo>
                <a:cubicBezTo>
                  <a:pt x="5598801" y="5429968"/>
                  <a:pt x="5567951" y="5473960"/>
                  <a:pt x="5536370" y="5513794"/>
                </a:cubicBezTo>
                <a:cubicBezTo>
                  <a:pt x="5441631" y="5633295"/>
                  <a:pt x="5325878" y="5730778"/>
                  <a:pt x="5215011" y="5831684"/>
                </a:cubicBezTo>
                <a:cubicBezTo>
                  <a:pt x="5174385" y="5868824"/>
                  <a:pt x="5123024" y="5869280"/>
                  <a:pt x="5083182" y="5837710"/>
                </a:cubicBezTo>
                <a:cubicBezTo>
                  <a:pt x="5048230" y="5809568"/>
                  <a:pt x="5011536" y="5820305"/>
                  <a:pt x="4982934" y="5803903"/>
                </a:cubicBezTo>
                <a:cubicBezTo>
                  <a:pt x="4915222" y="5760093"/>
                  <a:pt x="4943038" y="5845198"/>
                  <a:pt x="4913931" y="5850313"/>
                </a:cubicBezTo>
                <a:cubicBezTo>
                  <a:pt x="4902185" y="5856664"/>
                  <a:pt x="4895330" y="5866439"/>
                  <a:pt x="4883587" y="5872788"/>
                </a:cubicBezTo>
                <a:cubicBezTo>
                  <a:pt x="4841499" y="5901613"/>
                  <a:pt x="4803568" y="5929706"/>
                  <a:pt x="4777607" y="5977127"/>
                </a:cubicBezTo>
                <a:cubicBezTo>
                  <a:pt x="4767324" y="5991787"/>
                  <a:pt x="4751422" y="5998869"/>
                  <a:pt x="4741139" y="6013532"/>
                </a:cubicBezTo>
                <a:cubicBezTo>
                  <a:pt x="4695850" y="6072918"/>
                  <a:pt x="4595827" y="6064783"/>
                  <a:pt x="4562506" y="6143492"/>
                </a:cubicBezTo>
                <a:cubicBezTo>
                  <a:pt x="4559078" y="6148379"/>
                  <a:pt x="4551490" y="6154000"/>
                  <a:pt x="4546602" y="6150571"/>
                </a:cubicBezTo>
                <a:cubicBezTo>
                  <a:pt x="4505524" y="6136365"/>
                  <a:pt x="4482263" y="6174736"/>
                  <a:pt x="4450458" y="6188898"/>
                </a:cubicBezTo>
                <a:cubicBezTo>
                  <a:pt x="4434556" y="6195978"/>
                  <a:pt x="4415955" y="6212103"/>
                  <a:pt x="4413032" y="6195475"/>
                </a:cubicBezTo>
                <a:cubicBezTo>
                  <a:pt x="4411347" y="6161487"/>
                  <a:pt x="4366112" y="6148007"/>
                  <a:pt x="4381056" y="6111097"/>
                </a:cubicBezTo>
                <a:cubicBezTo>
                  <a:pt x="4388643" y="6105479"/>
                  <a:pt x="4396229" y="6099862"/>
                  <a:pt x="4401849" y="6107442"/>
                </a:cubicBezTo>
                <a:cubicBezTo>
                  <a:pt x="4431409" y="6153674"/>
                  <a:pt x="4445623" y="6112607"/>
                  <a:pt x="4459333" y="6093056"/>
                </a:cubicBezTo>
                <a:cubicBezTo>
                  <a:pt x="4473044" y="6073504"/>
                  <a:pt x="4485520" y="6071311"/>
                  <a:pt x="4507772" y="6075974"/>
                </a:cubicBezTo>
                <a:cubicBezTo>
                  <a:pt x="4538340" y="6079172"/>
                  <a:pt x="4585093" y="6028101"/>
                  <a:pt x="4571660" y="6000462"/>
                </a:cubicBezTo>
                <a:cubicBezTo>
                  <a:pt x="4564582" y="5984564"/>
                  <a:pt x="4551150" y="5956925"/>
                  <a:pt x="4526427" y="5986984"/>
                </a:cubicBezTo>
                <a:cubicBezTo>
                  <a:pt x="4512715" y="6006536"/>
                  <a:pt x="4494621" y="6001145"/>
                  <a:pt x="4473100" y="6000642"/>
                </a:cubicBezTo>
                <a:cubicBezTo>
                  <a:pt x="4421740" y="6001095"/>
                  <a:pt x="4376223" y="6034808"/>
                  <a:pt x="4327787" y="6051890"/>
                </a:cubicBezTo>
                <a:cubicBezTo>
                  <a:pt x="4303568" y="6060435"/>
                  <a:pt x="4318458" y="6096386"/>
                  <a:pt x="4309637" y="6119364"/>
                </a:cubicBezTo>
                <a:cubicBezTo>
                  <a:pt x="4288060" y="6191723"/>
                  <a:pt x="4255524" y="6201727"/>
                  <a:pt x="4194666" y="6148140"/>
                </a:cubicBezTo>
                <a:cubicBezTo>
                  <a:pt x="4194666" y="6148140"/>
                  <a:pt x="4185620" y="6145443"/>
                  <a:pt x="4184889" y="6141287"/>
                </a:cubicBezTo>
                <a:cubicBezTo>
                  <a:pt x="4171179" y="6160840"/>
                  <a:pt x="4185844" y="6171119"/>
                  <a:pt x="4195623" y="6177969"/>
                </a:cubicBezTo>
                <a:cubicBezTo>
                  <a:pt x="4211020" y="6192406"/>
                  <a:pt x="4204894" y="6206339"/>
                  <a:pt x="4189724" y="6217578"/>
                </a:cubicBezTo>
                <a:cubicBezTo>
                  <a:pt x="4170393" y="6229545"/>
                  <a:pt x="4142747" y="6242975"/>
                  <a:pt x="4134204" y="6218762"/>
                </a:cubicBezTo>
                <a:cubicBezTo>
                  <a:pt x="4117852" y="6174496"/>
                  <a:pt x="4088743" y="6179613"/>
                  <a:pt x="4061097" y="6193043"/>
                </a:cubicBezTo>
                <a:cubicBezTo>
                  <a:pt x="4034181" y="6210629"/>
                  <a:pt x="4000690" y="6190801"/>
                  <a:pt x="3982820" y="6211083"/>
                </a:cubicBezTo>
                <a:cubicBezTo>
                  <a:pt x="3925787" y="6276818"/>
                  <a:pt x="3848466" y="6324690"/>
                  <a:pt x="3792162" y="6394584"/>
                </a:cubicBezTo>
                <a:cubicBezTo>
                  <a:pt x="3772327" y="6428069"/>
                  <a:pt x="3742714" y="6454699"/>
                  <a:pt x="3706749" y="6469592"/>
                </a:cubicBezTo>
                <a:cubicBezTo>
                  <a:pt x="3683262" y="6482290"/>
                  <a:pt x="3657808" y="6508190"/>
                  <a:pt x="3631171" y="6478588"/>
                </a:cubicBezTo>
                <a:cubicBezTo>
                  <a:pt x="3604534" y="6448985"/>
                  <a:pt x="3639768" y="6429938"/>
                  <a:pt x="3648589" y="6406958"/>
                </a:cubicBezTo>
                <a:cubicBezTo>
                  <a:pt x="3652017" y="6402072"/>
                  <a:pt x="3656176" y="6401340"/>
                  <a:pt x="3659602" y="6396453"/>
                </a:cubicBezTo>
                <a:cubicBezTo>
                  <a:pt x="3738161" y="6331222"/>
                  <a:pt x="3765636" y="6219253"/>
                  <a:pt x="3865209" y="6176041"/>
                </a:cubicBezTo>
                <a:cubicBezTo>
                  <a:pt x="3887516" y="6107838"/>
                  <a:pt x="3930109" y="6057496"/>
                  <a:pt x="3971973" y="6003001"/>
                </a:cubicBezTo>
                <a:cubicBezTo>
                  <a:pt x="3975398" y="5998111"/>
                  <a:pt x="3973938" y="5989799"/>
                  <a:pt x="3968320" y="5982215"/>
                </a:cubicBezTo>
                <a:cubicBezTo>
                  <a:pt x="3958540" y="5975363"/>
                  <a:pt x="3950955" y="5980980"/>
                  <a:pt x="3948258" y="5990026"/>
                </a:cubicBezTo>
                <a:cubicBezTo>
                  <a:pt x="3934548" y="6009578"/>
                  <a:pt x="3915947" y="6025702"/>
                  <a:pt x="3894428" y="6025200"/>
                </a:cubicBezTo>
                <a:cubicBezTo>
                  <a:pt x="3828400" y="6015375"/>
                  <a:pt x="3792660" y="6055940"/>
                  <a:pt x="3761813" y="6099932"/>
                </a:cubicBezTo>
                <a:cubicBezTo>
                  <a:pt x="3698654" y="6179598"/>
                  <a:pt x="3632068" y="6264156"/>
                  <a:pt x="3543732" y="6322535"/>
                </a:cubicBezTo>
                <a:cubicBezTo>
                  <a:pt x="3524401" y="6334504"/>
                  <a:pt x="3515581" y="6357481"/>
                  <a:pt x="3506759" y="6380457"/>
                </a:cubicBezTo>
                <a:cubicBezTo>
                  <a:pt x="3470010" y="6464056"/>
                  <a:pt x="3403199" y="6522940"/>
                  <a:pt x="3336383" y="6581821"/>
                </a:cubicBezTo>
                <a:cubicBezTo>
                  <a:pt x="3299916" y="6618229"/>
                  <a:pt x="3254682" y="6604751"/>
                  <a:pt x="3225854" y="6562676"/>
                </a:cubicBezTo>
                <a:cubicBezTo>
                  <a:pt x="3215347" y="6551666"/>
                  <a:pt x="3207760" y="6557287"/>
                  <a:pt x="3194554" y="6555320"/>
                </a:cubicBezTo>
                <a:cubicBezTo>
                  <a:pt x="3148083" y="6559202"/>
                  <a:pt x="3136843" y="6544036"/>
                  <a:pt x="3154489" y="6498080"/>
                </a:cubicBezTo>
                <a:cubicBezTo>
                  <a:pt x="3167468" y="6474370"/>
                  <a:pt x="3180449" y="6450662"/>
                  <a:pt x="3197586" y="6426223"/>
                </a:cubicBezTo>
                <a:cubicBezTo>
                  <a:pt x="3222310" y="6396164"/>
                  <a:pt x="3226018" y="6344085"/>
                  <a:pt x="3287887" y="6354640"/>
                </a:cubicBezTo>
                <a:cubicBezTo>
                  <a:pt x="3301092" y="6356607"/>
                  <a:pt x="3310643" y="6337787"/>
                  <a:pt x="3300137" y="6326775"/>
                </a:cubicBezTo>
                <a:cubicBezTo>
                  <a:pt x="3257372" y="6278580"/>
                  <a:pt x="3307273" y="6269811"/>
                  <a:pt x="3330760" y="6257112"/>
                </a:cubicBezTo>
                <a:cubicBezTo>
                  <a:pt x="3354980" y="6248569"/>
                  <a:pt x="3361834" y="6238793"/>
                  <a:pt x="3374814" y="6215084"/>
                </a:cubicBezTo>
                <a:cubicBezTo>
                  <a:pt x="3409596" y="6144688"/>
                  <a:pt x="3434601" y="6067441"/>
                  <a:pt x="3489670" y="6014907"/>
                </a:cubicBezTo>
                <a:cubicBezTo>
                  <a:pt x="3565303" y="5933047"/>
                  <a:pt x="3611604" y="5830630"/>
                  <a:pt x="3672571" y="5738491"/>
                </a:cubicBezTo>
                <a:lnTo>
                  <a:pt x="3715103" y="5667156"/>
                </a:lnTo>
                <a:lnTo>
                  <a:pt x="3706935" y="5663875"/>
                </a:lnTo>
                <a:cubicBezTo>
                  <a:pt x="3706935" y="5663875"/>
                  <a:pt x="3702718" y="5663654"/>
                  <a:pt x="3702498" y="5667870"/>
                </a:cubicBezTo>
                <a:cubicBezTo>
                  <a:pt x="3657037" y="5728908"/>
                  <a:pt x="3552986" y="5698095"/>
                  <a:pt x="3518847" y="5785093"/>
                </a:cubicBezTo>
                <a:cubicBezTo>
                  <a:pt x="3508651" y="5818381"/>
                  <a:pt x="3481817" y="5846570"/>
                  <a:pt x="3488262" y="5884957"/>
                </a:cubicBezTo>
                <a:cubicBezTo>
                  <a:pt x="3491152" y="5910476"/>
                  <a:pt x="3477623" y="5926679"/>
                  <a:pt x="3464095" y="5942882"/>
                </a:cubicBezTo>
                <a:cubicBezTo>
                  <a:pt x="3415083" y="5991051"/>
                  <a:pt x="3369844" y="6047872"/>
                  <a:pt x="3313061" y="6082948"/>
                </a:cubicBezTo>
                <a:cubicBezTo>
                  <a:pt x="3278237" y="6102265"/>
                  <a:pt x="3263829" y="6135334"/>
                  <a:pt x="3245422" y="6163964"/>
                </a:cubicBezTo>
                <a:cubicBezTo>
                  <a:pt x="3226577" y="6201028"/>
                  <a:pt x="3195750" y="6224781"/>
                  <a:pt x="3153376" y="6226791"/>
                </a:cubicBezTo>
                <a:cubicBezTo>
                  <a:pt x="3068633" y="6230812"/>
                  <a:pt x="3007197" y="6274100"/>
                  <a:pt x="2961294" y="6343572"/>
                </a:cubicBezTo>
                <a:cubicBezTo>
                  <a:pt x="2924264" y="6405051"/>
                  <a:pt x="2869030" y="6410615"/>
                  <a:pt x="2810017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1" y="6273075"/>
                  <a:pt x="2745201" y="6273075"/>
                  <a:pt x="2694401" y="6274643"/>
                </a:cubicBezTo>
                <a:cubicBezTo>
                  <a:pt x="2691289" y="6253343"/>
                  <a:pt x="2708371" y="6250008"/>
                  <a:pt x="2721455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2" y="6082464"/>
                </a:cubicBezTo>
                <a:cubicBezTo>
                  <a:pt x="2738711" y="6074030"/>
                  <a:pt x="2735159" y="6061161"/>
                  <a:pt x="2735601" y="6052727"/>
                </a:cubicBezTo>
                <a:cubicBezTo>
                  <a:pt x="2714744" y="6047410"/>
                  <a:pt x="2675264" y="6074938"/>
                  <a:pt x="2676368" y="6053856"/>
                </a:cubicBezTo>
                <a:cubicBezTo>
                  <a:pt x="2674580" y="6007257"/>
                  <a:pt x="2626207" y="5962449"/>
                  <a:pt x="2666790" y="5913839"/>
                </a:cubicBezTo>
                <a:cubicBezTo>
                  <a:pt x="2711808" y="5861233"/>
                  <a:pt x="2752834" y="5804192"/>
                  <a:pt x="2777438" y="5737835"/>
                </a:cubicBezTo>
                <a:cubicBezTo>
                  <a:pt x="2782535" y="5721190"/>
                  <a:pt x="2800057" y="5709425"/>
                  <a:pt x="2784080" y="5691678"/>
                </a:cubicBezTo>
                <a:cubicBezTo>
                  <a:pt x="2767881" y="5678147"/>
                  <a:pt x="2742593" y="5676823"/>
                  <a:pt x="2720856" y="5688369"/>
                </a:cubicBezTo>
                <a:cubicBezTo>
                  <a:pt x="2694461" y="5708127"/>
                  <a:pt x="2672285" y="5728106"/>
                  <a:pt x="2653879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8" y="5905898"/>
                  <a:pt x="2510171" y="5918325"/>
                  <a:pt x="2506174" y="5913889"/>
                </a:cubicBezTo>
                <a:cubicBezTo>
                  <a:pt x="2443172" y="5906365"/>
                  <a:pt x="2427659" y="5960513"/>
                  <a:pt x="2400601" y="5992919"/>
                </a:cubicBezTo>
                <a:cubicBezTo>
                  <a:pt x="2273974" y="6151176"/>
                  <a:pt x="2114952" y="6282369"/>
                  <a:pt x="2004744" y="6449939"/>
                </a:cubicBezTo>
                <a:cubicBezTo>
                  <a:pt x="1990994" y="6470360"/>
                  <a:pt x="1977907" y="6478129"/>
                  <a:pt x="1957496" y="6464378"/>
                </a:cubicBezTo>
                <a:cubicBezTo>
                  <a:pt x="1941297" y="6450848"/>
                  <a:pt x="1937744" y="6437978"/>
                  <a:pt x="1947057" y="6421554"/>
                </a:cubicBezTo>
                <a:cubicBezTo>
                  <a:pt x="1970119" y="6384711"/>
                  <a:pt x="1972326" y="6342549"/>
                  <a:pt x="1974312" y="6304603"/>
                </a:cubicBezTo>
                <a:cubicBezTo>
                  <a:pt x="1976960" y="6254008"/>
                  <a:pt x="1995806" y="6216946"/>
                  <a:pt x="2027075" y="6184760"/>
                </a:cubicBezTo>
                <a:cubicBezTo>
                  <a:pt x="2054131" y="6152354"/>
                  <a:pt x="2073196" y="6111075"/>
                  <a:pt x="2092043" y="6074010"/>
                </a:cubicBezTo>
                <a:cubicBezTo>
                  <a:pt x="2115986" y="6020301"/>
                  <a:pt x="2087145" y="6006109"/>
                  <a:pt x="2045656" y="5991255"/>
                </a:cubicBezTo>
                <a:cubicBezTo>
                  <a:pt x="2033009" y="5990593"/>
                  <a:pt x="2016149" y="5989710"/>
                  <a:pt x="2017032" y="5972846"/>
                </a:cubicBezTo>
                <a:cubicBezTo>
                  <a:pt x="2017913" y="5955981"/>
                  <a:pt x="2034554" y="5961080"/>
                  <a:pt x="2043205" y="5957304"/>
                </a:cubicBezTo>
                <a:cubicBezTo>
                  <a:pt x="2073595" y="5941983"/>
                  <a:pt x="2088002" y="5908915"/>
                  <a:pt x="2089327" y="5883619"/>
                </a:cubicBezTo>
                <a:cubicBezTo>
                  <a:pt x="2086879" y="5849669"/>
                  <a:pt x="2048500" y="5856114"/>
                  <a:pt x="2027204" y="5859228"/>
                </a:cubicBezTo>
                <a:cubicBezTo>
                  <a:pt x="1984614" y="5865456"/>
                  <a:pt x="1950010" y="5880556"/>
                  <a:pt x="1930943" y="5921835"/>
                </a:cubicBezTo>
                <a:cubicBezTo>
                  <a:pt x="1926289" y="5930046"/>
                  <a:pt x="1921188" y="5946690"/>
                  <a:pt x="1904328" y="5945808"/>
                </a:cubicBezTo>
                <a:cubicBezTo>
                  <a:pt x="1891685" y="5945146"/>
                  <a:pt x="1892567" y="5928281"/>
                  <a:pt x="1893009" y="5919849"/>
                </a:cubicBezTo>
                <a:cubicBezTo>
                  <a:pt x="1889894" y="5898548"/>
                  <a:pt x="1877251" y="5897886"/>
                  <a:pt x="1860172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3" y="6022438"/>
                  <a:pt x="1661466" y="6033509"/>
                  <a:pt x="1649894" y="6043868"/>
                </a:cubicBezTo>
                <a:lnTo>
                  <a:pt x="1622072" y="6065956"/>
                </a:lnTo>
                <a:lnTo>
                  <a:pt x="1540971" y="6160162"/>
                </a:lnTo>
                <a:cubicBezTo>
                  <a:pt x="1544661" y="6175465"/>
                  <a:pt x="1544661" y="6175465"/>
                  <a:pt x="1544661" y="6175465"/>
                </a:cubicBezTo>
                <a:cubicBezTo>
                  <a:pt x="1544661" y="6175465"/>
                  <a:pt x="1529349" y="6179157"/>
                  <a:pt x="1529349" y="6179157"/>
                </a:cubicBezTo>
                <a:cubicBezTo>
                  <a:pt x="1533039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2" y="6194940"/>
                </a:lnTo>
                <a:lnTo>
                  <a:pt x="1514038" y="6182848"/>
                </a:lnTo>
                <a:cubicBezTo>
                  <a:pt x="1506382" y="6184694"/>
                  <a:pt x="1502555" y="6185617"/>
                  <a:pt x="1501102" y="6187991"/>
                </a:cubicBezTo>
                <a:lnTo>
                  <a:pt x="1501762" y="6194940"/>
                </a:lnTo>
                <a:lnTo>
                  <a:pt x="1484785" y="6211660"/>
                </a:lnTo>
                <a:cubicBezTo>
                  <a:pt x="1457625" y="6247055"/>
                  <a:pt x="1435731" y="6294843"/>
                  <a:pt x="1409997" y="6288901"/>
                </a:cubicBezTo>
                <a:cubicBezTo>
                  <a:pt x="1476959" y="6163447"/>
                  <a:pt x="1464022" y="6084581"/>
                  <a:pt x="1511970" y="5984207"/>
                </a:cubicBezTo>
                <a:lnTo>
                  <a:pt x="1538119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1" y="5724239"/>
                  <a:pt x="1509614" y="5734902"/>
                  <a:pt x="1482118" y="5775743"/>
                </a:cubicBezTo>
                <a:cubicBezTo>
                  <a:pt x="1459274" y="5808369"/>
                  <a:pt x="1447292" y="5795057"/>
                  <a:pt x="1436193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7" y="5638615"/>
                  <a:pt x="1457440" y="5601112"/>
                  <a:pt x="1463644" y="5563387"/>
                </a:cubicBezTo>
                <a:cubicBezTo>
                  <a:pt x="1464307" y="5550738"/>
                  <a:pt x="1473617" y="5534314"/>
                  <a:pt x="1461191" y="5529435"/>
                </a:cubicBezTo>
                <a:cubicBezTo>
                  <a:pt x="1444773" y="5520123"/>
                  <a:pt x="1431468" y="5532109"/>
                  <a:pt x="1422596" y="5540099"/>
                </a:cubicBezTo>
                <a:cubicBezTo>
                  <a:pt x="1413726" y="5548091"/>
                  <a:pt x="1404631" y="5560299"/>
                  <a:pt x="1395762" y="5568288"/>
                </a:cubicBezTo>
                <a:cubicBezTo>
                  <a:pt x="1332779" y="5641094"/>
                  <a:pt x="1265360" y="5717893"/>
                  <a:pt x="1198384" y="5786259"/>
                </a:cubicBezTo>
                <a:cubicBezTo>
                  <a:pt x="1167335" y="5814228"/>
                  <a:pt x="1128294" y="5833325"/>
                  <a:pt x="1083476" y="5801385"/>
                </a:cubicBezTo>
                <a:cubicBezTo>
                  <a:pt x="1067277" y="5787855"/>
                  <a:pt x="1045980" y="5790966"/>
                  <a:pt x="1028677" y="5798517"/>
                </a:cubicBezTo>
                <a:cubicBezTo>
                  <a:pt x="1024242" y="5802511"/>
                  <a:pt x="1015594" y="5806287"/>
                  <a:pt x="1011155" y="5810283"/>
                </a:cubicBezTo>
                <a:cubicBezTo>
                  <a:pt x="981651" y="5808739"/>
                  <a:pt x="943494" y="5810970"/>
                  <a:pt x="927958" y="5784790"/>
                </a:cubicBezTo>
                <a:cubicBezTo>
                  <a:pt x="912422" y="5758611"/>
                  <a:pt x="934823" y="5734415"/>
                  <a:pt x="956779" y="5718655"/>
                </a:cubicBezTo>
                <a:cubicBezTo>
                  <a:pt x="1027750" y="5654725"/>
                  <a:pt x="1086518" y="5581701"/>
                  <a:pt x="1129307" y="5490928"/>
                </a:cubicBezTo>
                <a:cubicBezTo>
                  <a:pt x="1143276" y="5466293"/>
                  <a:pt x="1135510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4" y="5473646"/>
                  <a:pt x="1010402" y="5501616"/>
                  <a:pt x="979576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3" y="5500980"/>
                  <a:pt x="946957" y="5502524"/>
                  <a:pt x="960264" y="5490538"/>
                </a:cubicBezTo>
                <a:cubicBezTo>
                  <a:pt x="968915" y="5486762"/>
                  <a:pt x="977785" y="5478772"/>
                  <a:pt x="986438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7" y="5275509"/>
                  <a:pt x="996344" y="5204938"/>
                  <a:pt x="1074862" y="5158314"/>
                </a:cubicBezTo>
                <a:cubicBezTo>
                  <a:pt x="1144951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50" y="4757674"/>
                  <a:pt x="1430136" y="4749903"/>
                  <a:pt x="1438789" y="4746127"/>
                </a:cubicBezTo>
                <a:cubicBezTo>
                  <a:pt x="1556788" y="4671975"/>
                  <a:pt x="1646605" y="4570983"/>
                  <a:pt x="1732426" y="4465552"/>
                </a:cubicBezTo>
                <a:cubicBezTo>
                  <a:pt x="1750389" y="4445353"/>
                  <a:pt x="1772790" y="4421159"/>
                  <a:pt x="1748821" y="4394540"/>
                </a:cubicBezTo>
                <a:cubicBezTo>
                  <a:pt x="1725078" y="4363700"/>
                  <a:pt x="1698683" y="4383458"/>
                  <a:pt x="1672291" y="4403217"/>
                </a:cubicBezTo>
                <a:cubicBezTo>
                  <a:pt x="1641462" y="4426970"/>
                  <a:pt x="1607636" y="4447395"/>
                  <a:pt x="1577251" y="4472756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1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50" y="4601625"/>
                </a:lnTo>
                <a:lnTo>
                  <a:pt x="1386973" y="4686679"/>
                </a:lnTo>
                <a:cubicBezTo>
                  <a:pt x="1330822" y="4741863"/>
                  <a:pt x="1288186" y="4779347"/>
                  <a:pt x="1200828" y="4838705"/>
                </a:cubicBezTo>
                <a:cubicBezTo>
                  <a:pt x="1183133" y="4825183"/>
                  <a:pt x="1212254" y="4805396"/>
                  <a:pt x="1194562" y="4791874"/>
                </a:cubicBezTo>
                <a:cubicBezTo>
                  <a:pt x="1082258" y="4902239"/>
                  <a:pt x="1014680" y="4990732"/>
                  <a:pt x="915894" y="5083399"/>
                </a:cubicBezTo>
                <a:cubicBezTo>
                  <a:pt x="834800" y="5189590"/>
                  <a:pt x="736014" y="5282257"/>
                  <a:pt x="592503" y="5396799"/>
                </a:cubicBezTo>
                <a:cubicBezTo>
                  <a:pt x="662169" y="5323918"/>
                  <a:pt x="601842" y="5347880"/>
                  <a:pt x="555029" y="5354143"/>
                </a:cubicBezTo>
                <a:cubicBezTo>
                  <a:pt x="539425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1" y="5342708"/>
                </a:cubicBezTo>
                <a:cubicBezTo>
                  <a:pt x="521731" y="5342708"/>
                  <a:pt x="521731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3" y="5287525"/>
                </a:cubicBezTo>
                <a:cubicBezTo>
                  <a:pt x="593486" y="5285438"/>
                  <a:pt x="607002" y="5267739"/>
                  <a:pt x="607002" y="5267739"/>
                </a:cubicBezTo>
                <a:cubicBezTo>
                  <a:pt x="624694" y="5281262"/>
                  <a:pt x="609091" y="5283350"/>
                  <a:pt x="595576" y="5301047"/>
                </a:cubicBezTo>
                <a:cubicBezTo>
                  <a:pt x="595576" y="5301047"/>
                  <a:pt x="595576" y="5301047"/>
                  <a:pt x="582059" y="5318746"/>
                </a:cubicBezTo>
                <a:cubicBezTo>
                  <a:pt x="655903" y="5277087"/>
                  <a:pt x="768206" y="5166720"/>
                  <a:pt x="764029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1" y="4786703"/>
                  <a:pt x="1105112" y="4835622"/>
                  <a:pt x="1163353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2" y="4593105"/>
                </a:lnTo>
                <a:lnTo>
                  <a:pt x="1163695" y="4712707"/>
                </a:lnTo>
                <a:cubicBezTo>
                  <a:pt x="1096602" y="4763100"/>
                  <a:pt x="1031506" y="4815711"/>
                  <a:pt x="971403" y="4873868"/>
                </a:cubicBezTo>
                <a:cubicBezTo>
                  <a:pt x="913520" y="4930027"/>
                  <a:pt x="856073" y="4977753"/>
                  <a:pt x="767779" y="4968905"/>
                </a:cubicBezTo>
                <a:cubicBezTo>
                  <a:pt x="750920" y="4968023"/>
                  <a:pt x="733617" y="4975574"/>
                  <a:pt x="720090" y="4991775"/>
                </a:cubicBezTo>
                <a:cubicBezTo>
                  <a:pt x="670196" y="5056809"/>
                  <a:pt x="596774" y="5086788"/>
                  <a:pt x="527127" y="5125420"/>
                </a:cubicBezTo>
                <a:cubicBezTo>
                  <a:pt x="479215" y="5152509"/>
                  <a:pt x="435521" y="5179816"/>
                  <a:pt x="391826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1"/>
                </a:cubicBezTo>
                <a:cubicBezTo>
                  <a:pt x="354971" y="5103728"/>
                  <a:pt x="375582" y="5032936"/>
                  <a:pt x="421704" y="4959251"/>
                </a:cubicBezTo>
                <a:cubicBezTo>
                  <a:pt x="340076" y="4984572"/>
                  <a:pt x="267534" y="4997688"/>
                  <a:pt x="218081" y="5054287"/>
                </a:cubicBezTo>
                <a:cubicBezTo>
                  <a:pt x="208988" y="5066494"/>
                  <a:pt x="195902" y="5074266"/>
                  <a:pt x="179263" y="5069167"/>
                </a:cubicBezTo>
                <a:cubicBezTo>
                  <a:pt x="162843" y="5059850"/>
                  <a:pt x="171936" y="5047644"/>
                  <a:pt x="176813" y="5035217"/>
                </a:cubicBezTo>
                <a:cubicBezTo>
                  <a:pt x="182132" y="5014355"/>
                  <a:pt x="170148" y="5001045"/>
                  <a:pt x="153508" y="4995946"/>
                </a:cubicBezTo>
                <a:cubicBezTo>
                  <a:pt x="128660" y="4986191"/>
                  <a:pt x="119126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4" y="5051468"/>
                  <a:pt x="0" y="5021735"/>
                </a:cubicBezTo>
                <a:cubicBezTo>
                  <a:pt x="1545" y="4992221"/>
                  <a:pt x="35046" y="4998203"/>
                  <a:pt x="60557" y="4995310"/>
                </a:cubicBezTo>
                <a:cubicBezTo>
                  <a:pt x="68985" y="4995751"/>
                  <a:pt x="73424" y="4991755"/>
                  <a:pt x="86067" y="4992417"/>
                </a:cubicBezTo>
                <a:cubicBezTo>
                  <a:pt x="78961" y="4966679"/>
                  <a:pt x="57226" y="4978224"/>
                  <a:pt x="45022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4" y="4914540"/>
                  <a:pt x="56319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1" y="4529958"/>
                  <a:pt x="140948" y="4509098"/>
                  <a:pt x="149820" y="4501107"/>
                </a:cubicBezTo>
                <a:cubicBezTo>
                  <a:pt x="197950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1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9" y="4216390"/>
                  <a:pt x="182566" y="4198422"/>
                </a:cubicBezTo>
                <a:cubicBezTo>
                  <a:pt x="178570" y="4193984"/>
                  <a:pt x="178791" y="4189767"/>
                  <a:pt x="174798" y="4185330"/>
                </a:cubicBezTo>
                <a:cubicBezTo>
                  <a:pt x="226703" y="4162681"/>
                  <a:pt x="178769" y="4109439"/>
                  <a:pt x="209819" y="4081470"/>
                </a:cubicBezTo>
                <a:cubicBezTo>
                  <a:pt x="218911" y="4069262"/>
                  <a:pt x="211584" y="4047740"/>
                  <a:pt x="208253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5" y="3901030"/>
                  <a:pt x="364605" y="3869725"/>
                  <a:pt x="400975" y="3820896"/>
                </a:cubicBezTo>
                <a:cubicBezTo>
                  <a:pt x="405410" y="3816900"/>
                  <a:pt x="414059" y="3813127"/>
                  <a:pt x="414499" y="3804692"/>
                </a:cubicBezTo>
                <a:cubicBezTo>
                  <a:pt x="432220" y="3708382"/>
                  <a:pt x="527821" y="3658426"/>
                  <a:pt x="570170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2" y="2659203"/>
                  <a:pt x="1185957" y="2631700"/>
                </a:cubicBezTo>
                <a:lnTo>
                  <a:pt x="1184402" y="2626073"/>
                </a:lnTo>
                <a:lnTo>
                  <a:pt x="1173244" y="2644084"/>
                </a:lnTo>
                <a:cubicBezTo>
                  <a:pt x="1168020" y="2657531"/>
                  <a:pt x="1166029" y="2672444"/>
                  <a:pt x="1169706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7" y="2777306"/>
                  <a:pt x="1063912" y="2812723"/>
                  <a:pt x="1047140" y="2827845"/>
                </a:cubicBezTo>
                <a:cubicBezTo>
                  <a:pt x="980059" y="2888329"/>
                  <a:pt x="949423" y="2967865"/>
                  <a:pt x="940529" y="3056720"/>
                </a:cubicBezTo>
                <a:cubicBezTo>
                  <a:pt x="935150" y="3085303"/>
                  <a:pt x="921899" y="3100217"/>
                  <a:pt x="893738" y="3101877"/>
                </a:cubicBezTo>
                <a:cubicBezTo>
                  <a:pt x="870128" y="3060869"/>
                  <a:pt x="878406" y="3021516"/>
                  <a:pt x="900556" y="2977810"/>
                </a:cubicBezTo>
                <a:cubicBezTo>
                  <a:pt x="929333" y="2926651"/>
                  <a:pt x="932640" y="2862858"/>
                  <a:pt x="946920" y="2805484"/>
                </a:cubicBezTo>
                <a:cubicBezTo>
                  <a:pt x="954991" y="2762609"/>
                  <a:pt x="970724" y="2729885"/>
                  <a:pt x="1007992" y="2702956"/>
                </a:cubicBezTo>
                <a:cubicBezTo>
                  <a:pt x="1031700" y="2685660"/>
                  <a:pt x="1047018" y="2660908"/>
                  <a:pt x="1061846" y="2635301"/>
                </a:cubicBezTo>
                <a:lnTo>
                  <a:pt x="1065181" y="2629725"/>
                </a:lnTo>
                <a:lnTo>
                  <a:pt x="1069876" y="2618871"/>
                </a:lnTo>
                <a:lnTo>
                  <a:pt x="1072038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6" y="2618871"/>
                </a:lnTo>
                <a:lnTo>
                  <a:pt x="1063475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70" y="2590733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6" y="2571756"/>
                </a:cubicBezTo>
                <a:cubicBezTo>
                  <a:pt x="1159160" y="2425000"/>
                  <a:pt x="1247894" y="2291212"/>
                  <a:pt x="1359603" y="2215307"/>
                </a:cubicBezTo>
                <a:cubicBezTo>
                  <a:pt x="1375512" y="2106503"/>
                  <a:pt x="1552034" y="1945728"/>
                  <a:pt x="1627805" y="1828915"/>
                </a:cubicBezTo>
                <a:cubicBezTo>
                  <a:pt x="1668695" y="1792965"/>
                  <a:pt x="1670699" y="1807936"/>
                  <a:pt x="1659738" y="1839882"/>
                </a:cubicBezTo>
                <a:cubicBezTo>
                  <a:pt x="1696623" y="1773988"/>
                  <a:pt x="1765440" y="1719063"/>
                  <a:pt x="1761434" y="1689119"/>
                </a:cubicBezTo>
                <a:cubicBezTo>
                  <a:pt x="1841212" y="1602248"/>
                  <a:pt x="1895063" y="1549324"/>
                  <a:pt x="1933951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2" y="1362327"/>
                  <a:pt x="2112675" y="1375433"/>
                  <a:pt x="2112772" y="1386849"/>
                </a:cubicBezTo>
                <a:lnTo>
                  <a:pt x="2115875" y="1392643"/>
                </a:lnTo>
                <a:lnTo>
                  <a:pt x="2368382" y="1113415"/>
                </a:lnTo>
                <a:lnTo>
                  <a:pt x="2372963" y="1120035"/>
                </a:lnTo>
                <a:lnTo>
                  <a:pt x="2380066" y="1123576"/>
                </a:lnTo>
                <a:lnTo>
                  <a:pt x="2385743" y="1117924"/>
                </a:lnTo>
                <a:cubicBezTo>
                  <a:pt x="2463517" y="1016082"/>
                  <a:pt x="2558259" y="927208"/>
                  <a:pt x="2695893" y="817356"/>
                </a:cubicBezTo>
                <a:cubicBezTo>
                  <a:pt x="2629079" y="887253"/>
                  <a:pt x="2686938" y="864273"/>
                  <a:pt x="2731834" y="858265"/>
                </a:cubicBezTo>
                <a:cubicBezTo>
                  <a:pt x="2746800" y="856263"/>
                  <a:pt x="2759762" y="839288"/>
                  <a:pt x="2774727" y="837287"/>
                </a:cubicBezTo>
                <a:cubicBezTo>
                  <a:pt x="2774727" y="837287"/>
                  <a:pt x="2775229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89"/>
                  <a:pt x="2932624" y="672646"/>
                  <a:pt x="3000068" y="676175"/>
                </a:cubicBezTo>
                <a:cubicBezTo>
                  <a:pt x="3012712" y="676837"/>
                  <a:pt x="3022245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3" y="486345"/>
                  <a:pt x="3351636" y="500096"/>
                  <a:pt x="3349650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1" y="784152"/>
                  <a:pt x="3268528" y="795917"/>
                  <a:pt x="3284726" y="809448"/>
                </a:cubicBezTo>
                <a:cubicBezTo>
                  <a:pt x="3300925" y="822978"/>
                  <a:pt x="3318227" y="815429"/>
                  <a:pt x="3331535" y="803443"/>
                </a:cubicBezTo>
                <a:cubicBezTo>
                  <a:pt x="3362805" y="771258"/>
                  <a:pt x="3394075" y="739072"/>
                  <a:pt x="3421572" y="698234"/>
                </a:cubicBezTo>
                <a:cubicBezTo>
                  <a:pt x="3513816" y="550861"/>
                  <a:pt x="3654875" y="439867"/>
                  <a:pt x="3767312" y="310461"/>
                </a:cubicBezTo>
                <a:cubicBezTo>
                  <a:pt x="3785275" y="290261"/>
                  <a:pt x="3815664" y="274944"/>
                  <a:pt x="3837621" y="259179"/>
                </a:cubicBezTo>
                <a:cubicBezTo>
                  <a:pt x="3855144" y="247413"/>
                  <a:pt x="3872667" y="235647"/>
                  <a:pt x="3883988" y="261604"/>
                </a:cubicBezTo>
                <a:cubicBezTo>
                  <a:pt x="3891756" y="274697"/>
                  <a:pt x="3904844" y="266925"/>
                  <a:pt x="3913493" y="263149"/>
                </a:cubicBezTo>
                <a:cubicBezTo>
                  <a:pt x="3965618" y="236283"/>
                  <a:pt x="3990247" y="250257"/>
                  <a:pt x="4000022" y="305729"/>
                </a:cubicBezTo>
                <a:cubicBezTo>
                  <a:pt x="3999802" y="309945"/>
                  <a:pt x="4003579" y="318597"/>
                  <a:pt x="4007792" y="318818"/>
                </a:cubicBezTo>
                <a:cubicBezTo>
                  <a:pt x="4081896" y="356518"/>
                  <a:pt x="4036878" y="409124"/>
                  <a:pt x="4025798" y="459279"/>
                </a:cubicBezTo>
                <a:cubicBezTo>
                  <a:pt x="4021143" y="467488"/>
                  <a:pt x="4016489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40" y="575982"/>
                </a:cubicBezTo>
                <a:cubicBezTo>
                  <a:pt x="4094367" y="522055"/>
                  <a:pt x="4174013" y="534677"/>
                  <a:pt x="4189967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8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7" y="285896"/>
                </a:cubicBezTo>
                <a:cubicBezTo>
                  <a:pt x="4262460" y="298326"/>
                  <a:pt x="4257583" y="310753"/>
                  <a:pt x="4265129" y="328059"/>
                </a:cubicBezTo>
                <a:cubicBezTo>
                  <a:pt x="4286208" y="329162"/>
                  <a:pt x="4291304" y="312518"/>
                  <a:pt x="4291965" y="299870"/>
                </a:cubicBezTo>
                <a:cubicBezTo>
                  <a:pt x="4294393" y="253489"/>
                  <a:pt x="4313679" y="207993"/>
                  <a:pt x="4324536" y="162056"/>
                </a:cubicBezTo>
                <a:cubicBezTo>
                  <a:pt x="4340049" y="107909"/>
                  <a:pt x="4367327" y="71285"/>
                  <a:pt x="4426779" y="65942"/>
                </a:cubicBezTo>
                <a:cubicBezTo>
                  <a:pt x="4439644" y="62387"/>
                  <a:pt x="4452291" y="63048"/>
                  <a:pt x="4457387" y="46404"/>
                </a:cubicBezTo>
                <a:cubicBezTo>
                  <a:pt x="4472019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17A58DAE-D17E-4542-9A93-F9D9F4E4EDCA}"/>
              </a:ext>
            </a:extLst>
          </p:cNvPr>
          <p:cNvSpPr/>
          <p:nvPr userDrawn="1"/>
        </p:nvSpPr>
        <p:spPr>
          <a:xfrm>
            <a:off x="0" y="3054927"/>
            <a:ext cx="2909455" cy="3803073"/>
          </a:xfrm>
          <a:custGeom>
            <a:gdLst>
              <a:gd name="connsiteX0" fmla="*/ 0 w 2909455"/>
              <a:gd name="connsiteY0" fmla="*/ 0 h 3803073"/>
              <a:gd name="connsiteX1" fmla="*/ 2909455 w 2909455"/>
              <a:gd name="connsiteY1" fmla="*/ 2514600 h 3803073"/>
              <a:gd name="connsiteX2" fmla="*/ 1818409 w 2909455"/>
              <a:gd name="connsiteY2" fmla="*/ 3803073 h 3803073"/>
              <a:gd name="connsiteX3" fmla="*/ 0 w 2909455"/>
              <a:gd name="connsiteY3" fmla="*/ 3792682 h 3803073"/>
              <a:gd name="connsiteX4" fmla="*/ 0 w 2909455"/>
              <a:gd name="connsiteY4" fmla="*/ 0 h 38030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455" h="3803073">
                <a:moveTo>
                  <a:pt x="0" y="0"/>
                </a:moveTo>
                <a:lnTo>
                  <a:pt x="2909455" y="2514600"/>
                </a:lnTo>
                <a:lnTo>
                  <a:pt x="1818409" y="3803073"/>
                </a:lnTo>
                <a:lnTo>
                  <a:pt x="0" y="379268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EE2E33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4892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slideLayout" Target="../slideLayouts/slideLayout12.xml" /><Relationship Id="rId11" Type="http://schemas.openxmlformats.org/officeDocument/2006/relationships/theme" Target="../theme/theme2.xml" /><Relationship Id="rId2" Type="http://schemas.openxmlformats.org/officeDocument/2006/relationships/slideLayout" Target="../slideLayouts/slideLayout4.xml" /><Relationship Id="rId3" Type="http://schemas.openxmlformats.org/officeDocument/2006/relationships/slideLayout" Target="../slideLayouts/slideLayout5.xml" /><Relationship Id="rId4" Type="http://schemas.openxmlformats.org/officeDocument/2006/relationships/slideLayout" Target="../slideLayouts/slideLayout6.xml" /><Relationship Id="rId5" Type="http://schemas.openxmlformats.org/officeDocument/2006/relationships/slideLayout" Target="../slideLayouts/slideLayout7.xml" /><Relationship Id="rId6" Type="http://schemas.openxmlformats.org/officeDocument/2006/relationships/slideLayout" Target="../slideLayouts/slideLayout8.xml" /><Relationship Id="rId7" Type="http://schemas.openxmlformats.org/officeDocument/2006/relationships/slideLayout" Target="../slideLayouts/slideLayout9.xml" /><Relationship Id="rId8" Type="http://schemas.openxmlformats.org/officeDocument/2006/relationships/slideLayout" Target="../slideLayouts/slideLayout10.xml" /><Relationship Id="rId9" Type="http://schemas.openxmlformats.org/officeDocument/2006/relationships/slideLayout" Target="../slideLayouts/slideLayout11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ransition/>
  <p:timing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92" r:id="rId3"/>
    <p:sldLayoutId id="2147483654" r:id="rId4"/>
    <p:sldLayoutId id="2147483712" r:id="rId5"/>
    <p:sldLayoutId id="2147483689" r:id="rId6"/>
    <p:sldLayoutId id="2147483708" r:id="rId7"/>
    <p:sldLayoutId id="2147483696" r:id="rId8"/>
    <p:sldLayoutId id="2147483699" r:id="rId9"/>
    <p:sldLayoutId id="2147483700" r:id="rId10"/>
  </p:sldLayoutIdLst>
  <p:transition/>
  <p:timing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/>
  <p:timing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9.png" /><Relationship Id="rId3" Type="http://schemas.openxmlformats.org/officeDocument/2006/relationships/image" Target="../media/image1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8.jpeg" /><Relationship Id="rId4" Type="http://schemas.openxmlformats.org/officeDocument/2006/relationships/image" Target="../media/image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jpeg" /><Relationship Id="rId4" Type="http://schemas.openxmlformats.org/officeDocument/2006/relationships/image" Target="../media/image20.png" /><Relationship Id="rId5" Type="http://schemas.microsoft.com/office/2007/relationships/hdphoto" Target="../media/image21.wdp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9.png" /><Relationship Id="rId4" Type="http://schemas.openxmlformats.org/officeDocument/2006/relationships/image" Target="../media/image22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9.png" /><Relationship Id="rId3" Type="http://schemas.openxmlformats.org/officeDocument/2006/relationships/image" Target="../media/image23.jpeg" /><Relationship Id="rId4" Type="http://schemas.openxmlformats.org/officeDocument/2006/relationships/image" Target="../media/image2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Relationship Id="rId4" Type="http://schemas.openxmlformats.org/officeDocument/2006/relationships/image" Target="../media/image24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9.png" /><Relationship Id="rId3" Type="http://schemas.openxmlformats.org/officeDocument/2006/relationships/image" Target="../media/image17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9.png" /><Relationship Id="rId4" Type="http://schemas.openxmlformats.org/officeDocument/2006/relationships/image" Target="../media/image25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9.png" /><Relationship Id="rId3" Type="http://schemas.openxmlformats.org/officeDocument/2006/relationships/image" Target="../media/image1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4.png" /><Relationship Id="rId4" Type="http://schemas.openxmlformats.org/officeDocument/2006/relationships/image" Target="../media/image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hyperlink" Target="https://www.slidesppt.net/what-you-can-and-cannot-do-with-our-templates/" TargetMode="External" /><Relationship Id="rId4" Type="http://schemas.openxmlformats.org/officeDocument/2006/relationships/hyperlink" Target="https://www.slidesppt.net/frequently-asked-questions/" TargetMode="External" /><Relationship Id="rId5" Type="http://schemas.openxmlformats.org/officeDocument/2006/relationships/hyperlink" Target="https://www.slidesppt.net/tutorials-and-tips/" TargetMode="Externa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9.png" /><Relationship Id="rId3" Type="http://schemas.openxmlformats.org/officeDocument/2006/relationships/image" Target="../media/image26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hyperlink" Target="https://www.slidesppt.net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microsoft.com/office/2007/relationships/hdphoto" Target="../media/image8.wdp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0.png" /><Relationship Id="rId4" Type="http://schemas.microsoft.com/office/2007/relationships/hdphoto" Target="../media/image11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png" /><Relationship Id="rId3" Type="http://schemas.openxmlformats.org/officeDocument/2006/relationships/image" Target="../media/image13.png" /><Relationship Id="rId4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9.png" /><Relationship Id="rId4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9.png" /><Relationship Id="rId4" Type="http://schemas.openxmlformats.org/officeDocument/2006/relationships/image" Target="../media/image1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9.png" /><Relationship Id="rId4" Type="http://schemas.openxmlformats.org/officeDocument/2006/relationships/image" Target="../media/image16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FFC000"/>
            </a:gs>
            <a:gs pos="99000">
              <a:srgbClr val="E5B4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ángulo 2">
            <a:extLst>
              <a:ext uri="{FF2B5EF4-FFF2-40B4-BE49-F238E27FC236}">
                <a16:creationId xmlns:a16="http://schemas.microsoft.com/office/drawing/2014/main" id="{3DB348C7-ED9D-2037-D2A9-B03FF2E49AA6}"/>
              </a:ext>
            </a:extLst>
          </p:cNvPr>
          <p:cNvSpPr/>
          <p:nvPr/>
        </p:nvSpPr>
        <p:spPr>
          <a:xfrm>
            <a:off x="0" y="0"/>
            <a:ext cx="7636933" cy="6869288"/>
          </a:xfrm>
          <a:custGeom>
            <a:gdLst>
              <a:gd name="connsiteX0" fmla="*/ 0 w 7179733"/>
              <a:gd name="connsiteY0" fmla="*/ 0 h 6524978"/>
              <a:gd name="connsiteX1" fmla="*/ 7179733 w 7179733"/>
              <a:gd name="connsiteY1" fmla="*/ 0 h 6524978"/>
              <a:gd name="connsiteX2" fmla="*/ 4594578 w 7179733"/>
              <a:gd name="connsiteY2" fmla="*/ 6524978 h 6524978"/>
              <a:gd name="connsiteX3" fmla="*/ 0 w 7179733"/>
              <a:gd name="connsiteY3" fmla="*/ 6524978 h 6524978"/>
              <a:gd name="connsiteX4" fmla="*/ 0 w 7179733"/>
              <a:gd name="connsiteY4" fmla="*/ 0 h 65249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9732" h="6524977">
                <a:moveTo>
                  <a:pt x="0" y="0"/>
                </a:moveTo>
                <a:lnTo>
                  <a:pt x="7179733" y="0"/>
                </a:lnTo>
                <a:lnTo>
                  <a:pt x="4594578" y="6524978"/>
                </a:lnTo>
                <a:lnTo>
                  <a:pt x="0" y="652497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2">
            <a:extLst>
              <a:ext uri="{FF2B5EF4-FFF2-40B4-BE49-F238E27FC236}">
                <a16:creationId xmlns:a16="http://schemas.microsoft.com/office/drawing/2014/main" id="{B3E98AAE-FF78-279C-F2AE-9C7B7CD62F82}"/>
              </a:ext>
            </a:extLst>
          </p:cNvPr>
          <p:cNvSpPr/>
          <p:nvPr/>
        </p:nvSpPr>
        <p:spPr>
          <a:xfrm>
            <a:off x="0" y="-1"/>
            <a:ext cx="7412765" cy="6858000"/>
          </a:xfrm>
          <a:custGeom>
            <a:gdLst>
              <a:gd name="connsiteX0" fmla="*/ 0 w 7179733"/>
              <a:gd name="connsiteY0" fmla="*/ 0 h 6524978"/>
              <a:gd name="connsiteX1" fmla="*/ 7179733 w 7179733"/>
              <a:gd name="connsiteY1" fmla="*/ 0 h 6524978"/>
              <a:gd name="connsiteX2" fmla="*/ 4594578 w 7179733"/>
              <a:gd name="connsiteY2" fmla="*/ 6524978 h 6524978"/>
              <a:gd name="connsiteX3" fmla="*/ 0 w 7179733"/>
              <a:gd name="connsiteY3" fmla="*/ 6524978 h 6524978"/>
              <a:gd name="connsiteX4" fmla="*/ 0 w 7179733"/>
              <a:gd name="connsiteY4" fmla="*/ 0 h 65249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9732" h="6524977">
                <a:moveTo>
                  <a:pt x="0" y="0"/>
                </a:moveTo>
                <a:lnTo>
                  <a:pt x="7179733" y="0"/>
                </a:lnTo>
                <a:lnTo>
                  <a:pt x="4594578" y="6524978"/>
                </a:lnTo>
                <a:lnTo>
                  <a:pt x="0" y="652497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E2E33"/>
              </a:gs>
              <a:gs pos="99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D45EA1C-D31A-9172-F834-1BF06F663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42962"/>
            <a:ext cx="5715000" cy="5591175"/>
          </a:xfrm>
          <a:prstGeom prst="rect">
            <a:avLst/>
          </a:prstGeom>
          <a:effectLst>
            <a:outerShdw blurRad="406400" sx="88000" sy="88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Google Shape;1567;p28">
            <a:extLst>
              <a:ext uri="{FF2B5EF4-FFF2-40B4-BE49-F238E27FC236}">
                <a16:creationId xmlns:a16="http://schemas.microsoft.com/office/drawing/2014/main" id="{773E0BC5-0861-F06B-C1EB-B568925DDFDA}"/>
              </a:ext>
            </a:extLst>
          </p:cNvPr>
          <p:cNvSpPr/>
          <p:nvPr/>
        </p:nvSpPr>
        <p:spPr>
          <a:xfrm>
            <a:off x="7408710" y="4449065"/>
            <a:ext cx="4057690" cy="414259"/>
          </a:xfrm>
          <a:custGeom>
            <a:gdLst>
              <a:gd name="f0" fmla="val w"/>
              <a:gd name="f1" fmla="val h"/>
              <a:gd name="f2" fmla="val 0"/>
              <a:gd name="f3" fmla="val 158434"/>
              <a:gd name="f4" fmla="val 19600"/>
              <a:gd name="f5" fmla="val 136"/>
              <a:gd name="f6" fmla="val 158298"/>
              <a:gd name="f7" fmla="val 151356"/>
              <a:gd name="f8" fmla="val 10073"/>
              <a:gd name="f9" fmla="val 19464"/>
              <a:gd name="f10" fmla="val 6942"/>
              <a:gd name="f11" fmla="*/ f0 1 158434"/>
              <a:gd name="f12" fmla="*/ f1 1 19600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158434"/>
              <a:gd name="f19" fmla="*/ f16 1 19600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58434" h="19600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3" y="f9"/>
                </a:lnTo>
                <a:lnTo>
                  <a:pt x="f2" y="f4"/>
                </a:lnTo>
                <a:lnTo>
                  <a:pt x="f10" y="f8"/>
                </a:lnTo>
                <a:close/>
              </a:path>
            </a:pathLst>
          </a:custGeom>
          <a:gradFill>
            <a:gsLst>
              <a:gs pos="0">
                <a:srgbClr val="EE2E33"/>
              </a:gs>
              <a:gs pos="99000">
                <a:srgbClr val="C00000"/>
              </a:gs>
            </a:gsLst>
            <a:lin ang="5400000" scaled="1"/>
          </a:gra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LID4096"/>
          </a:p>
        </p:txBody>
      </p:sp>
      <p:sp>
        <p:nvSpPr>
          <p:cNvPr id="16" name="Google Shape;2111;p30">
            <a:extLst>
              <a:ext uri="{FF2B5EF4-FFF2-40B4-BE49-F238E27FC236}">
                <a16:creationId xmlns:a16="http://schemas.microsoft.com/office/drawing/2014/main" id="{5BDDC0A9-1609-F307-6363-76B41CBA6B96}"/>
              </a:ext>
            </a:extLst>
          </p:cNvPr>
          <p:cNvSpPr txBox="1"/>
          <p:nvPr/>
        </p:nvSpPr>
        <p:spPr>
          <a:xfrm>
            <a:off x="7954056" y="4401724"/>
            <a:ext cx="2966999" cy="404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400" i="0" u="none" strike="noStrike" kern="0" cap="none" spc="0" baseline="0" noProof="1">
                <a:solidFill>
                  <a:srgbClr val="FFFFFF"/>
                </a:solidFill>
                <a:uFillTx/>
                <a:latin typeface="Bluetea" pitchFamily="2" charset="0"/>
                <a:ea typeface="Arial"/>
                <a:cs typeface="Arial"/>
              </a:rPr>
              <a:t>Free Template</a:t>
            </a:r>
          </a:p>
        </p:txBody>
      </p:sp>
      <p:sp>
        <p:nvSpPr>
          <p:cNvPr id="17" name="Google Shape;1569;p28">
            <a:extLst>
              <a:ext uri="{FF2B5EF4-FFF2-40B4-BE49-F238E27FC236}">
                <a16:creationId xmlns:a16="http://schemas.microsoft.com/office/drawing/2014/main" id="{48D3BB16-4648-3E81-68D5-AC15B75C5E5F}"/>
              </a:ext>
            </a:extLst>
          </p:cNvPr>
          <p:cNvSpPr txBox="1"/>
          <p:nvPr/>
        </p:nvSpPr>
        <p:spPr>
          <a:xfrm>
            <a:off x="7313460" y="4986865"/>
            <a:ext cx="4364190" cy="414259"/>
          </a:xfrm>
          <a:prstGeom prst="rect">
            <a:avLst/>
          </a:prstGeom>
        </p:spPr>
        <p:txBody>
          <a:bodyPr/>
          <a:lstStyle>
            <a:defPPr>
              <a:defRPr/>
            </a:defPPr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latin typeface="Arial"/>
              </a:rPr>
              <a:t>Here is where your presentation begins</a:t>
            </a:r>
          </a:p>
        </p:txBody>
      </p:sp>
      <p:grpSp>
        <p:nvGrpSpPr>
          <p:cNvPr id="18" name="Gráfico 10">
            <a:extLst>
              <a:ext uri="{FF2B5EF4-FFF2-40B4-BE49-F238E27FC236}">
                <a16:creationId xmlns:a16="http://schemas.microsoft.com/office/drawing/2014/main" id="{50C800AE-1E86-0F88-519C-197F634C721F}"/>
              </a:ext>
            </a:extLst>
          </p:cNvPr>
          <p:cNvGrpSpPr/>
          <p:nvPr/>
        </p:nvGrpSpPr>
        <p:grpSpPr>
          <a:xfrm>
            <a:off x="8488679" y="1449307"/>
            <a:ext cx="1897751" cy="1897751"/>
            <a:chOff x="8686077" y="118597"/>
            <a:chExt cx="317324" cy="317324"/>
          </a:xfrm>
        </p:grpSpPr>
        <p:sp>
          <p:nvSpPr>
            <p:cNvPr id="19" name="Forma libre: forma 30">
              <a:extLst>
                <a:ext uri="{FF2B5EF4-FFF2-40B4-BE49-F238E27FC236}">
                  <a16:creationId xmlns:a16="http://schemas.microsoft.com/office/drawing/2014/main" id="{B0B190BA-B755-F0F5-B648-CF6FBB5C4E2C}"/>
                </a:ext>
              </a:extLst>
            </p:cNvPr>
            <p:cNvSpPr/>
            <p:nvPr/>
          </p:nvSpPr>
          <p:spPr>
            <a:xfrm>
              <a:off x="8686077" y="118597"/>
              <a:ext cx="317324" cy="317324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gradFill>
              <a:gsLst>
                <a:gs pos="0">
                  <a:srgbClr val="EE2E33"/>
                </a:gs>
                <a:gs pos="99000">
                  <a:srgbClr val="C00000"/>
                </a:gs>
              </a:gsLst>
              <a:lin ang="5400000" scaled="1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orma libre: forma 31">
              <a:extLst>
                <a:ext uri="{FF2B5EF4-FFF2-40B4-BE49-F238E27FC236}">
                  <a16:creationId xmlns:a16="http://schemas.microsoft.com/office/drawing/2014/main" id="{3B0B74B1-BA89-7122-CD65-2A55E6A33271}"/>
                </a:ext>
              </a:extLst>
            </p:cNvPr>
            <p:cNvSpPr/>
            <p:nvPr/>
          </p:nvSpPr>
          <p:spPr>
            <a:xfrm>
              <a:off x="8726896" y="157578"/>
              <a:ext cx="247326" cy="239344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" name="TextBox 59">
            <a:extLst>
              <a:ext uri="{FF2B5EF4-FFF2-40B4-BE49-F238E27FC236}">
                <a16:creationId xmlns:a16="http://schemas.microsoft.com/office/drawing/2014/main" id="{55955AED-82C1-8F92-3A78-9153D9E07A10}"/>
              </a:ext>
            </a:extLst>
          </p:cNvPr>
          <p:cNvSpPr txBox="1"/>
          <p:nvPr/>
        </p:nvSpPr>
        <p:spPr>
          <a:xfrm>
            <a:off x="7890140" y="3525488"/>
            <a:ext cx="327316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>
                <a:solidFill>
                  <a:schemeClr val="bg1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slidesppt.net</a:t>
            </a:r>
            <a:endParaRPr lang="ko-KR" altLang="en-US" sz="3200">
              <a:solidFill>
                <a:schemeClr val="bg1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sp>
        <p:nvSpPr>
          <p:cNvPr id="22" name="Google Shape;1148;p84">
            <a:extLst>
              <a:ext uri="{FF2B5EF4-FFF2-40B4-BE49-F238E27FC236}">
                <a16:creationId xmlns:a16="http://schemas.microsoft.com/office/drawing/2014/main" id="{A59C8CB6-BA0E-3126-CD56-FD98CF594170}"/>
              </a:ext>
            </a:extLst>
          </p:cNvPr>
          <p:cNvSpPr/>
          <p:nvPr/>
        </p:nvSpPr>
        <p:spPr>
          <a:xfrm>
            <a:off x="8175350" y="5553701"/>
            <a:ext cx="786301" cy="786301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FF0000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Google Shape;1149;p84">
            <a:extLst>
              <a:ext uri="{FF2B5EF4-FFF2-40B4-BE49-F238E27FC236}">
                <a16:creationId xmlns:a16="http://schemas.microsoft.com/office/drawing/2014/main" id="{B1F7495B-FCD5-AACE-FE50-6DC494870BDA}"/>
              </a:ext>
            </a:extLst>
          </p:cNvPr>
          <p:cNvSpPr/>
          <p:nvPr/>
        </p:nvSpPr>
        <p:spPr>
          <a:xfrm>
            <a:off x="9155047" y="5553701"/>
            <a:ext cx="786301" cy="786301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Google Shape;1150;p84">
            <a:extLst>
              <a:ext uri="{FF2B5EF4-FFF2-40B4-BE49-F238E27FC236}">
                <a16:creationId xmlns:a16="http://schemas.microsoft.com/office/drawing/2014/main" id="{FD16D39B-CF9C-8D68-F09E-3D007DF086FF}"/>
              </a:ext>
            </a:extLst>
          </p:cNvPr>
          <p:cNvSpPr/>
          <p:nvPr/>
        </p:nvSpPr>
        <p:spPr>
          <a:xfrm>
            <a:off x="10134754" y="5553701"/>
            <a:ext cx="786301" cy="786301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FF0000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Google Shape;1151;p84">
            <a:extLst>
              <a:ext uri="{FF2B5EF4-FFF2-40B4-BE49-F238E27FC236}">
                <a16:creationId xmlns:a16="http://schemas.microsoft.com/office/drawing/2014/main" id="{B441BCA6-AC8B-BE8F-1523-03CA70312B10}"/>
              </a:ext>
            </a:extLst>
          </p:cNvPr>
          <p:cNvSpPr/>
          <p:nvPr/>
        </p:nvSpPr>
        <p:spPr>
          <a:xfrm>
            <a:off x="8308441" y="5686198"/>
            <a:ext cx="520577" cy="521180"/>
          </a:xfrm>
          <a:custGeom>
            <a:gdLst>
              <a:gd name="f0" fmla="val w"/>
              <a:gd name="f1" fmla="val h"/>
              <a:gd name="f2" fmla="val 0"/>
              <a:gd name="f3" fmla="val 10860"/>
              <a:gd name="f4" fmla="val 10872"/>
              <a:gd name="f5" fmla="val 5430"/>
              <a:gd name="f6" fmla="val 1"/>
              <a:gd name="f7" fmla="val 3990"/>
              <a:gd name="f8" fmla="val 2608"/>
              <a:gd name="f9" fmla="val 560"/>
              <a:gd name="f10" fmla="val 1596"/>
              <a:gd name="f11" fmla="val 1584"/>
              <a:gd name="f12" fmla="val 561"/>
              <a:gd name="f13" fmla="val 2620"/>
              <a:gd name="f14" fmla="val 3989"/>
              <a:gd name="f15" fmla="val 6561"/>
              <a:gd name="f16" fmla="val 346"/>
              <a:gd name="f17" fmla="val 7645"/>
              <a:gd name="f18" fmla="val 1001"/>
              <a:gd name="f19" fmla="val 8573"/>
              <a:gd name="f20" fmla="val 1632"/>
              <a:gd name="f21" fmla="val 9466"/>
              <a:gd name="f22" fmla="val 2513"/>
              <a:gd name="f23" fmla="val 10145"/>
              <a:gd name="f24" fmla="val 3537"/>
              <a:gd name="f25" fmla="val 10538"/>
              <a:gd name="f26" fmla="val 3559"/>
              <a:gd name="f27" fmla="val 10544"/>
              <a:gd name="f28" fmla="val 3579"/>
              <a:gd name="f29" fmla="val 10547"/>
              <a:gd name="f30" fmla="val 3599"/>
              <a:gd name="f31" fmla="val 3656"/>
              <a:gd name="f32" fmla="val 3704"/>
              <a:gd name="f33" fmla="val 10522"/>
              <a:gd name="f34" fmla="val 3740"/>
              <a:gd name="f35" fmla="val 10478"/>
              <a:gd name="f36" fmla="val 3763"/>
              <a:gd name="f37" fmla="val 10443"/>
              <a:gd name="f38" fmla="val 10395"/>
              <a:gd name="f39" fmla="val 10371"/>
              <a:gd name="f40" fmla="val 7275"/>
              <a:gd name="f41" fmla="val 7180"/>
              <a:gd name="f42" fmla="val 3692"/>
              <a:gd name="f43" fmla="val 7097"/>
              <a:gd name="f44" fmla="val 3585"/>
              <a:gd name="f45" fmla="val 2156"/>
              <a:gd name="f46" fmla="val 5835"/>
              <a:gd name="f47" fmla="val 3680"/>
              <a:gd name="f48" fmla="val 5751"/>
              <a:gd name="f49" fmla="val 5656"/>
              <a:gd name="f50" fmla="val 3942"/>
              <a:gd name="f51" fmla="val 5180"/>
              <a:gd name="f52" fmla="val 2632"/>
              <a:gd name="f53" fmla="val 6799"/>
              <a:gd name="f54" fmla="val 7550"/>
              <a:gd name="f55" fmla="val 3894"/>
              <a:gd name="f56" fmla="val 6311"/>
              <a:gd name="f57" fmla="val 5883"/>
              <a:gd name="f58" fmla="val 4025"/>
              <a:gd name="f59" fmla="val 5561"/>
              <a:gd name="f60" fmla="val 4287"/>
              <a:gd name="f61" fmla="val 5228"/>
              <a:gd name="f62" fmla="val 4561"/>
              <a:gd name="f63" fmla="val 5025"/>
              <a:gd name="f64" fmla="val 4966"/>
              <a:gd name="f65" fmla="val 5740"/>
              <a:gd name="f66" fmla="val 5109"/>
              <a:gd name="f67" fmla="val 5204"/>
              <a:gd name="f68" fmla="val 5966"/>
              <a:gd name="f69" fmla="val 6061"/>
              <a:gd name="f70" fmla="val 5978"/>
              <a:gd name="f71" fmla="val 5478"/>
              <a:gd name="f72" fmla="val 5371"/>
              <a:gd name="f73" fmla="val 5418"/>
              <a:gd name="f74" fmla="val 4525"/>
              <a:gd name="f75" fmla="val 6145"/>
              <a:gd name="f76" fmla="val 4204"/>
              <a:gd name="f77" fmla="val 7704"/>
              <a:gd name="f78" fmla="val 7800"/>
              <a:gd name="f79" fmla="val 7883"/>
              <a:gd name="f80" fmla="val 4132"/>
              <a:gd name="f81" fmla="val 2418"/>
              <a:gd name="f82" fmla="val 2334"/>
              <a:gd name="f83" fmla="val 7811"/>
              <a:gd name="f84" fmla="val 2239"/>
              <a:gd name="f85" fmla="val 5121"/>
              <a:gd name="f86" fmla="val 2572"/>
              <a:gd name="f87" fmla="val 4466"/>
              <a:gd name="f88" fmla="val 3156"/>
              <a:gd name="f89" fmla="val 3799"/>
              <a:gd name="f90" fmla="val 3418"/>
              <a:gd name="f91" fmla="val 4549"/>
              <a:gd name="f92" fmla="val 5382"/>
              <a:gd name="f93" fmla="val 5442"/>
              <a:gd name="f94" fmla="val 1989"/>
              <a:gd name="f95" fmla="val 1906"/>
              <a:gd name="f96" fmla="val 1811"/>
              <a:gd name="f97" fmla="val 5513"/>
              <a:gd name="f98" fmla="val 5620"/>
              <a:gd name="f99" fmla="val 7228"/>
              <a:gd name="f100" fmla="val 7323"/>
              <a:gd name="f101" fmla="val 1894"/>
              <a:gd name="f102" fmla="val 7406"/>
              <a:gd name="f103" fmla="val 10085"/>
              <a:gd name="f104" fmla="val 1561"/>
              <a:gd name="f105" fmla="val 9300"/>
              <a:gd name="f106" fmla="val 7442"/>
              <a:gd name="f107" fmla="val 2596"/>
              <a:gd name="f108" fmla="val 322"/>
              <a:gd name="f109" fmla="val 8228"/>
              <a:gd name="f110" fmla="val 10526"/>
              <a:gd name="f111" fmla="val 8240"/>
              <a:gd name="f112" fmla="val 10502"/>
              <a:gd name="f113" fmla="val 7418"/>
              <a:gd name="f114" fmla="val 7728"/>
              <a:gd name="f115" fmla="val 7907"/>
              <a:gd name="f116" fmla="val 7347"/>
              <a:gd name="f117" fmla="val 7240"/>
              <a:gd name="f118" fmla="val 7823"/>
              <a:gd name="f119" fmla="val 6728"/>
              <a:gd name="f120" fmla="val 6633"/>
              <a:gd name="f121" fmla="val 6549"/>
              <a:gd name="f122" fmla="val 5549"/>
              <a:gd name="f123" fmla="val 6621"/>
              <a:gd name="f124" fmla="val 7561"/>
              <a:gd name="f125" fmla="val 7168"/>
              <a:gd name="f126" fmla="val 10693"/>
              <a:gd name="f127" fmla="val 10788"/>
              <a:gd name="f128" fmla="val 10859"/>
              <a:gd name="f129" fmla="val 5192"/>
              <a:gd name="f130" fmla="val 10871"/>
              <a:gd name="f131" fmla="val 6871"/>
              <a:gd name="f132" fmla="val 10312"/>
              <a:gd name="f133" fmla="val 9276"/>
              <a:gd name="f134" fmla="val 9288"/>
              <a:gd name="f135" fmla="val 10300"/>
              <a:gd name="f136" fmla="val 8252"/>
              <a:gd name="f137" fmla="val 6883"/>
              <a:gd name="f138" fmla="*/ f0 1 10860"/>
              <a:gd name="f139" fmla="*/ f1 1 10872"/>
              <a:gd name="f140" fmla="val f2"/>
              <a:gd name="f141" fmla="val f3"/>
              <a:gd name="f142" fmla="val f4"/>
              <a:gd name="f143" fmla="+- f142 0 f140"/>
              <a:gd name="f144" fmla="+- f141 0 f140"/>
              <a:gd name="f145" fmla="*/ f144 1 10860"/>
              <a:gd name="f146" fmla="*/ f143 1 10872"/>
              <a:gd name="f147" fmla="*/ f140 1 f145"/>
              <a:gd name="f148" fmla="*/ f141 1 f145"/>
              <a:gd name="f149" fmla="*/ f140 1 f146"/>
              <a:gd name="f150" fmla="*/ f142 1 f146"/>
              <a:gd name="f151" fmla="*/ f147 f138 1"/>
              <a:gd name="f152" fmla="*/ f148 f138 1"/>
              <a:gd name="f153" fmla="*/ f150 f139 1"/>
              <a:gd name="f154" fmla="*/ f149 f13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1" t="f154" r="f152" b="f153"/>
            <a:pathLst>
              <a:path w="10860" h="108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6" y="f14"/>
                  <a:pt x="f6" y="f5"/>
                </a:cubicBezTo>
                <a:cubicBezTo>
                  <a:pt x="f6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4" y="f35"/>
                </a:cubicBezTo>
                <a:cubicBezTo>
                  <a:pt x="f36" y="f37"/>
                  <a:pt x="f36" y="f38"/>
                  <a:pt x="f36" y="f39"/>
                </a:cubicBezTo>
                <a:lnTo>
                  <a:pt x="f36" y="f40"/>
                </a:lnTo>
                <a:cubicBezTo>
                  <a:pt x="f36" y="f41"/>
                  <a:pt x="f42" y="f43"/>
                  <a:pt x="f44" y="f43"/>
                </a:cubicBezTo>
                <a:lnTo>
                  <a:pt x="f45" y="f43"/>
                </a:lnTo>
                <a:lnTo>
                  <a:pt x="f45" y="f46"/>
                </a:lnTo>
                <a:lnTo>
                  <a:pt x="f44" y="f46"/>
                </a:lnTo>
                <a:cubicBezTo>
                  <a:pt x="f47" y="f46"/>
                  <a:pt x="f36" y="f48"/>
                  <a:pt x="f36" y="f49"/>
                </a:cubicBezTo>
                <a:lnTo>
                  <a:pt x="f36" y="f5"/>
                </a:lnTo>
                <a:cubicBezTo>
                  <a:pt x="f36" y="f50"/>
                  <a:pt x="f51" y="f52"/>
                  <a:pt x="f53" y="f52"/>
                </a:cubicBezTo>
                <a:lnTo>
                  <a:pt x="f54" y="f52"/>
                </a:lnTo>
                <a:lnTo>
                  <a:pt x="f54" y="f55"/>
                </a:lnTo>
                <a:lnTo>
                  <a:pt x="f53" y="f55"/>
                </a:lnTo>
                <a:cubicBezTo>
                  <a:pt x="f56" y="f55"/>
                  <a:pt x="f57" y="f58"/>
                  <a:pt x="f59" y="f60"/>
                </a:cubicBezTo>
                <a:cubicBezTo>
                  <a:pt x="f61" y="f62"/>
                  <a:pt x="f63" y="f64"/>
                  <a:pt x="f63" y="f5"/>
                </a:cubicBezTo>
                <a:lnTo>
                  <a:pt x="f63" y="f49"/>
                </a:lnTo>
                <a:cubicBezTo>
                  <a:pt x="f63" y="f65"/>
                  <a:pt x="f66" y="f46"/>
                  <a:pt x="f67" y="f46"/>
                </a:cubicBezTo>
                <a:lnTo>
                  <a:pt x="f57" y="f46"/>
                </a:lnTo>
                <a:cubicBezTo>
                  <a:pt x="f68" y="f46"/>
                  <a:pt x="f69" y="f48"/>
                  <a:pt x="f69" y="f49"/>
                </a:cubicBezTo>
                <a:cubicBezTo>
                  <a:pt x="f69" y="f59"/>
                  <a:pt x="f70" y="f71"/>
                  <a:pt x="f57" y="f71"/>
                </a:cubicBezTo>
                <a:lnTo>
                  <a:pt x="f72" y="f71"/>
                </a:lnTo>
                <a:lnTo>
                  <a:pt x="f72" y="f73"/>
                </a:lnTo>
                <a:cubicBezTo>
                  <a:pt x="f72" y="f74"/>
                  <a:pt x="f75" y="f76"/>
                  <a:pt x="f53" y="f76"/>
                </a:cubicBezTo>
                <a:lnTo>
                  <a:pt x="f77" y="f76"/>
                </a:lnTo>
                <a:cubicBezTo>
                  <a:pt x="f78" y="f76"/>
                  <a:pt x="f79" y="f80"/>
                  <a:pt x="f79" y="f58"/>
                </a:cubicBezTo>
                <a:lnTo>
                  <a:pt x="f79" y="f81"/>
                </a:lnTo>
                <a:cubicBezTo>
                  <a:pt x="f79" y="f82"/>
                  <a:pt x="f83" y="f84"/>
                  <a:pt x="f77" y="f84"/>
                </a:cubicBezTo>
                <a:lnTo>
                  <a:pt x="f53" y="f84"/>
                </a:lnTo>
                <a:cubicBezTo>
                  <a:pt x="f68" y="f84"/>
                  <a:pt x="f85" y="f86"/>
                  <a:pt x="f87" y="f88"/>
                </a:cubicBezTo>
                <a:cubicBezTo>
                  <a:pt x="f89" y="f36"/>
                  <a:pt x="f90" y="f91"/>
                  <a:pt x="f90" y="f92"/>
                </a:cubicBezTo>
                <a:lnTo>
                  <a:pt x="f90" y="f93"/>
                </a:lnTo>
                <a:lnTo>
                  <a:pt x="f94" y="f93"/>
                </a:lnTo>
                <a:cubicBezTo>
                  <a:pt x="f95" y="f93"/>
                  <a:pt x="f96" y="f97"/>
                  <a:pt x="f96" y="f98"/>
                </a:cubicBezTo>
                <a:lnTo>
                  <a:pt x="f96" y="f99"/>
                </a:lnTo>
                <a:cubicBezTo>
                  <a:pt x="f96" y="f100"/>
                  <a:pt x="f101" y="f102"/>
                  <a:pt x="f94" y="f102"/>
                </a:cubicBezTo>
                <a:lnTo>
                  <a:pt x="f90" y="f102"/>
                </a:lnTo>
                <a:lnTo>
                  <a:pt x="f90" y="f103"/>
                </a:lnTo>
                <a:cubicBezTo>
                  <a:pt x="f104" y="f105"/>
                  <a:pt x="f16" y="f106"/>
                  <a:pt x="f16" y="f73"/>
                </a:cubicBezTo>
                <a:cubicBezTo>
                  <a:pt x="f16" y="f107"/>
                  <a:pt x="f13" y="f108"/>
                  <a:pt x="f5" y="f108"/>
                </a:cubicBezTo>
                <a:cubicBezTo>
                  <a:pt x="f109" y="f108"/>
                  <a:pt x="f110" y="f13"/>
                  <a:pt x="f110" y="f73"/>
                </a:cubicBezTo>
                <a:cubicBezTo>
                  <a:pt x="f110" y="f109"/>
                  <a:pt x="f111" y="f112"/>
                  <a:pt x="f5" y="f112"/>
                </a:cubicBezTo>
                <a:lnTo>
                  <a:pt x="f72" y="f112"/>
                </a:lnTo>
                <a:lnTo>
                  <a:pt x="f72" y="f113"/>
                </a:lnTo>
                <a:lnTo>
                  <a:pt x="f114" y="f113"/>
                </a:lnTo>
                <a:cubicBezTo>
                  <a:pt x="f83" y="f113"/>
                  <a:pt x="f115" y="f116"/>
                  <a:pt x="f115" y="f117"/>
                </a:cubicBezTo>
                <a:lnTo>
                  <a:pt x="f115" y="f49"/>
                </a:lnTo>
                <a:cubicBezTo>
                  <a:pt x="f115" y="f59"/>
                  <a:pt x="f118" y="f71"/>
                  <a:pt x="f114" y="f71"/>
                </a:cubicBezTo>
                <a:lnTo>
                  <a:pt x="f119" y="f71"/>
                </a:lnTo>
                <a:cubicBezTo>
                  <a:pt x="f120" y="f71"/>
                  <a:pt x="f121" y="f122"/>
                  <a:pt x="f121" y="f49"/>
                </a:cubicBezTo>
                <a:cubicBezTo>
                  <a:pt x="f121" y="f65"/>
                  <a:pt x="f123" y="f46"/>
                  <a:pt x="f119" y="f46"/>
                </a:cubicBezTo>
                <a:lnTo>
                  <a:pt x="f124" y="f46"/>
                </a:lnTo>
                <a:lnTo>
                  <a:pt x="f124" y="f43"/>
                </a:lnTo>
                <a:lnTo>
                  <a:pt x="f67" y="f43"/>
                </a:lnTo>
                <a:cubicBezTo>
                  <a:pt x="f85" y="f43"/>
                  <a:pt x="f63" y="f125"/>
                  <a:pt x="f63" y="f40"/>
                </a:cubicBezTo>
                <a:lnTo>
                  <a:pt x="f63" y="f126"/>
                </a:lnTo>
                <a:cubicBezTo>
                  <a:pt x="f63" y="f127"/>
                  <a:pt x="f66" y="f128"/>
                  <a:pt x="f129" y="f130"/>
                </a:cubicBezTo>
                <a:lnTo>
                  <a:pt x="f5" y="f130"/>
                </a:lnTo>
                <a:cubicBezTo>
                  <a:pt x="f131" y="f130"/>
                  <a:pt x="f111" y="f132"/>
                  <a:pt x="f133" y="f134"/>
                </a:cubicBezTo>
                <a:cubicBezTo>
                  <a:pt x="f135" y="f136"/>
                  <a:pt x="f128" y="f137"/>
                  <a:pt x="f128" y="f93"/>
                </a:cubicBezTo>
                <a:cubicBezTo>
                  <a:pt x="f128" y="f14"/>
                  <a:pt x="f135" y="f13"/>
                  <a:pt x="f133" y="f11"/>
                </a:cubicBezTo>
                <a:cubicBezTo>
                  <a:pt x="f111" y="f9"/>
                  <a:pt x="f131" y="f6"/>
                  <a:pt x="f5" y="f6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1152;p84">
            <a:extLst>
              <a:ext uri="{FF2B5EF4-FFF2-40B4-BE49-F238E27FC236}">
                <a16:creationId xmlns:a16="http://schemas.microsoft.com/office/drawing/2014/main" id="{2FBCA5F4-890F-10FF-26F5-2F368E494D4E}"/>
              </a:ext>
            </a:extLst>
          </p:cNvPr>
          <p:cNvGrpSpPr/>
          <p:nvPr/>
        </p:nvGrpSpPr>
        <p:grpSpPr>
          <a:xfrm>
            <a:off x="9287580" y="5686564"/>
            <a:ext cx="521162" cy="520622"/>
            <a:chOff x="1916353" y="2892247"/>
            <a:chExt cx="521162" cy="52062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7" name="Google Shape;1153;p84">
              <a:extLst>
                <a:ext uri="{FF2B5EF4-FFF2-40B4-BE49-F238E27FC236}">
                  <a16:creationId xmlns:a16="http://schemas.microsoft.com/office/drawing/2014/main" id="{73C27E4F-15AD-3A67-A66D-C644CC24A911}"/>
                </a:ext>
              </a:extLst>
            </p:cNvPr>
            <p:cNvSpPr/>
            <p:nvPr/>
          </p:nvSpPr>
          <p:spPr>
            <a:xfrm>
              <a:off x="1916353" y="2892247"/>
              <a:ext cx="521162" cy="520622"/>
            </a:xfrm>
            <a:custGeom>
              <a:gdLst>
                <a:gd name="f0" fmla="val w"/>
                <a:gd name="f1" fmla="val h"/>
                <a:gd name="f2" fmla="val 0"/>
                <a:gd name="f3" fmla="val 10872"/>
                <a:gd name="f4" fmla="val 10860"/>
                <a:gd name="f5" fmla="val 5418"/>
                <a:gd name="f6" fmla="val 334"/>
                <a:gd name="f7" fmla="val 8228"/>
                <a:gd name="f8" fmla="val 10514"/>
                <a:gd name="f9" fmla="val 2608"/>
                <a:gd name="f10" fmla="val 5430"/>
                <a:gd name="f11" fmla="val 8240"/>
                <a:gd name="f12" fmla="val 1"/>
                <a:gd name="f13" fmla="val 3989"/>
                <a:gd name="f14" fmla="val 2620"/>
                <a:gd name="f15" fmla="val 560"/>
                <a:gd name="f16" fmla="val 1596"/>
                <a:gd name="f17" fmla="val 1584"/>
                <a:gd name="f18" fmla="val 572"/>
                <a:gd name="f19" fmla="val 6871"/>
                <a:gd name="f20" fmla="val 9264"/>
                <a:gd name="f21" fmla="val 10300"/>
                <a:gd name="f22" fmla="val 10859"/>
                <a:gd name="f23" fmla="val 6883"/>
                <a:gd name="f24" fmla="val 8252"/>
                <a:gd name="f25" fmla="val 9276"/>
                <a:gd name="f26" fmla="val 10871"/>
                <a:gd name="f27" fmla="*/ f0 1 10872"/>
                <a:gd name="f28" fmla="*/ f1 1 10860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0872"/>
                <a:gd name="f35" fmla="*/ f32 1 10860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0872" h="1086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8"/>
                    <a:pt x="f5" y="f8"/>
                  </a:cubicBezTo>
                  <a:cubicBezTo>
                    <a:pt x="f9" y="f8"/>
                    <a:pt x="f6" y="f11"/>
                    <a:pt x="f6" y="f10"/>
                  </a:cubicBezTo>
                  <a:cubicBezTo>
                    <a:pt x="f6" y="f9"/>
                    <a:pt x="f9" y="f6"/>
                    <a:pt x="f5" y="f6"/>
                  </a:cubicBezTo>
                  <a:close/>
                  <a:moveTo>
                    <a:pt x="f10" y="f12"/>
                  </a:moveTo>
                  <a:cubicBezTo>
                    <a:pt x="f13" y="f12"/>
                    <a:pt x="f14" y="f15"/>
                    <a:pt x="f16" y="f17"/>
                  </a:cubicBezTo>
                  <a:cubicBezTo>
                    <a:pt x="f18" y="f14"/>
                    <a:pt x="f12" y="f13"/>
                    <a:pt x="f12" y="f10"/>
                  </a:cubicBezTo>
                  <a:cubicBezTo>
                    <a:pt x="f12" y="f19"/>
                    <a:pt x="f18" y="f11"/>
                    <a:pt x="f16" y="f20"/>
                  </a:cubicBezTo>
                  <a:cubicBezTo>
                    <a:pt x="f14" y="f21"/>
                    <a:pt x="f13" y="f22"/>
                    <a:pt x="f10" y="f22"/>
                  </a:cubicBezTo>
                  <a:cubicBezTo>
                    <a:pt x="f23" y="f22"/>
                    <a:pt x="f24" y="f21"/>
                    <a:pt x="f25" y="f20"/>
                  </a:cubicBezTo>
                  <a:cubicBezTo>
                    <a:pt x="f21" y="f11"/>
                    <a:pt x="f26" y="f19"/>
                    <a:pt x="f26" y="f10"/>
                  </a:cubicBezTo>
                  <a:cubicBezTo>
                    <a:pt x="f26" y="f13"/>
                    <a:pt x="f21" y="f14"/>
                    <a:pt x="f25" y="f17"/>
                  </a:cubicBezTo>
                  <a:cubicBezTo>
                    <a:pt x="f24" y="f15"/>
                    <a:pt x="f23" y="f12"/>
                    <a:pt x="f10" y="f1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154;p84">
              <a:extLst>
                <a:ext uri="{FF2B5EF4-FFF2-40B4-BE49-F238E27FC236}">
                  <a16:creationId xmlns:a16="http://schemas.microsoft.com/office/drawing/2014/main" id="{5C1EB93B-8958-8DC9-CD68-0F871818BF82}"/>
                </a:ext>
              </a:extLst>
            </p:cNvPr>
            <p:cNvSpPr/>
            <p:nvPr/>
          </p:nvSpPr>
          <p:spPr>
            <a:xfrm>
              <a:off x="2013956" y="2990426"/>
              <a:ext cx="324237" cy="324264"/>
            </a:xfrm>
            <a:custGeom>
              <a:gdLst>
                <a:gd name="f0" fmla="val w"/>
                <a:gd name="f1" fmla="val h"/>
                <a:gd name="f2" fmla="val 0"/>
                <a:gd name="f3" fmla="val 6764"/>
                <a:gd name="f4" fmla="val 5335"/>
                <a:gd name="f5" fmla="val 346"/>
                <a:gd name="f6" fmla="val 5930"/>
                <a:gd name="f7" fmla="val 6418"/>
                <a:gd name="f8" fmla="val 834"/>
                <a:gd name="f9" fmla="val 1429"/>
                <a:gd name="f10" fmla="val 1"/>
                <a:gd name="f11" fmla="val 644"/>
                <a:gd name="f12" fmla="val 6120"/>
                <a:gd name="f13" fmla="val 6763"/>
                <a:gd name="f14" fmla="val 6121"/>
                <a:gd name="f15" fmla="*/ f0 1 6764"/>
                <a:gd name="f16" fmla="*/ f1 1 6764"/>
                <a:gd name="f17" fmla="val f2"/>
                <a:gd name="f18" fmla="val f3"/>
                <a:gd name="f19" fmla="+- f18 0 f17"/>
                <a:gd name="f20" fmla="*/ f19 1 6764"/>
                <a:gd name="f21" fmla="*/ f17 1 f20"/>
                <a:gd name="f22" fmla="*/ f18 1 f20"/>
                <a:gd name="f23" fmla="*/ f21 f15 1"/>
                <a:gd name="f24" fmla="*/ f22 f15 1"/>
                <a:gd name="f25" fmla="*/ f22 f16 1"/>
                <a:gd name="f26" fmla="*/ f21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64" h="6764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7" y="f6"/>
                    <a:pt x="f6" y="f7"/>
                    <a:pt x="f4" y="f7"/>
                  </a:cubicBezTo>
                  <a:lnTo>
                    <a:pt x="f9" y="f7"/>
                  </a:lnTo>
                  <a:cubicBezTo>
                    <a:pt x="f8" y="f7"/>
                    <a:pt x="f5" y="f6"/>
                    <a:pt x="f5" y="f4"/>
                  </a:cubicBezTo>
                  <a:lnTo>
                    <a:pt x="f5" y="f9"/>
                  </a:lnTo>
                  <a:cubicBezTo>
                    <a:pt x="f5" y="f8"/>
                    <a:pt x="f8" y="f5"/>
                    <a:pt x="f9" y="f5"/>
                  </a:cubicBezTo>
                  <a:close/>
                  <a:moveTo>
                    <a:pt x="f9" y="f10"/>
                  </a:moveTo>
                  <a:cubicBezTo>
                    <a:pt x="f11" y="f10"/>
                    <a:pt x="f10" y="f11"/>
                    <a:pt x="f10" y="f9"/>
                  </a:cubicBezTo>
                  <a:lnTo>
                    <a:pt x="f10" y="f4"/>
                  </a:lnTo>
                  <a:cubicBezTo>
                    <a:pt x="f10" y="f12"/>
                    <a:pt x="f11" y="f13"/>
                    <a:pt x="f9" y="f13"/>
                  </a:cubicBezTo>
                  <a:lnTo>
                    <a:pt x="f4" y="f13"/>
                  </a:lnTo>
                  <a:cubicBezTo>
                    <a:pt x="f14" y="f13"/>
                    <a:pt x="f13" y="f12"/>
                    <a:pt x="f13" y="f4"/>
                  </a:cubicBezTo>
                  <a:lnTo>
                    <a:pt x="f13" y="f9"/>
                  </a:lnTo>
                  <a:cubicBezTo>
                    <a:pt x="f13" y="f11"/>
                    <a:pt x="f14" y="f10"/>
                    <a:pt x="f4" y="f1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155;p84">
              <a:extLst>
                <a:ext uri="{FF2B5EF4-FFF2-40B4-BE49-F238E27FC236}">
                  <a16:creationId xmlns:a16="http://schemas.microsoft.com/office/drawing/2014/main" id="{5E504F07-F16E-5ACF-F0AB-54CD4C7157A1}"/>
                </a:ext>
              </a:extLst>
            </p:cNvPr>
            <p:cNvSpPr/>
            <p:nvPr/>
          </p:nvSpPr>
          <p:spPr>
            <a:xfrm>
              <a:off x="2089358" y="3067418"/>
              <a:ext cx="172903" cy="169804"/>
            </a:xfrm>
            <a:custGeom>
              <a:gdLst>
                <a:gd name="f0" fmla="val w"/>
                <a:gd name="f1" fmla="val h"/>
                <a:gd name="f2" fmla="val 0"/>
                <a:gd name="f3" fmla="val 3607"/>
                <a:gd name="f4" fmla="val 3542"/>
                <a:gd name="f5" fmla="val 1822"/>
                <a:gd name="f6" fmla="val 812"/>
                <a:gd name="f7" fmla="val 1"/>
                <a:gd name="f8" fmla="val 851"/>
                <a:gd name="f9" fmla="val 59"/>
                <a:gd name="f10" fmla="val 1859"/>
                <a:gd name="f11" fmla="val 95"/>
                <a:gd name="f12" fmla="val 2776"/>
                <a:gd name="f13" fmla="val 833"/>
                <a:gd name="f14" fmla="val 3502"/>
                <a:gd name="f15" fmla="val 1726"/>
                <a:gd name="f16" fmla="val 3538"/>
                <a:gd name="f17" fmla="val 1764"/>
                <a:gd name="f18" fmla="val 3541"/>
                <a:gd name="f19" fmla="val 1802"/>
                <a:gd name="f20" fmla="val 1840"/>
                <a:gd name="f21" fmla="val 2178"/>
                <a:gd name="f22" fmla="val 2494"/>
                <a:gd name="f23" fmla="val 3447"/>
                <a:gd name="f24" fmla="val 2762"/>
                <a:gd name="f25" fmla="val 3276"/>
                <a:gd name="f26" fmla="val 2857"/>
                <a:gd name="f27" fmla="val 3217"/>
                <a:gd name="f28" fmla="val 2869"/>
                <a:gd name="f29" fmla="val 3086"/>
                <a:gd name="f30" fmla="val 2797"/>
                <a:gd name="f31" fmla="val 3014"/>
                <a:gd name="f32" fmla="val 2761"/>
                <a:gd name="f33" fmla="val 2978"/>
                <a:gd name="f34" fmla="val 2711"/>
                <a:gd name="f35" fmla="val 2964"/>
                <a:gd name="f36" fmla="val 2664"/>
                <a:gd name="f37" fmla="val 2634"/>
                <a:gd name="f38" fmla="val 2606"/>
                <a:gd name="f39" fmla="val 2969"/>
                <a:gd name="f40" fmla="val 2583"/>
                <a:gd name="f41" fmla="val 2979"/>
                <a:gd name="f42" fmla="val 2380"/>
                <a:gd name="f43" fmla="val 3096"/>
                <a:gd name="f44" fmla="val 2149"/>
                <a:gd name="f45" fmla="val 3185"/>
                <a:gd name="f46" fmla="val 1897"/>
                <a:gd name="f47" fmla="val 1868"/>
                <a:gd name="f48" fmla="val 1839"/>
                <a:gd name="f49" fmla="val 3183"/>
                <a:gd name="f50" fmla="val 1809"/>
                <a:gd name="f51" fmla="val 3181"/>
                <a:gd name="f52" fmla="val 1023"/>
                <a:gd name="f53" fmla="val 3169"/>
                <a:gd name="f54" fmla="val 380"/>
                <a:gd name="f55" fmla="val 2514"/>
                <a:gd name="f56" fmla="val 392"/>
                <a:gd name="f57" fmla="val 1716"/>
                <a:gd name="f58" fmla="val 426"/>
                <a:gd name="f59" fmla="val 948"/>
                <a:gd name="f60" fmla="val 1028"/>
                <a:gd name="f61" fmla="val 330"/>
                <a:gd name="f62" fmla="val 1792"/>
                <a:gd name="f63" fmla="val 1833"/>
                <a:gd name="f64" fmla="val 1874"/>
                <a:gd name="f65" fmla="val 332"/>
                <a:gd name="f66" fmla="val 1916"/>
                <a:gd name="f67" fmla="val 335"/>
                <a:gd name="f68" fmla="val 2619"/>
                <a:gd name="f69" fmla="val 371"/>
                <a:gd name="f70" fmla="val 3190"/>
                <a:gd name="f71" fmla="val 943"/>
                <a:gd name="f72" fmla="val 3250"/>
                <a:gd name="f73" fmla="val 1633"/>
                <a:gd name="f74" fmla="val 3285"/>
                <a:gd name="f75" fmla="val 1919"/>
                <a:gd name="f76" fmla="val 3214"/>
                <a:gd name="f77" fmla="val 2193"/>
                <a:gd name="f78" fmla="val 3095"/>
                <a:gd name="f79" fmla="val 2431"/>
                <a:gd name="f80" fmla="val 3059"/>
                <a:gd name="f81" fmla="val 2490"/>
                <a:gd name="f82" fmla="val 2574"/>
                <a:gd name="f83" fmla="val 3119"/>
                <a:gd name="f84" fmla="val 2633"/>
                <a:gd name="f85" fmla="val 3149"/>
                <a:gd name="f86" fmla="val 2663"/>
                <a:gd name="f87" fmla="val 3191"/>
                <a:gd name="f88" fmla="val 2678"/>
                <a:gd name="f89" fmla="val 3234"/>
                <a:gd name="f90" fmla="val 3295"/>
                <a:gd name="f91" fmla="val 3358"/>
                <a:gd name="f92" fmla="val 2648"/>
                <a:gd name="f93" fmla="val 3393"/>
                <a:gd name="f94" fmla="val 2586"/>
                <a:gd name="f95" fmla="val 3536"/>
                <a:gd name="f96" fmla="val 2324"/>
                <a:gd name="f97" fmla="val 2014"/>
                <a:gd name="f98" fmla="val 3583"/>
                <a:gd name="f99" fmla="val 1669"/>
                <a:gd name="f100" fmla="val 764"/>
                <a:gd name="f101" fmla="val 50"/>
                <a:gd name="f102" fmla="val 1904"/>
                <a:gd name="f103" fmla="val 2"/>
                <a:gd name="f104" fmla="val 1877"/>
                <a:gd name="f105" fmla="val 1849"/>
                <a:gd name="f106" fmla="*/ f0 1 3607"/>
                <a:gd name="f107" fmla="*/ f1 1 3542"/>
                <a:gd name="f108" fmla="val f2"/>
                <a:gd name="f109" fmla="val f3"/>
                <a:gd name="f110" fmla="val f4"/>
                <a:gd name="f111" fmla="+- f110 0 f108"/>
                <a:gd name="f112" fmla="+- f109 0 f108"/>
                <a:gd name="f113" fmla="*/ f112 1 3607"/>
                <a:gd name="f114" fmla="*/ f111 1 3542"/>
                <a:gd name="f115" fmla="*/ f108 1 f113"/>
                <a:gd name="f116" fmla="*/ f109 1 f113"/>
                <a:gd name="f117" fmla="*/ f108 1 f114"/>
                <a:gd name="f118" fmla="*/ f110 1 f114"/>
                <a:gd name="f119" fmla="*/ f115 f106 1"/>
                <a:gd name="f120" fmla="*/ f116 f106 1"/>
                <a:gd name="f121" fmla="*/ f118 f107 1"/>
                <a:gd name="f122" fmla="*/ f117 f10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9" t="f122" r="f120" b="f121"/>
              <a:pathLst>
                <a:path w="3606" h="354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1"/>
                  </a:cubicBezTo>
                  <a:cubicBezTo>
                    <a:pt x="f63" y="f61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0" y="f82"/>
                    <a:pt x="f83" y="f84"/>
                  </a:cubicBezTo>
                  <a:cubicBezTo>
                    <a:pt x="f85" y="f86"/>
                    <a:pt x="f87" y="f88"/>
                    <a:pt x="f89" y="f88"/>
                  </a:cubicBezTo>
                  <a:cubicBezTo>
                    <a:pt x="f90" y="f88"/>
                    <a:pt x="f91" y="f92"/>
                    <a:pt x="f93" y="f94"/>
                  </a:cubicBezTo>
                  <a:cubicBezTo>
                    <a:pt x="f95" y="f96"/>
                    <a:pt x="f3" y="f97"/>
                    <a:pt x="f98" y="f99"/>
                  </a:cubicBezTo>
                  <a:cubicBezTo>
                    <a:pt x="f95" y="f100"/>
                    <a:pt x="f30" y="f101"/>
                    <a:pt x="f102" y="f103"/>
                  </a:cubicBezTo>
                  <a:cubicBezTo>
                    <a:pt x="f104" y="f7"/>
                    <a:pt x="f10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156;p84">
              <a:extLst>
                <a:ext uri="{FF2B5EF4-FFF2-40B4-BE49-F238E27FC236}">
                  <a16:creationId xmlns:a16="http://schemas.microsoft.com/office/drawing/2014/main" id="{AD035859-AD9C-4CAE-B803-9AF9020C58EA}"/>
                </a:ext>
              </a:extLst>
            </p:cNvPr>
            <p:cNvSpPr/>
            <p:nvPr/>
          </p:nvSpPr>
          <p:spPr>
            <a:xfrm>
              <a:off x="2241697" y="3032086"/>
              <a:ext cx="44531" cy="44010"/>
            </a:xfrm>
            <a:custGeom>
              <a:gdLst>
                <a:gd name="f0" fmla="val w"/>
                <a:gd name="f1" fmla="val h"/>
                <a:gd name="f2" fmla="val 0"/>
                <a:gd name="f3" fmla="val 929"/>
                <a:gd name="f4" fmla="val 918"/>
                <a:gd name="f5" fmla="val 465"/>
                <a:gd name="f6" fmla="val 1"/>
                <a:gd name="f7" fmla="val 203"/>
                <a:gd name="f8" fmla="val 453"/>
                <a:gd name="f9" fmla="val 715"/>
                <a:gd name="f10" fmla="*/ f0 1 929"/>
                <a:gd name="f11" fmla="*/ f1 1 91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29"/>
                <a:gd name="f18" fmla="*/ f15 1 918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29" h="918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1157;p84">
            <a:extLst>
              <a:ext uri="{FF2B5EF4-FFF2-40B4-BE49-F238E27FC236}">
                <a16:creationId xmlns:a16="http://schemas.microsoft.com/office/drawing/2014/main" id="{7B1968F7-0A64-3BF6-C782-AF8B008C3C63}"/>
              </a:ext>
            </a:extLst>
          </p:cNvPr>
          <p:cNvGrpSpPr/>
          <p:nvPr/>
        </p:nvGrpSpPr>
        <p:grpSpPr>
          <a:xfrm>
            <a:off x="10267296" y="5686564"/>
            <a:ext cx="521162" cy="520622"/>
            <a:chOff x="2896069" y="2892247"/>
            <a:chExt cx="521162" cy="520622"/>
          </a:xfrm>
          <a:solidFill>
            <a:srgbClr val="FF0000"/>
          </a:solidFill>
        </p:grpSpPr>
        <p:sp>
          <p:nvSpPr>
            <p:cNvPr id="32" name="Google Shape;1158;p84">
              <a:extLst>
                <a:ext uri="{FF2B5EF4-FFF2-40B4-BE49-F238E27FC236}">
                  <a16:creationId xmlns:a16="http://schemas.microsoft.com/office/drawing/2014/main" id="{2CDF85D1-5F10-6C73-3454-6181462BE326}"/>
                </a:ext>
              </a:extLst>
            </p:cNvPr>
            <p:cNvSpPr/>
            <p:nvPr/>
          </p:nvSpPr>
          <p:spPr>
            <a:xfrm>
              <a:off x="2896069" y="2892247"/>
              <a:ext cx="521162" cy="520622"/>
            </a:xfrm>
            <a:custGeom>
              <a:gdLst>
                <a:gd name="f0" fmla="val w"/>
                <a:gd name="f1" fmla="val h"/>
                <a:gd name="f2" fmla="val 0"/>
                <a:gd name="f3" fmla="val 10872"/>
                <a:gd name="f4" fmla="val 10860"/>
                <a:gd name="f5" fmla="val 5430"/>
                <a:gd name="f6" fmla="val 334"/>
                <a:gd name="f7" fmla="val 8252"/>
                <a:gd name="f8" fmla="val 10526"/>
                <a:gd name="f9" fmla="val 2608"/>
                <a:gd name="f10" fmla="val 8240"/>
                <a:gd name="f11" fmla="val 8228"/>
                <a:gd name="f12" fmla="val 10514"/>
                <a:gd name="f13" fmla="val 2620"/>
                <a:gd name="f14" fmla="val 346"/>
                <a:gd name="f15" fmla="val 1"/>
                <a:gd name="f16" fmla="val 3989"/>
                <a:gd name="f17" fmla="val 560"/>
                <a:gd name="f18" fmla="val 1596"/>
                <a:gd name="f19" fmla="val 1584"/>
                <a:gd name="f20" fmla="val 572"/>
                <a:gd name="f21" fmla="val 6871"/>
                <a:gd name="f22" fmla="val 9264"/>
                <a:gd name="f23" fmla="val 10300"/>
                <a:gd name="f24" fmla="val 10859"/>
                <a:gd name="f25" fmla="val 6882"/>
                <a:gd name="f26" fmla="val 9276"/>
                <a:gd name="f27" fmla="val 10871"/>
                <a:gd name="f28" fmla="*/ f0 1 10872"/>
                <a:gd name="f29" fmla="*/ f1 1 10860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0872"/>
                <a:gd name="f36" fmla="*/ f33 1 10860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0872" h="10860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10"/>
                    <a:pt x="f11" y="f12"/>
                    <a:pt x="f5" y="f12"/>
                  </a:cubicBezTo>
                  <a:cubicBezTo>
                    <a:pt x="f13" y="f12"/>
                    <a:pt x="f14" y="f10"/>
                    <a:pt x="f14" y="f5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13" y="f17"/>
                    <a:pt x="f18" y="f19"/>
                  </a:cubicBezTo>
                  <a:cubicBezTo>
                    <a:pt x="f20" y="f13"/>
                    <a:pt x="f15" y="f16"/>
                    <a:pt x="f15" y="f5"/>
                  </a:cubicBezTo>
                  <a:cubicBezTo>
                    <a:pt x="f15" y="f21"/>
                    <a:pt x="f20" y="f10"/>
                    <a:pt x="f18" y="f22"/>
                  </a:cubicBezTo>
                  <a:cubicBezTo>
                    <a:pt x="f13" y="f23"/>
                    <a:pt x="f16" y="f24"/>
                    <a:pt x="f5" y="f24"/>
                  </a:cubicBezTo>
                  <a:cubicBezTo>
                    <a:pt x="f25" y="f24"/>
                    <a:pt x="f7" y="f23"/>
                    <a:pt x="f26" y="f22"/>
                  </a:cubicBezTo>
                  <a:cubicBezTo>
                    <a:pt x="f23" y="f10"/>
                    <a:pt x="f27" y="f21"/>
                    <a:pt x="f27" y="f5"/>
                  </a:cubicBezTo>
                  <a:cubicBezTo>
                    <a:pt x="f27" y="f16"/>
                    <a:pt x="f23" y="f13"/>
                    <a:pt x="f26" y="f19"/>
                  </a:cubicBezTo>
                  <a:cubicBezTo>
                    <a:pt x="f7" y="f17"/>
                    <a:pt x="f25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159;p84">
              <a:extLst>
                <a:ext uri="{FF2B5EF4-FFF2-40B4-BE49-F238E27FC236}">
                  <a16:creationId xmlns:a16="http://schemas.microsoft.com/office/drawing/2014/main" id="{C106494F-EF45-0904-6B37-663239B0DE43}"/>
                </a:ext>
              </a:extLst>
            </p:cNvPr>
            <p:cNvSpPr/>
            <p:nvPr/>
          </p:nvSpPr>
          <p:spPr>
            <a:xfrm>
              <a:off x="3015910" y="3100593"/>
              <a:ext cx="71999" cy="181544"/>
            </a:xfrm>
            <a:custGeom>
              <a:gdLst>
                <a:gd name="f0" fmla="val 180"/>
                <a:gd name="f1" fmla="val w"/>
                <a:gd name="f2" fmla="val h"/>
                <a:gd name="f3" fmla="val 0"/>
                <a:gd name="f4" fmla="val 1502"/>
                <a:gd name="f5" fmla="val 3787"/>
                <a:gd name="f6" fmla="val 1168"/>
                <a:gd name="f7" fmla="val 346"/>
                <a:gd name="f8" fmla="val 3430"/>
                <a:gd name="f9" fmla="val 358"/>
                <a:gd name="f10" fmla="val 1"/>
                <a:gd name="f11" fmla="val 96"/>
                <a:gd name="f12" fmla="val 72"/>
                <a:gd name="f13" fmla="val 179"/>
                <a:gd name="f14" fmla="val 3608"/>
                <a:gd name="f15" fmla="val 3703"/>
                <a:gd name="f16" fmla="val 1323"/>
                <a:gd name="f17" fmla="val 1418"/>
                <a:gd name="f18" fmla="val 1501"/>
                <a:gd name="f19" fmla="val 3715"/>
                <a:gd name="f20" fmla="val 1430"/>
                <a:gd name="f21" fmla="*/ f1 1 1502"/>
                <a:gd name="f22" fmla="*/ f2 1 3787"/>
                <a:gd name="f23" fmla="val f3"/>
                <a:gd name="f24" fmla="val f4"/>
                <a:gd name="f25" fmla="val f5"/>
                <a:gd name="f26" fmla="+- f25 0 f23"/>
                <a:gd name="f27" fmla="+- f24 0 f23"/>
                <a:gd name="f28" fmla="*/ f27 1 1502"/>
                <a:gd name="f29" fmla="*/ f26 1 378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502" h="3787">
                  <a:moveTo>
                    <a:pt x="f6" y="f7"/>
                  </a:moveTo>
                  <a:lnTo>
                    <a:pt x="f6" y="f8"/>
                  </a:lnTo>
                  <a:lnTo>
                    <a:pt x="f9" y="f8"/>
                  </a:lnTo>
                  <a:lnTo>
                    <a:pt x="f9" y="f7"/>
                  </a:lnTo>
                  <a:close/>
                  <a:moveTo>
                    <a:pt x="f0" y="f10"/>
                  </a:moveTo>
                  <a:cubicBezTo>
                    <a:pt x="f11" y="f10"/>
                    <a:pt x="f10" y="f12"/>
                    <a:pt x="f10" y="f13"/>
                  </a:cubicBezTo>
                  <a:lnTo>
                    <a:pt x="f10" y="f14"/>
                  </a:lnTo>
                  <a:cubicBezTo>
                    <a:pt x="f10" y="f15"/>
                    <a:pt x="f12" y="f5"/>
                    <a:pt x="f0" y="f5"/>
                  </a:cubicBezTo>
                  <a:lnTo>
                    <a:pt x="f16" y="f5"/>
                  </a:lnTo>
                  <a:cubicBezTo>
                    <a:pt x="f17" y="f5"/>
                    <a:pt x="f18" y="f19"/>
                    <a:pt x="f18" y="f14"/>
                  </a:cubicBezTo>
                  <a:lnTo>
                    <a:pt x="f18" y="f13"/>
                  </a:lnTo>
                  <a:cubicBezTo>
                    <a:pt x="f18" y="f12"/>
                    <a:pt x="f20" y="f10"/>
                    <a:pt x="f16" y="f1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160;p84">
              <a:extLst>
                <a:ext uri="{FF2B5EF4-FFF2-40B4-BE49-F238E27FC236}">
                  <a16:creationId xmlns:a16="http://schemas.microsoft.com/office/drawing/2014/main" id="{46631C6E-7A66-D4A5-5EE8-EABC86FF6E97}"/>
                </a:ext>
              </a:extLst>
            </p:cNvPr>
            <p:cNvSpPr/>
            <p:nvPr/>
          </p:nvSpPr>
          <p:spPr>
            <a:xfrm>
              <a:off x="3005075" y="3001838"/>
              <a:ext cx="82835" cy="82835"/>
            </a:xfrm>
            <a:custGeom>
              <a:gdLst>
                <a:gd name="f0" fmla="val w"/>
                <a:gd name="f1" fmla="val h"/>
                <a:gd name="f2" fmla="val 0"/>
                <a:gd name="f3" fmla="val 1728"/>
                <a:gd name="f4" fmla="val 870"/>
                <a:gd name="f5" fmla="val 334"/>
                <a:gd name="f6" fmla="val 1156"/>
                <a:gd name="f7" fmla="val 1394"/>
                <a:gd name="f8" fmla="val 572"/>
                <a:gd name="f9" fmla="val 846"/>
                <a:gd name="f10" fmla="val 1132"/>
                <a:gd name="f11" fmla="val 1370"/>
                <a:gd name="f12" fmla="val 584"/>
                <a:gd name="f13" fmla="val 346"/>
                <a:gd name="f14" fmla="val 1"/>
                <a:gd name="f15" fmla="val 394"/>
                <a:gd name="f16" fmla="val 1346"/>
                <a:gd name="f17" fmla="val 1727"/>
                <a:gd name="f18" fmla="val 1334"/>
                <a:gd name="f19" fmla="*/ f0 1 1728"/>
                <a:gd name="f20" fmla="*/ f1 1 1728"/>
                <a:gd name="f21" fmla="val f2"/>
                <a:gd name="f22" fmla="val f3"/>
                <a:gd name="f23" fmla="+- f22 0 f21"/>
                <a:gd name="f24" fmla="*/ f23 1 1728"/>
                <a:gd name="f25" fmla="*/ f21 1 f24"/>
                <a:gd name="f26" fmla="*/ f22 1 f24"/>
                <a:gd name="f27" fmla="*/ f25 f19 1"/>
                <a:gd name="f28" fmla="*/ f26 f19 1"/>
                <a:gd name="f29" fmla="*/ f26 f20 1"/>
                <a:gd name="f30" fmla="*/ f25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28" h="1728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cubicBezTo>
                    <a:pt x="f7" y="f10"/>
                    <a:pt x="f6" y="f11"/>
                    <a:pt x="f4" y="f11"/>
                  </a:cubicBezTo>
                  <a:cubicBezTo>
                    <a:pt x="f12" y="f11"/>
                    <a:pt x="f13" y="f10"/>
                    <a:pt x="f13" y="f9"/>
                  </a:cubicBezTo>
                  <a:cubicBezTo>
                    <a:pt x="f13" y="f8"/>
                    <a:pt x="f12" y="f5"/>
                    <a:pt x="f4" y="f5"/>
                  </a:cubicBezTo>
                  <a:close/>
                  <a:moveTo>
                    <a:pt x="f4" y="f14"/>
                  </a:moveTo>
                  <a:cubicBezTo>
                    <a:pt x="f15" y="f14"/>
                    <a:pt x="f14" y="f15"/>
                    <a:pt x="f14" y="f4"/>
                  </a:cubicBezTo>
                  <a:cubicBezTo>
                    <a:pt x="f14" y="f16"/>
                    <a:pt x="f15" y="f17"/>
                    <a:pt x="f4" y="f17"/>
                  </a:cubicBezTo>
                  <a:cubicBezTo>
                    <a:pt x="f16" y="f17"/>
                    <a:pt x="f17" y="f18"/>
                    <a:pt x="f17" y="f4"/>
                  </a:cubicBezTo>
                  <a:cubicBezTo>
                    <a:pt x="f17" y="f15"/>
                    <a:pt x="f16" y="f14"/>
                    <a:pt x="f4" y="f1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161;p84">
              <a:extLst>
                <a:ext uri="{FF2B5EF4-FFF2-40B4-BE49-F238E27FC236}">
                  <a16:creationId xmlns:a16="http://schemas.microsoft.com/office/drawing/2014/main" id="{57D71618-7258-08B9-5786-1D9086E5808B}"/>
                </a:ext>
              </a:extLst>
            </p:cNvPr>
            <p:cNvSpPr/>
            <p:nvPr/>
          </p:nvSpPr>
          <p:spPr>
            <a:xfrm>
              <a:off x="3125492" y="3100593"/>
              <a:ext cx="192993" cy="181544"/>
            </a:xfrm>
            <a:custGeom>
              <a:gdLst>
                <a:gd name="f0" fmla="val w"/>
                <a:gd name="f1" fmla="val h"/>
                <a:gd name="f2" fmla="val 0"/>
                <a:gd name="f3" fmla="val 4026"/>
                <a:gd name="f4" fmla="val 3787"/>
                <a:gd name="f5" fmla="val 191"/>
                <a:gd name="f6" fmla="val 1"/>
                <a:gd name="f7" fmla="val 96"/>
                <a:gd name="f8" fmla="val 72"/>
                <a:gd name="f9" fmla="val 179"/>
                <a:gd name="f10" fmla="val 3608"/>
                <a:gd name="f11" fmla="val 3703"/>
                <a:gd name="f12" fmla="val 84"/>
                <a:gd name="f13" fmla="val 1334"/>
                <a:gd name="f14" fmla="val 1418"/>
                <a:gd name="f15" fmla="val 1513"/>
                <a:gd name="f16" fmla="val 3715"/>
                <a:gd name="f17" fmla="val 2382"/>
                <a:gd name="f18" fmla="val 1977"/>
                <a:gd name="f19" fmla="val 1596"/>
                <a:gd name="f20" fmla="val 1501"/>
                <a:gd name="f21" fmla="val 2037"/>
                <a:gd name="f22" fmla="val 2347"/>
                <a:gd name="f23" fmla="val 2477"/>
                <a:gd name="f24" fmla="val 1763"/>
                <a:gd name="f25" fmla="val 2525"/>
                <a:gd name="f26" fmla="val 2060"/>
                <a:gd name="f27" fmla="val 2537"/>
                <a:gd name="f28" fmla="val 2156"/>
                <a:gd name="f29" fmla="val 2608"/>
                <a:gd name="f30" fmla="val 2215"/>
                <a:gd name="f31" fmla="val 2692"/>
                <a:gd name="f32" fmla="val 2787"/>
                <a:gd name="f33" fmla="val 2870"/>
                <a:gd name="f34" fmla="val 2120"/>
                <a:gd name="f35" fmla="val 2847"/>
                <a:gd name="f36" fmla="val 2025"/>
                <a:gd name="f37" fmla="val 2763"/>
                <a:gd name="f38" fmla="val 1465"/>
                <a:gd name="f39" fmla="val 1155"/>
                <a:gd name="f40" fmla="val 2013"/>
                <a:gd name="f41" fmla="val 1156"/>
                <a:gd name="f42" fmla="val 1608"/>
                <a:gd name="f43" fmla="val 3430"/>
                <a:gd name="f44" fmla="val 346"/>
                <a:gd name="f45" fmla="val 358"/>
                <a:gd name="f46" fmla="val 918"/>
                <a:gd name="f47" fmla="val 572"/>
                <a:gd name="f48" fmla="val 632"/>
                <a:gd name="f49" fmla="val 930"/>
                <a:gd name="f50" fmla="val 679"/>
                <a:gd name="f51" fmla="val 977"/>
                <a:gd name="f52" fmla="val 715"/>
                <a:gd name="f53" fmla="val 1007"/>
                <a:gd name="f54" fmla="val 733"/>
                <a:gd name="f55" fmla="val 1043"/>
                <a:gd name="f56" fmla="val 742"/>
                <a:gd name="f57" fmla="val 1078"/>
                <a:gd name="f58" fmla="val 1114"/>
                <a:gd name="f59" fmla="val 1150"/>
                <a:gd name="f60" fmla="val 1180"/>
                <a:gd name="f61" fmla="val 1477"/>
                <a:gd name="f62" fmla="val 477"/>
                <a:gd name="f63" fmla="val 1835"/>
                <a:gd name="f64" fmla="val 2227"/>
                <a:gd name="f65" fmla="val 3204"/>
                <a:gd name="f66" fmla="val 3656"/>
                <a:gd name="f67" fmla="val 1191"/>
                <a:gd name="f68" fmla="val 2001"/>
                <a:gd name="f69" fmla="val 2775"/>
                <a:gd name="f70" fmla="val 2703"/>
                <a:gd name="f71" fmla="val 2597"/>
                <a:gd name="f72" fmla="val 3596"/>
                <a:gd name="f73" fmla="val 3691"/>
                <a:gd name="f74" fmla="val 3775"/>
                <a:gd name="f75" fmla="val 2704"/>
                <a:gd name="f76" fmla="val 3847"/>
                <a:gd name="f77" fmla="val 3942"/>
                <a:gd name="f78" fmla="val 4025"/>
                <a:gd name="f79" fmla="val 1989"/>
                <a:gd name="f80" fmla="val 810"/>
                <a:gd name="f81" fmla="val 3299"/>
                <a:gd name="f82" fmla="val 2239"/>
                <a:gd name="f83" fmla="val 1894"/>
                <a:gd name="f84" fmla="val 1573"/>
                <a:gd name="f85" fmla="val 1275"/>
                <a:gd name="f86" fmla="val 251"/>
                <a:gd name="f87" fmla="val 1204"/>
                <a:gd name="f88" fmla="val 1096"/>
                <a:gd name="f89" fmla="*/ f0 1 4026"/>
                <a:gd name="f90" fmla="*/ f1 1 3787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4026"/>
                <a:gd name="f97" fmla="*/ f94 1 3787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4026" h="378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5" y="f10"/>
                  </a:cubicBezTo>
                  <a:lnTo>
                    <a:pt x="f15" y="f17"/>
                  </a:ln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23" y="f39"/>
                    <a:pt x="f40" y="f39"/>
                  </a:cubicBezTo>
                  <a:cubicBezTo>
                    <a:pt x="f38" y="f39"/>
                    <a:pt x="f41" y="f42"/>
                    <a:pt x="f41" y="f17"/>
                  </a:cubicBezTo>
                  <a:lnTo>
                    <a:pt x="f41" y="f43"/>
                  </a:lnTo>
                  <a:lnTo>
                    <a:pt x="f44" y="f43"/>
                  </a:lnTo>
                  <a:lnTo>
                    <a:pt x="f44" y="f45"/>
                  </a:lnTo>
                  <a:lnTo>
                    <a:pt x="f46" y="f45"/>
                  </a:lnTo>
                  <a:lnTo>
                    <a:pt x="f46" y="f47"/>
                  </a:lnTo>
                  <a:cubicBezTo>
                    <a:pt x="f46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54"/>
                    <a:pt x="f60" y="f52"/>
                  </a:cubicBezTo>
                  <a:cubicBezTo>
                    <a:pt x="f61" y="f62"/>
                    <a:pt x="f63" y="f45"/>
                    <a:pt x="f64" y="f45"/>
                  </a:cubicBezTo>
                  <a:cubicBezTo>
                    <a:pt x="f65" y="f45"/>
                    <a:pt x="f66" y="f67"/>
                    <a:pt x="f66" y="f68"/>
                  </a:cubicBezTo>
                  <a:lnTo>
                    <a:pt x="f66" y="f43"/>
                  </a:lnTo>
                  <a:lnTo>
                    <a:pt x="f35" y="f43"/>
                  </a:lnTo>
                  <a:lnTo>
                    <a:pt x="f35" y="f33"/>
                  </a:lnTo>
                  <a:cubicBezTo>
                    <a:pt x="f35" y="f69"/>
                    <a:pt x="f69" y="f70"/>
                    <a:pt x="f31" y="f70"/>
                  </a:cubicBezTo>
                  <a:cubicBezTo>
                    <a:pt x="f71" y="f70"/>
                    <a:pt x="f25" y="f69"/>
                    <a:pt x="f25" y="f33"/>
                  </a:cubicBezTo>
                  <a:lnTo>
                    <a:pt x="f25" y="f72"/>
                  </a:lnTo>
                  <a:cubicBezTo>
                    <a:pt x="f25" y="f73"/>
                    <a:pt x="f71" y="f74"/>
                    <a:pt x="f75" y="f74"/>
                  </a:cubicBezTo>
                  <a:lnTo>
                    <a:pt x="f76" y="f74"/>
                  </a:lnTo>
                  <a:cubicBezTo>
                    <a:pt x="f77" y="f74"/>
                    <a:pt x="f78" y="f11"/>
                    <a:pt x="f78" y="f72"/>
                  </a:cubicBezTo>
                  <a:lnTo>
                    <a:pt x="f78" y="f79"/>
                  </a:lnTo>
                  <a:cubicBezTo>
                    <a:pt x="f78" y="f80"/>
                    <a:pt x="f81" y="f6"/>
                    <a:pt x="f82" y="f6"/>
                  </a:cubicBezTo>
                  <a:cubicBezTo>
                    <a:pt x="f83" y="f6"/>
                    <a:pt x="f84" y="f12"/>
                    <a:pt x="f85" y="f86"/>
                  </a:cubicBezTo>
                  <a:lnTo>
                    <a:pt x="f85" y="f9"/>
                  </a:lnTo>
                  <a:cubicBezTo>
                    <a:pt x="f85" y="f12"/>
                    <a:pt x="f87" y="f6"/>
                    <a:pt x="f88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52442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5" name="Straight Connector 10">
            <a:extLst>
              <a:ext uri="{FF2B5EF4-FFF2-40B4-BE49-F238E27FC236}">
                <a16:creationId xmlns:a16="http://schemas.microsoft.com/office/drawing/2014/main" id="{6098AEE5-C627-4A5A-A916-A6FC7589A3E4}"/>
              </a:ext>
            </a:extLst>
          </p:cNvPr>
          <p:cNvCxnSpPr/>
          <p:nvPr/>
        </p:nvCxnSpPr>
        <p:spPr>
          <a:xfrm>
            <a:off x="905614" y="5939874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16">
            <a:extLst>
              <a:ext uri="{FF2B5EF4-FFF2-40B4-BE49-F238E27FC236}">
                <a16:creationId xmlns:a16="http://schemas.microsoft.com/office/drawing/2014/main" id="{C618A9E2-518A-4469-A97A-ACEF9FEB4AF6}"/>
              </a:ext>
            </a:extLst>
          </p:cNvPr>
          <p:cNvCxnSpPr/>
          <p:nvPr/>
        </p:nvCxnSpPr>
        <p:spPr>
          <a:xfrm>
            <a:off x="2536697" y="5238969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8">
            <a:extLst>
              <a:ext uri="{FF2B5EF4-FFF2-40B4-BE49-F238E27FC236}">
                <a16:creationId xmlns:a16="http://schemas.microsoft.com/office/drawing/2014/main" id="{AB9AD4CF-DCA7-447B-BF8C-7615F1AE212D}"/>
              </a:ext>
            </a:extLst>
          </p:cNvPr>
          <p:cNvCxnSpPr/>
          <p:nvPr/>
        </p:nvCxnSpPr>
        <p:spPr>
          <a:xfrm>
            <a:off x="4147848" y="4537858"/>
            <a:ext cx="1630800" cy="2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20">
            <a:extLst>
              <a:ext uri="{FF2B5EF4-FFF2-40B4-BE49-F238E27FC236}">
                <a16:creationId xmlns:a16="http://schemas.microsoft.com/office/drawing/2014/main" id="{97A05DA8-9FF1-45C9-AC9A-4A9A4DD94B65}"/>
              </a:ext>
            </a:extLst>
          </p:cNvPr>
          <p:cNvCxnSpPr/>
          <p:nvPr/>
        </p:nvCxnSpPr>
        <p:spPr>
          <a:xfrm>
            <a:off x="5773876" y="3836850"/>
            <a:ext cx="1630800" cy="30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22">
            <a:extLst>
              <a:ext uri="{FF2B5EF4-FFF2-40B4-BE49-F238E27FC236}">
                <a16:creationId xmlns:a16="http://schemas.microsoft.com/office/drawing/2014/main" id="{08B02342-13F2-4C8C-9D68-E61C4FEDC4FD}"/>
              </a:ext>
            </a:extLst>
          </p:cNvPr>
          <p:cNvCxnSpPr/>
          <p:nvPr/>
        </p:nvCxnSpPr>
        <p:spPr>
          <a:xfrm>
            <a:off x="7394334" y="3136254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13">
            <a:extLst>
              <a:ext uri="{FF2B5EF4-FFF2-40B4-BE49-F238E27FC236}">
                <a16:creationId xmlns:a16="http://schemas.microsoft.com/office/drawing/2014/main" id="{48937ABE-BA92-453F-94EA-645410A84F6E}"/>
              </a:ext>
            </a:extLst>
          </p:cNvPr>
          <p:cNvCxnSpPr/>
          <p:nvPr/>
        </p:nvCxnSpPr>
        <p:spPr>
          <a:xfrm flipH="1">
            <a:off x="2521820" y="5241498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17">
            <a:extLst>
              <a:ext uri="{FF2B5EF4-FFF2-40B4-BE49-F238E27FC236}">
                <a16:creationId xmlns:a16="http://schemas.microsoft.com/office/drawing/2014/main" id="{D9472E71-AB83-44E2-B0C1-DF9FBE70D84F}"/>
              </a:ext>
            </a:extLst>
          </p:cNvPr>
          <p:cNvCxnSpPr/>
          <p:nvPr/>
        </p:nvCxnSpPr>
        <p:spPr>
          <a:xfrm flipH="1">
            <a:off x="4147848" y="4540490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9">
            <a:extLst>
              <a:ext uri="{FF2B5EF4-FFF2-40B4-BE49-F238E27FC236}">
                <a16:creationId xmlns:a16="http://schemas.microsoft.com/office/drawing/2014/main" id="{B5F4AA4B-1E6C-4F60-9F41-DBF225A8A21A}"/>
              </a:ext>
            </a:extLst>
          </p:cNvPr>
          <p:cNvCxnSpPr/>
          <p:nvPr/>
        </p:nvCxnSpPr>
        <p:spPr>
          <a:xfrm flipH="1">
            <a:off x="5773876" y="3839482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21">
            <a:extLst>
              <a:ext uri="{FF2B5EF4-FFF2-40B4-BE49-F238E27FC236}">
                <a16:creationId xmlns:a16="http://schemas.microsoft.com/office/drawing/2014/main" id="{C8ED031D-2F66-48A9-BF9A-F5ABD694B71C}"/>
              </a:ext>
            </a:extLst>
          </p:cNvPr>
          <p:cNvCxnSpPr/>
          <p:nvPr/>
        </p:nvCxnSpPr>
        <p:spPr>
          <a:xfrm flipH="1">
            <a:off x="7399904" y="3138474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23">
            <a:extLst>
              <a:ext uri="{FF2B5EF4-FFF2-40B4-BE49-F238E27FC236}">
                <a16:creationId xmlns:a16="http://schemas.microsoft.com/office/drawing/2014/main" id="{5E2DB79E-4552-49F5-9520-0B3E00D075CC}"/>
              </a:ext>
            </a:extLst>
          </p:cNvPr>
          <p:cNvGrpSpPr/>
          <p:nvPr/>
        </p:nvGrpSpPr>
        <p:grpSpPr>
          <a:xfrm>
            <a:off x="1254596" y="4846816"/>
            <a:ext cx="908420" cy="908420"/>
            <a:chOff x="1359324" y="4352166"/>
            <a:chExt cx="908420" cy="908420"/>
          </a:xfrm>
        </p:grpSpPr>
        <p:sp>
          <p:nvSpPr>
            <p:cNvPr id="85" name="Oval 24">
              <a:extLst>
                <a:ext uri="{FF2B5EF4-FFF2-40B4-BE49-F238E27FC236}">
                  <a16:creationId xmlns:a16="http://schemas.microsoft.com/office/drawing/2014/main" id="{CAF2E205-1D91-4059-A35E-EA8D181A0955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rgbClr val="FFC000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25">
              <a:extLst>
                <a:ext uri="{FF2B5EF4-FFF2-40B4-BE49-F238E27FC236}">
                  <a16:creationId xmlns:a16="http://schemas.microsoft.com/office/drawing/2014/main" id="{894A01A8-B334-43E5-A297-E3D3C7770C6D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27">
            <a:extLst>
              <a:ext uri="{FF2B5EF4-FFF2-40B4-BE49-F238E27FC236}">
                <a16:creationId xmlns:a16="http://schemas.microsoft.com/office/drawing/2014/main" id="{46E39140-7E53-49C9-8BA3-1D9B27494AE7}"/>
              </a:ext>
            </a:extLst>
          </p:cNvPr>
          <p:cNvGrpSpPr/>
          <p:nvPr/>
        </p:nvGrpSpPr>
        <p:grpSpPr>
          <a:xfrm>
            <a:off x="2880624" y="4158120"/>
            <a:ext cx="908420" cy="908420"/>
            <a:chOff x="1359324" y="4352166"/>
            <a:chExt cx="908420" cy="908420"/>
          </a:xfrm>
        </p:grpSpPr>
        <p:sp>
          <p:nvSpPr>
            <p:cNvPr id="88" name="Oval 28">
              <a:extLst>
                <a:ext uri="{FF2B5EF4-FFF2-40B4-BE49-F238E27FC236}">
                  <a16:creationId xmlns:a16="http://schemas.microsoft.com/office/drawing/2014/main" id="{661B53D9-F2E1-4126-9847-0FF0E1710B58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rgbClr val="FF0000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29">
              <a:extLst>
                <a:ext uri="{FF2B5EF4-FFF2-40B4-BE49-F238E27FC236}">
                  <a16:creationId xmlns:a16="http://schemas.microsoft.com/office/drawing/2014/main" id="{80F39768-45B3-4E03-995F-CA7A00BEB9F8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30">
            <a:extLst>
              <a:ext uri="{FF2B5EF4-FFF2-40B4-BE49-F238E27FC236}">
                <a16:creationId xmlns:a16="http://schemas.microsoft.com/office/drawing/2014/main" id="{6FFAC0F6-8B7C-412D-A247-E4D4F167B3E9}"/>
              </a:ext>
            </a:extLst>
          </p:cNvPr>
          <p:cNvGrpSpPr/>
          <p:nvPr/>
        </p:nvGrpSpPr>
        <p:grpSpPr>
          <a:xfrm>
            <a:off x="4506652" y="3469424"/>
            <a:ext cx="908420" cy="908420"/>
            <a:chOff x="1359324" y="4352166"/>
            <a:chExt cx="908420" cy="908420"/>
          </a:xfrm>
        </p:grpSpPr>
        <p:sp>
          <p:nvSpPr>
            <p:cNvPr id="91" name="Oval 31">
              <a:extLst>
                <a:ext uri="{FF2B5EF4-FFF2-40B4-BE49-F238E27FC236}">
                  <a16:creationId xmlns:a16="http://schemas.microsoft.com/office/drawing/2014/main" id="{0610379C-AC2B-4F63-BBD9-8A556B85152E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rgbClr val="FFC000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32">
              <a:extLst>
                <a:ext uri="{FF2B5EF4-FFF2-40B4-BE49-F238E27FC236}">
                  <a16:creationId xmlns:a16="http://schemas.microsoft.com/office/drawing/2014/main" id="{E33C791E-6B65-470F-BED6-8DEA32D6DBDE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33">
            <a:extLst>
              <a:ext uri="{FF2B5EF4-FFF2-40B4-BE49-F238E27FC236}">
                <a16:creationId xmlns:a16="http://schemas.microsoft.com/office/drawing/2014/main" id="{E42055AC-D21C-4506-ADD1-C69926C74CA0}"/>
              </a:ext>
            </a:extLst>
          </p:cNvPr>
          <p:cNvGrpSpPr/>
          <p:nvPr/>
        </p:nvGrpSpPr>
        <p:grpSpPr>
          <a:xfrm>
            <a:off x="6132680" y="2814648"/>
            <a:ext cx="908420" cy="908420"/>
            <a:chOff x="1359324" y="4352166"/>
            <a:chExt cx="908420" cy="908420"/>
          </a:xfrm>
        </p:grpSpPr>
        <p:sp>
          <p:nvSpPr>
            <p:cNvPr id="94" name="Oval 34">
              <a:extLst>
                <a:ext uri="{FF2B5EF4-FFF2-40B4-BE49-F238E27FC236}">
                  <a16:creationId xmlns:a16="http://schemas.microsoft.com/office/drawing/2014/main" id="{DB55057C-67E9-4EC5-9ACD-CCD44C8806BA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rgbClr val="FF0000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id="{D799A184-6D12-4B86-853F-9028B450DFE2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36">
            <a:extLst>
              <a:ext uri="{FF2B5EF4-FFF2-40B4-BE49-F238E27FC236}">
                <a16:creationId xmlns:a16="http://schemas.microsoft.com/office/drawing/2014/main" id="{DEA61FEB-A8FF-48FA-A9BB-9ECD8898A25E}"/>
              </a:ext>
            </a:extLst>
          </p:cNvPr>
          <p:cNvGrpSpPr/>
          <p:nvPr/>
        </p:nvGrpSpPr>
        <p:grpSpPr>
          <a:xfrm>
            <a:off x="7758709" y="2125952"/>
            <a:ext cx="908420" cy="908420"/>
            <a:chOff x="1359324" y="4352166"/>
            <a:chExt cx="908420" cy="908420"/>
          </a:xfrm>
        </p:grpSpPr>
        <p:sp>
          <p:nvSpPr>
            <p:cNvPr id="97" name="Oval 37">
              <a:extLst>
                <a:ext uri="{FF2B5EF4-FFF2-40B4-BE49-F238E27FC236}">
                  <a16:creationId xmlns:a16="http://schemas.microsoft.com/office/drawing/2014/main" id="{B9A3A068-B435-4E75-97A8-079220198DA2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rgbClr val="FFC000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38">
              <a:extLst>
                <a:ext uri="{FF2B5EF4-FFF2-40B4-BE49-F238E27FC236}">
                  <a16:creationId xmlns:a16="http://schemas.microsoft.com/office/drawing/2014/main" id="{2E1E440B-AFCB-4DF0-958C-2F19D80DF086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39">
            <a:extLst>
              <a:ext uri="{FF2B5EF4-FFF2-40B4-BE49-F238E27FC236}">
                <a16:creationId xmlns:a16="http://schemas.microsoft.com/office/drawing/2014/main" id="{34CD769F-978C-4DAF-B154-4439C17F042E}"/>
              </a:ext>
            </a:extLst>
          </p:cNvPr>
          <p:cNvGrpSpPr/>
          <p:nvPr/>
        </p:nvGrpSpPr>
        <p:grpSpPr>
          <a:xfrm>
            <a:off x="2743181" y="5322472"/>
            <a:ext cx="2795977" cy="726732"/>
            <a:chOff x="994277" y="3861048"/>
            <a:chExt cx="2699146" cy="726732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BF122F8-58B6-479E-9C45-9B1BE5E202D7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49B1383-FEB6-49E3-B4EA-37F3B543024B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2" name="Group 42">
            <a:extLst>
              <a:ext uri="{FF2B5EF4-FFF2-40B4-BE49-F238E27FC236}">
                <a16:creationId xmlns:a16="http://schemas.microsoft.com/office/drawing/2014/main" id="{D8AD3605-F63E-4EB5-8195-7F23F5E74F37}"/>
              </a:ext>
            </a:extLst>
          </p:cNvPr>
          <p:cNvGrpSpPr/>
          <p:nvPr/>
        </p:nvGrpSpPr>
        <p:grpSpPr>
          <a:xfrm>
            <a:off x="7625505" y="3214693"/>
            <a:ext cx="2799258" cy="726732"/>
            <a:chOff x="994277" y="3861048"/>
            <a:chExt cx="2699146" cy="726732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63F1CDB-F5F8-4450-B68E-23F9CA704D7A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81FF512-9A57-4E6B-85A3-E16CE3223490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5" name="Group 45">
            <a:extLst>
              <a:ext uri="{FF2B5EF4-FFF2-40B4-BE49-F238E27FC236}">
                <a16:creationId xmlns:a16="http://schemas.microsoft.com/office/drawing/2014/main" id="{B266F992-EAF2-47D6-8B6D-6731FA902834}"/>
              </a:ext>
            </a:extLst>
          </p:cNvPr>
          <p:cNvGrpSpPr/>
          <p:nvPr/>
        </p:nvGrpSpPr>
        <p:grpSpPr>
          <a:xfrm>
            <a:off x="5999158" y="3917286"/>
            <a:ext cx="2795977" cy="726732"/>
            <a:chOff x="994277" y="3861048"/>
            <a:chExt cx="2699146" cy="72673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0D9058A-A21A-4F0F-801F-47F4CA4B04C1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585A657-A403-47F1-BEBD-850CD10CFADF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8" name="Group 49">
            <a:extLst>
              <a:ext uri="{FF2B5EF4-FFF2-40B4-BE49-F238E27FC236}">
                <a16:creationId xmlns:a16="http://schemas.microsoft.com/office/drawing/2014/main" id="{44DFA744-F5DB-4CD9-96F2-BC2A392BB97D}"/>
              </a:ext>
            </a:extLst>
          </p:cNvPr>
          <p:cNvGrpSpPr/>
          <p:nvPr/>
        </p:nvGrpSpPr>
        <p:grpSpPr>
          <a:xfrm>
            <a:off x="4369529" y="4619879"/>
            <a:ext cx="2799258" cy="726732"/>
            <a:chOff x="994277" y="3861048"/>
            <a:chExt cx="2699146" cy="726732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38991D1-6C9B-4899-A9FF-9D2CDB58D3C9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0C341F9-0FA9-42D0-BF27-2FDB1F2135C1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1" name="Group 52">
            <a:extLst>
              <a:ext uri="{FF2B5EF4-FFF2-40B4-BE49-F238E27FC236}">
                <a16:creationId xmlns:a16="http://schemas.microsoft.com/office/drawing/2014/main" id="{A898DC18-6E56-4C29-AB6B-9C310E0D1353}"/>
              </a:ext>
            </a:extLst>
          </p:cNvPr>
          <p:cNvGrpSpPr/>
          <p:nvPr/>
        </p:nvGrpSpPr>
        <p:grpSpPr>
          <a:xfrm>
            <a:off x="9209772" y="2125952"/>
            <a:ext cx="2255397" cy="911398"/>
            <a:chOff x="994277" y="3861048"/>
            <a:chExt cx="2699146" cy="911398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A3C9AEE-2509-4379-A4CA-710AD75E2593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4DAFD67-6873-4D9D-B8A8-FB866B6A5D4B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6B16F35F-592C-46F7-87AF-6906F4412347}"/>
              </a:ext>
            </a:extLst>
          </p:cNvPr>
          <p:cNvSpPr txBox="1"/>
          <p:nvPr/>
        </p:nvSpPr>
        <p:spPr>
          <a:xfrm>
            <a:off x="935698" y="1815108"/>
            <a:ext cx="1947738" cy="369332"/>
          </a:xfrm>
          <a:prstGeom prst="rect">
            <a:avLst/>
          </a:prstGeom>
          <a:solidFill>
            <a:srgbClr val="EE2E33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Your Text  Here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078CC1A-8824-422D-A9EA-A4D2A2D197F3}"/>
              </a:ext>
            </a:extLst>
          </p:cNvPr>
          <p:cNvSpPr txBox="1"/>
          <p:nvPr/>
        </p:nvSpPr>
        <p:spPr>
          <a:xfrm>
            <a:off x="935697" y="2275231"/>
            <a:ext cx="447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6" name="Oval 7">
            <a:extLst>
              <a:ext uri="{FF2B5EF4-FFF2-40B4-BE49-F238E27FC236}">
                <a16:creationId xmlns:a16="http://schemas.microsoft.com/office/drawing/2014/main" id="{9E3FF327-E56B-4062-AB67-96400F672382}"/>
              </a:ext>
            </a:extLst>
          </p:cNvPr>
          <p:cNvSpPr/>
          <p:nvPr/>
        </p:nvSpPr>
        <p:spPr>
          <a:xfrm>
            <a:off x="1528167" y="5141833"/>
            <a:ext cx="361277" cy="361277"/>
          </a:xfrm>
          <a:custGeom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7" name="Round Same Side Corner Rectangle 11">
            <a:extLst>
              <a:ext uri="{FF2B5EF4-FFF2-40B4-BE49-F238E27FC236}">
                <a16:creationId xmlns:a16="http://schemas.microsoft.com/office/drawing/2014/main" id="{DB4F3CD0-BEC2-4659-957F-633CEB54FAAE}"/>
              </a:ext>
            </a:extLst>
          </p:cNvPr>
          <p:cNvSpPr>
            <a:spLocks noChangeAspect="1"/>
          </p:cNvSpPr>
          <p:nvPr/>
        </p:nvSpPr>
        <p:spPr>
          <a:xfrm rot="9900000">
            <a:off x="6433230" y="3097918"/>
            <a:ext cx="396000" cy="336326"/>
          </a:xfrm>
          <a:custGeom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8" name="Rounded Rectangle 27">
            <a:extLst>
              <a:ext uri="{FF2B5EF4-FFF2-40B4-BE49-F238E27FC236}">
                <a16:creationId xmlns:a16="http://schemas.microsoft.com/office/drawing/2014/main" id="{15C040C5-4EBB-466F-8923-4E0C4F59EAB8}"/>
              </a:ext>
            </a:extLst>
          </p:cNvPr>
          <p:cNvSpPr/>
          <p:nvPr/>
        </p:nvSpPr>
        <p:spPr>
          <a:xfrm>
            <a:off x="8049181" y="2433729"/>
            <a:ext cx="346396" cy="266079"/>
          </a:xfrm>
          <a:custGeom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9" name="Rectangle 16">
            <a:extLst>
              <a:ext uri="{FF2B5EF4-FFF2-40B4-BE49-F238E27FC236}">
                <a16:creationId xmlns:a16="http://schemas.microsoft.com/office/drawing/2014/main" id="{9FA606C0-9C63-482D-95BD-D80905C50BC8}"/>
              </a:ext>
            </a:extLst>
          </p:cNvPr>
          <p:cNvSpPr/>
          <p:nvPr/>
        </p:nvSpPr>
        <p:spPr>
          <a:xfrm>
            <a:off x="3139250" y="4498968"/>
            <a:ext cx="394118" cy="259020"/>
          </a:xfrm>
          <a:custGeom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0" name="Oval 21">
            <a:extLst>
              <a:ext uri="{FF2B5EF4-FFF2-40B4-BE49-F238E27FC236}">
                <a16:creationId xmlns:a16="http://schemas.microsoft.com/office/drawing/2014/main" id="{00F651A2-E71F-4FCB-9017-449AA8237C21}"/>
              </a:ext>
            </a:extLst>
          </p:cNvPr>
          <p:cNvSpPr>
            <a:spLocks noChangeAspect="1"/>
          </p:cNvSpPr>
          <p:nvPr/>
        </p:nvSpPr>
        <p:spPr>
          <a:xfrm>
            <a:off x="4783052" y="3748878"/>
            <a:ext cx="381905" cy="385094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9A187C80-9AD0-43B3-A109-109AF4E7A76B}"/>
              </a:ext>
            </a:extLst>
          </p:cNvPr>
          <p:cNvSpPr/>
          <p:nvPr/>
        </p:nvSpPr>
        <p:spPr>
          <a:xfrm>
            <a:off x="295275" y="1144045"/>
            <a:ext cx="11601450" cy="1696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F00DF4AE-EF46-60FA-B312-C5056F0E8FDB}"/>
              </a:ext>
            </a:extLst>
          </p:cNvPr>
          <p:cNvGrpSpPr/>
          <p:nvPr/>
        </p:nvGrpSpPr>
        <p:grpSpPr>
          <a:xfrm>
            <a:off x="11004551" y="304800"/>
            <a:ext cx="850900" cy="768350"/>
            <a:chOff x="11004551" y="304800"/>
            <a:chExt cx="850900" cy="768350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A69E990D-979F-ACD1-FBD4-BC043124AFD9}"/>
                </a:ext>
              </a:extLst>
            </p:cNvPr>
            <p:cNvSpPr/>
            <p:nvPr/>
          </p:nvSpPr>
          <p:spPr bwMode="auto">
            <a:xfrm>
              <a:off x="11009313" y="731838"/>
              <a:ext cx="831850" cy="142875"/>
            </a:xfrm>
            <a:custGeom>
              <a:gdLst>
                <a:gd name="T0" fmla="*/ 1134 w 2265"/>
                <a:gd name="T1" fmla="*/ 0 h 388"/>
                <a:gd name="T2" fmla="*/ 2231 w 2265"/>
                <a:gd name="T3" fmla="*/ 0 h 388"/>
                <a:gd name="T4" fmla="*/ 2265 w 2265"/>
                <a:gd name="T5" fmla="*/ 33 h 388"/>
                <a:gd name="T6" fmla="*/ 2219 w 2265"/>
                <a:gd name="T7" fmla="*/ 79 h 388"/>
                <a:gd name="T8" fmla="*/ 1579 w 2265"/>
                <a:gd name="T9" fmla="*/ 79 h 388"/>
                <a:gd name="T10" fmla="*/ 1285 w 2265"/>
                <a:gd name="T11" fmla="*/ 117 h 388"/>
                <a:gd name="T12" fmla="*/ 897 w 2265"/>
                <a:gd name="T13" fmla="*/ 261 h 388"/>
                <a:gd name="T14" fmla="*/ 685 w 2265"/>
                <a:gd name="T15" fmla="*/ 382 h 388"/>
                <a:gd name="T16" fmla="*/ 663 w 2265"/>
                <a:gd name="T17" fmla="*/ 383 h 388"/>
                <a:gd name="T18" fmla="*/ 305 w 2265"/>
                <a:gd name="T19" fmla="*/ 179 h 388"/>
                <a:gd name="T20" fmla="*/ 85 w 2265"/>
                <a:gd name="T21" fmla="*/ 91 h 388"/>
                <a:gd name="T22" fmla="*/ 22 w 2265"/>
                <a:gd name="T23" fmla="*/ 80 h 388"/>
                <a:gd name="T24" fmla="*/ 3 w 2265"/>
                <a:gd name="T25" fmla="*/ 61 h 388"/>
                <a:gd name="T26" fmla="*/ 3 w 2265"/>
                <a:gd name="T27" fmla="*/ 57 h 388"/>
                <a:gd name="T28" fmla="*/ 56 w 2265"/>
                <a:gd name="T29" fmla="*/ 0 h 388"/>
                <a:gd name="T30" fmla="*/ 1134 w 2265"/>
                <a:gd name="T31" fmla="*/ 0 h 3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65" h="388">
                  <a:moveTo>
                    <a:pt x="1134" y="0"/>
                  </a:moveTo>
                  <a:cubicBezTo>
                    <a:pt x="1500" y="0"/>
                    <a:pt x="1865" y="0"/>
                    <a:pt x="2231" y="0"/>
                  </a:cubicBezTo>
                  <a:cubicBezTo>
                    <a:pt x="2265" y="0"/>
                    <a:pt x="2265" y="0"/>
                    <a:pt x="2265" y="33"/>
                  </a:cubicBezTo>
                  <a:cubicBezTo>
                    <a:pt x="2265" y="79"/>
                    <a:pt x="2265" y="79"/>
                    <a:pt x="2219" y="79"/>
                  </a:cubicBezTo>
                  <a:cubicBezTo>
                    <a:pt x="2006" y="79"/>
                    <a:pt x="1792" y="79"/>
                    <a:pt x="1579" y="79"/>
                  </a:cubicBezTo>
                  <a:cubicBezTo>
                    <a:pt x="1480" y="79"/>
                    <a:pt x="1382" y="94"/>
                    <a:pt x="1285" y="117"/>
                  </a:cubicBezTo>
                  <a:cubicBezTo>
                    <a:pt x="1150" y="150"/>
                    <a:pt x="1021" y="199"/>
                    <a:pt x="897" y="261"/>
                  </a:cubicBezTo>
                  <a:cubicBezTo>
                    <a:pt x="824" y="297"/>
                    <a:pt x="752" y="335"/>
                    <a:pt x="685" y="382"/>
                  </a:cubicBezTo>
                  <a:cubicBezTo>
                    <a:pt x="677" y="388"/>
                    <a:pt x="671" y="388"/>
                    <a:pt x="663" y="383"/>
                  </a:cubicBezTo>
                  <a:cubicBezTo>
                    <a:pt x="548" y="308"/>
                    <a:pt x="428" y="241"/>
                    <a:pt x="305" y="179"/>
                  </a:cubicBezTo>
                  <a:cubicBezTo>
                    <a:pt x="234" y="143"/>
                    <a:pt x="161" y="113"/>
                    <a:pt x="85" y="91"/>
                  </a:cubicBezTo>
                  <a:cubicBezTo>
                    <a:pt x="64" y="85"/>
                    <a:pt x="43" y="82"/>
                    <a:pt x="22" y="80"/>
                  </a:cubicBezTo>
                  <a:cubicBezTo>
                    <a:pt x="9" y="78"/>
                    <a:pt x="4" y="72"/>
                    <a:pt x="3" y="61"/>
                  </a:cubicBezTo>
                  <a:cubicBezTo>
                    <a:pt x="3" y="59"/>
                    <a:pt x="3" y="58"/>
                    <a:pt x="3" y="57"/>
                  </a:cubicBezTo>
                  <a:cubicBezTo>
                    <a:pt x="0" y="0"/>
                    <a:pt x="0" y="0"/>
                    <a:pt x="56" y="0"/>
                  </a:cubicBezTo>
                  <a:cubicBezTo>
                    <a:pt x="415" y="0"/>
                    <a:pt x="775" y="0"/>
                    <a:pt x="1134" y="0"/>
                  </a:cubicBezTo>
                  <a:close/>
                </a:path>
              </a:pathLst>
            </a:custGeom>
            <a:solidFill>
              <a:srgbClr val="FDD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AAC7DE3F-3CCC-D8E4-1719-0E71DAC94B7F}"/>
                </a:ext>
              </a:extLst>
            </p:cNvPr>
            <p:cNvSpPr/>
            <p:nvPr/>
          </p:nvSpPr>
          <p:spPr bwMode="auto">
            <a:xfrm>
              <a:off x="11009313" y="614363"/>
              <a:ext cx="568325" cy="103188"/>
            </a:xfrm>
            <a:custGeom>
              <a:gdLst>
                <a:gd name="T0" fmla="*/ 1544 w 1544"/>
                <a:gd name="T1" fmla="*/ 6 h 284"/>
                <a:gd name="T2" fmla="*/ 1363 w 1544"/>
                <a:gd name="T3" fmla="*/ 123 h 284"/>
                <a:gd name="T4" fmla="*/ 1237 w 1544"/>
                <a:gd name="T5" fmla="*/ 167 h 284"/>
                <a:gd name="T6" fmla="*/ 1163 w 1544"/>
                <a:gd name="T7" fmla="*/ 157 h 284"/>
                <a:gd name="T8" fmla="*/ 1013 w 1544"/>
                <a:gd name="T9" fmla="*/ 201 h 284"/>
                <a:gd name="T10" fmla="*/ 939 w 1544"/>
                <a:gd name="T11" fmla="*/ 267 h 284"/>
                <a:gd name="T12" fmla="*/ 871 w 1544"/>
                <a:gd name="T13" fmla="*/ 271 h 284"/>
                <a:gd name="T14" fmla="*/ 844 w 1544"/>
                <a:gd name="T15" fmla="*/ 251 h 284"/>
                <a:gd name="T16" fmla="*/ 714 w 1544"/>
                <a:gd name="T17" fmla="*/ 228 h 284"/>
                <a:gd name="T18" fmla="*/ 630 w 1544"/>
                <a:gd name="T19" fmla="*/ 260 h 284"/>
                <a:gd name="T20" fmla="*/ 463 w 1544"/>
                <a:gd name="T21" fmla="*/ 224 h 284"/>
                <a:gd name="T22" fmla="*/ 329 w 1544"/>
                <a:gd name="T23" fmla="*/ 197 h 284"/>
                <a:gd name="T24" fmla="*/ 202 w 1544"/>
                <a:gd name="T25" fmla="*/ 223 h 284"/>
                <a:gd name="T26" fmla="*/ 98 w 1544"/>
                <a:gd name="T27" fmla="*/ 182 h 284"/>
                <a:gd name="T28" fmla="*/ 52 w 1544"/>
                <a:gd name="T29" fmla="*/ 155 h 284"/>
                <a:gd name="T30" fmla="*/ 2 w 1544"/>
                <a:gd name="T31" fmla="*/ 89 h 284"/>
                <a:gd name="T32" fmla="*/ 1 w 1544"/>
                <a:gd name="T33" fmla="*/ 19 h 284"/>
                <a:gd name="T34" fmla="*/ 19 w 1544"/>
                <a:gd name="T35" fmla="*/ 1 h 284"/>
                <a:gd name="T36" fmla="*/ 31 w 1544"/>
                <a:gd name="T37" fmla="*/ 1 h 284"/>
                <a:gd name="T38" fmla="*/ 1507 w 1544"/>
                <a:gd name="T39" fmla="*/ 1 h 284"/>
                <a:gd name="T40" fmla="*/ 1542 w 1544"/>
                <a:gd name="T41" fmla="*/ 1 h 284"/>
                <a:gd name="T42" fmla="*/ 1544 w 1544"/>
                <a:gd name="T43" fmla="*/ 6 h 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4" h="284">
                  <a:moveTo>
                    <a:pt x="1544" y="6"/>
                  </a:moveTo>
                  <a:cubicBezTo>
                    <a:pt x="1476" y="34"/>
                    <a:pt x="1423" y="83"/>
                    <a:pt x="1363" y="123"/>
                  </a:cubicBezTo>
                  <a:cubicBezTo>
                    <a:pt x="1326" y="148"/>
                    <a:pt x="1285" y="171"/>
                    <a:pt x="1237" y="167"/>
                  </a:cubicBezTo>
                  <a:cubicBezTo>
                    <a:pt x="1212" y="164"/>
                    <a:pt x="1187" y="160"/>
                    <a:pt x="1163" y="157"/>
                  </a:cubicBezTo>
                  <a:cubicBezTo>
                    <a:pt x="1106" y="148"/>
                    <a:pt x="1055" y="156"/>
                    <a:pt x="1013" y="201"/>
                  </a:cubicBezTo>
                  <a:cubicBezTo>
                    <a:pt x="991" y="225"/>
                    <a:pt x="966" y="247"/>
                    <a:pt x="939" y="267"/>
                  </a:cubicBezTo>
                  <a:cubicBezTo>
                    <a:pt x="919" y="282"/>
                    <a:pt x="894" y="283"/>
                    <a:pt x="871" y="271"/>
                  </a:cubicBezTo>
                  <a:cubicBezTo>
                    <a:pt x="861" y="266"/>
                    <a:pt x="851" y="259"/>
                    <a:pt x="844" y="251"/>
                  </a:cubicBezTo>
                  <a:cubicBezTo>
                    <a:pt x="806" y="213"/>
                    <a:pt x="761" y="213"/>
                    <a:pt x="714" y="228"/>
                  </a:cubicBezTo>
                  <a:cubicBezTo>
                    <a:pt x="686" y="238"/>
                    <a:pt x="658" y="249"/>
                    <a:pt x="630" y="260"/>
                  </a:cubicBezTo>
                  <a:cubicBezTo>
                    <a:pt x="566" y="284"/>
                    <a:pt x="510" y="272"/>
                    <a:pt x="463" y="224"/>
                  </a:cubicBezTo>
                  <a:cubicBezTo>
                    <a:pt x="423" y="184"/>
                    <a:pt x="379" y="180"/>
                    <a:pt x="329" y="197"/>
                  </a:cubicBezTo>
                  <a:cubicBezTo>
                    <a:pt x="288" y="210"/>
                    <a:pt x="246" y="220"/>
                    <a:pt x="202" y="223"/>
                  </a:cubicBezTo>
                  <a:cubicBezTo>
                    <a:pt x="161" y="226"/>
                    <a:pt x="125" y="217"/>
                    <a:pt x="98" y="182"/>
                  </a:cubicBezTo>
                  <a:cubicBezTo>
                    <a:pt x="86" y="168"/>
                    <a:pt x="70" y="158"/>
                    <a:pt x="52" y="155"/>
                  </a:cubicBezTo>
                  <a:cubicBezTo>
                    <a:pt x="13" y="148"/>
                    <a:pt x="4" y="121"/>
                    <a:pt x="2" y="89"/>
                  </a:cubicBezTo>
                  <a:cubicBezTo>
                    <a:pt x="0" y="65"/>
                    <a:pt x="2" y="42"/>
                    <a:pt x="1" y="19"/>
                  </a:cubicBezTo>
                  <a:cubicBezTo>
                    <a:pt x="1" y="6"/>
                    <a:pt x="6" y="0"/>
                    <a:pt x="19" y="1"/>
                  </a:cubicBezTo>
                  <a:cubicBezTo>
                    <a:pt x="23" y="2"/>
                    <a:pt x="27" y="1"/>
                    <a:pt x="31" y="1"/>
                  </a:cubicBezTo>
                  <a:cubicBezTo>
                    <a:pt x="523" y="1"/>
                    <a:pt x="1015" y="1"/>
                    <a:pt x="1507" y="1"/>
                  </a:cubicBezTo>
                  <a:cubicBezTo>
                    <a:pt x="1518" y="1"/>
                    <a:pt x="1530" y="1"/>
                    <a:pt x="1542" y="1"/>
                  </a:cubicBezTo>
                  <a:cubicBezTo>
                    <a:pt x="1543" y="3"/>
                    <a:pt x="1543" y="5"/>
                    <a:pt x="1544" y="6"/>
                  </a:cubicBezTo>
                  <a:close/>
                </a:path>
              </a:pathLst>
            </a:custGeom>
            <a:solidFill>
              <a:srgbClr val="89B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90805CC2-36FB-49E9-E1B2-6EA9A15D28B6}"/>
                </a:ext>
              </a:extLst>
            </p:cNvPr>
            <p:cNvSpPr/>
            <p:nvPr/>
          </p:nvSpPr>
          <p:spPr bwMode="auto">
            <a:xfrm>
              <a:off x="11488738" y="611188"/>
              <a:ext cx="357188" cy="117475"/>
            </a:xfrm>
            <a:custGeom>
              <a:gdLst>
                <a:gd name="T0" fmla="*/ 728 w 971"/>
                <a:gd name="T1" fmla="*/ 287 h 319"/>
                <a:gd name="T2" fmla="*/ 689 w 971"/>
                <a:gd name="T3" fmla="*/ 280 h 319"/>
                <a:gd name="T4" fmla="*/ 628 w 971"/>
                <a:gd name="T5" fmla="*/ 262 h 319"/>
                <a:gd name="T6" fmla="*/ 556 w 971"/>
                <a:gd name="T7" fmla="*/ 277 h 319"/>
                <a:gd name="T8" fmla="*/ 367 w 971"/>
                <a:gd name="T9" fmla="*/ 261 h 319"/>
                <a:gd name="T10" fmla="*/ 170 w 971"/>
                <a:gd name="T11" fmla="*/ 225 h 319"/>
                <a:gd name="T12" fmla="*/ 107 w 971"/>
                <a:gd name="T13" fmla="*/ 250 h 319"/>
                <a:gd name="T14" fmla="*/ 7 w 971"/>
                <a:gd name="T15" fmla="*/ 226 h 319"/>
                <a:gd name="T16" fmla="*/ 9 w 971"/>
                <a:gd name="T17" fmla="*/ 215 h 319"/>
                <a:gd name="T18" fmla="*/ 185 w 971"/>
                <a:gd name="T19" fmla="*/ 125 h 319"/>
                <a:gd name="T20" fmla="*/ 244 w 971"/>
                <a:gd name="T21" fmla="*/ 84 h 319"/>
                <a:gd name="T22" fmla="*/ 263 w 971"/>
                <a:gd name="T23" fmla="*/ 72 h 319"/>
                <a:gd name="T24" fmla="*/ 573 w 971"/>
                <a:gd name="T25" fmla="*/ 5 h 319"/>
                <a:gd name="T26" fmla="*/ 946 w 971"/>
                <a:gd name="T27" fmla="*/ 7 h 319"/>
                <a:gd name="T28" fmla="*/ 968 w 971"/>
                <a:gd name="T29" fmla="*/ 28 h 319"/>
                <a:gd name="T30" fmla="*/ 924 w 971"/>
                <a:gd name="T31" fmla="*/ 82 h 319"/>
                <a:gd name="T32" fmla="*/ 831 w 971"/>
                <a:gd name="T33" fmla="*/ 176 h 319"/>
                <a:gd name="T34" fmla="*/ 777 w 971"/>
                <a:gd name="T35" fmla="*/ 273 h 319"/>
                <a:gd name="T36" fmla="*/ 728 w 971"/>
                <a:gd name="T37" fmla="*/ 287 h 3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1" h="319">
                  <a:moveTo>
                    <a:pt x="728" y="287"/>
                  </a:moveTo>
                  <a:cubicBezTo>
                    <a:pt x="715" y="287"/>
                    <a:pt x="702" y="284"/>
                    <a:pt x="689" y="280"/>
                  </a:cubicBezTo>
                  <a:cubicBezTo>
                    <a:pt x="669" y="273"/>
                    <a:pt x="649" y="265"/>
                    <a:pt x="628" y="262"/>
                  </a:cubicBezTo>
                  <a:cubicBezTo>
                    <a:pt x="602" y="258"/>
                    <a:pt x="579" y="261"/>
                    <a:pt x="556" y="277"/>
                  </a:cubicBezTo>
                  <a:cubicBezTo>
                    <a:pt x="501" y="319"/>
                    <a:pt x="418" y="315"/>
                    <a:pt x="367" y="261"/>
                  </a:cubicBezTo>
                  <a:cubicBezTo>
                    <a:pt x="319" y="209"/>
                    <a:pt x="236" y="196"/>
                    <a:pt x="170" y="225"/>
                  </a:cubicBezTo>
                  <a:cubicBezTo>
                    <a:pt x="149" y="234"/>
                    <a:pt x="129" y="244"/>
                    <a:pt x="107" y="250"/>
                  </a:cubicBezTo>
                  <a:cubicBezTo>
                    <a:pt x="69" y="261"/>
                    <a:pt x="39" y="240"/>
                    <a:pt x="7" y="226"/>
                  </a:cubicBezTo>
                  <a:cubicBezTo>
                    <a:pt x="2" y="224"/>
                    <a:pt x="0" y="216"/>
                    <a:pt x="9" y="215"/>
                  </a:cubicBezTo>
                  <a:cubicBezTo>
                    <a:pt x="79" y="207"/>
                    <a:pt x="129" y="160"/>
                    <a:pt x="185" y="125"/>
                  </a:cubicBezTo>
                  <a:cubicBezTo>
                    <a:pt x="206" y="112"/>
                    <a:pt x="225" y="97"/>
                    <a:pt x="244" y="84"/>
                  </a:cubicBezTo>
                  <a:cubicBezTo>
                    <a:pt x="250" y="80"/>
                    <a:pt x="256" y="75"/>
                    <a:pt x="263" y="72"/>
                  </a:cubicBezTo>
                  <a:cubicBezTo>
                    <a:pt x="361" y="26"/>
                    <a:pt x="462" y="0"/>
                    <a:pt x="573" y="5"/>
                  </a:cubicBezTo>
                  <a:cubicBezTo>
                    <a:pt x="697" y="11"/>
                    <a:pt x="822" y="7"/>
                    <a:pt x="946" y="7"/>
                  </a:cubicBezTo>
                  <a:cubicBezTo>
                    <a:pt x="962" y="7"/>
                    <a:pt x="967" y="13"/>
                    <a:pt x="968" y="28"/>
                  </a:cubicBezTo>
                  <a:cubicBezTo>
                    <a:pt x="971" y="67"/>
                    <a:pt x="962" y="82"/>
                    <a:pt x="924" y="82"/>
                  </a:cubicBezTo>
                  <a:cubicBezTo>
                    <a:pt x="860" y="81"/>
                    <a:pt x="837" y="120"/>
                    <a:pt x="831" y="176"/>
                  </a:cubicBezTo>
                  <a:cubicBezTo>
                    <a:pt x="827" y="216"/>
                    <a:pt x="814" y="251"/>
                    <a:pt x="777" y="273"/>
                  </a:cubicBezTo>
                  <a:cubicBezTo>
                    <a:pt x="762" y="283"/>
                    <a:pt x="746" y="287"/>
                    <a:pt x="728" y="287"/>
                  </a:cubicBezTo>
                  <a:close/>
                </a:path>
              </a:pathLst>
            </a:custGeom>
            <a:solidFill>
              <a:srgbClr val="89B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8C9CFC9E-7E6C-E6E4-81C5-95451D6205B4}"/>
                </a:ext>
              </a:extLst>
            </p:cNvPr>
            <p:cNvSpPr/>
            <p:nvPr/>
          </p:nvSpPr>
          <p:spPr bwMode="auto">
            <a:xfrm>
              <a:off x="11004551" y="792163"/>
              <a:ext cx="850900" cy="134938"/>
            </a:xfrm>
            <a:custGeom>
              <a:gdLst>
                <a:gd name="T0" fmla="*/ 2253 w 2316"/>
                <a:gd name="T1" fmla="*/ 92 h 368"/>
                <a:gd name="T2" fmla="*/ 2092 w 2316"/>
                <a:gd name="T3" fmla="*/ 1 h 368"/>
                <a:gd name="T4" fmla="*/ 1400 w 2316"/>
                <a:gd name="T5" fmla="*/ 0 h 368"/>
                <a:gd name="T6" fmla="*/ 1302 w 2316"/>
                <a:gd name="T7" fmla="*/ 13 h 368"/>
                <a:gd name="T8" fmla="*/ 700 w 2316"/>
                <a:gd name="T9" fmla="*/ 288 h 368"/>
                <a:gd name="T10" fmla="*/ 672 w 2316"/>
                <a:gd name="T11" fmla="*/ 289 h 368"/>
                <a:gd name="T12" fmla="*/ 574 w 2316"/>
                <a:gd name="T13" fmla="*/ 228 h 368"/>
                <a:gd name="T14" fmla="*/ 547 w 2316"/>
                <a:gd name="T15" fmla="*/ 217 h 368"/>
                <a:gd name="T16" fmla="*/ 542 w 2316"/>
                <a:gd name="T17" fmla="*/ 208 h 368"/>
                <a:gd name="T18" fmla="*/ 517 w 2316"/>
                <a:gd name="T19" fmla="*/ 193 h 368"/>
                <a:gd name="T20" fmla="*/ 509 w 2316"/>
                <a:gd name="T21" fmla="*/ 188 h 368"/>
                <a:gd name="T22" fmla="*/ 163 w 2316"/>
                <a:gd name="T23" fmla="*/ 12 h 368"/>
                <a:gd name="T24" fmla="*/ 127 w 2316"/>
                <a:gd name="T25" fmla="*/ 13 h 368"/>
                <a:gd name="T26" fmla="*/ 17 w 2316"/>
                <a:gd name="T27" fmla="*/ 156 h 368"/>
                <a:gd name="T28" fmla="*/ 191 w 2316"/>
                <a:gd name="T29" fmla="*/ 368 h 368"/>
                <a:gd name="T30" fmla="*/ 2098 w 2316"/>
                <a:gd name="T31" fmla="*/ 368 h 368"/>
                <a:gd name="T32" fmla="*/ 2253 w 2316"/>
                <a:gd name="T33" fmla="*/ 92 h 3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6" h="368">
                  <a:moveTo>
                    <a:pt x="2253" y="92"/>
                  </a:moveTo>
                  <a:cubicBezTo>
                    <a:pt x="2220" y="28"/>
                    <a:pt x="2163" y="1"/>
                    <a:pt x="2092" y="1"/>
                  </a:cubicBezTo>
                  <a:cubicBezTo>
                    <a:pt x="1861" y="1"/>
                    <a:pt x="1631" y="1"/>
                    <a:pt x="1400" y="0"/>
                  </a:cubicBezTo>
                  <a:cubicBezTo>
                    <a:pt x="1366" y="0"/>
                    <a:pt x="1334" y="5"/>
                    <a:pt x="1302" y="13"/>
                  </a:cubicBezTo>
                  <a:cubicBezTo>
                    <a:pt x="1085" y="70"/>
                    <a:pt x="885" y="162"/>
                    <a:pt x="700" y="288"/>
                  </a:cubicBezTo>
                  <a:cubicBezTo>
                    <a:pt x="690" y="295"/>
                    <a:pt x="683" y="296"/>
                    <a:pt x="672" y="289"/>
                  </a:cubicBezTo>
                  <a:cubicBezTo>
                    <a:pt x="640" y="268"/>
                    <a:pt x="607" y="248"/>
                    <a:pt x="574" y="228"/>
                  </a:cubicBezTo>
                  <a:cubicBezTo>
                    <a:pt x="564" y="226"/>
                    <a:pt x="558" y="214"/>
                    <a:pt x="547" y="217"/>
                  </a:cubicBezTo>
                  <a:cubicBezTo>
                    <a:pt x="548" y="212"/>
                    <a:pt x="545" y="207"/>
                    <a:pt x="542" y="208"/>
                  </a:cubicBezTo>
                  <a:cubicBezTo>
                    <a:pt x="529" y="211"/>
                    <a:pt x="519" y="209"/>
                    <a:pt x="517" y="193"/>
                  </a:cubicBezTo>
                  <a:cubicBezTo>
                    <a:pt x="517" y="191"/>
                    <a:pt x="512" y="190"/>
                    <a:pt x="509" y="188"/>
                  </a:cubicBezTo>
                  <a:cubicBezTo>
                    <a:pt x="397" y="123"/>
                    <a:pt x="284" y="60"/>
                    <a:pt x="163" y="12"/>
                  </a:cubicBezTo>
                  <a:cubicBezTo>
                    <a:pt x="149" y="7"/>
                    <a:pt x="139" y="8"/>
                    <a:pt x="127" y="13"/>
                  </a:cubicBezTo>
                  <a:cubicBezTo>
                    <a:pt x="63" y="40"/>
                    <a:pt x="27" y="88"/>
                    <a:pt x="17" y="156"/>
                  </a:cubicBezTo>
                  <a:cubicBezTo>
                    <a:pt x="0" y="270"/>
                    <a:pt x="80" y="368"/>
                    <a:pt x="191" y="368"/>
                  </a:cubicBezTo>
                  <a:cubicBezTo>
                    <a:pt x="826" y="368"/>
                    <a:pt x="1462" y="368"/>
                    <a:pt x="2098" y="368"/>
                  </a:cubicBezTo>
                  <a:cubicBezTo>
                    <a:pt x="2249" y="368"/>
                    <a:pt x="2316" y="210"/>
                    <a:pt x="2253" y="92"/>
                  </a:cubicBezTo>
                  <a:close/>
                </a:path>
              </a:pathLst>
            </a:custGeom>
            <a:solidFill>
              <a:srgbClr val="781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398E3162-D241-8876-4428-6DE04618BD9F}"/>
                </a:ext>
              </a:extLst>
            </p:cNvPr>
            <p:cNvSpPr/>
            <p:nvPr/>
          </p:nvSpPr>
          <p:spPr bwMode="auto">
            <a:xfrm>
              <a:off x="11009313" y="952500"/>
              <a:ext cx="835025" cy="120650"/>
            </a:xfrm>
            <a:custGeom>
              <a:gdLst>
                <a:gd name="T0" fmla="*/ 2263 w 2268"/>
                <a:gd name="T1" fmla="*/ 40 h 329"/>
                <a:gd name="T2" fmla="*/ 2226 w 2268"/>
                <a:gd name="T3" fmla="*/ 4 h 329"/>
                <a:gd name="T4" fmla="*/ 31 w 2268"/>
                <a:gd name="T5" fmla="*/ 4 h 329"/>
                <a:gd name="T6" fmla="*/ 23 w 2268"/>
                <a:gd name="T7" fmla="*/ 4 h 329"/>
                <a:gd name="T8" fmla="*/ 1 w 2268"/>
                <a:gd name="T9" fmla="*/ 25 h 329"/>
                <a:gd name="T10" fmla="*/ 1 w 2268"/>
                <a:gd name="T11" fmla="*/ 191 h 329"/>
                <a:gd name="T12" fmla="*/ 11 w 2268"/>
                <a:gd name="T13" fmla="*/ 241 h 329"/>
                <a:gd name="T14" fmla="*/ 11 w 2268"/>
                <a:gd name="T15" fmla="*/ 242 h 329"/>
                <a:gd name="T16" fmla="*/ 13 w 2268"/>
                <a:gd name="T17" fmla="*/ 244 h 329"/>
                <a:gd name="T18" fmla="*/ 17 w 2268"/>
                <a:gd name="T19" fmla="*/ 252 h 329"/>
                <a:gd name="T20" fmla="*/ 25 w 2268"/>
                <a:gd name="T21" fmla="*/ 268 h 329"/>
                <a:gd name="T22" fmla="*/ 32 w 2268"/>
                <a:gd name="T23" fmla="*/ 276 h 329"/>
                <a:gd name="T24" fmla="*/ 37 w 2268"/>
                <a:gd name="T25" fmla="*/ 281 h 329"/>
                <a:gd name="T26" fmla="*/ 43 w 2268"/>
                <a:gd name="T27" fmla="*/ 287 h 329"/>
                <a:gd name="T28" fmla="*/ 49 w 2268"/>
                <a:gd name="T29" fmla="*/ 293 h 329"/>
                <a:gd name="T30" fmla="*/ 50 w 2268"/>
                <a:gd name="T31" fmla="*/ 294 h 329"/>
                <a:gd name="T32" fmla="*/ 52 w 2268"/>
                <a:gd name="T33" fmla="*/ 295 h 329"/>
                <a:gd name="T34" fmla="*/ 54 w 2268"/>
                <a:gd name="T35" fmla="*/ 296 h 329"/>
                <a:gd name="T36" fmla="*/ 60 w 2268"/>
                <a:gd name="T37" fmla="*/ 300 h 329"/>
                <a:gd name="T38" fmla="*/ 66 w 2268"/>
                <a:gd name="T39" fmla="*/ 305 h 329"/>
                <a:gd name="T40" fmla="*/ 72 w 2268"/>
                <a:gd name="T41" fmla="*/ 309 h 329"/>
                <a:gd name="T42" fmla="*/ 76 w 2268"/>
                <a:gd name="T43" fmla="*/ 311 h 329"/>
                <a:gd name="T44" fmla="*/ 139 w 2268"/>
                <a:gd name="T45" fmla="*/ 325 h 329"/>
                <a:gd name="T46" fmla="*/ 161 w 2268"/>
                <a:gd name="T47" fmla="*/ 326 h 329"/>
                <a:gd name="T48" fmla="*/ 1073 w 2268"/>
                <a:gd name="T49" fmla="*/ 326 h 329"/>
                <a:gd name="T50" fmla="*/ 1094 w 2268"/>
                <a:gd name="T51" fmla="*/ 325 h 329"/>
                <a:gd name="T52" fmla="*/ 1167 w 2268"/>
                <a:gd name="T53" fmla="*/ 325 h 329"/>
                <a:gd name="T54" fmla="*/ 1189 w 2268"/>
                <a:gd name="T55" fmla="*/ 326 h 329"/>
                <a:gd name="T56" fmla="*/ 2032 w 2268"/>
                <a:gd name="T57" fmla="*/ 326 h 329"/>
                <a:gd name="T58" fmla="*/ 2054 w 2268"/>
                <a:gd name="T59" fmla="*/ 325 h 329"/>
                <a:gd name="T60" fmla="*/ 2067 w 2268"/>
                <a:gd name="T61" fmla="*/ 325 h 329"/>
                <a:gd name="T62" fmla="*/ 2093 w 2268"/>
                <a:gd name="T63" fmla="*/ 325 h 329"/>
                <a:gd name="T64" fmla="*/ 2149 w 2268"/>
                <a:gd name="T65" fmla="*/ 325 h 329"/>
                <a:gd name="T66" fmla="*/ 2214 w 2268"/>
                <a:gd name="T67" fmla="*/ 292 h 329"/>
                <a:gd name="T68" fmla="*/ 2256 w 2268"/>
                <a:gd name="T69" fmla="*/ 229 h 329"/>
                <a:gd name="T70" fmla="*/ 2263 w 2268"/>
                <a:gd name="T71" fmla="*/ 166 h 329"/>
                <a:gd name="T72" fmla="*/ 2263 w 2268"/>
                <a:gd name="T73" fmla="*/ 40 h 3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68" h="329">
                  <a:moveTo>
                    <a:pt x="2263" y="40"/>
                  </a:moveTo>
                  <a:cubicBezTo>
                    <a:pt x="2262" y="0"/>
                    <a:pt x="2268" y="4"/>
                    <a:pt x="2226" y="4"/>
                  </a:cubicBezTo>
                  <a:cubicBezTo>
                    <a:pt x="1495" y="4"/>
                    <a:pt x="763" y="4"/>
                    <a:pt x="31" y="4"/>
                  </a:cubicBezTo>
                  <a:cubicBezTo>
                    <a:pt x="28" y="4"/>
                    <a:pt x="25" y="4"/>
                    <a:pt x="23" y="4"/>
                  </a:cubicBezTo>
                  <a:cubicBezTo>
                    <a:pt x="7" y="2"/>
                    <a:pt x="0" y="7"/>
                    <a:pt x="1" y="25"/>
                  </a:cubicBezTo>
                  <a:cubicBezTo>
                    <a:pt x="2" y="80"/>
                    <a:pt x="1" y="135"/>
                    <a:pt x="1" y="191"/>
                  </a:cubicBezTo>
                  <a:cubicBezTo>
                    <a:pt x="1" y="208"/>
                    <a:pt x="4" y="225"/>
                    <a:pt x="11" y="241"/>
                  </a:cubicBezTo>
                  <a:cubicBezTo>
                    <a:pt x="11" y="241"/>
                    <a:pt x="11" y="242"/>
                    <a:pt x="11" y="242"/>
                  </a:cubicBezTo>
                  <a:cubicBezTo>
                    <a:pt x="11" y="243"/>
                    <a:pt x="12" y="244"/>
                    <a:pt x="13" y="244"/>
                  </a:cubicBezTo>
                  <a:cubicBezTo>
                    <a:pt x="14" y="247"/>
                    <a:pt x="16" y="249"/>
                    <a:pt x="17" y="252"/>
                  </a:cubicBezTo>
                  <a:cubicBezTo>
                    <a:pt x="17" y="259"/>
                    <a:pt x="19" y="265"/>
                    <a:pt x="25" y="268"/>
                  </a:cubicBezTo>
                  <a:cubicBezTo>
                    <a:pt x="28" y="270"/>
                    <a:pt x="30" y="273"/>
                    <a:pt x="32" y="276"/>
                  </a:cubicBezTo>
                  <a:cubicBezTo>
                    <a:pt x="34" y="278"/>
                    <a:pt x="36" y="280"/>
                    <a:pt x="37" y="281"/>
                  </a:cubicBezTo>
                  <a:cubicBezTo>
                    <a:pt x="38" y="285"/>
                    <a:pt x="40" y="287"/>
                    <a:pt x="43" y="287"/>
                  </a:cubicBezTo>
                  <a:cubicBezTo>
                    <a:pt x="45" y="289"/>
                    <a:pt x="47" y="291"/>
                    <a:pt x="49" y="293"/>
                  </a:cubicBezTo>
                  <a:cubicBezTo>
                    <a:pt x="50" y="294"/>
                    <a:pt x="50" y="294"/>
                    <a:pt x="50" y="294"/>
                  </a:cubicBezTo>
                  <a:cubicBezTo>
                    <a:pt x="50" y="294"/>
                    <a:pt x="52" y="295"/>
                    <a:pt x="52" y="295"/>
                  </a:cubicBezTo>
                  <a:cubicBezTo>
                    <a:pt x="52" y="296"/>
                    <a:pt x="53" y="296"/>
                    <a:pt x="54" y="296"/>
                  </a:cubicBezTo>
                  <a:cubicBezTo>
                    <a:pt x="55" y="300"/>
                    <a:pt x="56" y="302"/>
                    <a:pt x="60" y="300"/>
                  </a:cubicBezTo>
                  <a:cubicBezTo>
                    <a:pt x="62" y="302"/>
                    <a:pt x="64" y="304"/>
                    <a:pt x="66" y="305"/>
                  </a:cubicBezTo>
                  <a:cubicBezTo>
                    <a:pt x="67" y="309"/>
                    <a:pt x="69" y="310"/>
                    <a:pt x="72" y="309"/>
                  </a:cubicBezTo>
                  <a:cubicBezTo>
                    <a:pt x="74" y="310"/>
                    <a:pt x="75" y="311"/>
                    <a:pt x="76" y="311"/>
                  </a:cubicBezTo>
                  <a:cubicBezTo>
                    <a:pt x="95" y="323"/>
                    <a:pt x="116" y="328"/>
                    <a:pt x="139" y="325"/>
                  </a:cubicBezTo>
                  <a:cubicBezTo>
                    <a:pt x="146" y="325"/>
                    <a:pt x="154" y="326"/>
                    <a:pt x="161" y="326"/>
                  </a:cubicBezTo>
                  <a:cubicBezTo>
                    <a:pt x="465" y="326"/>
                    <a:pt x="769" y="326"/>
                    <a:pt x="1073" y="326"/>
                  </a:cubicBezTo>
                  <a:cubicBezTo>
                    <a:pt x="1080" y="326"/>
                    <a:pt x="1087" y="325"/>
                    <a:pt x="1094" y="325"/>
                  </a:cubicBezTo>
                  <a:cubicBezTo>
                    <a:pt x="1119" y="325"/>
                    <a:pt x="1143" y="325"/>
                    <a:pt x="1167" y="325"/>
                  </a:cubicBezTo>
                  <a:cubicBezTo>
                    <a:pt x="1174" y="325"/>
                    <a:pt x="1182" y="326"/>
                    <a:pt x="1189" y="326"/>
                  </a:cubicBezTo>
                  <a:cubicBezTo>
                    <a:pt x="1470" y="326"/>
                    <a:pt x="1751" y="326"/>
                    <a:pt x="2032" y="326"/>
                  </a:cubicBezTo>
                  <a:cubicBezTo>
                    <a:pt x="2040" y="326"/>
                    <a:pt x="2047" y="325"/>
                    <a:pt x="2054" y="325"/>
                  </a:cubicBezTo>
                  <a:cubicBezTo>
                    <a:pt x="2058" y="327"/>
                    <a:pt x="2062" y="327"/>
                    <a:pt x="2067" y="325"/>
                  </a:cubicBezTo>
                  <a:cubicBezTo>
                    <a:pt x="2075" y="325"/>
                    <a:pt x="2084" y="325"/>
                    <a:pt x="2093" y="325"/>
                  </a:cubicBezTo>
                  <a:cubicBezTo>
                    <a:pt x="2112" y="324"/>
                    <a:pt x="2130" y="329"/>
                    <a:pt x="2149" y="325"/>
                  </a:cubicBezTo>
                  <a:cubicBezTo>
                    <a:pt x="2173" y="319"/>
                    <a:pt x="2195" y="308"/>
                    <a:pt x="2214" y="292"/>
                  </a:cubicBezTo>
                  <a:cubicBezTo>
                    <a:pt x="2235" y="274"/>
                    <a:pt x="2247" y="253"/>
                    <a:pt x="2256" y="229"/>
                  </a:cubicBezTo>
                  <a:cubicBezTo>
                    <a:pt x="2260" y="208"/>
                    <a:pt x="2263" y="188"/>
                    <a:pt x="2263" y="166"/>
                  </a:cubicBezTo>
                  <a:cubicBezTo>
                    <a:pt x="2262" y="124"/>
                    <a:pt x="2263" y="82"/>
                    <a:pt x="2263" y="40"/>
                  </a:cubicBezTo>
                  <a:close/>
                </a:path>
              </a:pathLst>
            </a:custGeom>
            <a:solidFill>
              <a:srgbClr val="F18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46EF04C1-EF20-6D07-FC4B-E11A46970F33}"/>
                </a:ext>
              </a:extLst>
            </p:cNvPr>
            <p:cNvSpPr/>
            <p:nvPr/>
          </p:nvSpPr>
          <p:spPr bwMode="auto">
            <a:xfrm flipH="1">
              <a:off x="11022013" y="105410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18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1C504F3C-AACD-0419-6FAC-E0ECB360B3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5663" y="304800"/>
              <a:ext cx="823913" cy="279400"/>
            </a:xfrm>
            <a:custGeom>
              <a:gdLst>
                <a:gd name="T0" fmla="*/ 2154 w 2242"/>
                <a:gd name="T1" fmla="*/ 500 h 761"/>
                <a:gd name="T2" fmla="*/ 1692 w 2242"/>
                <a:gd name="T3" fmla="*/ 102 h 761"/>
                <a:gd name="T4" fmla="*/ 1073 w 2242"/>
                <a:gd name="T5" fmla="*/ 0 h 761"/>
                <a:gd name="T6" fmla="*/ 525 w 2242"/>
                <a:gd name="T7" fmla="*/ 103 h 761"/>
                <a:gd name="T8" fmla="*/ 90 w 2242"/>
                <a:gd name="T9" fmla="*/ 472 h 761"/>
                <a:gd name="T10" fmla="*/ 7 w 2242"/>
                <a:gd name="T11" fmla="*/ 723 h 761"/>
                <a:gd name="T12" fmla="*/ 1117 w 2242"/>
                <a:gd name="T13" fmla="*/ 761 h 761"/>
                <a:gd name="T14" fmla="*/ 2160 w 2242"/>
                <a:gd name="T15" fmla="*/ 761 h 761"/>
                <a:gd name="T16" fmla="*/ 470 w 2242"/>
                <a:gd name="T17" fmla="*/ 346 h 761"/>
                <a:gd name="T18" fmla="*/ 401 w 2242"/>
                <a:gd name="T19" fmla="*/ 347 h 761"/>
                <a:gd name="T20" fmla="*/ 470 w 2242"/>
                <a:gd name="T21" fmla="*/ 316 h 761"/>
                <a:gd name="T22" fmla="*/ 546 w 2242"/>
                <a:gd name="T23" fmla="*/ 209 h 761"/>
                <a:gd name="T24" fmla="*/ 579 w 2242"/>
                <a:gd name="T25" fmla="*/ 171 h 761"/>
                <a:gd name="T26" fmla="*/ 615 w 2242"/>
                <a:gd name="T27" fmla="*/ 209 h 761"/>
                <a:gd name="T28" fmla="*/ 678 w 2242"/>
                <a:gd name="T29" fmla="*/ 405 h 761"/>
                <a:gd name="T30" fmla="*/ 606 w 2242"/>
                <a:gd name="T31" fmla="*/ 401 h 761"/>
                <a:gd name="T32" fmla="*/ 679 w 2242"/>
                <a:gd name="T33" fmla="*/ 373 h 761"/>
                <a:gd name="T34" fmla="*/ 678 w 2242"/>
                <a:gd name="T35" fmla="*/ 405 h 761"/>
                <a:gd name="T36" fmla="*/ 832 w 2242"/>
                <a:gd name="T37" fmla="*/ 194 h 761"/>
                <a:gd name="T38" fmla="*/ 797 w 2242"/>
                <a:gd name="T39" fmla="*/ 158 h 761"/>
                <a:gd name="T40" fmla="*/ 876 w 2242"/>
                <a:gd name="T41" fmla="*/ 182 h 761"/>
                <a:gd name="T42" fmla="*/ 1082 w 2242"/>
                <a:gd name="T43" fmla="*/ 318 h 761"/>
                <a:gd name="T44" fmla="*/ 1047 w 2242"/>
                <a:gd name="T45" fmla="*/ 281 h 761"/>
                <a:gd name="T46" fmla="*/ 1117 w 2242"/>
                <a:gd name="T47" fmla="*/ 312 h 761"/>
                <a:gd name="T48" fmla="*/ 1138 w 2242"/>
                <a:gd name="T49" fmla="*/ 146 h 761"/>
                <a:gd name="T50" fmla="*/ 1104 w 2242"/>
                <a:gd name="T51" fmla="*/ 109 h 761"/>
                <a:gd name="T52" fmla="*/ 1174 w 2242"/>
                <a:gd name="T53" fmla="*/ 139 h 761"/>
                <a:gd name="T54" fmla="*/ 1348 w 2242"/>
                <a:gd name="T55" fmla="*/ 253 h 761"/>
                <a:gd name="T56" fmla="*/ 1310 w 2242"/>
                <a:gd name="T57" fmla="*/ 290 h 761"/>
                <a:gd name="T58" fmla="*/ 1275 w 2242"/>
                <a:gd name="T59" fmla="*/ 252 h 761"/>
                <a:gd name="T60" fmla="*/ 1343 w 2242"/>
                <a:gd name="T61" fmla="*/ 435 h 761"/>
                <a:gd name="T62" fmla="*/ 1299 w 2242"/>
                <a:gd name="T63" fmla="*/ 412 h 761"/>
                <a:gd name="T64" fmla="*/ 1378 w 2242"/>
                <a:gd name="T65" fmla="*/ 396 h 761"/>
                <a:gd name="T66" fmla="*/ 1378 w 2242"/>
                <a:gd name="T67" fmla="*/ 428 h 761"/>
                <a:gd name="T68" fmla="*/ 1457 w 2242"/>
                <a:gd name="T69" fmla="*/ 155 h 761"/>
                <a:gd name="T70" fmla="*/ 1424 w 2242"/>
                <a:gd name="T71" fmla="*/ 118 h 761"/>
                <a:gd name="T72" fmla="*/ 1505 w 2242"/>
                <a:gd name="T73" fmla="*/ 131 h 761"/>
                <a:gd name="T74" fmla="*/ 1642 w 2242"/>
                <a:gd name="T75" fmla="*/ 258 h 761"/>
                <a:gd name="T76" fmla="*/ 1716 w 2242"/>
                <a:gd name="T77" fmla="*/ 231 h 761"/>
                <a:gd name="T78" fmla="*/ 1678 w 2242"/>
                <a:gd name="T79" fmla="*/ 267 h 761"/>
                <a:gd name="T80" fmla="*/ 1897 w 2242"/>
                <a:gd name="T81" fmla="*/ 381 h 761"/>
                <a:gd name="T82" fmla="*/ 1827 w 2242"/>
                <a:gd name="T83" fmla="*/ 350 h 761"/>
                <a:gd name="T84" fmla="*/ 1898 w 2242"/>
                <a:gd name="T85" fmla="*/ 352 h 7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42" h="761">
                  <a:moveTo>
                    <a:pt x="2228" y="676"/>
                  </a:moveTo>
                  <a:cubicBezTo>
                    <a:pt x="2211" y="614"/>
                    <a:pt x="2186" y="556"/>
                    <a:pt x="2154" y="500"/>
                  </a:cubicBezTo>
                  <a:cubicBezTo>
                    <a:pt x="2113" y="426"/>
                    <a:pt x="2063" y="359"/>
                    <a:pt x="2002" y="301"/>
                  </a:cubicBezTo>
                  <a:cubicBezTo>
                    <a:pt x="1912" y="214"/>
                    <a:pt x="1808" y="148"/>
                    <a:pt x="1692" y="102"/>
                  </a:cubicBezTo>
                  <a:cubicBezTo>
                    <a:pt x="1616" y="71"/>
                    <a:pt x="1538" y="49"/>
                    <a:pt x="1459" y="32"/>
                  </a:cubicBezTo>
                  <a:cubicBezTo>
                    <a:pt x="1332" y="5"/>
                    <a:pt x="1202" y="1"/>
                    <a:pt x="1073" y="0"/>
                  </a:cubicBezTo>
                  <a:cubicBezTo>
                    <a:pt x="1019" y="0"/>
                    <a:pt x="965" y="4"/>
                    <a:pt x="912" y="9"/>
                  </a:cubicBezTo>
                  <a:cubicBezTo>
                    <a:pt x="778" y="22"/>
                    <a:pt x="649" y="52"/>
                    <a:pt x="525" y="103"/>
                  </a:cubicBezTo>
                  <a:cubicBezTo>
                    <a:pt x="449" y="135"/>
                    <a:pt x="377" y="175"/>
                    <a:pt x="311" y="225"/>
                  </a:cubicBezTo>
                  <a:cubicBezTo>
                    <a:pt x="221" y="293"/>
                    <a:pt x="147" y="375"/>
                    <a:pt x="90" y="472"/>
                  </a:cubicBezTo>
                  <a:cubicBezTo>
                    <a:pt x="53" y="535"/>
                    <a:pt x="25" y="603"/>
                    <a:pt x="5" y="674"/>
                  </a:cubicBezTo>
                  <a:cubicBezTo>
                    <a:pt x="1" y="690"/>
                    <a:pt x="0" y="706"/>
                    <a:pt x="7" y="723"/>
                  </a:cubicBezTo>
                  <a:cubicBezTo>
                    <a:pt x="21" y="752"/>
                    <a:pt x="44" y="761"/>
                    <a:pt x="75" y="761"/>
                  </a:cubicBezTo>
                  <a:cubicBezTo>
                    <a:pt x="422" y="761"/>
                    <a:pt x="770" y="761"/>
                    <a:pt x="1117" y="761"/>
                  </a:cubicBezTo>
                  <a:cubicBezTo>
                    <a:pt x="1187" y="761"/>
                    <a:pt x="1257" y="761"/>
                    <a:pt x="1327" y="761"/>
                  </a:cubicBezTo>
                  <a:cubicBezTo>
                    <a:pt x="1605" y="761"/>
                    <a:pt x="1882" y="761"/>
                    <a:pt x="2160" y="761"/>
                  </a:cubicBezTo>
                  <a:cubicBezTo>
                    <a:pt x="2213" y="761"/>
                    <a:pt x="2242" y="725"/>
                    <a:pt x="2228" y="676"/>
                  </a:cubicBezTo>
                  <a:close/>
                  <a:moveTo>
                    <a:pt x="470" y="346"/>
                  </a:moveTo>
                  <a:cubicBezTo>
                    <a:pt x="459" y="353"/>
                    <a:pt x="447" y="354"/>
                    <a:pt x="434" y="354"/>
                  </a:cubicBezTo>
                  <a:cubicBezTo>
                    <a:pt x="423" y="355"/>
                    <a:pt x="412" y="353"/>
                    <a:pt x="401" y="347"/>
                  </a:cubicBezTo>
                  <a:cubicBezTo>
                    <a:pt x="386" y="339"/>
                    <a:pt x="385" y="323"/>
                    <a:pt x="400" y="316"/>
                  </a:cubicBezTo>
                  <a:cubicBezTo>
                    <a:pt x="423" y="305"/>
                    <a:pt x="447" y="303"/>
                    <a:pt x="470" y="316"/>
                  </a:cubicBezTo>
                  <a:cubicBezTo>
                    <a:pt x="487" y="326"/>
                    <a:pt x="486" y="336"/>
                    <a:pt x="470" y="346"/>
                  </a:cubicBezTo>
                  <a:close/>
                  <a:moveTo>
                    <a:pt x="546" y="209"/>
                  </a:moveTo>
                  <a:cubicBezTo>
                    <a:pt x="528" y="200"/>
                    <a:pt x="529" y="189"/>
                    <a:pt x="546" y="179"/>
                  </a:cubicBezTo>
                  <a:cubicBezTo>
                    <a:pt x="556" y="172"/>
                    <a:pt x="568" y="171"/>
                    <a:pt x="579" y="171"/>
                  </a:cubicBezTo>
                  <a:cubicBezTo>
                    <a:pt x="592" y="171"/>
                    <a:pt x="604" y="172"/>
                    <a:pt x="614" y="179"/>
                  </a:cubicBezTo>
                  <a:cubicBezTo>
                    <a:pt x="629" y="187"/>
                    <a:pt x="630" y="201"/>
                    <a:pt x="615" y="209"/>
                  </a:cubicBezTo>
                  <a:cubicBezTo>
                    <a:pt x="592" y="220"/>
                    <a:pt x="568" y="221"/>
                    <a:pt x="546" y="209"/>
                  </a:cubicBezTo>
                  <a:close/>
                  <a:moveTo>
                    <a:pt x="678" y="405"/>
                  </a:moveTo>
                  <a:cubicBezTo>
                    <a:pt x="667" y="410"/>
                    <a:pt x="655" y="410"/>
                    <a:pt x="639" y="411"/>
                  </a:cubicBezTo>
                  <a:cubicBezTo>
                    <a:pt x="630" y="411"/>
                    <a:pt x="616" y="410"/>
                    <a:pt x="606" y="401"/>
                  </a:cubicBezTo>
                  <a:cubicBezTo>
                    <a:pt x="595" y="392"/>
                    <a:pt x="594" y="383"/>
                    <a:pt x="606" y="376"/>
                  </a:cubicBezTo>
                  <a:cubicBezTo>
                    <a:pt x="630" y="362"/>
                    <a:pt x="654" y="362"/>
                    <a:pt x="679" y="373"/>
                  </a:cubicBezTo>
                  <a:cubicBezTo>
                    <a:pt x="685" y="376"/>
                    <a:pt x="690" y="380"/>
                    <a:pt x="690" y="388"/>
                  </a:cubicBezTo>
                  <a:cubicBezTo>
                    <a:pt x="690" y="397"/>
                    <a:pt x="685" y="402"/>
                    <a:pt x="678" y="405"/>
                  </a:cubicBezTo>
                  <a:close/>
                  <a:moveTo>
                    <a:pt x="876" y="182"/>
                  </a:moveTo>
                  <a:cubicBezTo>
                    <a:pt x="864" y="190"/>
                    <a:pt x="851" y="194"/>
                    <a:pt x="832" y="194"/>
                  </a:cubicBezTo>
                  <a:cubicBezTo>
                    <a:pt x="824" y="193"/>
                    <a:pt x="811" y="191"/>
                    <a:pt x="800" y="185"/>
                  </a:cubicBezTo>
                  <a:cubicBezTo>
                    <a:pt x="787" y="178"/>
                    <a:pt x="787" y="166"/>
                    <a:pt x="797" y="158"/>
                  </a:cubicBezTo>
                  <a:cubicBezTo>
                    <a:pt x="815" y="143"/>
                    <a:pt x="859" y="144"/>
                    <a:pt x="876" y="160"/>
                  </a:cubicBezTo>
                  <a:cubicBezTo>
                    <a:pt x="886" y="168"/>
                    <a:pt x="887" y="174"/>
                    <a:pt x="876" y="182"/>
                  </a:cubicBezTo>
                  <a:close/>
                  <a:moveTo>
                    <a:pt x="1117" y="312"/>
                  </a:moveTo>
                  <a:cubicBezTo>
                    <a:pt x="1110" y="316"/>
                    <a:pt x="1097" y="318"/>
                    <a:pt x="1082" y="318"/>
                  </a:cubicBezTo>
                  <a:cubicBezTo>
                    <a:pt x="1070" y="318"/>
                    <a:pt x="1057" y="318"/>
                    <a:pt x="1046" y="310"/>
                  </a:cubicBezTo>
                  <a:cubicBezTo>
                    <a:pt x="1033" y="300"/>
                    <a:pt x="1033" y="290"/>
                    <a:pt x="1047" y="281"/>
                  </a:cubicBezTo>
                  <a:cubicBezTo>
                    <a:pt x="1064" y="269"/>
                    <a:pt x="1102" y="269"/>
                    <a:pt x="1119" y="281"/>
                  </a:cubicBezTo>
                  <a:cubicBezTo>
                    <a:pt x="1134" y="291"/>
                    <a:pt x="1133" y="304"/>
                    <a:pt x="1117" y="312"/>
                  </a:cubicBezTo>
                  <a:close/>
                  <a:moveTo>
                    <a:pt x="1174" y="139"/>
                  </a:moveTo>
                  <a:cubicBezTo>
                    <a:pt x="1163" y="145"/>
                    <a:pt x="1151" y="148"/>
                    <a:pt x="1138" y="146"/>
                  </a:cubicBezTo>
                  <a:cubicBezTo>
                    <a:pt x="1125" y="146"/>
                    <a:pt x="1112" y="145"/>
                    <a:pt x="1102" y="137"/>
                  </a:cubicBezTo>
                  <a:cubicBezTo>
                    <a:pt x="1089" y="128"/>
                    <a:pt x="1089" y="116"/>
                    <a:pt x="1104" y="109"/>
                  </a:cubicBezTo>
                  <a:cubicBezTo>
                    <a:pt x="1127" y="98"/>
                    <a:pt x="1151" y="98"/>
                    <a:pt x="1175" y="109"/>
                  </a:cubicBezTo>
                  <a:cubicBezTo>
                    <a:pt x="1190" y="116"/>
                    <a:pt x="1190" y="131"/>
                    <a:pt x="1174" y="139"/>
                  </a:cubicBezTo>
                  <a:close/>
                  <a:moveTo>
                    <a:pt x="1275" y="252"/>
                  </a:moveTo>
                  <a:cubicBezTo>
                    <a:pt x="1292" y="241"/>
                    <a:pt x="1331" y="242"/>
                    <a:pt x="1348" y="253"/>
                  </a:cubicBezTo>
                  <a:cubicBezTo>
                    <a:pt x="1360" y="262"/>
                    <a:pt x="1360" y="273"/>
                    <a:pt x="1347" y="282"/>
                  </a:cubicBezTo>
                  <a:cubicBezTo>
                    <a:pt x="1339" y="287"/>
                    <a:pt x="1324" y="290"/>
                    <a:pt x="1310" y="290"/>
                  </a:cubicBezTo>
                  <a:cubicBezTo>
                    <a:pt x="1298" y="290"/>
                    <a:pt x="1286" y="289"/>
                    <a:pt x="1276" y="283"/>
                  </a:cubicBezTo>
                  <a:cubicBezTo>
                    <a:pt x="1260" y="274"/>
                    <a:pt x="1260" y="261"/>
                    <a:pt x="1275" y="252"/>
                  </a:cubicBezTo>
                  <a:close/>
                  <a:moveTo>
                    <a:pt x="1378" y="428"/>
                  </a:moveTo>
                  <a:cubicBezTo>
                    <a:pt x="1367" y="433"/>
                    <a:pt x="1355" y="435"/>
                    <a:pt x="1343" y="435"/>
                  </a:cubicBezTo>
                  <a:cubicBezTo>
                    <a:pt x="1333" y="435"/>
                    <a:pt x="1324" y="433"/>
                    <a:pt x="1316" y="430"/>
                  </a:cubicBezTo>
                  <a:cubicBezTo>
                    <a:pt x="1307" y="427"/>
                    <a:pt x="1299" y="422"/>
                    <a:pt x="1299" y="412"/>
                  </a:cubicBezTo>
                  <a:cubicBezTo>
                    <a:pt x="1299" y="402"/>
                    <a:pt x="1306" y="398"/>
                    <a:pt x="1314" y="395"/>
                  </a:cubicBezTo>
                  <a:cubicBezTo>
                    <a:pt x="1336" y="387"/>
                    <a:pt x="1357" y="386"/>
                    <a:pt x="1378" y="396"/>
                  </a:cubicBezTo>
                  <a:cubicBezTo>
                    <a:pt x="1385" y="399"/>
                    <a:pt x="1392" y="404"/>
                    <a:pt x="1391" y="412"/>
                  </a:cubicBezTo>
                  <a:cubicBezTo>
                    <a:pt x="1391" y="420"/>
                    <a:pt x="1385" y="425"/>
                    <a:pt x="1378" y="428"/>
                  </a:cubicBezTo>
                  <a:close/>
                  <a:moveTo>
                    <a:pt x="1493" y="148"/>
                  </a:moveTo>
                  <a:cubicBezTo>
                    <a:pt x="1483" y="155"/>
                    <a:pt x="1471" y="155"/>
                    <a:pt x="1457" y="155"/>
                  </a:cubicBezTo>
                  <a:cubicBezTo>
                    <a:pt x="1447" y="154"/>
                    <a:pt x="1435" y="155"/>
                    <a:pt x="1424" y="148"/>
                  </a:cubicBezTo>
                  <a:cubicBezTo>
                    <a:pt x="1409" y="139"/>
                    <a:pt x="1408" y="125"/>
                    <a:pt x="1424" y="118"/>
                  </a:cubicBezTo>
                  <a:cubicBezTo>
                    <a:pt x="1446" y="107"/>
                    <a:pt x="1470" y="107"/>
                    <a:pt x="1493" y="117"/>
                  </a:cubicBezTo>
                  <a:cubicBezTo>
                    <a:pt x="1499" y="120"/>
                    <a:pt x="1505" y="124"/>
                    <a:pt x="1505" y="131"/>
                  </a:cubicBezTo>
                  <a:cubicBezTo>
                    <a:pt x="1506" y="140"/>
                    <a:pt x="1500" y="144"/>
                    <a:pt x="1493" y="148"/>
                  </a:cubicBezTo>
                  <a:close/>
                  <a:moveTo>
                    <a:pt x="1642" y="258"/>
                  </a:moveTo>
                  <a:cubicBezTo>
                    <a:pt x="1629" y="249"/>
                    <a:pt x="1629" y="238"/>
                    <a:pt x="1642" y="230"/>
                  </a:cubicBezTo>
                  <a:cubicBezTo>
                    <a:pt x="1659" y="218"/>
                    <a:pt x="1699" y="219"/>
                    <a:pt x="1716" y="231"/>
                  </a:cubicBezTo>
                  <a:cubicBezTo>
                    <a:pt x="1727" y="238"/>
                    <a:pt x="1727" y="252"/>
                    <a:pt x="1714" y="260"/>
                  </a:cubicBezTo>
                  <a:cubicBezTo>
                    <a:pt x="1707" y="264"/>
                    <a:pt x="1692" y="267"/>
                    <a:pt x="1678" y="267"/>
                  </a:cubicBezTo>
                  <a:cubicBezTo>
                    <a:pt x="1665" y="267"/>
                    <a:pt x="1652" y="266"/>
                    <a:pt x="1642" y="258"/>
                  </a:cubicBezTo>
                  <a:close/>
                  <a:moveTo>
                    <a:pt x="1897" y="381"/>
                  </a:moveTo>
                  <a:cubicBezTo>
                    <a:pt x="1874" y="391"/>
                    <a:pt x="1850" y="391"/>
                    <a:pt x="1827" y="381"/>
                  </a:cubicBezTo>
                  <a:cubicBezTo>
                    <a:pt x="1811" y="374"/>
                    <a:pt x="1812" y="360"/>
                    <a:pt x="1827" y="350"/>
                  </a:cubicBezTo>
                  <a:cubicBezTo>
                    <a:pt x="1838" y="344"/>
                    <a:pt x="1850" y="343"/>
                    <a:pt x="1864" y="343"/>
                  </a:cubicBezTo>
                  <a:cubicBezTo>
                    <a:pt x="1875" y="342"/>
                    <a:pt x="1887" y="344"/>
                    <a:pt x="1898" y="352"/>
                  </a:cubicBezTo>
                  <a:cubicBezTo>
                    <a:pt x="1912" y="362"/>
                    <a:pt x="1912" y="373"/>
                    <a:pt x="1897" y="381"/>
                  </a:cubicBezTo>
                  <a:close/>
                </a:path>
              </a:pathLst>
            </a:custGeom>
            <a:solidFill>
              <a:srgbClr val="F18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7DABCE0-6892-F0CC-4A99-930B0EE64D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6529" y="340045"/>
            <a:ext cx="4056542" cy="724247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McDonald’s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D496D5E-39C0-8EAA-7C4E-6E569F177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718"/>
            <a:ext cx="1104900" cy="11049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72D409-29BC-EAF0-6D28-257CFBA41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4709" y="3277679"/>
            <a:ext cx="4042904" cy="373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2092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C8FFA655-6D46-298C-7E89-EF840C31458B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0" b="22010"/>
          <a:stretch>
            <a:fillRect/>
          </a:stretch>
        </p:blipFill>
        <p:spPr/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CA228206-5B92-4226-B293-A0BC3D6F2A6F}"/>
              </a:ext>
            </a:extLst>
          </p:cNvPr>
          <p:cNvSpPr txBox="1"/>
          <p:nvPr/>
        </p:nvSpPr>
        <p:spPr>
          <a:xfrm>
            <a:off x="903758" y="4803654"/>
            <a:ext cx="53316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Simple </a:t>
            </a:r>
            <a:r>
              <a:rPr lang="en-US" altLang="ko-KR" sz="44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PowerPoint </a:t>
            </a:r>
            <a:r>
              <a:rPr lang="en-US" altLang="ko-KR" sz="4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Presentation</a:t>
            </a:r>
            <a:endParaRPr lang="ko-KR" altLang="en-US" sz="4400" b="1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7679D98F-E30B-EE9C-02C6-692DF88441A5}"/>
              </a:ext>
            </a:extLst>
          </p:cNvPr>
          <p:cNvGrpSpPr/>
          <p:nvPr/>
        </p:nvGrpSpPr>
        <p:grpSpPr>
          <a:xfrm>
            <a:off x="1199275" y="965565"/>
            <a:ext cx="3214194" cy="1088782"/>
            <a:chOff x="395534" y="3737445"/>
            <a:chExt cx="3972999" cy="1088782"/>
          </a:xfrm>
        </p:grpSpPr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71CBB52E-3392-6CFB-05AE-6C858DDFF2D8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AF165457-0BCE-2571-8966-DB1663B93EB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grpSp>
        <p:nvGrpSpPr>
          <p:cNvPr id="7" name="Group 33">
            <a:extLst>
              <a:ext uri="{FF2B5EF4-FFF2-40B4-BE49-F238E27FC236}">
                <a16:creationId xmlns:a16="http://schemas.microsoft.com/office/drawing/2014/main" id="{313AB972-769A-D302-A968-AF7CF3B5DE40}"/>
              </a:ext>
            </a:extLst>
          </p:cNvPr>
          <p:cNvGrpSpPr/>
          <p:nvPr/>
        </p:nvGrpSpPr>
        <p:grpSpPr>
          <a:xfrm>
            <a:off x="1199275" y="2340218"/>
            <a:ext cx="3214194" cy="1088782"/>
            <a:chOff x="395534" y="3737445"/>
            <a:chExt cx="3972999" cy="1088782"/>
          </a:xfrm>
        </p:grpSpPr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60C482F9-83A9-A18B-D57A-034B54479117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7622FB85-B435-3C04-C594-E6E82A44120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3EF72E2-FF0F-823A-0F61-5868EF431712}"/>
              </a:ext>
            </a:extLst>
          </p:cNvPr>
          <p:cNvSpPr txBox="1"/>
          <p:nvPr/>
        </p:nvSpPr>
        <p:spPr>
          <a:xfrm>
            <a:off x="9259971" y="5621207"/>
            <a:ext cx="4056542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McDonald’s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FBC399-000A-7321-176B-2CAE73759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970" y="5335630"/>
            <a:ext cx="1104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5247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D99CC64-2B41-123D-8223-8E3BF83B8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B1C3837A-296A-45B8-BA82-FEAD97025189}"/>
              </a:ext>
            </a:extLst>
          </p:cNvPr>
          <p:cNvSpPr/>
          <p:nvPr/>
        </p:nvSpPr>
        <p:spPr>
          <a:xfrm>
            <a:off x="8376000" y="0"/>
            <a:ext cx="3816000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E5B42C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7C3F4FD-5F9E-40D9-8288-3F129B0F59D8}"/>
              </a:ext>
            </a:extLst>
          </p:cNvPr>
          <p:cNvSpPr/>
          <p:nvPr/>
        </p:nvSpPr>
        <p:spPr>
          <a:xfrm>
            <a:off x="0" y="0"/>
            <a:ext cx="3815129" cy="68580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EE2E33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B68585-65B2-4593-86C7-391D25BD5C74}"/>
              </a:ext>
            </a:extLst>
          </p:cNvPr>
          <p:cNvSpPr txBox="1"/>
          <p:nvPr/>
        </p:nvSpPr>
        <p:spPr>
          <a:xfrm>
            <a:off x="8976511" y="2390037"/>
            <a:ext cx="2614978" cy="307777"/>
          </a:xfrm>
          <a:prstGeom prst="rect">
            <a:avLst/>
          </a:prstGeom>
          <a:solidFill>
            <a:srgbClr val="E5B42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Here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6E40F2-F32C-4665-8778-A30F6B9C9F02}"/>
              </a:ext>
            </a:extLst>
          </p:cNvPr>
          <p:cNvSpPr txBox="1"/>
          <p:nvPr/>
        </p:nvSpPr>
        <p:spPr>
          <a:xfrm>
            <a:off x="600076" y="2409279"/>
            <a:ext cx="261497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Here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34">
            <a:extLst>
              <a:ext uri="{FF2B5EF4-FFF2-40B4-BE49-F238E27FC236}">
                <a16:creationId xmlns:a16="http://schemas.microsoft.com/office/drawing/2014/main" id="{5E36F917-ED4F-4C31-9D7D-EE751A22FB32}"/>
              </a:ext>
            </a:extLst>
          </p:cNvPr>
          <p:cNvSpPr/>
          <p:nvPr/>
        </p:nvSpPr>
        <p:spPr>
          <a:xfrm>
            <a:off x="9627599" y="798059"/>
            <a:ext cx="1312802" cy="131280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17D2D6-FD03-41C7-8F47-42FF896EAABB}"/>
              </a:ext>
            </a:extLst>
          </p:cNvPr>
          <p:cNvSpPr txBox="1"/>
          <p:nvPr/>
        </p:nvSpPr>
        <p:spPr>
          <a:xfrm>
            <a:off x="8976512" y="2959283"/>
            <a:ext cx="2614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DF9CD9-575F-4A1D-A9C6-47CD6824CB12}"/>
              </a:ext>
            </a:extLst>
          </p:cNvPr>
          <p:cNvSpPr txBox="1"/>
          <p:nvPr/>
        </p:nvSpPr>
        <p:spPr>
          <a:xfrm>
            <a:off x="600076" y="2959283"/>
            <a:ext cx="26149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  </a:t>
            </a:r>
          </a:p>
          <a:p>
            <a:pPr algn="r"/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70D5CE-298E-4B74-8DA3-C231F241702E}"/>
              </a:ext>
            </a:extLst>
          </p:cNvPr>
          <p:cNvSpPr txBox="1"/>
          <p:nvPr/>
        </p:nvSpPr>
        <p:spPr>
          <a:xfrm>
            <a:off x="4998113" y="5946904"/>
            <a:ext cx="2195775" cy="307777"/>
          </a:xfrm>
          <a:prstGeom prst="rect">
            <a:avLst/>
          </a:prstGeom>
          <a:solidFill>
            <a:srgbClr val="EE2E3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Here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EF2E2FDF-533D-45F3-A355-FFAF50D4417E}"/>
              </a:ext>
            </a:extLst>
          </p:cNvPr>
          <p:cNvGrpSpPr/>
          <p:nvPr/>
        </p:nvGrpSpPr>
        <p:grpSpPr>
          <a:xfrm>
            <a:off x="9841943" y="916016"/>
            <a:ext cx="884113" cy="889622"/>
            <a:chOff x="12407901" y="-74613"/>
            <a:chExt cx="3567113" cy="3589339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64D5EAE-B42E-45BB-BA02-11E63D5E2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41238" y="2503488"/>
              <a:ext cx="3476625" cy="1011238"/>
            </a:xfrm>
            <a:custGeom>
              <a:gdLst>
                <a:gd name="T0" fmla="*/ 461 w 921"/>
                <a:gd name="T1" fmla="*/ 268 h 268"/>
                <a:gd name="T2" fmla="*/ 201 w 921"/>
                <a:gd name="T3" fmla="*/ 268 h 268"/>
                <a:gd name="T4" fmla="*/ 1 w 921"/>
                <a:gd name="T5" fmla="*/ 70 h 268"/>
                <a:gd name="T6" fmla="*/ 68 w 921"/>
                <a:gd name="T7" fmla="*/ 0 h 268"/>
                <a:gd name="T8" fmla="*/ 114 w 921"/>
                <a:gd name="T9" fmla="*/ 1 h 268"/>
                <a:gd name="T10" fmla="*/ 190 w 921"/>
                <a:gd name="T11" fmla="*/ 76 h 268"/>
                <a:gd name="T12" fmla="*/ 191 w 921"/>
                <a:gd name="T13" fmla="*/ 103 h 268"/>
                <a:gd name="T14" fmla="*/ 205 w 921"/>
                <a:gd name="T15" fmla="*/ 116 h 268"/>
                <a:gd name="T16" fmla="*/ 219 w 921"/>
                <a:gd name="T17" fmla="*/ 104 h 268"/>
                <a:gd name="T18" fmla="*/ 221 w 921"/>
                <a:gd name="T19" fmla="*/ 76 h 268"/>
                <a:gd name="T20" fmla="*/ 296 w 921"/>
                <a:gd name="T21" fmla="*/ 1 h 268"/>
                <a:gd name="T22" fmla="*/ 373 w 921"/>
                <a:gd name="T23" fmla="*/ 73 h 268"/>
                <a:gd name="T24" fmla="*/ 374 w 921"/>
                <a:gd name="T25" fmla="*/ 123 h 268"/>
                <a:gd name="T26" fmla="*/ 388 w 921"/>
                <a:gd name="T27" fmla="*/ 143 h 268"/>
                <a:gd name="T28" fmla="*/ 404 w 921"/>
                <a:gd name="T29" fmla="*/ 123 h 268"/>
                <a:gd name="T30" fmla="*/ 405 w 921"/>
                <a:gd name="T31" fmla="*/ 77 h 268"/>
                <a:gd name="T32" fmla="*/ 482 w 921"/>
                <a:gd name="T33" fmla="*/ 1 h 268"/>
                <a:gd name="T34" fmla="*/ 856 w 921"/>
                <a:gd name="T35" fmla="*/ 1 h 268"/>
                <a:gd name="T36" fmla="*/ 921 w 921"/>
                <a:gd name="T37" fmla="*/ 67 h 268"/>
                <a:gd name="T38" fmla="*/ 721 w 921"/>
                <a:gd name="T39" fmla="*/ 268 h 268"/>
                <a:gd name="T40" fmla="*/ 591 w 921"/>
                <a:gd name="T41" fmla="*/ 268 h 268"/>
                <a:gd name="T42" fmla="*/ 461 w 921"/>
                <a:gd name="T43" fmla="*/ 268 h 268"/>
                <a:gd name="T44" fmla="*/ 461 w 921"/>
                <a:gd name="T45" fmla="*/ 268 h 268"/>
                <a:gd name="T46" fmla="*/ 61 w 921"/>
                <a:gd name="T47" fmla="*/ 60 h 268"/>
                <a:gd name="T48" fmla="*/ 61 w 921"/>
                <a:gd name="T49" fmla="*/ 82 h 268"/>
                <a:gd name="T50" fmla="*/ 197 w 921"/>
                <a:gd name="T51" fmla="*/ 208 h 268"/>
                <a:gd name="T52" fmla="*/ 726 w 921"/>
                <a:gd name="T53" fmla="*/ 209 h 268"/>
                <a:gd name="T54" fmla="*/ 831 w 921"/>
                <a:gd name="T55" fmla="*/ 155 h 268"/>
                <a:gd name="T56" fmla="*/ 859 w 921"/>
                <a:gd name="T57" fmla="*/ 60 h 268"/>
                <a:gd name="T58" fmla="*/ 484 w 921"/>
                <a:gd name="T59" fmla="*/ 60 h 268"/>
                <a:gd name="T60" fmla="*/ 464 w 921"/>
                <a:gd name="T61" fmla="*/ 82 h 268"/>
                <a:gd name="T62" fmla="*/ 463 w 921"/>
                <a:gd name="T63" fmla="*/ 134 h 268"/>
                <a:gd name="T64" fmla="*/ 387 w 921"/>
                <a:gd name="T65" fmla="*/ 204 h 268"/>
                <a:gd name="T66" fmla="*/ 314 w 921"/>
                <a:gd name="T67" fmla="*/ 129 h 268"/>
                <a:gd name="T68" fmla="*/ 313 w 921"/>
                <a:gd name="T69" fmla="*/ 79 h 268"/>
                <a:gd name="T70" fmla="*/ 297 w 921"/>
                <a:gd name="T71" fmla="*/ 60 h 268"/>
                <a:gd name="T72" fmla="*/ 281 w 921"/>
                <a:gd name="T73" fmla="*/ 79 h 268"/>
                <a:gd name="T74" fmla="*/ 278 w 921"/>
                <a:gd name="T75" fmla="*/ 114 h 268"/>
                <a:gd name="T76" fmla="*/ 211 w 921"/>
                <a:gd name="T77" fmla="*/ 177 h 268"/>
                <a:gd name="T78" fmla="*/ 133 w 921"/>
                <a:gd name="T79" fmla="*/ 121 h 268"/>
                <a:gd name="T80" fmla="*/ 130 w 921"/>
                <a:gd name="T81" fmla="*/ 80 h 268"/>
                <a:gd name="T82" fmla="*/ 114 w 921"/>
                <a:gd name="T83" fmla="*/ 61 h 268"/>
                <a:gd name="T84" fmla="*/ 61 w 921"/>
                <a:gd name="T85" fmla="*/ 60 h 2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1" h="268">
                  <a:moveTo>
                    <a:pt x="461" y="268"/>
                  </a:moveTo>
                  <a:cubicBezTo>
                    <a:pt x="374" y="268"/>
                    <a:pt x="287" y="268"/>
                    <a:pt x="201" y="268"/>
                  </a:cubicBezTo>
                  <a:cubicBezTo>
                    <a:pt x="89" y="268"/>
                    <a:pt x="2" y="182"/>
                    <a:pt x="1" y="70"/>
                  </a:cubicBezTo>
                  <a:cubicBezTo>
                    <a:pt x="0" y="28"/>
                    <a:pt x="26" y="1"/>
                    <a:pt x="68" y="0"/>
                  </a:cubicBezTo>
                  <a:cubicBezTo>
                    <a:pt x="84" y="0"/>
                    <a:pt x="99" y="0"/>
                    <a:pt x="114" y="1"/>
                  </a:cubicBezTo>
                  <a:cubicBezTo>
                    <a:pt x="157" y="2"/>
                    <a:pt x="188" y="33"/>
                    <a:pt x="190" y="76"/>
                  </a:cubicBezTo>
                  <a:cubicBezTo>
                    <a:pt x="190" y="85"/>
                    <a:pt x="188" y="95"/>
                    <a:pt x="191" y="103"/>
                  </a:cubicBezTo>
                  <a:cubicBezTo>
                    <a:pt x="192" y="109"/>
                    <a:pt x="200" y="116"/>
                    <a:pt x="205" y="116"/>
                  </a:cubicBezTo>
                  <a:cubicBezTo>
                    <a:pt x="210" y="116"/>
                    <a:pt x="218" y="109"/>
                    <a:pt x="219" y="104"/>
                  </a:cubicBezTo>
                  <a:cubicBezTo>
                    <a:pt x="222" y="95"/>
                    <a:pt x="221" y="85"/>
                    <a:pt x="221" y="76"/>
                  </a:cubicBezTo>
                  <a:cubicBezTo>
                    <a:pt x="223" y="33"/>
                    <a:pt x="254" y="1"/>
                    <a:pt x="296" y="1"/>
                  </a:cubicBezTo>
                  <a:cubicBezTo>
                    <a:pt x="337" y="0"/>
                    <a:pt x="370" y="31"/>
                    <a:pt x="373" y="73"/>
                  </a:cubicBezTo>
                  <a:cubicBezTo>
                    <a:pt x="374" y="90"/>
                    <a:pt x="372" y="107"/>
                    <a:pt x="374" y="123"/>
                  </a:cubicBezTo>
                  <a:cubicBezTo>
                    <a:pt x="375" y="131"/>
                    <a:pt x="382" y="142"/>
                    <a:pt x="388" y="143"/>
                  </a:cubicBezTo>
                  <a:cubicBezTo>
                    <a:pt x="400" y="145"/>
                    <a:pt x="404" y="134"/>
                    <a:pt x="404" y="123"/>
                  </a:cubicBezTo>
                  <a:cubicBezTo>
                    <a:pt x="404" y="108"/>
                    <a:pt x="404" y="93"/>
                    <a:pt x="405" y="77"/>
                  </a:cubicBezTo>
                  <a:cubicBezTo>
                    <a:pt x="406" y="32"/>
                    <a:pt x="436" y="1"/>
                    <a:pt x="482" y="1"/>
                  </a:cubicBezTo>
                  <a:cubicBezTo>
                    <a:pt x="607" y="0"/>
                    <a:pt x="731" y="0"/>
                    <a:pt x="856" y="1"/>
                  </a:cubicBezTo>
                  <a:cubicBezTo>
                    <a:pt x="894" y="1"/>
                    <a:pt x="920" y="29"/>
                    <a:pt x="921" y="67"/>
                  </a:cubicBezTo>
                  <a:cubicBezTo>
                    <a:pt x="921" y="180"/>
                    <a:pt x="833" y="268"/>
                    <a:pt x="721" y="268"/>
                  </a:cubicBezTo>
                  <a:cubicBezTo>
                    <a:pt x="677" y="268"/>
                    <a:pt x="634" y="268"/>
                    <a:pt x="591" y="268"/>
                  </a:cubicBezTo>
                  <a:cubicBezTo>
                    <a:pt x="547" y="268"/>
                    <a:pt x="504" y="268"/>
                    <a:pt x="461" y="268"/>
                  </a:cubicBezTo>
                  <a:cubicBezTo>
                    <a:pt x="461" y="268"/>
                    <a:pt x="461" y="268"/>
                    <a:pt x="461" y="268"/>
                  </a:cubicBezTo>
                  <a:close/>
                  <a:moveTo>
                    <a:pt x="61" y="60"/>
                  </a:moveTo>
                  <a:cubicBezTo>
                    <a:pt x="61" y="69"/>
                    <a:pt x="61" y="75"/>
                    <a:pt x="61" y="82"/>
                  </a:cubicBezTo>
                  <a:cubicBezTo>
                    <a:pt x="67" y="153"/>
                    <a:pt x="125" y="208"/>
                    <a:pt x="197" y="208"/>
                  </a:cubicBezTo>
                  <a:cubicBezTo>
                    <a:pt x="373" y="209"/>
                    <a:pt x="550" y="209"/>
                    <a:pt x="726" y="209"/>
                  </a:cubicBezTo>
                  <a:cubicBezTo>
                    <a:pt x="770" y="208"/>
                    <a:pt x="805" y="190"/>
                    <a:pt x="831" y="155"/>
                  </a:cubicBezTo>
                  <a:cubicBezTo>
                    <a:pt x="852" y="128"/>
                    <a:pt x="863" y="97"/>
                    <a:pt x="859" y="60"/>
                  </a:cubicBezTo>
                  <a:cubicBezTo>
                    <a:pt x="733" y="60"/>
                    <a:pt x="608" y="60"/>
                    <a:pt x="484" y="60"/>
                  </a:cubicBezTo>
                  <a:cubicBezTo>
                    <a:pt x="469" y="60"/>
                    <a:pt x="464" y="69"/>
                    <a:pt x="464" y="82"/>
                  </a:cubicBezTo>
                  <a:cubicBezTo>
                    <a:pt x="463" y="99"/>
                    <a:pt x="464" y="117"/>
                    <a:pt x="463" y="134"/>
                  </a:cubicBezTo>
                  <a:cubicBezTo>
                    <a:pt x="460" y="174"/>
                    <a:pt x="426" y="206"/>
                    <a:pt x="387" y="204"/>
                  </a:cubicBezTo>
                  <a:cubicBezTo>
                    <a:pt x="347" y="203"/>
                    <a:pt x="315" y="171"/>
                    <a:pt x="314" y="129"/>
                  </a:cubicBezTo>
                  <a:cubicBezTo>
                    <a:pt x="314" y="112"/>
                    <a:pt x="316" y="96"/>
                    <a:pt x="313" y="79"/>
                  </a:cubicBezTo>
                  <a:cubicBezTo>
                    <a:pt x="312" y="72"/>
                    <a:pt x="303" y="67"/>
                    <a:pt x="297" y="60"/>
                  </a:cubicBezTo>
                  <a:cubicBezTo>
                    <a:pt x="292" y="66"/>
                    <a:pt x="283" y="72"/>
                    <a:pt x="281" y="79"/>
                  </a:cubicBezTo>
                  <a:cubicBezTo>
                    <a:pt x="278" y="90"/>
                    <a:pt x="280" y="103"/>
                    <a:pt x="278" y="114"/>
                  </a:cubicBezTo>
                  <a:cubicBezTo>
                    <a:pt x="273" y="149"/>
                    <a:pt x="245" y="175"/>
                    <a:pt x="211" y="177"/>
                  </a:cubicBezTo>
                  <a:cubicBezTo>
                    <a:pt x="173" y="179"/>
                    <a:pt x="142" y="157"/>
                    <a:pt x="133" y="121"/>
                  </a:cubicBezTo>
                  <a:cubicBezTo>
                    <a:pt x="130" y="108"/>
                    <a:pt x="133" y="93"/>
                    <a:pt x="130" y="80"/>
                  </a:cubicBezTo>
                  <a:cubicBezTo>
                    <a:pt x="128" y="72"/>
                    <a:pt x="120" y="62"/>
                    <a:pt x="114" y="61"/>
                  </a:cubicBezTo>
                  <a:cubicBezTo>
                    <a:pt x="97" y="58"/>
                    <a:pt x="80" y="60"/>
                    <a:pt x="61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EC604DDD-D6F1-4D80-A538-08241C423E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07901" y="-74613"/>
              <a:ext cx="3567113" cy="1616075"/>
            </a:xfrm>
            <a:custGeom>
              <a:gdLst>
                <a:gd name="T0" fmla="*/ 468 w 945"/>
                <a:gd name="T1" fmla="*/ 428 h 428"/>
                <a:gd name="T2" fmla="*/ 103 w 945"/>
                <a:gd name="T3" fmla="*/ 427 h 428"/>
                <a:gd name="T4" fmla="*/ 63 w 945"/>
                <a:gd name="T5" fmla="*/ 422 h 428"/>
                <a:gd name="T6" fmla="*/ 15 w 945"/>
                <a:gd name="T7" fmla="*/ 323 h 428"/>
                <a:gd name="T8" fmla="*/ 260 w 945"/>
                <a:gd name="T9" fmla="*/ 74 h 428"/>
                <a:gd name="T10" fmla="*/ 786 w 945"/>
                <a:gd name="T11" fmla="*/ 136 h 428"/>
                <a:gd name="T12" fmla="*/ 918 w 945"/>
                <a:gd name="T13" fmla="*/ 308 h 428"/>
                <a:gd name="T14" fmla="*/ 836 w 945"/>
                <a:gd name="T15" fmla="*/ 428 h 428"/>
                <a:gd name="T16" fmla="*/ 468 w 945"/>
                <a:gd name="T17" fmla="*/ 428 h 428"/>
                <a:gd name="T18" fmla="*/ 469 w 945"/>
                <a:gd name="T19" fmla="*/ 368 h 428"/>
                <a:gd name="T20" fmla="*/ 469 w 945"/>
                <a:gd name="T21" fmla="*/ 368 h 428"/>
                <a:gd name="T22" fmla="*/ 617 w 945"/>
                <a:gd name="T23" fmla="*/ 368 h 428"/>
                <a:gd name="T24" fmla="*/ 838 w 945"/>
                <a:gd name="T25" fmla="*/ 368 h 428"/>
                <a:gd name="T26" fmla="*/ 864 w 945"/>
                <a:gd name="T27" fmla="*/ 331 h 428"/>
                <a:gd name="T28" fmla="*/ 789 w 945"/>
                <a:gd name="T29" fmla="*/ 216 h 428"/>
                <a:gd name="T30" fmla="*/ 195 w 945"/>
                <a:gd name="T31" fmla="*/ 177 h 428"/>
                <a:gd name="T32" fmla="*/ 73 w 945"/>
                <a:gd name="T33" fmla="*/ 337 h 428"/>
                <a:gd name="T34" fmla="*/ 93 w 945"/>
                <a:gd name="T35" fmla="*/ 368 h 428"/>
                <a:gd name="T36" fmla="*/ 109 w 945"/>
                <a:gd name="T37" fmla="*/ 368 h 428"/>
                <a:gd name="T38" fmla="*/ 469 w 945"/>
                <a:gd name="T39" fmla="*/ 368 h 4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4" h="428">
                  <a:moveTo>
                    <a:pt x="468" y="428"/>
                  </a:moveTo>
                  <a:cubicBezTo>
                    <a:pt x="347" y="428"/>
                    <a:pt x="225" y="428"/>
                    <a:pt x="103" y="427"/>
                  </a:cubicBezTo>
                  <a:cubicBezTo>
                    <a:pt x="90" y="427"/>
                    <a:pt x="76" y="426"/>
                    <a:pt x="63" y="422"/>
                  </a:cubicBezTo>
                  <a:cubicBezTo>
                    <a:pt x="20" y="408"/>
                    <a:pt x="0" y="366"/>
                    <a:pt x="15" y="323"/>
                  </a:cubicBezTo>
                  <a:cubicBezTo>
                    <a:pt x="58" y="202"/>
                    <a:pt x="143" y="120"/>
                    <a:pt x="260" y="74"/>
                  </a:cubicBezTo>
                  <a:cubicBezTo>
                    <a:pt x="445" y="0"/>
                    <a:pt x="622" y="18"/>
                    <a:pt x="786" y="136"/>
                  </a:cubicBezTo>
                  <a:cubicBezTo>
                    <a:pt x="847" y="179"/>
                    <a:pt x="891" y="237"/>
                    <a:pt x="918" y="308"/>
                  </a:cubicBezTo>
                  <a:cubicBezTo>
                    <a:pt x="945" y="376"/>
                    <a:pt x="910" y="428"/>
                    <a:pt x="836" y="428"/>
                  </a:cubicBezTo>
                  <a:cubicBezTo>
                    <a:pt x="714" y="428"/>
                    <a:pt x="591" y="428"/>
                    <a:pt x="468" y="428"/>
                  </a:cubicBezTo>
                  <a:close/>
                  <a:moveTo>
                    <a:pt x="469" y="368"/>
                  </a:moveTo>
                  <a:cubicBezTo>
                    <a:pt x="469" y="368"/>
                    <a:pt x="469" y="368"/>
                    <a:pt x="469" y="368"/>
                  </a:cubicBezTo>
                  <a:cubicBezTo>
                    <a:pt x="518" y="368"/>
                    <a:pt x="567" y="368"/>
                    <a:pt x="617" y="368"/>
                  </a:cubicBezTo>
                  <a:cubicBezTo>
                    <a:pt x="690" y="368"/>
                    <a:pt x="764" y="368"/>
                    <a:pt x="838" y="368"/>
                  </a:cubicBezTo>
                  <a:cubicBezTo>
                    <a:pt x="867" y="368"/>
                    <a:pt x="874" y="358"/>
                    <a:pt x="864" y="331"/>
                  </a:cubicBezTo>
                  <a:cubicBezTo>
                    <a:pt x="847" y="287"/>
                    <a:pt x="821" y="249"/>
                    <a:pt x="789" y="216"/>
                  </a:cubicBezTo>
                  <a:cubicBezTo>
                    <a:pt x="641" y="66"/>
                    <a:pt x="370" y="48"/>
                    <a:pt x="195" y="177"/>
                  </a:cubicBezTo>
                  <a:cubicBezTo>
                    <a:pt x="139" y="219"/>
                    <a:pt x="97" y="271"/>
                    <a:pt x="73" y="337"/>
                  </a:cubicBezTo>
                  <a:cubicBezTo>
                    <a:pt x="66" y="356"/>
                    <a:pt x="73" y="366"/>
                    <a:pt x="93" y="368"/>
                  </a:cubicBezTo>
                  <a:cubicBezTo>
                    <a:pt x="98" y="368"/>
                    <a:pt x="104" y="368"/>
                    <a:pt x="109" y="368"/>
                  </a:cubicBezTo>
                  <a:cubicBezTo>
                    <a:pt x="229" y="368"/>
                    <a:pt x="349" y="368"/>
                    <a:pt x="469" y="3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94DB5896-272F-4FB5-BAF0-CFD14F6E13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1076" y="1628775"/>
              <a:ext cx="3509963" cy="792163"/>
            </a:xfrm>
            <a:custGeom>
              <a:gdLst>
                <a:gd name="T0" fmla="*/ 470 w 930"/>
                <a:gd name="T1" fmla="*/ 210 h 210"/>
                <a:gd name="T2" fmla="*/ 116 w 930"/>
                <a:gd name="T3" fmla="*/ 210 h 210"/>
                <a:gd name="T4" fmla="*/ 18 w 930"/>
                <a:gd name="T5" fmla="*/ 147 h 210"/>
                <a:gd name="T6" fmla="*/ 37 w 930"/>
                <a:gd name="T7" fmla="*/ 34 h 210"/>
                <a:gd name="T8" fmla="*/ 113 w 930"/>
                <a:gd name="T9" fmla="*/ 0 h 210"/>
                <a:gd name="T10" fmla="*/ 825 w 930"/>
                <a:gd name="T11" fmla="*/ 0 h 210"/>
                <a:gd name="T12" fmla="*/ 929 w 930"/>
                <a:gd name="T13" fmla="*/ 103 h 210"/>
                <a:gd name="T14" fmla="*/ 826 w 930"/>
                <a:gd name="T15" fmla="*/ 209 h 210"/>
                <a:gd name="T16" fmla="*/ 470 w 930"/>
                <a:gd name="T17" fmla="*/ 210 h 210"/>
                <a:gd name="T18" fmla="*/ 470 w 930"/>
                <a:gd name="T19" fmla="*/ 210 h 210"/>
                <a:gd name="T20" fmla="*/ 470 w 930"/>
                <a:gd name="T21" fmla="*/ 60 h 210"/>
                <a:gd name="T22" fmla="*/ 470 w 930"/>
                <a:gd name="T23" fmla="*/ 60 h 210"/>
                <a:gd name="T24" fmla="*/ 332 w 930"/>
                <a:gd name="T25" fmla="*/ 60 h 210"/>
                <a:gd name="T26" fmla="*/ 116 w 930"/>
                <a:gd name="T27" fmla="*/ 60 h 210"/>
                <a:gd name="T28" fmla="*/ 70 w 930"/>
                <a:gd name="T29" fmla="*/ 117 h 210"/>
                <a:gd name="T30" fmla="*/ 122 w 930"/>
                <a:gd name="T31" fmla="*/ 151 h 210"/>
                <a:gd name="T32" fmla="*/ 812 w 930"/>
                <a:gd name="T33" fmla="*/ 150 h 210"/>
                <a:gd name="T34" fmla="*/ 830 w 930"/>
                <a:gd name="T35" fmla="*/ 150 h 210"/>
                <a:gd name="T36" fmla="*/ 866 w 930"/>
                <a:gd name="T37" fmla="*/ 120 h 210"/>
                <a:gd name="T38" fmla="*/ 820 w 930"/>
                <a:gd name="T39" fmla="*/ 60 h 210"/>
                <a:gd name="T40" fmla="*/ 470 w 930"/>
                <a:gd name="T41" fmla="*/ 60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0" h="210">
                  <a:moveTo>
                    <a:pt x="470" y="210"/>
                  </a:moveTo>
                  <a:cubicBezTo>
                    <a:pt x="352" y="210"/>
                    <a:pt x="234" y="210"/>
                    <a:pt x="116" y="210"/>
                  </a:cubicBezTo>
                  <a:cubicBezTo>
                    <a:pt x="70" y="210"/>
                    <a:pt x="36" y="189"/>
                    <a:pt x="18" y="147"/>
                  </a:cubicBezTo>
                  <a:cubicBezTo>
                    <a:pt x="0" y="106"/>
                    <a:pt x="7" y="67"/>
                    <a:pt x="37" y="34"/>
                  </a:cubicBezTo>
                  <a:cubicBezTo>
                    <a:pt x="57" y="11"/>
                    <a:pt x="83" y="0"/>
                    <a:pt x="113" y="0"/>
                  </a:cubicBezTo>
                  <a:cubicBezTo>
                    <a:pt x="350" y="0"/>
                    <a:pt x="587" y="0"/>
                    <a:pt x="825" y="0"/>
                  </a:cubicBezTo>
                  <a:cubicBezTo>
                    <a:pt x="882" y="1"/>
                    <a:pt x="927" y="47"/>
                    <a:pt x="929" y="103"/>
                  </a:cubicBezTo>
                  <a:cubicBezTo>
                    <a:pt x="930" y="160"/>
                    <a:pt x="884" y="209"/>
                    <a:pt x="826" y="209"/>
                  </a:cubicBezTo>
                  <a:cubicBezTo>
                    <a:pt x="707" y="210"/>
                    <a:pt x="589" y="210"/>
                    <a:pt x="470" y="210"/>
                  </a:cubicBezTo>
                  <a:cubicBezTo>
                    <a:pt x="470" y="210"/>
                    <a:pt x="470" y="210"/>
                    <a:pt x="470" y="210"/>
                  </a:cubicBezTo>
                  <a:close/>
                  <a:moveTo>
                    <a:pt x="470" y="60"/>
                  </a:moveTo>
                  <a:cubicBezTo>
                    <a:pt x="470" y="60"/>
                    <a:pt x="470" y="60"/>
                    <a:pt x="470" y="60"/>
                  </a:cubicBezTo>
                  <a:cubicBezTo>
                    <a:pt x="424" y="60"/>
                    <a:pt x="378" y="60"/>
                    <a:pt x="332" y="60"/>
                  </a:cubicBezTo>
                  <a:cubicBezTo>
                    <a:pt x="260" y="60"/>
                    <a:pt x="188" y="59"/>
                    <a:pt x="116" y="60"/>
                  </a:cubicBezTo>
                  <a:cubicBezTo>
                    <a:pt x="83" y="60"/>
                    <a:pt x="62" y="86"/>
                    <a:pt x="70" y="117"/>
                  </a:cubicBezTo>
                  <a:cubicBezTo>
                    <a:pt x="75" y="138"/>
                    <a:pt x="94" y="151"/>
                    <a:pt x="122" y="151"/>
                  </a:cubicBezTo>
                  <a:cubicBezTo>
                    <a:pt x="352" y="151"/>
                    <a:pt x="582" y="150"/>
                    <a:pt x="812" y="150"/>
                  </a:cubicBezTo>
                  <a:cubicBezTo>
                    <a:pt x="818" y="150"/>
                    <a:pt x="824" y="150"/>
                    <a:pt x="830" y="150"/>
                  </a:cubicBezTo>
                  <a:cubicBezTo>
                    <a:pt x="848" y="147"/>
                    <a:pt x="860" y="137"/>
                    <a:pt x="866" y="120"/>
                  </a:cubicBezTo>
                  <a:cubicBezTo>
                    <a:pt x="877" y="89"/>
                    <a:pt x="855" y="60"/>
                    <a:pt x="820" y="60"/>
                  </a:cubicBezTo>
                  <a:cubicBezTo>
                    <a:pt x="703" y="60"/>
                    <a:pt x="587" y="60"/>
                    <a:pt x="470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0" name="Oval 33">
            <a:extLst>
              <a:ext uri="{FF2B5EF4-FFF2-40B4-BE49-F238E27FC236}">
                <a16:creationId xmlns:a16="http://schemas.microsoft.com/office/drawing/2014/main" id="{1E6B325B-6BAE-4D9A-8DB9-B7100AA0595D}"/>
              </a:ext>
            </a:extLst>
          </p:cNvPr>
          <p:cNvSpPr/>
          <p:nvPr/>
        </p:nvSpPr>
        <p:spPr>
          <a:xfrm>
            <a:off x="1272692" y="785912"/>
            <a:ext cx="1300920" cy="130092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F5D34D89-52AC-42C9-9764-C913F446AF15}"/>
              </a:ext>
            </a:extLst>
          </p:cNvPr>
          <p:cNvGrpSpPr/>
          <p:nvPr/>
        </p:nvGrpSpPr>
        <p:grpSpPr>
          <a:xfrm>
            <a:off x="1558374" y="1031271"/>
            <a:ext cx="740393" cy="745007"/>
            <a:chOff x="12407901" y="-74613"/>
            <a:chExt cx="3567113" cy="3589339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AF3A8A2-98E3-4236-92FF-512F967600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41238" y="2503488"/>
              <a:ext cx="3476625" cy="1011238"/>
            </a:xfrm>
            <a:custGeom>
              <a:gdLst>
                <a:gd name="T0" fmla="*/ 461 w 921"/>
                <a:gd name="T1" fmla="*/ 268 h 268"/>
                <a:gd name="T2" fmla="*/ 201 w 921"/>
                <a:gd name="T3" fmla="*/ 268 h 268"/>
                <a:gd name="T4" fmla="*/ 1 w 921"/>
                <a:gd name="T5" fmla="*/ 70 h 268"/>
                <a:gd name="T6" fmla="*/ 68 w 921"/>
                <a:gd name="T7" fmla="*/ 0 h 268"/>
                <a:gd name="T8" fmla="*/ 114 w 921"/>
                <a:gd name="T9" fmla="*/ 1 h 268"/>
                <a:gd name="T10" fmla="*/ 190 w 921"/>
                <a:gd name="T11" fmla="*/ 76 h 268"/>
                <a:gd name="T12" fmla="*/ 191 w 921"/>
                <a:gd name="T13" fmla="*/ 103 h 268"/>
                <a:gd name="T14" fmla="*/ 205 w 921"/>
                <a:gd name="T15" fmla="*/ 116 h 268"/>
                <a:gd name="T16" fmla="*/ 219 w 921"/>
                <a:gd name="T17" fmla="*/ 104 h 268"/>
                <a:gd name="T18" fmla="*/ 221 w 921"/>
                <a:gd name="T19" fmla="*/ 76 h 268"/>
                <a:gd name="T20" fmla="*/ 296 w 921"/>
                <a:gd name="T21" fmla="*/ 1 h 268"/>
                <a:gd name="T22" fmla="*/ 373 w 921"/>
                <a:gd name="T23" fmla="*/ 73 h 268"/>
                <a:gd name="T24" fmla="*/ 374 w 921"/>
                <a:gd name="T25" fmla="*/ 123 h 268"/>
                <a:gd name="T26" fmla="*/ 388 w 921"/>
                <a:gd name="T27" fmla="*/ 143 h 268"/>
                <a:gd name="T28" fmla="*/ 404 w 921"/>
                <a:gd name="T29" fmla="*/ 123 h 268"/>
                <a:gd name="T30" fmla="*/ 405 w 921"/>
                <a:gd name="T31" fmla="*/ 77 h 268"/>
                <a:gd name="T32" fmla="*/ 482 w 921"/>
                <a:gd name="T33" fmla="*/ 1 h 268"/>
                <a:gd name="T34" fmla="*/ 856 w 921"/>
                <a:gd name="T35" fmla="*/ 1 h 268"/>
                <a:gd name="T36" fmla="*/ 921 w 921"/>
                <a:gd name="T37" fmla="*/ 67 h 268"/>
                <a:gd name="T38" fmla="*/ 721 w 921"/>
                <a:gd name="T39" fmla="*/ 268 h 268"/>
                <a:gd name="T40" fmla="*/ 591 w 921"/>
                <a:gd name="T41" fmla="*/ 268 h 268"/>
                <a:gd name="T42" fmla="*/ 461 w 921"/>
                <a:gd name="T43" fmla="*/ 268 h 268"/>
                <a:gd name="T44" fmla="*/ 461 w 921"/>
                <a:gd name="T45" fmla="*/ 268 h 268"/>
                <a:gd name="T46" fmla="*/ 61 w 921"/>
                <a:gd name="T47" fmla="*/ 60 h 268"/>
                <a:gd name="T48" fmla="*/ 61 w 921"/>
                <a:gd name="T49" fmla="*/ 82 h 268"/>
                <a:gd name="T50" fmla="*/ 197 w 921"/>
                <a:gd name="T51" fmla="*/ 208 h 268"/>
                <a:gd name="T52" fmla="*/ 726 w 921"/>
                <a:gd name="T53" fmla="*/ 209 h 268"/>
                <a:gd name="T54" fmla="*/ 831 w 921"/>
                <a:gd name="T55" fmla="*/ 155 h 268"/>
                <a:gd name="T56" fmla="*/ 859 w 921"/>
                <a:gd name="T57" fmla="*/ 60 h 268"/>
                <a:gd name="T58" fmla="*/ 484 w 921"/>
                <a:gd name="T59" fmla="*/ 60 h 268"/>
                <a:gd name="T60" fmla="*/ 464 w 921"/>
                <a:gd name="T61" fmla="*/ 82 h 268"/>
                <a:gd name="T62" fmla="*/ 463 w 921"/>
                <a:gd name="T63" fmla="*/ 134 h 268"/>
                <a:gd name="T64" fmla="*/ 387 w 921"/>
                <a:gd name="T65" fmla="*/ 204 h 268"/>
                <a:gd name="T66" fmla="*/ 314 w 921"/>
                <a:gd name="T67" fmla="*/ 129 h 268"/>
                <a:gd name="T68" fmla="*/ 313 w 921"/>
                <a:gd name="T69" fmla="*/ 79 h 268"/>
                <a:gd name="T70" fmla="*/ 297 w 921"/>
                <a:gd name="T71" fmla="*/ 60 h 268"/>
                <a:gd name="T72" fmla="*/ 281 w 921"/>
                <a:gd name="T73" fmla="*/ 79 h 268"/>
                <a:gd name="T74" fmla="*/ 278 w 921"/>
                <a:gd name="T75" fmla="*/ 114 h 268"/>
                <a:gd name="T76" fmla="*/ 211 w 921"/>
                <a:gd name="T77" fmla="*/ 177 h 268"/>
                <a:gd name="T78" fmla="*/ 133 w 921"/>
                <a:gd name="T79" fmla="*/ 121 h 268"/>
                <a:gd name="T80" fmla="*/ 130 w 921"/>
                <a:gd name="T81" fmla="*/ 80 h 268"/>
                <a:gd name="T82" fmla="*/ 114 w 921"/>
                <a:gd name="T83" fmla="*/ 61 h 268"/>
                <a:gd name="T84" fmla="*/ 61 w 921"/>
                <a:gd name="T85" fmla="*/ 60 h 2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1" h="268">
                  <a:moveTo>
                    <a:pt x="461" y="268"/>
                  </a:moveTo>
                  <a:cubicBezTo>
                    <a:pt x="374" y="268"/>
                    <a:pt x="287" y="268"/>
                    <a:pt x="201" y="268"/>
                  </a:cubicBezTo>
                  <a:cubicBezTo>
                    <a:pt x="89" y="268"/>
                    <a:pt x="2" y="182"/>
                    <a:pt x="1" y="70"/>
                  </a:cubicBezTo>
                  <a:cubicBezTo>
                    <a:pt x="0" y="28"/>
                    <a:pt x="26" y="1"/>
                    <a:pt x="68" y="0"/>
                  </a:cubicBezTo>
                  <a:cubicBezTo>
                    <a:pt x="84" y="0"/>
                    <a:pt x="99" y="0"/>
                    <a:pt x="114" y="1"/>
                  </a:cubicBezTo>
                  <a:cubicBezTo>
                    <a:pt x="157" y="2"/>
                    <a:pt x="188" y="33"/>
                    <a:pt x="190" y="76"/>
                  </a:cubicBezTo>
                  <a:cubicBezTo>
                    <a:pt x="190" y="85"/>
                    <a:pt x="188" y="95"/>
                    <a:pt x="191" y="103"/>
                  </a:cubicBezTo>
                  <a:cubicBezTo>
                    <a:pt x="192" y="109"/>
                    <a:pt x="200" y="116"/>
                    <a:pt x="205" y="116"/>
                  </a:cubicBezTo>
                  <a:cubicBezTo>
                    <a:pt x="210" y="116"/>
                    <a:pt x="218" y="109"/>
                    <a:pt x="219" y="104"/>
                  </a:cubicBezTo>
                  <a:cubicBezTo>
                    <a:pt x="222" y="95"/>
                    <a:pt x="221" y="85"/>
                    <a:pt x="221" y="76"/>
                  </a:cubicBezTo>
                  <a:cubicBezTo>
                    <a:pt x="223" y="33"/>
                    <a:pt x="254" y="1"/>
                    <a:pt x="296" y="1"/>
                  </a:cubicBezTo>
                  <a:cubicBezTo>
                    <a:pt x="337" y="0"/>
                    <a:pt x="370" y="31"/>
                    <a:pt x="373" y="73"/>
                  </a:cubicBezTo>
                  <a:cubicBezTo>
                    <a:pt x="374" y="90"/>
                    <a:pt x="372" y="107"/>
                    <a:pt x="374" y="123"/>
                  </a:cubicBezTo>
                  <a:cubicBezTo>
                    <a:pt x="375" y="131"/>
                    <a:pt x="382" y="142"/>
                    <a:pt x="388" y="143"/>
                  </a:cubicBezTo>
                  <a:cubicBezTo>
                    <a:pt x="400" y="145"/>
                    <a:pt x="404" y="134"/>
                    <a:pt x="404" y="123"/>
                  </a:cubicBezTo>
                  <a:cubicBezTo>
                    <a:pt x="404" y="108"/>
                    <a:pt x="404" y="93"/>
                    <a:pt x="405" y="77"/>
                  </a:cubicBezTo>
                  <a:cubicBezTo>
                    <a:pt x="406" y="32"/>
                    <a:pt x="436" y="1"/>
                    <a:pt x="482" y="1"/>
                  </a:cubicBezTo>
                  <a:cubicBezTo>
                    <a:pt x="607" y="0"/>
                    <a:pt x="731" y="0"/>
                    <a:pt x="856" y="1"/>
                  </a:cubicBezTo>
                  <a:cubicBezTo>
                    <a:pt x="894" y="1"/>
                    <a:pt x="920" y="29"/>
                    <a:pt x="921" y="67"/>
                  </a:cubicBezTo>
                  <a:cubicBezTo>
                    <a:pt x="921" y="180"/>
                    <a:pt x="833" y="268"/>
                    <a:pt x="721" y="268"/>
                  </a:cubicBezTo>
                  <a:cubicBezTo>
                    <a:pt x="677" y="268"/>
                    <a:pt x="634" y="268"/>
                    <a:pt x="591" y="268"/>
                  </a:cubicBezTo>
                  <a:cubicBezTo>
                    <a:pt x="547" y="268"/>
                    <a:pt x="504" y="268"/>
                    <a:pt x="461" y="268"/>
                  </a:cubicBezTo>
                  <a:cubicBezTo>
                    <a:pt x="461" y="268"/>
                    <a:pt x="461" y="268"/>
                    <a:pt x="461" y="268"/>
                  </a:cubicBezTo>
                  <a:close/>
                  <a:moveTo>
                    <a:pt x="61" y="60"/>
                  </a:moveTo>
                  <a:cubicBezTo>
                    <a:pt x="61" y="69"/>
                    <a:pt x="61" y="75"/>
                    <a:pt x="61" y="82"/>
                  </a:cubicBezTo>
                  <a:cubicBezTo>
                    <a:pt x="67" y="153"/>
                    <a:pt x="125" y="208"/>
                    <a:pt x="197" y="208"/>
                  </a:cubicBezTo>
                  <a:cubicBezTo>
                    <a:pt x="373" y="209"/>
                    <a:pt x="550" y="209"/>
                    <a:pt x="726" y="209"/>
                  </a:cubicBezTo>
                  <a:cubicBezTo>
                    <a:pt x="770" y="208"/>
                    <a:pt x="805" y="190"/>
                    <a:pt x="831" y="155"/>
                  </a:cubicBezTo>
                  <a:cubicBezTo>
                    <a:pt x="852" y="128"/>
                    <a:pt x="863" y="97"/>
                    <a:pt x="859" y="60"/>
                  </a:cubicBezTo>
                  <a:cubicBezTo>
                    <a:pt x="733" y="60"/>
                    <a:pt x="608" y="60"/>
                    <a:pt x="484" y="60"/>
                  </a:cubicBezTo>
                  <a:cubicBezTo>
                    <a:pt x="469" y="60"/>
                    <a:pt x="464" y="69"/>
                    <a:pt x="464" y="82"/>
                  </a:cubicBezTo>
                  <a:cubicBezTo>
                    <a:pt x="463" y="99"/>
                    <a:pt x="464" y="117"/>
                    <a:pt x="463" y="134"/>
                  </a:cubicBezTo>
                  <a:cubicBezTo>
                    <a:pt x="460" y="174"/>
                    <a:pt x="426" y="206"/>
                    <a:pt x="387" y="204"/>
                  </a:cubicBezTo>
                  <a:cubicBezTo>
                    <a:pt x="347" y="203"/>
                    <a:pt x="315" y="171"/>
                    <a:pt x="314" y="129"/>
                  </a:cubicBezTo>
                  <a:cubicBezTo>
                    <a:pt x="314" y="112"/>
                    <a:pt x="316" y="96"/>
                    <a:pt x="313" y="79"/>
                  </a:cubicBezTo>
                  <a:cubicBezTo>
                    <a:pt x="312" y="72"/>
                    <a:pt x="303" y="67"/>
                    <a:pt x="297" y="60"/>
                  </a:cubicBezTo>
                  <a:cubicBezTo>
                    <a:pt x="292" y="66"/>
                    <a:pt x="283" y="72"/>
                    <a:pt x="281" y="79"/>
                  </a:cubicBezTo>
                  <a:cubicBezTo>
                    <a:pt x="278" y="90"/>
                    <a:pt x="280" y="103"/>
                    <a:pt x="278" y="114"/>
                  </a:cubicBezTo>
                  <a:cubicBezTo>
                    <a:pt x="273" y="149"/>
                    <a:pt x="245" y="175"/>
                    <a:pt x="211" y="177"/>
                  </a:cubicBezTo>
                  <a:cubicBezTo>
                    <a:pt x="173" y="179"/>
                    <a:pt x="142" y="157"/>
                    <a:pt x="133" y="121"/>
                  </a:cubicBezTo>
                  <a:cubicBezTo>
                    <a:pt x="130" y="108"/>
                    <a:pt x="133" y="93"/>
                    <a:pt x="130" y="80"/>
                  </a:cubicBezTo>
                  <a:cubicBezTo>
                    <a:pt x="128" y="72"/>
                    <a:pt x="120" y="62"/>
                    <a:pt x="114" y="61"/>
                  </a:cubicBezTo>
                  <a:cubicBezTo>
                    <a:pt x="97" y="58"/>
                    <a:pt x="80" y="60"/>
                    <a:pt x="61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44256744-2DF0-41B3-9058-8B8B6818F0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07901" y="-74613"/>
              <a:ext cx="3567113" cy="1616075"/>
            </a:xfrm>
            <a:custGeom>
              <a:gdLst>
                <a:gd name="T0" fmla="*/ 468 w 945"/>
                <a:gd name="T1" fmla="*/ 428 h 428"/>
                <a:gd name="T2" fmla="*/ 103 w 945"/>
                <a:gd name="T3" fmla="*/ 427 h 428"/>
                <a:gd name="T4" fmla="*/ 63 w 945"/>
                <a:gd name="T5" fmla="*/ 422 h 428"/>
                <a:gd name="T6" fmla="*/ 15 w 945"/>
                <a:gd name="T7" fmla="*/ 323 h 428"/>
                <a:gd name="T8" fmla="*/ 260 w 945"/>
                <a:gd name="T9" fmla="*/ 74 h 428"/>
                <a:gd name="T10" fmla="*/ 786 w 945"/>
                <a:gd name="T11" fmla="*/ 136 h 428"/>
                <a:gd name="T12" fmla="*/ 918 w 945"/>
                <a:gd name="T13" fmla="*/ 308 h 428"/>
                <a:gd name="T14" fmla="*/ 836 w 945"/>
                <a:gd name="T15" fmla="*/ 428 h 428"/>
                <a:gd name="T16" fmla="*/ 468 w 945"/>
                <a:gd name="T17" fmla="*/ 428 h 428"/>
                <a:gd name="T18" fmla="*/ 469 w 945"/>
                <a:gd name="T19" fmla="*/ 368 h 428"/>
                <a:gd name="T20" fmla="*/ 469 w 945"/>
                <a:gd name="T21" fmla="*/ 368 h 428"/>
                <a:gd name="T22" fmla="*/ 617 w 945"/>
                <a:gd name="T23" fmla="*/ 368 h 428"/>
                <a:gd name="T24" fmla="*/ 838 w 945"/>
                <a:gd name="T25" fmla="*/ 368 h 428"/>
                <a:gd name="T26" fmla="*/ 864 w 945"/>
                <a:gd name="T27" fmla="*/ 331 h 428"/>
                <a:gd name="T28" fmla="*/ 789 w 945"/>
                <a:gd name="T29" fmla="*/ 216 h 428"/>
                <a:gd name="T30" fmla="*/ 195 w 945"/>
                <a:gd name="T31" fmla="*/ 177 h 428"/>
                <a:gd name="T32" fmla="*/ 73 w 945"/>
                <a:gd name="T33" fmla="*/ 337 h 428"/>
                <a:gd name="T34" fmla="*/ 93 w 945"/>
                <a:gd name="T35" fmla="*/ 368 h 428"/>
                <a:gd name="T36" fmla="*/ 109 w 945"/>
                <a:gd name="T37" fmla="*/ 368 h 428"/>
                <a:gd name="T38" fmla="*/ 469 w 945"/>
                <a:gd name="T39" fmla="*/ 368 h 4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4" h="428">
                  <a:moveTo>
                    <a:pt x="468" y="428"/>
                  </a:moveTo>
                  <a:cubicBezTo>
                    <a:pt x="347" y="428"/>
                    <a:pt x="225" y="428"/>
                    <a:pt x="103" y="427"/>
                  </a:cubicBezTo>
                  <a:cubicBezTo>
                    <a:pt x="90" y="427"/>
                    <a:pt x="76" y="426"/>
                    <a:pt x="63" y="422"/>
                  </a:cubicBezTo>
                  <a:cubicBezTo>
                    <a:pt x="20" y="408"/>
                    <a:pt x="0" y="366"/>
                    <a:pt x="15" y="323"/>
                  </a:cubicBezTo>
                  <a:cubicBezTo>
                    <a:pt x="58" y="202"/>
                    <a:pt x="143" y="120"/>
                    <a:pt x="260" y="74"/>
                  </a:cubicBezTo>
                  <a:cubicBezTo>
                    <a:pt x="445" y="0"/>
                    <a:pt x="622" y="18"/>
                    <a:pt x="786" y="136"/>
                  </a:cubicBezTo>
                  <a:cubicBezTo>
                    <a:pt x="847" y="179"/>
                    <a:pt x="891" y="237"/>
                    <a:pt x="918" y="308"/>
                  </a:cubicBezTo>
                  <a:cubicBezTo>
                    <a:pt x="945" y="376"/>
                    <a:pt x="910" y="428"/>
                    <a:pt x="836" y="428"/>
                  </a:cubicBezTo>
                  <a:cubicBezTo>
                    <a:pt x="714" y="428"/>
                    <a:pt x="591" y="428"/>
                    <a:pt x="468" y="428"/>
                  </a:cubicBezTo>
                  <a:close/>
                  <a:moveTo>
                    <a:pt x="469" y="368"/>
                  </a:moveTo>
                  <a:cubicBezTo>
                    <a:pt x="469" y="368"/>
                    <a:pt x="469" y="368"/>
                    <a:pt x="469" y="368"/>
                  </a:cubicBezTo>
                  <a:cubicBezTo>
                    <a:pt x="518" y="368"/>
                    <a:pt x="567" y="368"/>
                    <a:pt x="617" y="368"/>
                  </a:cubicBezTo>
                  <a:cubicBezTo>
                    <a:pt x="690" y="368"/>
                    <a:pt x="764" y="368"/>
                    <a:pt x="838" y="368"/>
                  </a:cubicBezTo>
                  <a:cubicBezTo>
                    <a:pt x="867" y="368"/>
                    <a:pt x="874" y="358"/>
                    <a:pt x="864" y="331"/>
                  </a:cubicBezTo>
                  <a:cubicBezTo>
                    <a:pt x="847" y="287"/>
                    <a:pt x="821" y="249"/>
                    <a:pt x="789" y="216"/>
                  </a:cubicBezTo>
                  <a:cubicBezTo>
                    <a:pt x="641" y="66"/>
                    <a:pt x="370" y="48"/>
                    <a:pt x="195" y="177"/>
                  </a:cubicBezTo>
                  <a:cubicBezTo>
                    <a:pt x="139" y="219"/>
                    <a:pt x="97" y="271"/>
                    <a:pt x="73" y="337"/>
                  </a:cubicBezTo>
                  <a:cubicBezTo>
                    <a:pt x="66" y="356"/>
                    <a:pt x="73" y="366"/>
                    <a:pt x="93" y="368"/>
                  </a:cubicBezTo>
                  <a:cubicBezTo>
                    <a:pt x="98" y="368"/>
                    <a:pt x="104" y="368"/>
                    <a:pt x="109" y="368"/>
                  </a:cubicBezTo>
                  <a:cubicBezTo>
                    <a:pt x="229" y="368"/>
                    <a:pt x="349" y="368"/>
                    <a:pt x="469" y="3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536BD21F-A019-477F-B469-5E742A0651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1076" y="1628775"/>
              <a:ext cx="3509963" cy="792163"/>
            </a:xfrm>
            <a:custGeom>
              <a:gdLst>
                <a:gd name="T0" fmla="*/ 470 w 930"/>
                <a:gd name="T1" fmla="*/ 210 h 210"/>
                <a:gd name="T2" fmla="*/ 116 w 930"/>
                <a:gd name="T3" fmla="*/ 210 h 210"/>
                <a:gd name="T4" fmla="*/ 18 w 930"/>
                <a:gd name="T5" fmla="*/ 147 h 210"/>
                <a:gd name="T6" fmla="*/ 37 w 930"/>
                <a:gd name="T7" fmla="*/ 34 h 210"/>
                <a:gd name="T8" fmla="*/ 113 w 930"/>
                <a:gd name="T9" fmla="*/ 0 h 210"/>
                <a:gd name="T10" fmla="*/ 825 w 930"/>
                <a:gd name="T11" fmla="*/ 0 h 210"/>
                <a:gd name="T12" fmla="*/ 929 w 930"/>
                <a:gd name="T13" fmla="*/ 103 h 210"/>
                <a:gd name="T14" fmla="*/ 826 w 930"/>
                <a:gd name="T15" fmla="*/ 209 h 210"/>
                <a:gd name="T16" fmla="*/ 470 w 930"/>
                <a:gd name="T17" fmla="*/ 210 h 210"/>
                <a:gd name="T18" fmla="*/ 470 w 930"/>
                <a:gd name="T19" fmla="*/ 210 h 210"/>
                <a:gd name="T20" fmla="*/ 470 w 930"/>
                <a:gd name="T21" fmla="*/ 60 h 210"/>
                <a:gd name="T22" fmla="*/ 470 w 930"/>
                <a:gd name="T23" fmla="*/ 60 h 210"/>
                <a:gd name="T24" fmla="*/ 332 w 930"/>
                <a:gd name="T25" fmla="*/ 60 h 210"/>
                <a:gd name="T26" fmla="*/ 116 w 930"/>
                <a:gd name="T27" fmla="*/ 60 h 210"/>
                <a:gd name="T28" fmla="*/ 70 w 930"/>
                <a:gd name="T29" fmla="*/ 117 h 210"/>
                <a:gd name="T30" fmla="*/ 122 w 930"/>
                <a:gd name="T31" fmla="*/ 151 h 210"/>
                <a:gd name="T32" fmla="*/ 812 w 930"/>
                <a:gd name="T33" fmla="*/ 150 h 210"/>
                <a:gd name="T34" fmla="*/ 830 w 930"/>
                <a:gd name="T35" fmla="*/ 150 h 210"/>
                <a:gd name="T36" fmla="*/ 866 w 930"/>
                <a:gd name="T37" fmla="*/ 120 h 210"/>
                <a:gd name="T38" fmla="*/ 820 w 930"/>
                <a:gd name="T39" fmla="*/ 60 h 210"/>
                <a:gd name="T40" fmla="*/ 470 w 930"/>
                <a:gd name="T41" fmla="*/ 60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0" h="210">
                  <a:moveTo>
                    <a:pt x="470" y="210"/>
                  </a:moveTo>
                  <a:cubicBezTo>
                    <a:pt x="352" y="210"/>
                    <a:pt x="234" y="210"/>
                    <a:pt x="116" y="210"/>
                  </a:cubicBezTo>
                  <a:cubicBezTo>
                    <a:pt x="70" y="210"/>
                    <a:pt x="36" y="189"/>
                    <a:pt x="18" y="147"/>
                  </a:cubicBezTo>
                  <a:cubicBezTo>
                    <a:pt x="0" y="106"/>
                    <a:pt x="7" y="67"/>
                    <a:pt x="37" y="34"/>
                  </a:cubicBezTo>
                  <a:cubicBezTo>
                    <a:pt x="57" y="11"/>
                    <a:pt x="83" y="0"/>
                    <a:pt x="113" y="0"/>
                  </a:cubicBezTo>
                  <a:cubicBezTo>
                    <a:pt x="350" y="0"/>
                    <a:pt x="587" y="0"/>
                    <a:pt x="825" y="0"/>
                  </a:cubicBezTo>
                  <a:cubicBezTo>
                    <a:pt x="882" y="1"/>
                    <a:pt x="927" y="47"/>
                    <a:pt x="929" y="103"/>
                  </a:cubicBezTo>
                  <a:cubicBezTo>
                    <a:pt x="930" y="160"/>
                    <a:pt x="884" y="209"/>
                    <a:pt x="826" y="209"/>
                  </a:cubicBezTo>
                  <a:cubicBezTo>
                    <a:pt x="707" y="210"/>
                    <a:pt x="589" y="210"/>
                    <a:pt x="470" y="210"/>
                  </a:cubicBezTo>
                  <a:cubicBezTo>
                    <a:pt x="470" y="210"/>
                    <a:pt x="470" y="210"/>
                    <a:pt x="470" y="210"/>
                  </a:cubicBezTo>
                  <a:close/>
                  <a:moveTo>
                    <a:pt x="470" y="60"/>
                  </a:moveTo>
                  <a:cubicBezTo>
                    <a:pt x="470" y="60"/>
                    <a:pt x="470" y="60"/>
                    <a:pt x="470" y="60"/>
                  </a:cubicBezTo>
                  <a:cubicBezTo>
                    <a:pt x="424" y="60"/>
                    <a:pt x="378" y="60"/>
                    <a:pt x="332" y="60"/>
                  </a:cubicBezTo>
                  <a:cubicBezTo>
                    <a:pt x="260" y="60"/>
                    <a:pt x="188" y="59"/>
                    <a:pt x="116" y="60"/>
                  </a:cubicBezTo>
                  <a:cubicBezTo>
                    <a:pt x="83" y="60"/>
                    <a:pt x="62" y="86"/>
                    <a:pt x="70" y="117"/>
                  </a:cubicBezTo>
                  <a:cubicBezTo>
                    <a:pt x="75" y="138"/>
                    <a:pt x="94" y="151"/>
                    <a:pt x="122" y="151"/>
                  </a:cubicBezTo>
                  <a:cubicBezTo>
                    <a:pt x="352" y="151"/>
                    <a:pt x="582" y="150"/>
                    <a:pt x="812" y="150"/>
                  </a:cubicBezTo>
                  <a:cubicBezTo>
                    <a:pt x="818" y="150"/>
                    <a:pt x="824" y="150"/>
                    <a:pt x="830" y="150"/>
                  </a:cubicBezTo>
                  <a:cubicBezTo>
                    <a:pt x="848" y="147"/>
                    <a:pt x="860" y="137"/>
                    <a:pt x="866" y="120"/>
                  </a:cubicBezTo>
                  <a:cubicBezTo>
                    <a:pt x="877" y="89"/>
                    <a:pt x="855" y="60"/>
                    <a:pt x="820" y="60"/>
                  </a:cubicBezTo>
                  <a:cubicBezTo>
                    <a:pt x="703" y="60"/>
                    <a:pt x="587" y="60"/>
                    <a:pt x="470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9704E14F-F2FA-23FB-6A7B-F2601A85A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41" y="3665717"/>
            <a:ext cx="2375109" cy="23236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2952832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16">
            <a:extLst>
              <a:ext uri="{FF2B5EF4-FFF2-40B4-BE49-F238E27FC236}">
                <a16:creationId xmlns:a16="http://schemas.microsoft.com/office/drawing/2014/main" id="{022A2DBD-6838-4C5E-AEA5-54D03ADDBBF0}"/>
              </a:ext>
            </a:extLst>
          </p:cNvPr>
          <p:cNvGrpSpPr/>
          <p:nvPr/>
        </p:nvGrpSpPr>
        <p:grpSpPr>
          <a:xfrm>
            <a:off x="1522092" y="1934009"/>
            <a:ext cx="2905746" cy="742061"/>
            <a:chOff x="575693" y="4067337"/>
            <a:chExt cx="1625933" cy="8679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F3B5D6-2BE8-4EED-9A6C-66536C04E0B8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DB1305-AA19-4059-BEEB-0D479280E107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57E9542F-5455-4342-8B77-410966413712}"/>
              </a:ext>
            </a:extLst>
          </p:cNvPr>
          <p:cNvGrpSpPr/>
          <p:nvPr/>
        </p:nvGrpSpPr>
        <p:grpSpPr>
          <a:xfrm>
            <a:off x="915967" y="4388148"/>
            <a:ext cx="3059089" cy="742061"/>
            <a:chOff x="575693" y="4067337"/>
            <a:chExt cx="1625933" cy="8679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560255-CDA9-4603-BECF-239C92A90193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C1FF18-C08A-4FE4-A267-33F4620FE8ED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</a:t>
              </a:r>
              <a:r>
                <a:rPr lang="en-US" altLang="ko-KR" sz="1400" b="1">
                  <a:solidFill>
                    <a:schemeClr val="bg1">
                      <a:lumMod val="6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22">
            <a:extLst>
              <a:ext uri="{FF2B5EF4-FFF2-40B4-BE49-F238E27FC236}">
                <a16:creationId xmlns:a16="http://schemas.microsoft.com/office/drawing/2014/main" id="{0EB8115D-6502-45BD-A75C-77626A22C597}"/>
              </a:ext>
            </a:extLst>
          </p:cNvPr>
          <p:cNvGrpSpPr/>
          <p:nvPr/>
        </p:nvGrpSpPr>
        <p:grpSpPr>
          <a:xfrm>
            <a:off x="2048849" y="5640146"/>
            <a:ext cx="3155104" cy="742061"/>
            <a:chOff x="575693" y="4067337"/>
            <a:chExt cx="1625933" cy="8679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B100FC-9BFE-489A-AED2-DF82DA2A26A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82B44C-7B55-430C-A23D-223A035CEDAD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47823D84-888A-4345-BA21-588539519471}"/>
              </a:ext>
            </a:extLst>
          </p:cNvPr>
          <p:cNvGrpSpPr/>
          <p:nvPr/>
        </p:nvGrpSpPr>
        <p:grpSpPr>
          <a:xfrm>
            <a:off x="7291703" y="1850656"/>
            <a:ext cx="2887542" cy="742061"/>
            <a:chOff x="575693" y="4067337"/>
            <a:chExt cx="2257454" cy="8679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6C0333-4944-4D61-A610-87C0579D1E6D}"/>
                </a:ext>
              </a:extLst>
            </p:cNvPr>
            <p:cNvSpPr txBox="1"/>
            <p:nvPr/>
          </p:nvSpPr>
          <p:spPr>
            <a:xfrm>
              <a:off x="578400" y="4395301"/>
              <a:ext cx="2254747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08CA02-192C-437E-9BCF-55A18C29FB93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id="{0BE7E047-D787-4FDE-8FCA-FE864D160C9A}"/>
              </a:ext>
            </a:extLst>
          </p:cNvPr>
          <p:cNvGrpSpPr/>
          <p:nvPr/>
        </p:nvGrpSpPr>
        <p:grpSpPr>
          <a:xfrm>
            <a:off x="8249651" y="2777823"/>
            <a:ext cx="2968153" cy="742062"/>
            <a:chOff x="575693" y="4067336"/>
            <a:chExt cx="1625933" cy="8679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A752DA-268D-4CB9-B24C-442FD3389E8E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BF3AC6-278A-41CD-8A4F-61613060BC65}"/>
                </a:ext>
              </a:extLst>
            </p:cNvPr>
            <p:cNvSpPr txBox="1"/>
            <p:nvPr/>
          </p:nvSpPr>
          <p:spPr>
            <a:xfrm>
              <a:off x="575693" y="4067336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id="{1B0BAAC4-B945-4E03-BF83-C60973C36909}"/>
              </a:ext>
            </a:extLst>
          </p:cNvPr>
          <p:cNvGrpSpPr/>
          <p:nvPr/>
        </p:nvGrpSpPr>
        <p:grpSpPr>
          <a:xfrm>
            <a:off x="8225703" y="5232531"/>
            <a:ext cx="2952457" cy="742061"/>
            <a:chOff x="575693" y="4067337"/>
            <a:chExt cx="1625933" cy="8679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3C1C57-BA26-47D2-94D4-644E311401D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769C34-2C68-492C-AF81-BA906E068A62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1" name="Left Arrow 7">
            <a:extLst>
              <a:ext uri="{FF2B5EF4-FFF2-40B4-BE49-F238E27FC236}">
                <a16:creationId xmlns:a16="http://schemas.microsoft.com/office/drawing/2014/main" id="{C9A5A080-72F7-446E-9881-6AC10B42E199}"/>
              </a:ext>
            </a:extLst>
          </p:cNvPr>
          <p:cNvSpPr/>
          <p:nvPr/>
        </p:nvSpPr>
        <p:spPr>
          <a:xfrm>
            <a:off x="974195" y="2656896"/>
            <a:ext cx="2308746" cy="1558855"/>
          </a:xfrm>
          <a:prstGeom prst="leftArrow">
            <a:avLst>
              <a:gd name="adj1" fmla="val 62101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Left Arrow 37">
            <a:extLst>
              <a:ext uri="{FF2B5EF4-FFF2-40B4-BE49-F238E27FC236}">
                <a16:creationId xmlns:a16="http://schemas.microsoft.com/office/drawing/2014/main" id="{79C9D5A0-5768-4D8A-B490-63733648E238}"/>
              </a:ext>
            </a:extLst>
          </p:cNvPr>
          <p:cNvSpPr/>
          <p:nvPr/>
        </p:nvSpPr>
        <p:spPr>
          <a:xfrm rot="10800000">
            <a:off x="8915400" y="3671666"/>
            <a:ext cx="2308746" cy="1558855"/>
          </a:xfrm>
          <a:prstGeom prst="leftArrow">
            <a:avLst>
              <a:gd name="adj1" fmla="val 62101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BF6626-0598-4FC3-978F-765CE05D54CF}"/>
              </a:ext>
            </a:extLst>
          </p:cNvPr>
          <p:cNvSpPr txBox="1"/>
          <p:nvPr/>
        </p:nvSpPr>
        <p:spPr>
          <a:xfrm>
            <a:off x="9493709" y="4189484"/>
            <a:ext cx="1152128" cy="52322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Contents </a:t>
            </a:r>
          </a:p>
          <a:p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Here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52F173-E23E-45C7-ABAD-B89036B909D8}"/>
              </a:ext>
            </a:extLst>
          </p:cNvPr>
          <p:cNvSpPr txBox="1"/>
          <p:nvPr/>
        </p:nvSpPr>
        <p:spPr>
          <a:xfrm>
            <a:off x="1552504" y="3174713"/>
            <a:ext cx="1152128" cy="52322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Contents </a:t>
            </a:r>
          </a:p>
          <a:p>
            <a:pPr algn="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Here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Freeform 47">
            <a:extLst>
              <a:ext uri="{FF2B5EF4-FFF2-40B4-BE49-F238E27FC236}">
                <a16:creationId xmlns:a16="http://schemas.microsoft.com/office/drawing/2014/main" id="{D5A6F3A5-7485-4066-A451-CDACED133F1A}"/>
              </a:ext>
            </a:extLst>
          </p:cNvPr>
          <p:cNvSpPr/>
          <p:nvPr/>
        </p:nvSpPr>
        <p:spPr>
          <a:xfrm>
            <a:off x="1628501" y="1862735"/>
            <a:ext cx="3395297" cy="727430"/>
          </a:xfrm>
          <a:custGeom>
            <a:gdLst>
              <a:gd name="connsiteX0" fmla="*/ 2333625 w 2333625"/>
              <a:gd name="connsiteY0" fmla="*/ 514350 h 514350"/>
              <a:gd name="connsiteX1" fmla="*/ 1952625 w 2333625"/>
              <a:gd name="connsiteY1" fmla="*/ 0 h 514350"/>
              <a:gd name="connsiteX2" fmla="*/ 0 w 2333625"/>
              <a:gd name="connsiteY2" fmla="*/ 0 h 5143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625" h="514350">
                <a:moveTo>
                  <a:pt x="2333625" y="514350"/>
                </a:moveTo>
                <a:lnTo>
                  <a:pt x="1952625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Freeform 50">
            <a:extLst>
              <a:ext uri="{FF2B5EF4-FFF2-40B4-BE49-F238E27FC236}">
                <a16:creationId xmlns:a16="http://schemas.microsoft.com/office/drawing/2014/main" id="{0F09B95C-72DF-47C6-97DF-5CF8585E50C7}"/>
              </a:ext>
            </a:extLst>
          </p:cNvPr>
          <p:cNvSpPr/>
          <p:nvPr/>
        </p:nvSpPr>
        <p:spPr>
          <a:xfrm>
            <a:off x="1059718" y="4665433"/>
            <a:ext cx="3416917" cy="529884"/>
          </a:xfrm>
          <a:custGeom>
            <a:gdLst>
              <a:gd name="connsiteX0" fmla="*/ 2252297 w 2252297"/>
              <a:gd name="connsiteY0" fmla="*/ 0 h 705641"/>
              <a:gd name="connsiteX1" fmla="*/ 1986891 w 2252297"/>
              <a:gd name="connsiteY1" fmla="*/ 682223 h 705641"/>
              <a:gd name="connsiteX2" fmla="*/ 0 w 2252297"/>
              <a:gd name="connsiteY2" fmla="*/ 705641 h 7056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297" h="705641">
                <a:moveTo>
                  <a:pt x="2252297" y="0"/>
                </a:moveTo>
                <a:lnTo>
                  <a:pt x="1986891" y="682223"/>
                </a:lnTo>
                <a:lnTo>
                  <a:pt x="0" y="705641"/>
                </a:lnTo>
              </a:path>
            </a:pathLst>
          </a:custGeom>
          <a:ln w="2540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Freeform 51">
            <a:extLst>
              <a:ext uri="{FF2B5EF4-FFF2-40B4-BE49-F238E27FC236}">
                <a16:creationId xmlns:a16="http://schemas.microsoft.com/office/drawing/2014/main" id="{AC58EE69-265F-4F4D-B291-57CEAA481EEA}"/>
              </a:ext>
            </a:extLst>
          </p:cNvPr>
          <p:cNvSpPr/>
          <p:nvPr/>
        </p:nvSpPr>
        <p:spPr>
          <a:xfrm>
            <a:off x="2247432" y="5964149"/>
            <a:ext cx="3564549" cy="492442"/>
          </a:xfrm>
          <a:custGeom>
            <a:gdLst>
              <a:gd name="connsiteX0" fmla="*/ 2352675 w 2352675"/>
              <a:gd name="connsiteY0" fmla="*/ 0 h 447675"/>
              <a:gd name="connsiteX1" fmla="*/ 1990725 w 2352675"/>
              <a:gd name="connsiteY1" fmla="*/ 447675 h 447675"/>
              <a:gd name="connsiteX2" fmla="*/ 0 w 2352675"/>
              <a:gd name="connsiteY2" fmla="*/ 447675 h 4476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2675" h="447675">
                <a:moveTo>
                  <a:pt x="2352675" y="0"/>
                </a:moveTo>
                <a:lnTo>
                  <a:pt x="1990725" y="447675"/>
                </a:lnTo>
                <a:lnTo>
                  <a:pt x="0" y="447675"/>
                </a:lnTo>
              </a:path>
            </a:pathLst>
          </a:cu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Freeform 54">
            <a:extLst>
              <a:ext uri="{FF2B5EF4-FFF2-40B4-BE49-F238E27FC236}">
                <a16:creationId xmlns:a16="http://schemas.microsoft.com/office/drawing/2014/main" id="{7DF1C362-AFC1-4DB2-A05C-2A520F7B078C}"/>
              </a:ext>
            </a:extLst>
          </p:cNvPr>
          <p:cNvSpPr/>
          <p:nvPr/>
        </p:nvSpPr>
        <p:spPr>
          <a:xfrm flipH="1">
            <a:off x="7652620" y="5600714"/>
            <a:ext cx="3346050" cy="492443"/>
          </a:xfrm>
          <a:custGeom>
            <a:gdLst>
              <a:gd name="connsiteX0" fmla="*/ 2352675 w 2352675"/>
              <a:gd name="connsiteY0" fmla="*/ 0 h 447675"/>
              <a:gd name="connsiteX1" fmla="*/ 1990725 w 2352675"/>
              <a:gd name="connsiteY1" fmla="*/ 447675 h 447675"/>
              <a:gd name="connsiteX2" fmla="*/ 0 w 2352675"/>
              <a:gd name="connsiteY2" fmla="*/ 447675 h 4476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2675" h="447675">
                <a:moveTo>
                  <a:pt x="2352675" y="0"/>
                </a:moveTo>
                <a:lnTo>
                  <a:pt x="1990725" y="447675"/>
                </a:lnTo>
                <a:lnTo>
                  <a:pt x="0" y="447675"/>
                </a:lnTo>
              </a:path>
            </a:pathLst>
          </a:cu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Freeform 58">
            <a:extLst>
              <a:ext uri="{FF2B5EF4-FFF2-40B4-BE49-F238E27FC236}">
                <a16:creationId xmlns:a16="http://schemas.microsoft.com/office/drawing/2014/main" id="{763E9A2B-2846-4463-B7E0-C7C83CFF580E}"/>
              </a:ext>
            </a:extLst>
          </p:cNvPr>
          <p:cNvSpPr/>
          <p:nvPr/>
        </p:nvSpPr>
        <p:spPr>
          <a:xfrm>
            <a:off x="6474016" y="1761168"/>
            <a:ext cx="3749306" cy="1644812"/>
          </a:xfrm>
          <a:custGeom>
            <a:gdLst>
              <a:gd name="connsiteX0" fmla="*/ 0 w 3590925"/>
              <a:gd name="connsiteY0" fmla="*/ 1533525 h 1533525"/>
              <a:gd name="connsiteX1" fmla="*/ 685800 w 3590925"/>
              <a:gd name="connsiteY1" fmla="*/ 0 h 1533525"/>
              <a:gd name="connsiteX2" fmla="*/ 3590925 w 3590925"/>
              <a:gd name="connsiteY2" fmla="*/ 0 h 15335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0925" h="1533525">
                <a:moveTo>
                  <a:pt x="0" y="1533525"/>
                </a:moveTo>
                <a:lnTo>
                  <a:pt x="685800" y="0"/>
                </a:lnTo>
                <a:lnTo>
                  <a:pt x="3590925" y="0"/>
                </a:lnTo>
              </a:path>
            </a:pathLst>
          </a:cu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Freeform 59">
            <a:extLst>
              <a:ext uri="{FF2B5EF4-FFF2-40B4-BE49-F238E27FC236}">
                <a16:creationId xmlns:a16="http://schemas.microsoft.com/office/drawing/2014/main" id="{5C8A48FB-D19B-420B-A6BD-804837A9ED19}"/>
              </a:ext>
            </a:extLst>
          </p:cNvPr>
          <p:cNvSpPr/>
          <p:nvPr/>
        </p:nvSpPr>
        <p:spPr>
          <a:xfrm>
            <a:off x="7685461" y="2701129"/>
            <a:ext cx="3532344" cy="695325"/>
          </a:xfrm>
          <a:custGeom>
            <a:gdLst>
              <a:gd name="connsiteX0" fmla="*/ 0 w 2390775"/>
              <a:gd name="connsiteY0" fmla="*/ 695325 h 695325"/>
              <a:gd name="connsiteX1" fmla="*/ 314325 w 2390775"/>
              <a:gd name="connsiteY1" fmla="*/ 0 h 695325"/>
              <a:gd name="connsiteX2" fmla="*/ 2390775 w 2390775"/>
              <a:gd name="connsiteY2" fmla="*/ 0 h 6953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0775" h="695325">
                <a:moveTo>
                  <a:pt x="0" y="695325"/>
                </a:moveTo>
                <a:lnTo>
                  <a:pt x="314325" y="0"/>
                </a:lnTo>
                <a:lnTo>
                  <a:pt x="2390775" y="0"/>
                </a:lnTo>
              </a:path>
            </a:pathLst>
          </a:cu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33E81AAA-BE8F-ACEA-D34D-E6C788E12135}"/>
              </a:ext>
            </a:extLst>
          </p:cNvPr>
          <p:cNvSpPr/>
          <p:nvPr/>
        </p:nvSpPr>
        <p:spPr>
          <a:xfrm>
            <a:off x="295275" y="1144045"/>
            <a:ext cx="11601450" cy="1696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7" name="Grupo 76">
            <a:extLst>
              <a:ext uri="{FF2B5EF4-FFF2-40B4-BE49-F238E27FC236}">
                <a16:creationId xmlns:a16="http://schemas.microsoft.com/office/drawing/2014/main" id="{50B7DDED-9B7D-AD8B-F0B0-E089C0788209}"/>
              </a:ext>
            </a:extLst>
          </p:cNvPr>
          <p:cNvGrpSpPr/>
          <p:nvPr/>
        </p:nvGrpSpPr>
        <p:grpSpPr>
          <a:xfrm>
            <a:off x="11004551" y="304800"/>
            <a:ext cx="850900" cy="768350"/>
            <a:chOff x="11004551" y="304800"/>
            <a:chExt cx="850900" cy="768350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CB45BEAD-72D0-7D49-90A2-95C49F2A98C9}"/>
                </a:ext>
              </a:extLst>
            </p:cNvPr>
            <p:cNvSpPr/>
            <p:nvPr/>
          </p:nvSpPr>
          <p:spPr bwMode="auto">
            <a:xfrm>
              <a:off x="11009313" y="731838"/>
              <a:ext cx="831850" cy="142875"/>
            </a:xfrm>
            <a:custGeom>
              <a:gdLst>
                <a:gd name="T0" fmla="*/ 1134 w 2265"/>
                <a:gd name="T1" fmla="*/ 0 h 388"/>
                <a:gd name="T2" fmla="*/ 2231 w 2265"/>
                <a:gd name="T3" fmla="*/ 0 h 388"/>
                <a:gd name="T4" fmla="*/ 2265 w 2265"/>
                <a:gd name="T5" fmla="*/ 33 h 388"/>
                <a:gd name="T6" fmla="*/ 2219 w 2265"/>
                <a:gd name="T7" fmla="*/ 79 h 388"/>
                <a:gd name="T8" fmla="*/ 1579 w 2265"/>
                <a:gd name="T9" fmla="*/ 79 h 388"/>
                <a:gd name="T10" fmla="*/ 1285 w 2265"/>
                <a:gd name="T11" fmla="*/ 117 h 388"/>
                <a:gd name="T12" fmla="*/ 897 w 2265"/>
                <a:gd name="T13" fmla="*/ 261 h 388"/>
                <a:gd name="T14" fmla="*/ 685 w 2265"/>
                <a:gd name="T15" fmla="*/ 382 h 388"/>
                <a:gd name="T16" fmla="*/ 663 w 2265"/>
                <a:gd name="T17" fmla="*/ 383 h 388"/>
                <a:gd name="T18" fmla="*/ 305 w 2265"/>
                <a:gd name="T19" fmla="*/ 179 h 388"/>
                <a:gd name="T20" fmla="*/ 85 w 2265"/>
                <a:gd name="T21" fmla="*/ 91 h 388"/>
                <a:gd name="T22" fmla="*/ 22 w 2265"/>
                <a:gd name="T23" fmla="*/ 80 h 388"/>
                <a:gd name="T24" fmla="*/ 3 w 2265"/>
                <a:gd name="T25" fmla="*/ 61 h 388"/>
                <a:gd name="T26" fmla="*/ 3 w 2265"/>
                <a:gd name="T27" fmla="*/ 57 h 388"/>
                <a:gd name="T28" fmla="*/ 56 w 2265"/>
                <a:gd name="T29" fmla="*/ 0 h 388"/>
                <a:gd name="T30" fmla="*/ 1134 w 2265"/>
                <a:gd name="T31" fmla="*/ 0 h 3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65" h="388">
                  <a:moveTo>
                    <a:pt x="1134" y="0"/>
                  </a:moveTo>
                  <a:cubicBezTo>
                    <a:pt x="1500" y="0"/>
                    <a:pt x="1865" y="0"/>
                    <a:pt x="2231" y="0"/>
                  </a:cubicBezTo>
                  <a:cubicBezTo>
                    <a:pt x="2265" y="0"/>
                    <a:pt x="2265" y="0"/>
                    <a:pt x="2265" y="33"/>
                  </a:cubicBezTo>
                  <a:cubicBezTo>
                    <a:pt x="2265" y="79"/>
                    <a:pt x="2265" y="79"/>
                    <a:pt x="2219" y="79"/>
                  </a:cubicBezTo>
                  <a:cubicBezTo>
                    <a:pt x="2006" y="79"/>
                    <a:pt x="1792" y="79"/>
                    <a:pt x="1579" y="79"/>
                  </a:cubicBezTo>
                  <a:cubicBezTo>
                    <a:pt x="1480" y="79"/>
                    <a:pt x="1382" y="94"/>
                    <a:pt x="1285" y="117"/>
                  </a:cubicBezTo>
                  <a:cubicBezTo>
                    <a:pt x="1150" y="150"/>
                    <a:pt x="1021" y="199"/>
                    <a:pt x="897" y="261"/>
                  </a:cubicBezTo>
                  <a:cubicBezTo>
                    <a:pt x="824" y="297"/>
                    <a:pt x="752" y="335"/>
                    <a:pt x="685" y="382"/>
                  </a:cubicBezTo>
                  <a:cubicBezTo>
                    <a:pt x="677" y="388"/>
                    <a:pt x="671" y="388"/>
                    <a:pt x="663" y="383"/>
                  </a:cubicBezTo>
                  <a:cubicBezTo>
                    <a:pt x="548" y="308"/>
                    <a:pt x="428" y="241"/>
                    <a:pt x="305" y="179"/>
                  </a:cubicBezTo>
                  <a:cubicBezTo>
                    <a:pt x="234" y="143"/>
                    <a:pt x="161" y="113"/>
                    <a:pt x="85" y="91"/>
                  </a:cubicBezTo>
                  <a:cubicBezTo>
                    <a:pt x="64" y="85"/>
                    <a:pt x="43" y="82"/>
                    <a:pt x="22" y="80"/>
                  </a:cubicBezTo>
                  <a:cubicBezTo>
                    <a:pt x="9" y="78"/>
                    <a:pt x="4" y="72"/>
                    <a:pt x="3" y="61"/>
                  </a:cubicBezTo>
                  <a:cubicBezTo>
                    <a:pt x="3" y="59"/>
                    <a:pt x="3" y="58"/>
                    <a:pt x="3" y="57"/>
                  </a:cubicBezTo>
                  <a:cubicBezTo>
                    <a:pt x="0" y="0"/>
                    <a:pt x="0" y="0"/>
                    <a:pt x="56" y="0"/>
                  </a:cubicBezTo>
                  <a:cubicBezTo>
                    <a:pt x="415" y="0"/>
                    <a:pt x="775" y="0"/>
                    <a:pt x="1134" y="0"/>
                  </a:cubicBezTo>
                  <a:close/>
                </a:path>
              </a:pathLst>
            </a:custGeom>
            <a:solidFill>
              <a:srgbClr val="FDD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FC5BABB0-B2D4-229B-BE3A-9D347AB4C0B5}"/>
                </a:ext>
              </a:extLst>
            </p:cNvPr>
            <p:cNvSpPr/>
            <p:nvPr/>
          </p:nvSpPr>
          <p:spPr bwMode="auto">
            <a:xfrm>
              <a:off x="11009313" y="614363"/>
              <a:ext cx="568325" cy="103188"/>
            </a:xfrm>
            <a:custGeom>
              <a:gdLst>
                <a:gd name="T0" fmla="*/ 1544 w 1544"/>
                <a:gd name="T1" fmla="*/ 6 h 284"/>
                <a:gd name="T2" fmla="*/ 1363 w 1544"/>
                <a:gd name="T3" fmla="*/ 123 h 284"/>
                <a:gd name="T4" fmla="*/ 1237 w 1544"/>
                <a:gd name="T5" fmla="*/ 167 h 284"/>
                <a:gd name="T6" fmla="*/ 1163 w 1544"/>
                <a:gd name="T7" fmla="*/ 157 h 284"/>
                <a:gd name="T8" fmla="*/ 1013 w 1544"/>
                <a:gd name="T9" fmla="*/ 201 h 284"/>
                <a:gd name="T10" fmla="*/ 939 w 1544"/>
                <a:gd name="T11" fmla="*/ 267 h 284"/>
                <a:gd name="T12" fmla="*/ 871 w 1544"/>
                <a:gd name="T13" fmla="*/ 271 h 284"/>
                <a:gd name="T14" fmla="*/ 844 w 1544"/>
                <a:gd name="T15" fmla="*/ 251 h 284"/>
                <a:gd name="T16" fmla="*/ 714 w 1544"/>
                <a:gd name="T17" fmla="*/ 228 h 284"/>
                <a:gd name="T18" fmla="*/ 630 w 1544"/>
                <a:gd name="T19" fmla="*/ 260 h 284"/>
                <a:gd name="T20" fmla="*/ 463 w 1544"/>
                <a:gd name="T21" fmla="*/ 224 h 284"/>
                <a:gd name="T22" fmla="*/ 329 w 1544"/>
                <a:gd name="T23" fmla="*/ 197 h 284"/>
                <a:gd name="T24" fmla="*/ 202 w 1544"/>
                <a:gd name="T25" fmla="*/ 223 h 284"/>
                <a:gd name="T26" fmla="*/ 98 w 1544"/>
                <a:gd name="T27" fmla="*/ 182 h 284"/>
                <a:gd name="T28" fmla="*/ 52 w 1544"/>
                <a:gd name="T29" fmla="*/ 155 h 284"/>
                <a:gd name="T30" fmla="*/ 2 w 1544"/>
                <a:gd name="T31" fmla="*/ 89 h 284"/>
                <a:gd name="T32" fmla="*/ 1 w 1544"/>
                <a:gd name="T33" fmla="*/ 19 h 284"/>
                <a:gd name="T34" fmla="*/ 19 w 1544"/>
                <a:gd name="T35" fmla="*/ 1 h 284"/>
                <a:gd name="T36" fmla="*/ 31 w 1544"/>
                <a:gd name="T37" fmla="*/ 1 h 284"/>
                <a:gd name="T38" fmla="*/ 1507 w 1544"/>
                <a:gd name="T39" fmla="*/ 1 h 284"/>
                <a:gd name="T40" fmla="*/ 1542 w 1544"/>
                <a:gd name="T41" fmla="*/ 1 h 284"/>
                <a:gd name="T42" fmla="*/ 1544 w 1544"/>
                <a:gd name="T43" fmla="*/ 6 h 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4" h="284">
                  <a:moveTo>
                    <a:pt x="1544" y="6"/>
                  </a:moveTo>
                  <a:cubicBezTo>
                    <a:pt x="1476" y="34"/>
                    <a:pt x="1423" y="83"/>
                    <a:pt x="1363" y="123"/>
                  </a:cubicBezTo>
                  <a:cubicBezTo>
                    <a:pt x="1326" y="148"/>
                    <a:pt x="1285" y="171"/>
                    <a:pt x="1237" y="167"/>
                  </a:cubicBezTo>
                  <a:cubicBezTo>
                    <a:pt x="1212" y="164"/>
                    <a:pt x="1187" y="160"/>
                    <a:pt x="1163" y="157"/>
                  </a:cubicBezTo>
                  <a:cubicBezTo>
                    <a:pt x="1106" y="148"/>
                    <a:pt x="1055" y="156"/>
                    <a:pt x="1013" y="201"/>
                  </a:cubicBezTo>
                  <a:cubicBezTo>
                    <a:pt x="991" y="225"/>
                    <a:pt x="966" y="247"/>
                    <a:pt x="939" y="267"/>
                  </a:cubicBezTo>
                  <a:cubicBezTo>
                    <a:pt x="919" y="282"/>
                    <a:pt x="894" y="283"/>
                    <a:pt x="871" y="271"/>
                  </a:cubicBezTo>
                  <a:cubicBezTo>
                    <a:pt x="861" y="266"/>
                    <a:pt x="851" y="259"/>
                    <a:pt x="844" y="251"/>
                  </a:cubicBezTo>
                  <a:cubicBezTo>
                    <a:pt x="806" y="213"/>
                    <a:pt x="761" y="213"/>
                    <a:pt x="714" y="228"/>
                  </a:cubicBezTo>
                  <a:cubicBezTo>
                    <a:pt x="686" y="238"/>
                    <a:pt x="658" y="249"/>
                    <a:pt x="630" y="260"/>
                  </a:cubicBezTo>
                  <a:cubicBezTo>
                    <a:pt x="566" y="284"/>
                    <a:pt x="510" y="272"/>
                    <a:pt x="463" y="224"/>
                  </a:cubicBezTo>
                  <a:cubicBezTo>
                    <a:pt x="423" y="184"/>
                    <a:pt x="379" y="180"/>
                    <a:pt x="329" y="197"/>
                  </a:cubicBezTo>
                  <a:cubicBezTo>
                    <a:pt x="288" y="210"/>
                    <a:pt x="246" y="220"/>
                    <a:pt x="202" y="223"/>
                  </a:cubicBezTo>
                  <a:cubicBezTo>
                    <a:pt x="161" y="226"/>
                    <a:pt x="125" y="217"/>
                    <a:pt x="98" y="182"/>
                  </a:cubicBezTo>
                  <a:cubicBezTo>
                    <a:pt x="86" y="168"/>
                    <a:pt x="70" y="158"/>
                    <a:pt x="52" y="155"/>
                  </a:cubicBezTo>
                  <a:cubicBezTo>
                    <a:pt x="13" y="148"/>
                    <a:pt x="4" y="121"/>
                    <a:pt x="2" y="89"/>
                  </a:cubicBezTo>
                  <a:cubicBezTo>
                    <a:pt x="0" y="65"/>
                    <a:pt x="2" y="42"/>
                    <a:pt x="1" y="19"/>
                  </a:cubicBezTo>
                  <a:cubicBezTo>
                    <a:pt x="1" y="6"/>
                    <a:pt x="6" y="0"/>
                    <a:pt x="19" y="1"/>
                  </a:cubicBezTo>
                  <a:cubicBezTo>
                    <a:pt x="23" y="2"/>
                    <a:pt x="27" y="1"/>
                    <a:pt x="31" y="1"/>
                  </a:cubicBezTo>
                  <a:cubicBezTo>
                    <a:pt x="523" y="1"/>
                    <a:pt x="1015" y="1"/>
                    <a:pt x="1507" y="1"/>
                  </a:cubicBezTo>
                  <a:cubicBezTo>
                    <a:pt x="1518" y="1"/>
                    <a:pt x="1530" y="1"/>
                    <a:pt x="1542" y="1"/>
                  </a:cubicBezTo>
                  <a:cubicBezTo>
                    <a:pt x="1543" y="3"/>
                    <a:pt x="1543" y="5"/>
                    <a:pt x="1544" y="6"/>
                  </a:cubicBezTo>
                  <a:close/>
                </a:path>
              </a:pathLst>
            </a:custGeom>
            <a:solidFill>
              <a:srgbClr val="89B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537615E0-4F75-6084-0961-63887AF93B88}"/>
                </a:ext>
              </a:extLst>
            </p:cNvPr>
            <p:cNvSpPr/>
            <p:nvPr/>
          </p:nvSpPr>
          <p:spPr bwMode="auto">
            <a:xfrm>
              <a:off x="11488738" y="611188"/>
              <a:ext cx="357188" cy="117475"/>
            </a:xfrm>
            <a:custGeom>
              <a:gdLst>
                <a:gd name="T0" fmla="*/ 728 w 971"/>
                <a:gd name="T1" fmla="*/ 287 h 319"/>
                <a:gd name="T2" fmla="*/ 689 w 971"/>
                <a:gd name="T3" fmla="*/ 280 h 319"/>
                <a:gd name="T4" fmla="*/ 628 w 971"/>
                <a:gd name="T5" fmla="*/ 262 h 319"/>
                <a:gd name="T6" fmla="*/ 556 w 971"/>
                <a:gd name="T7" fmla="*/ 277 h 319"/>
                <a:gd name="T8" fmla="*/ 367 w 971"/>
                <a:gd name="T9" fmla="*/ 261 h 319"/>
                <a:gd name="T10" fmla="*/ 170 w 971"/>
                <a:gd name="T11" fmla="*/ 225 h 319"/>
                <a:gd name="T12" fmla="*/ 107 w 971"/>
                <a:gd name="T13" fmla="*/ 250 h 319"/>
                <a:gd name="T14" fmla="*/ 7 w 971"/>
                <a:gd name="T15" fmla="*/ 226 h 319"/>
                <a:gd name="T16" fmla="*/ 9 w 971"/>
                <a:gd name="T17" fmla="*/ 215 h 319"/>
                <a:gd name="T18" fmla="*/ 185 w 971"/>
                <a:gd name="T19" fmla="*/ 125 h 319"/>
                <a:gd name="T20" fmla="*/ 244 w 971"/>
                <a:gd name="T21" fmla="*/ 84 h 319"/>
                <a:gd name="T22" fmla="*/ 263 w 971"/>
                <a:gd name="T23" fmla="*/ 72 h 319"/>
                <a:gd name="T24" fmla="*/ 573 w 971"/>
                <a:gd name="T25" fmla="*/ 5 h 319"/>
                <a:gd name="T26" fmla="*/ 946 w 971"/>
                <a:gd name="T27" fmla="*/ 7 h 319"/>
                <a:gd name="T28" fmla="*/ 968 w 971"/>
                <a:gd name="T29" fmla="*/ 28 h 319"/>
                <a:gd name="T30" fmla="*/ 924 w 971"/>
                <a:gd name="T31" fmla="*/ 82 h 319"/>
                <a:gd name="T32" fmla="*/ 831 w 971"/>
                <a:gd name="T33" fmla="*/ 176 h 319"/>
                <a:gd name="T34" fmla="*/ 777 w 971"/>
                <a:gd name="T35" fmla="*/ 273 h 319"/>
                <a:gd name="T36" fmla="*/ 728 w 971"/>
                <a:gd name="T37" fmla="*/ 287 h 3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1" h="319">
                  <a:moveTo>
                    <a:pt x="728" y="287"/>
                  </a:moveTo>
                  <a:cubicBezTo>
                    <a:pt x="715" y="287"/>
                    <a:pt x="702" y="284"/>
                    <a:pt x="689" y="280"/>
                  </a:cubicBezTo>
                  <a:cubicBezTo>
                    <a:pt x="669" y="273"/>
                    <a:pt x="649" y="265"/>
                    <a:pt x="628" y="262"/>
                  </a:cubicBezTo>
                  <a:cubicBezTo>
                    <a:pt x="602" y="258"/>
                    <a:pt x="579" y="261"/>
                    <a:pt x="556" y="277"/>
                  </a:cubicBezTo>
                  <a:cubicBezTo>
                    <a:pt x="501" y="319"/>
                    <a:pt x="418" y="315"/>
                    <a:pt x="367" y="261"/>
                  </a:cubicBezTo>
                  <a:cubicBezTo>
                    <a:pt x="319" y="209"/>
                    <a:pt x="236" y="196"/>
                    <a:pt x="170" y="225"/>
                  </a:cubicBezTo>
                  <a:cubicBezTo>
                    <a:pt x="149" y="234"/>
                    <a:pt x="129" y="244"/>
                    <a:pt x="107" y="250"/>
                  </a:cubicBezTo>
                  <a:cubicBezTo>
                    <a:pt x="69" y="261"/>
                    <a:pt x="39" y="240"/>
                    <a:pt x="7" y="226"/>
                  </a:cubicBezTo>
                  <a:cubicBezTo>
                    <a:pt x="2" y="224"/>
                    <a:pt x="0" y="216"/>
                    <a:pt x="9" y="215"/>
                  </a:cubicBezTo>
                  <a:cubicBezTo>
                    <a:pt x="79" y="207"/>
                    <a:pt x="129" y="160"/>
                    <a:pt x="185" y="125"/>
                  </a:cubicBezTo>
                  <a:cubicBezTo>
                    <a:pt x="206" y="112"/>
                    <a:pt x="225" y="97"/>
                    <a:pt x="244" y="84"/>
                  </a:cubicBezTo>
                  <a:cubicBezTo>
                    <a:pt x="250" y="80"/>
                    <a:pt x="256" y="75"/>
                    <a:pt x="263" y="72"/>
                  </a:cubicBezTo>
                  <a:cubicBezTo>
                    <a:pt x="361" y="26"/>
                    <a:pt x="462" y="0"/>
                    <a:pt x="573" y="5"/>
                  </a:cubicBezTo>
                  <a:cubicBezTo>
                    <a:pt x="697" y="11"/>
                    <a:pt x="822" y="7"/>
                    <a:pt x="946" y="7"/>
                  </a:cubicBezTo>
                  <a:cubicBezTo>
                    <a:pt x="962" y="7"/>
                    <a:pt x="967" y="13"/>
                    <a:pt x="968" y="28"/>
                  </a:cubicBezTo>
                  <a:cubicBezTo>
                    <a:pt x="971" y="67"/>
                    <a:pt x="962" y="82"/>
                    <a:pt x="924" y="82"/>
                  </a:cubicBezTo>
                  <a:cubicBezTo>
                    <a:pt x="860" y="81"/>
                    <a:pt x="837" y="120"/>
                    <a:pt x="831" y="176"/>
                  </a:cubicBezTo>
                  <a:cubicBezTo>
                    <a:pt x="827" y="216"/>
                    <a:pt x="814" y="251"/>
                    <a:pt x="777" y="273"/>
                  </a:cubicBezTo>
                  <a:cubicBezTo>
                    <a:pt x="762" y="283"/>
                    <a:pt x="746" y="287"/>
                    <a:pt x="728" y="287"/>
                  </a:cubicBezTo>
                  <a:close/>
                </a:path>
              </a:pathLst>
            </a:custGeom>
            <a:solidFill>
              <a:srgbClr val="89B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B7110328-B965-8096-9264-2F15015C73B7}"/>
                </a:ext>
              </a:extLst>
            </p:cNvPr>
            <p:cNvSpPr/>
            <p:nvPr/>
          </p:nvSpPr>
          <p:spPr bwMode="auto">
            <a:xfrm>
              <a:off x="11004551" y="792163"/>
              <a:ext cx="850900" cy="134938"/>
            </a:xfrm>
            <a:custGeom>
              <a:gdLst>
                <a:gd name="T0" fmla="*/ 2253 w 2316"/>
                <a:gd name="T1" fmla="*/ 92 h 368"/>
                <a:gd name="T2" fmla="*/ 2092 w 2316"/>
                <a:gd name="T3" fmla="*/ 1 h 368"/>
                <a:gd name="T4" fmla="*/ 1400 w 2316"/>
                <a:gd name="T5" fmla="*/ 0 h 368"/>
                <a:gd name="T6" fmla="*/ 1302 w 2316"/>
                <a:gd name="T7" fmla="*/ 13 h 368"/>
                <a:gd name="T8" fmla="*/ 700 w 2316"/>
                <a:gd name="T9" fmla="*/ 288 h 368"/>
                <a:gd name="T10" fmla="*/ 672 w 2316"/>
                <a:gd name="T11" fmla="*/ 289 h 368"/>
                <a:gd name="T12" fmla="*/ 574 w 2316"/>
                <a:gd name="T13" fmla="*/ 228 h 368"/>
                <a:gd name="T14" fmla="*/ 547 w 2316"/>
                <a:gd name="T15" fmla="*/ 217 h 368"/>
                <a:gd name="T16" fmla="*/ 542 w 2316"/>
                <a:gd name="T17" fmla="*/ 208 h 368"/>
                <a:gd name="T18" fmla="*/ 517 w 2316"/>
                <a:gd name="T19" fmla="*/ 193 h 368"/>
                <a:gd name="T20" fmla="*/ 509 w 2316"/>
                <a:gd name="T21" fmla="*/ 188 h 368"/>
                <a:gd name="T22" fmla="*/ 163 w 2316"/>
                <a:gd name="T23" fmla="*/ 12 h 368"/>
                <a:gd name="T24" fmla="*/ 127 w 2316"/>
                <a:gd name="T25" fmla="*/ 13 h 368"/>
                <a:gd name="T26" fmla="*/ 17 w 2316"/>
                <a:gd name="T27" fmla="*/ 156 h 368"/>
                <a:gd name="T28" fmla="*/ 191 w 2316"/>
                <a:gd name="T29" fmla="*/ 368 h 368"/>
                <a:gd name="T30" fmla="*/ 2098 w 2316"/>
                <a:gd name="T31" fmla="*/ 368 h 368"/>
                <a:gd name="T32" fmla="*/ 2253 w 2316"/>
                <a:gd name="T33" fmla="*/ 92 h 3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6" h="368">
                  <a:moveTo>
                    <a:pt x="2253" y="92"/>
                  </a:moveTo>
                  <a:cubicBezTo>
                    <a:pt x="2220" y="28"/>
                    <a:pt x="2163" y="1"/>
                    <a:pt x="2092" y="1"/>
                  </a:cubicBezTo>
                  <a:cubicBezTo>
                    <a:pt x="1861" y="1"/>
                    <a:pt x="1631" y="1"/>
                    <a:pt x="1400" y="0"/>
                  </a:cubicBezTo>
                  <a:cubicBezTo>
                    <a:pt x="1366" y="0"/>
                    <a:pt x="1334" y="5"/>
                    <a:pt x="1302" y="13"/>
                  </a:cubicBezTo>
                  <a:cubicBezTo>
                    <a:pt x="1085" y="70"/>
                    <a:pt x="885" y="162"/>
                    <a:pt x="700" y="288"/>
                  </a:cubicBezTo>
                  <a:cubicBezTo>
                    <a:pt x="690" y="295"/>
                    <a:pt x="683" y="296"/>
                    <a:pt x="672" y="289"/>
                  </a:cubicBezTo>
                  <a:cubicBezTo>
                    <a:pt x="640" y="268"/>
                    <a:pt x="607" y="248"/>
                    <a:pt x="574" y="228"/>
                  </a:cubicBezTo>
                  <a:cubicBezTo>
                    <a:pt x="564" y="226"/>
                    <a:pt x="558" y="214"/>
                    <a:pt x="547" y="217"/>
                  </a:cubicBezTo>
                  <a:cubicBezTo>
                    <a:pt x="548" y="212"/>
                    <a:pt x="545" y="207"/>
                    <a:pt x="542" y="208"/>
                  </a:cubicBezTo>
                  <a:cubicBezTo>
                    <a:pt x="529" y="211"/>
                    <a:pt x="519" y="209"/>
                    <a:pt x="517" y="193"/>
                  </a:cubicBezTo>
                  <a:cubicBezTo>
                    <a:pt x="517" y="191"/>
                    <a:pt x="512" y="190"/>
                    <a:pt x="509" y="188"/>
                  </a:cubicBezTo>
                  <a:cubicBezTo>
                    <a:pt x="397" y="123"/>
                    <a:pt x="284" y="60"/>
                    <a:pt x="163" y="12"/>
                  </a:cubicBezTo>
                  <a:cubicBezTo>
                    <a:pt x="149" y="7"/>
                    <a:pt x="139" y="8"/>
                    <a:pt x="127" y="13"/>
                  </a:cubicBezTo>
                  <a:cubicBezTo>
                    <a:pt x="63" y="40"/>
                    <a:pt x="27" y="88"/>
                    <a:pt x="17" y="156"/>
                  </a:cubicBezTo>
                  <a:cubicBezTo>
                    <a:pt x="0" y="270"/>
                    <a:pt x="80" y="368"/>
                    <a:pt x="191" y="368"/>
                  </a:cubicBezTo>
                  <a:cubicBezTo>
                    <a:pt x="826" y="368"/>
                    <a:pt x="1462" y="368"/>
                    <a:pt x="2098" y="368"/>
                  </a:cubicBezTo>
                  <a:cubicBezTo>
                    <a:pt x="2249" y="368"/>
                    <a:pt x="2316" y="210"/>
                    <a:pt x="2253" y="92"/>
                  </a:cubicBezTo>
                  <a:close/>
                </a:path>
              </a:pathLst>
            </a:custGeom>
            <a:solidFill>
              <a:srgbClr val="781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0C734126-EC24-12D0-9E86-D29E903CDE27}"/>
                </a:ext>
              </a:extLst>
            </p:cNvPr>
            <p:cNvSpPr/>
            <p:nvPr/>
          </p:nvSpPr>
          <p:spPr bwMode="auto">
            <a:xfrm>
              <a:off x="11009313" y="952500"/>
              <a:ext cx="835025" cy="120650"/>
            </a:xfrm>
            <a:custGeom>
              <a:gdLst>
                <a:gd name="T0" fmla="*/ 2263 w 2268"/>
                <a:gd name="T1" fmla="*/ 40 h 329"/>
                <a:gd name="T2" fmla="*/ 2226 w 2268"/>
                <a:gd name="T3" fmla="*/ 4 h 329"/>
                <a:gd name="T4" fmla="*/ 31 w 2268"/>
                <a:gd name="T5" fmla="*/ 4 h 329"/>
                <a:gd name="T6" fmla="*/ 23 w 2268"/>
                <a:gd name="T7" fmla="*/ 4 h 329"/>
                <a:gd name="T8" fmla="*/ 1 w 2268"/>
                <a:gd name="T9" fmla="*/ 25 h 329"/>
                <a:gd name="T10" fmla="*/ 1 w 2268"/>
                <a:gd name="T11" fmla="*/ 191 h 329"/>
                <a:gd name="T12" fmla="*/ 11 w 2268"/>
                <a:gd name="T13" fmla="*/ 241 h 329"/>
                <a:gd name="T14" fmla="*/ 11 w 2268"/>
                <a:gd name="T15" fmla="*/ 242 h 329"/>
                <a:gd name="T16" fmla="*/ 13 w 2268"/>
                <a:gd name="T17" fmla="*/ 244 h 329"/>
                <a:gd name="T18" fmla="*/ 17 w 2268"/>
                <a:gd name="T19" fmla="*/ 252 h 329"/>
                <a:gd name="T20" fmla="*/ 25 w 2268"/>
                <a:gd name="T21" fmla="*/ 268 h 329"/>
                <a:gd name="T22" fmla="*/ 32 w 2268"/>
                <a:gd name="T23" fmla="*/ 276 h 329"/>
                <a:gd name="T24" fmla="*/ 37 w 2268"/>
                <a:gd name="T25" fmla="*/ 281 h 329"/>
                <a:gd name="T26" fmla="*/ 43 w 2268"/>
                <a:gd name="T27" fmla="*/ 287 h 329"/>
                <a:gd name="T28" fmla="*/ 49 w 2268"/>
                <a:gd name="T29" fmla="*/ 293 h 329"/>
                <a:gd name="T30" fmla="*/ 50 w 2268"/>
                <a:gd name="T31" fmla="*/ 294 h 329"/>
                <a:gd name="T32" fmla="*/ 52 w 2268"/>
                <a:gd name="T33" fmla="*/ 295 h 329"/>
                <a:gd name="T34" fmla="*/ 54 w 2268"/>
                <a:gd name="T35" fmla="*/ 296 h 329"/>
                <a:gd name="T36" fmla="*/ 60 w 2268"/>
                <a:gd name="T37" fmla="*/ 300 h 329"/>
                <a:gd name="T38" fmla="*/ 66 w 2268"/>
                <a:gd name="T39" fmla="*/ 305 h 329"/>
                <a:gd name="T40" fmla="*/ 72 w 2268"/>
                <a:gd name="T41" fmla="*/ 309 h 329"/>
                <a:gd name="T42" fmla="*/ 76 w 2268"/>
                <a:gd name="T43" fmla="*/ 311 h 329"/>
                <a:gd name="T44" fmla="*/ 139 w 2268"/>
                <a:gd name="T45" fmla="*/ 325 h 329"/>
                <a:gd name="T46" fmla="*/ 161 w 2268"/>
                <a:gd name="T47" fmla="*/ 326 h 329"/>
                <a:gd name="T48" fmla="*/ 1073 w 2268"/>
                <a:gd name="T49" fmla="*/ 326 h 329"/>
                <a:gd name="T50" fmla="*/ 1094 w 2268"/>
                <a:gd name="T51" fmla="*/ 325 h 329"/>
                <a:gd name="T52" fmla="*/ 1167 w 2268"/>
                <a:gd name="T53" fmla="*/ 325 h 329"/>
                <a:gd name="T54" fmla="*/ 1189 w 2268"/>
                <a:gd name="T55" fmla="*/ 326 h 329"/>
                <a:gd name="T56" fmla="*/ 2032 w 2268"/>
                <a:gd name="T57" fmla="*/ 326 h 329"/>
                <a:gd name="T58" fmla="*/ 2054 w 2268"/>
                <a:gd name="T59" fmla="*/ 325 h 329"/>
                <a:gd name="T60" fmla="*/ 2067 w 2268"/>
                <a:gd name="T61" fmla="*/ 325 h 329"/>
                <a:gd name="T62" fmla="*/ 2093 w 2268"/>
                <a:gd name="T63" fmla="*/ 325 h 329"/>
                <a:gd name="T64" fmla="*/ 2149 w 2268"/>
                <a:gd name="T65" fmla="*/ 325 h 329"/>
                <a:gd name="T66" fmla="*/ 2214 w 2268"/>
                <a:gd name="T67" fmla="*/ 292 h 329"/>
                <a:gd name="T68" fmla="*/ 2256 w 2268"/>
                <a:gd name="T69" fmla="*/ 229 h 329"/>
                <a:gd name="T70" fmla="*/ 2263 w 2268"/>
                <a:gd name="T71" fmla="*/ 166 h 329"/>
                <a:gd name="T72" fmla="*/ 2263 w 2268"/>
                <a:gd name="T73" fmla="*/ 40 h 3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68" h="329">
                  <a:moveTo>
                    <a:pt x="2263" y="40"/>
                  </a:moveTo>
                  <a:cubicBezTo>
                    <a:pt x="2262" y="0"/>
                    <a:pt x="2268" y="4"/>
                    <a:pt x="2226" y="4"/>
                  </a:cubicBezTo>
                  <a:cubicBezTo>
                    <a:pt x="1495" y="4"/>
                    <a:pt x="763" y="4"/>
                    <a:pt x="31" y="4"/>
                  </a:cubicBezTo>
                  <a:cubicBezTo>
                    <a:pt x="28" y="4"/>
                    <a:pt x="25" y="4"/>
                    <a:pt x="23" y="4"/>
                  </a:cubicBezTo>
                  <a:cubicBezTo>
                    <a:pt x="7" y="2"/>
                    <a:pt x="0" y="7"/>
                    <a:pt x="1" y="25"/>
                  </a:cubicBezTo>
                  <a:cubicBezTo>
                    <a:pt x="2" y="80"/>
                    <a:pt x="1" y="135"/>
                    <a:pt x="1" y="191"/>
                  </a:cubicBezTo>
                  <a:cubicBezTo>
                    <a:pt x="1" y="208"/>
                    <a:pt x="4" y="225"/>
                    <a:pt x="11" y="241"/>
                  </a:cubicBezTo>
                  <a:cubicBezTo>
                    <a:pt x="11" y="241"/>
                    <a:pt x="11" y="242"/>
                    <a:pt x="11" y="242"/>
                  </a:cubicBezTo>
                  <a:cubicBezTo>
                    <a:pt x="11" y="243"/>
                    <a:pt x="12" y="244"/>
                    <a:pt x="13" y="244"/>
                  </a:cubicBezTo>
                  <a:cubicBezTo>
                    <a:pt x="14" y="247"/>
                    <a:pt x="16" y="249"/>
                    <a:pt x="17" y="252"/>
                  </a:cubicBezTo>
                  <a:cubicBezTo>
                    <a:pt x="17" y="259"/>
                    <a:pt x="19" y="265"/>
                    <a:pt x="25" y="268"/>
                  </a:cubicBezTo>
                  <a:cubicBezTo>
                    <a:pt x="28" y="270"/>
                    <a:pt x="30" y="273"/>
                    <a:pt x="32" y="276"/>
                  </a:cubicBezTo>
                  <a:cubicBezTo>
                    <a:pt x="34" y="278"/>
                    <a:pt x="36" y="280"/>
                    <a:pt x="37" y="281"/>
                  </a:cubicBezTo>
                  <a:cubicBezTo>
                    <a:pt x="38" y="285"/>
                    <a:pt x="40" y="287"/>
                    <a:pt x="43" y="287"/>
                  </a:cubicBezTo>
                  <a:cubicBezTo>
                    <a:pt x="45" y="289"/>
                    <a:pt x="47" y="291"/>
                    <a:pt x="49" y="293"/>
                  </a:cubicBezTo>
                  <a:cubicBezTo>
                    <a:pt x="50" y="294"/>
                    <a:pt x="50" y="294"/>
                    <a:pt x="50" y="294"/>
                  </a:cubicBezTo>
                  <a:cubicBezTo>
                    <a:pt x="50" y="294"/>
                    <a:pt x="52" y="295"/>
                    <a:pt x="52" y="295"/>
                  </a:cubicBezTo>
                  <a:cubicBezTo>
                    <a:pt x="52" y="296"/>
                    <a:pt x="53" y="296"/>
                    <a:pt x="54" y="296"/>
                  </a:cubicBezTo>
                  <a:cubicBezTo>
                    <a:pt x="55" y="300"/>
                    <a:pt x="56" y="302"/>
                    <a:pt x="60" y="300"/>
                  </a:cubicBezTo>
                  <a:cubicBezTo>
                    <a:pt x="62" y="302"/>
                    <a:pt x="64" y="304"/>
                    <a:pt x="66" y="305"/>
                  </a:cubicBezTo>
                  <a:cubicBezTo>
                    <a:pt x="67" y="309"/>
                    <a:pt x="69" y="310"/>
                    <a:pt x="72" y="309"/>
                  </a:cubicBezTo>
                  <a:cubicBezTo>
                    <a:pt x="74" y="310"/>
                    <a:pt x="75" y="311"/>
                    <a:pt x="76" y="311"/>
                  </a:cubicBezTo>
                  <a:cubicBezTo>
                    <a:pt x="95" y="323"/>
                    <a:pt x="116" y="328"/>
                    <a:pt x="139" y="325"/>
                  </a:cubicBezTo>
                  <a:cubicBezTo>
                    <a:pt x="146" y="325"/>
                    <a:pt x="154" y="326"/>
                    <a:pt x="161" y="326"/>
                  </a:cubicBezTo>
                  <a:cubicBezTo>
                    <a:pt x="465" y="326"/>
                    <a:pt x="769" y="326"/>
                    <a:pt x="1073" y="326"/>
                  </a:cubicBezTo>
                  <a:cubicBezTo>
                    <a:pt x="1080" y="326"/>
                    <a:pt x="1087" y="325"/>
                    <a:pt x="1094" y="325"/>
                  </a:cubicBezTo>
                  <a:cubicBezTo>
                    <a:pt x="1119" y="325"/>
                    <a:pt x="1143" y="325"/>
                    <a:pt x="1167" y="325"/>
                  </a:cubicBezTo>
                  <a:cubicBezTo>
                    <a:pt x="1174" y="325"/>
                    <a:pt x="1182" y="326"/>
                    <a:pt x="1189" y="326"/>
                  </a:cubicBezTo>
                  <a:cubicBezTo>
                    <a:pt x="1470" y="326"/>
                    <a:pt x="1751" y="326"/>
                    <a:pt x="2032" y="326"/>
                  </a:cubicBezTo>
                  <a:cubicBezTo>
                    <a:pt x="2040" y="326"/>
                    <a:pt x="2047" y="325"/>
                    <a:pt x="2054" y="325"/>
                  </a:cubicBezTo>
                  <a:cubicBezTo>
                    <a:pt x="2058" y="327"/>
                    <a:pt x="2062" y="327"/>
                    <a:pt x="2067" y="325"/>
                  </a:cubicBezTo>
                  <a:cubicBezTo>
                    <a:pt x="2075" y="325"/>
                    <a:pt x="2084" y="325"/>
                    <a:pt x="2093" y="325"/>
                  </a:cubicBezTo>
                  <a:cubicBezTo>
                    <a:pt x="2112" y="324"/>
                    <a:pt x="2130" y="329"/>
                    <a:pt x="2149" y="325"/>
                  </a:cubicBezTo>
                  <a:cubicBezTo>
                    <a:pt x="2173" y="319"/>
                    <a:pt x="2195" y="308"/>
                    <a:pt x="2214" y="292"/>
                  </a:cubicBezTo>
                  <a:cubicBezTo>
                    <a:pt x="2235" y="274"/>
                    <a:pt x="2247" y="253"/>
                    <a:pt x="2256" y="229"/>
                  </a:cubicBezTo>
                  <a:cubicBezTo>
                    <a:pt x="2260" y="208"/>
                    <a:pt x="2263" y="188"/>
                    <a:pt x="2263" y="166"/>
                  </a:cubicBezTo>
                  <a:cubicBezTo>
                    <a:pt x="2262" y="124"/>
                    <a:pt x="2263" y="82"/>
                    <a:pt x="2263" y="40"/>
                  </a:cubicBezTo>
                  <a:close/>
                </a:path>
              </a:pathLst>
            </a:custGeom>
            <a:solidFill>
              <a:srgbClr val="F18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2678A3E6-E336-2D25-2BAC-76FBBDAE6022}"/>
                </a:ext>
              </a:extLst>
            </p:cNvPr>
            <p:cNvSpPr/>
            <p:nvPr/>
          </p:nvSpPr>
          <p:spPr bwMode="auto">
            <a:xfrm flipH="1">
              <a:off x="11022013" y="105410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18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E873140F-6504-2CA4-F977-6ECBA4B664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5663" y="304800"/>
              <a:ext cx="823913" cy="279400"/>
            </a:xfrm>
            <a:custGeom>
              <a:gdLst>
                <a:gd name="T0" fmla="*/ 2154 w 2242"/>
                <a:gd name="T1" fmla="*/ 500 h 761"/>
                <a:gd name="T2" fmla="*/ 1692 w 2242"/>
                <a:gd name="T3" fmla="*/ 102 h 761"/>
                <a:gd name="T4" fmla="*/ 1073 w 2242"/>
                <a:gd name="T5" fmla="*/ 0 h 761"/>
                <a:gd name="T6" fmla="*/ 525 w 2242"/>
                <a:gd name="T7" fmla="*/ 103 h 761"/>
                <a:gd name="T8" fmla="*/ 90 w 2242"/>
                <a:gd name="T9" fmla="*/ 472 h 761"/>
                <a:gd name="T10" fmla="*/ 7 w 2242"/>
                <a:gd name="T11" fmla="*/ 723 h 761"/>
                <a:gd name="T12" fmla="*/ 1117 w 2242"/>
                <a:gd name="T13" fmla="*/ 761 h 761"/>
                <a:gd name="T14" fmla="*/ 2160 w 2242"/>
                <a:gd name="T15" fmla="*/ 761 h 761"/>
                <a:gd name="T16" fmla="*/ 470 w 2242"/>
                <a:gd name="T17" fmla="*/ 346 h 761"/>
                <a:gd name="T18" fmla="*/ 401 w 2242"/>
                <a:gd name="T19" fmla="*/ 347 h 761"/>
                <a:gd name="T20" fmla="*/ 470 w 2242"/>
                <a:gd name="T21" fmla="*/ 316 h 761"/>
                <a:gd name="T22" fmla="*/ 546 w 2242"/>
                <a:gd name="T23" fmla="*/ 209 h 761"/>
                <a:gd name="T24" fmla="*/ 579 w 2242"/>
                <a:gd name="T25" fmla="*/ 171 h 761"/>
                <a:gd name="T26" fmla="*/ 615 w 2242"/>
                <a:gd name="T27" fmla="*/ 209 h 761"/>
                <a:gd name="T28" fmla="*/ 678 w 2242"/>
                <a:gd name="T29" fmla="*/ 405 h 761"/>
                <a:gd name="T30" fmla="*/ 606 w 2242"/>
                <a:gd name="T31" fmla="*/ 401 h 761"/>
                <a:gd name="T32" fmla="*/ 679 w 2242"/>
                <a:gd name="T33" fmla="*/ 373 h 761"/>
                <a:gd name="T34" fmla="*/ 678 w 2242"/>
                <a:gd name="T35" fmla="*/ 405 h 761"/>
                <a:gd name="T36" fmla="*/ 832 w 2242"/>
                <a:gd name="T37" fmla="*/ 194 h 761"/>
                <a:gd name="T38" fmla="*/ 797 w 2242"/>
                <a:gd name="T39" fmla="*/ 158 h 761"/>
                <a:gd name="T40" fmla="*/ 876 w 2242"/>
                <a:gd name="T41" fmla="*/ 182 h 761"/>
                <a:gd name="T42" fmla="*/ 1082 w 2242"/>
                <a:gd name="T43" fmla="*/ 318 h 761"/>
                <a:gd name="T44" fmla="*/ 1047 w 2242"/>
                <a:gd name="T45" fmla="*/ 281 h 761"/>
                <a:gd name="T46" fmla="*/ 1117 w 2242"/>
                <a:gd name="T47" fmla="*/ 312 h 761"/>
                <a:gd name="T48" fmla="*/ 1138 w 2242"/>
                <a:gd name="T49" fmla="*/ 146 h 761"/>
                <a:gd name="T50" fmla="*/ 1104 w 2242"/>
                <a:gd name="T51" fmla="*/ 109 h 761"/>
                <a:gd name="T52" fmla="*/ 1174 w 2242"/>
                <a:gd name="T53" fmla="*/ 139 h 761"/>
                <a:gd name="T54" fmla="*/ 1348 w 2242"/>
                <a:gd name="T55" fmla="*/ 253 h 761"/>
                <a:gd name="T56" fmla="*/ 1310 w 2242"/>
                <a:gd name="T57" fmla="*/ 290 h 761"/>
                <a:gd name="T58" fmla="*/ 1275 w 2242"/>
                <a:gd name="T59" fmla="*/ 252 h 761"/>
                <a:gd name="T60" fmla="*/ 1343 w 2242"/>
                <a:gd name="T61" fmla="*/ 435 h 761"/>
                <a:gd name="T62" fmla="*/ 1299 w 2242"/>
                <a:gd name="T63" fmla="*/ 412 h 761"/>
                <a:gd name="T64" fmla="*/ 1378 w 2242"/>
                <a:gd name="T65" fmla="*/ 396 h 761"/>
                <a:gd name="T66" fmla="*/ 1378 w 2242"/>
                <a:gd name="T67" fmla="*/ 428 h 761"/>
                <a:gd name="T68" fmla="*/ 1457 w 2242"/>
                <a:gd name="T69" fmla="*/ 155 h 761"/>
                <a:gd name="T70" fmla="*/ 1424 w 2242"/>
                <a:gd name="T71" fmla="*/ 118 h 761"/>
                <a:gd name="T72" fmla="*/ 1505 w 2242"/>
                <a:gd name="T73" fmla="*/ 131 h 761"/>
                <a:gd name="T74" fmla="*/ 1642 w 2242"/>
                <a:gd name="T75" fmla="*/ 258 h 761"/>
                <a:gd name="T76" fmla="*/ 1716 w 2242"/>
                <a:gd name="T77" fmla="*/ 231 h 761"/>
                <a:gd name="T78" fmla="*/ 1678 w 2242"/>
                <a:gd name="T79" fmla="*/ 267 h 761"/>
                <a:gd name="T80" fmla="*/ 1897 w 2242"/>
                <a:gd name="T81" fmla="*/ 381 h 761"/>
                <a:gd name="T82" fmla="*/ 1827 w 2242"/>
                <a:gd name="T83" fmla="*/ 350 h 761"/>
                <a:gd name="T84" fmla="*/ 1898 w 2242"/>
                <a:gd name="T85" fmla="*/ 352 h 7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42" h="761">
                  <a:moveTo>
                    <a:pt x="2228" y="676"/>
                  </a:moveTo>
                  <a:cubicBezTo>
                    <a:pt x="2211" y="614"/>
                    <a:pt x="2186" y="556"/>
                    <a:pt x="2154" y="500"/>
                  </a:cubicBezTo>
                  <a:cubicBezTo>
                    <a:pt x="2113" y="426"/>
                    <a:pt x="2063" y="359"/>
                    <a:pt x="2002" y="301"/>
                  </a:cubicBezTo>
                  <a:cubicBezTo>
                    <a:pt x="1912" y="214"/>
                    <a:pt x="1808" y="148"/>
                    <a:pt x="1692" y="102"/>
                  </a:cubicBezTo>
                  <a:cubicBezTo>
                    <a:pt x="1616" y="71"/>
                    <a:pt x="1538" y="49"/>
                    <a:pt x="1459" y="32"/>
                  </a:cubicBezTo>
                  <a:cubicBezTo>
                    <a:pt x="1332" y="5"/>
                    <a:pt x="1202" y="1"/>
                    <a:pt x="1073" y="0"/>
                  </a:cubicBezTo>
                  <a:cubicBezTo>
                    <a:pt x="1019" y="0"/>
                    <a:pt x="965" y="4"/>
                    <a:pt x="912" y="9"/>
                  </a:cubicBezTo>
                  <a:cubicBezTo>
                    <a:pt x="778" y="22"/>
                    <a:pt x="649" y="52"/>
                    <a:pt x="525" y="103"/>
                  </a:cubicBezTo>
                  <a:cubicBezTo>
                    <a:pt x="449" y="135"/>
                    <a:pt x="377" y="175"/>
                    <a:pt x="311" y="225"/>
                  </a:cubicBezTo>
                  <a:cubicBezTo>
                    <a:pt x="221" y="293"/>
                    <a:pt x="147" y="375"/>
                    <a:pt x="90" y="472"/>
                  </a:cubicBezTo>
                  <a:cubicBezTo>
                    <a:pt x="53" y="535"/>
                    <a:pt x="25" y="603"/>
                    <a:pt x="5" y="674"/>
                  </a:cubicBezTo>
                  <a:cubicBezTo>
                    <a:pt x="1" y="690"/>
                    <a:pt x="0" y="706"/>
                    <a:pt x="7" y="723"/>
                  </a:cubicBezTo>
                  <a:cubicBezTo>
                    <a:pt x="21" y="752"/>
                    <a:pt x="44" y="761"/>
                    <a:pt x="75" y="761"/>
                  </a:cubicBezTo>
                  <a:cubicBezTo>
                    <a:pt x="422" y="761"/>
                    <a:pt x="770" y="761"/>
                    <a:pt x="1117" y="761"/>
                  </a:cubicBezTo>
                  <a:cubicBezTo>
                    <a:pt x="1187" y="761"/>
                    <a:pt x="1257" y="761"/>
                    <a:pt x="1327" y="761"/>
                  </a:cubicBezTo>
                  <a:cubicBezTo>
                    <a:pt x="1605" y="761"/>
                    <a:pt x="1882" y="761"/>
                    <a:pt x="2160" y="761"/>
                  </a:cubicBezTo>
                  <a:cubicBezTo>
                    <a:pt x="2213" y="761"/>
                    <a:pt x="2242" y="725"/>
                    <a:pt x="2228" y="676"/>
                  </a:cubicBezTo>
                  <a:close/>
                  <a:moveTo>
                    <a:pt x="470" y="346"/>
                  </a:moveTo>
                  <a:cubicBezTo>
                    <a:pt x="459" y="353"/>
                    <a:pt x="447" y="354"/>
                    <a:pt x="434" y="354"/>
                  </a:cubicBezTo>
                  <a:cubicBezTo>
                    <a:pt x="423" y="355"/>
                    <a:pt x="412" y="353"/>
                    <a:pt x="401" y="347"/>
                  </a:cubicBezTo>
                  <a:cubicBezTo>
                    <a:pt x="386" y="339"/>
                    <a:pt x="385" y="323"/>
                    <a:pt x="400" y="316"/>
                  </a:cubicBezTo>
                  <a:cubicBezTo>
                    <a:pt x="423" y="305"/>
                    <a:pt x="447" y="303"/>
                    <a:pt x="470" y="316"/>
                  </a:cubicBezTo>
                  <a:cubicBezTo>
                    <a:pt x="487" y="326"/>
                    <a:pt x="486" y="336"/>
                    <a:pt x="470" y="346"/>
                  </a:cubicBezTo>
                  <a:close/>
                  <a:moveTo>
                    <a:pt x="546" y="209"/>
                  </a:moveTo>
                  <a:cubicBezTo>
                    <a:pt x="528" y="200"/>
                    <a:pt x="529" y="189"/>
                    <a:pt x="546" y="179"/>
                  </a:cubicBezTo>
                  <a:cubicBezTo>
                    <a:pt x="556" y="172"/>
                    <a:pt x="568" y="171"/>
                    <a:pt x="579" y="171"/>
                  </a:cubicBezTo>
                  <a:cubicBezTo>
                    <a:pt x="592" y="171"/>
                    <a:pt x="604" y="172"/>
                    <a:pt x="614" y="179"/>
                  </a:cubicBezTo>
                  <a:cubicBezTo>
                    <a:pt x="629" y="187"/>
                    <a:pt x="630" y="201"/>
                    <a:pt x="615" y="209"/>
                  </a:cubicBezTo>
                  <a:cubicBezTo>
                    <a:pt x="592" y="220"/>
                    <a:pt x="568" y="221"/>
                    <a:pt x="546" y="209"/>
                  </a:cubicBezTo>
                  <a:close/>
                  <a:moveTo>
                    <a:pt x="678" y="405"/>
                  </a:moveTo>
                  <a:cubicBezTo>
                    <a:pt x="667" y="410"/>
                    <a:pt x="655" y="410"/>
                    <a:pt x="639" y="411"/>
                  </a:cubicBezTo>
                  <a:cubicBezTo>
                    <a:pt x="630" y="411"/>
                    <a:pt x="616" y="410"/>
                    <a:pt x="606" y="401"/>
                  </a:cubicBezTo>
                  <a:cubicBezTo>
                    <a:pt x="595" y="392"/>
                    <a:pt x="594" y="383"/>
                    <a:pt x="606" y="376"/>
                  </a:cubicBezTo>
                  <a:cubicBezTo>
                    <a:pt x="630" y="362"/>
                    <a:pt x="654" y="362"/>
                    <a:pt x="679" y="373"/>
                  </a:cubicBezTo>
                  <a:cubicBezTo>
                    <a:pt x="685" y="376"/>
                    <a:pt x="690" y="380"/>
                    <a:pt x="690" y="388"/>
                  </a:cubicBezTo>
                  <a:cubicBezTo>
                    <a:pt x="690" y="397"/>
                    <a:pt x="685" y="402"/>
                    <a:pt x="678" y="405"/>
                  </a:cubicBezTo>
                  <a:close/>
                  <a:moveTo>
                    <a:pt x="876" y="182"/>
                  </a:moveTo>
                  <a:cubicBezTo>
                    <a:pt x="864" y="190"/>
                    <a:pt x="851" y="194"/>
                    <a:pt x="832" y="194"/>
                  </a:cubicBezTo>
                  <a:cubicBezTo>
                    <a:pt x="824" y="193"/>
                    <a:pt x="811" y="191"/>
                    <a:pt x="800" y="185"/>
                  </a:cubicBezTo>
                  <a:cubicBezTo>
                    <a:pt x="787" y="178"/>
                    <a:pt x="787" y="166"/>
                    <a:pt x="797" y="158"/>
                  </a:cubicBezTo>
                  <a:cubicBezTo>
                    <a:pt x="815" y="143"/>
                    <a:pt x="859" y="144"/>
                    <a:pt x="876" y="160"/>
                  </a:cubicBezTo>
                  <a:cubicBezTo>
                    <a:pt x="886" y="168"/>
                    <a:pt x="887" y="174"/>
                    <a:pt x="876" y="182"/>
                  </a:cubicBezTo>
                  <a:close/>
                  <a:moveTo>
                    <a:pt x="1117" y="312"/>
                  </a:moveTo>
                  <a:cubicBezTo>
                    <a:pt x="1110" y="316"/>
                    <a:pt x="1097" y="318"/>
                    <a:pt x="1082" y="318"/>
                  </a:cubicBezTo>
                  <a:cubicBezTo>
                    <a:pt x="1070" y="318"/>
                    <a:pt x="1057" y="318"/>
                    <a:pt x="1046" y="310"/>
                  </a:cubicBezTo>
                  <a:cubicBezTo>
                    <a:pt x="1033" y="300"/>
                    <a:pt x="1033" y="290"/>
                    <a:pt x="1047" y="281"/>
                  </a:cubicBezTo>
                  <a:cubicBezTo>
                    <a:pt x="1064" y="269"/>
                    <a:pt x="1102" y="269"/>
                    <a:pt x="1119" y="281"/>
                  </a:cubicBezTo>
                  <a:cubicBezTo>
                    <a:pt x="1134" y="291"/>
                    <a:pt x="1133" y="304"/>
                    <a:pt x="1117" y="312"/>
                  </a:cubicBezTo>
                  <a:close/>
                  <a:moveTo>
                    <a:pt x="1174" y="139"/>
                  </a:moveTo>
                  <a:cubicBezTo>
                    <a:pt x="1163" y="145"/>
                    <a:pt x="1151" y="148"/>
                    <a:pt x="1138" y="146"/>
                  </a:cubicBezTo>
                  <a:cubicBezTo>
                    <a:pt x="1125" y="146"/>
                    <a:pt x="1112" y="145"/>
                    <a:pt x="1102" y="137"/>
                  </a:cubicBezTo>
                  <a:cubicBezTo>
                    <a:pt x="1089" y="128"/>
                    <a:pt x="1089" y="116"/>
                    <a:pt x="1104" y="109"/>
                  </a:cubicBezTo>
                  <a:cubicBezTo>
                    <a:pt x="1127" y="98"/>
                    <a:pt x="1151" y="98"/>
                    <a:pt x="1175" y="109"/>
                  </a:cubicBezTo>
                  <a:cubicBezTo>
                    <a:pt x="1190" y="116"/>
                    <a:pt x="1190" y="131"/>
                    <a:pt x="1174" y="139"/>
                  </a:cubicBezTo>
                  <a:close/>
                  <a:moveTo>
                    <a:pt x="1275" y="252"/>
                  </a:moveTo>
                  <a:cubicBezTo>
                    <a:pt x="1292" y="241"/>
                    <a:pt x="1331" y="242"/>
                    <a:pt x="1348" y="253"/>
                  </a:cubicBezTo>
                  <a:cubicBezTo>
                    <a:pt x="1360" y="262"/>
                    <a:pt x="1360" y="273"/>
                    <a:pt x="1347" y="282"/>
                  </a:cubicBezTo>
                  <a:cubicBezTo>
                    <a:pt x="1339" y="287"/>
                    <a:pt x="1324" y="290"/>
                    <a:pt x="1310" y="290"/>
                  </a:cubicBezTo>
                  <a:cubicBezTo>
                    <a:pt x="1298" y="290"/>
                    <a:pt x="1286" y="289"/>
                    <a:pt x="1276" y="283"/>
                  </a:cubicBezTo>
                  <a:cubicBezTo>
                    <a:pt x="1260" y="274"/>
                    <a:pt x="1260" y="261"/>
                    <a:pt x="1275" y="252"/>
                  </a:cubicBezTo>
                  <a:close/>
                  <a:moveTo>
                    <a:pt x="1378" y="428"/>
                  </a:moveTo>
                  <a:cubicBezTo>
                    <a:pt x="1367" y="433"/>
                    <a:pt x="1355" y="435"/>
                    <a:pt x="1343" y="435"/>
                  </a:cubicBezTo>
                  <a:cubicBezTo>
                    <a:pt x="1333" y="435"/>
                    <a:pt x="1324" y="433"/>
                    <a:pt x="1316" y="430"/>
                  </a:cubicBezTo>
                  <a:cubicBezTo>
                    <a:pt x="1307" y="427"/>
                    <a:pt x="1299" y="422"/>
                    <a:pt x="1299" y="412"/>
                  </a:cubicBezTo>
                  <a:cubicBezTo>
                    <a:pt x="1299" y="402"/>
                    <a:pt x="1306" y="398"/>
                    <a:pt x="1314" y="395"/>
                  </a:cubicBezTo>
                  <a:cubicBezTo>
                    <a:pt x="1336" y="387"/>
                    <a:pt x="1357" y="386"/>
                    <a:pt x="1378" y="396"/>
                  </a:cubicBezTo>
                  <a:cubicBezTo>
                    <a:pt x="1385" y="399"/>
                    <a:pt x="1392" y="404"/>
                    <a:pt x="1391" y="412"/>
                  </a:cubicBezTo>
                  <a:cubicBezTo>
                    <a:pt x="1391" y="420"/>
                    <a:pt x="1385" y="425"/>
                    <a:pt x="1378" y="428"/>
                  </a:cubicBezTo>
                  <a:close/>
                  <a:moveTo>
                    <a:pt x="1493" y="148"/>
                  </a:moveTo>
                  <a:cubicBezTo>
                    <a:pt x="1483" y="155"/>
                    <a:pt x="1471" y="155"/>
                    <a:pt x="1457" y="155"/>
                  </a:cubicBezTo>
                  <a:cubicBezTo>
                    <a:pt x="1447" y="154"/>
                    <a:pt x="1435" y="155"/>
                    <a:pt x="1424" y="148"/>
                  </a:cubicBezTo>
                  <a:cubicBezTo>
                    <a:pt x="1409" y="139"/>
                    <a:pt x="1408" y="125"/>
                    <a:pt x="1424" y="118"/>
                  </a:cubicBezTo>
                  <a:cubicBezTo>
                    <a:pt x="1446" y="107"/>
                    <a:pt x="1470" y="107"/>
                    <a:pt x="1493" y="117"/>
                  </a:cubicBezTo>
                  <a:cubicBezTo>
                    <a:pt x="1499" y="120"/>
                    <a:pt x="1505" y="124"/>
                    <a:pt x="1505" y="131"/>
                  </a:cubicBezTo>
                  <a:cubicBezTo>
                    <a:pt x="1506" y="140"/>
                    <a:pt x="1500" y="144"/>
                    <a:pt x="1493" y="148"/>
                  </a:cubicBezTo>
                  <a:close/>
                  <a:moveTo>
                    <a:pt x="1642" y="258"/>
                  </a:moveTo>
                  <a:cubicBezTo>
                    <a:pt x="1629" y="249"/>
                    <a:pt x="1629" y="238"/>
                    <a:pt x="1642" y="230"/>
                  </a:cubicBezTo>
                  <a:cubicBezTo>
                    <a:pt x="1659" y="218"/>
                    <a:pt x="1699" y="219"/>
                    <a:pt x="1716" y="231"/>
                  </a:cubicBezTo>
                  <a:cubicBezTo>
                    <a:pt x="1727" y="238"/>
                    <a:pt x="1727" y="252"/>
                    <a:pt x="1714" y="260"/>
                  </a:cubicBezTo>
                  <a:cubicBezTo>
                    <a:pt x="1707" y="264"/>
                    <a:pt x="1692" y="267"/>
                    <a:pt x="1678" y="267"/>
                  </a:cubicBezTo>
                  <a:cubicBezTo>
                    <a:pt x="1665" y="267"/>
                    <a:pt x="1652" y="266"/>
                    <a:pt x="1642" y="258"/>
                  </a:cubicBezTo>
                  <a:close/>
                  <a:moveTo>
                    <a:pt x="1897" y="381"/>
                  </a:moveTo>
                  <a:cubicBezTo>
                    <a:pt x="1874" y="391"/>
                    <a:pt x="1850" y="391"/>
                    <a:pt x="1827" y="381"/>
                  </a:cubicBezTo>
                  <a:cubicBezTo>
                    <a:pt x="1811" y="374"/>
                    <a:pt x="1812" y="360"/>
                    <a:pt x="1827" y="350"/>
                  </a:cubicBezTo>
                  <a:cubicBezTo>
                    <a:pt x="1838" y="344"/>
                    <a:pt x="1850" y="343"/>
                    <a:pt x="1864" y="343"/>
                  </a:cubicBezTo>
                  <a:cubicBezTo>
                    <a:pt x="1875" y="342"/>
                    <a:pt x="1887" y="344"/>
                    <a:pt x="1898" y="352"/>
                  </a:cubicBezTo>
                  <a:cubicBezTo>
                    <a:pt x="1912" y="362"/>
                    <a:pt x="1912" y="373"/>
                    <a:pt x="1897" y="381"/>
                  </a:cubicBezTo>
                  <a:close/>
                </a:path>
              </a:pathLst>
            </a:custGeom>
            <a:solidFill>
              <a:srgbClr val="F18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85" name="Text Placeholder 1">
            <a:extLst>
              <a:ext uri="{FF2B5EF4-FFF2-40B4-BE49-F238E27FC236}">
                <a16:creationId xmlns:a16="http://schemas.microsoft.com/office/drawing/2014/main" id="{B8378D7F-052A-7865-3450-44A062A600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6529" y="340045"/>
            <a:ext cx="4056542" cy="724247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McDonald’s</a:t>
            </a:r>
          </a:p>
        </p:txBody>
      </p:sp>
      <p:pic>
        <p:nvPicPr>
          <p:cNvPr id="86" name="Imagen 85">
            <a:extLst>
              <a:ext uri="{FF2B5EF4-FFF2-40B4-BE49-F238E27FC236}">
                <a16:creationId xmlns:a16="http://schemas.microsoft.com/office/drawing/2014/main" id="{53C67323-7BE1-C368-FF9E-32BAF0711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718"/>
            <a:ext cx="1104900" cy="1104900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D372F0FA-29DF-3187-7D86-25069AE86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07" y="2058619"/>
            <a:ext cx="3298057" cy="386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0679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EC4D8B4-12E9-8087-21E2-4C3D4EB49B98}"/>
              </a:ext>
            </a:extLst>
          </p:cNvPr>
          <p:cNvSpPr/>
          <p:nvPr/>
        </p:nvSpPr>
        <p:spPr>
          <a:xfrm>
            <a:off x="295275" y="1144045"/>
            <a:ext cx="7651884" cy="1105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748937" y="1792569"/>
            <a:ext cx="5251269" cy="3456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 Placeholder 10"/>
          <p:cNvSpPr txBox="1"/>
          <p:nvPr/>
        </p:nvSpPr>
        <p:spPr>
          <a:xfrm>
            <a:off x="8614604" y="274174"/>
            <a:ext cx="2592288" cy="128661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Portfolio </a:t>
            </a:r>
            <a:r>
              <a:rPr lang="en-US" altLang="ko-KR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Designed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32F32AC-CDCA-4A07-9180-4D7549F55E5A}"/>
              </a:ext>
            </a:extLst>
          </p:cNvPr>
          <p:cNvSpPr/>
          <p:nvPr/>
        </p:nvSpPr>
        <p:spPr>
          <a:xfrm>
            <a:off x="7947160" y="1052736"/>
            <a:ext cx="576064" cy="57606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CBDD3A-1D09-48A4-B8F9-6A8AA6FFEF3F}"/>
              </a:ext>
            </a:extLst>
          </p:cNvPr>
          <p:cNvSpPr txBox="1"/>
          <p:nvPr/>
        </p:nvSpPr>
        <p:spPr>
          <a:xfrm>
            <a:off x="8614604" y="1573925"/>
            <a:ext cx="293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6690082F-8375-4A08-AEB1-26F03C15C6EC}"/>
              </a:ext>
            </a:extLst>
          </p:cNvPr>
          <p:cNvSpPr/>
          <p:nvPr/>
        </p:nvSpPr>
        <p:spPr>
          <a:xfrm rot="16200000" flipH="1">
            <a:off x="8022689" y="1140641"/>
            <a:ext cx="425005" cy="400253"/>
          </a:xfrm>
          <a:custGeom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DA4F4F0-AC3F-F9B4-7663-998DFDE58137}"/>
              </a:ext>
            </a:extLst>
          </p:cNvPr>
          <p:cNvGrpSpPr/>
          <p:nvPr/>
        </p:nvGrpSpPr>
        <p:grpSpPr>
          <a:xfrm>
            <a:off x="11004551" y="304800"/>
            <a:ext cx="850900" cy="768350"/>
            <a:chOff x="11004551" y="304800"/>
            <a:chExt cx="850900" cy="76835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2093BF2-256C-A4C9-2633-ED607220F9A6}"/>
                </a:ext>
              </a:extLst>
            </p:cNvPr>
            <p:cNvSpPr/>
            <p:nvPr/>
          </p:nvSpPr>
          <p:spPr bwMode="auto">
            <a:xfrm>
              <a:off x="11009313" y="731838"/>
              <a:ext cx="831850" cy="142875"/>
            </a:xfrm>
            <a:custGeom>
              <a:gdLst>
                <a:gd name="T0" fmla="*/ 1134 w 2265"/>
                <a:gd name="T1" fmla="*/ 0 h 388"/>
                <a:gd name="T2" fmla="*/ 2231 w 2265"/>
                <a:gd name="T3" fmla="*/ 0 h 388"/>
                <a:gd name="T4" fmla="*/ 2265 w 2265"/>
                <a:gd name="T5" fmla="*/ 33 h 388"/>
                <a:gd name="T6" fmla="*/ 2219 w 2265"/>
                <a:gd name="T7" fmla="*/ 79 h 388"/>
                <a:gd name="T8" fmla="*/ 1579 w 2265"/>
                <a:gd name="T9" fmla="*/ 79 h 388"/>
                <a:gd name="T10" fmla="*/ 1285 w 2265"/>
                <a:gd name="T11" fmla="*/ 117 h 388"/>
                <a:gd name="T12" fmla="*/ 897 w 2265"/>
                <a:gd name="T13" fmla="*/ 261 h 388"/>
                <a:gd name="T14" fmla="*/ 685 w 2265"/>
                <a:gd name="T15" fmla="*/ 382 h 388"/>
                <a:gd name="T16" fmla="*/ 663 w 2265"/>
                <a:gd name="T17" fmla="*/ 383 h 388"/>
                <a:gd name="T18" fmla="*/ 305 w 2265"/>
                <a:gd name="T19" fmla="*/ 179 h 388"/>
                <a:gd name="T20" fmla="*/ 85 w 2265"/>
                <a:gd name="T21" fmla="*/ 91 h 388"/>
                <a:gd name="T22" fmla="*/ 22 w 2265"/>
                <a:gd name="T23" fmla="*/ 80 h 388"/>
                <a:gd name="T24" fmla="*/ 3 w 2265"/>
                <a:gd name="T25" fmla="*/ 61 h 388"/>
                <a:gd name="T26" fmla="*/ 3 w 2265"/>
                <a:gd name="T27" fmla="*/ 57 h 388"/>
                <a:gd name="T28" fmla="*/ 56 w 2265"/>
                <a:gd name="T29" fmla="*/ 0 h 388"/>
                <a:gd name="T30" fmla="*/ 1134 w 2265"/>
                <a:gd name="T31" fmla="*/ 0 h 3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65" h="388">
                  <a:moveTo>
                    <a:pt x="1134" y="0"/>
                  </a:moveTo>
                  <a:cubicBezTo>
                    <a:pt x="1500" y="0"/>
                    <a:pt x="1865" y="0"/>
                    <a:pt x="2231" y="0"/>
                  </a:cubicBezTo>
                  <a:cubicBezTo>
                    <a:pt x="2265" y="0"/>
                    <a:pt x="2265" y="0"/>
                    <a:pt x="2265" y="33"/>
                  </a:cubicBezTo>
                  <a:cubicBezTo>
                    <a:pt x="2265" y="79"/>
                    <a:pt x="2265" y="79"/>
                    <a:pt x="2219" y="79"/>
                  </a:cubicBezTo>
                  <a:cubicBezTo>
                    <a:pt x="2006" y="79"/>
                    <a:pt x="1792" y="79"/>
                    <a:pt x="1579" y="79"/>
                  </a:cubicBezTo>
                  <a:cubicBezTo>
                    <a:pt x="1480" y="79"/>
                    <a:pt x="1382" y="94"/>
                    <a:pt x="1285" y="117"/>
                  </a:cubicBezTo>
                  <a:cubicBezTo>
                    <a:pt x="1150" y="150"/>
                    <a:pt x="1021" y="199"/>
                    <a:pt x="897" y="261"/>
                  </a:cubicBezTo>
                  <a:cubicBezTo>
                    <a:pt x="824" y="297"/>
                    <a:pt x="752" y="335"/>
                    <a:pt x="685" y="382"/>
                  </a:cubicBezTo>
                  <a:cubicBezTo>
                    <a:pt x="677" y="388"/>
                    <a:pt x="671" y="388"/>
                    <a:pt x="663" y="383"/>
                  </a:cubicBezTo>
                  <a:cubicBezTo>
                    <a:pt x="548" y="308"/>
                    <a:pt x="428" y="241"/>
                    <a:pt x="305" y="179"/>
                  </a:cubicBezTo>
                  <a:cubicBezTo>
                    <a:pt x="234" y="143"/>
                    <a:pt x="161" y="113"/>
                    <a:pt x="85" y="91"/>
                  </a:cubicBezTo>
                  <a:cubicBezTo>
                    <a:pt x="64" y="85"/>
                    <a:pt x="43" y="82"/>
                    <a:pt x="22" y="80"/>
                  </a:cubicBezTo>
                  <a:cubicBezTo>
                    <a:pt x="9" y="78"/>
                    <a:pt x="4" y="72"/>
                    <a:pt x="3" y="61"/>
                  </a:cubicBezTo>
                  <a:cubicBezTo>
                    <a:pt x="3" y="59"/>
                    <a:pt x="3" y="58"/>
                    <a:pt x="3" y="57"/>
                  </a:cubicBezTo>
                  <a:cubicBezTo>
                    <a:pt x="0" y="0"/>
                    <a:pt x="0" y="0"/>
                    <a:pt x="56" y="0"/>
                  </a:cubicBezTo>
                  <a:cubicBezTo>
                    <a:pt x="415" y="0"/>
                    <a:pt x="775" y="0"/>
                    <a:pt x="1134" y="0"/>
                  </a:cubicBezTo>
                  <a:close/>
                </a:path>
              </a:pathLst>
            </a:custGeom>
            <a:solidFill>
              <a:srgbClr val="FDD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B11FB36-FB75-A9A9-C364-B8721C869AF6}"/>
                </a:ext>
              </a:extLst>
            </p:cNvPr>
            <p:cNvSpPr/>
            <p:nvPr/>
          </p:nvSpPr>
          <p:spPr bwMode="auto">
            <a:xfrm>
              <a:off x="11009313" y="614363"/>
              <a:ext cx="568325" cy="103188"/>
            </a:xfrm>
            <a:custGeom>
              <a:gdLst>
                <a:gd name="T0" fmla="*/ 1544 w 1544"/>
                <a:gd name="T1" fmla="*/ 6 h 284"/>
                <a:gd name="T2" fmla="*/ 1363 w 1544"/>
                <a:gd name="T3" fmla="*/ 123 h 284"/>
                <a:gd name="T4" fmla="*/ 1237 w 1544"/>
                <a:gd name="T5" fmla="*/ 167 h 284"/>
                <a:gd name="T6" fmla="*/ 1163 w 1544"/>
                <a:gd name="T7" fmla="*/ 157 h 284"/>
                <a:gd name="T8" fmla="*/ 1013 w 1544"/>
                <a:gd name="T9" fmla="*/ 201 h 284"/>
                <a:gd name="T10" fmla="*/ 939 w 1544"/>
                <a:gd name="T11" fmla="*/ 267 h 284"/>
                <a:gd name="T12" fmla="*/ 871 w 1544"/>
                <a:gd name="T13" fmla="*/ 271 h 284"/>
                <a:gd name="T14" fmla="*/ 844 w 1544"/>
                <a:gd name="T15" fmla="*/ 251 h 284"/>
                <a:gd name="T16" fmla="*/ 714 w 1544"/>
                <a:gd name="T17" fmla="*/ 228 h 284"/>
                <a:gd name="T18" fmla="*/ 630 w 1544"/>
                <a:gd name="T19" fmla="*/ 260 h 284"/>
                <a:gd name="T20" fmla="*/ 463 w 1544"/>
                <a:gd name="T21" fmla="*/ 224 h 284"/>
                <a:gd name="T22" fmla="*/ 329 w 1544"/>
                <a:gd name="T23" fmla="*/ 197 h 284"/>
                <a:gd name="T24" fmla="*/ 202 w 1544"/>
                <a:gd name="T25" fmla="*/ 223 h 284"/>
                <a:gd name="T26" fmla="*/ 98 w 1544"/>
                <a:gd name="T27" fmla="*/ 182 h 284"/>
                <a:gd name="T28" fmla="*/ 52 w 1544"/>
                <a:gd name="T29" fmla="*/ 155 h 284"/>
                <a:gd name="T30" fmla="*/ 2 w 1544"/>
                <a:gd name="T31" fmla="*/ 89 h 284"/>
                <a:gd name="T32" fmla="*/ 1 w 1544"/>
                <a:gd name="T33" fmla="*/ 19 h 284"/>
                <a:gd name="T34" fmla="*/ 19 w 1544"/>
                <a:gd name="T35" fmla="*/ 1 h 284"/>
                <a:gd name="T36" fmla="*/ 31 w 1544"/>
                <a:gd name="T37" fmla="*/ 1 h 284"/>
                <a:gd name="T38" fmla="*/ 1507 w 1544"/>
                <a:gd name="T39" fmla="*/ 1 h 284"/>
                <a:gd name="T40" fmla="*/ 1542 w 1544"/>
                <a:gd name="T41" fmla="*/ 1 h 284"/>
                <a:gd name="T42" fmla="*/ 1544 w 1544"/>
                <a:gd name="T43" fmla="*/ 6 h 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4" h="284">
                  <a:moveTo>
                    <a:pt x="1544" y="6"/>
                  </a:moveTo>
                  <a:cubicBezTo>
                    <a:pt x="1476" y="34"/>
                    <a:pt x="1423" y="83"/>
                    <a:pt x="1363" y="123"/>
                  </a:cubicBezTo>
                  <a:cubicBezTo>
                    <a:pt x="1326" y="148"/>
                    <a:pt x="1285" y="171"/>
                    <a:pt x="1237" y="167"/>
                  </a:cubicBezTo>
                  <a:cubicBezTo>
                    <a:pt x="1212" y="164"/>
                    <a:pt x="1187" y="160"/>
                    <a:pt x="1163" y="157"/>
                  </a:cubicBezTo>
                  <a:cubicBezTo>
                    <a:pt x="1106" y="148"/>
                    <a:pt x="1055" y="156"/>
                    <a:pt x="1013" y="201"/>
                  </a:cubicBezTo>
                  <a:cubicBezTo>
                    <a:pt x="991" y="225"/>
                    <a:pt x="966" y="247"/>
                    <a:pt x="939" y="267"/>
                  </a:cubicBezTo>
                  <a:cubicBezTo>
                    <a:pt x="919" y="282"/>
                    <a:pt x="894" y="283"/>
                    <a:pt x="871" y="271"/>
                  </a:cubicBezTo>
                  <a:cubicBezTo>
                    <a:pt x="861" y="266"/>
                    <a:pt x="851" y="259"/>
                    <a:pt x="844" y="251"/>
                  </a:cubicBezTo>
                  <a:cubicBezTo>
                    <a:pt x="806" y="213"/>
                    <a:pt x="761" y="213"/>
                    <a:pt x="714" y="228"/>
                  </a:cubicBezTo>
                  <a:cubicBezTo>
                    <a:pt x="686" y="238"/>
                    <a:pt x="658" y="249"/>
                    <a:pt x="630" y="260"/>
                  </a:cubicBezTo>
                  <a:cubicBezTo>
                    <a:pt x="566" y="284"/>
                    <a:pt x="510" y="272"/>
                    <a:pt x="463" y="224"/>
                  </a:cubicBezTo>
                  <a:cubicBezTo>
                    <a:pt x="423" y="184"/>
                    <a:pt x="379" y="180"/>
                    <a:pt x="329" y="197"/>
                  </a:cubicBezTo>
                  <a:cubicBezTo>
                    <a:pt x="288" y="210"/>
                    <a:pt x="246" y="220"/>
                    <a:pt x="202" y="223"/>
                  </a:cubicBezTo>
                  <a:cubicBezTo>
                    <a:pt x="161" y="226"/>
                    <a:pt x="125" y="217"/>
                    <a:pt x="98" y="182"/>
                  </a:cubicBezTo>
                  <a:cubicBezTo>
                    <a:pt x="86" y="168"/>
                    <a:pt x="70" y="158"/>
                    <a:pt x="52" y="155"/>
                  </a:cubicBezTo>
                  <a:cubicBezTo>
                    <a:pt x="13" y="148"/>
                    <a:pt x="4" y="121"/>
                    <a:pt x="2" y="89"/>
                  </a:cubicBezTo>
                  <a:cubicBezTo>
                    <a:pt x="0" y="65"/>
                    <a:pt x="2" y="42"/>
                    <a:pt x="1" y="19"/>
                  </a:cubicBezTo>
                  <a:cubicBezTo>
                    <a:pt x="1" y="6"/>
                    <a:pt x="6" y="0"/>
                    <a:pt x="19" y="1"/>
                  </a:cubicBezTo>
                  <a:cubicBezTo>
                    <a:pt x="23" y="2"/>
                    <a:pt x="27" y="1"/>
                    <a:pt x="31" y="1"/>
                  </a:cubicBezTo>
                  <a:cubicBezTo>
                    <a:pt x="523" y="1"/>
                    <a:pt x="1015" y="1"/>
                    <a:pt x="1507" y="1"/>
                  </a:cubicBezTo>
                  <a:cubicBezTo>
                    <a:pt x="1518" y="1"/>
                    <a:pt x="1530" y="1"/>
                    <a:pt x="1542" y="1"/>
                  </a:cubicBezTo>
                  <a:cubicBezTo>
                    <a:pt x="1543" y="3"/>
                    <a:pt x="1543" y="5"/>
                    <a:pt x="1544" y="6"/>
                  </a:cubicBezTo>
                  <a:close/>
                </a:path>
              </a:pathLst>
            </a:custGeom>
            <a:solidFill>
              <a:srgbClr val="89B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8766A65-540B-4E30-E88E-974B12CBC1BF}"/>
                </a:ext>
              </a:extLst>
            </p:cNvPr>
            <p:cNvSpPr/>
            <p:nvPr/>
          </p:nvSpPr>
          <p:spPr bwMode="auto">
            <a:xfrm>
              <a:off x="11488738" y="611188"/>
              <a:ext cx="357188" cy="117475"/>
            </a:xfrm>
            <a:custGeom>
              <a:gdLst>
                <a:gd name="T0" fmla="*/ 728 w 971"/>
                <a:gd name="T1" fmla="*/ 287 h 319"/>
                <a:gd name="T2" fmla="*/ 689 w 971"/>
                <a:gd name="T3" fmla="*/ 280 h 319"/>
                <a:gd name="T4" fmla="*/ 628 w 971"/>
                <a:gd name="T5" fmla="*/ 262 h 319"/>
                <a:gd name="T6" fmla="*/ 556 w 971"/>
                <a:gd name="T7" fmla="*/ 277 h 319"/>
                <a:gd name="T8" fmla="*/ 367 w 971"/>
                <a:gd name="T9" fmla="*/ 261 h 319"/>
                <a:gd name="T10" fmla="*/ 170 w 971"/>
                <a:gd name="T11" fmla="*/ 225 h 319"/>
                <a:gd name="T12" fmla="*/ 107 w 971"/>
                <a:gd name="T13" fmla="*/ 250 h 319"/>
                <a:gd name="T14" fmla="*/ 7 w 971"/>
                <a:gd name="T15" fmla="*/ 226 h 319"/>
                <a:gd name="T16" fmla="*/ 9 w 971"/>
                <a:gd name="T17" fmla="*/ 215 h 319"/>
                <a:gd name="T18" fmla="*/ 185 w 971"/>
                <a:gd name="T19" fmla="*/ 125 h 319"/>
                <a:gd name="T20" fmla="*/ 244 w 971"/>
                <a:gd name="T21" fmla="*/ 84 h 319"/>
                <a:gd name="T22" fmla="*/ 263 w 971"/>
                <a:gd name="T23" fmla="*/ 72 h 319"/>
                <a:gd name="T24" fmla="*/ 573 w 971"/>
                <a:gd name="T25" fmla="*/ 5 h 319"/>
                <a:gd name="T26" fmla="*/ 946 w 971"/>
                <a:gd name="T27" fmla="*/ 7 h 319"/>
                <a:gd name="T28" fmla="*/ 968 w 971"/>
                <a:gd name="T29" fmla="*/ 28 h 319"/>
                <a:gd name="T30" fmla="*/ 924 w 971"/>
                <a:gd name="T31" fmla="*/ 82 h 319"/>
                <a:gd name="T32" fmla="*/ 831 w 971"/>
                <a:gd name="T33" fmla="*/ 176 h 319"/>
                <a:gd name="T34" fmla="*/ 777 w 971"/>
                <a:gd name="T35" fmla="*/ 273 h 319"/>
                <a:gd name="T36" fmla="*/ 728 w 971"/>
                <a:gd name="T37" fmla="*/ 287 h 3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1" h="319">
                  <a:moveTo>
                    <a:pt x="728" y="287"/>
                  </a:moveTo>
                  <a:cubicBezTo>
                    <a:pt x="715" y="287"/>
                    <a:pt x="702" y="284"/>
                    <a:pt x="689" y="280"/>
                  </a:cubicBezTo>
                  <a:cubicBezTo>
                    <a:pt x="669" y="273"/>
                    <a:pt x="649" y="265"/>
                    <a:pt x="628" y="262"/>
                  </a:cubicBezTo>
                  <a:cubicBezTo>
                    <a:pt x="602" y="258"/>
                    <a:pt x="579" y="261"/>
                    <a:pt x="556" y="277"/>
                  </a:cubicBezTo>
                  <a:cubicBezTo>
                    <a:pt x="501" y="319"/>
                    <a:pt x="418" y="315"/>
                    <a:pt x="367" y="261"/>
                  </a:cubicBezTo>
                  <a:cubicBezTo>
                    <a:pt x="319" y="209"/>
                    <a:pt x="236" y="196"/>
                    <a:pt x="170" y="225"/>
                  </a:cubicBezTo>
                  <a:cubicBezTo>
                    <a:pt x="149" y="234"/>
                    <a:pt x="129" y="244"/>
                    <a:pt x="107" y="250"/>
                  </a:cubicBezTo>
                  <a:cubicBezTo>
                    <a:pt x="69" y="261"/>
                    <a:pt x="39" y="240"/>
                    <a:pt x="7" y="226"/>
                  </a:cubicBezTo>
                  <a:cubicBezTo>
                    <a:pt x="2" y="224"/>
                    <a:pt x="0" y="216"/>
                    <a:pt x="9" y="215"/>
                  </a:cubicBezTo>
                  <a:cubicBezTo>
                    <a:pt x="79" y="207"/>
                    <a:pt x="129" y="160"/>
                    <a:pt x="185" y="125"/>
                  </a:cubicBezTo>
                  <a:cubicBezTo>
                    <a:pt x="206" y="112"/>
                    <a:pt x="225" y="97"/>
                    <a:pt x="244" y="84"/>
                  </a:cubicBezTo>
                  <a:cubicBezTo>
                    <a:pt x="250" y="80"/>
                    <a:pt x="256" y="75"/>
                    <a:pt x="263" y="72"/>
                  </a:cubicBezTo>
                  <a:cubicBezTo>
                    <a:pt x="361" y="26"/>
                    <a:pt x="462" y="0"/>
                    <a:pt x="573" y="5"/>
                  </a:cubicBezTo>
                  <a:cubicBezTo>
                    <a:pt x="697" y="11"/>
                    <a:pt x="822" y="7"/>
                    <a:pt x="946" y="7"/>
                  </a:cubicBezTo>
                  <a:cubicBezTo>
                    <a:pt x="962" y="7"/>
                    <a:pt x="967" y="13"/>
                    <a:pt x="968" y="28"/>
                  </a:cubicBezTo>
                  <a:cubicBezTo>
                    <a:pt x="971" y="67"/>
                    <a:pt x="962" y="82"/>
                    <a:pt x="924" y="82"/>
                  </a:cubicBezTo>
                  <a:cubicBezTo>
                    <a:pt x="860" y="81"/>
                    <a:pt x="837" y="120"/>
                    <a:pt x="831" y="176"/>
                  </a:cubicBezTo>
                  <a:cubicBezTo>
                    <a:pt x="827" y="216"/>
                    <a:pt x="814" y="251"/>
                    <a:pt x="777" y="273"/>
                  </a:cubicBezTo>
                  <a:cubicBezTo>
                    <a:pt x="762" y="283"/>
                    <a:pt x="746" y="287"/>
                    <a:pt x="728" y="287"/>
                  </a:cubicBezTo>
                  <a:close/>
                </a:path>
              </a:pathLst>
            </a:custGeom>
            <a:solidFill>
              <a:srgbClr val="89B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95A55DD-EDDA-D5D7-96E6-ADC14941A912}"/>
                </a:ext>
              </a:extLst>
            </p:cNvPr>
            <p:cNvSpPr/>
            <p:nvPr/>
          </p:nvSpPr>
          <p:spPr bwMode="auto">
            <a:xfrm>
              <a:off x="11004551" y="792163"/>
              <a:ext cx="850900" cy="134938"/>
            </a:xfrm>
            <a:custGeom>
              <a:gdLst>
                <a:gd name="T0" fmla="*/ 2253 w 2316"/>
                <a:gd name="T1" fmla="*/ 92 h 368"/>
                <a:gd name="T2" fmla="*/ 2092 w 2316"/>
                <a:gd name="T3" fmla="*/ 1 h 368"/>
                <a:gd name="T4" fmla="*/ 1400 w 2316"/>
                <a:gd name="T5" fmla="*/ 0 h 368"/>
                <a:gd name="T6" fmla="*/ 1302 w 2316"/>
                <a:gd name="T7" fmla="*/ 13 h 368"/>
                <a:gd name="T8" fmla="*/ 700 w 2316"/>
                <a:gd name="T9" fmla="*/ 288 h 368"/>
                <a:gd name="T10" fmla="*/ 672 w 2316"/>
                <a:gd name="T11" fmla="*/ 289 h 368"/>
                <a:gd name="T12" fmla="*/ 574 w 2316"/>
                <a:gd name="T13" fmla="*/ 228 h 368"/>
                <a:gd name="T14" fmla="*/ 547 w 2316"/>
                <a:gd name="T15" fmla="*/ 217 h 368"/>
                <a:gd name="T16" fmla="*/ 542 w 2316"/>
                <a:gd name="T17" fmla="*/ 208 h 368"/>
                <a:gd name="T18" fmla="*/ 517 w 2316"/>
                <a:gd name="T19" fmla="*/ 193 h 368"/>
                <a:gd name="T20" fmla="*/ 509 w 2316"/>
                <a:gd name="T21" fmla="*/ 188 h 368"/>
                <a:gd name="T22" fmla="*/ 163 w 2316"/>
                <a:gd name="T23" fmla="*/ 12 h 368"/>
                <a:gd name="T24" fmla="*/ 127 w 2316"/>
                <a:gd name="T25" fmla="*/ 13 h 368"/>
                <a:gd name="T26" fmla="*/ 17 w 2316"/>
                <a:gd name="T27" fmla="*/ 156 h 368"/>
                <a:gd name="T28" fmla="*/ 191 w 2316"/>
                <a:gd name="T29" fmla="*/ 368 h 368"/>
                <a:gd name="T30" fmla="*/ 2098 w 2316"/>
                <a:gd name="T31" fmla="*/ 368 h 368"/>
                <a:gd name="T32" fmla="*/ 2253 w 2316"/>
                <a:gd name="T33" fmla="*/ 92 h 3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6" h="368">
                  <a:moveTo>
                    <a:pt x="2253" y="92"/>
                  </a:moveTo>
                  <a:cubicBezTo>
                    <a:pt x="2220" y="28"/>
                    <a:pt x="2163" y="1"/>
                    <a:pt x="2092" y="1"/>
                  </a:cubicBezTo>
                  <a:cubicBezTo>
                    <a:pt x="1861" y="1"/>
                    <a:pt x="1631" y="1"/>
                    <a:pt x="1400" y="0"/>
                  </a:cubicBezTo>
                  <a:cubicBezTo>
                    <a:pt x="1366" y="0"/>
                    <a:pt x="1334" y="5"/>
                    <a:pt x="1302" y="13"/>
                  </a:cubicBezTo>
                  <a:cubicBezTo>
                    <a:pt x="1085" y="70"/>
                    <a:pt x="885" y="162"/>
                    <a:pt x="700" y="288"/>
                  </a:cubicBezTo>
                  <a:cubicBezTo>
                    <a:pt x="690" y="295"/>
                    <a:pt x="683" y="296"/>
                    <a:pt x="672" y="289"/>
                  </a:cubicBezTo>
                  <a:cubicBezTo>
                    <a:pt x="640" y="268"/>
                    <a:pt x="607" y="248"/>
                    <a:pt x="574" y="228"/>
                  </a:cubicBezTo>
                  <a:cubicBezTo>
                    <a:pt x="564" y="226"/>
                    <a:pt x="558" y="214"/>
                    <a:pt x="547" y="217"/>
                  </a:cubicBezTo>
                  <a:cubicBezTo>
                    <a:pt x="548" y="212"/>
                    <a:pt x="545" y="207"/>
                    <a:pt x="542" y="208"/>
                  </a:cubicBezTo>
                  <a:cubicBezTo>
                    <a:pt x="529" y="211"/>
                    <a:pt x="519" y="209"/>
                    <a:pt x="517" y="193"/>
                  </a:cubicBezTo>
                  <a:cubicBezTo>
                    <a:pt x="517" y="191"/>
                    <a:pt x="512" y="190"/>
                    <a:pt x="509" y="188"/>
                  </a:cubicBezTo>
                  <a:cubicBezTo>
                    <a:pt x="397" y="123"/>
                    <a:pt x="284" y="60"/>
                    <a:pt x="163" y="12"/>
                  </a:cubicBezTo>
                  <a:cubicBezTo>
                    <a:pt x="149" y="7"/>
                    <a:pt x="139" y="8"/>
                    <a:pt x="127" y="13"/>
                  </a:cubicBezTo>
                  <a:cubicBezTo>
                    <a:pt x="63" y="40"/>
                    <a:pt x="27" y="88"/>
                    <a:pt x="17" y="156"/>
                  </a:cubicBezTo>
                  <a:cubicBezTo>
                    <a:pt x="0" y="270"/>
                    <a:pt x="80" y="368"/>
                    <a:pt x="191" y="368"/>
                  </a:cubicBezTo>
                  <a:cubicBezTo>
                    <a:pt x="826" y="368"/>
                    <a:pt x="1462" y="368"/>
                    <a:pt x="2098" y="368"/>
                  </a:cubicBezTo>
                  <a:cubicBezTo>
                    <a:pt x="2249" y="368"/>
                    <a:pt x="2316" y="210"/>
                    <a:pt x="2253" y="92"/>
                  </a:cubicBezTo>
                  <a:close/>
                </a:path>
              </a:pathLst>
            </a:custGeom>
            <a:solidFill>
              <a:srgbClr val="781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21D3D8C-E007-B531-EC4A-53770C7DEB92}"/>
                </a:ext>
              </a:extLst>
            </p:cNvPr>
            <p:cNvSpPr/>
            <p:nvPr/>
          </p:nvSpPr>
          <p:spPr bwMode="auto">
            <a:xfrm>
              <a:off x="11009313" y="952500"/>
              <a:ext cx="835025" cy="120650"/>
            </a:xfrm>
            <a:custGeom>
              <a:gdLst>
                <a:gd name="T0" fmla="*/ 2263 w 2268"/>
                <a:gd name="T1" fmla="*/ 40 h 329"/>
                <a:gd name="T2" fmla="*/ 2226 w 2268"/>
                <a:gd name="T3" fmla="*/ 4 h 329"/>
                <a:gd name="T4" fmla="*/ 31 w 2268"/>
                <a:gd name="T5" fmla="*/ 4 h 329"/>
                <a:gd name="T6" fmla="*/ 23 w 2268"/>
                <a:gd name="T7" fmla="*/ 4 h 329"/>
                <a:gd name="T8" fmla="*/ 1 w 2268"/>
                <a:gd name="T9" fmla="*/ 25 h 329"/>
                <a:gd name="T10" fmla="*/ 1 w 2268"/>
                <a:gd name="T11" fmla="*/ 191 h 329"/>
                <a:gd name="T12" fmla="*/ 11 w 2268"/>
                <a:gd name="T13" fmla="*/ 241 h 329"/>
                <a:gd name="T14" fmla="*/ 11 w 2268"/>
                <a:gd name="T15" fmla="*/ 242 h 329"/>
                <a:gd name="T16" fmla="*/ 13 w 2268"/>
                <a:gd name="T17" fmla="*/ 244 h 329"/>
                <a:gd name="T18" fmla="*/ 17 w 2268"/>
                <a:gd name="T19" fmla="*/ 252 h 329"/>
                <a:gd name="T20" fmla="*/ 25 w 2268"/>
                <a:gd name="T21" fmla="*/ 268 h 329"/>
                <a:gd name="T22" fmla="*/ 32 w 2268"/>
                <a:gd name="T23" fmla="*/ 276 h 329"/>
                <a:gd name="T24" fmla="*/ 37 w 2268"/>
                <a:gd name="T25" fmla="*/ 281 h 329"/>
                <a:gd name="T26" fmla="*/ 43 w 2268"/>
                <a:gd name="T27" fmla="*/ 287 h 329"/>
                <a:gd name="T28" fmla="*/ 49 w 2268"/>
                <a:gd name="T29" fmla="*/ 293 h 329"/>
                <a:gd name="T30" fmla="*/ 50 w 2268"/>
                <a:gd name="T31" fmla="*/ 294 h 329"/>
                <a:gd name="T32" fmla="*/ 52 w 2268"/>
                <a:gd name="T33" fmla="*/ 295 h 329"/>
                <a:gd name="T34" fmla="*/ 54 w 2268"/>
                <a:gd name="T35" fmla="*/ 296 h 329"/>
                <a:gd name="T36" fmla="*/ 60 w 2268"/>
                <a:gd name="T37" fmla="*/ 300 h 329"/>
                <a:gd name="T38" fmla="*/ 66 w 2268"/>
                <a:gd name="T39" fmla="*/ 305 h 329"/>
                <a:gd name="T40" fmla="*/ 72 w 2268"/>
                <a:gd name="T41" fmla="*/ 309 h 329"/>
                <a:gd name="T42" fmla="*/ 76 w 2268"/>
                <a:gd name="T43" fmla="*/ 311 h 329"/>
                <a:gd name="T44" fmla="*/ 139 w 2268"/>
                <a:gd name="T45" fmla="*/ 325 h 329"/>
                <a:gd name="T46" fmla="*/ 161 w 2268"/>
                <a:gd name="T47" fmla="*/ 326 h 329"/>
                <a:gd name="T48" fmla="*/ 1073 w 2268"/>
                <a:gd name="T49" fmla="*/ 326 h 329"/>
                <a:gd name="T50" fmla="*/ 1094 w 2268"/>
                <a:gd name="T51" fmla="*/ 325 h 329"/>
                <a:gd name="T52" fmla="*/ 1167 w 2268"/>
                <a:gd name="T53" fmla="*/ 325 h 329"/>
                <a:gd name="T54" fmla="*/ 1189 w 2268"/>
                <a:gd name="T55" fmla="*/ 326 h 329"/>
                <a:gd name="T56" fmla="*/ 2032 w 2268"/>
                <a:gd name="T57" fmla="*/ 326 h 329"/>
                <a:gd name="T58" fmla="*/ 2054 w 2268"/>
                <a:gd name="T59" fmla="*/ 325 h 329"/>
                <a:gd name="T60" fmla="*/ 2067 w 2268"/>
                <a:gd name="T61" fmla="*/ 325 h 329"/>
                <a:gd name="T62" fmla="*/ 2093 w 2268"/>
                <a:gd name="T63" fmla="*/ 325 h 329"/>
                <a:gd name="T64" fmla="*/ 2149 w 2268"/>
                <a:gd name="T65" fmla="*/ 325 h 329"/>
                <a:gd name="T66" fmla="*/ 2214 w 2268"/>
                <a:gd name="T67" fmla="*/ 292 h 329"/>
                <a:gd name="T68" fmla="*/ 2256 w 2268"/>
                <a:gd name="T69" fmla="*/ 229 h 329"/>
                <a:gd name="T70" fmla="*/ 2263 w 2268"/>
                <a:gd name="T71" fmla="*/ 166 h 329"/>
                <a:gd name="T72" fmla="*/ 2263 w 2268"/>
                <a:gd name="T73" fmla="*/ 40 h 3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68" h="329">
                  <a:moveTo>
                    <a:pt x="2263" y="40"/>
                  </a:moveTo>
                  <a:cubicBezTo>
                    <a:pt x="2262" y="0"/>
                    <a:pt x="2268" y="4"/>
                    <a:pt x="2226" y="4"/>
                  </a:cubicBezTo>
                  <a:cubicBezTo>
                    <a:pt x="1495" y="4"/>
                    <a:pt x="763" y="4"/>
                    <a:pt x="31" y="4"/>
                  </a:cubicBezTo>
                  <a:cubicBezTo>
                    <a:pt x="28" y="4"/>
                    <a:pt x="25" y="4"/>
                    <a:pt x="23" y="4"/>
                  </a:cubicBezTo>
                  <a:cubicBezTo>
                    <a:pt x="7" y="2"/>
                    <a:pt x="0" y="7"/>
                    <a:pt x="1" y="25"/>
                  </a:cubicBezTo>
                  <a:cubicBezTo>
                    <a:pt x="2" y="80"/>
                    <a:pt x="1" y="135"/>
                    <a:pt x="1" y="191"/>
                  </a:cubicBezTo>
                  <a:cubicBezTo>
                    <a:pt x="1" y="208"/>
                    <a:pt x="4" y="225"/>
                    <a:pt x="11" y="241"/>
                  </a:cubicBezTo>
                  <a:cubicBezTo>
                    <a:pt x="11" y="241"/>
                    <a:pt x="11" y="242"/>
                    <a:pt x="11" y="242"/>
                  </a:cubicBezTo>
                  <a:cubicBezTo>
                    <a:pt x="11" y="243"/>
                    <a:pt x="12" y="244"/>
                    <a:pt x="13" y="244"/>
                  </a:cubicBezTo>
                  <a:cubicBezTo>
                    <a:pt x="14" y="247"/>
                    <a:pt x="16" y="249"/>
                    <a:pt x="17" y="252"/>
                  </a:cubicBezTo>
                  <a:cubicBezTo>
                    <a:pt x="17" y="259"/>
                    <a:pt x="19" y="265"/>
                    <a:pt x="25" y="268"/>
                  </a:cubicBezTo>
                  <a:cubicBezTo>
                    <a:pt x="28" y="270"/>
                    <a:pt x="30" y="273"/>
                    <a:pt x="32" y="276"/>
                  </a:cubicBezTo>
                  <a:cubicBezTo>
                    <a:pt x="34" y="278"/>
                    <a:pt x="36" y="280"/>
                    <a:pt x="37" y="281"/>
                  </a:cubicBezTo>
                  <a:cubicBezTo>
                    <a:pt x="38" y="285"/>
                    <a:pt x="40" y="287"/>
                    <a:pt x="43" y="287"/>
                  </a:cubicBezTo>
                  <a:cubicBezTo>
                    <a:pt x="45" y="289"/>
                    <a:pt x="47" y="291"/>
                    <a:pt x="49" y="293"/>
                  </a:cubicBezTo>
                  <a:cubicBezTo>
                    <a:pt x="50" y="294"/>
                    <a:pt x="50" y="294"/>
                    <a:pt x="50" y="294"/>
                  </a:cubicBezTo>
                  <a:cubicBezTo>
                    <a:pt x="50" y="294"/>
                    <a:pt x="52" y="295"/>
                    <a:pt x="52" y="295"/>
                  </a:cubicBezTo>
                  <a:cubicBezTo>
                    <a:pt x="52" y="296"/>
                    <a:pt x="53" y="296"/>
                    <a:pt x="54" y="296"/>
                  </a:cubicBezTo>
                  <a:cubicBezTo>
                    <a:pt x="55" y="300"/>
                    <a:pt x="56" y="302"/>
                    <a:pt x="60" y="300"/>
                  </a:cubicBezTo>
                  <a:cubicBezTo>
                    <a:pt x="62" y="302"/>
                    <a:pt x="64" y="304"/>
                    <a:pt x="66" y="305"/>
                  </a:cubicBezTo>
                  <a:cubicBezTo>
                    <a:pt x="67" y="309"/>
                    <a:pt x="69" y="310"/>
                    <a:pt x="72" y="309"/>
                  </a:cubicBezTo>
                  <a:cubicBezTo>
                    <a:pt x="74" y="310"/>
                    <a:pt x="75" y="311"/>
                    <a:pt x="76" y="311"/>
                  </a:cubicBezTo>
                  <a:cubicBezTo>
                    <a:pt x="95" y="323"/>
                    <a:pt x="116" y="328"/>
                    <a:pt x="139" y="325"/>
                  </a:cubicBezTo>
                  <a:cubicBezTo>
                    <a:pt x="146" y="325"/>
                    <a:pt x="154" y="326"/>
                    <a:pt x="161" y="326"/>
                  </a:cubicBezTo>
                  <a:cubicBezTo>
                    <a:pt x="465" y="326"/>
                    <a:pt x="769" y="326"/>
                    <a:pt x="1073" y="326"/>
                  </a:cubicBezTo>
                  <a:cubicBezTo>
                    <a:pt x="1080" y="326"/>
                    <a:pt x="1087" y="325"/>
                    <a:pt x="1094" y="325"/>
                  </a:cubicBezTo>
                  <a:cubicBezTo>
                    <a:pt x="1119" y="325"/>
                    <a:pt x="1143" y="325"/>
                    <a:pt x="1167" y="325"/>
                  </a:cubicBezTo>
                  <a:cubicBezTo>
                    <a:pt x="1174" y="325"/>
                    <a:pt x="1182" y="326"/>
                    <a:pt x="1189" y="326"/>
                  </a:cubicBezTo>
                  <a:cubicBezTo>
                    <a:pt x="1470" y="326"/>
                    <a:pt x="1751" y="326"/>
                    <a:pt x="2032" y="326"/>
                  </a:cubicBezTo>
                  <a:cubicBezTo>
                    <a:pt x="2040" y="326"/>
                    <a:pt x="2047" y="325"/>
                    <a:pt x="2054" y="325"/>
                  </a:cubicBezTo>
                  <a:cubicBezTo>
                    <a:pt x="2058" y="327"/>
                    <a:pt x="2062" y="327"/>
                    <a:pt x="2067" y="325"/>
                  </a:cubicBezTo>
                  <a:cubicBezTo>
                    <a:pt x="2075" y="325"/>
                    <a:pt x="2084" y="325"/>
                    <a:pt x="2093" y="325"/>
                  </a:cubicBezTo>
                  <a:cubicBezTo>
                    <a:pt x="2112" y="324"/>
                    <a:pt x="2130" y="329"/>
                    <a:pt x="2149" y="325"/>
                  </a:cubicBezTo>
                  <a:cubicBezTo>
                    <a:pt x="2173" y="319"/>
                    <a:pt x="2195" y="308"/>
                    <a:pt x="2214" y="292"/>
                  </a:cubicBezTo>
                  <a:cubicBezTo>
                    <a:pt x="2235" y="274"/>
                    <a:pt x="2247" y="253"/>
                    <a:pt x="2256" y="229"/>
                  </a:cubicBezTo>
                  <a:cubicBezTo>
                    <a:pt x="2260" y="208"/>
                    <a:pt x="2263" y="188"/>
                    <a:pt x="2263" y="166"/>
                  </a:cubicBezTo>
                  <a:cubicBezTo>
                    <a:pt x="2262" y="124"/>
                    <a:pt x="2263" y="82"/>
                    <a:pt x="2263" y="40"/>
                  </a:cubicBezTo>
                  <a:close/>
                </a:path>
              </a:pathLst>
            </a:custGeom>
            <a:solidFill>
              <a:srgbClr val="F18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42D96B0-ECCA-B2E2-361D-8BD0932085B9}"/>
                </a:ext>
              </a:extLst>
            </p:cNvPr>
            <p:cNvSpPr/>
            <p:nvPr/>
          </p:nvSpPr>
          <p:spPr bwMode="auto">
            <a:xfrm flipH="1">
              <a:off x="11022013" y="105410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18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9509532-6541-699C-5599-56D4E7DD8D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5663" y="304800"/>
              <a:ext cx="823913" cy="279400"/>
            </a:xfrm>
            <a:custGeom>
              <a:gdLst>
                <a:gd name="T0" fmla="*/ 2154 w 2242"/>
                <a:gd name="T1" fmla="*/ 500 h 761"/>
                <a:gd name="T2" fmla="*/ 1692 w 2242"/>
                <a:gd name="T3" fmla="*/ 102 h 761"/>
                <a:gd name="T4" fmla="*/ 1073 w 2242"/>
                <a:gd name="T5" fmla="*/ 0 h 761"/>
                <a:gd name="T6" fmla="*/ 525 w 2242"/>
                <a:gd name="T7" fmla="*/ 103 h 761"/>
                <a:gd name="T8" fmla="*/ 90 w 2242"/>
                <a:gd name="T9" fmla="*/ 472 h 761"/>
                <a:gd name="T10" fmla="*/ 7 w 2242"/>
                <a:gd name="T11" fmla="*/ 723 h 761"/>
                <a:gd name="T12" fmla="*/ 1117 w 2242"/>
                <a:gd name="T13" fmla="*/ 761 h 761"/>
                <a:gd name="T14" fmla="*/ 2160 w 2242"/>
                <a:gd name="T15" fmla="*/ 761 h 761"/>
                <a:gd name="T16" fmla="*/ 470 w 2242"/>
                <a:gd name="T17" fmla="*/ 346 h 761"/>
                <a:gd name="T18" fmla="*/ 401 w 2242"/>
                <a:gd name="T19" fmla="*/ 347 h 761"/>
                <a:gd name="T20" fmla="*/ 470 w 2242"/>
                <a:gd name="T21" fmla="*/ 316 h 761"/>
                <a:gd name="T22" fmla="*/ 546 w 2242"/>
                <a:gd name="T23" fmla="*/ 209 h 761"/>
                <a:gd name="T24" fmla="*/ 579 w 2242"/>
                <a:gd name="T25" fmla="*/ 171 h 761"/>
                <a:gd name="T26" fmla="*/ 615 w 2242"/>
                <a:gd name="T27" fmla="*/ 209 h 761"/>
                <a:gd name="T28" fmla="*/ 678 w 2242"/>
                <a:gd name="T29" fmla="*/ 405 h 761"/>
                <a:gd name="T30" fmla="*/ 606 w 2242"/>
                <a:gd name="T31" fmla="*/ 401 h 761"/>
                <a:gd name="T32" fmla="*/ 679 w 2242"/>
                <a:gd name="T33" fmla="*/ 373 h 761"/>
                <a:gd name="T34" fmla="*/ 678 w 2242"/>
                <a:gd name="T35" fmla="*/ 405 h 761"/>
                <a:gd name="T36" fmla="*/ 832 w 2242"/>
                <a:gd name="T37" fmla="*/ 194 h 761"/>
                <a:gd name="T38" fmla="*/ 797 w 2242"/>
                <a:gd name="T39" fmla="*/ 158 h 761"/>
                <a:gd name="T40" fmla="*/ 876 w 2242"/>
                <a:gd name="T41" fmla="*/ 182 h 761"/>
                <a:gd name="T42" fmla="*/ 1082 w 2242"/>
                <a:gd name="T43" fmla="*/ 318 h 761"/>
                <a:gd name="T44" fmla="*/ 1047 w 2242"/>
                <a:gd name="T45" fmla="*/ 281 h 761"/>
                <a:gd name="T46" fmla="*/ 1117 w 2242"/>
                <a:gd name="T47" fmla="*/ 312 h 761"/>
                <a:gd name="T48" fmla="*/ 1138 w 2242"/>
                <a:gd name="T49" fmla="*/ 146 h 761"/>
                <a:gd name="T50" fmla="*/ 1104 w 2242"/>
                <a:gd name="T51" fmla="*/ 109 h 761"/>
                <a:gd name="T52" fmla="*/ 1174 w 2242"/>
                <a:gd name="T53" fmla="*/ 139 h 761"/>
                <a:gd name="T54" fmla="*/ 1348 w 2242"/>
                <a:gd name="T55" fmla="*/ 253 h 761"/>
                <a:gd name="T56" fmla="*/ 1310 w 2242"/>
                <a:gd name="T57" fmla="*/ 290 h 761"/>
                <a:gd name="T58" fmla="*/ 1275 w 2242"/>
                <a:gd name="T59" fmla="*/ 252 h 761"/>
                <a:gd name="T60" fmla="*/ 1343 w 2242"/>
                <a:gd name="T61" fmla="*/ 435 h 761"/>
                <a:gd name="T62" fmla="*/ 1299 w 2242"/>
                <a:gd name="T63" fmla="*/ 412 h 761"/>
                <a:gd name="T64" fmla="*/ 1378 w 2242"/>
                <a:gd name="T65" fmla="*/ 396 h 761"/>
                <a:gd name="T66" fmla="*/ 1378 w 2242"/>
                <a:gd name="T67" fmla="*/ 428 h 761"/>
                <a:gd name="T68" fmla="*/ 1457 w 2242"/>
                <a:gd name="T69" fmla="*/ 155 h 761"/>
                <a:gd name="T70" fmla="*/ 1424 w 2242"/>
                <a:gd name="T71" fmla="*/ 118 h 761"/>
                <a:gd name="T72" fmla="*/ 1505 w 2242"/>
                <a:gd name="T73" fmla="*/ 131 h 761"/>
                <a:gd name="T74" fmla="*/ 1642 w 2242"/>
                <a:gd name="T75" fmla="*/ 258 h 761"/>
                <a:gd name="T76" fmla="*/ 1716 w 2242"/>
                <a:gd name="T77" fmla="*/ 231 h 761"/>
                <a:gd name="T78" fmla="*/ 1678 w 2242"/>
                <a:gd name="T79" fmla="*/ 267 h 761"/>
                <a:gd name="T80" fmla="*/ 1897 w 2242"/>
                <a:gd name="T81" fmla="*/ 381 h 761"/>
                <a:gd name="T82" fmla="*/ 1827 w 2242"/>
                <a:gd name="T83" fmla="*/ 350 h 761"/>
                <a:gd name="T84" fmla="*/ 1898 w 2242"/>
                <a:gd name="T85" fmla="*/ 352 h 7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42" h="761">
                  <a:moveTo>
                    <a:pt x="2228" y="676"/>
                  </a:moveTo>
                  <a:cubicBezTo>
                    <a:pt x="2211" y="614"/>
                    <a:pt x="2186" y="556"/>
                    <a:pt x="2154" y="500"/>
                  </a:cubicBezTo>
                  <a:cubicBezTo>
                    <a:pt x="2113" y="426"/>
                    <a:pt x="2063" y="359"/>
                    <a:pt x="2002" y="301"/>
                  </a:cubicBezTo>
                  <a:cubicBezTo>
                    <a:pt x="1912" y="214"/>
                    <a:pt x="1808" y="148"/>
                    <a:pt x="1692" y="102"/>
                  </a:cubicBezTo>
                  <a:cubicBezTo>
                    <a:pt x="1616" y="71"/>
                    <a:pt x="1538" y="49"/>
                    <a:pt x="1459" y="32"/>
                  </a:cubicBezTo>
                  <a:cubicBezTo>
                    <a:pt x="1332" y="5"/>
                    <a:pt x="1202" y="1"/>
                    <a:pt x="1073" y="0"/>
                  </a:cubicBezTo>
                  <a:cubicBezTo>
                    <a:pt x="1019" y="0"/>
                    <a:pt x="965" y="4"/>
                    <a:pt x="912" y="9"/>
                  </a:cubicBezTo>
                  <a:cubicBezTo>
                    <a:pt x="778" y="22"/>
                    <a:pt x="649" y="52"/>
                    <a:pt x="525" y="103"/>
                  </a:cubicBezTo>
                  <a:cubicBezTo>
                    <a:pt x="449" y="135"/>
                    <a:pt x="377" y="175"/>
                    <a:pt x="311" y="225"/>
                  </a:cubicBezTo>
                  <a:cubicBezTo>
                    <a:pt x="221" y="293"/>
                    <a:pt x="147" y="375"/>
                    <a:pt x="90" y="472"/>
                  </a:cubicBezTo>
                  <a:cubicBezTo>
                    <a:pt x="53" y="535"/>
                    <a:pt x="25" y="603"/>
                    <a:pt x="5" y="674"/>
                  </a:cubicBezTo>
                  <a:cubicBezTo>
                    <a:pt x="1" y="690"/>
                    <a:pt x="0" y="706"/>
                    <a:pt x="7" y="723"/>
                  </a:cubicBezTo>
                  <a:cubicBezTo>
                    <a:pt x="21" y="752"/>
                    <a:pt x="44" y="761"/>
                    <a:pt x="75" y="761"/>
                  </a:cubicBezTo>
                  <a:cubicBezTo>
                    <a:pt x="422" y="761"/>
                    <a:pt x="770" y="761"/>
                    <a:pt x="1117" y="761"/>
                  </a:cubicBezTo>
                  <a:cubicBezTo>
                    <a:pt x="1187" y="761"/>
                    <a:pt x="1257" y="761"/>
                    <a:pt x="1327" y="761"/>
                  </a:cubicBezTo>
                  <a:cubicBezTo>
                    <a:pt x="1605" y="761"/>
                    <a:pt x="1882" y="761"/>
                    <a:pt x="2160" y="761"/>
                  </a:cubicBezTo>
                  <a:cubicBezTo>
                    <a:pt x="2213" y="761"/>
                    <a:pt x="2242" y="725"/>
                    <a:pt x="2228" y="676"/>
                  </a:cubicBezTo>
                  <a:close/>
                  <a:moveTo>
                    <a:pt x="470" y="346"/>
                  </a:moveTo>
                  <a:cubicBezTo>
                    <a:pt x="459" y="353"/>
                    <a:pt x="447" y="354"/>
                    <a:pt x="434" y="354"/>
                  </a:cubicBezTo>
                  <a:cubicBezTo>
                    <a:pt x="423" y="355"/>
                    <a:pt x="412" y="353"/>
                    <a:pt x="401" y="347"/>
                  </a:cubicBezTo>
                  <a:cubicBezTo>
                    <a:pt x="386" y="339"/>
                    <a:pt x="385" y="323"/>
                    <a:pt x="400" y="316"/>
                  </a:cubicBezTo>
                  <a:cubicBezTo>
                    <a:pt x="423" y="305"/>
                    <a:pt x="447" y="303"/>
                    <a:pt x="470" y="316"/>
                  </a:cubicBezTo>
                  <a:cubicBezTo>
                    <a:pt x="487" y="326"/>
                    <a:pt x="486" y="336"/>
                    <a:pt x="470" y="346"/>
                  </a:cubicBezTo>
                  <a:close/>
                  <a:moveTo>
                    <a:pt x="546" y="209"/>
                  </a:moveTo>
                  <a:cubicBezTo>
                    <a:pt x="528" y="200"/>
                    <a:pt x="529" y="189"/>
                    <a:pt x="546" y="179"/>
                  </a:cubicBezTo>
                  <a:cubicBezTo>
                    <a:pt x="556" y="172"/>
                    <a:pt x="568" y="171"/>
                    <a:pt x="579" y="171"/>
                  </a:cubicBezTo>
                  <a:cubicBezTo>
                    <a:pt x="592" y="171"/>
                    <a:pt x="604" y="172"/>
                    <a:pt x="614" y="179"/>
                  </a:cubicBezTo>
                  <a:cubicBezTo>
                    <a:pt x="629" y="187"/>
                    <a:pt x="630" y="201"/>
                    <a:pt x="615" y="209"/>
                  </a:cubicBezTo>
                  <a:cubicBezTo>
                    <a:pt x="592" y="220"/>
                    <a:pt x="568" y="221"/>
                    <a:pt x="546" y="209"/>
                  </a:cubicBezTo>
                  <a:close/>
                  <a:moveTo>
                    <a:pt x="678" y="405"/>
                  </a:moveTo>
                  <a:cubicBezTo>
                    <a:pt x="667" y="410"/>
                    <a:pt x="655" y="410"/>
                    <a:pt x="639" y="411"/>
                  </a:cubicBezTo>
                  <a:cubicBezTo>
                    <a:pt x="630" y="411"/>
                    <a:pt x="616" y="410"/>
                    <a:pt x="606" y="401"/>
                  </a:cubicBezTo>
                  <a:cubicBezTo>
                    <a:pt x="595" y="392"/>
                    <a:pt x="594" y="383"/>
                    <a:pt x="606" y="376"/>
                  </a:cubicBezTo>
                  <a:cubicBezTo>
                    <a:pt x="630" y="362"/>
                    <a:pt x="654" y="362"/>
                    <a:pt x="679" y="373"/>
                  </a:cubicBezTo>
                  <a:cubicBezTo>
                    <a:pt x="685" y="376"/>
                    <a:pt x="690" y="380"/>
                    <a:pt x="690" y="388"/>
                  </a:cubicBezTo>
                  <a:cubicBezTo>
                    <a:pt x="690" y="397"/>
                    <a:pt x="685" y="402"/>
                    <a:pt x="678" y="405"/>
                  </a:cubicBezTo>
                  <a:close/>
                  <a:moveTo>
                    <a:pt x="876" y="182"/>
                  </a:moveTo>
                  <a:cubicBezTo>
                    <a:pt x="864" y="190"/>
                    <a:pt x="851" y="194"/>
                    <a:pt x="832" y="194"/>
                  </a:cubicBezTo>
                  <a:cubicBezTo>
                    <a:pt x="824" y="193"/>
                    <a:pt x="811" y="191"/>
                    <a:pt x="800" y="185"/>
                  </a:cubicBezTo>
                  <a:cubicBezTo>
                    <a:pt x="787" y="178"/>
                    <a:pt x="787" y="166"/>
                    <a:pt x="797" y="158"/>
                  </a:cubicBezTo>
                  <a:cubicBezTo>
                    <a:pt x="815" y="143"/>
                    <a:pt x="859" y="144"/>
                    <a:pt x="876" y="160"/>
                  </a:cubicBezTo>
                  <a:cubicBezTo>
                    <a:pt x="886" y="168"/>
                    <a:pt x="887" y="174"/>
                    <a:pt x="876" y="182"/>
                  </a:cubicBezTo>
                  <a:close/>
                  <a:moveTo>
                    <a:pt x="1117" y="312"/>
                  </a:moveTo>
                  <a:cubicBezTo>
                    <a:pt x="1110" y="316"/>
                    <a:pt x="1097" y="318"/>
                    <a:pt x="1082" y="318"/>
                  </a:cubicBezTo>
                  <a:cubicBezTo>
                    <a:pt x="1070" y="318"/>
                    <a:pt x="1057" y="318"/>
                    <a:pt x="1046" y="310"/>
                  </a:cubicBezTo>
                  <a:cubicBezTo>
                    <a:pt x="1033" y="300"/>
                    <a:pt x="1033" y="290"/>
                    <a:pt x="1047" y="281"/>
                  </a:cubicBezTo>
                  <a:cubicBezTo>
                    <a:pt x="1064" y="269"/>
                    <a:pt x="1102" y="269"/>
                    <a:pt x="1119" y="281"/>
                  </a:cubicBezTo>
                  <a:cubicBezTo>
                    <a:pt x="1134" y="291"/>
                    <a:pt x="1133" y="304"/>
                    <a:pt x="1117" y="312"/>
                  </a:cubicBezTo>
                  <a:close/>
                  <a:moveTo>
                    <a:pt x="1174" y="139"/>
                  </a:moveTo>
                  <a:cubicBezTo>
                    <a:pt x="1163" y="145"/>
                    <a:pt x="1151" y="148"/>
                    <a:pt x="1138" y="146"/>
                  </a:cubicBezTo>
                  <a:cubicBezTo>
                    <a:pt x="1125" y="146"/>
                    <a:pt x="1112" y="145"/>
                    <a:pt x="1102" y="137"/>
                  </a:cubicBezTo>
                  <a:cubicBezTo>
                    <a:pt x="1089" y="128"/>
                    <a:pt x="1089" y="116"/>
                    <a:pt x="1104" y="109"/>
                  </a:cubicBezTo>
                  <a:cubicBezTo>
                    <a:pt x="1127" y="98"/>
                    <a:pt x="1151" y="98"/>
                    <a:pt x="1175" y="109"/>
                  </a:cubicBezTo>
                  <a:cubicBezTo>
                    <a:pt x="1190" y="116"/>
                    <a:pt x="1190" y="131"/>
                    <a:pt x="1174" y="139"/>
                  </a:cubicBezTo>
                  <a:close/>
                  <a:moveTo>
                    <a:pt x="1275" y="252"/>
                  </a:moveTo>
                  <a:cubicBezTo>
                    <a:pt x="1292" y="241"/>
                    <a:pt x="1331" y="242"/>
                    <a:pt x="1348" y="253"/>
                  </a:cubicBezTo>
                  <a:cubicBezTo>
                    <a:pt x="1360" y="262"/>
                    <a:pt x="1360" y="273"/>
                    <a:pt x="1347" y="282"/>
                  </a:cubicBezTo>
                  <a:cubicBezTo>
                    <a:pt x="1339" y="287"/>
                    <a:pt x="1324" y="290"/>
                    <a:pt x="1310" y="290"/>
                  </a:cubicBezTo>
                  <a:cubicBezTo>
                    <a:pt x="1298" y="290"/>
                    <a:pt x="1286" y="289"/>
                    <a:pt x="1276" y="283"/>
                  </a:cubicBezTo>
                  <a:cubicBezTo>
                    <a:pt x="1260" y="274"/>
                    <a:pt x="1260" y="261"/>
                    <a:pt x="1275" y="252"/>
                  </a:cubicBezTo>
                  <a:close/>
                  <a:moveTo>
                    <a:pt x="1378" y="428"/>
                  </a:moveTo>
                  <a:cubicBezTo>
                    <a:pt x="1367" y="433"/>
                    <a:pt x="1355" y="435"/>
                    <a:pt x="1343" y="435"/>
                  </a:cubicBezTo>
                  <a:cubicBezTo>
                    <a:pt x="1333" y="435"/>
                    <a:pt x="1324" y="433"/>
                    <a:pt x="1316" y="430"/>
                  </a:cubicBezTo>
                  <a:cubicBezTo>
                    <a:pt x="1307" y="427"/>
                    <a:pt x="1299" y="422"/>
                    <a:pt x="1299" y="412"/>
                  </a:cubicBezTo>
                  <a:cubicBezTo>
                    <a:pt x="1299" y="402"/>
                    <a:pt x="1306" y="398"/>
                    <a:pt x="1314" y="395"/>
                  </a:cubicBezTo>
                  <a:cubicBezTo>
                    <a:pt x="1336" y="387"/>
                    <a:pt x="1357" y="386"/>
                    <a:pt x="1378" y="396"/>
                  </a:cubicBezTo>
                  <a:cubicBezTo>
                    <a:pt x="1385" y="399"/>
                    <a:pt x="1392" y="404"/>
                    <a:pt x="1391" y="412"/>
                  </a:cubicBezTo>
                  <a:cubicBezTo>
                    <a:pt x="1391" y="420"/>
                    <a:pt x="1385" y="425"/>
                    <a:pt x="1378" y="428"/>
                  </a:cubicBezTo>
                  <a:close/>
                  <a:moveTo>
                    <a:pt x="1493" y="148"/>
                  </a:moveTo>
                  <a:cubicBezTo>
                    <a:pt x="1483" y="155"/>
                    <a:pt x="1471" y="155"/>
                    <a:pt x="1457" y="155"/>
                  </a:cubicBezTo>
                  <a:cubicBezTo>
                    <a:pt x="1447" y="154"/>
                    <a:pt x="1435" y="155"/>
                    <a:pt x="1424" y="148"/>
                  </a:cubicBezTo>
                  <a:cubicBezTo>
                    <a:pt x="1409" y="139"/>
                    <a:pt x="1408" y="125"/>
                    <a:pt x="1424" y="118"/>
                  </a:cubicBezTo>
                  <a:cubicBezTo>
                    <a:pt x="1446" y="107"/>
                    <a:pt x="1470" y="107"/>
                    <a:pt x="1493" y="117"/>
                  </a:cubicBezTo>
                  <a:cubicBezTo>
                    <a:pt x="1499" y="120"/>
                    <a:pt x="1505" y="124"/>
                    <a:pt x="1505" y="131"/>
                  </a:cubicBezTo>
                  <a:cubicBezTo>
                    <a:pt x="1506" y="140"/>
                    <a:pt x="1500" y="144"/>
                    <a:pt x="1493" y="148"/>
                  </a:cubicBezTo>
                  <a:close/>
                  <a:moveTo>
                    <a:pt x="1642" y="258"/>
                  </a:moveTo>
                  <a:cubicBezTo>
                    <a:pt x="1629" y="249"/>
                    <a:pt x="1629" y="238"/>
                    <a:pt x="1642" y="230"/>
                  </a:cubicBezTo>
                  <a:cubicBezTo>
                    <a:pt x="1659" y="218"/>
                    <a:pt x="1699" y="219"/>
                    <a:pt x="1716" y="231"/>
                  </a:cubicBezTo>
                  <a:cubicBezTo>
                    <a:pt x="1727" y="238"/>
                    <a:pt x="1727" y="252"/>
                    <a:pt x="1714" y="260"/>
                  </a:cubicBezTo>
                  <a:cubicBezTo>
                    <a:pt x="1707" y="264"/>
                    <a:pt x="1692" y="267"/>
                    <a:pt x="1678" y="267"/>
                  </a:cubicBezTo>
                  <a:cubicBezTo>
                    <a:pt x="1665" y="267"/>
                    <a:pt x="1652" y="266"/>
                    <a:pt x="1642" y="258"/>
                  </a:cubicBezTo>
                  <a:close/>
                  <a:moveTo>
                    <a:pt x="1897" y="381"/>
                  </a:moveTo>
                  <a:cubicBezTo>
                    <a:pt x="1874" y="391"/>
                    <a:pt x="1850" y="391"/>
                    <a:pt x="1827" y="381"/>
                  </a:cubicBezTo>
                  <a:cubicBezTo>
                    <a:pt x="1811" y="374"/>
                    <a:pt x="1812" y="360"/>
                    <a:pt x="1827" y="350"/>
                  </a:cubicBezTo>
                  <a:cubicBezTo>
                    <a:pt x="1838" y="344"/>
                    <a:pt x="1850" y="343"/>
                    <a:pt x="1864" y="343"/>
                  </a:cubicBezTo>
                  <a:cubicBezTo>
                    <a:pt x="1875" y="342"/>
                    <a:pt x="1887" y="344"/>
                    <a:pt x="1898" y="352"/>
                  </a:cubicBezTo>
                  <a:cubicBezTo>
                    <a:pt x="1912" y="362"/>
                    <a:pt x="1912" y="373"/>
                    <a:pt x="1897" y="381"/>
                  </a:cubicBezTo>
                  <a:close/>
                </a:path>
              </a:pathLst>
            </a:custGeom>
            <a:solidFill>
              <a:srgbClr val="F18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618C661C-8176-1682-4464-000CAF968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718"/>
            <a:ext cx="1104900" cy="1104900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D8C62ED7-4FEA-9CF8-9878-B3C4CB6EE867}"/>
              </a:ext>
            </a:extLst>
          </p:cNvPr>
          <p:cNvSpPr txBox="1"/>
          <p:nvPr/>
        </p:nvSpPr>
        <p:spPr>
          <a:xfrm>
            <a:off x="1409379" y="301945"/>
            <a:ext cx="4056542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>
                <a:solidFill>
                  <a:schemeClr val="tx1">
                    <a:lumMod val="75000"/>
                    <a:lumOff val="25000"/>
                  </a:schemeClr>
                </a:solidFill>
              </a:rPr>
              <a:t>McDonald’s</a:t>
            </a:r>
          </a:p>
        </p:txBody>
      </p:sp>
      <p:pic>
        <p:nvPicPr>
          <p:cNvPr id="4104" name="Picture 8" descr="Gratis Fotos de stock gratuitas de abrigo, chaqueta, chica Foto de stock">
            <a:extLst>
              <a:ext uri="{FF2B5EF4-FFF2-40B4-BE49-F238E27FC236}">
                <a16:creationId xmlns:a16="http://schemas.microsoft.com/office/drawing/2014/main" id="{507646D6-CACC-5502-FDED-6510C3BA5599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0" b="838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Marcador de posición de imagen 22">
            <a:extLst>
              <a:ext uri="{FF2B5EF4-FFF2-40B4-BE49-F238E27FC236}">
                <a16:creationId xmlns:a16="http://schemas.microsoft.com/office/drawing/2014/main" id="{960CA2F8-44E0-35EC-EA39-BE91D181E7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 t="2193" r="-1657" b="32715"/>
          <a:stretch>
            <a:fillRect/>
          </a:stretch>
        </p:blipFill>
        <p:spPr>
          <a:xfrm>
            <a:off x="833267" y="1901754"/>
            <a:ext cx="5088565" cy="3240000"/>
          </a:xfrm>
          <a:gradFill>
            <a:gsLst>
              <a:gs pos="0">
                <a:srgbClr val="FF0000"/>
              </a:gs>
              <a:gs pos="100000">
                <a:srgbClr val="EE2E33"/>
              </a:gs>
            </a:gsLst>
            <a:lin ang="7800000" scaled="0"/>
          </a:gradFill>
        </p:spPr>
      </p:pic>
    </p:spTree>
    <p:extLst>
      <p:ext uri="{BB962C8B-B14F-4D97-AF65-F5344CB8AC3E}">
        <p14:creationId xmlns:p14="http://schemas.microsoft.com/office/powerpoint/2010/main" val="95167578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5" name="그룹 94">
            <a:extLst>
              <a:ext uri="{FF2B5EF4-FFF2-40B4-BE49-F238E27FC236}">
                <a16:creationId xmlns:a16="http://schemas.microsoft.com/office/drawing/2014/main" id="{53410BA2-B84E-417E-9776-E2FECF30E7A6}"/>
              </a:ext>
            </a:extLst>
          </p:cNvPr>
          <p:cNvGrpSpPr/>
          <p:nvPr/>
        </p:nvGrpSpPr>
        <p:grpSpPr>
          <a:xfrm>
            <a:off x="1721094" y="3812775"/>
            <a:ext cx="3150330" cy="2243482"/>
            <a:chOff x="1721094" y="3812775"/>
            <a:chExt cx="3150330" cy="2243482"/>
          </a:xfrm>
        </p:grpSpPr>
        <p:sp>
          <p:nvSpPr>
            <p:cNvPr id="91" name="Rectangle 10">
              <a:extLst>
                <a:ext uri="{FF2B5EF4-FFF2-40B4-BE49-F238E27FC236}">
                  <a16:creationId xmlns:a16="http://schemas.microsoft.com/office/drawing/2014/main" id="{2DF7B9D3-ECDC-4B56-AD88-5FB524868ABD}"/>
                </a:ext>
              </a:extLst>
            </p:cNvPr>
            <p:cNvSpPr/>
            <p:nvPr/>
          </p:nvSpPr>
          <p:spPr>
            <a:xfrm>
              <a:off x="1721094" y="3891447"/>
              <a:ext cx="107999" cy="144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2" name="Rectangle 13">
              <a:extLst>
                <a:ext uri="{FF2B5EF4-FFF2-40B4-BE49-F238E27FC236}">
                  <a16:creationId xmlns:a16="http://schemas.microsoft.com/office/drawing/2014/main" id="{9836FE54-0A27-4BC3-A73D-29BDF1CB99F9}"/>
                </a:ext>
              </a:extLst>
            </p:cNvPr>
            <p:cNvSpPr/>
            <p:nvPr/>
          </p:nvSpPr>
          <p:spPr>
            <a:xfrm>
              <a:off x="3242259" y="4592011"/>
              <a:ext cx="107999" cy="6880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3" name="Block Arc 2">
              <a:extLst>
                <a:ext uri="{FF2B5EF4-FFF2-40B4-BE49-F238E27FC236}">
                  <a16:creationId xmlns:a16="http://schemas.microsoft.com/office/drawing/2014/main" id="{6C8E25DB-8637-49EC-95BA-50E299495760}"/>
                </a:ext>
              </a:extLst>
            </p:cNvPr>
            <p:cNvSpPr/>
            <p:nvPr/>
          </p:nvSpPr>
          <p:spPr>
            <a:xfrm rot="10800000">
              <a:off x="1721094" y="4476739"/>
              <a:ext cx="1629165" cy="1579518"/>
            </a:xfrm>
            <a:prstGeom prst="blockArc">
              <a:avLst>
                <a:gd name="adj1" fmla="val 10800000"/>
                <a:gd name="adj2" fmla="val 22514"/>
                <a:gd name="adj3" fmla="val 672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Block Arc 2">
              <a:extLst>
                <a:ext uri="{FF2B5EF4-FFF2-40B4-BE49-F238E27FC236}">
                  <a16:creationId xmlns:a16="http://schemas.microsoft.com/office/drawing/2014/main" id="{01BC2DB0-1E21-4584-AB92-6BB480E3890A}"/>
                </a:ext>
              </a:extLst>
            </p:cNvPr>
            <p:cNvSpPr/>
            <p:nvPr/>
          </p:nvSpPr>
          <p:spPr>
            <a:xfrm>
              <a:off x="3242259" y="3812775"/>
              <a:ext cx="1629165" cy="1579518"/>
            </a:xfrm>
            <a:prstGeom prst="blockArc">
              <a:avLst>
                <a:gd name="adj1" fmla="val 10800000"/>
                <a:gd name="adj2" fmla="val 16553861"/>
                <a:gd name="adj3" fmla="val 685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27">
            <a:extLst>
              <a:ext uri="{FF2B5EF4-FFF2-40B4-BE49-F238E27FC236}">
                <a16:creationId xmlns:a16="http://schemas.microsoft.com/office/drawing/2014/main" id="{F36F1C94-7BB5-4181-877C-5FDD0EBAC799}"/>
              </a:ext>
            </a:extLst>
          </p:cNvPr>
          <p:cNvGrpSpPr/>
          <p:nvPr/>
        </p:nvGrpSpPr>
        <p:grpSpPr>
          <a:xfrm>
            <a:off x="6013273" y="1745157"/>
            <a:ext cx="3212208" cy="683529"/>
            <a:chOff x="6324699" y="2356411"/>
            <a:chExt cx="2736305" cy="68352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3B3FAAF-3BF5-4431-B08E-76F023EC1C07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>
                  <a:solidFill>
                    <a:schemeClr val="accent4"/>
                  </a:solidFill>
                  <a:cs typeface="Arial" panose="020b0604020202020204" pitchFamily="34" charset="0"/>
                </a:rPr>
                <a:t>Simple Presentation  </a:t>
              </a:r>
              <a:endParaRPr lang="ko-KR" altLang="en-US" b="1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4617C07-319F-4D14-80BB-4591629F78A7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>
                  <a:solidFill>
                    <a:schemeClr val="accent4"/>
                  </a:solidFill>
                  <a:cs typeface="Arial" panose="020b0604020202020204" pitchFamily="34" charset="0"/>
                </a:rPr>
                <a:t>Add Contents Title</a:t>
              </a:r>
              <a:endParaRPr lang="ko-KR" altLang="en-US" b="1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30">
            <a:extLst>
              <a:ext uri="{FF2B5EF4-FFF2-40B4-BE49-F238E27FC236}">
                <a16:creationId xmlns:a16="http://schemas.microsoft.com/office/drawing/2014/main" id="{61C93402-454C-4877-977A-7C398AE3DC42}"/>
              </a:ext>
            </a:extLst>
          </p:cNvPr>
          <p:cNvGrpSpPr/>
          <p:nvPr/>
        </p:nvGrpSpPr>
        <p:grpSpPr>
          <a:xfrm>
            <a:off x="6013273" y="2468960"/>
            <a:ext cx="5412200" cy="1136719"/>
            <a:chOff x="4932040" y="3944244"/>
            <a:chExt cx="3456384" cy="113671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EC991DD-80D2-4ED6-86CA-9A7E15AE1234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0FFB70B-A74F-4BF4-85AB-FA7D623822C0}"/>
                </a:ext>
              </a:extLst>
            </p:cNvPr>
            <p:cNvSpPr txBox="1"/>
            <p:nvPr/>
          </p:nvSpPr>
          <p:spPr>
            <a:xfrm>
              <a:off x="4932040" y="3944244"/>
              <a:ext cx="34563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8" name="Oval 34">
            <a:extLst>
              <a:ext uri="{FF2B5EF4-FFF2-40B4-BE49-F238E27FC236}">
                <a16:creationId xmlns:a16="http://schemas.microsoft.com/office/drawing/2014/main" id="{CEFD0489-6B68-43E6-8504-539D11F3AED9}"/>
              </a:ext>
            </a:extLst>
          </p:cNvPr>
          <p:cNvSpPr/>
          <p:nvPr/>
        </p:nvSpPr>
        <p:spPr>
          <a:xfrm>
            <a:off x="6086332" y="3812166"/>
            <a:ext cx="720000" cy="720000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Oval 35">
            <a:extLst>
              <a:ext uri="{FF2B5EF4-FFF2-40B4-BE49-F238E27FC236}">
                <a16:creationId xmlns:a16="http://schemas.microsoft.com/office/drawing/2014/main" id="{CC4EAAB6-B6E9-4BE7-A1E6-9B87A08A86A0}"/>
              </a:ext>
            </a:extLst>
          </p:cNvPr>
          <p:cNvSpPr/>
          <p:nvPr/>
        </p:nvSpPr>
        <p:spPr>
          <a:xfrm>
            <a:off x="7172182" y="5122836"/>
            <a:ext cx="720000" cy="7200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80" name="Group 36">
            <a:extLst>
              <a:ext uri="{FF2B5EF4-FFF2-40B4-BE49-F238E27FC236}">
                <a16:creationId xmlns:a16="http://schemas.microsoft.com/office/drawing/2014/main" id="{BD226B91-63E5-44D1-AF4C-F71E68B845D7}"/>
              </a:ext>
            </a:extLst>
          </p:cNvPr>
          <p:cNvGrpSpPr/>
          <p:nvPr/>
        </p:nvGrpSpPr>
        <p:grpSpPr>
          <a:xfrm>
            <a:off x="6984022" y="3736226"/>
            <a:ext cx="4578574" cy="909980"/>
            <a:chOff x="-475010" y="1114177"/>
            <a:chExt cx="3875481" cy="90998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8CEF2F6-8573-4633-91AF-02FCF3BA226D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1704E4D-4846-4C16-9B35-35764998081F}"/>
                </a:ext>
              </a:extLst>
            </p:cNvPr>
            <p:cNvSpPr txBox="1"/>
            <p:nvPr/>
          </p:nvSpPr>
          <p:spPr>
            <a:xfrm>
              <a:off x="-444851" y="13778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Easy to change colors, photos and Text. 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</a:t>
              </a:r>
            </a:p>
          </p:txBody>
        </p:sp>
      </p:grpSp>
      <p:grpSp>
        <p:nvGrpSpPr>
          <p:cNvPr id="83" name="Group 42">
            <a:extLst>
              <a:ext uri="{FF2B5EF4-FFF2-40B4-BE49-F238E27FC236}">
                <a16:creationId xmlns:a16="http://schemas.microsoft.com/office/drawing/2014/main" id="{68733FEC-B060-4028-8103-C05300C1E039}"/>
              </a:ext>
            </a:extLst>
          </p:cNvPr>
          <p:cNvGrpSpPr/>
          <p:nvPr/>
        </p:nvGrpSpPr>
        <p:grpSpPr>
          <a:xfrm>
            <a:off x="8069872" y="5046896"/>
            <a:ext cx="4122128" cy="948080"/>
            <a:chOff x="-475010" y="1114177"/>
            <a:chExt cx="3859356" cy="94808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956B8D7-1E55-43A1-A83A-E9A16BCCCD81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7DE21CC-152C-4261-930A-02E708930620}"/>
                </a:ext>
              </a:extLst>
            </p:cNvPr>
            <p:cNvSpPr txBox="1"/>
            <p:nvPr/>
          </p:nvSpPr>
          <p:spPr>
            <a:xfrm>
              <a:off x="-460976" y="1415926"/>
              <a:ext cx="35951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Easy to change colors, photos and Text.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</a:t>
              </a:r>
            </a:p>
          </p:txBody>
        </p:sp>
      </p:grpSp>
      <p:sp>
        <p:nvSpPr>
          <p:cNvPr id="86" name="Freeform 9">
            <a:extLst>
              <a:ext uri="{FF2B5EF4-FFF2-40B4-BE49-F238E27FC236}">
                <a16:creationId xmlns:a16="http://schemas.microsoft.com/office/drawing/2014/main" id="{43336F0B-D931-4CB0-A4E9-E8F1C11B0E7C}"/>
              </a:ext>
            </a:extLst>
          </p:cNvPr>
          <p:cNvSpPr>
            <a:spLocks noEditPoints="1"/>
          </p:cNvSpPr>
          <p:nvPr/>
        </p:nvSpPr>
        <p:spPr bwMode="auto">
          <a:xfrm>
            <a:off x="6232248" y="3997775"/>
            <a:ext cx="480486" cy="348783"/>
          </a:xfrm>
          <a:custGeom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7" name="Freeform 9">
            <a:extLst>
              <a:ext uri="{FF2B5EF4-FFF2-40B4-BE49-F238E27FC236}">
                <a16:creationId xmlns:a16="http://schemas.microsoft.com/office/drawing/2014/main" id="{38584AD4-6DA3-4D7C-8026-B1C7AA740CC1}"/>
              </a:ext>
            </a:extLst>
          </p:cNvPr>
          <p:cNvSpPr>
            <a:spLocks noEditPoints="1"/>
          </p:cNvSpPr>
          <p:nvPr/>
        </p:nvSpPr>
        <p:spPr bwMode="auto">
          <a:xfrm>
            <a:off x="7382755" y="5272618"/>
            <a:ext cx="298854" cy="420436"/>
          </a:xfrm>
          <a:custGeom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970EC461-743C-40AF-830A-764D6624EF28}"/>
              </a:ext>
            </a:extLst>
          </p:cNvPr>
          <p:cNvGrpSpPr/>
          <p:nvPr/>
        </p:nvGrpSpPr>
        <p:grpSpPr>
          <a:xfrm>
            <a:off x="746073" y="1696146"/>
            <a:ext cx="1950039" cy="1919218"/>
            <a:chOff x="661988" y="1241425"/>
            <a:chExt cx="2611438" cy="2570163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D45280E-3F64-4331-82B0-52C661258F57}"/>
                </a:ext>
              </a:extLst>
            </p:cNvPr>
            <p:cNvSpPr/>
            <p:nvPr/>
          </p:nvSpPr>
          <p:spPr bwMode="auto">
            <a:xfrm>
              <a:off x="661988" y="2779713"/>
              <a:ext cx="2611438" cy="388938"/>
            </a:xfrm>
            <a:custGeom>
              <a:gdLst>
                <a:gd name="T0" fmla="*/ 344 w 691"/>
                <a:gd name="T1" fmla="*/ 102 h 103"/>
                <a:gd name="T2" fmla="*/ 68 w 691"/>
                <a:gd name="T3" fmla="*/ 102 h 103"/>
                <a:gd name="T4" fmla="*/ 15 w 691"/>
                <a:gd name="T5" fmla="*/ 73 h 103"/>
                <a:gd name="T6" fmla="*/ 54 w 691"/>
                <a:gd name="T7" fmla="*/ 0 h 103"/>
                <a:gd name="T8" fmla="*/ 72 w 691"/>
                <a:gd name="T9" fmla="*/ 0 h 103"/>
                <a:gd name="T10" fmla="*/ 614 w 691"/>
                <a:gd name="T11" fmla="*/ 0 h 103"/>
                <a:gd name="T12" fmla="*/ 671 w 691"/>
                <a:gd name="T13" fmla="*/ 25 h 103"/>
                <a:gd name="T14" fmla="*/ 624 w 691"/>
                <a:gd name="T15" fmla="*/ 102 h 103"/>
                <a:gd name="T16" fmla="*/ 434 w 691"/>
                <a:gd name="T17" fmla="*/ 102 h 103"/>
                <a:gd name="T18" fmla="*/ 344 w 691"/>
                <a:gd name="T19" fmla="*/ 102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1" h="103">
                  <a:moveTo>
                    <a:pt x="344" y="102"/>
                  </a:moveTo>
                  <a:cubicBezTo>
                    <a:pt x="252" y="102"/>
                    <a:pt x="160" y="102"/>
                    <a:pt x="68" y="102"/>
                  </a:cubicBezTo>
                  <a:cubicBezTo>
                    <a:pt x="45" y="103"/>
                    <a:pt x="26" y="95"/>
                    <a:pt x="15" y="73"/>
                  </a:cubicBezTo>
                  <a:cubicBezTo>
                    <a:pt x="0" y="43"/>
                    <a:pt x="20" y="6"/>
                    <a:pt x="54" y="0"/>
                  </a:cubicBezTo>
                  <a:cubicBezTo>
                    <a:pt x="60" y="0"/>
                    <a:pt x="66" y="0"/>
                    <a:pt x="72" y="0"/>
                  </a:cubicBezTo>
                  <a:cubicBezTo>
                    <a:pt x="253" y="0"/>
                    <a:pt x="433" y="0"/>
                    <a:pt x="614" y="0"/>
                  </a:cubicBezTo>
                  <a:cubicBezTo>
                    <a:pt x="637" y="0"/>
                    <a:pt x="658" y="4"/>
                    <a:pt x="671" y="25"/>
                  </a:cubicBezTo>
                  <a:cubicBezTo>
                    <a:pt x="691" y="60"/>
                    <a:pt x="666" y="102"/>
                    <a:pt x="624" y="102"/>
                  </a:cubicBezTo>
                  <a:cubicBezTo>
                    <a:pt x="561" y="103"/>
                    <a:pt x="497" y="102"/>
                    <a:pt x="434" y="102"/>
                  </a:cubicBezTo>
                  <a:cubicBezTo>
                    <a:pt x="404" y="102"/>
                    <a:pt x="374" y="102"/>
                    <a:pt x="344" y="102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3F9B55C-0EC9-497B-AC0C-46742EE6F7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438" y="1241425"/>
              <a:ext cx="2506663" cy="1089025"/>
            </a:xfrm>
            <a:custGeom>
              <a:gdLst>
                <a:gd name="T0" fmla="*/ 332 w 663"/>
                <a:gd name="T1" fmla="*/ 288 h 288"/>
                <a:gd name="T2" fmla="*/ 36 w 663"/>
                <a:gd name="T3" fmla="*/ 288 h 288"/>
                <a:gd name="T4" fmla="*/ 2 w 663"/>
                <a:gd name="T5" fmla="*/ 252 h 288"/>
                <a:gd name="T6" fmla="*/ 115 w 663"/>
                <a:gd name="T7" fmla="*/ 76 h 288"/>
                <a:gd name="T8" fmla="*/ 525 w 663"/>
                <a:gd name="T9" fmla="*/ 62 h 288"/>
                <a:gd name="T10" fmla="*/ 660 w 663"/>
                <a:gd name="T11" fmla="*/ 237 h 288"/>
                <a:gd name="T12" fmla="*/ 662 w 663"/>
                <a:gd name="T13" fmla="*/ 257 h 288"/>
                <a:gd name="T14" fmla="*/ 632 w 663"/>
                <a:gd name="T15" fmla="*/ 288 h 288"/>
                <a:gd name="T16" fmla="*/ 332 w 663"/>
                <a:gd name="T17" fmla="*/ 288 h 288"/>
                <a:gd name="T18" fmla="*/ 332 w 663"/>
                <a:gd name="T19" fmla="*/ 288 h 288"/>
                <a:gd name="T20" fmla="*/ 618 w 663"/>
                <a:gd name="T21" fmla="*/ 246 h 288"/>
                <a:gd name="T22" fmla="*/ 530 w 663"/>
                <a:gd name="T23" fmla="*/ 111 h 288"/>
                <a:gd name="T24" fmla="*/ 265 w 663"/>
                <a:gd name="T25" fmla="*/ 65 h 288"/>
                <a:gd name="T26" fmla="*/ 101 w 663"/>
                <a:gd name="T27" fmla="*/ 136 h 288"/>
                <a:gd name="T28" fmla="*/ 45 w 663"/>
                <a:gd name="T29" fmla="*/ 246 h 288"/>
                <a:gd name="T30" fmla="*/ 618 w 663"/>
                <a:gd name="T31" fmla="*/ 246 h 2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3" h="288">
                  <a:moveTo>
                    <a:pt x="332" y="288"/>
                  </a:moveTo>
                  <a:cubicBezTo>
                    <a:pt x="234" y="288"/>
                    <a:pt x="135" y="288"/>
                    <a:pt x="36" y="288"/>
                  </a:cubicBezTo>
                  <a:cubicBezTo>
                    <a:pt x="6" y="288"/>
                    <a:pt x="0" y="282"/>
                    <a:pt x="2" y="252"/>
                  </a:cubicBezTo>
                  <a:cubicBezTo>
                    <a:pt x="9" y="174"/>
                    <a:pt x="47" y="115"/>
                    <a:pt x="115" y="76"/>
                  </a:cubicBezTo>
                  <a:cubicBezTo>
                    <a:pt x="249" y="0"/>
                    <a:pt x="387" y="0"/>
                    <a:pt x="525" y="62"/>
                  </a:cubicBezTo>
                  <a:cubicBezTo>
                    <a:pt x="599" y="96"/>
                    <a:pt x="648" y="153"/>
                    <a:pt x="660" y="237"/>
                  </a:cubicBezTo>
                  <a:cubicBezTo>
                    <a:pt x="661" y="244"/>
                    <a:pt x="662" y="251"/>
                    <a:pt x="662" y="257"/>
                  </a:cubicBezTo>
                  <a:cubicBezTo>
                    <a:pt x="663" y="282"/>
                    <a:pt x="657" y="288"/>
                    <a:pt x="632" y="288"/>
                  </a:cubicBezTo>
                  <a:cubicBezTo>
                    <a:pt x="532" y="288"/>
                    <a:pt x="432" y="288"/>
                    <a:pt x="332" y="288"/>
                  </a:cubicBezTo>
                  <a:cubicBezTo>
                    <a:pt x="332" y="288"/>
                    <a:pt x="332" y="288"/>
                    <a:pt x="332" y="288"/>
                  </a:cubicBezTo>
                  <a:close/>
                  <a:moveTo>
                    <a:pt x="618" y="246"/>
                  </a:moveTo>
                  <a:cubicBezTo>
                    <a:pt x="617" y="196"/>
                    <a:pt x="583" y="143"/>
                    <a:pt x="530" y="111"/>
                  </a:cubicBezTo>
                  <a:cubicBezTo>
                    <a:pt x="448" y="61"/>
                    <a:pt x="358" y="51"/>
                    <a:pt x="265" y="65"/>
                  </a:cubicBezTo>
                  <a:cubicBezTo>
                    <a:pt x="204" y="74"/>
                    <a:pt x="147" y="93"/>
                    <a:pt x="101" y="136"/>
                  </a:cubicBezTo>
                  <a:cubicBezTo>
                    <a:pt x="69" y="166"/>
                    <a:pt x="49" y="201"/>
                    <a:pt x="45" y="246"/>
                  </a:cubicBezTo>
                  <a:cubicBezTo>
                    <a:pt x="237" y="246"/>
                    <a:pt x="427" y="246"/>
                    <a:pt x="618" y="246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844675B-9D26-40C6-9E7D-5D52AEF235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201" y="3259138"/>
              <a:ext cx="2501900" cy="552450"/>
            </a:xfrm>
            <a:custGeom>
              <a:gdLst>
                <a:gd name="T0" fmla="*/ 331 w 662"/>
                <a:gd name="T1" fmla="*/ 0 h 146"/>
                <a:gd name="T2" fmla="*/ 629 w 662"/>
                <a:gd name="T3" fmla="*/ 0 h 146"/>
                <a:gd name="T4" fmla="*/ 661 w 662"/>
                <a:gd name="T5" fmla="*/ 33 h 146"/>
                <a:gd name="T6" fmla="*/ 547 w 662"/>
                <a:gd name="T7" fmla="*/ 144 h 146"/>
                <a:gd name="T8" fmla="*/ 115 w 662"/>
                <a:gd name="T9" fmla="*/ 144 h 146"/>
                <a:gd name="T10" fmla="*/ 1 w 662"/>
                <a:gd name="T11" fmla="*/ 33 h 146"/>
                <a:gd name="T12" fmla="*/ 33 w 662"/>
                <a:gd name="T13" fmla="*/ 0 h 146"/>
                <a:gd name="T14" fmla="*/ 331 w 662"/>
                <a:gd name="T15" fmla="*/ 0 h 146"/>
                <a:gd name="T16" fmla="*/ 45 w 662"/>
                <a:gd name="T17" fmla="*/ 42 h 146"/>
                <a:gd name="T18" fmla="*/ 105 w 662"/>
                <a:gd name="T19" fmla="*/ 103 h 146"/>
                <a:gd name="T20" fmla="*/ 557 w 662"/>
                <a:gd name="T21" fmla="*/ 103 h 146"/>
                <a:gd name="T22" fmla="*/ 617 w 662"/>
                <a:gd name="T23" fmla="*/ 42 h 146"/>
                <a:gd name="T24" fmla="*/ 45 w 662"/>
                <a:gd name="T25" fmla="*/ 42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2" h="146">
                  <a:moveTo>
                    <a:pt x="331" y="0"/>
                  </a:moveTo>
                  <a:cubicBezTo>
                    <a:pt x="430" y="0"/>
                    <a:pt x="530" y="0"/>
                    <a:pt x="629" y="0"/>
                  </a:cubicBezTo>
                  <a:cubicBezTo>
                    <a:pt x="656" y="0"/>
                    <a:pt x="662" y="7"/>
                    <a:pt x="661" y="33"/>
                  </a:cubicBezTo>
                  <a:cubicBezTo>
                    <a:pt x="658" y="92"/>
                    <a:pt x="616" y="146"/>
                    <a:pt x="547" y="144"/>
                  </a:cubicBezTo>
                  <a:cubicBezTo>
                    <a:pt x="403" y="142"/>
                    <a:pt x="259" y="142"/>
                    <a:pt x="115" y="144"/>
                  </a:cubicBezTo>
                  <a:cubicBezTo>
                    <a:pt x="44" y="145"/>
                    <a:pt x="4" y="90"/>
                    <a:pt x="1" y="33"/>
                  </a:cubicBezTo>
                  <a:cubicBezTo>
                    <a:pt x="0" y="7"/>
                    <a:pt x="7" y="0"/>
                    <a:pt x="33" y="0"/>
                  </a:cubicBezTo>
                  <a:cubicBezTo>
                    <a:pt x="132" y="0"/>
                    <a:pt x="232" y="0"/>
                    <a:pt x="331" y="0"/>
                  </a:cubicBezTo>
                  <a:close/>
                  <a:moveTo>
                    <a:pt x="45" y="42"/>
                  </a:moveTo>
                  <a:cubicBezTo>
                    <a:pt x="48" y="79"/>
                    <a:pt x="72" y="103"/>
                    <a:pt x="105" y="103"/>
                  </a:cubicBezTo>
                  <a:cubicBezTo>
                    <a:pt x="256" y="103"/>
                    <a:pt x="406" y="103"/>
                    <a:pt x="557" y="103"/>
                  </a:cubicBezTo>
                  <a:cubicBezTo>
                    <a:pt x="590" y="103"/>
                    <a:pt x="614" y="78"/>
                    <a:pt x="617" y="42"/>
                  </a:cubicBezTo>
                  <a:cubicBezTo>
                    <a:pt x="426" y="42"/>
                    <a:pt x="236" y="42"/>
                    <a:pt x="45" y="42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7E315AA-EC47-45BE-B6FF-3ED4E2EBF34C}"/>
                </a:ext>
              </a:extLst>
            </p:cNvPr>
            <p:cNvSpPr/>
            <p:nvPr/>
          </p:nvSpPr>
          <p:spPr bwMode="auto">
            <a:xfrm>
              <a:off x="681038" y="2390775"/>
              <a:ext cx="2536825" cy="355600"/>
            </a:xfrm>
            <a:custGeom>
              <a:gdLst>
                <a:gd name="T0" fmla="*/ 49 w 671"/>
                <a:gd name="T1" fmla="*/ 43 h 94"/>
                <a:gd name="T2" fmla="*/ 15 w 671"/>
                <a:gd name="T3" fmla="*/ 58 h 94"/>
                <a:gd name="T4" fmla="*/ 14 w 671"/>
                <a:gd name="T5" fmla="*/ 21 h 94"/>
                <a:gd name="T6" fmla="*/ 51 w 671"/>
                <a:gd name="T7" fmla="*/ 3 h 94"/>
                <a:gd name="T8" fmla="*/ 93 w 671"/>
                <a:gd name="T9" fmla="*/ 38 h 94"/>
                <a:gd name="T10" fmla="*/ 138 w 671"/>
                <a:gd name="T11" fmla="*/ 2 h 94"/>
                <a:gd name="T12" fmla="*/ 182 w 671"/>
                <a:gd name="T13" fmla="*/ 40 h 94"/>
                <a:gd name="T14" fmla="*/ 228 w 671"/>
                <a:gd name="T15" fmla="*/ 3 h 94"/>
                <a:gd name="T16" fmla="*/ 271 w 671"/>
                <a:gd name="T17" fmla="*/ 41 h 94"/>
                <a:gd name="T18" fmla="*/ 320 w 671"/>
                <a:gd name="T19" fmla="*/ 3 h 94"/>
                <a:gd name="T20" fmla="*/ 360 w 671"/>
                <a:gd name="T21" fmla="*/ 40 h 94"/>
                <a:gd name="T22" fmla="*/ 407 w 671"/>
                <a:gd name="T23" fmla="*/ 2 h 94"/>
                <a:gd name="T24" fmla="*/ 451 w 671"/>
                <a:gd name="T25" fmla="*/ 41 h 94"/>
                <a:gd name="T26" fmla="*/ 497 w 671"/>
                <a:gd name="T27" fmla="*/ 3 h 94"/>
                <a:gd name="T28" fmla="*/ 539 w 671"/>
                <a:gd name="T29" fmla="*/ 41 h 94"/>
                <a:gd name="T30" fmla="*/ 589 w 671"/>
                <a:gd name="T31" fmla="*/ 3 h 94"/>
                <a:gd name="T32" fmla="*/ 628 w 671"/>
                <a:gd name="T33" fmla="*/ 40 h 94"/>
                <a:gd name="T34" fmla="*/ 634 w 671"/>
                <a:gd name="T35" fmla="*/ 32 h 94"/>
                <a:gd name="T36" fmla="*/ 660 w 671"/>
                <a:gd name="T37" fmla="*/ 26 h 94"/>
                <a:gd name="T38" fmla="*/ 670 w 671"/>
                <a:gd name="T39" fmla="*/ 52 h 94"/>
                <a:gd name="T40" fmla="*/ 638 w 671"/>
                <a:gd name="T41" fmla="*/ 81 h 94"/>
                <a:gd name="T42" fmla="*/ 594 w 671"/>
                <a:gd name="T43" fmla="*/ 64 h 94"/>
                <a:gd name="T44" fmla="*/ 585 w 671"/>
                <a:gd name="T45" fmla="*/ 45 h 94"/>
                <a:gd name="T46" fmla="*/ 541 w 671"/>
                <a:gd name="T47" fmla="*/ 82 h 94"/>
                <a:gd name="T48" fmla="*/ 496 w 671"/>
                <a:gd name="T49" fmla="*/ 45 h 94"/>
                <a:gd name="T50" fmla="*/ 452 w 671"/>
                <a:gd name="T51" fmla="*/ 82 h 94"/>
                <a:gd name="T52" fmla="*/ 407 w 671"/>
                <a:gd name="T53" fmla="*/ 46 h 94"/>
                <a:gd name="T54" fmla="*/ 315 w 671"/>
                <a:gd name="T55" fmla="*/ 46 h 94"/>
                <a:gd name="T56" fmla="*/ 272 w 671"/>
                <a:gd name="T57" fmla="*/ 82 h 94"/>
                <a:gd name="T58" fmla="*/ 228 w 671"/>
                <a:gd name="T59" fmla="*/ 45 h 94"/>
                <a:gd name="T60" fmla="*/ 181 w 671"/>
                <a:gd name="T61" fmla="*/ 82 h 94"/>
                <a:gd name="T62" fmla="*/ 138 w 671"/>
                <a:gd name="T63" fmla="*/ 44 h 94"/>
                <a:gd name="T64" fmla="*/ 91 w 671"/>
                <a:gd name="T65" fmla="*/ 82 h 94"/>
                <a:gd name="T66" fmla="*/ 49 w 671"/>
                <a:gd name="T67" fmla="*/ 43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94">
                  <a:moveTo>
                    <a:pt x="49" y="43"/>
                  </a:moveTo>
                  <a:cubicBezTo>
                    <a:pt x="39" y="59"/>
                    <a:pt x="29" y="68"/>
                    <a:pt x="15" y="58"/>
                  </a:cubicBezTo>
                  <a:cubicBezTo>
                    <a:pt x="0" y="47"/>
                    <a:pt x="3" y="31"/>
                    <a:pt x="14" y="21"/>
                  </a:cubicBezTo>
                  <a:cubicBezTo>
                    <a:pt x="23" y="12"/>
                    <a:pt x="38" y="5"/>
                    <a:pt x="51" y="3"/>
                  </a:cubicBezTo>
                  <a:cubicBezTo>
                    <a:pt x="70" y="1"/>
                    <a:pt x="81" y="13"/>
                    <a:pt x="93" y="38"/>
                  </a:cubicBezTo>
                  <a:cubicBezTo>
                    <a:pt x="101" y="17"/>
                    <a:pt x="114" y="2"/>
                    <a:pt x="138" y="2"/>
                  </a:cubicBezTo>
                  <a:cubicBezTo>
                    <a:pt x="161" y="3"/>
                    <a:pt x="174" y="16"/>
                    <a:pt x="182" y="40"/>
                  </a:cubicBezTo>
                  <a:cubicBezTo>
                    <a:pt x="190" y="16"/>
                    <a:pt x="204" y="1"/>
                    <a:pt x="228" y="3"/>
                  </a:cubicBezTo>
                  <a:cubicBezTo>
                    <a:pt x="250" y="4"/>
                    <a:pt x="264" y="16"/>
                    <a:pt x="271" y="41"/>
                  </a:cubicBezTo>
                  <a:cubicBezTo>
                    <a:pt x="280" y="15"/>
                    <a:pt x="295" y="1"/>
                    <a:pt x="320" y="3"/>
                  </a:cubicBezTo>
                  <a:cubicBezTo>
                    <a:pt x="340" y="4"/>
                    <a:pt x="353" y="17"/>
                    <a:pt x="360" y="40"/>
                  </a:cubicBezTo>
                  <a:cubicBezTo>
                    <a:pt x="369" y="15"/>
                    <a:pt x="383" y="2"/>
                    <a:pt x="407" y="2"/>
                  </a:cubicBezTo>
                  <a:cubicBezTo>
                    <a:pt x="429" y="3"/>
                    <a:pt x="442" y="18"/>
                    <a:pt x="451" y="41"/>
                  </a:cubicBezTo>
                  <a:cubicBezTo>
                    <a:pt x="459" y="16"/>
                    <a:pt x="473" y="1"/>
                    <a:pt x="497" y="3"/>
                  </a:cubicBezTo>
                  <a:cubicBezTo>
                    <a:pt x="519" y="4"/>
                    <a:pt x="533" y="15"/>
                    <a:pt x="539" y="41"/>
                  </a:cubicBezTo>
                  <a:cubicBezTo>
                    <a:pt x="549" y="16"/>
                    <a:pt x="563" y="0"/>
                    <a:pt x="589" y="3"/>
                  </a:cubicBezTo>
                  <a:cubicBezTo>
                    <a:pt x="609" y="4"/>
                    <a:pt x="622" y="17"/>
                    <a:pt x="628" y="40"/>
                  </a:cubicBezTo>
                  <a:cubicBezTo>
                    <a:pt x="631" y="36"/>
                    <a:pt x="632" y="33"/>
                    <a:pt x="634" y="32"/>
                  </a:cubicBezTo>
                  <a:cubicBezTo>
                    <a:pt x="643" y="29"/>
                    <a:pt x="655" y="22"/>
                    <a:pt x="660" y="26"/>
                  </a:cubicBezTo>
                  <a:cubicBezTo>
                    <a:pt x="666" y="30"/>
                    <a:pt x="671" y="43"/>
                    <a:pt x="670" y="52"/>
                  </a:cubicBezTo>
                  <a:cubicBezTo>
                    <a:pt x="668" y="69"/>
                    <a:pt x="654" y="78"/>
                    <a:pt x="638" y="81"/>
                  </a:cubicBezTo>
                  <a:cubicBezTo>
                    <a:pt x="620" y="84"/>
                    <a:pt x="605" y="78"/>
                    <a:pt x="594" y="64"/>
                  </a:cubicBezTo>
                  <a:cubicBezTo>
                    <a:pt x="591" y="59"/>
                    <a:pt x="589" y="53"/>
                    <a:pt x="585" y="45"/>
                  </a:cubicBezTo>
                  <a:cubicBezTo>
                    <a:pt x="577" y="66"/>
                    <a:pt x="565" y="82"/>
                    <a:pt x="541" y="82"/>
                  </a:cubicBezTo>
                  <a:cubicBezTo>
                    <a:pt x="518" y="82"/>
                    <a:pt x="504" y="69"/>
                    <a:pt x="496" y="45"/>
                  </a:cubicBezTo>
                  <a:cubicBezTo>
                    <a:pt x="488" y="67"/>
                    <a:pt x="475" y="82"/>
                    <a:pt x="452" y="82"/>
                  </a:cubicBezTo>
                  <a:cubicBezTo>
                    <a:pt x="428" y="82"/>
                    <a:pt x="415" y="67"/>
                    <a:pt x="407" y="46"/>
                  </a:cubicBezTo>
                  <a:cubicBezTo>
                    <a:pt x="386" y="94"/>
                    <a:pt x="337" y="94"/>
                    <a:pt x="315" y="46"/>
                  </a:cubicBezTo>
                  <a:cubicBezTo>
                    <a:pt x="309" y="69"/>
                    <a:pt x="295" y="82"/>
                    <a:pt x="272" y="82"/>
                  </a:cubicBezTo>
                  <a:cubicBezTo>
                    <a:pt x="249" y="82"/>
                    <a:pt x="235" y="69"/>
                    <a:pt x="228" y="45"/>
                  </a:cubicBezTo>
                  <a:cubicBezTo>
                    <a:pt x="219" y="68"/>
                    <a:pt x="205" y="83"/>
                    <a:pt x="181" y="82"/>
                  </a:cubicBezTo>
                  <a:cubicBezTo>
                    <a:pt x="159" y="80"/>
                    <a:pt x="146" y="67"/>
                    <a:pt x="138" y="44"/>
                  </a:cubicBezTo>
                  <a:cubicBezTo>
                    <a:pt x="130" y="69"/>
                    <a:pt x="116" y="83"/>
                    <a:pt x="91" y="82"/>
                  </a:cubicBezTo>
                  <a:cubicBezTo>
                    <a:pt x="69" y="80"/>
                    <a:pt x="56" y="67"/>
                    <a:pt x="49" y="43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CCBD7E0-B5EE-4724-8F5A-01270FC9FBDF}"/>
                </a:ext>
              </a:extLst>
            </p:cNvPr>
            <p:cNvSpPr/>
            <p:nvPr/>
          </p:nvSpPr>
          <p:spPr bwMode="auto">
            <a:xfrm>
              <a:off x="1187451" y="1803400"/>
              <a:ext cx="173038" cy="163513"/>
            </a:xfrm>
            <a:custGeom>
              <a:gdLst>
                <a:gd name="T0" fmla="*/ 25 w 46"/>
                <a:gd name="T1" fmla="*/ 43 h 43"/>
                <a:gd name="T2" fmla="*/ 0 w 46"/>
                <a:gd name="T3" fmla="*/ 14 h 43"/>
                <a:gd name="T4" fmla="*/ 17 w 46"/>
                <a:gd name="T5" fmla="*/ 1 h 43"/>
                <a:gd name="T6" fmla="*/ 43 w 46"/>
                <a:gd name="T7" fmla="*/ 25 h 43"/>
                <a:gd name="T8" fmla="*/ 25 w 46"/>
                <a:gd name="T9" fmla="*/ 43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3">
                  <a:moveTo>
                    <a:pt x="25" y="43"/>
                  </a:moveTo>
                  <a:cubicBezTo>
                    <a:pt x="15" y="31"/>
                    <a:pt x="7" y="23"/>
                    <a:pt x="0" y="14"/>
                  </a:cubicBezTo>
                  <a:cubicBezTo>
                    <a:pt x="6" y="10"/>
                    <a:pt x="11" y="2"/>
                    <a:pt x="17" y="1"/>
                  </a:cubicBezTo>
                  <a:cubicBezTo>
                    <a:pt x="31" y="0"/>
                    <a:pt x="46" y="14"/>
                    <a:pt x="43" y="25"/>
                  </a:cubicBezTo>
                  <a:cubicBezTo>
                    <a:pt x="41" y="30"/>
                    <a:pt x="34" y="34"/>
                    <a:pt x="25" y="43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9042A8A-5F14-4A53-9EC4-0CA11359236A}"/>
                </a:ext>
              </a:extLst>
            </p:cNvPr>
            <p:cNvSpPr/>
            <p:nvPr/>
          </p:nvSpPr>
          <p:spPr bwMode="auto">
            <a:xfrm>
              <a:off x="1773238" y="1785938"/>
              <a:ext cx="147638" cy="169863"/>
            </a:xfrm>
            <a:custGeom>
              <a:gdLst>
                <a:gd name="T0" fmla="*/ 11 w 39"/>
                <a:gd name="T1" fmla="*/ 0 h 45"/>
                <a:gd name="T2" fmla="*/ 39 w 39"/>
                <a:gd name="T3" fmla="*/ 29 h 45"/>
                <a:gd name="T4" fmla="*/ 25 w 39"/>
                <a:gd name="T5" fmla="*/ 43 h 45"/>
                <a:gd name="T6" fmla="*/ 2 w 39"/>
                <a:gd name="T7" fmla="*/ 16 h 45"/>
                <a:gd name="T8" fmla="*/ 11 w 39"/>
                <a:gd name="T9" fmla="*/ 0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5">
                  <a:moveTo>
                    <a:pt x="11" y="0"/>
                  </a:moveTo>
                  <a:cubicBezTo>
                    <a:pt x="30" y="4"/>
                    <a:pt x="38" y="14"/>
                    <a:pt x="39" y="29"/>
                  </a:cubicBezTo>
                  <a:cubicBezTo>
                    <a:pt x="39" y="33"/>
                    <a:pt x="31" y="42"/>
                    <a:pt x="25" y="43"/>
                  </a:cubicBezTo>
                  <a:cubicBezTo>
                    <a:pt x="15" y="45"/>
                    <a:pt x="0" y="28"/>
                    <a:pt x="2" y="16"/>
                  </a:cubicBezTo>
                  <a:cubicBezTo>
                    <a:pt x="3" y="10"/>
                    <a:pt x="8" y="5"/>
                    <a:pt x="11" y="0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47FC7C5-A036-4AD3-A3C6-1063F8B6C702}"/>
                </a:ext>
              </a:extLst>
            </p:cNvPr>
            <p:cNvSpPr/>
            <p:nvPr/>
          </p:nvSpPr>
          <p:spPr bwMode="auto">
            <a:xfrm>
              <a:off x="1935163" y="1535113"/>
              <a:ext cx="177800" cy="139700"/>
            </a:xfrm>
            <a:custGeom>
              <a:gdLst>
                <a:gd name="T0" fmla="*/ 12 w 47"/>
                <a:gd name="T1" fmla="*/ 37 h 37"/>
                <a:gd name="T2" fmla="*/ 2 w 47"/>
                <a:gd name="T3" fmla="*/ 24 h 37"/>
                <a:gd name="T4" fmla="*/ 30 w 47"/>
                <a:gd name="T5" fmla="*/ 2 h 37"/>
                <a:gd name="T6" fmla="*/ 44 w 47"/>
                <a:gd name="T7" fmla="*/ 14 h 37"/>
                <a:gd name="T8" fmla="*/ 12 w 47"/>
                <a:gd name="T9" fmla="*/ 37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7">
                  <a:moveTo>
                    <a:pt x="12" y="37"/>
                  </a:moveTo>
                  <a:cubicBezTo>
                    <a:pt x="10" y="35"/>
                    <a:pt x="3" y="30"/>
                    <a:pt x="2" y="24"/>
                  </a:cubicBezTo>
                  <a:cubicBezTo>
                    <a:pt x="0" y="14"/>
                    <a:pt x="17" y="0"/>
                    <a:pt x="30" y="2"/>
                  </a:cubicBezTo>
                  <a:cubicBezTo>
                    <a:pt x="35" y="3"/>
                    <a:pt x="43" y="9"/>
                    <a:pt x="44" y="14"/>
                  </a:cubicBezTo>
                  <a:cubicBezTo>
                    <a:pt x="47" y="24"/>
                    <a:pt x="31" y="37"/>
                    <a:pt x="12" y="37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751B7E0D-335A-4E7F-B150-D0B37703E362}"/>
                </a:ext>
              </a:extLst>
            </p:cNvPr>
            <p:cNvSpPr/>
            <p:nvPr/>
          </p:nvSpPr>
          <p:spPr bwMode="auto">
            <a:xfrm>
              <a:off x="2514601" y="1754188"/>
              <a:ext cx="177800" cy="141288"/>
            </a:xfrm>
            <a:custGeom>
              <a:gdLst>
                <a:gd name="T0" fmla="*/ 12 w 47"/>
                <a:gd name="T1" fmla="*/ 36 h 37"/>
                <a:gd name="T2" fmla="*/ 2 w 47"/>
                <a:gd name="T3" fmla="*/ 22 h 37"/>
                <a:gd name="T4" fmla="*/ 31 w 47"/>
                <a:gd name="T5" fmla="*/ 2 h 37"/>
                <a:gd name="T6" fmla="*/ 45 w 47"/>
                <a:gd name="T7" fmla="*/ 14 h 37"/>
                <a:gd name="T8" fmla="*/ 12 w 47"/>
                <a:gd name="T9" fmla="*/ 36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7">
                  <a:moveTo>
                    <a:pt x="12" y="36"/>
                  </a:moveTo>
                  <a:cubicBezTo>
                    <a:pt x="10" y="33"/>
                    <a:pt x="3" y="28"/>
                    <a:pt x="2" y="22"/>
                  </a:cubicBezTo>
                  <a:cubicBezTo>
                    <a:pt x="0" y="12"/>
                    <a:pt x="17" y="0"/>
                    <a:pt x="31" y="2"/>
                  </a:cubicBezTo>
                  <a:cubicBezTo>
                    <a:pt x="36" y="3"/>
                    <a:pt x="43" y="9"/>
                    <a:pt x="45" y="14"/>
                  </a:cubicBezTo>
                  <a:cubicBezTo>
                    <a:pt x="47" y="25"/>
                    <a:pt x="31" y="37"/>
                    <a:pt x="12" y="36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92F913F-A59D-44FB-A492-05A9152ABCDF}"/>
                </a:ext>
              </a:extLst>
            </p:cNvPr>
            <p:cNvSpPr/>
            <p:nvPr/>
          </p:nvSpPr>
          <p:spPr bwMode="auto">
            <a:xfrm>
              <a:off x="2192338" y="1687513"/>
              <a:ext cx="144463" cy="177800"/>
            </a:xfrm>
            <a:custGeom>
              <a:gdLst>
                <a:gd name="T0" fmla="*/ 0 w 38"/>
                <a:gd name="T1" fmla="*/ 24 h 47"/>
                <a:gd name="T2" fmla="*/ 23 w 38"/>
                <a:gd name="T3" fmla="*/ 0 h 47"/>
                <a:gd name="T4" fmla="*/ 38 w 38"/>
                <a:gd name="T5" fmla="*/ 22 h 47"/>
                <a:gd name="T6" fmla="*/ 24 w 38"/>
                <a:gd name="T7" fmla="*/ 47 h 47"/>
                <a:gd name="T8" fmla="*/ 0 w 38"/>
                <a:gd name="T9" fmla="*/ 2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0" y="24"/>
                  </a:moveTo>
                  <a:cubicBezTo>
                    <a:pt x="10" y="14"/>
                    <a:pt x="17" y="7"/>
                    <a:pt x="23" y="0"/>
                  </a:cubicBezTo>
                  <a:cubicBezTo>
                    <a:pt x="28" y="7"/>
                    <a:pt x="38" y="15"/>
                    <a:pt x="38" y="22"/>
                  </a:cubicBezTo>
                  <a:cubicBezTo>
                    <a:pt x="38" y="30"/>
                    <a:pt x="29" y="39"/>
                    <a:pt x="24" y="47"/>
                  </a:cubicBezTo>
                  <a:cubicBezTo>
                    <a:pt x="17" y="40"/>
                    <a:pt x="10" y="34"/>
                    <a:pt x="0" y="24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80F0DCE8-23FE-47FE-8FA2-EB8DFCC88A70}"/>
                </a:ext>
              </a:extLst>
            </p:cNvPr>
            <p:cNvSpPr/>
            <p:nvPr/>
          </p:nvSpPr>
          <p:spPr bwMode="auto">
            <a:xfrm>
              <a:off x="1489076" y="1633538"/>
              <a:ext cx="163513" cy="174625"/>
            </a:xfrm>
            <a:custGeom>
              <a:gdLst>
                <a:gd name="T0" fmla="*/ 43 w 43"/>
                <a:gd name="T1" fmla="*/ 27 h 46"/>
                <a:gd name="T2" fmla="*/ 23 w 43"/>
                <a:gd name="T3" fmla="*/ 44 h 46"/>
                <a:gd name="T4" fmla="*/ 2 w 43"/>
                <a:gd name="T5" fmla="*/ 16 h 46"/>
                <a:gd name="T6" fmla="*/ 16 w 43"/>
                <a:gd name="T7" fmla="*/ 0 h 46"/>
                <a:gd name="T8" fmla="*/ 43 w 43"/>
                <a:gd name="T9" fmla="*/ 27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6">
                  <a:moveTo>
                    <a:pt x="43" y="27"/>
                  </a:moveTo>
                  <a:cubicBezTo>
                    <a:pt x="34" y="35"/>
                    <a:pt x="29" y="42"/>
                    <a:pt x="23" y="44"/>
                  </a:cubicBezTo>
                  <a:cubicBezTo>
                    <a:pt x="13" y="46"/>
                    <a:pt x="0" y="29"/>
                    <a:pt x="2" y="16"/>
                  </a:cubicBezTo>
                  <a:cubicBezTo>
                    <a:pt x="3" y="10"/>
                    <a:pt x="11" y="5"/>
                    <a:pt x="16" y="0"/>
                  </a:cubicBezTo>
                  <a:cubicBezTo>
                    <a:pt x="24" y="8"/>
                    <a:pt x="32" y="16"/>
                    <a:pt x="43" y="27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FB1555A8-F71F-41EE-579F-0A324C5C6016}"/>
              </a:ext>
            </a:extLst>
          </p:cNvPr>
          <p:cNvSpPr/>
          <p:nvPr/>
        </p:nvSpPr>
        <p:spPr>
          <a:xfrm>
            <a:off x="295275" y="1144045"/>
            <a:ext cx="11601450" cy="1696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132F8084-C861-5546-3B6A-943E5734BBD0}"/>
              </a:ext>
            </a:extLst>
          </p:cNvPr>
          <p:cNvGrpSpPr/>
          <p:nvPr/>
        </p:nvGrpSpPr>
        <p:grpSpPr>
          <a:xfrm>
            <a:off x="11004551" y="304800"/>
            <a:ext cx="850900" cy="768350"/>
            <a:chOff x="11004551" y="304800"/>
            <a:chExt cx="850900" cy="76835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D3B158C-D818-8728-20B0-A59B664BF01C}"/>
                </a:ext>
              </a:extLst>
            </p:cNvPr>
            <p:cNvSpPr/>
            <p:nvPr/>
          </p:nvSpPr>
          <p:spPr bwMode="auto">
            <a:xfrm>
              <a:off x="11009313" y="731838"/>
              <a:ext cx="831850" cy="142875"/>
            </a:xfrm>
            <a:custGeom>
              <a:gdLst>
                <a:gd name="T0" fmla="*/ 1134 w 2265"/>
                <a:gd name="T1" fmla="*/ 0 h 388"/>
                <a:gd name="T2" fmla="*/ 2231 w 2265"/>
                <a:gd name="T3" fmla="*/ 0 h 388"/>
                <a:gd name="T4" fmla="*/ 2265 w 2265"/>
                <a:gd name="T5" fmla="*/ 33 h 388"/>
                <a:gd name="T6" fmla="*/ 2219 w 2265"/>
                <a:gd name="T7" fmla="*/ 79 h 388"/>
                <a:gd name="T8" fmla="*/ 1579 w 2265"/>
                <a:gd name="T9" fmla="*/ 79 h 388"/>
                <a:gd name="T10" fmla="*/ 1285 w 2265"/>
                <a:gd name="T11" fmla="*/ 117 h 388"/>
                <a:gd name="T12" fmla="*/ 897 w 2265"/>
                <a:gd name="T13" fmla="*/ 261 h 388"/>
                <a:gd name="T14" fmla="*/ 685 w 2265"/>
                <a:gd name="T15" fmla="*/ 382 h 388"/>
                <a:gd name="T16" fmla="*/ 663 w 2265"/>
                <a:gd name="T17" fmla="*/ 383 h 388"/>
                <a:gd name="T18" fmla="*/ 305 w 2265"/>
                <a:gd name="T19" fmla="*/ 179 h 388"/>
                <a:gd name="T20" fmla="*/ 85 w 2265"/>
                <a:gd name="T21" fmla="*/ 91 h 388"/>
                <a:gd name="T22" fmla="*/ 22 w 2265"/>
                <a:gd name="T23" fmla="*/ 80 h 388"/>
                <a:gd name="T24" fmla="*/ 3 w 2265"/>
                <a:gd name="T25" fmla="*/ 61 h 388"/>
                <a:gd name="T26" fmla="*/ 3 w 2265"/>
                <a:gd name="T27" fmla="*/ 57 h 388"/>
                <a:gd name="T28" fmla="*/ 56 w 2265"/>
                <a:gd name="T29" fmla="*/ 0 h 388"/>
                <a:gd name="T30" fmla="*/ 1134 w 2265"/>
                <a:gd name="T31" fmla="*/ 0 h 3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65" h="388">
                  <a:moveTo>
                    <a:pt x="1134" y="0"/>
                  </a:moveTo>
                  <a:cubicBezTo>
                    <a:pt x="1500" y="0"/>
                    <a:pt x="1865" y="0"/>
                    <a:pt x="2231" y="0"/>
                  </a:cubicBezTo>
                  <a:cubicBezTo>
                    <a:pt x="2265" y="0"/>
                    <a:pt x="2265" y="0"/>
                    <a:pt x="2265" y="33"/>
                  </a:cubicBezTo>
                  <a:cubicBezTo>
                    <a:pt x="2265" y="79"/>
                    <a:pt x="2265" y="79"/>
                    <a:pt x="2219" y="79"/>
                  </a:cubicBezTo>
                  <a:cubicBezTo>
                    <a:pt x="2006" y="79"/>
                    <a:pt x="1792" y="79"/>
                    <a:pt x="1579" y="79"/>
                  </a:cubicBezTo>
                  <a:cubicBezTo>
                    <a:pt x="1480" y="79"/>
                    <a:pt x="1382" y="94"/>
                    <a:pt x="1285" y="117"/>
                  </a:cubicBezTo>
                  <a:cubicBezTo>
                    <a:pt x="1150" y="150"/>
                    <a:pt x="1021" y="199"/>
                    <a:pt x="897" y="261"/>
                  </a:cubicBezTo>
                  <a:cubicBezTo>
                    <a:pt x="824" y="297"/>
                    <a:pt x="752" y="335"/>
                    <a:pt x="685" y="382"/>
                  </a:cubicBezTo>
                  <a:cubicBezTo>
                    <a:pt x="677" y="388"/>
                    <a:pt x="671" y="388"/>
                    <a:pt x="663" y="383"/>
                  </a:cubicBezTo>
                  <a:cubicBezTo>
                    <a:pt x="548" y="308"/>
                    <a:pt x="428" y="241"/>
                    <a:pt x="305" y="179"/>
                  </a:cubicBezTo>
                  <a:cubicBezTo>
                    <a:pt x="234" y="143"/>
                    <a:pt x="161" y="113"/>
                    <a:pt x="85" y="91"/>
                  </a:cubicBezTo>
                  <a:cubicBezTo>
                    <a:pt x="64" y="85"/>
                    <a:pt x="43" y="82"/>
                    <a:pt x="22" y="80"/>
                  </a:cubicBezTo>
                  <a:cubicBezTo>
                    <a:pt x="9" y="78"/>
                    <a:pt x="4" y="72"/>
                    <a:pt x="3" y="61"/>
                  </a:cubicBezTo>
                  <a:cubicBezTo>
                    <a:pt x="3" y="59"/>
                    <a:pt x="3" y="58"/>
                    <a:pt x="3" y="57"/>
                  </a:cubicBezTo>
                  <a:cubicBezTo>
                    <a:pt x="0" y="0"/>
                    <a:pt x="0" y="0"/>
                    <a:pt x="56" y="0"/>
                  </a:cubicBezTo>
                  <a:cubicBezTo>
                    <a:pt x="415" y="0"/>
                    <a:pt x="775" y="0"/>
                    <a:pt x="1134" y="0"/>
                  </a:cubicBezTo>
                  <a:close/>
                </a:path>
              </a:pathLst>
            </a:custGeom>
            <a:solidFill>
              <a:srgbClr val="FDD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A1F83DB-9085-2285-CD7F-F290C8458B62}"/>
                </a:ext>
              </a:extLst>
            </p:cNvPr>
            <p:cNvSpPr/>
            <p:nvPr/>
          </p:nvSpPr>
          <p:spPr bwMode="auto">
            <a:xfrm>
              <a:off x="11009313" y="614363"/>
              <a:ext cx="568325" cy="103188"/>
            </a:xfrm>
            <a:custGeom>
              <a:gdLst>
                <a:gd name="T0" fmla="*/ 1544 w 1544"/>
                <a:gd name="T1" fmla="*/ 6 h 284"/>
                <a:gd name="T2" fmla="*/ 1363 w 1544"/>
                <a:gd name="T3" fmla="*/ 123 h 284"/>
                <a:gd name="T4" fmla="*/ 1237 w 1544"/>
                <a:gd name="T5" fmla="*/ 167 h 284"/>
                <a:gd name="T6" fmla="*/ 1163 w 1544"/>
                <a:gd name="T7" fmla="*/ 157 h 284"/>
                <a:gd name="T8" fmla="*/ 1013 w 1544"/>
                <a:gd name="T9" fmla="*/ 201 h 284"/>
                <a:gd name="T10" fmla="*/ 939 w 1544"/>
                <a:gd name="T11" fmla="*/ 267 h 284"/>
                <a:gd name="T12" fmla="*/ 871 w 1544"/>
                <a:gd name="T13" fmla="*/ 271 h 284"/>
                <a:gd name="T14" fmla="*/ 844 w 1544"/>
                <a:gd name="T15" fmla="*/ 251 h 284"/>
                <a:gd name="T16" fmla="*/ 714 w 1544"/>
                <a:gd name="T17" fmla="*/ 228 h 284"/>
                <a:gd name="T18" fmla="*/ 630 w 1544"/>
                <a:gd name="T19" fmla="*/ 260 h 284"/>
                <a:gd name="T20" fmla="*/ 463 w 1544"/>
                <a:gd name="T21" fmla="*/ 224 h 284"/>
                <a:gd name="T22" fmla="*/ 329 w 1544"/>
                <a:gd name="T23" fmla="*/ 197 h 284"/>
                <a:gd name="T24" fmla="*/ 202 w 1544"/>
                <a:gd name="T25" fmla="*/ 223 h 284"/>
                <a:gd name="T26" fmla="*/ 98 w 1544"/>
                <a:gd name="T27" fmla="*/ 182 h 284"/>
                <a:gd name="T28" fmla="*/ 52 w 1544"/>
                <a:gd name="T29" fmla="*/ 155 h 284"/>
                <a:gd name="T30" fmla="*/ 2 w 1544"/>
                <a:gd name="T31" fmla="*/ 89 h 284"/>
                <a:gd name="T32" fmla="*/ 1 w 1544"/>
                <a:gd name="T33" fmla="*/ 19 h 284"/>
                <a:gd name="T34" fmla="*/ 19 w 1544"/>
                <a:gd name="T35" fmla="*/ 1 h 284"/>
                <a:gd name="T36" fmla="*/ 31 w 1544"/>
                <a:gd name="T37" fmla="*/ 1 h 284"/>
                <a:gd name="T38" fmla="*/ 1507 w 1544"/>
                <a:gd name="T39" fmla="*/ 1 h 284"/>
                <a:gd name="T40" fmla="*/ 1542 w 1544"/>
                <a:gd name="T41" fmla="*/ 1 h 284"/>
                <a:gd name="T42" fmla="*/ 1544 w 1544"/>
                <a:gd name="T43" fmla="*/ 6 h 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4" h="284">
                  <a:moveTo>
                    <a:pt x="1544" y="6"/>
                  </a:moveTo>
                  <a:cubicBezTo>
                    <a:pt x="1476" y="34"/>
                    <a:pt x="1423" y="83"/>
                    <a:pt x="1363" y="123"/>
                  </a:cubicBezTo>
                  <a:cubicBezTo>
                    <a:pt x="1326" y="148"/>
                    <a:pt x="1285" y="171"/>
                    <a:pt x="1237" y="167"/>
                  </a:cubicBezTo>
                  <a:cubicBezTo>
                    <a:pt x="1212" y="164"/>
                    <a:pt x="1187" y="160"/>
                    <a:pt x="1163" y="157"/>
                  </a:cubicBezTo>
                  <a:cubicBezTo>
                    <a:pt x="1106" y="148"/>
                    <a:pt x="1055" y="156"/>
                    <a:pt x="1013" y="201"/>
                  </a:cubicBezTo>
                  <a:cubicBezTo>
                    <a:pt x="991" y="225"/>
                    <a:pt x="966" y="247"/>
                    <a:pt x="939" y="267"/>
                  </a:cubicBezTo>
                  <a:cubicBezTo>
                    <a:pt x="919" y="282"/>
                    <a:pt x="894" y="283"/>
                    <a:pt x="871" y="271"/>
                  </a:cubicBezTo>
                  <a:cubicBezTo>
                    <a:pt x="861" y="266"/>
                    <a:pt x="851" y="259"/>
                    <a:pt x="844" y="251"/>
                  </a:cubicBezTo>
                  <a:cubicBezTo>
                    <a:pt x="806" y="213"/>
                    <a:pt x="761" y="213"/>
                    <a:pt x="714" y="228"/>
                  </a:cubicBezTo>
                  <a:cubicBezTo>
                    <a:pt x="686" y="238"/>
                    <a:pt x="658" y="249"/>
                    <a:pt x="630" y="260"/>
                  </a:cubicBezTo>
                  <a:cubicBezTo>
                    <a:pt x="566" y="284"/>
                    <a:pt x="510" y="272"/>
                    <a:pt x="463" y="224"/>
                  </a:cubicBezTo>
                  <a:cubicBezTo>
                    <a:pt x="423" y="184"/>
                    <a:pt x="379" y="180"/>
                    <a:pt x="329" y="197"/>
                  </a:cubicBezTo>
                  <a:cubicBezTo>
                    <a:pt x="288" y="210"/>
                    <a:pt x="246" y="220"/>
                    <a:pt x="202" y="223"/>
                  </a:cubicBezTo>
                  <a:cubicBezTo>
                    <a:pt x="161" y="226"/>
                    <a:pt x="125" y="217"/>
                    <a:pt x="98" y="182"/>
                  </a:cubicBezTo>
                  <a:cubicBezTo>
                    <a:pt x="86" y="168"/>
                    <a:pt x="70" y="158"/>
                    <a:pt x="52" y="155"/>
                  </a:cubicBezTo>
                  <a:cubicBezTo>
                    <a:pt x="13" y="148"/>
                    <a:pt x="4" y="121"/>
                    <a:pt x="2" y="89"/>
                  </a:cubicBezTo>
                  <a:cubicBezTo>
                    <a:pt x="0" y="65"/>
                    <a:pt x="2" y="42"/>
                    <a:pt x="1" y="19"/>
                  </a:cubicBezTo>
                  <a:cubicBezTo>
                    <a:pt x="1" y="6"/>
                    <a:pt x="6" y="0"/>
                    <a:pt x="19" y="1"/>
                  </a:cubicBezTo>
                  <a:cubicBezTo>
                    <a:pt x="23" y="2"/>
                    <a:pt x="27" y="1"/>
                    <a:pt x="31" y="1"/>
                  </a:cubicBezTo>
                  <a:cubicBezTo>
                    <a:pt x="523" y="1"/>
                    <a:pt x="1015" y="1"/>
                    <a:pt x="1507" y="1"/>
                  </a:cubicBezTo>
                  <a:cubicBezTo>
                    <a:pt x="1518" y="1"/>
                    <a:pt x="1530" y="1"/>
                    <a:pt x="1542" y="1"/>
                  </a:cubicBezTo>
                  <a:cubicBezTo>
                    <a:pt x="1543" y="3"/>
                    <a:pt x="1543" y="5"/>
                    <a:pt x="1544" y="6"/>
                  </a:cubicBezTo>
                  <a:close/>
                </a:path>
              </a:pathLst>
            </a:custGeom>
            <a:solidFill>
              <a:srgbClr val="89B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464E9758-C878-BDC4-4B53-C2E933629774}"/>
                </a:ext>
              </a:extLst>
            </p:cNvPr>
            <p:cNvSpPr/>
            <p:nvPr/>
          </p:nvSpPr>
          <p:spPr bwMode="auto">
            <a:xfrm>
              <a:off x="11488738" y="611188"/>
              <a:ext cx="357188" cy="117475"/>
            </a:xfrm>
            <a:custGeom>
              <a:gdLst>
                <a:gd name="T0" fmla="*/ 728 w 971"/>
                <a:gd name="T1" fmla="*/ 287 h 319"/>
                <a:gd name="T2" fmla="*/ 689 w 971"/>
                <a:gd name="T3" fmla="*/ 280 h 319"/>
                <a:gd name="T4" fmla="*/ 628 w 971"/>
                <a:gd name="T5" fmla="*/ 262 h 319"/>
                <a:gd name="T6" fmla="*/ 556 w 971"/>
                <a:gd name="T7" fmla="*/ 277 h 319"/>
                <a:gd name="T8" fmla="*/ 367 w 971"/>
                <a:gd name="T9" fmla="*/ 261 h 319"/>
                <a:gd name="T10" fmla="*/ 170 w 971"/>
                <a:gd name="T11" fmla="*/ 225 h 319"/>
                <a:gd name="T12" fmla="*/ 107 w 971"/>
                <a:gd name="T13" fmla="*/ 250 h 319"/>
                <a:gd name="T14" fmla="*/ 7 w 971"/>
                <a:gd name="T15" fmla="*/ 226 h 319"/>
                <a:gd name="T16" fmla="*/ 9 w 971"/>
                <a:gd name="T17" fmla="*/ 215 h 319"/>
                <a:gd name="T18" fmla="*/ 185 w 971"/>
                <a:gd name="T19" fmla="*/ 125 h 319"/>
                <a:gd name="T20" fmla="*/ 244 w 971"/>
                <a:gd name="T21" fmla="*/ 84 h 319"/>
                <a:gd name="T22" fmla="*/ 263 w 971"/>
                <a:gd name="T23" fmla="*/ 72 h 319"/>
                <a:gd name="T24" fmla="*/ 573 w 971"/>
                <a:gd name="T25" fmla="*/ 5 h 319"/>
                <a:gd name="T26" fmla="*/ 946 w 971"/>
                <a:gd name="T27" fmla="*/ 7 h 319"/>
                <a:gd name="T28" fmla="*/ 968 w 971"/>
                <a:gd name="T29" fmla="*/ 28 h 319"/>
                <a:gd name="T30" fmla="*/ 924 w 971"/>
                <a:gd name="T31" fmla="*/ 82 h 319"/>
                <a:gd name="T32" fmla="*/ 831 w 971"/>
                <a:gd name="T33" fmla="*/ 176 h 319"/>
                <a:gd name="T34" fmla="*/ 777 w 971"/>
                <a:gd name="T35" fmla="*/ 273 h 319"/>
                <a:gd name="T36" fmla="*/ 728 w 971"/>
                <a:gd name="T37" fmla="*/ 287 h 3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1" h="319">
                  <a:moveTo>
                    <a:pt x="728" y="287"/>
                  </a:moveTo>
                  <a:cubicBezTo>
                    <a:pt x="715" y="287"/>
                    <a:pt x="702" y="284"/>
                    <a:pt x="689" y="280"/>
                  </a:cubicBezTo>
                  <a:cubicBezTo>
                    <a:pt x="669" y="273"/>
                    <a:pt x="649" y="265"/>
                    <a:pt x="628" y="262"/>
                  </a:cubicBezTo>
                  <a:cubicBezTo>
                    <a:pt x="602" y="258"/>
                    <a:pt x="579" y="261"/>
                    <a:pt x="556" y="277"/>
                  </a:cubicBezTo>
                  <a:cubicBezTo>
                    <a:pt x="501" y="319"/>
                    <a:pt x="418" y="315"/>
                    <a:pt x="367" y="261"/>
                  </a:cubicBezTo>
                  <a:cubicBezTo>
                    <a:pt x="319" y="209"/>
                    <a:pt x="236" y="196"/>
                    <a:pt x="170" y="225"/>
                  </a:cubicBezTo>
                  <a:cubicBezTo>
                    <a:pt x="149" y="234"/>
                    <a:pt x="129" y="244"/>
                    <a:pt x="107" y="250"/>
                  </a:cubicBezTo>
                  <a:cubicBezTo>
                    <a:pt x="69" y="261"/>
                    <a:pt x="39" y="240"/>
                    <a:pt x="7" y="226"/>
                  </a:cubicBezTo>
                  <a:cubicBezTo>
                    <a:pt x="2" y="224"/>
                    <a:pt x="0" y="216"/>
                    <a:pt x="9" y="215"/>
                  </a:cubicBezTo>
                  <a:cubicBezTo>
                    <a:pt x="79" y="207"/>
                    <a:pt x="129" y="160"/>
                    <a:pt x="185" y="125"/>
                  </a:cubicBezTo>
                  <a:cubicBezTo>
                    <a:pt x="206" y="112"/>
                    <a:pt x="225" y="97"/>
                    <a:pt x="244" y="84"/>
                  </a:cubicBezTo>
                  <a:cubicBezTo>
                    <a:pt x="250" y="80"/>
                    <a:pt x="256" y="75"/>
                    <a:pt x="263" y="72"/>
                  </a:cubicBezTo>
                  <a:cubicBezTo>
                    <a:pt x="361" y="26"/>
                    <a:pt x="462" y="0"/>
                    <a:pt x="573" y="5"/>
                  </a:cubicBezTo>
                  <a:cubicBezTo>
                    <a:pt x="697" y="11"/>
                    <a:pt x="822" y="7"/>
                    <a:pt x="946" y="7"/>
                  </a:cubicBezTo>
                  <a:cubicBezTo>
                    <a:pt x="962" y="7"/>
                    <a:pt x="967" y="13"/>
                    <a:pt x="968" y="28"/>
                  </a:cubicBezTo>
                  <a:cubicBezTo>
                    <a:pt x="971" y="67"/>
                    <a:pt x="962" y="82"/>
                    <a:pt x="924" y="82"/>
                  </a:cubicBezTo>
                  <a:cubicBezTo>
                    <a:pt x="860" y="81"/>
                    <a:pt x="837" y="120"/>
                    <a:pt x="831" y="176"/>
                  </a:cubicBezTo>
                  <a:cubicBezTo>
                    <a:pt x="827" y="216"/>
                    <a:pt x="814" y="251"/>
                    <a:pt x="777" y="273"/>
                  </a:cubicBezTo>
                  <a:cubicBezTo>
                    <a:pt x="762" y="283"/>
                    <a:pt x="746" y="287"/>
                    <a:pt x="728" y="287"/>
                  </a:cubicBezTo>
                  <a:close/>
                </a:path>
              </a:pathLst>
            </a:custGeom>
            <a:solidFill>
              <a:srgbClr val="89B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A885E27-762D-D204-8C56-EF0146D54E4D}"/>
                </a:ext>
              </a:extLst>
            </p:cNvPr>
            <p:cNvSpPr/>
            <p:nvPr/>
          </p:nvSpPr>
          <p:spPr bwMode="auto">
            <a:xfrm>
              <a:off x="11004551" y="792163"/>
              <a:ext cx="850900" cy="134938"/>
            </a:xfrm>
            <a:custGeom>
              <a:gdLst>
                <a:gd name="T0" fmla="*/ 2253 w 2316"/>
                <a:gd name="T1" fmla="*/ 92 h 368"/>
                <a:gd name="T2" fmla="*/ 2092 w 2316"/>
                <a:gd name="T3" fmla="*/ 1 h 368"/>
                <a:gd name="T4" fmla="*/ 1400 w 2316"/>
                <a:gd name="T5" fmla="*/ 0 h 368"/>
                <a:gd name="T6" fmla="*/ 1302 w 2316"/>
                <a:gd name="T7" fmla="*/ 13 h 368"/>
                <a:gd name="T8" fmla="*/ 700 w 2316"/>
                <a:gd name="T9" fmla="*/ 288 h 368"/>
                <a:gd name="T10" fmla="*/ 672 w 2316"/>
                <a:gd name="T11" fmla="*/ 289 h 368"/>
                <a:gd name="T12" fmla="*/ 574 w 2316"/>
                <a:gd name="T13" fmla="*/ 228 h 368"/>
                <a:gd name="T14" fmla="*/ 547 w 2316"/>
                <a:gd name="T15" fmla="*/ 217 h 368"/>
                <a:gd name="T16" fmla="*/ 542 w 2316"/>
                <a:gd name="T17" fmla="*/ 208 h 368"/>
                <a:gd name="T18" fmla="*/ 517 w 2316"/>
                <a:gd name="T19" fmla="*/ 193 h 368"/>
                <a:gd name="T20" fmla="*/ 509 w 2316"/>
                <a:gd name="T21" fmla="*/ 188 h 368"/>
                <a:gd name="T22" fmla="*/ 163 w 2316"/>
                <a:gd name="T23" fmla="*/ 12 h 368"/>
                <a:gd name="T24" fmla="*/ 127 w 2316"/>
                <a:gd name="T25" fmla="*/ 13 h 368"/>
                <a:gd name="T26" fmla="*/ 17 w 2316"/>
                <a:gd name="T27" fmla="*/ 156 h 368"/>
                <a:gd name="T28" fmla="*/ 191 w 2316"/>
                <a:gd name="T29" fmla="*/ 368 h 368"/>
                <a:gd name="T30" fmla="*/ 2098 w 2316"/>
                <a:gd name="T31" fmla="*/ 368 h 368"/>
                <a:gd name="T32" fmla="*/ 2253 w 2316"/>
                <a:gd name="T33" fmla="*/ 92 h 3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6" h="368">
                  <a:moveTo>
                    <a:pt x="2253" y="92"/>
                  </a:moveTo>
                  <a:cubicBezTo>
                    <a:pt x="2220" y="28"/>
                    <a:pt x="2163" y="1"/>
                    <a:pt x="2092" y="1"/>
                  </a:cubicBezTo>
                  <a:cubicBezTo>
                    <a:pt x="1861" y="1"/>
                    <a:pt x="1631" y="1"/>
                    <a:pt x="1400" y="0"/>
                  </a:cubicBezTo>
                  <a:cubicBezTo>
                    <a:pt x="1366" y="0"/>
                    <a:pt x="1334" y="5"/>
                    <a:pt x="1302" y="13"/>
                  </a:cubicBezTo>
                  <a:cubicBezTo>
                    <a:pt x="1085" y="70"/>
                    <a:pt x="885" y="162"/>
                    <a:pt x="700" y="288"/>
                  </a:cubicBezTo>
                  <a:cubicBezTo>
                    <a:pt x="690" y="295"/>
                    <a:pt x="683" y="296"/>
                    <a:pt x="672" y="289"/>
                  </a:cubicBezTo>
                  <a:cubicBezTo>
                    <a:pt x="640" y="268"/>
                    <a:pt x="607" y="248"/>
                    <a:pt x="574" y="228"/>
                  </a:cubicBezTo>
                  <a:cubicBezTo>
                    <a:pt x="564" y="226"/>
                    <a:pt x="558" y="214"/>
                    <a:pt x="547" y="217"/>
                  </a:cubicBezTo>
                  <a:cubicBezTo>
                    <a:pt x="548" y="212"/>
                    <a:pt x="545" y="207"/>
                    <a:pt x="542" y="208"/>
                  </a:cubicBezTo>
                  <a:cubicBezTo>
                    <a:pt x="529" y="211"/>
                    <a:pt x="519" y="209"/>
                    <a:pt x="517" y="193"/>
                  </a:cubicBezTo>
                  <a:cubicBezTo>
                    <a:pt x="517" y="191"/>
                    <a:pt x="512" y="190"/>
                    <a:pt x="509" y="188"/>
                  </a:cubicBezTo>
                  <a:cubicBezTo>
                    <a:pt x="397" y="123"/>
                    <a:pt x="284" y="60"/>
                    <a:pt x="163" y="12"/>
                  </a:cubicBezTo>
                  <a:cubicBezTo>
                    <a:pt x="149" y="7"/>
                    <a:pt x="139" y="8"/>
                    <a:pt x="127" y="13"/>
                  </a:cubicBezTo>
                  <a:cubicBezTo>
                    <a:pt x="63" y="40"/>
                    <a:pt x="27" y="88"/>
                    <a:pt x="17" y="156"/>
                  </a:cubicBezTo>
                  <a:cubicBezTo>
                    <a:pt x="0" y="270"/>
                    <a:pt x="80" y="368"/>
                    <a:pt x="191" y="368"/>
                  </a:cubicBezTo>
                  <a:cubicBezTo>
                    <a:pt x="826" y="368"/>
                    <a:pt x="1462" y="368"/>
                    <a:pt x="2098" y="368"/>
                  </a:cubicBezTo>
                  <a:cubicBezTo>
                    <a:pt x="2249" y="368"/>
                    <a:pt x="2316" y="210"/>
                    <a:pt x="2253" y="92"/>
                  </a:cubicBezTo>
                  <a:close/>
                </a:path>
              </a:pathLst>
            </a:custGeom>
            <a:solidFill>
              <a:srgbClr val="781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B2218AF2-C458-1535-E11C-491896BAE772}"/>
                </a:ext>
              </a:extLst>
            </p:cNvPr>
            <p:cNvSpPr/>
            <p:nvPr/>
          </p:nvSpPr>
          <p:spPr bwMode="auto">
            <a:xfrm>
              <a:off x="11009313" y="952500"/>
              <a:ext cx="835025" cy="120650"/>
            </a:xfrm>
            <a:custGeom>
              <a:gdLst>
                <a:gd name="T0" fmla="*/ 2263 w 2268"/>
                <a:gd name="T1" fmla="*/ 40 h 329"/>
                <a:gd name="T2" fmla="*/ 2226 w 2268"/>
                <a:gd name="T3" fmla="*/ 4 h 329"/>
                <a:gd name="T4" fmla="*/ 31 w 2268"/>
                <a:gd name="T5" fmla="*/ 4 h 329"/>
                <a:gd name="T6" fmla="*/ 23 w 2268"/>
                <a:gd name="T7" fmla="*/ 4 h 329"/>
                <a:gd name="T8" fmla="*/ 1 w 2268"/>
                <a:gd name="T9" fmla="*/ 25 h 329"/>
                <a:gd name="T10" fmla="*/ 1 w 2268"/>
                <a:gd name="T11" fmla="*/ 191 h 329"/>
                <a:gd name="T12" fmla="*/ 11 w 2268"/>
                <a:gd name="T13" fmla="*/ 241 h 329"/>
                <a:gd name="T14" fmla="*/ 11 w 2268"/>
                <a:gd name="T15" fmla="*/ 242 h 329"/>
                <a:gd name="T16" fmla="*/ 13 w 2268"/>
                <a:gd name="T17" fmla="*/ 244 h 329"/>
                <a:gd name="T18" fmla="*/ 17 w 2268"/>
                <a:gd name="T19" fmla="*/ 252 h 329"/>
                <a:gd name="T20" fmla="*/ 25 w 2268"/>
                <a:gd name="T21" fmla="*/ 268 h 329"/>
                <a:gd name="T22" fmla="*/ 32 w 2268"/>
                <a:gd name="T23" fmla="*/ 276 h 329"/>
                <a:gd name="T24" fmla="*/ 37 w 2268"/>
                <a:gd name="T25" fmla="*/ 281 h 329"/>
                <a:gd name="T26" fmla="*/ 43 w 2268"/>
                <a:gd name="T27" fmla="*/ 287 h 329"/>
                <a:gd name="T28" fmla="*/ 49 w 2268"/>
                <a:gd name="T29" fmla="*/ 293 h 329"/>
                <a:gd name="T30" fmla="*/ 50 w 2268"/>
                <a:gd name="T31" fmla="*/ 294 h 329"/>
                <a:gd name="T32" fmla="*/ 52 w 2268"/>
                <a:gd name="T33" fmla="*/ 295 h 329"/>
                <a:gd name="T34" fmla="*/ 54 w 2268"/>
                <a:gd name="T35" fmla="*/ 296 h 329"/>
                <a:gd name="T36" fmla="*/ 60 w 2268"/>
                <a:gd name="T37" fmla="*/ 300 h 329"/>
                <a:gd name="T38" fmla="*/ 66 w 2268"/>
                <a:gd name="T39" fmla="*/ 305 h 329"/>
                <a:gd name="T40" fmla="*/ 72 w 2268"/>
                <a:gd name="T41" fmla="*/ 309 h 329"/>
                <a:gd name="T42" fmla="*/ 76 w 2268"/>
                <a:gd name="T43" fmla="*/ 311 h 329"/>
                <a:gd name="T44" fmla="*/ 139 w 2268"/>
                <a:gd name="T45" fmla="*/ 325 h 329"/>
                <a:gd name="T46" fmla="*/ 161 w 2268"/>
                <a:gd name="T47" fmla="*/ 326 h 329"/>
                <a:gd name="T48" fmla="*/ 1073 w 2268"/>
                <a:gd name="T49" fmla="*/ 326 h 329"/>
                <a:gd name="T50" fmla="*/ 1094 w 2268"/>
                <a:gd name="T51" fmla="*/ 325 h 329"/>
                <a:gd name="T52" fmla="*/ 1167 w 2268"/>
                <a:gd name="T53" fmla="*/ 325 h 329"/>
                <a:gd name="T54" fmla="*/ 1189 w 2268"/>
                <a:gd name="T55" fmla="*/ 326 h 329"/>
                <a:gd name="T56" fmla="*/ 2032 w 2268"/>
                <a:gd name="T57" fmla="*/ 326 h 329"/>
                <a:gd name="T58" fmla="*/ 2054 w 2268"/>
                <a:gd name="T59" fmla="*/ 325 h 329"/>
                <a:gd name="T60" fmla="*/ 2067 w 2268"/>
                <a:gd name="T61" fmla="*/ 325 h 329"/>
                <a:gd name="T62" fmla="*/ 2093 w 2268"/>
                <a:gd name="T63" fmla="*/ 325 h 329"/>
                <a:gd name="T64" fmla="*/ 2149 w 2268"/>
                <a:gd name="T65" fmla="*/ 325 h 329"/>
                <a:gd name="T66" fmla="*/ 2214 w 2268"/>
                <a:gd name="T67" fmla="*/ 292 h 329"/>
                <a:gd name="T68" fmla="*/ 2256 w 2268"/>
                <a:gd name="T69" fmla="*/ 229 h 329"/>
                <a:gd name="T70" fmla="*/ 2263 w 2268"/>
                <a:gd name="T71" fmla="*/ 166 h 329"/>
                <a:gd name="T72" fmla="*/ 2263 w 2268"/>
                <a:gd name="T73" fmla="*/ 40 h 3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68" h="329">
                  <a:moveTo>
                    <a:pt x="2263" y="40"/>
                  </a:moveTo>
                  <a:cubicBezTo>
                    <a:pt x="2262" y="0"/>
                    <a:pt x="2268" y="4"/>
                    <a:pt x="2226" y="4"/>
                  </a:cubicBezTo>
                  <a:cubicBezTo>
                    <a:pt x="1495" y="4"/>
                    <a:pt x="763" y="4"/>
                    <a:pt x="31" y="4"/>
                  </a:cubicBezTo>
                  <a:cubicBezTo>
                    <a:pt x="28" y="4"/>
                    <a:pt x="25" y="4"/>
                    <a:pt x="23" y="4"/>
                  </a:cubicBezTo>
                  <a:cubicBezTo>
                    <a:pt x="7" y="2"/>
                    <a:pt x="0" y="7"/>
                    <a:pt x="1" y="25"/>
                  </a:cubicBezTo>
                  <a:cubicBezTo>
                    <a:pt x="2" y="80"/>
                    <a:pt x="1" y="135"/>
                    <a:pt x="1" y="191"/>
                  </a:cubicBezTo>
                  <a:cubicBezTo>
                    <a:pt x="1" y="208"/>
                    <a:pt x="4" y="225"/>
                    <a:pt x="11" y="241"/>
                  </a:cubicBezTo>
                  <a:cubicBezTo>
                    <a:pt x="11" y="241"/>
                    <a:pt x="11" y="242"/>
                    <a:pt x="11" y="242"/>
                  </a:cubicBezTo>
                  <a:cubicBezTo>
                    <a:pt x="11" y="243"/>
                    <a:pt x="12" y="244"/>
                    <a:pt x="13" y="244"/>
                  </a:cubicBezTo>
                  <a:cubicBezTo>
                    <a:pt x="14" y="247"/>
                    <a:pt x="16" y="249"/>
                    <a:pt x="17" y="252"/>
                  </a:cubicBezTo>
                  <a:cubicBezTo>
                    <a:pt x="17" y="259"/>
                    <a:pt x="19" y="265"/>
                    <a:pt x="25" y="268"/>
                  </a:cubicBezTo>
                  <a:cubicBezTo>
                    <a:pt x="28" y="270"/>
                    <a:pt x="30" y="273"/>
                    <a:pt x="32" y="276"/>
                  </a:cubicBezTo>
                  <a:cubicBezTo>
                    <a:pt x="34" y="278"/>
                    <a:pt x="36" y="280"/>
                    <a:pt x="37" y="281"/>
                  </a:cubicBezTo>
                  <a:cubicBezTo>
                    <a:pt x="38" y="285"/>
                    <a:pt x="40" y="287"/>
                    <a:pt x="43" y="287"/>
                  </a:cubicBezTo>
                  <a:cubicBezTo>
                    <a:pt x="45" y="289"/>
                    <a:pt x="47" y="291"/>
                    <a:pt x="49" y="293"/>
                  </a:cubicBezTo>
                  <a:cubicBezTo>
                    <a:pt x="50" y="294"/>
                    <a:pt x="50" y="294"/>
                    <a:pt x="50" y="294"/>
                  </a:cubicBezTo>
                  <a:cubicBezTo>
                    <a:pt x="50" y="294"/>
                    <a:pt x="52" y="295"/>
                    <a:pt x="52" y="295"/>
                  </a:cubicBezTo>
                  <a:cubicBezTo>
                    <a:pt x="52" y="296"/>
                    <a:pt x="53" y="296"/>
                    <a:pt x="54" y="296"/>
                  </a:cubicBezTo>
                  <a:cubicBezTo>
                    <a:pt x="55" y="300"/>
                    <a:pt x="56" y="302"/>
                    <a:pt x="60" y="300"/>
                  </a:cubicBezTo>
                  <a:cubicBezTo>
                    <a:pt x="62" y="302"/>
                    <a:pt x="64" y="304"/>
                    <a:pt x="66" y="305"/>
                  </a:cubicBezTo>
                  <a:cubicBezTo>
                    <a:pt x="67" y="309"/>
                    <a:pt x="69" y="310"/>
                    <a:pt x="72" y="309"/>
                  </a:cubicBezTo>
                  <a:cubicBezTo>
                    <a:pt x="74" y="310"/>
                    <a:pt x="75" y="311"/>
                    <a:pt x="76" y="311"/>
                  </a:cubicBezTo>
                  <a:cubicBezTo>
                    <a:pt x="95" y="323"/>
                    <a:pt x="116" y="328"/>
                    <a:pt x="139" y="325"/>
                  </a:cubicBezTo>
                  <a:cubicBezTo>
                    <a:pt x="146" y="325"/>
                    <a:pt x="154" y="326"/>
                    <a:pt x="161" y="326"/>
                  </a:cubicBezTo>
                  <a:cubicBezTo>
                    <a:pt x="465" y="326"/>
                    <a:pt x="769" y="326"/>
                    <a:pt x="1073" y="326"/>
                  </a:cubicBezTo>
                  <a:cubicBezTo>
                    <a:pt x="1080" y="326"/>
                    <a:pt x="1087" y="325"/>
                    <a:pt x="1094" y="325"/>
                  </a:cubicBezTo>
                  <a:cubicBezTo>
                    <a:pt x="1119" y="325"/>
                    <a:pt x="1143" y="325"/>
                    <a:pt x="1167" y="325"/>
                  </a:cubicBezTo>
                  <a:cubicBezTo>
                    <a:pt x="1174" y="325"/>
                    <a:pt x="1182" y="326"/>
                    <a:pt x="1189" y="326"/>
                  </a:cubicBezTo>
                  <a:cubicBezTo>
                    <a:pt x="1470" y="326"/>
                    <a:pt x="1751" y="326"/>
                    <a:pt x="2032" y="326"/>
                  </a:cubicBezTo>
                  <a:cubicBezTo>
                    <a:pt x="2040" y="326"/>
                    <a:pt x="2047" y="325"/>
                    <a:pt x="2054" y="325"/>
                  </a:cubicBezTo>
                  <a:cubicBezTo>
                    <a:pt x="2058" y="327"/>
                    <a:pt x="2062" y="327"/>
                    <a:pt x="2067" y="325"/>
                  </a:cubicBezTo>
                  <a:cubicBezTo>
                    <a:pt x="2075" y="325"/>
                    <a:pt x="2084" y="325"/>
                    <a:pt x="2093" y="325"/>
                  </a:cubicBezTo>
                  <a:cubicBezTo>
                    <a:pt x="2112" y="324"/>
                    <a:pt x="2130" y="329"/>
                    <a:pt x="2149" y="325"/>
                  </a:cubicBezTo>
                  <a:cubicBezTo>
                    <a:pt x="2173" y="319"/>
                    <a:pt x="2195" y="308"/>
                    <a:pt x="2214" y="292"/>
                  </a:cubicBezTo>
                  <a:cubicBezTo>
                    <a:pt x="2235" y="274"/>
                    <a:pt x="2247" y="253"/>
                    <a:pt x="2256" y="229"/>
                  </a:cubicBezTo>
                  <a:cubicBezTo>
                    <a:pt x="2260" y="208"/>
                    <a:pt x="2263" y="188"/>
                    <a:pt x="2263" y="166"/>
                  </a:cubicBezTo>
                  <a:cubicBezTo>
                    <a:pt x="2262" y="124"/>
                    <a:pt x="2263" y="82"/>
                    <a:pt x="2263" y="40"/>
                  </a:cubicBezTo>
                  <a:close/>
                </a:path>
              </a:pathLst>
            </a:custGeom>
            <a:solidFill>
              <a:srgbClr val="F18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F9F467D2-8D2F-BFDA-1C06-CB975D19C476}"/>
                </a:ext>
              </a:extLst>
            </p:cNvPr>
            <p:cNvSpPr/>
            <p:nvPr/>
          </p:nvSpPr>
          <p:spPr bwMode="auto">
            <a:xfrm flipH="1">
              <a:off x="11022013" y="105410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18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EF02028D-182C-4DB0-A497-DFF849BD6C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5663" y="304800"/>
              <a:ext cx="823913" cy="279400"/>
            </a:xfrm>
            <a:custGeom>
              <a:gdLst>
                <a:gd name="T0" fmla="*/ 2154 w 2242"/>
                <a:gd name="T1" fmla="*/ 500 h 761"/>
                <a:gd name="T2" fmla="*/ 1692 w 2242"/>
                <a:gd name="T3" fmla="*/ 102 h 761"/>
                <a:gd name="T4" fmla="*/ 1073 w 2242"/>
                <a:gd name="T5" fmla="*/ 0 h 761"/>
                <a:gd name="T6" fmla="*/ 525 w 2242"/>
                <a:gd name="T7" fmla="*/ 103 h 761"/>
                <a:gd name="T8" fmla="*/ 90 w 2242"/>
                <a:gd name="T9" fmla="*/ 472 h 761"/>
                <a:gd name="T10" fmla="*/ 7 w 2242"/>
                <a:gd name="T11" fmla="*/ 723 h 761"/>
                <a:gd name="T12" fmla="*/ 1117 w 2242"/>
                <a:gd name="T13" fmla="*/ 761 h 761"/>
                <a:gd name="T14" fmla="*/ 2160 w 2242"/>
                <a:gd name="T15" fmla="*/ 761 h 761"/>
                <a:gd name="T16" fmla="*/ 470 w 2242"/>
                <a:gd name="T17" fmla="*/ 346 h 761"/>
                <a:gd name="T18" fmla="*/ 401 w 2242"/>
                <a:gd name="T19" fmla="*/ 347 h 761"/>
                <a:gd name="T20" fmla="*/ 470 w 2242"/>
                <a:gd name="T21" fmla="*/ 316 h 761"/>
                <a:gd name="T22" fmla="*/ 546 w 2242"/>
                <a:gd name="T23" fmla="*/ 209 h 761"/>
                <a:gd name="T24" fmla="*/ 579 w 2242"/>
                <a:gd name="T25" fmla="*/ 171 h 761"/>
                <a:gd name="T26" fmla="*/ 615 w 2242"/>
                <a:gd name="T27" fmla="*/ 209 h 761"/>
                <a:gd name="T28" fmla="*/ 678 w 2242"/>
                <a:gd name="T29" fmla="*/ 405 h 761"/>
                <a:gd name="T30" fmla="*/ 606 w 2242"/>
                <a:gd name="T31" fmla="*/ 401 h 761"/>
                <a:gd name="T32" fmla="*/ 679 w 2242"/>
                <a:gd name="T33" fmla="*/ 373 h 761"/>
                <a:gd name="T34" fmla="*/ 678 w 2242"/>
                <a:gd name="T35" fmla="*/ 405 h 761"/>
                <a:gd name="T36" fmla="*/ 832 w 2242"/>
                <a:gd name="T37" fmla="*/ 194 h 761"/>
                <a:gd name="T38" fmla="*/ 797 w 2242"/>
                <a:gd name="T39" fmla="*/ 158 h 761"/>
                <a:gd name="T40" fmla="*/ 876 w 2242"/>
                <a:gd name="T41" fmla="*/ 182 h 761"/>
                <a:gd name="T42" fmla="*/ 1082 w 2242"/>
                <a:gd name="T43" fmla="*/ 318 h 761"/>
                <a:gd name="T44" fmla="*/ 1047 w 2242"/>
                <a:gd name="T45" fmla="*/ 281 h 761"/>
                <a:gd name="T46" fmla="*/ 1117 w 2242"/>
                <a:gd name="T47" fmla="*/ 312 h 761"/>
                <a:gd name="T48" fmla="*/ 1138 w 2242"/>
                <a:gd name="T49" fmla="*/ 146 h 761"/>
                <a:gd name="T50" fmla="*/ 1104 w 2242"/>
                <a:gd name="T51" fmla="*/ 109 h 761"/>
                <a:gd name="T52" fmla="*/ 1174 w 2242"/>
                <a:gd name="T53" fmla="*/ 139 h 761"/>
                <a:gd name="T54" fmla="*/ 1348 w 2242"/>
                <a:gd name="T55" fmla="*/ 253 h 761"/>
                <a:gd name="T56" fmla="*/ 1310 w 2242"/>
                <a:gd name="T57" fmla="*/ 290 h 761"/>
                <a:gd name="T58" fmla="*/ 1275 w 2242"/>
                <a:gd name="T59" fmla="*/ 252 h 761"/>
                <a:gd name="T60" fmla="*/ 1343 w 2242"/>
                <a:gd name="T61" fmla="*/ 435 h 761"/>
                <a:gd name="T62" fmla="*/ 1299 w 2242"/>
                <a:gd name="T63" fmla="*/ 412 h 761"/>
                <a:gd name="T64" fmla="*/ 1378 w 2242"/>
                <a:gd name="T65" fmla="*/ 396 h 761"/>
                <a:gd name="T66" fmla="*/ 1378 w 2242"/>
                <a:gd name="T67" fmla="*/ 428 h 761"/>
                <a:gd name="T68" fmla="*/ 1457 w 2242"/>
                <a:gd name="T69" fmla="*/ 155 h 761"/>
                <a:gd name="T70" fmla="*/ 1424 w 2242"/>
                <a:gd name="T71" fmla="*/ 118 h 761"/>
                <a:gd name="T72" fmla="*/ 1505 w 2242"/>
                <a:gd name="T73" fmla="*/ 131 h 761"/>
                <a:gd name="T74" fmla="*/ 1642 w 2242"/>
                <a:gd name="T75" fmla="*/ 258 h 761"/>
                <a:gd name="T76" fmla="*/ 1716 w 2242"/>
                <a:gd name="T77" fmla="*/ 231 h 761"/>
                <a:gd name="T78" fmla="*/ 1678 w 2242"/>
                <a:gd name="T79" fmla="*/ 267 h 761"/>
                <a:gd name="T80" fmla="*/ 1897 w 2242"/>
                <a:gd name="T81" fmla="*/ 381 h 761"/>
                <a:gd name="T82" fmla="*/ 1827 w 2242"/>
                <a:gd name="T83" fmla="*/ 350 h 761"/>
                <a:gd name="T84" fmla="*/ 1898 w 2242"/>
                <a:gd name="T85" fmla="*/ 352 h 7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42" h="761">
                  <a:moveTo>
                    <a:pt x="2228" y="676"/>
                  </a:moveTo>
                  <a:cubicBezTo>
                    <a:pt x="2211" y="614"/>
                    <a:pt x="2186" y="556"/>
                    <a:pt x="2154" y="500"/>
                  </a:cubicBezTo>
                  <a:cubicBezTo>
                    <a:pt x="2113" y="426"/>
                    <a:pt x="2063" y="359"/>
                    <a:pt x="2002" y="301"/>
                  </a:cubicBezTo>
                  <a:cubicBezTo>
                    <a:pt x="1912" y="214"/>
                    <a:pt x="1808" y="148"/>
                    <a:pt x="1692" y="102"/>
                  </a:cubicBezTo>
                  <a:cubicBezTo>
                    <a:pt x="1616" y="71"/>
                    <a:pt x="1538" y="49"/>
                    <a:pt x="1459" y="32"/>
                  </a:cubicBezTo>
                  <a:cubicBezTo>
                    <a:pt x="1332" y="5"/>
                    <a:pt x="1202" y="1"/>
                    <a:pt x="1073" y="0"/>
                  </a:cubicBezTo>
                  <a:cubicBezTo>
                    <a:pt x="1019" y="0"/>
                    <a:pt x="965" y="4"/>
                    <a:pt x="912" y="9"/>
                  </a:cubicBezTo>
                  <a:cubicBezTo>
                    <a:pt x="778" y="22"/>
                    <a:pt x="649" y="52"/>
                    <a:pt x="525" y="103"/>
                  </a:cubicBezTo>
                  <a:cubicBezTo>
                    <a:pt x="449" y="135"/>
                    <a:pt x="377" y="175"/>
                    <a:pt x="311" y="225"/>
                  </a:cubicBezTo>
                  <a:cubicBezTo>
                    <a:pt x="221" y="293"/>
                    <a:pt x="147" y="375"/>
                    <a:pt x="90" y="472"/>
                  </a:cubicBezTo>
                  <a:cubicBezTo>
                    <a:pt x="53" y="535"/>
                    <a:pt x="25" y="603"/>
                    <a:pt x="5" y="674"/>
                  </a:cubicBezTo>
                  <a:cubicBezTo>
                    <a:pt x="1" y="690"/>
                    <a:pt x="0" y="706"/>
                    <a:pt x="7" y="723"/>
                  </a:cubicBezTo>
                  <a:cubicBezTo>
                    <a:pt x="21" y="752"/>
                    <a:pt x="44" y="761"/>
                    <a:pt x="75" y="761"/>
                  </a:cubicBezTo>
                  <a:cubicBezTo>
                    <a:pt x="422" y="761"/>
                    <a:pt x="770" y="761"/>
                    <a:pt x="1117" y="761"/>
                  </a:cubicBezTo>
                  <a:cubicBezTo>
                    <a:pt x="1187" y="761"/>
                    <a:pt x="1257" y="761"/>
                    <a:pt x="1327" y="761"/>
                  </a:cubicBezTo>
                  <a:cubicBezTo>
                    <a:pt x="1605" y="761"/>
                    <a:pt x="1882" y="761"/>
                    <a:pt x="2160" y="761"/>
                  </a:cubicBezTo>
                  <a:cubicBezTo>
                    <a:pt x="2213" y="761"/>
                    <a:pt x="2242" y="725"/>
                    <a:pt x="2228" y="676"/>
                  </a:cubicBezTo>
                  <a:close/>
                  <a:moveTo>
                    <a:pt x="470" y="346"/>
                  </a:moveTo>
                  <a:cubicBezTo>
                    <a:pt x="459" y="353"/>
                    <a:pt x="447" y="354"/>
                    <a:pt x="434" y="354"/>
                  </a:cubicBezTo>
                  <a:cubicBezTo>
                    <a:pt x="423" y="355"/>
                    <a:pt x="412" y="353"/>
                    <a:pt x="401" y="347"/>
                  </a:cubicBezTo>
                  <a:cubicBezTo>
                    <a:pt x="386" y="339"/>
                    <a:pt x="385" y="323"/>
                    <a:pt x="400" y="316"/>
                  </a:cubicBezTo>
                  <a:cubicBezTo>
                    <a:pt x="423" y="305"/>
                    <a:pt x="447" y="303"/>
                    <a:pt x="470" y="316"/>
                  </a:cubicBezTo>
                  <a:cubicBezTo>
                    <a:pt x="487" y="326"/>
                    <a:pt x="486" y="336"/>
                    <a:pt x="470" y="346"/>
                  </a:cubicBezTo>
                  <a:close/>
                  <a:moveTo>
                    <a:pt x="546" y="209"/>
                  </a:moveTo>
                  <a:cubicBezTo>
                    <a:pt x="528" y="200"/>
                    <a:pt x="529" y="189"/>
                    <a:pt x="546" y="179"/>
                  </a:cubicBezTo>
                  <a:cubicBezTo>
                    <a:pt x="556" y="172"/>
                    <a:pt x="568" y="171"/>
                    <a:pt x="579" y="171"/>
                  </a:cubicBezTo>
                  <a:cubicBezTo>
                    <a:pt x="592" y="171"/>
                    <a:pt x="604" y="172"/>
                    <a:pt x="614" y="179"/>
                  </a:cubicBezTo>
                  <a:cubicBezTo>
                    <a:pt x="629" y="187"/>
                    <a:pt x="630" y="201"/>
                    <a:pt x="615" y="209"/>
                  </a:cubicBezTo>
                  <a:cubicBezTo>
                    <a:pt x="592" y="220"/>
                    <a:pt x="568" y="221"/>
                    <a:pt x="546" y="209"/>
                  </a:cubicBezTo>
                  <a:close/>
                  <a:moveTo>
                    <a:pt x="678" y="405"/>
                  </a:moveTo>
                  <a:cubicBezTo>
                    <a:pt x="667" y="410"/>
                    <a:pt x="655" y="410"/>
                    <a:pt x="639" y="411"/>
                  </a:cubicBezTo>
                  <a:cubicBezTo>
                    <a:pt x="630" y="411"/>
                    <a:pt x="616" y="410"/>
                    <a:pt x="606" y="401"/>
                  </a:cubicBezTo>
                  <a:cubicBezTo>
                    <a:pt x="595" y="392"/>
                    <a:pt x="594" y="383"/>
                    <a:pt x="606" y="376"/>
                  </a:cubicBezTo>
                  <a:cubicBezTo>
                    <a:pt x="630" y="362"/>
                    <a:pt x="654" y="362"/>
                    <a:pt x="679" y="373"/>
                  </a:cubicBezTo>
                  <a:cubicBezTo>
                    <a:pt x="685" y="376"/>
                    <a:pt x="690" y="380"/>
                    <a:pt x="690" y="388"/>
                  </a:cubicBezTo>
                  <a:cubicBezTo>
                    <a:pt x="690" y="397"/>
                    <a:pt x="685" y="402"/>
                    <a:pt x="678" y="405"/>
                  </a:cubicBezTo>
                  <a:close/>
                  <a:moveTo>
                    <a:pt x="876" y="182"/>
                  </a:moveTo>
                  <a:cubicBezTo>
                    <a:pt x="864" y="190"/>
                    <a:pt x="851" y="194"/>
                    <a:pt x="832" y="194"/>
                  </a:cubicBezTo>
                  <a:cubicBezTo>
                    <a:pt x="824" y="193"/>
                    <a:pt x="811" y="191"/>
                    <a:pt x="800" y="185"/>
                  </a:cubicBezTo>
                  <a:cubicBezTo>
                    <a:pt x="787" y="178"/>
                    <a:pt x="787" y="166"/>
                    <a:pt x="797" y="158"/>
                  </a:cubicBezTo>
                  <a:cubicBezTo>
                    <a:pt x="815" y="143"/>
                    <a:pt x="859" y="144"/>
                    <a:pt x="876" y="160"/>
                  </a:cubicBezTo>
                  <a:cubicBezTo>
                    <a:pt x="886" y="168"/>
                    <a:pt x="887" y="174"/>
                    <a:pt x="876" y="182"/>
                  </a:cubicBezTo>
                  <a:close/>
                  <a:moveTo>
                    <a:pt x="1117" y="312"/>
                  </a:moveTo>
                  <a:cubicBezTo>
                    <a:pt x="1110" y="316"/>
                    <a:pt x="1097" y="318"/>
                    <a:pt x="1082" y="318"/>
                  </a:cubicBezTo>
                  <a:cubicBezTo>
                    <a:pt x="1070" y="318"/>
                    <a:pt x="1057" y="318"/>
                    <a:pt x="1046" y="310"/>
                  </a:cubicBezTo>
                  <a:cubicBezTo>
                    <a:pt x="1033" y="300"/>
                    <a:pt x="1033" y="290"/>
                    <a:pt x="1047" y="281"/>
                  </a:cubicBezTo>
                  <a:cubicBezTo>
                    <a:pt x="1064" y="269"/>
                    <a:pt x="1102" y="269"/>
                    <a:pt x="1119" y="281"/>
                  </a:cubicBezTo>
                  <a:cubicBezTo>
                    <a:pt x="1134" y="291"/>
                    <a:pt x="1133" y="304"/>
                    <a:pt x="1117" y="312"/>
                  </a:cubicBezTo>
                  <a:close/>
                  <a:moveTo>
                    <a:pt x="1174" y="139"/>
                  </a:moveTo>
                  <a:cubicBezTo>
                    <a:pt x="1163" y="145"/>
                    <a:pt x="1151" y="148"/>
                    <a:pt x="1138" y="146"/>
                  </a:cubicBezTo>
                  <a:cubicBezTo>
                    <a:pt x="1125" y="146"/>
                    <a:pt x="1112" y="145"/>
                    <a:pt x="1102" y="137"/>
                  </a:cubicBezTo>
                  <a:cubicBezTo>
                    <a:pt x="1089" y="128"/>
                    <a:pt x="1089" y="116"/>
                    <a:pt x="1104" y="109"/>
                  </a:cubicBezTo>
                  <a:cubicBezTo>
                    <a:pt x="1127" y="98"/>
                    <a:pt x="1151" y="98"/>
                    <a:pt x="1175" y="109"/>
                  </a:cubicBezTo>
                  <a:cubicBezTo>
                    <a:pt x="1190" y="116"/>
                    <a:pt x="1190" y="131"/>
                    <a:pt x="1174" y="139"/>
                  </a:cubicBezTo>
                  <a:close/>
                  <a:moveTo>
                    <a:pt x="1275" y="252"/>
                  </a:moveTo>
                  <a:cubicBezTo>
                    <a:pt x="1292" y="241"/>
                    <a:pt x="1331" y="242"/>
                    <a:pt x="1348" y="253"/>
                  </a:cubicBezTo>
                  <a:cubicBezTo>
                    <a:pt x="1360" y="262"/>
                    <a:pt x="1360" y="273"/>
                    <a:pt x="1347" y="282"/>
                  </a:cubicBezTo>
                  <a:cubicBezTo>
                    <a:pt x="1339" y="287"/>
                    <a:pt x="1324" y="290"/>
                    <a:pt x="1310" y="290"/>
                  </a:cubicBezTo>
                  <a:cubicBezTo>
                    <a:pt x="1298" y="290"/>
                    <a:pt x="1286" y="289"/>
                    <a:pt x="1276" y="283"/>
                  </a:cubicBezTo>
                  <a:cubicBezTo>
                    <a:pt x="1260" y="274"/>
                    <a:pt x="1260" y="261"/>
                    <a:pt x="1275" y="252"/>
                  </a:cubicBezTo>
                  <a:close/>
                  <a:moveTo>
                    <a:pt x="1378" y="428"/>
                  </a:moveTo>
                  <a:cubicBezTo>
                    <a:pt x="1367" y="433"/>
                    <a:pt x="1355" y="435"/>
                    <a:pt x="1343" y="435"/>
                  </a:cubicBezTo>
                  <a:cubicBezTo>
                    <a:pt x="1333" y="435"/>
                    <a:pt x="1324" y="433"/>
                    <a:pt x="1316" y="430"/>
                  </a:cubicBezTo>
                  <a:cubicBezTo>
                    <a:pt x="1307" y="427"/>
                    <a:pt x="1299" y="422"/>
                    <a:pt x="1299" y="412"/>
                  </a:cubicBezTo>
                  <a:cubicBezTo>
                    <a:pt x="1299" y="402"/>
                    <a:pt x="1306" y="398"/>
                    <a:pt x="1314" y="395"/>
                  </a:cubicBezTo>
                  <a:cubicBezTo>
                    <a:pt x="1336" y="387"/>
                    <a:pt x="1357" y="386"/>
                    <a:pt x="1378" y="396"/>
                  </a:cubicBezTo>
                  <a:cubicBezTo>
                    <a:pt x="1385" y="399"/>
                    <a:pt x="1392" y="404"/>
                    <a:pt x="1391" y="412"/>
                  </a:cubicBezTo>
                  <a:cubicBezTo>
                    <a:pt x="1391" y="420"/>
                    <a:pt x="1385" y="425"/>
                    <a:pt x="1378" y="428"/>
                  </a:cubicBezTo>
                  <a:close/>
                  <a:moveTo>
                    <a:pt x="1493" y="148"/>
                  </a:moveTo>
                  <a:cubicBezTo>
                    <a:pt x="1483" y="155"/>
                    <a:pt x="1471" y="155"/>
                    <a:pt x="1457" y="155"/>
                  </a:cubicBezTo>
                  <a:cubicBezTo>
                    <a:pt x="1447" y="154"/>
                    <a:pt x="1435" y="155"/>
                    <a:pt x="1424" y="148"/>
                  </a:cubicBezTo>
                  <a:cubicBezTo>
                    <a:pt x="1409" y="139"/>
                    <a:pt x="1408" y="125"/>
                    <a:pt x="1424" y="118"/>
                  </a:cubicBezTo>
                  <a:cubicBezTo>
                    <a:pt x="1446" y="107"/>
                    <a:pt x="1470" y="107"/>
                    <a:pt x="1493" y="117"/>
                  </a:cubicBezTo>
                  <a:cubicBezTo>
                    <a:pt x="1499" y="120"/>
                    <a:pt x="1505" y="124"/>
                    <a:pt x="1505" y="131"/>
                  </a:cubicBezTo>
                  <a:cubicBezTo>
                    <a:pt x="1506" y="140"/>
                    <a:pt x="1500" y="144"/>
                    <a:pt x="1493" y="148"/>
                  </a:cubicBezTo>
                  <a:close/>
                  <a:moveTo>
                    <a:pt x="1642" y="258"/>
                  </a:moveTo>
                  <a:cubicBezTo>
                    <a:pt x="1629" y="249"/>
                    <a:pt x="1629" y="238"/>
                    <a:pt x="1642" y="230"/>
                  </a:cubicBezTo>
                  <a:cubicBezTo>
                    <a:pt x="1659" y="218"/>
                    <a:pt x="1699" y="219"/>
                    <a:pt x="1716" y="231"/>
                  </a:cubicBezTo>
                  <a:cubicBezTo>
                    <a:pt x="1727" y="238"/>
                    <a:pt x="1727" y="252"/>
                    <a:pt x="1714" y="260"/>
                  </a:cubicBezTo>
                  <a:cubicBezTo>
                    <a:pt x="1707" y="264"/>
                    <a:pt x="1692" y="267"/>
                    <a:pt x="1678" y="267"/>
                  </a:cubicBezTo>
                  <a:cubicBezTo>
                    <a:pt x="1665" y="267"/>
                    <a:pt x="1652" y="266"/>
                    <a:pt x="1642" y="258"/>
                  </a:cubicBezTo>
                  <a:close/>
                  <a:moveTo>
                    <a:pt x="1897" y="381"/>
                  </a:moveTo>
                  <a:cubicBezTo>
                    <a:pt x="1874" y="391"/>
                    <a:pt x="1850" y="391"/>
                    <a:pt x="1827" y="381"/>
                  </a:cubicBezTo>
                  <a:cubicBezTo>
                    <a:pt x="1811" y="374"/>
                    <a:pt x="1812" y="360"/>
                    <a:pt x="1827" y="350"/>
                  </a:cubicBezTo>
                  <a:cubicBezTo>
                    <a:pt x="1838" y="344"/>
                    <a:pt x="1850" y="343"/>
                    <a:pt x="1864" y="343"/>
                  </a:cubicBezTo>
                  <a:cubicBezTo>
                    <a:pt x="1875" y="342"/>
                    <a:pt x="1887" y="344"/>
                    <a:pt x="1898" y="352"/>
                  </a:cubicBezTo>
                  <a:cubicBezTo>
                    <a:pt x="1912" y="362"/>
                    <a:pt x="1912" y="373"/>
                    <a:pt x="1897" y="381"/>
                  </a:cubicBezTo>
                  <a:close/>
                </a:path>
              </a:pathLst>
            </a:custGeom>
            <a:solidFill>
              <a:srgbClr val="F18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E64E0B0F-109A-434B-F2A1-1BE7C4208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6529" y="340045"/>
            <a:ext cx="4056542" cy="724247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McDonald’s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C1DD347E-42A9-AD5F-7360-76F4DB80C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718"/>
            <a:ext cx="1104900" cy="110490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35F5BA7A-4AD8-BA56-DBE1-7E22747C2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3433" y="1333624"/>
            <a:ext cx="5524376" cy="552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13853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712662" y="3076913"/>
            <a:ext cx="3214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 hope and I believe that this Template will your Time, Money and Reputation.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 hope and I believe that this Template will your Time, Money and Reputation.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80A5B4C-D686-4E80-A5BA-08C11CB04975}"/>
              </a:ext>
            </a:extLst>
          </p:cNvPr>
          <p:cNvSpPr/>
          <p:nvPr/>
        </p:nvSpPr>
        <p:spPr>
          <a:xfrm>
            <a:off x="847642" y="1738903"/>
            <a:ext cx="3667207" cy="1263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Simple </a:t>
            </a:r>
            <a:r>
              <a:rPr lang="en-US" altLang="ko-KR" sz="36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Images </a:t>
            </a:r>
            <a:r>
              <a:rPr lang="en-US" altLang="ko-KR" sz="36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&amp; Contents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56D7373-88FE-4EC4-9E77-947648304E9E}"/>
              </a:ext>
            </a:extLst>
          </p:cNvPr>
          <p:cNvSpPr/>
          <p:nvPr/>
        </p:nvSpPr>
        <p:spPr>
          <a:xfrm>
            <a:off x="5049078" y="218662"/>
            <a:ext cx="6877879" cy="6380922"/>
          </a:xfrm>
          <a:custGeom>
            <a:gdLst>
              <a:gd name="connsiteX0" fmla="*/ 1490870 w 6877879"/>
              <a:gd name="connsiteY0" fmla="*/ 0 h 6261653"/>
              <a:gd name="connsiteX1" fmla="*/ 6877879 w 6877879"/>
              <a:gd name="connsiteY1" fmla="*/ 19879 h 6261653"/>
              <a:gd name="connsiteX2" fmla="*/ 6877879 w 6877879"/>
              <a:gd name="connsiteY2" fmla="*/ 6261653 h 6261653"/>
              <a:gd name="connsiteX3" fmla="*/ 0 w 6877879"/>
              <a:gd name="connsiteY3" fmla="*/ 6261653 h 6261653"/>
              <a:gd name="connsiteX4" fmla="*/ 1490870 w 6877879"/>
              <a:gd name="connsiteY4" fmla="*/ 0 h 62616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7879" h="6261653">
                <a:moveTo>
                  <a:pt x="1490870" y="0"/>
                </a:moveTo>
                <a:lnTo>
                  <a:pt x="6877879" y="19879"/>
                </a:lnTo>
                <a:lnTo>
                  <a:pt x="6877879" y="6261653"/>
                </a:lnTo>
                <a:lnTo>
                  <a:pt x="0" y="6261653"/>
                </a:lnTo>
                <a:lnTo>
                  <a:pt x="149087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9000">
                <a:srgbClr val="C00000"/>
              </a:gs>
            </a:gsLst>
            <a:lin ang="5400000" scaled="1"/>
          </a:gradFill>
          <a:ln>
            <a:solidFill>
              <a:srgbClr val="F0F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7D8916-BE07-666C-C8D3-A21ECB3FB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718"/>
            <a:ext cx="1104900" cy="11049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EFE3E43-CC3C-48F3-5689-2F0B8854DFAD}"/>
              </a:ext>
            </a:extLst>
          </p:cNvPr>
          <p:cNvSpPr txBox="1"/>
          <p:nvPr/>
        </p:nvSpPr>
        <p:spPr>
          <a:xfrm>
            <a:off x="1466529" y="340045"/>
            <a:ext cx="4153222" cy="72424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>
                <a:solidFill>
                  <a:schemeClr val="tx1">
                    <a:lumMod val="75000"/>
                    <a:lumOff val="25000"/>
                  </a:schemeClr>
                </a:solidFill>
              </a:rPr>
              <a:t>McDonald’s</a:t>
            </a:r>
            <a:endParaRPr lang="en-US" sz="5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7452D30-644B-DB1A-F9F5-E3DD49FE6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78" y="434072"/>
            <a:ext cx="7394354" cy="682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22899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848D1E4-CE20-EBA6-CA9D-915A00ED519B}"/>
              </a:ext>
            </a:extLst>
          </p:cNvPr>
          <p:cNvSpPr/>
          <p:nvPr/>
        </p:nvSpPr>
        <p:spPr>
          <a:xfrm>
            <a:off x="295275" y="1144045"/>
            <a:ext cx="11601450" cy="1696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B3E62F5-12BD-F5A1-3DC4-39E7A1018EC8}"/>
              </a:ext>
            </a:extLst>
          </p:cNvPr>
          <p:cNvGrpSpPr/>
          <p:nvPr/>
        </p:nvGrpSpPr>
        <p:grpSpPr>
          <a:xfrm>
            <a:off x="11004551" y="304800"/>
            <a:ext cx="850900" cy="768350"/>
            <a:chOff x="11004551" y="304800"/>
            <a:chExt cx="850900" cy="76835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173596D-28EC-878F-93B8-BC6566C8341F}"/>
                </a:ext>
              </a:extLst>
            </p:cNvPr>
            <p:cNvSpPr/>
            <p:nvPr/>
          </p:nvSpPr>
          <p:spPr bwMode="auto">
            <a:xfrm>
              <a:off x="11009313" y="731838"/>
              <a:ext cx="831850" cy="142875"/>
            </a:xfrm>
            <a:custGeom>
              <a:gdLst>
                <a:gd name="T0" fmla="*/ 1134 w 2265"/>
                <a:gd name="T1" fmla="*/ 0 h 388"/>
                <a:gd name="T2" fmla="*/ 2231 w 2265"/>
                <a:gd name="T3" fmla="*/ 0 h 388"/>
                <a:gd name="T4" fmla="*/ 2265 w 2265"/>
                <a:gd name="T5" fmla="*/ 33 h 388"/>
                <a:gd name="T6" fmla="*/ 2219 w 2265"/>
                <a:gd name="T7" fmla="*/ 79 h 388"/>
                <a:gd name="T8" fmla="*/ 1579 w 2265"/>
                <a:gd name="T9" fmla="*/ 79 h 388"/>
                <a:gd name="T10" fmla="*/ 1285 w 2265"/>
                <a:gd name="T11" fmla="*/ 117 h 388"/>
                <a:gd name="T12" fmla="*/ 897 w 2265"/>
                <a:gd name="T13" fmla="*/ 261 h 388"/>
                <a:gd name="T14" fmla="*/ 685 w 2265"/>
                <a:gd name="T15" fmla="*/ 382 h 388"/>
                <a:gd name="T16" fmla="*/ 663 w 2265"/>
                <a:gd name="T17" fmla="*/ 383 h 388"/>
                <a:gd name="T18" fmla="*/ 305 w 2265"/>
                <a:gd name="T19" fmla="*/ 179 h 388"/>
                <a:gd name="T20" fmla="*/ 85 w 2265"/>
                <a:gd name="T21" fmla="*/ 91 h 388"/>
                <a:gd name="T22" fmla="*/ 22 w 2265"/>
                <a:gd name="T23" fmla="*/ 80 h 388"/>
                <a:gd name="T24" fmla="*/ 3 w 2265"/>
                <a:gd name="T25" fmla="*/ 61 h 388"/>
                <a:gd name="T26" fmla="*/ 3 w 2265"/>
                <a:gd name="T27" fmla="*/ 57 h 388"/>
                <a:gd name="T28" fmla="*/ 56 w 2265"/>
                <a:gd name="T29" fmla="*/ 0 h 388"/>
                <a:gd name="T30" fmla="*/ 1134 w 2265"/>
                <a:gd name="T31" fmla="*/ 0 h 3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65" h="388">
                  <a:moveTo>
                    <a:pt x="1134" y="0"/>
                  </a:moveTo>
                  <a:cubicBezTo>
                    <a:pt x="1500" y="0"/>
                    <a:pt x="1865" y="0"/>
                    <a:pt x="2231" y="0"/>
                  </a:cubicBezTo>
                  <a:cubicBezTo>
                    <a:pt x="2265" y="0"/>
                    <a:pt x="2265" y="0"/>
                    <a:pt x="2265" y="33"/>
                  </a:cubicBezTo>
                  <a:cubicBezTo>
                    <a:pt x="2265" y="79"/>
                    <a:pt x="2265" y="79"/>
                    <a:pt x="2219" y="79"/>
                  </a:cubicBezTo>
                  <a:cubicBezTo>
                    <a:pt x="2006" y="79"/>
                    <a:pt x="1792" y="79"/>
                    <a:pt x="1579" y="79"/>
                  </a:cubicBezTo>
                  <a:cubicBezTo>
                    <a:pt x="1480" y="79"/>
                    <a:pt x="1382" y="94"/>
                    <a:pt x="1285" y="117"/>
                  </a:cubicBezTo>
                  <a:cubicBezTo>
                    <a:pt x="1150" y="150"/>
                    <a:pt x="1021" y="199"/>
                    <a:pt x="897" y="261"/>
                  </a:cubicBezTo>
                  <a:cubicBezTo>
                    <a:pt x="824" y="297"/>
                    <a:pt x="752" y="335"/>
                    <a:pt x="685" y="382"/>
                  </a:cubicBezTo>
                  <a:cubicBezTo>
                    <a:pt x="677" y="388"/>
                    <a:pt x="671" y="388"/>
                    <a:pt x="663" y="383"/>
                  </a:cubicBezTo>
                  <a:cubicBezTo>
                    <a:pt x="548" y="308"/>
                    <a:pt x="428" y="241"/>
                    <a:pt x="305" y="179"/>
                  </a:cubicBezTo>
                  <a:cubicBezTo>
                    <a:pt x="234" y="143"/>
                    <a:pt x="161" y="113"/>
                    <a:pt x="85" y="91"/>
                  </a:cubicBezTo>
                  <a:cubicBezTo>
                    <a:pt x="64" y="85"/>
                    <a:pt x="43" y="82"/>
                    <a:pt x="22" y="80"/>
                  </a:cubicBezTo>
                  <a:cubicBezTo>
                    <a:pt x="9" y="78"/>
                    <a:pt x="4" y="72"/>
                    <a:pt x="3" y="61"/>
                  </a:cubicBezTo>
                  <a:cubicBezTo>
                    <a:pt x="3" y="59"/>
                    <a:pt x="3" y="58"/>
                    <a:pt x="3" y="57"/>
                  </a:cubicBezTo>
                  <a:cubicBezTo>
                    <a:pt x="0" y="0"/>
                    <a:pt x="0" y="0"/>
                    <a:pt x="56" y="0"/>
                  </a:cubicBezTo>
                  <a:cubicBezTo>
                    <a:pt x="415" y="0"/>
                    <a:pt x="775" y="0"/>
                    <a:pt x="1134" y="0"/>
                  </a:cubicBezTo>
                  <a:close/>
                </a:path>
              </a:pathLst>
            </a:custGeom>
            <a:solidFill>
              <a:srgbClr val="FDD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66D4468-8571-211D-C105-AFA96EDD7F72}"/>
                </a:ext>
              </a:extLst>
            </p:cNvPr>
            <p:cNvSpPr/>
            <p:nvPr/>
          </p:nvSpPr>
          <p:spPr bwMode="auto">
            <a:xfrm>
              <a:off x="11009313" y="614363"/>
              <a:ext cx="568325" cy="103188"/>
            </a:xfrm>
            <a:custGeom>
              <a:gdLst>
                <a:gd name="T0" fmla="*/ 1544 w 1544"/>
                <a:gd name="T1" fmla="*/ 6 h 284"/>
                <a:gd name="T2" fmla="*/ 1363 w 1544"/>
                <a:gd name="T3" fmla="*/ 123 h 284"/>
                <a:gd name="T4" fmla="*/ 1237 w 1544"/>
                <a:gd name="T5" fmla="*/ 167 h 284"/>
                <a:gd name="T6" fmla="*/ 1163 w 1544"/>
                <a:gd name="T7" fmla="*/ 157 h 284"/>
                <a:gd name="T8" fmla="*/ 1013 w 1544"/>
                <a:gd name="T9" fmla="*/ 201 h 284"/>
                <a:gd name="T10" fmla="*/ 939 w 1544"/>
                <a:gd name="T11" fmla="*/ 267 h 284"/>
                <a:gd name="T12" fmla="*/ 871 w 1544"/>
                <a:gd name="T13" fmla="*/ 271 h 284"/>
                <a:gd name="T14" fmla="*/ 844 w 1544"/>
                <a:gd name="T15" fmla="*/ 251 h 284"/>
                <a:gd name="T16" fmla="*/ 714 w 1544"/>
                <a:gd name="T17" fmla="*/ 228 h 284"/>
                <a:gd name="T18" fmla="*/ 630 w 1544"/>
                <a:gd name="T19" fmla="*/ 260 h 284"/>
                <a:gd name="T20" fmla="*/ 463 w 1544"/>
                <a:gd name="T21" fmla="*/ 224 h 284"/>
                <a:gd name="T22" fmla="*/ 329 w 1544"/>
                <a:gd name="T23" fmla="*/ 197 h 284"/>
                <a:gd name="T24" fmla="*/ 202 w 1544"/>
                <a:gd name="T25" fmla="*/ 223 h 284"/>
                <a:gd name="T26" fmla="*/ 98 w 1544"/>
                <a:gd name="T27" fmla="*/ 182 h 284"/>
                <a:gd name="T28" fmla="*/ 52 w 1544"/>
                <a:gd name="T29" fmla="*/ 155 h 284"/>
                <a:gd name="T30" fmla="*/ 2 w 1544"/>
                <a:gd name="T31" fmla="*/ 89 h 284"/>
                <a:gd name="T32" fmla="*/ 1 w 1544"/>
                <a:gd name="T33" fmla="*/ 19 h 284"/>
                <a:gd name="T34" fmla="*/ 19 w 1544"/>
                <a:gd name="T35" fmla="*/ 1 h 284"/>
                <a:gd name="T36" fmla="*/ 31 w 1544"/>
                <a:gd name="T37" fmla="*/ 1 h 284"/>
                <a:gd name="T38" fmla="*/ 1507 w 1544"/>
                <a:gd name="T39" fmla="*/ 1 h 284"/>
                <a:gd name="T40" fmla="*/ 1542 w 1544"/>
                <a:gd name="T41" fmla="*/ 1 h 284"/>
                <a:gd name="T42" fmla="*/ 1544 w 1544"/>
                <a:gd name="T43" fmla="*/ 6 h 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4" h="284">
                  <a:moveTo>
                    <a:pt x="1544" y="6"/>
                  </a:moveTo>
                  <a:cubicBezTo>
                    <a:pt x="1476" y="34"/>
                    <a:pt x="1423" y="83"/>
                    <a:pt x="1363" y="123"/>
                  </a:cubicBezTo>
                  <a:cubicBezTo>
                    <a:pt x="1326" y="148"/>
                    <a:pt x="1285" y="171"/>
                    <a:pt x="1237" y="167"/>
                  </a:cubicBezTo>
                  <a:cubicBezTo>
                    <a:pt x="1212" y="164"/>
                    <a:pt x="1187" y="160"/>
                    <a:pt x="1163" y="157"/>
                  </a:cubicBezTo>
                  <a:cubicBezTo>
                    <a:pt x="1106" y="148"/>
                    <a:pt x="1055" y="156"/>
                    <a:pt x="1013" y="201"/>
                  </a:cubicBezTo>
                  <a:cubicBezTo>
                    <a:pt x="991" y="225"/>
                    <a:pt x="966" y="247"/>
                    <a:pt x="939" y="267"/>
                  </a:cubicBezTo>
                  <a:cubicBezTo>
                    <a:pt x="919" y="282"/>
                    <a:pt x="894" y="283"/>
                    <a:pt x="871" y="271"/>
                  </a:cubicBezTo>
                  <a:cubicBezTo>
                    <a:pt x="861" y="266"/>
                    <a:pt x="851" y="259"/>
                    <a:pt x="844" y="251"/>
                  </a:cubicBezTo>
                  <a:cubicBezTo>
                    <a:pt x="806" y="213"/>
                    <a:pt x="761" y="213"/>
                    <a:pt x="714" y="228"/>
                  </a:cubicBezTo>
                  <a:cubicBezTo>
                    <a:pt x="686" y="238"/>
                    <a:pt x="658" y="249"/>
                    <a:pt x="630" y="260"/>
                  </a:cubicBezTo>
                  <a:cubicBezTo>
                    <a:pt x="566" y="284"/>
                    <a:pt x="510" y="272"/>
                    <a:pt x="463" y="224"/>
                  </a:cubicBezTo>
                  <a:cubicBezTo>
                    <a:pt x="423" y="184"/>
                    <a:pt x="379" y="180"/>
                    <a:pt x="329" y="197"/>
                  </a:cubicBezTo>
                  <a:cubicBezTo>
                    <a:pt x="288" y="210"/>
                    <a:pt x="246" y="220"/>
                    <a:pt x="202" y="223"/>
                  </a:cubicBezTo>
                  <a:cubicBezTo>
                    <a:pt x="161" y="226"/>
                    <a:pt x="125" y="217"/>
                    <a:pt x="98" y="182"/>
                  </a:cubicBezTo>
                  <a:cubicBezTo>
                    <a:pt x="86" y="168"/>
                    <a:pt x="70" y="158"/>
                    <a:pt x="52" y="155"/>
                  </a:cubicBezTo>
                  <a:cubicBezTo>
                    <a:pt x="13" y="148"/>
                    <a:pt x="4" y="121"/>
                    <a:pt x="2" y="89"/>
                  </a:cubicBezTo>
                  <a:cubicBezTo>
                    <a:pt x="0" y="65"/>
                    <a:pt x="2" y="42"/>
                    <a:pt x="1" y="19"/>
                  </a:cubicBezTo>
                  <a:cubicBezTo>
                    <a:pt x="1" y="6"/>
                    <a:pt x="6" y="0"/>
                    <a:pt x="19" y="1"/>
                  </a:cubicBezTo>
                  <a:cubicBezTo>
                    <a:pt x="23" y="2"/>
                    <a:pt x="27" y="1"/>
                    <a:pt x="31" y="1"/>
                  </a:cubicBezTo>
                  <a:cubicBezTo>
                    <a:pt x="523" y="1"/>
                    <a:pt x="1015" y="1"/>
                    <a:pt x="1507" y="1"/>
                  </a:cubicBezTo>
                  <a:cubicBezTo>
                    <a:pt x="1518" y="1"/>
                    <a:pt x="1530" y="1"/>
                    <a:pt x="1542" y="1"/>
                  </a:cubicBezTo>
                  <a:cubicBezTo>
                    <a:pt x="1543" y="3"/>
                    <a:pt x="1543" y="5"/>
                    <a:pt x="1544" y="6"/>
                  </a:cubicBezTo>
                  <a:close/>
                </a:path>
              </a:pathLst>
            </a:custGeom>
            <a:solidFill>
              <a:srgbClr val="89B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1C8ACC2-51DC-FF67-C59F-82D6CDCA371A}"/>
                </a:ext>
              </a:extLst>
            </p:cNvPr>
            <p:cNvSpPr/>
            <p:nvPr/>
          </p:nvSpPr>
          <p:spPr bwMode="auto">
            <a:xfrm>
              <a:off x="11488738" y="611188"/>
              <a:ext cx="357188" cy="117475"/>
            </a:xfrm>
            <a:custGeom>
              <a:gdLst>
                <a:gd name="T0" fmla="*/ 728 w 971"/>
                <a:gd name="T1" fmla="*/ 287 h 319"/>
                <a:gd name="T2" fmla="*/ 689 w 971"/>
                <a:gd name="T3" fmla="*/ 280 h 319"/>
                <a:gd name="T4" fmla="*/ 628 w 971"/>
                <a:gd name="T5" fmla="*/ 262 h 319"/>
                <a:gd name="T6" fmla="*/ 556 w 971"/>
                <a:gd name="T7" fmla="*/ 277 h 319"/>
                <a:gd name="T8" fmla="*/ 367 w 971"/>
                <a:gd name="T9" fmla="*/ 261 h 319"/>
                <a:gd name="T10" fmla="*/ 170 w 971"/>
                <a:gd name="T11" fmla="*/ 225 h 319"/>
                <a:gd name="T12" fmla="*/ 107 w 971"/>
                <a:gd name="T13" fmla="*/ 250 h 319"/>
                <a:gd name="T14" fmla="*/ 7 w 971"/>
                <a:gd name="T15" fmla="*/ 226 h 319"/>
                <a:gd name="T16" fmla="*/ 9 w 971"/>
                <a:gd name="T17" fmla="*/ 215 h 319"/>
                <a:gd name="T18" fmla="*/ 185 w 971"/>
                <a:gd name="T19" fmla="*/ 125 h 319"/>
                <a:gd name="T20" fmla="*/ 244 w 971"/>
                <a:gd name="T21" fmla="*/ 84 h 319"/>
                <a:gd name="T22" fmla="*/ 263 w 971"/>
                <a:gd name="T23" fmla="*/ 72 h 319"/>
                <a:gd name="T24" fmla="*/ 573 w 971"/>
                <a:gd name="T25" fmla="*/ 5 h 319"/>
                <a:gd name="T26" fmla="*/ 946 w 971"/>
                <a:gd name="T27" fmla="*/ 7 h 319"/>
                <a:gd name="T28" fmla="*/ 968 w 971"/>
                <a:gd name="T29" fmla="*/ 28 h 319"/>
                <a:gd name="T30" fmla="*/ 924 w 971"/>
                <a:gd name="T31" fmla="*/ 82 h 319"/>
                <a:gd name="T32" fmla="*/ 831 w 971"/>
                <a:gd name="T33" fmla="*/ 176 h 319"/>
                <a:gd name="T34" fmla="*/ 777 w 971"/>
                <a:gd name="T35" fmla="*/ 273 h 319"/>
                <a:gd name="T36" fmla="*/ 728 w 971"/>
                <a:gd name="T37" fmla="*/ 287 h 3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1" h="319">
                  <a:moveTo>
                    <a:pt x="728" y="287"/>
                  </a:moveTo>
                  <a:cubicBezTo>
                    <a:pt x="715" y="287"/>
                    <a:pt x="702" y="284"/>
                    <a:pt x="689" y="280"/>
                  </a:cubicBezTo>
                  <a:cubicBezTo>
                    <a:pt x="669" y="273"/>
                    <a:pt x="649" y="265"/>
                    <a:pt x="628" y="262"/>
                  </a:cubicBezTo>
                  <a:cubicBezTo>
                    <a:pt x="602" y="258"/>
                    <a:pt x="579" y="261"/>
                    <a:pt x="556" y="277"/>
                  </a:cubicBezTo>
                  <a:cubicBezTo>
                    <a:pt x="501" y="319"/>
                    <a:pt x="418" y="315"/>
                    <a:pt x="367" y="261"/>
                  </a:cubicBezTo>
                  <a:cubicBezTo>
                    <a:pt x="319" y="209"/>
                    <a:pt x="236" y="196"/>
                    <a:pt x="170" y="225"/>
                  </a:cubicBezTo>
                  <a:cubicBezTo>
                    <a:pt x="149" y="234"/>
                    <a:pt x="129" y="244"/>
                    <a:pt x="107" y="250"/>
                  </a:cubicBezTo>
                  <a:cubicBezTo>
                    <a:pt x="69" y="261"/>
                    <a:pt x="39" y="240"/>
                    <a:pt x="7" y="226"/>
                  </a:cubicBezTo>
                  <a:cubicBezTo>
                    <a:pt x="2" y="224"/>
                    <a:pt x="0" y="216"/>
                    <a:pt x="9" y="215"/>
                  </a:cubicBezTo>
                  <a:cubicBezTo>
                    <a:pt x="79" y="207"/>
                    <a:pt x="129" y="160"/>
                    <a:pt x="185" y="125"/>
                  </a:cubicBezTo>
                  <a:cubicBezTo>
                    <a:pt x="206" y="112"/>
                    <a:pt x="225" y="97"/>
                    <a:pt x="244" y="84"/>
                  </a:cubicBezTo>
                  <a:cubicBezTo>
                    <a:pt x="250" y="80"/>
                    <a:pt x="256" y="75"/>
                    <a:pt x="263" y="72"/>
                  </a:cubicBezTo>
                  <a:cubicBezTo>
                    <a:pt x="361" y="26"/>
                    <a:pt x="462" y="0"/>
                    <a:pt x="573" y="5"/>
                  </a:cubicBezTo>
                  <a:cubicBezTo>
                    <a:pt x="697" y="11"/>
                    <a:pt x="822" y="7"/>
                    <a:pt x="946" y="7"/>
                  </a:cubicBezTo>
                  <a:cubicBezTo>
                    <a:pt x="962" y="7"/>
                    <a:pt x="967" y="13"/>
                    <a:pt x="968" y="28"/>
                  </a:cubicBezTo>
                  <a:cubicBezTo>
                    <a:pt x="971" y="67"/>
                    <a:pt x="962" y="82"/>
                    <a:pt x="924" y="82"/>
                  </a:cubicBezTo>
                  <a:cubicBezTo>
                    <a:pt x="860" y="81"/>
                    <a:pt x="837" y="120"/>
                    <a:pt x="831" y="176"/>
                  </a:cubicBezTo>
                  <a:cubicBezTo>
                    <a:pt x="827" y="216"/>
                    <a:pt x="814" y="251"/>
                    <a:pt x="777" y="273"/>
                  </a:cubicBezTo>
                  <a:cubicBezTo>
                    <a:pt x="762" y="283"/>
                    <a:pt x="746" y="287"/>
                    <a:pt x="728" y="287"/>
                  </a:cubicBezTo>
                  <a:close/>
                </a:path>
              </a:pathLst>
            </a:custGeom>
            <a:solidFill>
              <a:srgbClr val="89B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0620A64-EE20-26E0-F096-8BDEA658D9CB}"/>
                </a:ext>
              </a:extLst>
            </p:cNvPr>
            <p:cNvSpPr/>
            <p:nvPr/>
          </p:nvSpPr>
          <p:spPr bwMode="auto">
            <a:xfrm>
              <a:off x="11004551" y="792163"/>
              <a:ext cx="850900" cy="134938"/>
            </a:xfrm>
            <a:custGeom>
              <a:gdLst>
                <a:gd name="T0" fmla="*/ 2253 w 2316"/>
                <a:gd name="T1" fmla="*/ 92 h 368"/>
                <a:gd name="T2" fmla="*/ 2092 w 2316"/>
                <a:gd name="T3" fmla="*/ 1 h 368"/>
                <a:gd name="T4" fmla="*/ 1400 w 2316"/>
                <a:gd name="T5" fmla="*/ 0 h 368"/>
                <a:gd name="T6" fmla="*/ 1302 w 2316"/>
                <a:gd name="T7" fmla="*/ 13 h 368"/>
                <a:gd name="T8" fmla="*/ 700 w 2316"/>
                <a:gd name="T9" fmla="*/ 288 h 368"/>
                <a:gd name="T10" fmla="*/ 672 w 2316"/>
                <a:gd name="T11" fmla="*/ 289 h 368"/>
                <a:gd name="T12" fmla="*/ 574 w 2316"/>
                <a:gd name="T13" fmla="*/ 228 h 368"/>
                <a:gd name="T14" fmla="*/ 547 w 2316"/>
                <a:gd name="T15" fmla="*/ 217 h 368"/>
                <a:gd name="T16" fmla="*/ 542 w 2316"/>
                <a:gd name="T17" fmla="*/ 208 h 368"/>
                <a:gd name="T18" fmla="*/ 517 w 2316"/>
                <a:gd name="T19" fmla="*/ 193 h 368"/>
                <a:gd name="T20" fmla="*/ 509 w 2316"/>
                <a:gd name="T21" fmla="*/ 188 h 368"/>
                <a:gd name="T22" fmla="*/ 163 w 2316"/>
                <a:gd name="T23" fmla="*/ 12 h 368"/>
                <a:gd name="T24" fmla="*/ 127 w 2316"/>
                <a:gd name="T25" fmla="*/ 13 h 368"/>
                <a:gd name="T26" fmla="*/ 17 w 2316"/>
                <a:gd name="T27" fmla="*/ 156 h 368"/>
                <a:gd name="T28" fmla="*/ 191 w 2316"/>
                <a:gd name="T29" fmla="*/ 368 h 368"/>
                <a:gd name="T30" fmla="*/ 2098 w 2316"/>
                <a:gd name="T31" fmla="*/ 368 h 368"/>
                <a:gd name="T32" fmla="*/ 2253 w 2316"/>
                <a:gd name="T33" fmla="*/ 92 h 3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6" h="368">
                  <a:moveTo>
                    <a:pt x="2253" y="92"/>
                  </a:moveTo>
                  <a:cubicBezTo>
                    <a:pt x="2220" y="28"/>
                    <a:pt x="2163" y="1"/>
                    <a:pt x="2092" y="1"/>
                  </a:cubicBezTo>
                  <a:cubicBezTo>
                    <a:pt x="1861" y="1"/>
                    <a:pt x="1631" y="1"/>
                    <a:pt x="1400" y="0"/>
                  </a:cubicBezTo>
                  <a:cubicBezTo>
                    <a:pt x="1366" y="0"/>
                    <a:pt x="1334" y="5"/>
                    <a:pt x="1302" y="13"/>
                  </a:cubicBezTo>
                  <a:cubicBezTo>
                    <a:pt x="1085" y="70"/>
                    <a:pt x="885" y="162"/>
                    <a:pt x="700" y="288"/>
                  </a:cubicBezTo>
                  <a:cubicBezTo>
                    <a:pt x="690" y="295"/>
                    <a:pt x="683" y="296"/>
                    <a:pt x="672" y="289"/>
                  </a:cubicBezTo>
                  <a:cubicBezTo>
                    <a:pt x="640" y="268"/>
                    <a:pt x="607" y="248"/>
                    <a:pt x="574" y="228"/>
                  </a:cubicBezTo>
                  <a:cubicBezTo>
                    <a:pt x="564" y="226"/>
                    <a:pt x="558" y="214"/>
                    <a:pt x="547" y="217"/>
                  </a:cubicBezTo>
                  <a:cubicBezTo>
                    <a:pt x="548" y="212"/>
                    <a:pt x="545" y="207"/>
                    <a:pt x="542" y="208"/>
                  </a:cubicBezTo>
                  <a:cubicBezTo>
                    <a:pt x="529" y="211"/>
                    <a:pt x="519" y="209"/>
                    <a:pt x="517" y="193"/>
                  </a:cubicBezTo>
                  <a:cubicBezTo>
                    <a:pt x="517" y="191"/>
                    <a:pt x="512" y="190"/>
                    <a:pt x="509" y="188"/>
                  </a:cubicBezTo>
                  <a:cubicBezTo>
                    <a:pt x="397" y="123"/>
                    <a:pt x="284" y="60"/>
                    <a:pt x="163" y="12"/>
                  </a:cubicBezTo>
                  <a:cubicBezTo>
                    <a:pt x="149" y="7"/>
                    <a:pt x="139" y="8"/>
                    <a:pt x="127" y="13"/>
                  </a:cubicBezTo>
                  <a:cubicBezTo>
                    <a:pt x="63" y="40"/>
                    <a:pt x="27" y="88"/>
                    <a:pt x="17" y="156"/>
                  </a:cubicBezTo>
                  <a:cubicBezTo>
                    <a:pt x="0" y="270"/>
                    <a:pt x="80" y="368"/>
                    <a:pt x="191" y="368"/>
                  </a:cubicBezTo>
                  <a:cubicBezTo>
                    <a:pt x="826" y="368"/>
                    <a:pt x="1462" y="368"/>
                    <a:pt x="2098" y="368"/>
                  </a:cubicBezTo>
                  <a:cubicBezTo>
                    <a:pt x="2249" y="368"/>
                    <a:pt x="2316" y="210"/>
                    <a:pt x="2253" y="92"/>
                  </a:cubicBezTo>
                  <a:close/>
                </a:path>
              </a:pathLst>
            </a:custGeom>
            <a:solidFill>
              <a:srgbClr val="781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BF1E4A2-CE5D-1C42-38A8-61ECD68C23C8}"/>
                </a:ext>
              </a:extLst>
            </p:cNvPr>
            <p:cNvSpPr/>
            <p:nvPr/>
          </p:nvSpPr>
          <p:spPr bwMode="auto">
            <a:xfrm>
              <a:off x="11009313" y="952500"/>
              <a:ext cx="835025" cy="120650"/>
            </a:xfrm>
            <a:custGeom>
              <a:gdLst>
                <a:gd name="T0" fmla="*/ 2263 w 2268"/>
                <a:gd name="T1" fmla="*/ 40 h 329"/>
                <a:gd name="T2" fmla="*/ 2226 w 2268"/>
                <a:gd name="T3" fmla="*/ 4 h 329"/>
                <a:gd name="T4" fmla="*/ 31 w 2268"/>
                <a:gd name="T5" fmla="*/ 4 h 329"/>
                <a:gd name="T6" fmla="*/ 23 w 2268"/>
                <a:gd name="T7" fmla="*/ 4 h 329"/>
                <a:gd name="T8" fmla="*/ 1 w 2268"/>
                <a:gd name="T9" fmla="*/ 25 h 329"/>
                <a:gd name="T10" fmla="*/ 1 w 2268"/>
                <a:gd name="T11" fmla="*/ 191 h 329"/>
                <a:gd name="T12" fmla="*/ 11 w 2268"/>
                <a:gd name="T13" fmla="*/ 241 h 329"/>
                <a:gd name="T14" fmla="*/ 11 w 2268"/>
                <a:gd name="T15" fmla="*/ 242 h 329"/>
                <a:gd name="T16" fmla="*/ 13 w 2268"/>
                <a:gd name="T17" fmla="*/ 244 h 329"/>
                <a:gd name="T18" fmla="*/ 17 w 2268"/>
                <a:gd name="T19" fmla="*/ 252 h 329"/>
                <a:gd name="T20" fmla="*/ 25 w 2268"/>
                <a:gd name="T21" fmla="*/ 268 h 329"/>
                <a:gd name="T22" fmla="*/ 32 w 2268"/>
                <a:gd name="T23" fmla="*/ 276 h 329"/>
                <a:gd name="T24" fmla="*/ 37 w 2268"/>
                <a:gd name="T25" fmla="*/ 281 h 329"/>
                <a:gd name="T26" fmla="*/ 43 w 2268"/>
                <a:gd name="T27" fmla="*/ 287 h 329"/>
                <a:gd name="T28" fmla="*/ 49 w 2268"/>
                <a:gd name="T29" fmla="*/ 293 h 329"/>
                <a:gd name="T30" fmla="*/ 50 w 2268"/>
                <a:gd name="T31" fmla="*/ 294 h 329"/>
                <a:gd name="T32" fmla="*/ 52 w 2268"/>
                <a:gd name="T33" fmla="*/ 295 h 329"/>
                <a:gd name="T34" fmla="*/ 54 w 2268"/>
                <a:gd name="T35" fmla="*/ 296 h 329"/>
                <a:gd name="T36" fmla="*/ 60 w 2268"/>
                <a:gd name="T37" fmla="*/ 300 h 329"/>
                <a:gd name="T38" fmla="*/ 66 w 2268"/>
                <a:gd name="T39" fmla="*/ 305 h 329"/>
                <a:gd name="T40" fmla="*/ 72 w 2268"/>
                <a:gd name="T41" fmla="*/ 309 h 329"/>
                <a:gd name="T42" fmla="*/ 76 w 2268"/>
                <a:gd name="T43" fmla="*/ 311 h 329"/>
                <a:gd name="T44" fmla="*/ 139 w 2268"/>
                <a:gd name="T45" fmla="*/ 325 h 329"/>
                <a:gd name="T46" fmla="*/ 161 w 2268"/>
                <a:gd name="T47" fmla="*/ 326 h 329"/>
                <a:gd name="T48" fmla="*/ 1073 w 2268"/>
                <a:gd name="T49" fmla="*/ 326 h 329"/>
                <a:gd name="T50" fmla="*/ 1094 w 2268"/>
                <a:gd name="T51" fmla="*/ 325 h 329"/>
                <a:gd name="T52" fmla="*/ 1167 w 2268"/>
                <a:gd name="T53" fmla="*/ 325 h 329"/>
                <a:gd name="T54" fmla="*/ 1189 w 2268"/>
                <a:gd name="T55" fmla="*/ 326 h 329"/>
                <a:gd name="T56" fmla="*/ 2032 w 2268"/>
                <a:gd name="T57" fmla="*/ 326 h 329"/>
                <a:gd name="T58" fmla="*/ 2054 w 2268"/>
                <a:gd name="T59" fmla="*/ 325 h 329"/>
                <a:gd name="T60" fmla="*/ 2067 w 2268"/>
                <a:gd name="T61" fmla="*/ 325 h 329"/>
                <a:gd name="T62" fmla="*/ 2093 w 2268"/>
                <a:gd name="T63" fmla="*/ 325 h 329"/>
                <a:gd name="T64" fmla="*/ 2149 w 2268"/>
                <a:gd name="T65" fmla="*/ 325 h 329"/>
                <a:gd name="T66" fmla="*/ 2214 w 2268"/>
                <a:gd name="T67" fmla="*/ 292 h 329"/>
                <a:gd name="T68" fmla="*/ 2256 w 2268"/>
                <a:gd name="T69" fmla="*/ 229 h 329"/>
                <a:gd name="T70" fmla="*/ 2263 w 2268"/>
                <a:gd name="T71" fmla="*/ 166 h 329"/>
                <a:gd name="T72" fmla="*/ 2263 w 2268"/>
                <a:gd name="T73" fmla="*/ 40 h 3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68" h="329">
                  <a:moveTo>
                    <a:pt x="2263" y="40"/>
                  </a:moveTo>
                  <a:cubicBezTo>
                    <a:pt x="2262" y="0"/>
                    <a:pt x="2268" y="4"/>
                    <a:pt x="2226" y="4"/>
                  </a:cubicBezTo>
                  <a:cubicBezTo>
                    <a:pt x="1495" y="4"/>
                    <a:pt x="763" y="4"/>
                    <a:pt x="31" y="4"/>
                  </a:cubicBezTo>
                  <a:cubicBezTo>
                    <a:pt x="28" y="4"/>
                    <a:pt x="25" y="4"/>
                    <a:pt x="23" y="4"/>
                  </a:cubicBezTo>
                  <a:cubicBezTo>
                    <a:pt x="7" y="2"/>
                    <a:pt x="0" y="7"/>
                    <a:pt x="1" y="25"/>
                  </a:cubicBezTo>
                  <a:cubicBezTo>
                    <a:pt x="2" y="80"/>
                    <a:pt x="1" y="135"/>
                    <a:pt x="1" y="191"/>
                  </a:cubicBezTo>
                  <a:cubicBezTo>
                    <a:pt x="1" y="208"/>
                    <a:pt x="4" y="225"/>
                    <a:pt x="11" y="241"/>
                  </a:cubicBezTo>
                  <a:cubicBezTo>
                    <a:pt x="11" y="241"/>
                    <a:pt x="11" y="242"/>
                    <a:pt x="11" y="242"/>
                  </a:cubicBezTo>
                  <a:cubicBezTo>
                    <a:pt x="11" y="243"/>
                    <a:pt x="12" y="244"/>
                    <a:pt x="13" y="244"/>
                  </a:cubicBezTo>
                  <a:cubicBezTo>
                    <a:pt x="14" y="247"/>
                    <a:pt x="16" y="249"/>
                    <a:pt x="17" y="252"/>
                  </a:cubicBezTo>
                  <a:cubicBezTo>
                    <a:pt x="17" y="259"/>
                    <a:pt x="19" y="265"/>
                    <a:pt x="25" y="268"/>
                  </a:cubicBezTo>
                  <a:cubicBezTo>
                    <a:pt x="28" y="270"/>
                    <a:pt x="30" y="273"/>
                    <a:pt x="32" y="276"/>
                  </a:cubicBezTo>
                  <a:cubicBezTo>
                    <a:pt x="34" y="278"/>
                    <a:pt x="36" y="280"/>
                    <a:pt x="37" y="281"/>
                  </a:cubicBezTo>
                  <a:cubicBezTo>
                    <a:pt x="38" y="285"/>
                    <a:pt x="40" y="287"/>
                    <a:pt x="43" y="287"/>
                  </a:cubicBezTo>
                  <a:cubicBezTo>
                    <a:pt x="45" y="289"/>
                    <a:pt x="47" y="291"/>
                    <a:pt x="49" y="293"/>
                  </a:cubicBezTo>
                  <a:cubicBezTo>
                    <a:pt x="50" y="294"/>
                    <a:pt x="50" y="294"/>
                    <a:pt x="50" y="294"/>
                  </a:cubicBezTo>
                  <a:cubicBezTo>
                    <a:pt x="50" y="294"/>
                    <a:pt x="52" y="295"/>
                    <a:pt x="52" y="295"/>
                  </a:cubicBezTo>
                  <a:cubicBezTo>
                    <a:pt x="52" y="296"/>
                    <a:pt x="53" y="296"/>
                    <a:pt x="54" y="296"/>
                  </a:cubicBezTo>
                  <a:cubicBezTo>
                    <a:pt x="55" y="300"/>
                    <a:pt x="56" y="302"/>
                    <a:pt x="60" y="300"/>
                  </a:cubicBezTo>
                  <a:cubicBezTo>
                    <a:pt x="62" y="302"/>
                    <a:pt x="64" y="304"/>
                    <a:pt x="66" y="305"/>
                  </a:cubicBezTo>
                  <a:cubicBezTo>
                    <a:pt x="67" y="309"/>
                    <a:pt x="69" y="310"/>
                    <a:pt x="72" y="309"/>
                  </a:cubicBezTo>
                  <a:cubicBezTo>
                    <a:pt x="74" y="310"/>
                    <a:pt x="75" y="311"/>
                    <a:pt x="76" y="311"/>
                  </a:cubicBezTo>
                  <a:cubicBezTo>
                    <a:pt x="95" y="323"/>
                    <a:pt x="116" y="328"/>
                    <a:pt x="139" y="325"/>
                  </a:cubicBezTo>
                  <a:cubicBezTo>
                    <a:pt x="146" y="325"/>
                    <a:pt x="154" y="326"/>
                    <a:pt x="161" y="326"/>
                  </a:cubicBezTo>
                  <a:cubicBezTo>
                    <a:pt x="465" y="326"/>
                    <a:pt x="769" y="326"/>
                    <a:pt x="1073" y="326"/>
                  </a:cubicBezTo>
                  <a:cubicBezTo>
                    <a:pt x="1080" y="326"/>
                    <a:pt x="1087" y="325"/>
                    <a:pt x="1094" y="325"/>
                  </a:cubicBezTo>
                  <a:cubicBezTo>
                    <a:pt x="1119" y="325"/>
                    <a:pt x="1143" y="325"/>
                    <a:pt x="1167" y="325"/>
                  </a:cubicBezTo>
                  <a:cubicBezTo>
                    <a:pt x="1174" y="325"/>
                    <a:pt x="1182" y="326"/>
                    <a:pt x="1189" y="326"/>
                  </a:cubicBezTo>
                  <a:cubicBezTo>
                    <a:pt x="1470" y="326"/>
                    <a:pt x="1751" y="326"/>
                    <a:pt x="2032" y="326"/>
                  </a:cubicBezTo>
                  <a:cubicBezTo>
                    <a:pt x="2040" y="326"/>
                    <a:pt x="2047" y="325"/>
                    <a:pt x="2054" y="325"/>
                  </a:cubicBezTo>
                  <a:cubicBezTo>
                    <a:pt x="2058" y="327"/>
                    <a:pt x="2062" y="327"/>
                    <a:pt x="2067" y="325"/>
                  </a:cubicBezTo>
                  <a:cubicBezTo>
                    <a:pt x="2075" y="325"/>
                    <a:pt x="2084" y="325"/>
                    <a:pt x="2093" y="325"/>
                  </a:cubicBezTo>
                  <a:cubicBezTo>
                    <a:pt x="2112" y="324"/>
                    <a:pt x="2130" y="329"/>
                    <a:pt x="2149" y="325"/>
                  </a:cubicBezTo>
                  <a:cubicBezTo>
                    <a:pt x="2173" y="319"/>
                    <a:pt x="2195" y="308"/>
                    <a:pt x="2214" y="292"/>
                  </a:cubicBezTo>
                  <a:cubicBezTo>
                    <a:pt x="2235" y="274"/>
                    <a:pt x="2247" y="253"/>
                    <a:pt x="2256" y="229"/>
                  </a:cubicBezTo>
                  <a:cubicBezTo>
                    <a:pt x="2260" y="208"/>
                    <a:pt x="2263" y="188"/>
                    <a:pt x="2263" y="166"/>
                  </a:cubicBezTo>
                  <a:cubicBezTo>
                    <a:pt x="2262" y="124"/>
                    <a:pt x="2263" y="82"/>
                    <a:pt x="2263" y="40"/>
                  </a:cubicBezTo>
                  <a:close/>
                </a:path>
              </a:pathLst>
            </a:custGeom>
            <a:solidFill>
              <a:srgbClr val="F18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22B5DD-DAC0-FD9D-700F-B4CF52DA818A}"/>
                </a:ext>
              </a:extLst>
            </p:cNvPr>
            <p:cNvSpPr/>
            <p:nvPr/>
          </p:nvSpPr>
          <p:spPr bwMode="auto">
            <a:xfrm flipH="1">
              <a:off x="11022013" y="105410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18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2F06295-52F2-30E2-C658-7349CA69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5663" y="304800"/>
              <a:ext cx="823913" cy="279400"/>
            </a:xfrm>
            <a:custGeom>
              <a:gdLst>
                <a:gd name="T0" fmla="*/ 2154 w 2242"/>
                <a:gd name="T1" fmla="*/ 500 h 761"/>
                <a:gd name="T2" fmla="*/ 1692 w 2242"/>
                <a:gd name="T3" fmla="*/ 102 h 761"/>
                <a:gd name="T4" fmla="*/ 1073 w 2242"/>
                <a:gd name="T5" fmla="*/ 0 h 761"/>
                <a:gd name="T6" fmla="*/ 525 w 2242"/>
                <a:gd name="T7" fmla="*/ 103 h 761"/>
                <a:gd name="T8" fmla="*/ 90 w 2242"/>
                <a:gd name="T9" fmla="*/ 472 h 761"/>
                <a:gd name="T10" fmla="*/ 7 w 2242"/>
                <a:gd name="T11" fmla="*/ 723 h 761"/>
                <a:gd name="T12" fmla="*/ 1117 w 2242"/>
                <a:gd name="T13" fmla="*/ 761 h 761"/>
                <a:gd name="T14" fmla="*/ 2160 w 2242"/>
                <a:gd name="T15" fmla="*/ 761 h 761"/>
                <a:gd name="T16" fmla="*/ 470 w 2242"/>
                <a:gd name="T17" fmla="*/ 346 h 761"/>
                <a:gd name="T18" fmla="*/ 401 w 2242"/>
                <a:gd name="T19" fmla="*/ 347 h 761"/>
                <a:gd name="T20" fmla="*/ 470 w 2242"/>
                <a:gd name="T21" fmla="*/ 316 h 761"/>
                <a:gd name="T22" fmla="*/ 546 w 2242"/>
                <a:gd name="T23" fmla="*/ 209 h 761"/>
                <a:gd name="T24" fmla="*/ 579 w 2242"/>
                <a:gd name="T25" fmla="*/ 171 h 761"/>
                <a:gd name="T26" fmla="*/ 615 w 2242"/>
                <a:gd name="T27" fmla="*/ 209 h 761"/>
                <a:gd name="T28" fmla="*/ 678 w 2242"/>
                <a:gd name="T29" fmla="*/ 405 h 761"/>
                <a:gd name="T30" fmla="*/ 606 w 2242"/>
                <a:gd name="T31" fmla="*/ 401 h 761"/>
                <a:gd name="T32" fmla="*/ 679 w 2242"/>
                <a:gd name="T33" fmla="*/ 373 h 761"/>
                <a:gd name="T34" fmla="*/ 678 w 2242"/>
                <a:gd name="T35" fmla="*/ 405 h 761"/>
                <a:gd name="T36" fmla="*/ 832 w 2242"/>
                <a:gd name="T37" fmla="*/ 194 h 761"/>
                <a:gd name="T38" fmla="*/ 797 w 2242"/>
                <a:gd name="T39" fmla="*/ 158 h 761"/>
                <a:gd name="T40" fmla="*/ 876 w 2242"/>
                <a:gd name="T41" fmla="*/ 182 h 761"/>
                <a:gd name="T42" fmla="*/ 1082 w 2242"/>
                <a:gd name="T43" fmla="*/ 318 h 761"/>
                <a:gd name="T44" fmla="*/ 1047 w 2242"/>
                <a:gd name="T45" fmla="*/ 281 h 761"/>
                <a:gd name="T46" fmla="*/ 1117 w 2242"/>
                <a:gd name="T47" fmla="*/ 312 h 761"/>
                <a:gd name="T48" fmla="*/ 1138 w 2242"/>
                <a:gd name="T49" fmla="*/ 146 h 761"/>
                <a:gd name="T50" fmla="*/ 1104 w 2242"/>
                <a:gd name="T51" fmla="*/ 109 h 761"/>
                <a:gd name="T52" fmla="*/ 1174 w 2242"/>
                <a:gd name="T53" fmla="*/ 139 h 761"/>
                <a:gd name="T54" fmla="*/ 1348 w 2242"/>
                <a:gd name="T55" fmla="*/ 253 h 761"/>
                <a:gd name="T56" fmla="*/ 1310 w 2242"/>
                <a:gd name="T57" fmla="*/ 290 h 761"/>
                <a:gd name="T58" fmla="*/ 1275 w 2242"/>
                <a:gd name="T59" fmla="*/ 252 h 761"/>
                <a:gd name="T60" fmla="*/ 1343 w 2242"/>
                <a:gd name="T61" fmla="*/ 435 h 761"/>
                <a:gd name="T62" fmla="*/ 1299 w 2242"/>
                <a:gd name="T63" fmla="*/ 412 h 761"/>
                <a:gd name="T64" fmla="*/ 1378 w 2242"/>
                <a:gd name="T65" fmla="*/ 396 h 761"/>
                <a:gd name="T66" fmla="*/ 1378 w 2242"/>
                <a:gd name="T67" fmla="*/ 428 h 761"/>
                <a:gd name="T68" fmla="*/ 1457 w 2242"/>
                <a:gd name="T69" fmla="*/ 155 h 761"/>
                <a:gd name="T70" fmla="*/ 1424 w 2242"/>
                <a:gd name="T71" fmla="*/ 118 h 761"/>
                <a:gd name="T72" fmla="*/ 1505 w 2242"/>
                <a:gd name="T73" fmla="*/ 131 h 761"/>
                <a:gd name="T74" fmla="*/ 1642 w 2242"/>
                <a:gd name="T75" fmla="*/ 258 h 761"/>
                <a:gd name="T76" fmla="*/ 1716 w 2242"/>
                <a:gd name="T77" fmla="*/ 231 h 761"/>
                <a:gd name="T78" fmla="*/ 1678 w 2242"/>
                <a:gd name="T79" fmla="*/ 267 h 761"/>
                <a:gd name="T80" fmla="*/ 1897 w 2242"/>
                <a:gd name="T81" fmla="*/ 381 h 761"/>
                <a:gd name="T82" fmla="*/ 1827 w 2242"/>
                <a:gd name="T83" fmla="*/ 350 h 761"/>
                <a:gd name="T84" fmla="*/ 1898 w 2242"/>
                <a:gd name="T85" fmla="*/ 352 h 7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42" h="761">
                  <a:moveTo>
                    <a:pt x="2228" y="676"/>
                  </a:moveTo>
                  <a:cubicBezTo>
                    <a:pt x="2211" y="614"/>
                    <a:pt x="2186" y="556"/>
                    <a:pt x="2154" y="500"/>
                  </a:cubicBezTo>
                  <a:cubicBezTo>
                    <a:pt x="2113" y="426"/>
                    <a:pt x="2063" y="359"/>
                    <a:pt x="2002" y="301"/>
                  </a:cubicBezTo>
                  <a:cubicBezTo>
                    <a:pt x="1912" y="214"/>
                    <a:pt x="1808" y="148"/>
                    <a:pt x="1692" y="102"/>
                  </a:cubicBezTo>
                  <a:cubicBezTo>
                    <a:pt x="1616" y="71"/>
                    <a:pt x="1538" y="49"/>
                    <a:pt x="1459" y="32"/>
                  </a:cubicBezTo>
                  <a:cubicBezTo>
                    <a:pt x="1332" y="5"/>
                    <a:pt x="1202" y="1"/>
                    <a:pt x="1073" y="0"/>
                  </a:cubicBezTo>
                  <a:cubicBezTo>
                    <a:pt x="1019" y="0"/>
                    <a:pt x="965" y="4"/>
                    <a:pt x="912" y="9"/>
                  </a:cubicBezTo>
                  <a:cubicBezTo>
                    <a:pt x="778" y="22"/>
                    <a:pt x="649" y="52"/>
                    <a:pt x="525" y="103"/>
                  </a:cubicBezTo>
                  <a:cubicBezTo>
                    <a:pt x="449" y="135"/>
                    <a:pt x="377" y="175"/>
                    <a:pt x="311" y="225"/>
                  </a:cubicBezTo>
                  <a:cubicBezTo>
                    <a:pt x="221" y="293"/>
                    <a:pt x="147" y="375"/>
                    <a:pt x="90" y="472"/>
                  </a:cubicBezTo>
                  <a:cubicBezTo>
                    <a:pt x="53" y="535"/>
                    <a:pt x="25" y="603"/>
                    <a:pt x="5" y="674"/>
                  </a:cubicBezTo>
                  <a:cubicBezTo>
                    <a:pt x="1" y="690"/>
                    <a:pt x="0" y="706"/>
                    <a:pt x="7" y="723"/>
                  </a:cubicBezTo>
                  <a:cubicBezTo>
                    <a:pt x="21" y="752"/>
                    <a:pt x="44" y="761"/>
                    <a:pt x="75" y="761"/>
                  </a:cubicBezTo>
                  <a:cubicBezTo>
                    <a:pt x="422" y="761"/>
                    <a:pt x="770" y="761"/>
                    <a:pt x="1117" y="761"/>
                  </a:cubicBezTo>
                  <a:cubicBezTo>
                    <a:pt x="1187" y="761"/>
                    <a:pt x="1257" y="761"/>
                    <a:pt x="1327" y="761"/>
                  </a:cubicBezTo>
                  <a:cubicBezTo>
                    <a:pt x="1605" y="761"/>
                    <a:pt x="1882" y="761"/>
                    <a:pt x="2160" y="761"/>
                  </a:cubicBezTo>
                  <a:cubicBezTo>
                    <a:pt x="2213" y="761"/>
                    <a:pt x="2242" y="725"/>
                    <a:pt x="2228" y="676"/>
                  </a:cubicBezTo>
                  <a:close/>
                  <a:moveTo>
                    <a:pt x="470" y="346"/>
                  </a:moveTo>
                  <a:cubicBezTo>
                    <a:pt x="459" y="353"/>
                    <a:pt x="447" y="354"/>
                    <a:pt x="434" y="354"/>
                  </a:cubicBezTo>
                  <a:cubicBezTo>
                    <a:pt x="423" y="355"/>
                    <a:pt x="412" y="353"/>
                    <a:pt x="401" y="347"/>
                  </a:cubicBezTo>
                  <a:cubicBezTo>
                    <a:pt x="386" y="339"/>
                    <a:pt x="385" y="323"/>
                    <a:pt x="400" y="316"/>
                  </a:cubicBezTo>
                  <a:cubicBezTo>
                    <a:pt x="423" y="305"/>
                    <a:pt x="447" y="303"/>
                    <a:pt x="470" y="316"/>
                  </a:cubicBezTo>
                  <a:cubicBezTo>
                    <a:pt x="487" y="326"/>
                    <a:pt x="486" y="336"/>
                    <a:pt x="470" y="346"/>
                  </a:cubicBezTo>
                  <a:close/>
                  <a:moveTo>
                    <a:pt x="546" y="209"/>
                  </a:moveTo>
                  <a:cubicBezTo>
                    <a:pt x="528" y="200"/>
                    <a:pt x="529" y="189"/>
                    <a:pt x="546" y="179"/>
                  </a:cubicBezTo>
                  <a:cubicBezTo>
                    <a:pt x="556" y="172"/>
                    <a:pt x="568" y="171"/>
                    <a:pt x="579" y="171"/>
                  </a:cubicBezTo>
                  <a:cubicBezTo>
                    <a:pt x="592" y="171"/>
                    <a:pt x="604" y="172"/>
                    <a:pt x="614" y="179"/>
                  </a:cubicBezTo>
                  <a:cubicBezTo>
                    <a:pt x="629" y="187"/>
                    <a:pt x="630" y="201"/>
                    <a:pt x="615" y="209"/>
                  </a:cubicBezTo>
                  <a:cubicBezTo>
                    <a:pt x="592" y="220"/>
                    <a:pt x="568" y="221"/>
                    <a:pt x="546" y="209"/>
                  </a:cubicBezTo>
                  <a:close/>
                  <a:moveTo>
                    <a:pt x="678" y="405"/>
                  </a:moveTo>
                  <a:cubicBezTo>
                    <a:pt x="667" y="410"/>
                    <a:pt x="655" y="410"/>
                    <a:pt x="639" y="411"/>
                  </a:cubicBezTo>
                  <a:cubicBezTo>
                    <a:pt x="630" y="411"/>
                    <a:pt x="616" y="410"/>
                    <a:pt x="606" y="401"/>
                  </a:cubicBezTo>
                  <a:cubicBezTo>
                    <a:pt x="595" y="392"/>
                    <a:pt x="594" y="383"/>
                    <a:pt x="606" y="376"/>
                  </a:cubicBezTo>
                  <a:cubicBezTo>
                    <a:pt x="630" y="362"/>
                    <a:pt x="654" y="362"/>
                    <a:pt x="679" y="373"/>
                  </a:cubicBezTo>
                  <a:cubicBezTo>
                    <a:pt x="685" y="376"/>
                    <a:pt x="690" y="380"/>
                    <a:pt x="690" y="388"/>
                  </a:cubicBezTo>
                  <a:cubicBezTo>
                    <a:pt x="690" y="397"/>
                    <a:pt x="685" y="402"/>
                    <a:pt x="678" y="405"/>
                  </a:cubicBezTo>
                  <a:close/>
                  <a:moveTo>
                    <a:pt x="876" y="182"/>
                  </a:moveTo>
                  <a:cubicBezTo>
                    <a:pt x="864" y="190"/>
                    <a:pt x="851" y="194"/>
                    <a:pt x="832" y="194"/>
                  </a:cubicBezTo>
                  <a:cubicBezTo>
                    <a:pt x="824" y="193"/>
                    <a:pt x="811" y="191"/>
                    <a:pt x="800" y="185"/>
                  </a:cubicBezTo>
                  <a:cubicBezTo>
                    <a:pt x="787" y="178"/>
                    <a:pt x="787" y="166"/>
                    <a:pt x="797" y="158"/>
                  </a:cubicBezTo>
                  <a:cubicBezTo>
                    <a:pt x="815" y="143"/>
                    <a:pt x="859" y="144"/>
                    <a:pt x="876" y="160"/>
                  </a:cubicBezTo>
                  <a:cubicBezTo>
                    <a:pt x="886" y="168"/>
                    <a:pt x="887" y="174"/>
                    <a:pt x="876" y="182"/>
                  </a:cubicBezTo>
                  <a:close/>
                  <a:moveTo>
                    <a:pt x="1117" y="312"/>
                  </a:moveTo>
                  <a:cubicBezTo>
                    <a:pt x="1110" y="316"/>
                    <a:pt x="1097" y="318"/>
                    <a:pt x="1082" y="318"/>
                  </a:cubicBezTo>
                  <a:cubicBezTo>
                    <a:pt x="1070" y="318"/>
                    <a:pt x="1057" y="318"/>
                    <a:pt x="1046" y="310"/>
                  </a:cubicBezTo>
                  <a:cubicBezTo>
                    <a:pt x="1033" y="300"/>
                    <a:pt x="1033" y="290"/>
                    <a:pt x="1047" y="281"/>
                  </a:cubicBezTo>
                  <a:cubicBezTo>
                    <a:pt x="1064" y="269"/>
                    <a:pt x="1102" y="269"/>
                    <a:pt x="1119" y="281"/>
                  </a:cubicBezTo>
                  <a:cubicBezTo>
                    <a:pt x="1134" y="291"/>
                    <a:pt x="1133" y="304"/>
                    <a:pt x="1117" y="312"/>
                  </a:cubicBezTo>
                  <a:close/>
                  <a:moveTo>
                    <a:pt x="1174" y="139"/>
                  </a:moveTo>
                  <a:cubicBezTo>
                    <a:pt x="1163" y="145"/>
                    <a:pt x="1151" y="148"/>
                    <a:pt x="1138" y="146"/>
                  </a:cubicBezTo>
                  <a:cubicBezTo>
                    <a:pt x="1125" y="146"/>
                    <a:pt x="1112" y="145"/>
                    <a:pt x="1102" y="137"/>
                  </a:cubicBezTo>
                  <a:cubicBezTo>
                    <a:pt x="1089" y="128"/>
                    <a:pt x="1089" y="116"/>
                    <a:pt x="1104" y="109"/>
                  </a:cubicBezTo>
                  <a:cubicBezTo>
                    <a:pt x="1127" y="98"/>
                    <a:pt x="1151" y="98"/>
                    <a:pt x="1175" y="109"/>
                  </a:cubicBezTo>
                  <a:cubicBezTo>
                    <a:pt x="1190" y="116"/>
                    <a:pt x="1190" y="131"/>
                    <a:pt x="1174" y="139"/>
                  </a:cubicBezTo>
                  <a:close/>
                  <a:moveTo>
                    <a:pt x="1275" y="252"/>
                  </a:moveTo>
                  <a:cubicBezTo>
                    <a:pt x="1292" y="241"/>
                    <a:pt x="1331" y="242"/>
                    <a:pt x="1348" y="253"/>
                  </a:cubicBezTo>
                  <a:cubicBezTo>
                    <a:pt x="1360" y="262"/>
                    <a:pt x="1360" y="273"/>
                    <a:pt x="1347" y="282"/>
                  </a:cubicBezTo>
                  <a:cubicBezTo>
                    <a:pt x="1339" y="287"/>
                    <a:pt x="1324" y="290"/>
                    <a:pt x="1310" y="290"/>
                  </a:cubicBezTo>
                  <a:cubicBezTo>
                    <a:pt x="1298" y="290"/>
                    <a:pt x="1286" y="289"/>
                    <a:pt x="1276" y="283"/>
                  </a:cubicBezTo>
                  <a:cubicBezTo>
                    <a:pt x="1260" y="274"/>
                    <a:pt x="1260" y="261"/>
                    <a:pt x="1275" y="252"/>
                  </a:cubicBezTo>
                  <a:close/>
                  <a:moveTo>
                    <a:pt x="1378" y="428"/>
                  </a:moveTo>
                  <a:cubicBezTo>
                    <a:pt x="1367" y="433"/>
                    <a:pt x="1355" y="435"/>
                    <a:pt x="1343" y="435"/>
                  </a:cubicBezTo>
                  <a:cubicBezTo>
                    <a:pt x="1333" y="435"/>
                    <a:pt x="1324" y="433"/>
                    <a:pt x="1316" y="430"/>
                  </a:cubicBezTo>
                  <a:cubicBezTo>
                    <a:pt x="1307" y="427"/>
                    <a:pt x="1299" y="422"/>
                    <a:pt x="1299" y="412"/>
                  </a:cubicBezTo>
                  <a:cubicBezTo>
                    <a:pt x="1299" y="402"/>
                    <a:pt x="1306" y="398"/>
                    <a:pt x="1314" y="395"/>
                  </a:cubicBezTo>
                  <a:cubicBezTo>
                    <a:pt x="1336" y="387"/>
                    <a:pt x="1357" y="386"/>
                    <a:pt x="1378" y="396"/>
                  </a:cubicBezTo>
                  <a:cubicBezTo>
                    <a:pt x="1385" y="399"/>
                    <a:pt x="1392" y="404"/>
                    <a:pt x="1391" y="412"/>
                  </a:cubicBezTo>
                  <a:cubicBezTo>
                    <a:pt x="1391" y="420"/>
                    <a:pt x="1385" y="425"/>
                    <a:pt x="1378" y="428"/>
                  </a:cubicBezTo>
                  <a:close/>
                  <a:moveTo>
                    <a:pt x="1493" y="148"/>
                  </a:moveTo>
                  <a:cubicBezTo>
                    <a:pt x="1483" y="155"/>
                    <a:pt x="1471" y="155"/>
                    <a:pt x="1457" y="155"/>
                  </a:cubicBezTo>
                  <a:cubicBezTo>
                    <a:pt x="1447" y="154"/>
                    <a:pt x="1435" y="155"/>
                    <a:pt x="1424" y="148"/>
                  </a:cubicBezTo>
                  <a:cubicBezTo>
                    <a:pt x="1409" y="139"/>
                    <a:pt x="1408" y="125"/>
                    <a:pt x="1424" y="118"/>
                  </a:cubicBezTo>
                  <a:cubicBezTo>
                    <a:pt x="1446" y="107"/>
                    <a:pt x="1470" y="107"/>
                    <a:pt x="1493" y="117"/>
                  </a:cubicBezTo>
                  <a:cubicBezTo>
                    <a:pt x="1499" y="120"/>
                    <a:pt x="1505" y="124"/>
                    <a:pt x="1505" y="131"/>
                  </a:cubicBezTo>
                  <a:cubicBezTo>
                    <a:pt x="1506" y="140"/>
                    <a:pt x="1500" y="144"/>
                    <a:pt x="1493" y="148"/>
                  </a:cubicBezTo>
                  <a:close/>
                  <a:moveTo>
                    <a:pt x="1642" y="258"/>
                  </a:moveTo>
                  <a:cubicBezTo>
                    <a:pt x="1629" y="249"/>
                    <a:pt x="1629" y="238"/>
                    <a:pt x="1642" y="230"/>
                  </a:cubicBezTo>
                  <a:cubicBezTo>
                    <a:pt x="1659" y="218"/>
                    <a:pt x="1699" y="219"/>
                    <a:pt x="1716" y="231"/>
                  </a:cubicBezTo>
                  <a:cubicBezTo>
                    <a:pt x="1727" y="238"/>
                    <a:pt x="1727" y="252"/>
                    <a:pt x="1714" y="260"/>
                  </a:cubicBezTo>
                  <a:cubicBezTo>
                    <a:pt x="1707" y="264"/>
                    <a:pt x="1692" y="267"/>
                    <a:pt x="1678" y="267"/>
                  </a:cubicBezTo>
                  <a:cubicBezTo>
                    <a:pt x="1665" y="267"/>
                    <a:pt x="1652" y="266"/>
                    <a:pt x="1642" y="258"/>
                  </a:cubicBezTo>
                  <a:close/>
                  <a:moveTo>
                    <a:pt x="1897" y="381"/>
                  </a:moveTo>
                  <a:cubicBezTo>
                    <a:pt x="1874" y="391"/>
                    <a:pt x="1850" y="391"/>
                    <a:pt x="1827" y="381"/>
                  </a:cubicBezTo>
                  <a:cubicBezTo>
                    <a:pt x="1811" y="374"/>
                    <a:pt x="1812" y="360"/>
                    <a:pt x="1827" y="350"/>
                  </a:cubicBezTo>
                  <a:cubicBezTo>
                    <a:pt x="1838" y="344"/>
                    <a:pt x="1850" y="343"/>
                    <a:pt x="1864" y="343"/>
                  </a:cubicBezTo>
                  <a:cubicBezTo>
                    <a:pt x="1875" y="342"/>
                    <a:pt x="1887" y="344"/>
                    <a:pt x="1898" y="352"/>
                  </a:cubicBezTo>
                  <a:cubicBezTo>
                    <a:pt x="1912" y="362"/>
                    <a:pt x="1912" y="373"/>
                    <a:pt x="1897" y="381"/>
                  </a:cubicBezTo>
                  <a:close/>
                </a:path>
              </a:pathLst>
            </a:custGeom>
            <a:solidFill>
              <a:srgbClr val="F18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C62B5E62-0F22-EBF0-B483-31C6B294F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6529" y="340045"/>
            <a:ext cx="4056542" cy="724247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McDonald’s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0BB15F8-F3C5-9AC8-6264-5F8C92675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718"/>
            <a:ext cx="1104900" cy="11049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1AD22EC-E240-245E-DA87-A7BE3D63E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79280"/>
            <a:ext cx="6667500" cy="4638675"/>
          </a:xfrm>
          <a:prstGeom prst="rect">
            <a:avLst/>
          </a:prstGeom>
        </p:spPr>
      </p:pic>
      <p:sp>
        <p:nvSpPr>
          <p:cNvPr id="28" name="Google Shape;796;p70">
            <a:extLst>
              <a:ext uri="{FF2B5EF4-FFF2-40B4-BE49-F238E27FC236}">
                <a16:creationId xmlns:a16="http://schemas.microsoft.com/office/drawing/2014/main" id="{E08C4ECD-7404-AD50-05AD-11E6B72A3A97}"/>
              </a:ext>
            </a:extLst>
          </p:cNvPr>
          <p:cNvSpPr txBox="1"/>
          <p:nvPr/>
        </p:nvSpPr>
        <p:spPr>
          <a:xfrm>
            <a:off x="6991028" y="5161353"/>
            <a:ext cx="1704304" cy="476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0" rIns="91421" bIns="91421" anchor="t" anchorCtr="0" compatLnSpc="1">
            <a:noAutofit/>
          </a:bodyPr>
          <a:lstStyle/>
          <a:p>
            <a:pPr defTabSz="91440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>
                <a:solidFill>
                  <a:schemeClr val="tx1">
                    <a:lumMod val="85000"/>
                    <a:lumOff val="15000"/>
                  </a:schemeClr>
                </a:solidFill>
                <a:latin typeface="Cabin"/>
                <a:ea typeface="Cabin"/>
                <a:cs typeface="Cabin"/>
              </a:rPr>
              <a:t>Despite being red, Mars is a cold place</a:t>
            </a:r>
          </a:p>
        </p:txBody>
      </p:sp>
      <p:sp>
        <p:nvSpPr>
          <p:cNvPr id="29" name="Google Shape;797;p70">
            <a:extLst>
              <a:ext uri="{FF2B5EF4-FFF2-40B4-BE49-F238E27FC236}">
                <a16:creationId xmlns:a16="http://schemas.microsoft.com/office/drawing/2014/main" id="{1B282D3B-8089-2C21-A315-794BED7711A5}"/>
              </a:ext>
            </a:extLst>
          </p:cNvPr>
          <p:cNvSpPr txBox="1"/>
          <p:nvPr/>
        </p:nvSpPr>
        <p:spPr>
          <a:xfrm>
            <a:off x="6991028" y="2313418"/>
            <a:ext cx="1459803" cy="694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0" rIns="91421" bIns="91421" anchor="t" anchorCtr="0" compatLnSpc="1">
            <a:noAutofit/>
          </a:bodyPr>
          <a:lstStyle/>
          <a:p>
            <a:pPr defTabSz="91440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FFC000"/>
                </a:solidFill>
                <a:latin typeface="Oswald"/>
                <a:ea typeface="Oswald"/>
                <a:cs typeface="Oswald"/>
              </a:rPr>
              <a:t>LOVE OF RACING</a:t>
            </a:r>
          </a:p>
        </p:txBody>
      </p:sp>
      <p:sp>
        <p:nvSpPr>
          <p:cNvPr id="30" name="Google Shape;798;p70">
            <a:extLst>
              <a:ext uri="{FF2B5EF4-FFF2-40B4-BE49-F238E27FC236}">
                <a16:creationId xmlns:a16="http://schemas.microsoft.com/office/drawing/2014/main" id="{522EE1A0-365B-EBDA-F59A-0FC8C8063E19}"/>
              </a:ext>
            </a:extLst>
          </p:cNvPr>
          <p:cNvSpPr txBox="1"/>
          <p:nvPr/>
        </p:nvSpPr>
        <p:spPr>
          <a:xfrm>
            <a:off x="6991028" y="3111122"/>
            <a:ext cx="1704304" cy="476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0" rIns="91421" bIns="91421" anchor="t" anchorCtr="0" compatLnSpc="1">
            <a:noAutofit/>
          </a:bodyPr>
          <a:lstStyle/>
          <a:p>
            <a:pPr defTabSz="91440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>
                <a:solidFill>
                  <a:schemeClr val="tx1">
                    <a:lumMod val="85000"/>
                    <a:lumOff val="15000"/>
                  </a:schemeClr>
                </a:solidFill>
                <a:latin typeface="Cabin"/>
                <a:ea typeface="Cabin"/>
                <a:cs typeface="Cabin"/>
              </a:rPr>
              <a:t>Venus is the second planet from the Sun</a:t>
            </a:r>
          </a:p>
        </p:txBody>
      </p:sp>
      <p:sp>
        <p:nvSpPr>
          <p:cNvPr id="31" name="Google Shape;799;p70">
            <a:extLst>
              <a:ext uri="{FF2B5EF4-FFF2-40B4-BE49-F238E27FC236}">
                <a16:creationId xmlns:a16="http://schemas.microsoft.com/office/drawing/2014/main" id="{11D3564E-D68C-4D92-1A8E-B6F9ED23C9D9}"/>
              </a:ext>
            </a:extLst>
          </p:cNvPr>
          <p:cNvSpPr txBox="1"/>
          <p:nvPr/>
        </p:nvSpPr>
        <p:spPr>
          <a:xfrm>
            <a:off x="8834184" y="2313418"/>
            <a:ext cx="1459803" cy="694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0" rIns="91421" bIns="91421" anchor="t" anchorCtr="0" compatLnSpc="1">
            <a:noAutofit/>
          </a:bodyPr>
          <a:lstStyle/>
          <a:p>
            <a:pPr defTabSz="91440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FF0000"/>
                </a:solidFill>
                <a:latin typeface="Oswald"/>
                <a:ea typeface="Oswald"/>
                <a:cs typeface="Oswald"/>
              </a:rPr>
              <a:t>WAY OF LIFE</a:t>
            </a:r>
          </a:p>
        </p:txBody>
      </p:sp>
      <p:sp>
        <p:nvSpPr>
          <p:cNvPr id="32" name="Google Shape;800;p70">
            <a:extLst>
              <a:ext uri="{FF2B5EF4-FFF2-40B4-BE49-F238E27FC236}">
                <a16:creationId xmlns:a16="http://schemas.microsoft.com/office/drawing/2014/main" id="{A8E35D9D-4F50-62E1-5151-31C6821594A3}"/>
              </a:ext>
            </a:extLst>
          </p:cNvPr>
          <p:cNvSpPr txBox="1"/>
          <p:nvPr/>
        </p:nvSpPr>
        <p:spPr>
          <a:xfrm>
            <a:off x="8834175" y="3111122"/>
            <a:ext cx="1704304" cy="476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0" rIns="91421" bIns="91421" anchor="t" anchorCtr="0" compatLnSpc="1">
            <a:noAutofit/>
          </a:bodyPr>
          <a:lstStyle/>
          <a:p>
            <a:pPr defTabSz="91440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>
                <a:solidFill>
                  <a:schemeClr val="tx1">
                    <a:lumMod val="85000"/>
                    <a:lumOff val="15000"/>
                  </a:schemeClr>
                </a:solidFill>
                <a:latin typeface="Cabin"/>
                <a:ea typeface="Cabin"/>
                <a:cs typeface="Cabin"/>
              </a:rPr>
              <a:t>Earth is the place where we live </a:t>
            </a:r>
          </a:p>
        </p:txBody>
      </p:sp>
      <p:sp>
        <p:nvSpPr>
          <p:cNvPr id="33" name="Google Shape;801;p70">
            <a:extLst>
              <a:ext uri="{FF2B5EF4-FFF2-40B4-BE49-F238E27FC236}">
                <a16:creationId xmlns:a16="http://schemas.microsoft.com/office/drawing/2014/main" id="{969EE1CB-FA70-2D32-D81B-7C3ABDAEF8DC}"/>
              </a:ext>
            </a:extLst>
          </p:cNvPr>
          <p:cNvSpPr txBox="1"/>
          <p:nvPr/>
        </p:nvSpPr>
        <p:spPr>
          <a:xfrm>
            <a:off x="6991028" y="4363292"/>
            <a:ext cx="1459803" cy="694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0" rIns="91421" bIns="91421" anchor="t" anchorCtr="0" compatLnSpc="1">
            <a:noAutofit/>
          </a:bodyPr>
          <a:lstStyle/>
          <a:p>
            <a:pPr defTabSz="91440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FF0000"/>
                </a:solidFill>
                <a:latin typeface="Oswald"/>
                <a:ea typeface="Oswald"/>
                <a:cs typeface="Oswald"/>
              </a:rPr>
              <a:t>GREAT HOBBY</a:t>
            </a:r>
          </a:p>
        </p:txBody>
      </p:sp>
      <p:sp>
        <p:nvSpPr>
          <p:cNvPr id="34" name="Google Shape;802;p70">
            <a:extLst>
              <a:ext uri="{FF2B5EF4-FFF2-40B4-BE49-F238E27FC236}">
                <a16:creationId xmlns:a16="http://schemas.microsoft.com/office/drawing/2014/main" id="{137763C2-6D7C-E4DB-4F3B-63572649723D}"/>
              </a:ext>
            </a:extLst>
          </p:cNvPr>
          <p:cNvSpPr txBox="1"/>
          <p:nvPr/>
        </p:nvSpPr>
        <p:spPr>
          <a:xfrm>
            <a:off x="8834184" y="4363292"/>
            <a:ext cx="1459803" cy="694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0" rIns="91421" bIns="91421" anchor="t" anchorCtr="0" compatLnSpc="1">
            <a:noAutofit/>
          </a:bodyPr>
          <a:lstStyle/>
          <a:p>
            <a:pPr defTabSz="91440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FFC000"/>
                </a:solidFill>
                <a:latin typeface="Oswald"/>
                <a:ea typeface="Oswald"/>
                <a:cs typeface="Oswald"/>
              </a:rPr>
              <a:t>WAY TO COMMUTE</a:t>
            </a:r>
          </a:p>
        </p:txBody>
      </p:sp>
      <p:sp>
        <p:nvSpPr>
          <p:cNvPr id="35" name="Google Shape;803;p70">
            <a:extLst>
              <a:ext uri="{FF2B5EF4-FFF2-40B4-BE49-F238E27FC236}">
                <a16:creationId xmlns:a16="http://schemas.microsoft.com/office/drawing/2014/main" id="{8512206E-B05D-8DCE-8758-AE7B20EEDF99}"/>
              </a:ext>
            </a:extLst>
          </p:cNvPr>
          <p:cNvSpPr txBox="1"/>
          <p:nvPr/>
        </p:nvSpPr>
        <p:spPr>
          <a:xfrm>
            <a:off x="8834175" y="5161353"/>
            <a:ext cx="1704304" cy="476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0" rIns="91421" bIns="91421" anchor="t" anchorCtr="0" compatLnSpc="1">
            <a:noAutofit/>
          </a:bodyPr>
          <a:lstStyle/>
          <a:p>
            <a:pPr defTabSz="91440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>
                <a:solidFill>
                  <a:schemeClr val="tx1">
                    <a:lumMod val="85000"/>
                    <a:lumOff val="15000"/>
                  </a:schemeClr>
                </a:solidFill>
                <a:latin typeface="Cabin"/>
                <a:ea typeface="Cabin"/>
                <a:cs typeface="Cabin"/>
              </a:rPr>
              <a:t>Saturn is a gas giant with rings</a:t>
            </a:r>
          </a:p>
        </p:txBody>
      </p:sp>
      <p:sp>
        <p:nvSpPr>
          <p:cNvPr id="36" name="Google Shape;805;p70">
            <a:extLst>
              <a:ext uri="{FF2B5EF4-FFF2-40B4-BE49-F238E27FC236}">
                <a16:creationId xmlns:a16="http://schemas.microsoft.com/office/drawing/2014/main" id="{8C9F320C-3B17-F795-258C-C82C4AB13C3D}"/>
              </a:ext>
            </a:extLst>
          </p:cNvPr>
          <p:cNvSpPr txBox="1"/>
          <p:nvPr/>
        </p:nvSpPr>
        <p:spPr>
          <a:xfrm>
            <a:off x="6991028" y="3959045"/>
            <a:ext cx="1459803" cy="404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0" rIns="91421" bIns="91421" anchor="t" anchorCtr="0" compatLnSpc="1">
            <a:noAutofit/>
          </a:bodyPr>
          <a:lstStyle/>
          <a:p>
            <a:pPr defTabSz="91440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chemeClr val="tx1">
                    <a:lumMod val="85000"/>
                    <a:lumOff val="15000"/>
                  </a:schemeClr>
                </a:solidFill>
                <a:latin typeface="Oswald"/>
                <a:ea typeface="Oswald"/>
                <a:cs typeface="Oswald"/>
              </a:rPr>
              <a:t>25%</a:t>
            </a:r>
          </a:p>
        </p:txBody>
      </p:sp>
      <p:sp>
        <p:nvSpPr>
          <p:cNvPr id="37" name="Google Shape;806;p70">
            <a:extLst>
              <a:ext uri="{FF2B5EF4-FFF2-40B4-BE49-F238E27FC236}">
                <a16:creationId xmlns:a16="http://schemas.microsoft.com/office/drawing/2014/main" id="{0A550EBC-C5BF-A8FC-4BA1-276F070ED337}"/>
              </a:ext>
            </a:extLst>
          </p:cNvPr>
          <p:cNvSpPr txBox="1"/>
          <p:nvPr/>
        </p:nvSpPr>
        <p:spPr>
          <a:xfrm>
            <a:off x="8834175" y="3959045"/>
            <a:ext cx="1459803" cy="404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0" rIns="91421" bIns="91421" anchor="t" anchorCtr="0" compatLnSpc="1">
            <a:noAutofit/>
          </a:bodyPr>
          <a:lstStyle/>
          <a:p>
            <a:pPr defTabSz="91440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chemeClr val="tx1">
                    <a:lumMod val="85000"/>
                    <a:lumOff val="15000"/>
                  </a:schemeClr>
                </a:solidFill>
                <a:latin typeface="Oswald"/>
                <a:ea typeface="Oswald"/>
                <a:cs typeface="Oswald"/>
              </a:rPr>
              <a:t>20%</a:t>
            </a:r>
          </a:p>
        </p:txBody>
      </p:sp>
      <p:sp>
        <p:nvSpPr>
          <p:cNvPr id="38" name="Google Shape;807;p70">
            <a:extLst>
              <a:ext uri="{FF2B5EF4-FFF2-40B4-BE49-F238E27FC236}">
                <a16:creationId xmlns:a16="http://schemas.microsoft.com/office/drawing/2014/main" id="{C0C7F368-A9BC-57AC-FA98-DBE8A54D5ABC}"/>
              </a:ext>
            </a:extLst>
          </p:cNvPr>
          <p:cNvSpPr txBox="1"/>
          <p:nvPr/>
        </p:nvSpPr>
        <p:spPr>
          <a:xfrm>
            <a:off x="6991028" y="1909024"/>
            <a:ext cx="1459803" cy="404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0" rIns="91421" bIns="91421" anchor="t" anchorCtr="0" compatLnSpc="1">
            <a:noAutofit/>
          </a:bodyPr>
          <a:lstStyle/>
          <a:p>
            <a:pPr defTabSz="91440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chemeClr val="tx1">
                    <a:lumMod val="85000"/>
                    <a:lumOff val="15000"/>
                  </a:schemeClr>
                </a:solidFill>
                <a:latin typeface="Oswald"/>
                <a:ea typeface="Oswald"/>
                <a:cs typeface="Oswald"/>
              </a:rPr>
              <a:t>15%</a:t>
            </a:r>
          </a:p>
        </p:txBody>
      </p:sp>
      <p:sp>
        <p:nvSpPr>
          <p:cNvPr id="39" name="Google Shape;808;p70">
            <a:extLst>
              <a:ext uri="{FF2B5EF4-FFF2-40B4-BE49-F238E27FC236}">
                <a16:creationId xmlns:a16="http://schemas.microsoft.com/office/drawing/2014/main" id="{62AD1058-F7EF-0530-C711-6857FECF0CE1}"/>
              </a:ext>
            </a:extLst>
          </p:cNvPr>
          <p:cNvSpPr txBox="1"/>
          <p:nvPr/>
        </p:nvSpPr>
        <p:spPr>
          <a:xfrm>
            <a:off x="8834175" y="1909024"/>
            <a:ext cx="1459803" cy="404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0" rIns="91421" bIns="91421" anchor="t" anchorCtr="0" compatLnSpc="1">
            <a:noAutofit/>
          </a:bodyPr>
          <a:lstStyle/>
          <a:p>
            <a:pPr defTabSz="91440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chemeClr val="tx1">
                    <a:lumMod val="85000"/>
                    <a:lumOff val="15000"/>
                  </a:schemeClr>
                </a:solidFill>
                <a:latin typeface="Oswald"/>
                <a:ea typeface="Oswald"/>
                <a:cs typeface="Oswald"/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427141028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Straight Connector 46">
            <a:extLst>
              <a:ext uri="{FF2B5EF4-FFF2-40B4-BE49-F238E27FC236}">
                <a16:creationId xmlns:a16="http://schemas.microsoft.com/office/drawing/2014/main" id="{A6188FA5-08FC-CAEE-3B18-5B256E9CA892}"/>
              </a:ext>
            </a:extLst>
          </p:cNvPr>
          <p:cNvCxnSpPr/>
          <p:nvPr/>
        </p:nvCxnSpPr>
        <p:spPr>
          <a:xfrm flipV="1">
            <a:off x="8148272" y="2750943"/>
            <a:ext cx="1834698" cy="15847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  <a:headEnd type="none"/>
          </a:ln>
          <a:effectLst/>
        </p:spPr>
      </p:cxnSp>
      <p:grpSp>
        <p:nvGrpSpPr>
          <p:cNvPr id="4" name="Group 47">
            <a:extLst>
              <a:ext uri="{FF2B5EF4-FFF2-40B4-BE49-F238E27FC236}">
                <a16:creationId xmlns:a16="http://schemas.microsoft.com/office/drawing/2014/main" id="{ABF41514-AB51-BA16-652A-3661A23F27F0}"/>
              </a:ext>
            </a:extLst>
          </p:cNvPr>
          <p:cNvGrpSpPr/>
          <p:nvPr/>
        </p:nvGrpSpPr>
        <p:grpSpPr>
          <a:xfrm>
            <a:off x="9982970" y="2614850"/>
            <a:ext cx="288032" cy="288032"/>
            <a:chOff x="611560" y="2851238"/>
            <a:chExt cx="288032" cy="288032"/>
          </a:xfrm>
          <a:solidFill>
            <a:sysClr val="window" lastClr="FFFFFF"/>
          </a:solidFill>
        </p:grpSpPr>
        <p:sp>
          <p:nvSpPr>
            <p:cNvPr id="5" name="Oval 48">
              <a:extLst>
                <a:ext uri="{FF2B5EF4-FFF2-40B4-BE49-F238E27FC236}">
                  <a16:creationId xmlns:a16="http://schemas.microsoft.com/office/drawing/2014/main" id="{55207273-2F13-D803-9F5F-F8B56C22F8BF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6" name="Oval 49">
              <a:extLst>
                <a:ext uri="{FF2B5EF4-FFF2-40B4-BE49-F238E27FC236}">
                  <a16:creationId xmlns:a16="http://schemas.microsoft.com/office/drawing/2014/main" id="{C7FCB8FF-E029-C01A-8E75-0E69F78BFC50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A5A0D7D5-7239-F50F-9148-0B84F148F233}"/>
              </a:ext>
            </a:extLst>
          </p:cNvPr>
          <p:cNvSpPr txBox="1"/>
          <p:nvPr/>
        </p:nvSpPr>
        <p:spPr>
          <a:xfrm>
            <a:off x="9614514" y="1988352"/>
            <a:ext cx="1024939" cy="36004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2020</a:t>
            </a:r>
          </a:p>
        </p:txBody>
      </p:sp>
      <p:grpSp>
        <p:nvGrpSpPr>
          <p:cNvPr id="8" name="Group 51">
            <a:extLst>
              <a:ext uri="{FF2B5EF4-FFF2-40B4-BE49-F238E27FC236}">
                <a16:creationId xmlns:a16="http://schemas.microsoft.com/office/drawing/2014/main" id="{6EF2C577-0D34-1E61-F47B-4C7701AA805D}"/>
              </a:ext>
            </a:extLst>
          </p:cNvPr>
          <p:cNvGrpSpPr/>
          <p:nvPr/>
        </p:nvGrpSpPr>
        <p:grpSpPr>
          <a:xfrm>
            <a:off x="3612116" y="2614850"/>
            <a:ext cx="288032" cy="288032"/>
            <a:chOff x="611560" y="2851238"/>
            <a:chExt cx="288032" cy="288032"/>
          </a:xfrm>
          <a:solidFill>
            <a:sysClr val="window" lastClr="FFFFFF"/>
          </a:solidFill>
        </p:grpSpPr>
        <p:sp>
          <p:nvSpPr>
            <p:cNvPr id="9" name="Oval 52">
              <a:extLst>
                <a:ext uri="{FF2B5EF4-FFF2-40B4-BE49-F238E27FC236}">
                  <a16:creationId xmlns:a16="http://schemas.microsoft.com/office/drawing/2014/main" id="{61B18DC2-369E-853C-F9AA-162204E4D076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0" name="Oval 53">
              <a:extLst>
                <a:ext uri="{FF2B5EF4-FFF2-40B4-BE49-F238E27FC236}">
                  <a16:creationId xmlns:a16="http://schemas.microsoft.com/office/drawing/2014/main" id="{4A74A16D-CD14-24AE-EEAF-878045645FBA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CFC7A670-92DA-80E2-6FB5-DA1BD20BB3CB}"/>
              </a:ext>
            </a:extLst>
          </p:cNvPr>
          <p:cNvSpPr txBox="1"/>
          <p:nvPr/>
        </p:nvSpPr>
        <p:spPr>
          <a:xfrm>
            <a:off x="3239185" y="1988352"/>
            <a:ext cx="1024939" cy="36004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2017</a:t>
            </a:r>
          </a:p>
        </p:txBody>
      </p:sp>
      <p:grpSp>
        <p:nvGrpSpPr>
          <p:cNvPr id="12" name="Group 55">
            <a:extLst>
              <a:ext uri="{FF2B5EF4-FFF2-40B4-BE49-F238E27FC236}">
                <a16:creationId xmlns:a16="http://schemas.microsoft.com/office/drawing/2014/main" id="{AB389045-9E84-DD26-6810-953BA72C92E6}"/>
              </a:ext>
            </a:extLst>
          </p:cNvPr>
          <p:cNvGrpSpPr/>
          <p:nvPr/>
        </p:nvGrpSpPr>
        <p:grpSpPr>
          <a:xfrm>
            <a:off x="5737510" y="2614850"/>
            <a:ext cx="288032" cy="288032"/>
            <a:chOff x="611560" y="2851238"/>
            <a:chExt cx="288032" cy="288032"/>
          </a:xfrm>
          <a:solidFill>
            <a:sysClr val="window" lastClr="FFFFFF"/>
          </a:solidFill>
        </p:grpSpPr>
        <p:sp>
          <p:nvSpPr>
            <p:cNvPr id="13" name="Oval 56">
              <a:extLst>
                <a:ext uri="{FF2B5EF4-FFF2-40B4-BE49-F238E27FC236}">
                  <a16:creationId xmlns:a16="http://schemas.microsoft.com/office/drawing/2014/main" id="{3A6E069E-386B-A76D-3FCC-BECE2ADC6420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4" name="Oval 57">
              <a:extLst>
                <a:ext uri="{FF2B5EF4-FFF2-40B4-BE49-F238E27FC236}">
                  <a16:creationId xmlns:a16="http://schemas.microsoft.com/office/drawing/2014/main" id="{3066ADF7-C778-F89D-F13A-FFFD3F120A18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C460CFB8-1498-E3D9-FCC2-31DD6E7D8FC8}"/>
              </a:ext>
            </a:extLst>
          </p:cNvPr>
          <p:cNvSpPr txBox="1"/>
          <p:nvPr/>
        </p:nvSpPr>
        <p:spPr>
          <a:xfrm>
            <a:off x="5364294" y="1988352"/>
            <a:ext cx="1024939" cy="36004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2018</a:t>
            </a:r>
          </a:p>
        </p:txBody>
      </p:sp>
      <p:grpSp>
        <p:nvGrpSpPr>
          <p:cNvPr id="16" name="Group 59">
            <a:extLst>
              <a:ext uri="{FF2B5EF4-FFF2-40B4-BE49-F238E27FC236}">
                <a16:creationId xmlns:a16="http://schemas.microsoft.com/office/drawing/2014/main" id="{ADD65E81-55DF-A115-CD39-B2B0D6D07FFC}"/>
              </a:ext>
            </a:extLst>
          </p:cNvPr>
          <p:cNvGrpSpPr/>
          <p:nvPr/>
        </p:nvGrpSpPr>
        <p:grpSpPr>
          <a:xfrm>
            <a:off x="1486722" y="2614850"/>
            <a:ext cx="288032" cy="288032"/>
            <a:chOff x="611560" y="2851238"/>
            <a:chExt cx="288032" cy="288032"/>
          </a:xfrm>
          <a:solidFill>
            <a:sysClr val="window" lastClr="FFFFFF"/>
          </a:solidFill>
        </p:grpSpPr>
        <p:sp>
          <p:nvSpPr>
            <p:cNvPr id="17" name="Oval 60">
              <a:extLst>
                <a:ext uri="{FF2B5EF4-FFF2-40B4-BE49-F238E27FC236}">
                  <a16:creationId xmlns:a16="http://schemas.microsoft.com/office/drawing/2014/main" id="{984754F4-9FEF-1002-B666-69DDA3953E8D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8" name="Oval 61">
              <a:extLst>
                <a:ext uri="{FF2B5EF4-FFF2-40B4-BE49-F238E27FC236}">
                  <a16:creationId xmlns:a16="http://schemas.microsoft.com/office/drawing/2014/main" id="{D4C59392-747D-DCF4-CDE4-273CA6EBF61C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D51732BB-C44A-9A43-9023-F2A6A0745779}"/>
              </a:ext>
            </a:extLst>
          </p:cNvPr>
          <p:cNvSpPr txBox="1"/>
          <p:nvPr/>
        </p:nvSpPr>
        <p:spPr>
          <a:xfrm>
            <a:off x="1114076" y="1988352"/>
            <a:ext cx="1024939" cy="36004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67B274C4-B82A-896E-BBA8-8F0B8160254C}"/>
              </a:ext>
            </a:extLst>
          </p:cNvPr>
          <p:cNvSpPr txBox="1"/>
          <p:nvPr/>
        </p:nvSpPr>
        <p:spPr>
          <a:xfrm>
            <a:off x="7489403" y="1988352"/>
            <a:ext cx="1024939" cy="36004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2019</a:t>
            </a:r>
          </a:p>
        </p:txBody>
      </p:sp>
      <p:cxnSp>
        <p:nvCxnSpPr>
          <p:cNvPr id="21" name="Straight Connector 64">
            <a:extLst>
              <a:ext uri="{FF2B5EF4-FFF2-40B4-BE49-F238E27FC236}">
                <a16:creationId xmlns:a16="http://schemas.microsoft.com/office/drawing/2014/main" id="{FE017EBC-9055-A921-268E-9E52B19DFA38}"/>
              </a:ext>
            </a:extLst>
          </p:cNvPr>
          <p:cNvCxnSpPr/>
          <p:nvPr/>
        </p:nvCxnSpPr>
        <p:spPr>
          <a:xfrm flipV="1">
            <a:off x="1774754" y="2758866"/>
            <a:ext cx="1837362" cy="1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/>
          </a:ln>
          <a:effectLst/>
        </p:spPr>
      </p:cxnSp>
      <p:cxnSp>
        <p:nvCxnSpPr>
          <p:cNvPr id="22" name="Straight Connector 65">
            <a:extLst>
              <a:ext uri="{FF2B5EF4-FFF2-40B4-BE49-F238E27FC236}">
                <a16:creationId xmlns:a16="http://schemas.microsoft.com/office/drawing/2014/main" id="{4A08C693-E39F-E57F-335A-A9C01B6149BE}"/>
              </a:ext>
            </a:extLst>
          </p:cNvPr>
          <p:cNvCxnSpPr/>
          <p:nvPr/>
        </p:nvCxnSpPr>
        <p:spPr>
          <a:xfrm>
            <a:off x="3900148" y="2758866"/>
            <a:ext cx="1837362" cy="1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  <a:headEnd type="none"/>
          </a:ln>
          <a:effectLst/>
        </p:spPr>
      </p:cxnSp>
      <p:grpSp>
        <p:nvGrpSpPr>
          <p:cNvPr id="23" name="Group 66">
            <a:extLst>
              <a:ext uri="{FF2B5EF4-FFF2-40B4-BE49-F238E27FC236}">
                <a16:creationId xmlns:a16="http://schemas.microsoft.com/office/drawing/2014/main" id="{28D9911B-95CD-9DB4-270D-8228A075B032}"/>
              </a:ext>
            </a:extLst>
          </p:cNvPr>
          <p:cNvGrpSpPr/>
          <p:nvPr/>
        </p:nvGrpSpPr>
        <p:grpSpPr>
          <a:xfrm>
            <a:off x="7860240" y="2614850"/>
            <a:ext cx="288032" cy="288032"/>
            <a:chOff x="8231110" y="3940428"/>
            <a:chExt cx="288032" cy="288032"/>
          </a:xfrm>
        </p:grpSpPr>
        <p:sp>
          <p:nvSpPr>
            <p:cNvPr id="24" name="Oval 67">
              <a:extLst>
                <a:ext uri="{FF2B5EF4-FFF2-40B4-BE49-F238E27FC236}">
                  <a16:creationId xmlns:a16="http://schemas.microsoft.com/office/drawing/2014/main" id="{8F0B0956-095F-7662-FAED-97D6F461FB31}"/>
                </a:ext>
              </a:extLst>
            </p:cNvPr>
            <p:cNvSpPr/>
            <p:nvPr/>
          </p:nvSpPr>
          <p:spPr>
            <a:xfrm>
              <a:off x="8231110" y="3940428"/>
              <a:ext cx="288032" cy="288032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5" name="Oval 68">
              <a:extLst>
                <a:ext uri="{FF2B5EF4-FFF2-40B4-BE49-F238E27FC236}">
                  <a16:creationId xmlns:a16="http://schemas.microsoft.com/office/drawing/2014/main" id="{B789C615-A3DC-592D-05F2-D4617B577552}"/>
                </a:ext>
              </a:extLst>
            </p:cNvPr>
            <p:cNvSpPr/>
            <p:nvPr/>
          </p:nvSpPr>
          <p:spPr>
            <a:xfrm>
              <a:off x="8303118" y="4012436"/>
              <a:ext cx="144016" cy="144016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cxnSp>
        <p:nvCxnSpPr>
          <p:cNvPr id="26" name="Straight Connector 79">
            <a:extLst>
              <a:ext uri="{FF2B5EF4-FFF2-40B4-BE49-F238E27FC236}">
                <a16:creationId xmlns:a16="http://schemas.microsoft.com/office/drawing/2014/main" id="{98A57038-7ED9-99F7-B625-897BA096A24A}"/>
              </a:ext>
            </a:extLst>
          </p:cNvPr>
          <p:cNvCxnSpPr/>
          <p:nvPr/>
        </p:nvCxnSpPr>
        <p:spPr>
          <a:xfrm>
            <a:off x="6025542" y="2750943"/>
            <a:ext cx="1834698" cy="15846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/>
          </a:ln>
          <a:effectLst/>
        </p:spPr>
      </p:cxnSp>
      <p:sp>
        <p:nvSpPr>
          <p:cNvPr id="27" name="TextBox 80">
            <a:extLst>
              <a:ext uri="{FF2B5EF4-FFF2-40B4-BE49-F238E27FC236}">
                <a16:creationId xmlns:a16="http://schemas.microsoft.com/office/drawing/2014/main" id="{918452BB-3447-B070-01A2-744A1146C009}"/>
              </a:ext>
            </a:extLst>
          </p:cNvPr>
          <p:cNvSpPr txBox="1"/>
          <p:nvPr/>
        </p:nvSpPr>
        <p:spPr>
          <a:xfrm>
            <a:off x="636457" y="316934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rPr>
              <a:t>Get a modern PowerPoint  Presentation that is beautifully designed. </a:t>
            </a:r>
          </a:p>
        </p:txBody>
      </p:sp>
      <p:sp>
        <p:nvSpPr>
          <p:cNvPr id="28" name="TextBox 81">
            <a:extLst>
              <a:ext uri="{FF2B5EF4-FFF2-40B4-BE49-F238E27FC236}">
                <a16:creationId xmlns:a16="http://schemas.microsoft.com/office/drawing/2014/main" id="{BCD10C55-39C5-30F5-DD0B-9EA7BBC11DF8}"/>
              </a:ext>
            </a:extLst>
          </p:cNvPr>
          <p:cNvSpPr txBox="1"/>
          <p:nvPr/>
        </p:nvSpPr>
        <p:spPr>
          <a:xfrm>
            <a:off x="2761567" y="316934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rPr>
              <a:t>Get a modern PowerPoint  Presentation that is beautifully designed. </a:t>
            </a:r>
          </a:p>
        </p:txBody>
      </p:sp>
      <p:sp>
        <p:nvSpPr>
          <p:cNvPr id="29" name="TextBox 82">
            <a:extLst>
              <a:ext uri="{FF2B5EF4-FFF2-40B4-BE49-F238E27FC236}">
                <a16:creationId xmlns:a16="http://schemas.microsoft.com/office/drawing/2014/main" id="{2312F38C-7B20-769D-0591-597B674BE435}"/>
              </a:ext>
            </a:extLst>
          </p:cNvPr>
          <p:cNvSpPr txBox="1"/>
          <p:nvPr/>
        </p:nvSpPr>
        <p:spPr>
          <a:xfrm>
            <a:off x="4886677" y="316934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rPr>
              <a:t>Get a modern PowerPoint  Presentation that is beautifully designed. </a:t>
            </a:r>
          </a:p>
        </p:txBody>
      </p:sp>
      <p:sp>
        <p:nvSpPr>
          <p:cNvPr id="30" name="TextBox 83">
            <a:extLst>
              <a:ext uri="{FF2B5EF4-FFF2-40B4-BE49-F238E27FC236}">
                <a16:creationId xmlns:a16="http://schemas.microsoft.com/office/drawing/2014/main" id="{7ACB61F0-DB00-B37C-A1CD-983EB019AF57}"/>
              </a:ext>
            </a:extLst>
          </p:cNvPr>
          <p:cNvSpPr txBox="1"/>
          <p:nvPr/>
        </p:nvSpPr>
        <p:spPr>
          <a:xfrm>
            <a:off x="7011787" y="316934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rPr>
              <a:t>Get a modern PowerPoint  Presentation that is beautifully designed. </a:t>
            </a:r>
          </a:p>
        </p:txBody>
      </p:sp>
      <p:sp>
        <p:nvSpPr>
          <p:cNvPr id="31" name="TextBox 84">
            <a:extLst>
              <a:ext uri="{FF2B5EF4-FFF2-40B4-BE49-F238E27FC236}">
                <a16:creationId xmlns:a16="http://schemas.microsoft.com/office/drawing/2014/main" id="{7ADB0BD3-C8C7-45B6-A02C-732730830F69}"/>
              </a:ext>
            </a:extLst>
          </p:cNvPr>
          <p:cNvSpPr txBox="1"/>
          <p:nvPr/>
        </p:nvSpPr>
        <p:spPr>
          <a:xfrm>
            <a:off x="9136895" y="316934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anose="020b0604020202020204" pitchFamily="34" charset="0"/>
              </a:rPr>
              <a:t>Get a modern PowerPoint  Presentation that is beautifully designed. </a:t>
            </a:r>
          </a:p>
        </p:txBody>
      </p:sp>
      <p:sp>
        <p:nvSpPr>
          <p:cNvPr id="32" name="직사각형 1">
            <a:extLst>
              <a:ext uri="{FF2B5EF4-FFF2-40B4-BE49-F238E27FC236}">
                <a16:creationId xmlns:a16="http://schemas.microsoft.com/office/drawing/2014/main" id="{65DC4342-0FA6-F993-CB86-ED2FD1DBA657}"/>
              </a:ext>
            </a:extLst>
          </p:cNvPr>
          <p:cNvSpPr/>
          <p:nvPr/>
        </p:nvSpPr>
        <p:spPr>
          <a:xfrm>
            <a:off x="4925383" y="4473272"/>
            <a:ext cx="65197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2016 ~ 2017  Text here</a:t>
            </a:r>
          </a:p>
          <a:p>
            <a:r>
              <a:rPr lang="en-US" altLang="ko-KR" sz="120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  <a:p>
            <a:r>
              <a:rPr lang="en-US" altLang="ko-KR" sz="120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2017 ~ 2018 Text here</a:t>
            </a:r>
          </a:p>
          <a:p>
            <a:r>
              <a:rPr lang="en-US" altLang="ko-KR" sz="120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  <a:p>
            <a:r>
              <a:rPr lang="en-US" altLang="ko-KR" sz="120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2017 ~ 2021 Text here</a:t>
            </a:r>
          </a:p>
          <a:p>
            <a:r>
              <a:rPr lang="en-US" altLang="ko-KR" sz="120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Example Text : Get a modern PowerPoint  Presentation that is beautifully designed. Easy to change colors, photos and Text. </a:t>
            </a:r>
          </a:p>
        </p:txBody>
      </p:sp>
      <p:sp>
        <p:nvSpPr>
          <p:cNvPr id="33" name="직사각형 5">
            <a:extLst>
              <a:ext uri="{FF2B5EF4-FFF2-40B4-BE49-F238E27FC236}">
                <a16:creationId xmlns:a16="http://schemas.microsoft.com/office/drawing/2014/main" id="{F619C8DF-6574-F8FA-B8B2-0B61A08EF3D1}"/>
              </a:ext>
            </a:extLst>
          </p:cNvPr>
          <p:cNvSpPr/>
          <p:nvPr/>
        </p:nvSpPr>
        <p:spPr>
          <a:xfrm>
            <a:off x="4944505" y="4122957"/>
            <a:ext cx="6483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>
                <a:solidFill>
                  <a:prstClr val="black"/>
                </a:solidFill>
                <a:latin typeface="Arial"/>
                <a:cs typeface="Arial"/>
              </a:rPr>
              <a:t>Work Experience</a:t>
            </a:r>
            <a:endParaRPr lang="ko-KR" altLang="en-US"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DF967407-5287-9BA8-FBF8-778ED54F77B1}"/>
              </a:ext>
            </a:extLst>
          </p:cNvPr>
          <p:cNvSpPr/>
          <p:nvPr/>
        </p:nvSpPr>
        <p:spPr>
          <a:xfrm>
            <a:off x="295275" y="1144045"/>
            <a:ext cx="11601450" cy="1696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323711F7-82EF-D178-931E-EB91EA6E1A9C}"/>
              </a:ext>
            </a:extLst>
          </p:cNvPr>
          <p:cNvGrpSpPr/>
          <p:nvPr/>
        </p:nvGrpSpPr>
        <p:grpSpPr>
          <a:xfrm>
            <a:off x="11004551" y="304800"/>
            <a:ext cx="850900" cy="768350"/>
            <a:chOff x="11004551" y="304800"/>
            <a:chExt cx="850900" cy="768350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57E78D41-3D68-AED4-1319-C3C2F2C4659D}"/>
                </a:ext>
              </a:extLst>
            </p:cNvPr>
            <p:cNvSpPr/>
            <p:nvPr/>
          </p:nvSpPr>
          <p:spPr bwMode="auto">
            <a:xfrm>
              <a:off x="11009313" y="731838"/>
              <a:ext cx="831850" cy="142875"/>
            </a:xfrm>
            <a:custGeom>
              <a:gdLst>
                <a:gd name="T0" fmla="*/ 1134 w 2265"/>
                <a:gd name="T1" fmla="*/ 0 h 388"/>
                <a:gd name="T2" fmla="*/ 2231 w 2265"/>
                <a:gd name="T3" fmla="*/ 0 h 388"/>
                <a:gd name="T4" fmla="*/ 2265 w 2265"/>
                <a:gd name="T5" fmla="*/ 33 h 388"/>
                <a:gd name="T6" fmla="*/ 2219 w 2265"/>
                <a:gd name="T7" fmla="*/ 79 h 388"/>
                <a:gd name="T8" fmla="*/ 1579 w 2265"/>
                <a:gd name="T9" fmla="*/ 79 h 388"/>
                <a:gd name="T10" fmla="*/ 1285 w 2265"/>
                <a:gd name="T11" fmla="*/ 117 h 388"/>
                <a:gd name="T12" fmla="*/ 897 w 2265"/>
                <a:gd name="T13" fmla="*/ 261 h 388"/>
                <a:gd name="T14" fmla="*/ 685 w 2265"/>
                <a:gd name="T15" fmla="*/ 382 h 388"/>
                <a:gd name="T16" fmla="*/ 663 w 2265"/>
                <a:gd name="T17" fmla="*/ 383 h 388"/>
                <a:gd name="T18" fmla="*/ 305 w 2265"/>
                <a:gd name="T19" fmla="*/ 179 h 388"/>
                <a:gd name="T20" fmla="*/ 85 w 2265"/>
                <a:gd name="T21" fmla="*/ 91 h 388"/>
                <a:gd name="T22" fmla="*/ 22 w 2265"/>
                <a:gd name="T23" fmla="*/ 80 h 388"/>
                <a:gd name="T24" fmla="*/ 3 w 2265"/>
                <a:gd name="T25" fmla="*/ 61 h 388"/>
                <a:gd name="T26" fmla="*/ 3 w 2265"/>
                <a:gd name="T27" fmla="*/ 57 h 388"/>
                <a:gd name="T28" fmla="*/ 56 w 2265"/>
                <a:gd name="T29" fmla="*/ 0 h 388"/>
                <a:gd name="T30" fmla="*/ 1134 w 2265"/>
                <a:gd name="T31" fmla="*/ 0 h 3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65" h="388">
                  <a:moveTo>
                    <a:pt x="1134" y="0"/>
                  </a:moveTo>
                  <a:cubicBezTo>
                    <a:pt x="1500" y="0"/>
                    <a:pt x="1865" y="0"/>
                    <a:pt x="2231" y="0"/>
                  </a:cubicBezTo>
                  <a:cubicBezTo>
                    <a:pt x="2265" y="0"/>
                    <a:pt x="2265" y="0"/>
                    <a:pt x="2265" y="33"/>
                  </a:cubicBezTo>
                  <a:cubicBezTo>
                    <a:pt x="2265" y="79"/>
                    <a:pt x="2265" y="79"/>
                    <a:pt x="2219" y="79"/>
                  </a:cubicBezTo>
                  <a:cubicBezTo>
                    <a:pt x="2006" y="79"/>
                    <a:pt x="1792" y="79"/>
                    <a:pt x="1579" y="79"/>
                  </a:cubicBezTo>
                  <a:cubicBezTo>
                    <a:pt x="1480" y="79"/>
                    <a:pt x="1382" y="94"/>
                    <a:pt x="1285" y="117"/>
                  </a:cubicBezTo>
                  <a:cubicBezTo>
                    <a:pt x="1150" y="150"/>
                    <a:pt x="1021" y="199"/>
                    <a:pt x="897" y="261"/>
                  </a:cubicBezTo>
                  <a:cubicBezTo>
                    <a:pt x="824" y="297"/>
                    <a:pt x="752" y="335"/>
                    <a:pt x="685" y="382"/>
                  </a:cubicBezTo>
                  <a:cubicBezTo>
                    <a:pt x="677" y="388"/>
                    <a:pt x="671" y="388"/>
                    <a:pt x="663" y="383"/>
                  </a:cubicBezTo>
                  <a:cubicBezTo>
                    <a:pt x="548" y="308"/>
                    <a:pt x="428" y="241"/>
                    <a:pt x="305" y="179"/>
                  </a:cubicBezTo>
                  <a:cubicBezTo>
                    <a:pt x="234" y="143"/>
                    <a:pt x="161" y="113"/>
                    <a:pt x="85" y="91"/>
                  </a:cubicBezTo>
                  <a:cubicBezTo>
                    <a:pt x="64" y="85"/>
                    <a:pt x="43" y="82"/>
                    <a:pt x="22" y="80"/>
                  </a:cubicBezTo>
                  <a:cubicBezTo>
                    <a:pt x="9" y="78"/>
                    <a:pt x="4" y="72"/>
                    <a:pt x="3" y="61"/>
                  </a:cubicBezTo>
                  <a:cubicBezTo>
                    <a:pt x="3" y="59"/>
                    <a:pt x="3" y="58"/>
                    <a:pt x="3" y="57"/>
                  </a:cubicBezTo>
                  <a:cubicBezTo>
                    <a:pt x="0" y="0"/>
                    <a:pt x="0" y="0"/>
                    <a:pt x="56" y="0"/>
                  </a:cubicBezTo>
                  <a:cubicBezTo>
                    <a:pt x="415" y="0"/>
                    <a:pt x="775" y="0"/>
                    <a:pt x="1134" y="0"/>
                  </a:cubicBezTo>
                  <a:close/>
                </a:path>
              </a:pathLst>
            </a:custGeom>
            <a:solidFill>
              <a:srgbClr val="FDD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CB3DA731-4A5E-D17F-C4A1-AFBE3151A84F}"/>
                </a:ext>
              </a:extLst>
            </p:cNvPr>
            <p:cNvSpPr/>
            <p:nvPr/>
          </p:nvSpPr>
          <p:spPr bwMode="auto">
            <a:xfrm>
              <a:off x="11009313" y="614363"/>
              <a:ext cx="568325" cy="103188"/>
            </a:xfrm>
            <a:custGeom>
              <a:gdLst>
                <a:gd name="T0" fmla="*/ 1544 w 1544"/>
                <a:gd name="T1" fmla="*/ 6 h 284"/>
                <a:gd name="T2" fmla="*/ 1363 w 1544"/>
                <a:gd name="T3" fmla="*/ 123 h 284"/>
                <a:gd name="T4" fmla="*/ 1237 w 1544"/>
                <a:gd name="T5" fmla="*/ 167 h 284"/>
                <a:gd name="T6" fmla="*/ 1163 w 1544"/>
                <a:gd name="T7" fmla="*/ 157 h 284"/>
                <a:gd name="T8" fmla="*/ 1013 w 1544"/>
                <a:gd name="T9" fmla="*/ 201 h 284"/>
                <a:gd name="T10" fmla="*/ 939 w 1544"/>
                <a:gd name="T11" fmla="*/ 267 h 284"/>
                <a:gd name="T12" fmla="*/ 871 w 1544"/>
                <a:gd name="T13" fmla="*/ 271 h 284"/>
                <a:gd name="T14" fmla="*/ 844 w 1544"/>
                <a:gd name="T15" fmla="*/ 251 h 284"/>
                <a:gd name="T16" fmla="*/ 714 w 1544"/>
                <a:gd name="T17" fmla="*/ 228 h 284"/>
                <a:gd name="T18" fmla="*/ 630 w 1544"/>
                <a:gd name="T19" fmla="*/ 260 h 284"/>
                <a:gd name="T20" fmla="*/ 463 w 1544"/>
                <a:gd name="T21" fmla="*/ 224 h 284"/>
                <a:gd name="T22" fmla="*/ 329 w 1544"/>
                <a:gd name="T23" fmla="*/ 197 h 284"/>
                <a:gd name="T24" fmla="*/ 202 w 1544"/>
                <a:gd name="T25" fmla="*/ 223 h 284"/>
                <a:gd name="T26" fmla="*/ 98 w 1544"/>
                <a:gd name="T27" fmla="*/ 182 h 284"/>
                <a:gd name="T28" fmla="*/ 52 w 1544"/>
                <a:gd name="T29" fmla="*/ 155 h 284"/>
                <a:gd name="T30" fmla="*/ 2 w 1544"/>
                <a:gd name="T31" fmla="*/ 89 h 284"/>
                <a:gd name="T32" fmla="*/ 1 w 1544"/>
                <a:gd name="T33" fmla="*/ 19 h 284"/>
                <a:gd name="T34" fmla="*/ 19 w 1544"/>
                <a:gd name="T35" fmla="*/ 1 h 284"/>
                <a:gd name="T36" fmla="*/ 31 w 1544"/>
                <a:gd name="T37" fmla="*/ 1 h 284"/>
                <a:gd name="T38" fmla="*/ 1507 w 1544"/>
                <a:gd name="T39" fmla="*/ 1 h 284"/>
                <a:gd name="T40" fmla="*/ 1542 w 1544"/>
                <a:gd name="T41" fmla="*/ 1 h 284"/>
                <a:gd name="T42" fmla="*/ 1544 w 1544"/>
                <a:gd name="T43" fmla="*/ 6 h 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4" h="284">
                  <a:moveTo>
                    <a:pt x="1544" y="6"/>
                  </a:moveTo>
                  <a:cubicBezTo>
                    <a:pt x="1476" y="34"/>
                    <a:pt x="1423" y="83"/>
                    <a:pt x="1363" y="123"/>
                  </a:cubicBezTo>
                  <a:cubicBezTo>
                    <a:pt x="1326" y="148"/>
                    <a:pt x="1285" y="171"/>
                    <a:pt x="1237" y="167"/>
                  </a:cubicBezTo>
                  <a:cubicBezTo>
                    <a:pt x="1212" y="164"/>
                    <a:pt x="1187" y="160"/>
                    <a:pt x="1163" y="157"/>
                  </a:cubicBezTo>
                  <a:cubicBezTo>
                    <a:pt x="1106" y="148"/>
                    <a:pt x="1055" y="156"/>
                    <a:pt x="1013" y="201"/>
                  </a:cubicBezTo>
                  <a:cubicBezTo>
                    <a:pt x="991" y="225"/>
                    <a:pt x="966" y="247"/>
                    <a:pt x="939" y="267"/>
                  </a:cubicBezTo>
                  <a:cubicBezTo>
                    <a:pt x="919" y="282"/>
                    <a:pt x="894" y="283"/>
                    <a:pt x="871" y="271"/>
                  </a:cubicBezTo>
                  <a:cubicBezTo>
                    <a:pt x="861" y="266"/>
                    <a:pt x="851" y="259"/>
                    <a:pt x="844" y="251"/>
                  </a:cubicBezTo>
                  <a:cubicBezTo>
                    <a:pt x="806" y="213"/>
                    <a:pt x="761" y="213"/>
                    <a:pt x="714" y="228"/>
                  </a:cubicBezTo>
                  <a:cubicBezTo>
                    <a:pt x="686" y="238"/>
                    <a:pt x="658" y="249"/>
                    <a:pt x="630" y="260"/>
                  </a:cubicBezTo>
                  <a:cubicBezTo>
                    <a:pt x="566" y="284"/>
                    <a:pt x="510" y="272"/>
                    <a:pt x="463" y="224"/>
                  </a:cubicBezTo>
                  <a:cubicBezTo>
                    <a:pt x="423" y="184"/>
                    <a:pt x="379" y="180"/>
                    <a:pt x="329" y="197"/>
                  </a:cubicBezTo>
                  <a:cubicBezTo>
                    <a:pt x="288" y="210"/>
                    <a:pt x="246" y="220"/>
                    <a:pt x="202" y="223"/>
                  </a:cubicBezTo>
                  <a:cubicBezTo>
                    <a:pt x="161" y="226"/>
                    <a:pt x="125" y="217"/>
                    <a:pt x="98" y="182"/>
                  </a:cubicBezTo>
                  <a:cubicBezTo>
                    <a:pt x="86" y="168"/>
                    <a:pt x="70" y="158"/>
                    <a:pt x="52" y="155"/>
                  </a:cubicBezTo>
                  <a:cubicBezTo>
                    <a:pt x="13" y="148"/>
                    <a:pt x="4" y="121"/>
                    <a:pt x="2" y="89"/>
                  </a:cubicBezTo>
                  <a:cubicBezTo>
                    <a:pt x="0" y="65"/>
                    <a:pt x="2" y="42"/>
                    <a:pt x="1" y="19"/>
                  </a:cubicBezTo>
                  <a:cubicBezTo>
                    <a:pt x="1" y="6"/>
                    <a:pt x="6" y="0"/>
                    <a:pt x="19" y="1"/>
                  </a:cubicBezTo>
                  <a:cubicBezTo>
                    <a:pt x="23" y="2"/>
                    <a:pt x="27" y="1"/>
                    <a:pt x="31" y="1"/>
                  </a:cubicBezTo>
                  <a:cubicBezTo>
                    <a:pt x="523" y="1"/>
                    <a:pt x="1015" y="1"/>
                    <a:pt x="1507" y="1"/>
                  </a:cubicBezTo>
                  <a:cubicBezTo>
                    <a:pt x="1518" y="1"/>
                    <a:pt x="1530" y="1"/>
                    <a:pt x="1542" y="1"/>
                  </a:cubicBezTo>
                  <a:cubicBezTo>
                    <a:pt x="1543" y="3"/>
                    <a:pt x="1543" y="5"/>
                    <a:pt x="1544" y="6"/>
                  </a:cubicBezTo>
                  <a:close/>
                </a:path>
              </a:pathLst>
            </a:custGeom>
            <a:solidFill>
              <a:srgbClr val="89B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65080F3E-A9DA-8174-1817-2B22C6B81FC8}"/>
                </a:ext>
              </a:extLst>
            </p:cNvPr>
            <p:cNvSpPr/>
            <p:nvPr/>
          </p:nvSpPr>
          <p:spPr bwMode="auto">
            <a:xfrm>
              <a:off x="11488738" y="611188"/>
              <a:ext cx="357188" cy="117475"/>
            </a:xfrm>
            <a:custGeom>
              <a:gdLst>
                <a:gd name="T0" fmla="*/ 728 w 971"/>
                <a:gd name="T1" fmla="*/ 287 h 319"/>
                <a:gd name="T2" fmla="*/ 689 w 971"/>
                <a:gd name="T3" fmla="*/ 280 h 319"/>
                <a:gd name="T4" fmla="*/ 628 w 971"/>
                <a:gd name="T5" fmla="*/ 262 h 319"/>
                <a:gd name="T6" fmla="*/ 556 w 971"/>
                <a:gd name="T7" fmla="*/ 277 h 319"/>
                <a:gd name="T8" fmla="*/ 367 w 971"/>
                <a:gd name="T9" fmla="*/ 261 h 319"/>
                <a:gd name="T10" fmla="*/ 170 w 971"/>
                <a:gd name="T11" fmla="*/ 225 h 319"/>
                <a:gd name="T12" fmla="*/ 107 w 971"/>
                <a:gd name="T13" fmla="*/ 250 h 319"/>
                <a:gd name="T14" fmla="*/ 7 w 971"/>
                <a:gd name="T15" fmla="*/ 226 h 319"/>
                <a:gd name="T16" fmla="*/ 9 w 971"/>
                <a:gd name="T17" fmla="*/ 215 h 319"/>
                <a:gd name="T18" fmla="*/ 185 w 971"/>
                <a:gd name="T19" fmla="*/ 125 h 319"/>
                <a:gd name="T20" fmla="*/ 244 w 971"/>
                <a:gd name="T21" fmla="*/ 84 h 319"/>
                <a:gd name="T22" fmla="*/ 263 w 971"/>
                <a:gd name="T23" fmla="*/ 72 h 319"/>
                <a:gd name="T24" fmla="*/ 573 w 971"/>
                <a:gd name="T25" fmla="*/ 5 h 319"/>
                <a:gd name="T26" fmla="*/ 946 w 971"/>
                <a:gd name="T27" fmla="*/ 7 h 319"/>
                <a:gd name="T28" fmla="*/ 968 w 971"/>
                <a:gd name="T29" fmla="*/ 28 h 319"/>
                <a:gd name="T30" fmla="*/ 924 w 971"/>
                <a:gd name="T31" fmla="*/ 82 h 319"/>
                <a:gd name="T32" fmla="*/ 831 w 971"/>
                <a:gd name="T33" fmla="*/ 176 h 319"/>
                <a:gd name="T34" fmla="*/ 777 w 971"/>
                <a:gd name="T35" fmla="*/ 273 h 319"/>
                <a:gd name="T36" fmla="*/ 728 w 971"/>
                <a:gd name="T37" fmla="*/ 287 h 3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1" h="319">
                  <a:moveTo>
                    <a:pt x="728" y="287"/>
                  </a:moveTo>
                  <a:cubicBezTo>
                    <a:pt x="715" y="287"/>
                    <a:pt x="702" y="284"/>
                    <a:pt x="689" y="280"/>
                  </a:cubicBezTo>
                  <a:cubicBezTo>
                    <a:pt x="669" y="273"/>
                    <a:pt x="649" y="265"/>
                    <a:pt x="628" y="262"/>
                  </a:cubicBezTo>
                  <a:cubicBezTo>
                    <a:pt x="602" y="258"/>
                    <a:pt x="579" y="261"/>
                    <a:pt x="556" y="277"/>
                  </a:cubicBezTo>
                  <a:cubicBezTo>
                    <a:pt x="501" y="319"/>
                    <a:pt x="418" y="315"/>
                    <a:pt x="367" y="261"/>
                  </a:cubicBezTo>
                  <a:cubicBezTo>
                    <a:pt x="319" y="209"/>
                    <a:pt x="236" y="196"/>
                    <a:pt x="170" y="225"/>
                  </a:cubicBezTo>
                  <a:cubicBezTo>
                    <a:pt x="149" y="234"/>
                    <a:pt x="129" y="244"/>
                    <a:pt x="107" y="250"/>
                  </a:cubicBezTo>
                  <a:cubicBezTo>
                    <a:pt x="69" y="261"/>
                    <a:pt x="39" y="240"/>
                    <a:pt x="7" y="226"/>
                  </a:cubicBezTo>
                  <a:cubicBezTo>
                    <a:pt x="2" y="224"/>
                    <a:pt x="0" y="216"/>
                    <a:pt x="9" y="215"/>
                  </a:cubicBezTo>
                  <a:cubicBezTo>
                    <a:pt x="79" y="207"/>
                    <a:pt x="129" y="160"/>
                    <a:pt x="185" y="125"/>
                  </a:cubicBezTo>
                  <a:cubicBezTo>
                    <a:pt x="206" y="112"/>
                    <a:pt x="225" y="97"/>
                    <a:pt x="244" y="84"/>
                  </a:cubicBezTo>
                  <a:cubicBezTo>
                    <a:pt x="250" y="80"/>
                    <a:pt x="256" y="75"/>
                    <a:pt x="263" y="72"/>
                  </a:cubicBezTo>
                  <a:cubicBezTo>
                    <a:pt x="361" y="26"/>
                    <a:pt x="462" y="0"/>
                    <a:pt x="573" y="5"/>
                  </a:cubicBezTo>
                  <a:cubicBezTo>
                    <a:pt x="697" y="11"/>
                    <a:pt x="822" y="7"/>
                    <a:pt x="946" y="7"/>
                  </a:cubicBezTo>
                  <a:cubicBezTo>
                    <a:pt x="962" y="7"/>
                    <a:pt x="967" y="13"/>
                    <a:pt x="968" y="28"/>
                  </a:cubicBezTo>
                  <a:cubicBezTo>
                    <a:pt x="971" y="67"/>
                    <a:pt x="962" y="82"/>
                    <a:pt x="924" y="82"/>
                  </a:cubicBezTo>
                  <a:cubicBezTo>
                    <a:pt x="860" y="81"/>
                    <a:pt x="837" y="120"/>
                    <a:pt x="831" y="176"/>
                  </a:cubicBezTo>
                  <a:cubicBezTo>
                    <a:pt x="827" y="216"/>
                    <a:pt x="814" y="251"/>
                    <a:pt x="777" y="273"/>
                  </a:cubicBezTo>
                  <a:cubicBezTo>
                    <a:pt x="762" y="283"/>
                    <a:pt x="746" y="287"/>
                    <a:pt x="728" y="287"/>
                  </a:cubicBezTo>
                  <a:close/>
                </a:path>
              </a:pathLst>
            </a:custGeom>
            <a:solidFill>
              <a:srgbClr val="89B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9081CC-2F55-B343-7E32-57F02FE574D9}"/>
                </a:ext>
              </a:extLst>
            </p:cNvPr>
            <p:cNvSpPr/>
            <p:nvPr/>
          </p:nvSpPr>
          <p:spPr bwMode="auto">
            <a:xfrm>
              <a:off x="11004551" y="792163"/>
              <a:ext cx="850900" cy="134938"/>
            </a:xfrm>
            <a:custGeom>
              <a:gdLst>
                <a:gd name="T0" fmla="*/ 2253 w 2316"/>
                <a:gd name="T1" fmla="*/ 92 h 368"/>
                <a:gd name="T2" fmla="*/ 2092 w 2316"/>
                <a:gd name="T3" fmla="*/ 1 h 368"/>
                <a:gd name="T4" fmla="*/ 1400 w 2316"/>
                <a:gd name="T5" fmla="*/ 0 h 368"/>
                <a:gd name="T6" fmla="*/ 1302 w 2316"/>
                <a:gd name="T7" fmla="*/ 13 h 368"/>
                <a:gd name="T8" fmla="*/ 700 w 2316"/>
                <a:gd name="T9" fmla="*/ 288 h 368"/>
                <a:gd name="T10" fmla="*/ 672 w 2316"/>
                <a:gd name="T11" fmla="*/ 289 h 368"/>
                <a:gd name="T12" fmla="*/ 574 w 2316"/>
                <a:gd name="T13" fmla="*/ 228 h 368"/>
                <a:gd name="T14" fmla="*/ 547 w 2316"/>
                <a:gd name="T15" fmla="*/ 217 h 368"/>
                <a:gd name="T16" fmla="*/ 542 w 2316"/>
                <a:gd name="T17" fmla="*/ 208 h 368"/>
                <a:gd name="T18" fmla="*/ 517 w 2316"/>
                <a:gd name="T19" fmla="*/ 193 h 368"/>
                <a:gd name="T20" fmla="*/ 509 w 2316"/>
                <a:gd name="T21" fmla="*/ 188 h 368"/>
                <a:gd name="T22" fmla="*/ 163 w 2316"/>
                <a:gd name="T23" fmla="*/ 12 h 368"/>
                <a:gd name="T24" fmla="*/ 127 w 2316"/>
                <a:gd name="T25" fmla="*/ 13 h 368"/>
                <a:gd name="T26" fmla="*/ 17 w 2316"/>
                <a:gd name="T27" fmla="*/ 156 h 368"/>
                <a:gd name="T28" fmla="*/ 191 w 2316"/>
                <a:gd name="T29" fmla="*/ 368 h 368"/>
                <a:gd name="T30" fmla="*/ 2098 w 2316"/>
                <a:gd name="T31" fmla="*/ 368 h 368"/>
                <a:gd name="T32" fmla="*/ 2253 w 2316"/>
                <a:gd name="T33" fmla="*/ 92 h 3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6" h="368">
                  <a:moveTo>
                    <a:pt x="2253" y="92"/>
                  </a:moveTo>
                  <a:cubicBezTo>
                    <a:pt x="2220" y="28"/>
                    <a:pt x="2163" y="1"/>
                    <a:pt x="2092" y="1"/>
                  </a:cubicBezTo>
                  <a:cubicBezTo>
                    <a:pt x="1861" y="1"/>
                    <a:pt x="1631" y="1"/>
                    <a:pt x="1400" y="0"/>
                  </a:cubicBezTo>
                  <a:cubicBezTo>
                    <a:pt x="1366" y="0"/>
                    <a:pt x="1334" y="5"/>
                    <a:pt x="1302" y="13"/>
                  </a:cubicBezTo>
                  <a:cubicBezTo>
                    <a:pt x="1085" y="70"/>
                    <a:pt x="885" y="162"/>
                    <a:pt x="700" y="288"/>
                  </a:cubicBezTo>
                  <a:cubicBezTo>
                    <a:pt x="690" y="295"/>
                    <a:pt x="683" y="296"/>
                    <a:pt x="672" y="289"/>
                  </a:cubicBezTo>
                  <a:cubicBezTo>
                    <a:pt x="640" y="268"/>
                    <a:pt x="607" y="248"/>
                    <a:pt x="574" y="228"/>
                  </a:cubicBezTo>
                  <a:cubicBezTo>
                    <a:pt x="564" y="226"/>
                    <a:pt x="558" y="214"/>
                    <a:pt x="547" y="217"/>
                  </a:cubicBezTo>
                  <a:cubicBezTo>
                    <a:pt x="548" y="212"/>
                    <a:pt x="545" y="207"/>
                    <a:pt x="542" y="208"/>
                  </a:cubicBezTo>
                  <a:cubicBezTo>
                    <a:pt x="529" y="211"/>
                    <a:pt x="519" y="209"/>
                    <a:pt x="517" y="193"/>
                  </a:cubicBezTo>
                  <a:cubicBezTo>
                    <a:pt x="517" y="191"/>
                    <a:pt x="512" y="190"/>
                    <a:pt x="509" y="188"/>
                  </a:cubicBezTo>
                  <a:cubicBezTo>
                    <a:pt x="397" y="123"/>
                    <a:pt x="284" y="60"/>
                    <a:pt x="163" y="12"/>
                  </a:cubicBezTo>
                  <a:cubicBezTo>
                    <a:pt x="149" y="7"/>
                    <a:pt x="139" y="8"/>
                    <a:pt x="127" y="13"/>
                  </a:cubicBezTo>
                  <a:cubicBezTo>
                    <a:pt x="63" y="40"/>
                    <a:pt x="27" y="88"/>
                    <a:pt x="17" y="156"/>
                  </a:cubicBezTo>
                  <a:cubicBezTo>
                    <a:pt x="0" y="270"/>
                    <a:pt x="80" y="368"/>
                    <a:pt x="191" y="368"/>
                  </a:cubicBezTo>
                  <a:cubicBezTo>
                    <a:pt x="826" y="368"/>
                    <a:pt x="1462" y="368"/>
                    <a:pt x="2098" y="368"/>
                  </a:cubicBezTo>
                  <a:cubicBezTo>
                    <a:pt x="2249" y="368"/>
                    <a:pt x="2316" y="210"/>
                    <a:pt x="2253" y="92"/>
                  </a:cubicBezTo>
                  <a:close/>
                </a:path>
              </a:pathLst>
            </a:custGeom>
            <a:solidFill>
              <a:srgbClr val="781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404D2CC4-D152-918F-06FB-C921935D0EE7}"/>
                </a:ext>
              </a:extLst>
            </p:cNvPr>
            <p:cNvSpPr/>
            <p:nvPr/>
          </p:nvSpPr>
          <p:spPr bwMode="auto">
            <a:xfrm>
              <a:off x="11009313" y="952500"/>
              <a:ext cx="835025" cy="120650"/>
            </a:xfrm>
            <a:custGeom>
              <a:gdLst>
                <a:gd name="T0" fmla="*/ 2263 w 2268"/>
                <a:gd name="T1" fmla="*/ 40 h 329"/>
                <a:gd name="T2" fmla="*/ 2226 w 2268"/>
                <a:gd name="T3" fmla="*/ 4 h 329"/>
                <a:gd name="T4" fmla="*/ 31 w 2268"/>
                <a:gd name="T5" fmla="*/ 4 h 329"/>
                <a:gd name="T6" fmla="*/ 23 w 2268"/>
                <a:gd name="T7" fmla="*/ 4 h 329"/>
                <a:gd name="T8" fmla="*/ 1 w 2268"/>
                <a:gd name="T9" fmla="*/ 25 h 329"/>
                <a:gd name="T10" fmla="*/ 1 w 2268"/>
                <a:gd name="T11" fmla="*/ 191 h 329"/>
                <a:gd name="T12" fmla="*/ 11 w 2268"/>
                <a:gd name="T13" fmla="*/ 241 h 329"/>
                <a:gd name="T14" fmla="*/ 11 w 2268"/>
                <a:gd name="T15" fmla="*/ 242 h 329"/>
                <a:gd name="T16" fmla="*/ 13 w 2268"/>
                <a:gd name="T17" fmla="*/ 244 h 329"/>
                <a:gd name="T18" fmla="*/ 17 w 2268"/>
                <a:gd name="T19" fmla="*/ 252 h 329"/>
                <a:gd name="T20" fmla="*/ 25 w 2268"/>
                <a:gd name="T21" fmla="*/ 268 h 329"/>
                <a:gd name="T22" fmla="*/ 32 w 2268"/>
                <a:gd name="T23" fmla="*/ 276 h 329"/>
                <a:gd name="T24" fmla="*/ 37 w 2268"/>
                <a:gd name="T25" fmla="*/ 281 h 329"/>
                <a:gd name="T26" fmla="*/ 43 w 2268"/>
                <a:gd name="T27" fmla="*/ 287 h 329"/>
                <a:gd name="T28" fmla="*/ 49 w 2268"/>
                <a:gd name="T29" fmla="*/ 293 h 329"/>
                <a:gd name="T30" fmla="*/ 50 w 2268"/>
                <a:gd name="T31" fmla="*/ 294 h 329"/>
                <a:gd name="T32" fmla="*/ 52 w 2268"/>
                <a:gd name="T33" fmla="*/ 295 h 329"/>
                <a:gd name="T34" fmla="*/ 54 w 2268"/>
                <a:gd name="T35" fmla="*/ 296 h 329"/>
                <a:gd name="T36" fmla="*/ 60 w 2268"/>
                <a:gd name="T37" fmla="*/ 300 h 329"/>
                <a:gd name="T38" fmla="*/ 66 w 2268"/>
                <a:gd name="T39" fmla="*/ 305 h 329"/>
                <a:gd name="T40" fmla="*/ 72 w 2268"/>
                <a:gd name="T41" fmla="*/ 309 h 329"/>
                <a:gd name="T42" fmla="*/ 76 w 2268"/>
                <a:gd name="T43" fmla="*/ 311 h 329"/>
                <a:gd name="T44" fmla="*/ 139 w 2268"/>
                <a:gd name="T45" fmla="*/ 325 h 329"/>
                <a:gd name="T46" fmla="*/ 161 w 2268"/>
                <a:gd name="T47" fmla="*/ 326 h 329"/>
                <a:gd name="T48" fmla="*/ 1073 w 2268"/>
                <a:gd name="T49" fmla="*/ 326 h 329"/>
                <a:gd name="T50" fmla="*/ 1094 w 2268"/>
                <a:gd name="T51" fmla="*/ 325 h 329"/>
                <a:gd name="T52" fmla="*/ 1167 w 2268"/>
                <a:gd name="T53" fmla="*/ 325 h 329"/>
                <a:gd name="T54" fmla="*/ 1189 w 2268"/>
                <a:gd name="T55" fmla="*/ 326 h 329"/>
                <a:gd name="T56" fmla="*/ 2032 w 2268"/>
                <a:gd name="T57" fmla="*/ 326 h 329"/>
                <a:gd name="T58" fmla="*/ 2054 w 2268"/>
                <a:gd name="T59" fmla="*/ 325 h 329"/>
                <a:gd name="T60" fmla="*/ 2067 w 2268"/>
                <a:gd name="T61" fmla="*/ 325 h 329"/>
                <a:gd name="T62" fmla="*/ 2093 w 2268"/>
                <a:gd name="T63" fmla="*/ 325 h 329"/>
                <a:gd name="T64" fmla="*/ 2149 w 2268"/>
                <a:gd name="T65" fmla="*/ 325 h 329"/>
                <a:gd name="T66" fmla="*/ 2214 w 2268"/>
                <a:gd name="T67" fmla="*/ 292 h 329"/>
                <a:gd name="T68" fmla="*/ 2256 w 2268"/>
                <a:gd name="T69" fmla="*/ 229 h 329"/>
                <a:gd name="T70" fmla="*/ 2263 w 2268"/>
                <a:gd name="T71" fmla="*/ 166 h 329"/>
                <a:gd name="T72" fmla="*/ 2263 w 2268"/>
                <a:gd name="T73" fmla="*/ 40 h 3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68" h="329">
                  <a:moveTo>
                    <a:pt x="2263" y="40"/>
                  </a:moveTo>
                  <a:cubicBezTo>
                    <a:pt x="2262" y="0"/>
                    <a:pt x="2268" y="4"/>
                    <a:pt x="2226" y="4"/>
                  </a:cubicBezTo>
                  <a:cubicBezTo>
                    <a:pt x="1495" y="4"/>
                    <a:pt x="763" y="4"/>
                    <a:pt x="31" y="4"/>
                  </a:cubicBezTo>
                  <a:cubicBezTo>
                    <a:pt x="28" y="4"/>
                    <a:pt x="25" y="4"/>
                    <a:pt x="23" y="4"/>
                  </a:cubicBezTo>
                  <a:cubicBezTo>
                    <a:pt x="7" y="2"/>
                    <a:pt x="0" y="7"/>
                    <a:pt x="1" y="25"/>
                  </a:cubicBezTo>
                  <a:cubicBezTo>
                    <a:pt x="2" y="80"/>
                    <a:pt x="1" y="135"/>
                    <a:pt x="1" y="191"/>
                  </a:cubicBezTo>
                  <a:cubicBezTo>
                    <a:pt x="1" y="208"/>
                    <a:pt x="4" y="225"/>
                    <a:pt x="11" y="241"/>
                  </a:cubicBezTo>
                  <a:cubicBezTo>
                    <a:pt x="11" y="241"/>
                    <a:pt x="11" y="242"/>
                    <a:pt x="11" y="242"/>
                  </a:cubicBezTo>
                  <a:cubicBezTo>
                    <a:pt x="11" y="243"/>
                    <a:pt x="12" y="244"/>
                    <a:pt x="13" y="244"/>
                  </a:cubicBezTo>
                  <a:cubicBezTo>
                    <a:pt x="14" y="247"/>
                    <a:pt x="16" y="249"/>
                    <a:pt x="17" y="252"/>
                  </a:cubicBezTo>
                  <a:cubicBezTo>
                    <a:pt x="17" y="259"/>
                    <a:pt x="19" y="265"/>
                    <a:pt x="25" y="268"/>
                  </a:cubicBezTo>
                  <a:cubicBezTo>
                    <a:pt x="28" y="270"/>
                    <a:pt x="30" y="273"/>
                    <a:pt x="32" y="276"/>
                  </a:cubicBezTo>
                  <a:cubicBezTo>
                    <a:pt x="34" y="278"/>
                    <a:pt x="36" y="280"/>
                    <a:pt x="37" y="281"/>
                  </a:cubicBezTo>
                  <a:cubicBezTo>
                    <a:pt x="38" y="285"/>
                    <a:pt x="40" y="287"/>
                    <a:pt x="43" y="287"/>
                  </a:cubicBezTo>
                  <a:cubicBezTo>
                    <a:pt x="45" y="289"/>
                    <a:pt x="47" y="291"/>
                    <a:pt x="49" y="293"/>
                  </a:cubicBezTo>
                  <a:cubicBezTo>
                    <a:pt x="50" y="294"/>
                    <a:pt x="50" y="294"/>
                    <a:pt x="50" y="294"/>
                  </a:cubicBezTo>
                  <a:cubicBezTo>
                    <a:pt x="50" y="294"/>
                    <a:pt x="52" y="295"/>
                    <a:pt x="52" y="295"/>
                  </a:cubicBezTo>
                  <a:cubicBezTo>
                    <a:pt x="52" y="296"/>
                    <a:pt x="53" y="296"/>
                    <a:pt x="54" y="296"/>
                  </a:cubicBezTo>
                  <a:cubicBezTo>
                    <a:pt x="55" y="300"/>
                    <a:pt x="56" y="302"/>
                    <a:pt x="60" y="300"/>
                  </a:cubicBezTo>
                  <a:cubicBezTo>
                    <a:pt x="62" y="302"/>
                    <a:pt x="64" y="304"/>
                    <a:pt x="66" y="305"/>
                  </a:cubicBezTo>
                  <a:cubicBezTo>
                    <a:pt x="67" y="309"/>
                    <a:pt x="69" y="310"/>
                    <a:pt x="72" y="309"/>
                  </a:cubicBezTo>
                  <a:cubicBezTo>
                    <a:pt x="74" y="310"/>
                    <a:pt x="75" y="311"/>
                    <a:pt x="76" y="311"/>
                  </a:cubicBezTo>
                  <a:cubicBezTo>
                    <a:pt x="95" y="323"/>
                    <a:pt x="116" y="328"/>
                    <a:pt x="139" y="325"/>
                  </a:cubicBezTo>
                  <a:cubicBezTo>
                    <a:pt x="146" y="325"/>
                    <a:pt x="154" y="326"/>
                    <a:pt x="161" y="326"/>
                  </a:cubicBezTo>
                  <a:cubicBezTo>
                    <a:pt x="465" y="326"/>
                    <a:pt x="769" y="326"/>
                    <a:pt x="1073" y="326"/>
                  </a:cubicBezTo>
                  <a:cubicBezTo>
                    <a:pt x="1080" y="326"/>
                    <a:pt x="1087" y="325"/>
                    <a:pt x="1094" y="325"/>
                  </a:cubicBezTo>
                  <a:cubicBezTo>
                    <a:pt x="1119" y="325"/>
                    <a:pt x="1143" y="325"/>
                    <a:pt x="1167" y="325"/>
                  </a:cubicBezTo>
                  <a:cubicBezTo>
                    <a:pt x="1174" y="325"/>
                    <a:pt x="1182" y="326"/>
                    <a:pt x="1189" y="326"/>
                  </a:cubicBezTo>
                  <a:cubicBezTo>
                    <a:pt x="1470" y="326"/>
                    <a:pt x="1751" y="326"/>
                    <a:pt x="2032" y="326"/>
                  </a:cubicBezTo>
                  <a:cubicBezTo>
                    <a:pt x="2040" y="326"/>
                    <a:pt x="2047" y="325"/>
                    <a:pt x="2054" y="325"/>
                  </a:cubicBezTo>
                  <a:cubicBezTo>
                    <a:pt x="2058" y="327"/>
                    <a:pt x="2062" y="327"/>
                    <a:pt x="2067" y="325"/>
                  </a:cubicBezTo>
                  <a:cubicBezTo>
                    <a:pt x="2075" y="325"/>
                    <a:pt x="2084" y="325"/>
                    <a:pt x="2093" y="325"/>
                  </a:cubicBezTo>
                  <a:cubicBezTo>
                    <a:pt x="2112" y="324"/>
                    <a:pt x="2130" y="329"/>
                    <a:pt x="2149" y="325"/>
                  </a:cubicBezTo>
                  <a:cubicBezTo>
                    <a:pt x="2173" y="319"/>
                    <a:pt x="2195" y="308"/>
                    <a:pt x="2214" y="292"/>
                  </a:cubicBezTo>
                  <a:cubicBezTo>
                    <a:pt x="2235" y="274"/>
                    <a:pt x="2247" y="253"/>
                    <a:pt x="2256" y="229"/>
                  </a:cubicBezTo>
                  <a:cubicBezTo>
                    <a:pt x="2260" y="208"/>
                    <a:pt x="2263" y="188"/>
                    <a:pt x="2263" y="166"/>
                  </a:cubicBezTo>
                  <a:cubicBezTo>
                    <a:pt x="2262" y="124"/>
                    <a:pt x="2263" y="82"/>
                    <a:pt x="2263" y="40"/>
                  </a:cubicBezTo>
                  <a:close/>
                </a:path>
              </a:pathLst>
            </a:custGeom>
            <a:solidFill>
              <a:srgbClr val="F18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7E16C93F-493F-FD9C-0579-7BB157167840}"/>
                </a:ext>
              </a:extLst>
            </p:cNvPr>
            <p:cNvSpPr/>
            <p:nvPr/>
          </p:nvSpPr>
          <p:spPr bwMode="auto">
            <a:xfrm flipH="1">
              <a:off x="11022013" y="105410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18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D5E3510C-1893-E6D3-68B1-E81895D157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5663" y="304800"/>
              <a:ext cx="823913" cy="279400"/>
            </a:xfrm>
            <a:custGeom>
              <a:gdLst>
                <a:gd name="T0" fmla="*/ 2154 w 2242"/>
                <a:gd name="T1" fmla="*/ 500 h 761"/>
                <a:gd name="T2" fmla="*/ 1692 w 2242"/>
                <a:gd name="T3" fmla="*/ 102 h 761"/>
                <a:gd name="T4" fmla="*/ 1073 w 2242"/>
                <a:gd name="T5" fmla="*/ 0 h 761"/>
                <a:gd name="T6" fmla="*/ 525 w 2242"/>
                <a:gd name="T7" fmla="*/ 103 h 761"/>
                <a:gd name="T8" fmla="*/ 90 w 2242"/>
                <a:gd name="T9" fmla="*/ 472 h 761"/>
                <a:gd name="T10" fmla="*/ 7 w 2242"/>
                <a:gd name="T11" fmla="*/ 723 h 761"/>
                <a:gd name="T12" fmla="*/ 1117 w 2242"/>
                <a:gd name="T13" fmla="*/ 761 h 761"/>
                <a:gd name="T14" fmla="*/ 2160 w 2242"/>
                <a:gd name="T15" fmla="*/ 761 h 761"/>
                <a:gd name="T16" fmla="*/ 470 w 2242"/>
                <a:gd name="T17" fmla="*/ 346 h 761"/>
                <a:gd name="T18" fmla="*/ 401 w 2242"/>
                <a:gd name="T19" fmla="*/ 347 h 761"/>
                <a:gd name="T20" fmla="*/ 470 w 2242"/>
                <a:gd name="T21" fmla="*/ 316 h 761"/>
                <a:gd name="T22" fmla="*/ 546 w 2242"/>
                <a:gd name="T23" fmla="*/ 209 h 761"/>
                <a:gd name="T24" fmla="*/ 579 w 2242"/>
                <a:gd name="T25" fmla="*/ 171 h 761"/>
                <a:gd name="T26" fmla="*/ 615 w 2242"/>
                <a:gd name="T27" fmla="*/ 209 h 761"/>
                <a:gd name="T28" fmla="*/ 678 w 2242"/>
                <a:gd name="T29" fmla="*/ 405 h 761"/>
                <a:gd name="T30" fmla="*/ 606 w 2242"/>
                <a:gd name="T31" fmla="*/ 401 h 761"/>
                <a:gd name="T32" fmla="*/ 679 w 2242"/>
                <a:gd name="T33" fmla="*/ 373 h 761"/>
                <a:gd name="T34" fmla="*/ 678 w 2242"/>
                <a:gd name="T35" fmla="*/ 405 h 761"/>
                <a:gd name="T36" fmla="*/ 832 w 2242"/>
                <a:gd name="T37" fmla="*/ 194 h 761"/>
                <a:gd name="T38" fmla="*/ 797 w 2242"/>
                <a:gd name="T39" fmla="*/ 158 h 761"/>
                <a:gd name="T40" fmla="*/ 876 w 2242"/>
                <a:gd name="T41" fmla="*/ 182 h 761"/>
                <a:gd name="T42" fmla="*/ 1082 w 2242"/>
                <a:gd name="T43" fmla="*/ 318 h 761"/>
                <a:gd name="T44" fmla="*/ 1047 w 2242"/>
                <a:gd name="T45" fmla="*/ 281 h 761"/>
                <a:gd name="T46" fmla="*/ 1117 w 2242"/>
                <a:gd name="T47" fmla="*/ 312 h 761"/>
                <a:gd name="T48" fmla="*/ 1138 w 2242"/>
                <a:gd name="T49" fmla="*/ 146 h 761"/>
                <a:gd name="T50" fmla="*/ 1104 w 2242"/>
                <a:gd name="T51" fmla="*/ 109 h 761"/>
                <a:gd name="T52" fmla="*/ 1174 w 2242"/>
                <a:gd name="T53" fmla="*/ 139 h 761"/>
                <a:gd name="T54" fmla="*/ 1348 w 2242"/>
                <a:gd name="T55" fmla="*/ 253 h 761"/>
                <a:gd name="T56" fmla="*/ 1310 w 2242"/>
                <a:gd name="T57" fmla="*/ 290 h 761"/>
                <a:gd name="T58" fmla="*/ 1275 w 2242"/>
                <a:gd name="T59" fmla="*/ 252 h 761"/>
                <a:gd name="T60" fmla="*/ 1343 w 2242"/>
                <a:gd name="T61" fmla="*/ 435 h 761"/>
                <a:gd name="T62" fmla="*/ 1299 w 2242"/>
                <a:gd name="T63" fmla="*/ 412 h 761"/>
                <a:gd name="T64" fmla="*/ 1378 w 2242"/>
                <a:gd name="T65" fmla="*/ 396 h 761"/>
                <a:gd name="T66" fmla="*/ 1378 w 2242"/>
                <a:gd name="T67" fmla="*/ 428 h 761"/>
                <a:gd name="T68" fmla="*/ 1457 w 2242"/>
                <a:gd name="T69" fmla="*/ 155 h 761"/>
                <a:gd name="T70" fmla="*/ 1424 w 2242"/>
                <a:gd name="T71" fmla="*/ 118 h 761"/>
                <a:gd name="T72" fmla="*/ 1505 w 2242"/>
                <a:gd name="T73" fmla="*/ 131 h 761"/>
                <a:gd name="T74" fmla="*/ 1642 w 2242"/>
                <a:gd name="T75" fmla="*/ 258 h 761"/>
                <a:gd name="T76" fmla="*/ 1716 w 2242"/>
                <a:gd name="T77" fmla="*/ 231 h 761"/>
                <a:gd name="T78" fmla="*/ 1678 w 2242"/>
                <a:gd name="T79" fmla="*/ 267 h 761"/>
                <a:gd name="T80" fmla="*/ 1897 w 2242"/>
                <a:gd name="T81" fmla="*/ 381 h 761"/>
                <a:gd name="T82" fmla="*/ 1827 w 2242"/>
                <a:gd name="T83" fmla="*/ 350 h 761"/>
                <a:gd name="T84" fmla="*/ 1898 w 2242"/>
                <a:gd name="T85" fmla="*/ 352 h 7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42" h="761">
                  <a:moveTo>
                    <a:pt x="2228" y="676"/>
                  </a:moveTo>
                  <a:cubicBezTo>
                    <a:pt x="2211" y="614"/>
                    <a:pt x="2186" y="556"/>
                    <a:pt x="2154" y="500"/>
                  </a:cubicBezTo>
                  <a:cubicBezTo>
                    <a:pt x="2113" y="426"/>
                    <a:pt x="2063" y="359"/>
                    <a:pt x="2002" y="301"/>
                  </a:cubicBezTo>
                  <a:cubicBezTo>
                    <a:pt x="1912" y="214"/>
                    <a:pt x="1808" y="148"/>
                    <a:pt x="1692" y="102"/>
                  </a:cubicBezTo>
                  <a:cubicBezTo>
                    <a:pt x="1616" y="71"/>
                    <a:pt x="1538" y="49"/>
                    <a:pt x="1459" y="32"/>
                  </a:cubicBezTo>
                  <a:cubicBezTo>
                    <a:pt x="1332" y="5"/>
                    <a:pt x="1202" y="1"/>
                    <a:pt x="1073" y="0"/>
                  </a:cubicBezTo>
                  <a:cubicBezTo>
                    <a:pt x="1019" y="0"/>
                    <a:pt x="965" y="4"/>
                    <a:pt x="912" y="9"/>
                  </a:cubicBezTo>
                  <a:cubicBezTo>
                    <a:pt x="778" y="22"/>
                    <a:pt x="649" y="52"/>
                    <a:pt x="525" y="103"/>
                  </a:cubicBezTo>
                  <a:cubicBezTo>
                    <a:pt x="449" y="135"/>
                    <a:pt x="377" y="175"/>
                    <a:pt x="311" y="225"/>
                  </a:cubicBezTo>
                  <a:cubicBezTo>
                    <a:pt x="221" y="293"/>
                    <a:pt x="147" y="375"/>
                    <a:pt x="90" y="472"/>
                  </a:cubicBezTo>
                  <a:cubicBezTo>
                    <a:pt x="53" y="535"/>
                    <a:pt x="25" y="603"/>
                    <a:pt x="5" y="674"/>
                  </a:cubicBezTo>
                  <a:cubicBezTo>
                    <a:pt x="1" y="690"/>
                    <a:pt x="0" y="706"/>
                    <a:pt x="7" y="723"/>
                  </a:cubicBezTo>
                  <a:cubicBezTo>
                    <a:pt x="21" y="752"/>
                    <a:pt x="44" y="761"/>
                    <a:pt x="75" y="761"/>
                  </a:cubicBezTo>
                  <a:cubicBezTo>
                    <a:pt x="422" y="761"/>
                    <a:pt x="770" y="761"/>
                    <a:pt x="1117" y="761"/>
                  </a:cubicBezTo>
                  <a:cubicBezTo>
                    <a:pt x="1187" y="761"/>
                    <a:pt x="1257" y="761"/>
                    <a:pt x="1327" y="761"/>
                  </a:cubicBezTo>
                  <a:cubicBezTo>
                    <a:pt x="1605" y="761"/>
                    <a:pt x="1882" y="761"/>
                    <a:pt x="2160" y="761"/>
                  </a:cubicBezTo>
                  <a:cubicBezTo>
                    <a:pt x="2213" y="761"/>
                    <a:pt x="2242" y="725"/>
                    <a:pt x="2228" y="676"/>
                  </a:cubicBezTo>
                  <a:close/>
                  <a:moveTo>
                    <a:pt x="470" y="346"/>
                  </a:moveTo>
                  <a:cubicBezTo>
                    <a:pt x="459" y="353"/>
                    <a:pt x="447" y="354"/>
                    <a:pt x="434" y="354"/>
                  </a:cubicBezTo>
                  <a:cubicBezTo>
                    <a:pt x="423" y="355"/>
                    <a:pt x="412" y="353"/>
                    <a:pt x="401" y="347"/>
                  </a:cubicBezTo>
                  <a:cubicBezTo>
                    <a:pt x="386" y="339"/>
                    <a:pt x="385" y="323"/>
                    <a:pt x="400" y="316"/>
                  </a:cubicBezTo>
                  <a:cubicBezTo>
                    <a:pt x="423" y="305"/>
                    <a:pt x="447" y="303"/>
                    <a:pt x="470" y="316"/>
                  </a:cubicBezTo>
                  <a:cubicBezTo>
                    <a:pt x="487" y="326"/>
                    <a:pt x="486" y="336"/>
                    <a:pt x="470" y="346"/>
                  </a:cubicBezTo>
                  <a:close/>
                  <a:moveTo>
                    <a:pt x="546" y="209"/>
                  </a:moveTo>
                  <a:cubicBezTo>
                    <a:pt x="528" y="200"/>
                    <a:pt x="529" y="189"/>
                    <a:pt x="546" y="179"/>
                  </a:cubicBezTo>
                  <a:cubicBezTo>
                    <a:pt x="556" y="172"/>
                    <a:pt x="568" y="171"/>
                    <a:pt x="579" y="171"/>
                  </a:cubicBezTo>
                  <a:cubicBezTo>
                    <a:pt x="592" y="171"/>
                    <a:pt x="604" y="172"/>
                    <a:pt x="614" y="179"/>
                  </a:cubicBezTo>
                  <a:cubicBezTo>
                    <a:pt x="629" y="187"/>
                    <a:pt x="630" y="201"/>
                    <a:pt x="615" y="209"/>
                  </a:cubicBezTo>
                  <a:cubicBezTo>
                    <a:pt x="592" y="220"/>
                    <a:pt x="568" y="221"/>
                    <a:pt x="546" y="209"/>
                  </a:cubicBezTo>
                  <a:close/>
                  <a:moveTo>
                    <a:pt x="678" y="405"/>
                  </a:moveTo>
                  <a:cubicBezTo>
                    <a:pt x="667" y="410"/>
                    <a:pt x="655" y="410"/>
                    <a:pt x="639" y="411"/>
                  </a:cubicBezTo>
                  <a:cubicBezTo>
                    <a:pt x="630" y="411"/>
                    <a:pt x="616" y="410"/>
                    <a:pt x="606" y="401"/>
                  </a:cubicBezTo>
                  <a:cubicBezTo>
                    <a:pt x="595" y="392"/>
                    <a:pt x="594" y="383"/>
                    <a:pt x="606" y="376"/>
                  </a:cubicBezTo>
                  <a:cubicBezTo>
                    <a:pt x="630" y="362"/>
                    <a:pt x="654" y="362"/>
                    <a:pt x="679" y="373"/>
                  </a:cubicBezTo>
                  <a:cubicBezTo>
                    <a:pt x="685" y="376"/>
                    <a:pt x="690" y="380"/>
                    <a:pt x="690" y="388"/>
                  </a:cubicBezTo>
                  <a:cubicBezTo>
                    <a:pt x="690" y="397"/>
                    <a:pt x="685" y="402"/>
                    <a:pt x="678" y="405"/>
                  </a:cubicBezTo>
                  <a:close/>
                  <a:moveTo>
                    <a:pt x="876" y="182"/>
                  </a:moveTo>
                  <a:cubicBezTo>
                    <a:pt x="864" y="190"/>
                    <a:pt x="851" y="194"/>
                    <a:pt x="832" y="194"/>
                  </a:cubicBezTo>
                  <a:cubicBezTo>
                    <a:pt x="824" y="193"/>
                    <a:pt x="811" y="191"/>
                    <a:pt x="800" y="185"/>
                  </a:cubicBezTo>
                  <a:cubicBezTo>
                    <a:pt x="787" y="178"/>
                    <a:pt x="787" y="166"/>
                    <a:pt x="797" y="158"/>
                  </a:cubicBezTo>
                  <a:cubicBezTo>
                    <a:pt x="815" y="143"/>
                    <a:pt x="859" y="144"/>
                    <a:pt x="876" y="160"/>
                  </a:cubicBezTo>
                  <a:cubicBezTo>
                    <a:pt x="886" y="168"/>
                    <a:pt x="887" y="174"/>
                    <a:pt x="876" y="182"/>
                  </a:cubicBezTo>
                  <a:close/>
                  <a:moveTo>
                    <a:pt x="1117" y="312"/>
                  </a:moveTo>
                  <a:cubicBezTo>
                    <a:pt x="1110" y="316"/>
                    <a:pt x="1097" y="318"/>
                    <a:pt x="1082" y="318"/>
                  </a:cubicBezTo>
                  <a:cubicBezTo>
                    <a:pt x="1070" y="318"/>
                    <a:pt x="1057" y="318"/>
                    <a:pt x="1046" y="310"/>
                  </a:cubicBezTo>
                  <a:cubicBezTo>
                    <a:pt x="1033" y="300"/>
                    <a:pt x="1033" y="290"/>
                    <a:pt x="1047" y="281"/>
                  </a:cubicBezTo>
                  <a:cubicBezTo>
                    <a:pt x="1064" y="269"/>
                    <a:pt x="1102" y="269"/>
                    <a:pt x="1119" y="281"/>
                  </a:cubicBezTo>
                  <a:cubicBezTo>
                    <a:pt x="1134" y="291"/>
                    <a:pt x="1133" y="304"/>
                    <a:pt x="1117" y="312"/>
                  </a:cubicBezTo>
                  <a:close/>
                  <a:moveTo>
                    <a:pt x="1174" y="139"/>
                  </a:moveTo>
                  <a:cubicBezTo>
                    <a:pt x="1163" y="145"/>
                    <a:pt x="1151" y="148"/>
                    <a:pt x="1138" y="146"/>
                  </a:cubicBezTo>
                  <a:cubicBezTo>
                    <a:pt x="1125" y="146"/>
                    <a:pt x="1112" y="145"/>
                    <a:pt x="1102" y="137"/>
                  </a:cubicBezTo>
                  <a:cubicBezTo>
                    <a:pt x="1089" y="128"/>
                    <a:pt x="1089" y="116"/>
                    <a:pt x="1104" y="109"/>
                  </a:cubicBezTo>
                  <a:cubicBezTo>
                    <a:pt x="1127" y="98"/>
                    <a:pt x="1151" y="98"/>
                    <a:pt x="1175" y="109"/>
                  </a:cubicBezTo>
                  <a:cubicBezTo>
                    <a:pt x="1190" y="116"/>
                    <a:pt x="1190" y="131"/>
                    <a:pt x="1174" y="139"/>
                  </a:cubicBezTo>
                  <a:close/>
                  <a:moveTo>
                    <a:pt x="1275" y="252"/>
                  </a:moveTo>
                  <a:cubicBezTo>
                    <a:pt x="1292" y="241"/>
                    <a:pt x="1331" y="242"/>
                    <a:pt x="1348" y="253"/>
                  </a:cubicBezTo>
                  <a:cubicBezTo>
                    <a:pt x="1360" y="262"/>
                    <a:pt x="1360" y="273"/>
                    <a:pt x="1347" y="282"/>
                  </a:cubicBezTo>
                  <a:cubicBezTo>
                    <a:pt x="1339" y="287"/>
                    <a:pt x="1324" y="290"/>
                    <a:pt x="1310" y="290"/>
                  </a:cubicBezTo>
                  <a:cubicBezTo>
                    <a:pt x="1298" y="290"/>
                    <a:pt x="1286" y="289"/>
                    <a:pt x="1276" y="283"/>
                  </a:cubicBezTo>
                  <a:cubicBezTo>
                    <a:pt x="1260" y="274"/>
                    <a:pt x="1260" y="261"/>
                    <a:pt x="1275" y="252"/>
                  </a:cubicBezTo>
                  <a:close/>
                  <a:moveTo>
                    <a:pt x="1378" y="428"/>
                  </a:moveTo>
                  <a:cubicBezTo>
                    <a:pt x="1367" y="433"/>
                    <a:pt x="1355" y="435"/>
                    <a:pt x="1343" y="435"/>
                  </a:cubicBezTo>
                  <a:cubicBezTo>
                    <a:pt x="1333" y="435"/>
                    <a:pt x="1324" y="433"/>
                    <a:pt x="1316" y="430"/>
                  </a:cubicBezTo>
                  <a:cubicBezTo>
                    <a:pt x="1307" y="427"/>
                    <a:pt x="1299" y="422"/>
                    <a:pt x="1299" y="412"/>
                  </a:cubicBezTo>
                  <a:cubicBezTo>
                    <a:pt x="1299" y="402"/>
                    <a:pt x="1306" y="398"/>
                    <a:pt x="1314" y="395"/>
                  </a:cubicBezTo>
                  <a:cubicBezTo>
                    <a:pt x="1336" y="387"/>
                    <a:pt x="1357" y="386"/>
                    <a:pt x="1378" y="396"/>
                  </a:cubicBezTo>
                  <a:cubicBezTo>
                    <a:pt x="1385" y="399"/>
                    <a:pt x="1392" y="404"/>
                    <a:pt x="1391" y="412"/>
                  </a:cubicBezTo>
                  <a:cubicBezTo>
                    <a:pt x="1391" y="420"/>
                    <a:pt x="1385" y="425"/>
                    <a:pt x="1378" y="428"/>
                  </a:cubicBezTo>
                  <a:close/>
                  <a:moveTo>
                    <a:pt x="1493" y="148"/>
                  </a:moveTo>
                  <a:cubicBezTo>
                    <a:pt x="1483" y="155"/>
                    <a:pt x="1471" y="155"/>
                    <a:pt x="1457" y="155"/>
                  </a:cubicBezTo>
                  <a:cubicBezTo>
                    <a:pt x="1447" y="154"/>
                    <a:pt x="1435" y="155"/>
                    <a:pt x="1424" y="148"/>
                  </a:cubicBezTo>
                  <a:cubicBezTo>
                    <a:pt x="1409" y="139"/>
                    <a:pt x="1408" y="125"/>
                    <a:pt x="1424" y="118"/>
                  </a:cubicBezTo>
                  <a:cubicBezTo>
                    <a:pt x="1446" y="107"/>
                    <a:pt x="1470" y="107"/>
                    <a:pt x="1493" y="117"/>
                  </a:cubicBezTo>
                  <a:cubicBezTo>
                    <a:pt x="1499" y="120"/>
                    <a:pt x="1505" y="124"/>
                    <a:pt x="1505" y="131"/>
                  </a:cubicBezTo>
                  <a:cubicBezTo>
                    <a:pt x="1506" y="140"/>
                    <a:pt x="1500" y="144"/>
                    <a:pt x="1493" y="148"/>
                  </a:cubicBezTo>
                  <a:close/>
                  <a:moveTo>
                    <a:pt x="1642" y="258"/>
                  </a:moveTo>
                  <a:cubicBezTo>
                    <a:pt x="1629" y="249"/>
                    <a:pt x="1629" y="238"/>
                    <a:pt x="1642" y="230"/>
                  </a:cubicBezTo>
                  <a:cubicBezTo>
                    <a:pt x="1659" y="218"/>
                    <a:pt x="1699" y="219"/>
                    <a:pt x="1716" y="231"/>
                  </a:cubicBezTo>
                  <a:cubicBezTo>
                    <a:pt x="1727" y="238"/>
                    <a:pt x="1727" y="252"/>
                    <a:pt x="1714" y="260"/>
                  </a:cubicBezTo>
                  <a:cubicBezTo>
                    <a:pt x="1707" y="264"/>
                    <a:pt x="1692" y="267"/>
                    <a:pt x="1678" y="267"/>
                  </a:cubicBezTo>
                  <a:cubicBezTo>
                    <a:pt x="1665" y="267"/>
                    <a:pt x="1652" y="266"/>
                    <a:pt x="1642" y="258"/>
                  </a:cubicBezTo>
                  <a:close/>
                  <a:moveTo>
                    <a:pt x="1897" y="381"/>
                  </a:moveTo>
                  <a:cubicBezTo>
                    <a:pt x="1874" y="391"/>
                    <a:pt x="1850" y="391"/>
                    <a:pt x="1827" y="381"/>
                  </a:cubicBezTo>
                  <a:cubicBezTo>
                    <a:pt x="1811" y="374"/>
                    <a:pt x="1812" y="360"/>
                    <a:pt x="1827" y="350"/>
                  </a:cubicBezTo>
                  <a:cubicBezTo>
                    <a:pt x="1838" y="344"/>
                    <a:pt x="1850" y="343"/>
                    <a:pt x="1864" y="343"/>
                  </a:cubicBezTo>
                  <a:cubicBezTo>
                    <a:pt x="1875" y="342"/>
                    <a:pt x="1887" y="344"/>
                    <a:pt x="1898" y="352"/>
                  </a:cubicBezTo>
                  <a:cubicBezTo>
                    <a:pt x="1912" y="362"/>
                    <a:pt x="1912" y="373"/>
                    <a:pt x="1897" y="381"/>
                  </a:cubicBezTo>
                  <a:close/>
                </a:path>
              </a:pathLst>
            </a:custGeom>
            <a:solidFill>
              <a:srgbClr val="F18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5F8142D3-E828-55C3-A62B-B69F63844D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6529" y="340045"/>
            <a:ext cx="4056542" cy="724247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McDonald’s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5B30F108-379C-B817-3BD6-D4598298A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718"/>
            <a:ext cx="1104900" cy="110490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D19ADD5-68DD-3854-4E1D-B0C54A6AE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18"/>
          <a:stretch>
            <a:fillRect/>
          </a:stretch>
        </p:blipFill>
        <p:spPr>
          <a:xfrm>
            <a:off x="1008259" y="3860924"/>
            <a:ext cx="3139539" cy="299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54601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92B8EC8-C1C2-7C9F-576D-C03DC065D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1"/>
          <a:stretch>
            <a:fillRect/>
          </a:stretch>
        </p:blipFill>
        <p:spPr>
          <a:xfrm flipH="1">
            <a:off x="0" y="1056456"/>
            <a:ext cx="5124450" cy="5801544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175CE58-0223-C611-677C-D245286D8526}"/>
              </a:ext>
            </a:extLst>
          </p:cNvPr>
          <p:cNvSpPr txBox="1"/>
          <p:nvPr/>
        </p:nvSpPr>
        <p:spPr>
          <a:xfrm>
            <a:off x="1466529" y="301945"/>
            <a:ext cx="286652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McDonald’s</a:t>
            </a:r>
            <a:endParaRPr lang="en-US" sz="32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4572D1-006F-AE22-BF26-70816DFDC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718"/>
            <a:ext cx="1104900" cy="1104900"/>
          </a:xfrm>
          <a:prstGeom prst="rect">
            <a:avLst/>
          </a:prstGeom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9A720CB0-8911-5DB9-4EFA-7A260E0F05BB}"/>
              </a:ext>
            </a:extLst>
          </p:cNvPr>
          <p:cNvGrpSpPr/>
          <p:nvPr/>
        </p:nvGrpSpPr>
        <p:grpSpPr>
          <a:xfrm>
            <a:off x="4333056" y="871100"/>
            <a:ext cx="7036527" cy="5508597"/>
            <a:chOff x="657161" y="1442745"/>
            <a:chExt cx="7836324" cy="5508597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ED062E2-6B30-04D7-8280-8734D5FD7156}"/>
                </a:ext>
              </a:extLst>
            </p:cNvPr>
            <p:cNvSpPr txBox="1"/>
            <p:nvPr/>
          </p:nvSpPr>
          <p:spPr>
            <a:xfrm>
              <a:off x="657161" y="1442745"/>
              <a:ext cx="783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 panose="020b0604020202020204" pitchFamily="34" charset="0"/>
                </a:rPr>
                <a:t>Your Text Here</a:t>
              </a:r>
              <a:endParaRPr lang="ko-KR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FD9457F-B879-4960-0089-CF2C541FFAC0}"/>
                </a:ext>
              </a:extLst>
            </p:cNvPr>
            <p:cNvSpPr txBox="1"/>
            <p:nvPr/>
          </p:nvSpPr>
          <p:spPr>
            <a:xfrm>
              <a:off x="657161" y="2427027"/>
              <a:ext cx="7836324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Easy to change colors, photos and Text. </a:t>
              </a:r>
            </a:p>
            <a:p>
              <a:pPr algn="just"/>
              <a:endPara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 panose="020b0604020202020204" pitchFamily="34" charset="0"/>
              </a:endParaRPr>
            </a:p>
            <a:p>
              <a:pPr algn="just"/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 panose="020b0604020202020204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Easy to change colors, photos and Text. </a:t>
              </a:r>
            </a:p>
            <a:p>
              <a:pPr algn="just"/>
              <a:endPara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 panose="020b0604020202020204" pitchFamily="34" charset="0"/>
              </a:endParaRPr>
            </a:p>
            <a:p>
              <a:pPr algn="just"/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 panose="020b0604020202020204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just"/>
              <a:endPara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 panose="020b0604020202020204" pitchFamily="34" charset="0"/>
              </a:endParaRPr>
            </a:p>
            <a:p>
              <a:pPr algn="just"/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 panose="020b0604020202020204" pitchFamily="34" charset="0"/>
                </a:rPr>
                <a:t>Get a modern PowerPoint  Presentation that is beautifully designed.    </a:t>
              </a:r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B1CD502-1E63-C730-A56B-D588D71E0855}"/>
                </a:ext>
              </a:extLst>
            </p:cNvPr>
            <p:cNvSpPr txBox="1"/>
            <p:nvPr/>
          </p:nvSpPr>
          <p:spPr>
            <a:xfrm>
              <a:off x="657161" y="1965965"/>
              <a:ext cx="7836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150658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Rectangle 34"/>
          <p:cNvSpPr/>
          <p:nvPr/>
        </p:nvSpPr>
        <p:spPr>
          <a:xfrm>
            <a:off x="-1" y="0"/>
            <a:ext cx="5103305" cy="6858000"/>
          </a:xfrm>
          <a:prstGeom prst="rect">
            <a:avLst/>
          </a:prstGeom>
          <a:gradFill>
            <a:gsLst>
              <a:gs pos="0">
                <a:srgbClr val="EE2E33"/>
              </a:gs>
              <a:gs pos="99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6916344" y="2023476"/>
            <a:ext cx="4507692" cy="800219"/>
            <a:chOff x="6485283" y="1411926"/>
            <a:chExt cx="4507692" cy="800219"/>
          </a:xfrm>
        </p:grpSpPr>
        <p:sp>
          <p:nvSpPr>
            <p:cNvPr id="41" name="TextBox 40"/>
            <p:cNvSpPr txBox="1"/>
            <p:nvPr/>
          </p:nvSpPr>
          <p:spPr>
            <a:xfrm>
              <a:off x="6485283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85283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9" name="Oval 38"/>
          <p:cNvSpPr/>
          <p:nvPr/>
        </p:nvSpPr>
        <p:spPr>
          <a:xfrm>
            <a:off x="5790877" y="2033188"/>
            <a:ext cx="780795" cy="78079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02227" y="2100421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02</a:t>
            </a:r>
            <a:endParaRPr lang="ko-KR" altLang="en-US" sz="3600" b="1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916344" y="3207584"/>
            <a:ext cx="4507692" cy="800219"/>
            <a:chOff x="6485283" y="1411926"/>
            <a:chExt cx="4507692" cy="800219"/>
          </a:xfrm>
        </p:grpSpPr>
        <p:sp>
          <p:nvSpPr>
            <p:cNvPr id="48" name="TextBox 47"/>
            <p:cNvSpPr txBox="1"/>
            <p:nvPr/>
          </p:nvSpPr>
          <p:spPr>
            <a:xfrm>
              <a:off x="6485283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85283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5790877" y="3217296"/>
            <a:ext cx="780795" cy="78079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02227" y="3284529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03</a:t>
            </a:r>
            <a:endParaRPr lang="ko-KR" altLang="en-US" sz="3600" b="1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916344" y="4391692"/>
            <a:ext cx="4507692" cy="800219"/>
            <a:chOff x="6485283" y="1411926"/>
            <a:chExt cx="4507692" cy="800219"/>
          </a:xfrm>
        </p:grpSpPr>
        <p:sp>
          <p:nvSpPr>
            <p:cNvPr id="55" name="TextBox 54"/>
            <p:cNvSpPr txBox="1"/>
            <p:nvPr/>
          </p:nvSpPr>
          <p:spPr>
            <a:xfrm>
              <a:off x="6485283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485283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3" name="Oval 52"/>
          <p:cNvSpPr/>
          <p:nvPr/>
        </p:nvSpPr>
        <p:spPr>
          <a:xfrm>
            <a:off x="5790877" y="4401404"/>
            <a:ext cx="780795" cy="78079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02227" y="446863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04</a:t>
            </a:r>
            <a:endParaRPr lang="ko-KR" altLang="en-US" sz="3600" b="1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916344" y="5575798"/>
            <a:ext cx="4507692" cy="800219"/>
            <a:chOff x="6485283" y="1411926"/>
            <a:chExt cx="4507692" cy="800219"/>
          </a:xfrm>
        </p:grpSpPr>
        <p:sp>
          <p:nvSpPr>
            <p:cNvPr id="62" name="TextBox 61"/>
            <p:cNvSpPr txBox="1"/>
            <p:nvPr/>
          </p:nvSpPr>
          <p:spPr>
            <a:xfrm>
              <a:off x="6485283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485283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0" name="Oval 59"/>
          <p:cNvSpPr/>
          <p:nvPr/>
        </p:nvSpPr>
        <p:spPr>
          <a:xfrm>
            <a:off x="5790877" y="5585510"/>
            <a:ext cx="780795" cy="78079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02227" y="5652743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05</a:t>
            </a:r>
            <a:endParaRPr lang="ko-KR" altLang="en-US" sz="3600" b="1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16344" y="839368"/>
            <a:ext cx="4507692" cy="800219"/>
            <a:chOff x="6485283" y="1411926"/>
            <a:chExt cx="4507692" cy="800219"/>
          </a:xfrm>
        </p:grpSpPr>
        <p:sp>
          <p:nvSpPr>
            <p:cNvPr id="8" name="TextBox 7"/>
            <p:cNvSpPr txBox="1"/>
            <p:nvPr/>
          </p:nvSpPr>
          <p:spPr>
            <a:xfrm>
              <a:off x="6485283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85283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5790877" y="849080"/>
            <a:ext cx="780795" cy="78079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2227" y="916313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01</a:t>
            </a:r>
            <a:endParaRPr lang="ko-KR" altLang="en-US" sz="3600" b="1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8576160-9F8B-84AD-4651-982CF782D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4" y="262158"/>
            <a:ext cx="1719894" cy="11465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655CBE-65AA-76D9-A371-AE7AB39C3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" y="533601"/>
            <a:ext cx="5032972" cy="618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FFC000"/>
            </a:gs>
            <a:gs pos="99000">
              <a:srgbClr val="E5B4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ángulo 2">
            <a:extLst>
              <a:ext uri="{FF2B5EF4-FFF2-40B4-BE49-F238E27FC236}">
                <a16:creationId xmlns:a16="http://schemas.microsoft.com/office/drawing/2014/main" id="{3DB348C7-ED9D-2037-D2A9-B03FF2E49AA6}"/>
              </a:ext>
            </a:extLst>
          </p:cNvPr>
          <p:cNvSpPr/>
          <p:nvPr/>
        </p:nvSpPr>
        <p:spPr>
          <a:xfrm>
            <a:off x="0" y="0"/>
            <a:ext cx="7636933" cy="6869288"/>
          </a:xfrm>
          <a:custGeom>
            <a:gdLst>
              <a:gd name="connsiteX0" fmla="*/ 0 w 7179733"/>
              <a:gd name="connsiteY0" fmla="*/ 0 h 6524978"/>
              <a:gd name="connsiteX1" fmla="*/ 7179733 w 7179733"/>
              <a:gd name="connsiteY1" fmla="*/ 0 h 6524978"/>
              <a:gd name="connsiteX2" fmla="*/ 4594578 w 7179733"/>
              <a:gd name="connsiteY2" fmla="*/ 6524978 h 6524978"/>
              <a:gd name="connsiteX3" fmla="*/ 0 w 7179733"/>
              <a:gd name="connsiteY3" fmla="*/ 6524978 h 6524978"/>
              <a:gd name="connsiteX4" fmla="*/ 0 w 7179733"/>
              <a:gd name="connsiteY4" fmla="*/ 0 h 65249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9732" h="6524977">
                <a:moveTo>
                  <a:pt x="0" y="0"/>
                </a:moveTo>
                <a:lnTo>
                  <a:pt x="7179733" y="0"/>
                </a:lnTo>
                <a:lnTo>
                  <a:pt x="4594578" y="6524978"/>
                </a:lnTo>
                <a:lnTo>
                  <a:pt x="0" y="652497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2">
            <a:extLst>
              <a:ext uri="{FF2B5EF4-FFF2-40B4-BE49-F238E27FC236}">
                <a16:creationId xmlns:a16="http://schemas.microsoft.com/office/drawing/2014/main" id="{B3E98AAE-FF78-279C-F2AE-9C7B7CD62F82}"/>
              </a:ext>
            </a:extLst>
          </p:cNvPr>
          <p:cNvSpPr/>
          <p:nvPr/>
        </p:nvSpPr>
        <p:spPr>
          <a:xfrm>
            <a:off x="0" y="-1"/>
            <a:ext cx="7412765" cy="6858000"/>
          </a:xfrm>
          <a:custGeom>
            <a:gdLst>
              <a:gd name="connsiteX0" fmla="*/ 0 w 7179733"/>
              <a:gd name="connsiteY0" fmla="*/ 0 h 6524978"/>
              <a:gd name="connsiteX1" fmla="*/ 7179733 w 7179733"/>
              <a:gd name="connsiteY1" fmla="*/ 0 h 6524978"/>
              <a:gd name="connsiteX2" fmla="*/ 4594578 w 7179733"/>
              <a:gd name="connsiteY2" fmla="*/ 6524978 h 6524978"/>
              <a:gd name="connsiteX3" fmla="*/ 0 w 7179733"/>
              <a:gd name="connsiteY3" fmla="*/ 6524978 h 6524978"/>
              <a:gd name="connsiteX4" fmla="*/ 0 w 7179733"/>
              <a:gd name="connsiteY4" fmla="*/ 0 h 65249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9732" h="6524977">
                <a:moveTo>
                  <a:pt x="0" y="0"/>
                </a:moveTo>
                <a:lnTo>
                  <a:pt x="7179733" y="0"/>
                </a:lnTo>
                <a:lnTo>
                  <a:pt x="4594578" y="6524978"/>
                </a:lnTo>
                <a:lnTo>
                  <a:pt x="0" y="652497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E2E33"/>
              </a:gs>
              <a:gs pos="99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D45EA1C-D31A-9172-F834-1BF06F663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28" y="825027"/>
            <a:ext cx="5715000" cy="5591175"/>
          </a:xfrm>
          <a:prstGeom prst="rect">
            <a:avLst/>
          </a:prstGeom>
          <a:effectLst>
            <a:outerShdw blurRad="406400" sx="88000" sy="88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Google Shape;1567;p28">
            <a:extLst>
              <a:ext uri="{FF2B5EF4-FFF2-40B4-BE49-F238E27FC236}">
                <a16:creationId xmlns:a16="http://schemas.microsoft.com/office/drawing/2014/main" id="{773E0BC5-0861-F06B-C1EB-B568925DDFDA}"/>
              </a:ext>
            </a:extLst>
          </p:cNvPr>
          <p:cNvSpPr/>
          <p:nvPr/>
        </p:nvSpPr>
        <p:spPr>
          <a:xfrm>
            <a:off x="798360" y="4449065"/>
            <a:ext cx="4057690" cy="414259"/>
          </a:xfrm>
          <a:custGeom>
            <a:gdLst>
              <a:gd name="f0" fmla="val w"/>
              <a:gd name="f1" fmla="val h"/>
              <a:gd name="f2" fmla="val 0"/>
              <a:gd name="f3" fmla="val 158434"/>
              <a:gd name="f4" fmla="val 19600"/>
              <a:gd name="f5" fmla="val 136"/>
              <a:gd name="f6" fmla="val 158298"/>
              <a:gd name="f7" fmla="val 151356"/>
              <a:gd name="f8" fmla="val 10073"/>
              <a:gd name="f9" fmla="val 19464"/>
              <a:gd name="f10" fmla="val 6942"/>
              <a:gd name="f11" fmla="*/ f0 1 158434"/>
              <a:gd name="f12" fmla="*/ f1 1 19600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158434"/>
              <a:gd name="f19" fmla="*/ f16 1 19600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58434" h="19600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3" y="f9"/>
                </a:lnTo>
                <a:lnTo>
                  <a:pt x="f2" y="f4"/>
                </a:lnTo>
                <a:lnTo>
                  <a:pt x="f10" y="f8"/>
                </a:lnTo>
                <a:close/>
              </a:path>
            </a:pathLst>
          </a:custGeom>
          <a:gradFill>
            <a:gsLst>
              <a:gs pos="0">
                <a:srgbClr val="EE2E33"/>
              </a:gs>
              <a:gs pos="99000">
                <a:srgbClr val="C00000"/>
              </a:gs>
            </a:gsLst>
            <a:lin ang="5400000" scaled="1"/>
          </a:gra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LID4096"/>
          </a:p>
        </p:txBody>
      </p:sp>
      <p:sp>
        <p:nvSpPr>
          <p:cNvPr id="16" name="Google Shape;2111;p30">
            <a:extLst>
              <a:ext uri="{FF2B5EF4-FFF2-40B4-BE49-F238E27FC236}">
                <a16:creationId xmlns:a16="http://schemas.microsoft.com/office/drawing/2014/main" id="{5BDDC0A9-1609-F307-6363-76B41CBA6B96}"/>
              </a:ext>
            </a:extLst>
          </p:cNvPr>
          <p:cNvSpPr txBox="1"/>
          <p:nvPr/>
        </p:nvSpPr>
        <p:spPr>
          <a:xfrm>
            <a:off x="1343706" y="4401724"/>
            <a:ext cx="2966999" cy="404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400" i="0" u="none" strike="noStrike" kern="0" cap="none" spc="0" baseline="0" noProof="1">
                <a:solidFill>
                  <a:srgbClr val="FFFFFF"/>
                </a:solidFill>
                <a:uFillTx/>
                <a:latin typeface="Bluetea" pitchFamily="2" charset="0"/>
                <a:ea typeface="Arial"/>
                <a:cs typeface="Arial"/>
              </a:rPr>
              <a:t>Free Template</a:t>
            </a:r>
          </a:p>
        </p:txBody>
      </p:sp>
      <p:sp>
        <p:nvSpPr>
          <p:cNvPr id="17" name="Google Shape;1569;p28">
            <a:extLst>
              <a:ext uri="{FF2B5EF4-FFF2-40B4-BE49-F238E27FC236}">
                <a16:creationId xmlns:a16="http://schemas.microsoft.com/office/drawing/2014/main" id="{48D3BB16-4648-3E81-68D5-AC15B75C5E5F}"/>
              </a:ext>
            </a:extLst>
          </p:cNvPr>
          <p:cNvSpPr txBox="1"/>
          <p:nvPr/>
        </p:nvSpPr>
        <p:spPr>
          <a:xfrm>
            <a:off x="703110" y="4986865"/>
            <a:ext cx="4364190" cy="414259"/>
          </a:xfrm>
          <a:prstGeom prst="rect">
            <a:avLst/>
          </a:prstGeom>
        </p:spPr>
        <p:txBody>
          <a:bodyPr/>
          <a:lstStyle>
            <a:defPPr>
              <a:defRPr/>
            </a:defPPr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latin typeface="Arial"/>
              </a:rPr>
              <a:t>Here is where your presentation begins</a:t>
            </a:r>
          </a:p>
        </p:txBody>
      </p:sp>
      <p:sp>
        <p:nvSpPr>
          <p:cNvPr id="21" name="TextBox 59">
            <a:extLst>
              <a:ext uri="{FF2B5EF4-FFF2-40B4-BE49-F238E27FC236}">
                <a16:creationId xmlns:a16="http://schemas.microsoft.com/office/drawing/2014/main" id="{55955AED-82C1-8F92-3A78-9153D9E07A10}"/>
              </a:ext>
            </a:extLst>
          </p:cNvPr>
          <p:cNvSpPr txBox="1"/>
          <p:nvPr/>
        </p:nvSpPr>
        <p:spPr>
          <a:xfrm>
            <a:off x="1279790" y="3525488"/>
            <a:ext cx="327316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>
                <a:solidFill>
                  <a:schemeClr val="bg1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slidesppt.net</a:t>
            </a:r>
            <a:endParaRPr lang="ko-KR" altLang="en-US" sz="3200">
              <a:solidFill>
                <a:schemeClr val="bg1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sp>
        <p:nvSpPr>
          <p:cNvPr id="22" name="Google Shape;1148;p84">
            <a:extLst>
              <a:ext uri="{FF2B5EF4-FFF2-40B4-BE49-F238E27FC236}">
                <a16:creationId xmlns:a16="http://schemas.microsoft.com/office/drawing/2014/main" id="{A59C8CB6-BA0E-3126-CD56-FD98CF594170}"/>
              </a:ext>
            </a:extLst>
          </p:cNvPr>
          <p:cNvSpPr/>
          <p:nvPr/>
        </p:nvSpPr>
        <p:spPr>
          <a:xfrm>
            <a:off x="1431650" y="5553701"/>
            <a:ext cx="786301" cy="786301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FFC000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Google Shape;1149;p84">
            <a:extLst>
              <a:ext uri="{FF2B5EF4-FFF2-40B4-BE49-F238E27FC236}">
                <a16:creationId xmlns:a16="http://schemas.microsoft.com/office/drawing/2014/main" id="{B1F7495B-FCD5-AACE-FE50-6DC494870BDA}"/>
              </a:ext>
            </a:extLst>
          </p:cNvPr>
          <p:cNvSpPr/>
          <p:nvPr/>
        </p:nvSpPr>
        <p:spPr>
          <a:xfrm>
            <a:off x="2411347" y="5553701"/>
            <a:ext cx="786301" cy="786301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chemeClr val="bg1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Google Shape;1150;p84">
            <a:extLst>
              <a:ext uri="{FF2B5EF4-FFF2-40B4-BE49-F238E27FC236}">
                <a16:creationId xmlns:a16="http://schemas.microsoft.com/office/drawing/2014/main" id="{FD16D39B-CF9C-8D68-F09E-3D007DF086FF}"/>
              </a:ext>
            </a:extLst>
          </p:cNvPr>
          <p:cNvSpPr/>
          <p:nvPr/>
        </p:nvSpPr>
        <p:spPr>
          <a:xfrm>
            <a:off x="3391054" y="5553701"/>
            <a:ext cx="786301" cy="786301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9046" cap="flat">
            <a:solidFill>
              <a:srgbClr val="FFC000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Google Shape;1151;p84">
            <a:extLst>
              <a:ext uri="{FF2B5EF4-FFF2-40B4-BE49-F238E27FC236}">
                <a16:creationId xmlns:a16="http://schemas.microsoft.com/office/drawing/2014/main" id="{B441BCA6-AC8B-BE8F-1523-03CA70312B10}"/>
              </a:ext>
            </a:extLst>
          </p:cNvPr>
          <p:cNvSpPr/>
          <p:nvPr/>
        </p:nvSpPr>
        <p:spPr>
          <a:xfrm>
            <a:off x="1564741" y="5686198"/>
            <a:ext cx="520577" cy="521180"/>
          </a:xfrm>
          <a:custGeom>
            <a:gdLst>
              <a:gd name="f0" fmla="val w"/>
              <a:gd name="f1" fmla="val h"/>
              <a:gd name="f2" fmla="val 0"/>
              <a:gd name="f3" fmla="val 10860"/>
              <a:gd name="f4" fmla="val 10872"/>
              <a:gd name="f5" fmla="val 5430"/>
              <a:gd name="f6" fmla="val 1"/>
              <a:gd name="f7" fmla="val 3990"/>
              <a:gd name="f8" fmla="val 2608"/>
              <a:gd name="f9" fmla="val 560"/>
              <a:gd name="f10" fmla="val 1596"/>
              <a:gd name="f11" fmla="val 1584"/>
              <a:gd name="f12" fmla="val 561"/>
              <a:gd name="f13" fmla="val 2620"/>
              <a:gd name="f14" fmla="val 3989"/>
              <a:gd name="f15" fmla="val 6561"/>
              <a:gd name="f16" fmla="val 346"/>
              <a:gd name="f17" fmla="val 7645"/>
              <a:gd name="f18" fmla="val 1001"/>
              <a:gd name="f19" fmla="val 8573"/>
              <a:gd name="f20" fmla="val 1632"/>
              <a:gd name="f21" fmla="val 9466"/>
              <a:gd name="f22" fmla="val 2513"/>
              <a:gd name="f23" fmla="val 10145"/>
              <a:gd name="f24" fmla="val 3537"/>
              <a:gd name="f25" fmla="val 10538"/>
              <a:gd name="f26" fmla="val 3559"/>
              <a:gd name="f27" fmla="val 10544"/>
              <a:gd name="f28" fmla="val 3579"/>
              <a:gd name="f29" fmla="val 10547"/>
              <a:gd name="f30" fmla="val 3599"/>
              <a:gd name="f31" fmla="val 3656"/>
              <a:gd name="f32" fmla="val 3704"/>
              <a:gd name="f33" fmla="val 10522"/>
              <a:gd name="f34" fmla="val 3740"/>
              <a:gd name="f35" fmla="val 10478"/>
              <a:gd name="f36" fmla="val 3763"/>
              <a:gd name="f37" fmla="val 10443"/>
              <a:gd name="f38" fmla="val 10395"/>
              <a:gd name="f39" fmla="val 10371"/>
              <a:gd name="f40" fmla="val 7275"/>
              <a:gd name="f41" fmla="val 7180"/>
              <a:gd name="f42" fmla="val 3692"/>
              <a:gd name="f43" fmla="val 7097"/>
              <a:gd name="f44" fmla="val 3585"/>
              <a:gd name="f45" fmla="val 2156"/>
              <a:gd name="f46" fmla="val 5835"/>
              <a:gd name="f47" fmla="val 3680"/>
              <a:gd name="f48" fmla="val 5751"/>
              <a:gd name="f49" fmla="val 5656"/>
              <a:gd name="f50" fmla="val 3942"/>
              <a:gd name="f51" fmla="val 5180"/>
              <a:gd name="f52" fmla="val 2632"/>
              <a:gd name="f53" fmla="val 6799"/>
              <a:gd name="f54" fmla="val 7550"/>
              <a:gd name="f55" fmla="val 3894"/>
              <a:gd name="f56" fmla="val 6311"/>
              <a:gd name="f57" fmla="val 5883"/>
              <a:gd name="f58" fmla="val 4025"/>
              <a:gd name="f59" fmla="val 5561"/>
              <a:gd name="f60" fmla="val 4287"/>
              <a:gd name="f61" fmla="val 5228"/>
              <a:gd name="f62" fmla="val 4561"/>
              <a:gd name="f63" fmla="val 5025"/>
              <a:gd name="f64" fmla="val 4966"/>
              <a:gd name="f65" fmla="val 5740"/>
              <a:gd name="f66" fmla="val 5109"/>
              <a:gd name="f67" fmla="val 5204"/>
              <a:gd name="f68" fmla="val 5966"/>
              <a:gd name="f69" fmla="val 6061"/>
              <a:gd name="f70" fmla="val 5978"/>
              <a:gd name="f71" fmla="val 5478"/>
              <a:gd name="f72" fmla="val 5371"/>
              <a:gd name="f73" fmla="val 5418"/>
              <a:gd name="f74" fmla="val 4525"/>
              <a:gd name="f75" fmla="val 6145"/>
              <a:gd name="f76" fmla="val 4204"/>
              <a:gd name="f77" fmla="val 7704"/>
              <a:gd name="f78" fmla="val 7800"/>
              <a:gd name="f79" fmla="val 7883"/>
              <a:gd name="f80" fmla="val 4132"/>
              <a:gd name="f81" fmla="val 2418"/>
              <a:gd name="f82" fmla="val 2334"/>
              <a:gd name="f83" fmla="val 7811"/>
              <a:gd name="f84" fmla="val 2239"/>
              <a:gd name="f85" fmla="val 5121"/>
              <a:gd name="f86" fmla="val 2572"/>
              <a:gd name="f87" fmla="val 4466"/>
              <a:gd name="f88" fmla="val 3156"/>
              <a:gd name="f89" fmla="val 3799"/>
              <a:gd name="f90" fmla="val 3418"/>
              <a:gd name="f91" fmla="val 4549"/>
              <a:gd name="f92" fmla="val 5382"/>
              <a:gd name="f93" fmla="val 5442"/>
              <a:gd name="f94" fmla="val 1989"/>
              <a:gd name="f95" fmla="val 1906"/>
              <a:gd name="f96" fmla="val 1811"/>
              <a:gd name="f97" fmla="val 5513"/>
              <a:gd name="f98" fmla="val 5620"/>
              <a:gd name="f99" fmla="val 7228"/>
              <a:gd name="f100" fmla="val 7323"/>
              <a:gd name="f101" fmla="val 1894"/>
              <a:gd name="f102" fmla="val 7406"/>
              <a:gd name="f103" fmla="val 10085"/>
              <a:gd name="f104" fmla="val 1561"/>
              <a:gd name="f105" fmla="val 9300"/>
              <a:gd name="f106" fmla="val 7442"/>
              <a:gd name="f107" fmla="val 2596"/>
              <a:gd name="f108" fmla="val 322"/>
              <a:gd name="f109" fmla="val 8228"/>
              <a:gd name="f110" fmla="val 10526"/>
              <a:gd name="f111" fmla="val 8240"/>
              <a:gd name="f112" fmla="val 10502"/>
              <a:gd name="f113" fmla="val 7418"/>
              <a:gd name="f114" fmla="val 7728"/>
              <a:gd name="f115" fmla="val 7907"/>
              <a:gd name="f116" fmla="val 7347"/>
              <a:gd name="f117" fmla="val 7240"/>
              <a:gd name="f118" fmla="val 7823"/>
              <a:gd name="f119" fmla="val 6728"/>
              <a:gd name="f120" fmla="val 6633"/>
              <a:gd name="f121" fmla="val 6549"/>
              <a:gd name="f122" fmla="val 5549"/>
              <a:gd name="f123" fmla="val 6621"/>
              <a:gd name="f124" fmla="val 7561"/>
              <a:gd name="f125" fmla="val 7168"/>
              <a:gd name="f126" fmla="val 10693"/>
              <a:gd name="f127" fmla="val 10788"/>
              <a:gd name="f128" fmla="val 10859"/>
              <a:gd name="f129" fmla="val 5192"/>
              <a:gd name="f130" fmla="val 10871"/>
              <a:gd name="f131" fmla="val 6871"/>
              <a:gd name="f132" fmla="val 10312"/>
              <a:gd name="f133" fmla="val 9276"/>
              <a:gd name="f134" fmla="val 9288"/>
              <a:gd name="f135" fmla="val 10300"/>
              <a:gd name="f136" fmla="val 8252"/>
              <a:gd name="f137" fmla="val 6883"/>
              <a:gd name="f138" fmla="*/ f0 1 10860"/>
              <a:gd name="f139" fmla="*/ f1 1 10872"/>
              <a:gd name="f140" fmla="val f2"/>
              <a:gd name="f141" fmla="val f3"/>
              <a:gd name="f142" fmla="val f4"/>
              <a:gd name="f143" fmla="+- f142 0 f140"/>
              <a:gd name="f144" fmla="+- f141 0 f140"/>
              <a:gd name="f145" fmla="*/ f144 1 10860"/>
              <a:gd name="f146" fmla="*/ f143 1 10872"/>
              <a:gd name="f147" fmla="*/ f140 1 f145"/>
              <a:gd name="f148" fmla="*/ f141 1 f145"/>
              <a:gd name="f149" fmla="*/ f140 1 f146"/>
              <a:gd name="f150" fmla="*/ f142 1 f146"/>
              <a:gd name="f151" fmla="*/ f147 f138 1"/>
              <a:gd name="f152" fmla="*/ f148 f138 1"/>
              <a:gd name="f153" fmla="*/ f150 f139 1"/>
              <a:gd name="f154" fmla="*/ f149 f13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1" t="f154" r="f152" b="f153"/>
            <a:pathLst>
              <a:path w="10860" h="108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6" y="f14"/>
                  <a:pt x="f6" y="f5"/>
                </a:cubicBezTo>
                <a:cubicBezTo>
                  <a:pt x="f6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4" y="f35"/>
                </a:cubicBezTo>
                <a:cubicBezTo>
                  <a:pt x="f36" y="f37"/>
                  <a:pt x="f36" y="f38"/>
                  <a:pt x="f36" y="f39"/>
                </a:cubicBezTo>
                <a:lnTo>
                  <a:pt x="f36" y="f40"/>
                </a:lnTo>
                <a:cubicBezTo>
                  <a:pt x="f36" y="f41"/>
                  <a:pt x="f42" y="f43"/>
                  <a:pt x="f44" y="f43"/>
                </a:cubicBezTo>
                <a:lnTo>
                  <a:pt x="f45" y="f43"/>
                </a:lnTo>
                <a:lnTo>
                  <a:pt x="f45" y="f46"/>
                </a:lnTo>
                <a:lnTo>
                  <a:pt x="f44" y="f46"/>
                </a:lnTo>
                <a:cubicBezTo>
                  <a:pt x="f47" y="f46"/>
                  <a:pt x="f36" y="f48"/>
                  <a:pt x="f36" y="f49"/>
                </a:cubicBezTo>
                <a:lnTo>
                  <a:pt x="f36" y="f5"/>
                </a:lnTo>
                <a:cubicBezTo>
                  <a:pt x="f36" y="f50"/>
                  <a:pt x="f51" y="f52"/>
                  <a:pt x="f53" y="f52"/>
                </a:cubicBezTo>
                <a:lnTo>
                  <a:pt x="f54" y="f52"/>
                </a:lnTo>
                <a:lnTo>
                  <a:pt x="f54" y="f55"/>
                </a:lnTo>
                <a:lnTo>
                  <a:pt x="f53" y="f55"/>
                </a:lnTo>
                <a:cubicBezTo>
                  <a:pt x="f56" y="f55"/>
                  <a:pt x="f57" y="f58"/>
                  <a:pt x="f59" y="f60"/>
                </a:cubicBezTo>
                <a:cubicBezTo>
                  <a:pt x="f61" y="f62"/>
                  <a:pt x="f63" y="f64"/>
                  <a:pt x="f63" y="f5"/>
                </a:cubicBezTo>
                <a:lnTo>
                  <a:pt x="f63" y="f49"/>
                </a:lnTo>
                <a:cubicBezTo>
                  <a:pt x="f63" y="f65"/>
                  <a:pt x="f66" y="f46"/>
                  <a:pt x="f67" y="f46"/>
                </a:cubicBezTo>
                <a:lnTo>
                  <a:pt x="f57" y="f46"/>
                </a:lnTo>
                <a:cubicBezTo>
                  <a:pt x="f68" y="f46"/>
                  <a:pt x="f69" y="f48"/>
                  <a:pt x="f69" y="f49"/>
                </a:cubicBezTo>
                <a:cubicBezTo>
                  <a:pt x="f69" y="f59"/>
                  <a:pt x="f70" y="f71"/>
                  <a:pt x="f57" y="f71"/>
                </a:cubicBezTo>
                <a:lnTo>
                  <a:pt x="f72" y="f71"/>
                </a:lnTo>
                <a:lnTo>
                  <a:pt x="f72" y="f73"/>
                </a:lnTo>
                <a:cubicBezTo>
                  <a:pt x="f72" y="f74"/>
                  <a:pt x="f75" y="f76"/>
                  <a:pt x="f53" y="f76"/>
                </a:cubicBezTo>
                <a:lnTo>
                  <a:pt x="f77" y="f76"/>
                </a:lnTo>
                <a:cubicBezTo>
                  <a:pt x="f78" y="f76"/>
                  <a:pt x="f79" y="f80"/>
                  <a:pt x="f79" y="f58"/>
                </a:cubicBezTo>
                <a:lnTo>
                  <a:pt x="f79" y="f81"/>
                </a:lnTo>
                <a:cubicBezTo>
                  <a:pt x="f79" y="f82"/>
                  <a:pt x="f83" y="f84"/>
                  <a:pt x="f77" y="f84"/>
                </a:cubicBezTo>
                <a:lnTo>
                  <a:pt x="f53" y="f84"/>
                </a:lnTo>
                <a:cubicBezTo>
                  <a:pt x="f68" y="f84"/>
                  <a:pt x="f85" y="f86"/>
                  <a:pt x="f87" y="f88"/>
                </a:cubicBezTo>
                <a:cubicBezTo>
                  <a:pt x="f89" y="f36"/>
                  <a:pt x="f90" y="f91"/>
                  <a:pt x="f90" y="f92"/>
                </a:cubicBezTo>
                <a:lnTo>
                  <a:pt x="f90" y="f93"/>
                </a:lnTo>
                <a:lnTo>
                  <a:pt x="f94" y="f93"/>
                </a:lnTo>
                <a:cubicBezTo>
                  <a:pt x="f95" y="f93"/>
                  <a:pt x="f96" y="f97"/>
                  <a:pt x="f96" y="f98"/>
                </a:cubicBezTo>
                <a:lnTo>
                  <a:pt x="f96" y="f99"/>
                </a:lnTo>
                <a:cubicBezTo>
                  <a:pt x="f96" y="f100"/>
                  <a:pt x="f101" y="f102"/>
                  <a:pt x="f94" y="f102"/>
                </a:cubicBezTo>
                <a:lnTo>
                  <a:pt x="f90" y="f102"/>
                </a:lnTo>
                <a:lnTo>
                  <a:pt x="f90" y="f103"/>
                </a:lnTo>
                <a:cubicBezTo>
                  <a:pt x="f104" y="f105"/>
                  <a:pt x="f16" y="f106"/>
                  <a:pt x="f16" y="f73"/>
                </a:cubicBezTo>
                <a:cubicBezTo>
                  <a:pt x="f16" y="f107"/>
                  <a:pt x="f13" y="f108"/>
                  <a:pt x="f5" y="f108"/>
                </a:cubicBezTo>
                <a:cubicBezTo>
                  <a:pt x="f109" y="f108"/>
                  <a:pt x="f110" y="f13"/>
                  <a:pt x="f110" y="f73"/>
                </a:cubicBezTo>
                <a:cubicBezTo>
                  <a:pt x="f110" y="f109"/>
                  <a:pt x="f111" y="f112"/>
                  <a:pt x="f5" y="f112"/>
                </a:cubicBezTo>
                <a:lnTo>
                  <a:pt x="f72" y="f112"/>
                </a:lnTo>
                <a:lnTo>
                  <a:pt x="f72" y="f113"/>
                </a:lnTo>
                <a:lnTo>
                  <a:pt x="f114" y="f113"/>
                </a:lnTo>
                <a:cubicBezTo>
                  <a:pt x="f83" y="f113"/>
                  <a:pt x="f115" y="f116"/>
                  <a:pt x="f115" y="f117"/>
                </a:cubicBezTo>
                <a:lnTo>
                  <a:pt x="f115" y="f49"/>
                </a:lnTo>
                <a:cubicBezTo>
                  <a:pt x="f115" y="f59"/>
                  <a:pt x="f118" y="f71"/>
                  <a:pt x="f114" y="f71"/>
                </a:cubicBezTo>
                <a:lnTo>
                  <a:pt x="f119" y="f71"/>
                </a:lnTo>
                <a:cubicBezTo>
                  <a:pt x="f120" y="f71"/>
                  <a:pt x="f121" y="f122"/>
                  <a:pt x="f121" y="f49"/>
                </a:cubicBezTo>
                <a:cubicBezTo>
                  <a:pt x="f121" y="f65"/>
                  <a:pt x="f123" y="f46"/>
                  <a:pt x="f119" y="f46"/>
                </a:cubicBezTo>
                <a:lnTo>
                  <a:pt x="f124" y="f46"/>
                </a:lnTo>
                <a:lnTo>
                  <a:pt x="f124" y="f43"/>
                </a:lnTo>
                <a:lnTo>
                  <a:pt x="f67" y="f43"/>
                </a:lnTo>
                <a:cubicBezTo>
                  <a:pt x="f85" y="f43"/>
                  <a:pt x="f63" y="f125"/>
                  <a:pt x="f63" y="f40"/>
                </a:cubicBezTo>
                <a:lnTo>
                  <a:pt x="f63" y="f126"/>
                </a:lnTo>
                <a:cubicBezTo>
                  <a:pt x="f63" y="f127"/>
                  <a:pt x="f66" y="f128"/>
                  <a:pt x="f129" y="f130"/>
                </a:cubicBezTo>
                <a:lnTo>
                  <a:pt x="f5" y="f130"/>
                </a:lnTo>
                <a:cubicBezTo>
                  <a:pt x="f131" y="f130"/>
                  <a:pt x="f111" y="f132"/>
                  <a:pt x="f133" y="f134"/>
                </a:cubicBezTo>
                <a:cubicBezTo>
                  <a:pt x="f135" y="f136"/>
                  <a:pt x="f128" y="f137"/>
                  <a:pt x="f128" y="f93"/>
                </a:cubicBezTo>
                <a:cubicBezTo>
                  <a:pt x="f128" y="f14"/>
                  <a:pt x="f135" y="f13"/>
                  <a:pt x="f133" y="f11"/>
                </a:cubicBezTo>
                <a:cubicBezTo>
                  <a:pt x="f111" y="f9"/>
                  <a:pt x="f131" y="f6"/>
                  <a:pt x="f5" y="f6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1152;p84">
            <a:extLst>
              <a:ext uri="{FF2B5EF4-FFF2-40B4-BE49-F238E27FC236}">
                <a16:creationId xmlns:a16="http://schemas.microsoft.com/office/drawing/2014/main" id="{2FBCA5F4-890F-10FF-26F5-2F368E494D4E}"/>
              </a:ext>
            </a:extLst>
          </p:cNvPr>
          <p:cNvGrpSpPr/>
          <p:nvPr/>
        </p:nvGrpSpPr>
        <p:grpSpPr>
          <a:xfrm>
            <a:off x="2543880" y="5686564"/>
            <a:ext cx="521162" cy="520622"/>
            <a:chOff x="1916353" y="2892247"/>
            <a:chExt cx="521162" cy="520622"/>
          </a:xfrm>
          <a:solidFill>
            <a:schemeClr val="bg1"/>
          </a:solidFill>
        </p:grpSpPr>
        <p:sp>
          <p:nvSpPr>
            <p:cNvPr id="27" name="Google Shape;1153;p84">
              <a:extLst>
                <a:ext uri="{FF2B5EF4-FFF2-40B4-BE49-F238E27FC236}">
                  <a16:creationId xmlns:a16="http://schemas.microsoft.com/office/drawing/2014/main" id="{73C27E4F-15AD-3A67-A66D-C644CC24A911}"/>
                </a:ext>
              </a:extLst>
            </p:cNvPr>
            <p:cNvSpPr/>
            <p:nvPr/>
          </p:nvSpPr>
          <p:spPr>
            <a:xfrm>
              <a:off x="1916353" y="2892247"/>
              <a:ext cx="521162" cy="520622"/>
            </a:xfrm>
            <a:custGeom>
              <a:gdLst>
                <a:gd name="f0" fmla="val w"/>
                <a:gd name="f1" fmla="val h"/>
                <a:gd name="f2" fmla="val 0"/>
                <a:gd name="f3" fmla="val 10872"/>
                <a:gd name="f4" fmla="val 10860"/>
                <a:gd name="f5" fmla="val 5418"/>
                <a:gd name="f6" fmla="val 334"/>
                <a:gd name="f7" fmla="val 8228"/>
                <a:gd name="f8" fmla="val 10514"/>
                <a:gd name="f9" fmla="val 2608"/>
                <a:gd name="f10" fmla="val 5430"/>
                <a:gd name="f11" fmla="val 8240"/>
                <a:gd name="f12" fmla="val 1"/>
                <a:gd name="f13" fmla="val 3989"/>
                <a:gd name="f14" fmla="val 2620"/>
                <a:gd name="f15" fmla="val 560"/>
                <a:gd name="f16" fmla="val 1596"/>
                <a:gd name="f17" fmla="val 1584"/>
                <a:gd name="f18" fmla="val 572"/>
                <a:gd name="f19" fmla="val 6871"/>
                <a:gd name="f20" fmla="val 9264"/>
                <a:gd name="f21" fmla="val 10300"/>
                <a:gd name="f22" fmla="val 10859"/>
                <a:gd name="f23" fmla="val 6883"/>
                <a:gd name="f24" fmla="val 8252"/>
                <a:gd name="f25" fmla="val 9276"/>
                <a:gd name="f26" fmla="val 10871"/>
                <a:gd name="f27" fmla="*/ f0 1 10872"/>
                <a:gd name="f28" fmla="*/ f1 1 10860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0872"/>
                <a:gd name="f35" fmla="*/ f32 1 10860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0872" h="1086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8"/>
                    <a:pt x="f5" y="f8"/>
                  </a:cubicBezTo>
                  <a:cubicBezTo>
                    <a:pt x="f9" y="f8"/>
                    <a:pt x="f6" y="f11"/>
                    <a:pt x="f6" y="f10"/>
                  </a:cubicBezTo>
                  <a:cubicBezTo>
                    <a:pt x="f6" y="f9"/>
                    <a:pt x="f9" y="f6"/>
                    <a:pt x="f5" y="f6"/>
                  </a:cubicBezTo>
                  <a:close/>
                  <a:moveTo>
                    <a:pt x="f10" y="f12"/>
                  </a:moveTo>
                  <a:cubicBezTo>
                    <a:pt x="f13" y="f12"/>
                    <a:pt x="f14" y="f15"/>
                    <a:pt x="f16" y="f17"/>
                  </a:cubicBezTo>
                  <a:cubicBezTo>
                    <a:pt x="f18" y="f14"/>
                    <a:pt x="f12" y="f13"/>
                    <a:pt x="f12" y="f10"/>
                  </a:cubicBezTo>
                  <a:cubicBezTo>
                    <a:pt x="f12" y="f19"/>
                    <a:pt x="f18" y="f11"/>
                    <a:pt x="f16" y="f20"/>
                  </a:cubicBezTo>
                  <a:cubicBezTo>
                    <a:pt x="f14" y="f21"/>
                    <a:pt x="f13" y="f22"/>
                    <a:pt x="f10" y="f22"/>
                  </a:cubicBezTo>
                  <a:cubicBezTo>
                    <a:pt x="f23" y="f22"/>
                    <a:pt x="f24" y="f21"/>
                    <a:pt x="f25" y="f20"/>
                  </a:cubicBezTo>
                  <a:cubicBezTo>
                    <a:pt x="f21" y="f11"/>
                    <a:pt x="f26" y="f19"/>
                    <a:pt x="f26" y="f10"/>
                  </a:cubicBezTo>
                  <a:cubicBezTo>
                    <a:pt x="f26" y="f13"/>
                    <a:pt x="f21" y="f14"/>
                    <a:pt x="f25" y="f17"/>
                  </a:cubicBezTo>
                  <a:cubicBezTo>
                    <a:pt x="f24" y="f15"/>
                    <a:pt x="f23" y="f12"/>
                    <a:pt x="f10" y="f1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154;p84">
              <a:extLst>
                <a:ext uri="{FF2B5EF4-FFF2-40B4-BE49-F238E27FC236}">
                  <a16:creationId xmlns:a16="http://schemas.microsoft.com/office/drawing/2014/main" id="{5C1EB93B-8958-8DC9-CD68-0F871818BF82}"/>
                </a:ext>
              </a:extLst>
            </p:cNvPr>
            <p:cNvSpPr/>
            <p:nvPr/>
          </p:nvSpPr>
          <p:spPr>
            <a:xfrm>
              <a:off x="2013956" y="2990426"/>
              <a:ext cx="324237" cy="324264"/>
            </a:xfrm>
            <a:custGeom>
              <a:gdLst>
                <a:gd name="f0" fmla="val w"/>
                <a:gd name="f1" fmla="val h"/>
                <a:gd name="f2" fmla="val 0"/>
                <a:gd name="f3" fmla="val 6764"/>
                <a:gd name="f4" fmla="val 5335"/>
                <a:gd name="f5" fmla="val 346"/>
                <a:gd name="f6" fmla="val 5930"/>
                <a:gd name="f7" fmla="val 6418"/>
                <a:gd name="f8" fmla="val 834"/>
                <a:gd name="f9" fmla="val 1429"/>
                <a:gd name="f10" fmla="val 1"/>
                <a:gd name="f11" fmla="val 644"/>
                <a:gd name="f12" fmla="val 6120"/>
                <a:gd name="f13" fmla="val 6763"/>
                <a:gd name="f14" fmla="val 6121"/>
                <a:gd name="f15" fmla="*/ f0 1 6764"/>
                <a:gd name="f16" fmla="*/ f1 1 6764"/>
                <a:gd name="f17" fmla="val f2"/>
                <a:gd name="f18" fmla="val f3"/>
                <a:gd name="f19" fmla="+- f18 0 f17"/>
                <a:gd name="f20" fmla="*/ f19 1 6764"/>
                <a:gd name="f21" fmla="*/ f17 1 f20"/>
                <a:gd name="f22" fmla="*/ f18 1 f20"/>
                <a:gd name="f23" fmla="*/ f21 f15 1"/>
                <a:gd name="f24" fmla="*/ f22 f15 1"/>
                <a:gd name="f25" fmla="*/ f22 f16 1"/>
                <a:gd name="f26" fmla="*/ f21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64" h="6764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7" y="f6"/>
                    <a:pt x="f6" y="f7"/>
                    <a:pt x="f4" y="f7"/>
                  </a:cubicBezTo>
                  <a:lnTo>
                    <a:pt x="f9" y="f7"/>
                  </a:lnTo>
                  <a:cubicBezTo>
                    <a:pt x="f8" y="f7"/>
                    <a:pt x="f5" y="f6"/>
                    <a:pt x="f5" y="f4"/>
                  </a:cubicBezTo>
                  <a:lnTo>
                    <a:pt x="f5" y="f9"/>
                  </a:lnTo>
                  <a:cubicBezTo>
                    <a:pt x="f5" y="f8"/>
                    <a:pt x="f8" y="f5"/>
                    <a:pt x="f9" y="f5"/>
                  </a:cubicBezTo>
                  <a:close/>
                  <a:moveTo>
                    <a:pt x="f9" y="f10"/>
                  </a:moveTo>
                  <a:cubicBezTo>
                    <a:pt x="f11" y="f10"/>
                    <a:pt x="f10" y="f11"/>
                    <a:pt x="f10" y="f9"/>
                  </a:cubicBezTo>
                  <a:lnTo>
                    <a:pt x="f10" y="f4"/>
                  </a:lnTo>
                  <a:cubicBezTo>
                    <a:pt x="f10" y="f12"/>
                    <a:pt x="f11" y="f13"/>
                    <a:pt x="f9" y="f13"/>
                  </a:cubicBezTo>
                  <a:lnTo>
                    <a:pt x="f4" y="f13"/>
                  </a:lnTo>
                  <a:cubicBezTo>
                    <a:pt x="f14" y="f13"/>
                    <a:pt x="f13" y="f12"/>
                    <a:pt x="f13" y="f4"/>
                  </a:cubicBezTo>
                  <a:lnTo>
                    <a:pt x="f13" y="f9"/>
                  </a:lnTo>
                  <a:cubicBezTo>
                    <a:pt x="f13" y="f11"/>
                    <a:pt x="f14" y="f10"/>
                    <a:pt x="f4" y="f1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155;p84">
              <a:extLst>
                <a:ext uri="{FF2B5EF4-FFF2-40B4-BE49-F238E27FC236}">
                  <a16:creationId xmlns:a16="http://schemas.microsoft.com/office/drawing/2014/main" id="{5E504F07-F16E-5ACF-F0AB-54CD4C7157A1}"/>
                </a:ext>
              </a:extLst>
            </p:cNvPr>
            <p:cNvSpPr/>
            <p:nvPr/>
          </p:nvSpPr>
          <p:spPr>
            <a:xfrm>
              <a:off x="2089358" y="3067418"/>
              <a:ext cx="172903" cy="169804"/>
            </a:xfrm>
            <a:custGeom>
              <a:gdLst>
                <a:gd name="f0" fmla="val w"/>
                <a:gd name="f1" fmla="val h"/>
                <a:gd name="f2" fmla="val 0"/>
                <a:gd name="f3" fmla="val 3607"/>
                <a:gd name="f4" fmla="val 3542"/>
                <a:gd name="f5" fmla="val 1822"/>
                <a:gd name="f6" fmla="val 812"/>
                <a:gd name="f7" fmla="val 1"/>
                <a:gd name="f8" fmla="val 851"/>
                <a:gd name="f9" fmla="val 59"/>
                <a:gd name="f10" fmla="val 1859"/>
                <a:gd name="f11" fmla="val 95"/>
                <a:gd name="f12" fmla="val 2776"/>
                <a:gd name="f13" fmla="val 833"/>
                <a:gd name="f14" fmla="val 3502"/>
                <a:gd name="f15" fmla="val 1726"/>
                <a:gd name="f16" fmla="val 3538"/>
                <a:gd name="f17" fmla="val 1764"/>
                <a:gd name="f18" fmla="val 3541"/>
                <a:gd name="f19" fmla="val 1802"/>
                <a:gd name="f20" fmla="val 1840"/>
                <a:gd name="f21" fmla="val 2178"/>
                <a:gd name="f22" fmla="val 2494"/>
                <a:gd name="f23" fmla="val 3447"/>
                <a:gd name="f24" fmla="val 2762"/>
                <a:gd name="f25" fmla="val 3276"/>
                <a:gd name="f26" fmla="val 2857"/>
                <a:gd name="f27" fmla="val 3217"/>
                <a:gd name="f28" fmla="val 2869"/>
                <a:gd name="f29" fmla="val 3086"/>
                <a:gd name="f30" fmla="val 2797"/>
                <a:gd name="f31" fmla="val 3014"/>
                <a:gd name="f32" fmla="val 2761"/>
                <a:gd name="f33" fmla="val 2978"/>
                <a:gd name="f34" fmla="val 2711"/>
                <a:gd name="f35" fmla="val 2964"/>
                <a:gd name="f36" fmla="val 2664"/>
                <a:gd name="f37" fmla="val 2634"/>
                <a:gd name="f38" fmla="val 2606"/>
                <a:gd name="f39" fmla="val 2969"/>
                <a:gd name="f40" fmla="val 2583"/>
                <a:gd name="f41" fmla="val 2979"/>
                <a:gd name="f42" fmla="val 2380"/>
                <a:gd name="f43" fmla="val 3096"/>
                <a:gd name="f44" fmla="val 2149"/>
                <a:gd name="f45" fmla="val 3185"/>
                <a:gd name="f46" fmla="val 1897"/>
                <a:gd name="f47" fmla="val 1868"/>
                <a:gd name="f48" fmla="val 1839"/>
                <a:gd name="f49" fmla="val 3183"/>
                <a:gd name="f50" fmla="val 1809"/>
                <a:gd name="f51" fmla="val 3181"/>
                <a:gd name="f52" fmla="val 1023"/>
                <a:gd name="f53" fmla="val 3169"/>
                <a:gd name="f54" fmla="val 380"/>
                <a:gd name="f55" fmla="val 2514"/>
                <a:gd name="f56" fmla="val 392"/>
                <a:gd name="f57" fmla="val 1716"/>
                <a:gd name="f58" fmla="val 426"/>
                <a:gd name="f59" fmla="val 948"/>
                <a:gd name="f60" fmla="val 1028"/>
                <a:gd name="f61" fmla="val 330"/>
                <a:gd name="f62" fmla="val 1792"/>
                <a:gd name="f63" fmla="val 1833"/>
                <a:gd name="f64" fmla="val 1874"/>
                <a:gd name="f65" fmla="val 332"/>
                <a:gd name="f66" fmla="val 1916"/>
                <a:gd name="f67" fmla="val 335"/>
                <a:gd name="f68" fmla="val 2619"/>
                <a:gd name="f69" fmla="val 371"/>
                <a:gd name="f70" fmla="val 3190"/>
                <a:gd name="f71" fmla="val 943"/>
                <a:gd name="f72" fmla="val 3250"/>
                <a:gd name="f73" fmla="val 1633"/>
                <a:gd name="f74" fmla="val 3285"/>
                <a:gd name="f75" fmla="val 1919"/>
                <a:gd name="f76" fmla="val 3214"/>
                <a:gd name="f77" fmla="val 2193"/>
                <a:gd name="f78" fmla="val 3095"/>
                <a:gd name="f79" fmla="val 2431"/>
                <a:gd name="f80" fmla="val 3059"/>
                <a:gd name="f81" fmla="val 2490"/>
                <a:gd name="f82" fmla="val 2574"/>
                <a:gd name="f83" fmla="val 3119"/>
                <a:gd name="f84" fmla="val 2633"/>
                <a:gd name="f85" fmla="val 3149"/>
                <a:gd name="f86" fmla="val 2663"/>
                <a:gd name="f87" fmla="val 3191"/>
                <a:gd name="f88" fmla="val 2678"/>
                <a:gd name="f89" fmla="val 3234"/>
                <a:gd name="f90" fmla="val 3295"/>
                <a:gd name="f91" fmla="val 3358"/>
                <a:gd name="f92" fmla="val 2648"/>
                <a:gd name="f93" fmla="val 3393"/>
                <a:gd name="f94" fmla="val 2586"/>
                <a:gd name="f95" fmla="val 3536"/>
                <a:gd name="f96" fmla="val 2324"/>
                <a:gd name="f97" fmla="val 2014"/>
                <a:gd name="f98" fmla="val 3583"/>
                <a:gd name="f99" fmla="val 1669"/>
                <a:gd name="f100" fmla="val 764"/>
                <a:gd name="f101" fmla="val 50"/>
                <a:gd name="f102" fmla="val 1904"/>
                <a:gd name="f103" fmla="val 2"/>
                <a:gd name="f104" fmla="val 1877"/>
                <a:gd name="f105" fmla="val 1849"/>
                <a:gd name="f106" fmla="*/ f0 1 3607"/>
                <a:gd name="f107" fmla="*/ f1 1 3542"/>
                <a:gd name="f108" fmla="val f2"/>
                <a:gd name="f109" fmla="val f3"/>
                <a:gd name="f110" fmla="val f4"/>
                <a:gd name="f111" fmla="+- f110 0 f108"/>
                <a:gd name="f112" fmla="+- f109 0 f108"/>
                <a:gd name="f113" fmla="*/ f112 1 3607"/>
                <a:gd name="f114" fmla="*/ f111 1 3542"/>
                <a:gd name="f115" fmla="*/ f108 1 f113"/>
                <a:gd name="f116" fmla="*/ f109 1 f113"/>
                <a:gd name="f117" fmla="*/ f108 1 f114"/>
                <a:gd name="f118" fmla="*/ f110 1 f114"/>
                <a:gd name="f119" fmla="*/ f115 f106 1"/>
                <a:gd name="f120" fmla="*/ f116 f106 1"/>
                <a:gd name="f121" fmla="*/ f118 f107 1"/>
                <a:gd name="f122" fmla="*/ f117 f10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9" t="f122" r="f120" b="f121"/>
              <a:pathLst>
                <a:path w="3606" h="354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1"/>
                  </a:cubicBezTo>
                  <a:cubicBezTo>
                    <a:pt x="f63" y="f61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0" y="f82"/>
                    <a:pt x="f83" y="f84"/>
                  </a:cubicBezTo>
                  <a:cubicBezTo>
                    <a:pt x="f85" y="f86"/>
                    <a:pt x="f87" y="f88"/>
                    <a:pt x="f89" y="f88"/>
                  </a:cubicBezTo>
                  <a:cubicBezTo>
                    <a:pt x="f90" y="f88"/>
                    <a:pt x="f91" y="f92"/>
                    <a:pt x="f93" y="f94"/>
                  </a:cubicBezTo>
                  <a:cubicBezTo>
                    <a:pt x="f95" y="f96"/>
                    <a:pt x="f3" y="f97"/>
                    <a:pt x="f98" y="f99"/>
                  </a:cubicBezTo>
                  <a:cubicBezTo>
                    <a:pt x="f95" y="f100"/>
                    <a:pt x="f30" y="f101"/>
                    <a:pt x="f102" y="f103"/>
                  </a:cubicBezTo>
                  <a:cubicBezTo>
                    <a:pt x="f104" y="f7"/>
                    <a:pt x="f10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156;p84">
              <a:extLst>
                <a:ext uri="{FF2B5EF4-FFF2-40B4-BE49-F238E27FC236}">
                  <a16:creationId xmlns:a16="http://schemas.microsoft.com/office/drawing/2014/main" id="{AD035859-AD9C-4CAE-B803-9AF9020C58EA}"/>
                </a:ext>
              </a:extLst>
            </p:cNvPr>
            <p:cNvSpPr/>
            <p:nvPr/>
          </p:nvSpPr>
          <p:spPr>
            <a:xfrm>
              <a:off x="2241697" y="3032086"/>
              <a:ext cx="44531" cy="44010"/>
            </a:xfrm>
            <a:custGeom>
              <a:gdLst>
                <a:gd name="f0" fmla="val w"/>
                <a:gd name="f1" fmla="val h"/>
                <a:gd name="f2" fmla="val 0"/>
                <a:gd name="f3" fmla="val 929"/>
                <a:gd name="f4" fmla="val 918"/>
                <a:gd name="f5" fmla="val 465"/>
                <a:gd name="f6" fmla="val 1"/>
                <a:gd name="f7" fmla="val 203"/>
                <a:gd name="f8" fmla="val 453"/>
                <a:gd name="f9" fmla="val 715"/>
                <a:gd name="f10" fmla="*/ f0 1 929"/>
                <a:gd name="f11" fmla="*/ f1 1 91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29"/>
                <a:gd name="f18" fmla="*/ f15 1 918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29" h="918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1157;p84">
            <a:extLst>
              <a:ext uri="{FF2B5EF4-FFF2-40B4-BE49-F238E27FC236}">
                <a16:creationId xmlns:a16="http://schemas.microsoft.com/office/drawing/2014/main" id="{7B1968F7-0A64-3BF6-C782-AF8B008C3C63}"/>
              </a:ext>
            </a:extLst>
          </p:cNvPr>
          <p:cNvGrpSpPr/>
          <p:nvPr/>
        </p:nvGrpSpPr>
        <p:grpSpPr>
          <a:xfrm>
            <a:off x="3523596" y="5686564"/>
            <a:ext cx="521162" cy="520622"/>
            <a:chOff x="2896069" y="2892247"/>
            <a:chExt cx="521162" cy="520622"/>
          </a:xfrm>
          <a:solidFill>
            <a:srgbClr val="FFC000"/>
          </a:solidFill>
        </p:grpSpPr>
        <p:sp>
          <p:nvSpPr>
            <p:cNvPr id="32" name="Google Shape;1158;p84">
              <a:extLst>
                <a:ext uri="{FF2B5EF4-FFF2-40B4-BE49-F238E27FC236}">
                  <a16:creationId xmlns:a16="http://schemas.microsoft.com/office/drawing/2014/main" id="{2CDF85D1-5F10-6C73-3454-6181462BE326}"/>
                </a:ext>
              </a:extLst>
            </p:cNvPr>
            <p:cNvSpPr/>
            <p:nvPr/>
          </p:nvSpPr>
          <p:spPr>
            <a:xfrm>
              <a:off x="2896069" y="2892247"/>
              <a:ext cx="521162" cy="520622"/>
            </a:xfrm>
            <a:custGeom>
              <a:gdLst>
                <a:gd name="f0" fmla="val w"/>
                <a:gd name="f1" fmla="val h"/>
                <a:gd name="f2" fmla="val 0"/>
                <a:gd name="f3" fmla="val 10872"/>
                <a:gd name="f4" fmla="val 10860"/>
                <a:gd name="f5" fmla="val 5430"/>
                <a:gd name="f6" fmla="val 334"/>
                <a:gd name="f7" fmla="val 8252"/>
                <a:gd name="f8" fmla="val 10526"/>
                <a:gd name="f9" fmla="val 2608"/>
                <a:gd name="f10" fmla="val 8240"/>
                <a:gd name="f11" fmla="val 8228"/>
                <a:gd name="f12" fmla="val 10514"/>
                <a:gd name="f13" fmla="val 2620"/>
                <a:gd name="f14" fmla="val 346"/>
                <a:gd name="f15" fmla="val 1"/>
                <a:gd name="f16" fmla="val 3989"/>
                <a:gd name="f17" fmla="val 560"/>
                <a:gd name="f18" fmla="val 1596"/>
                <a:gd name="f19" fmla="val 1584"/>
                <a:gd name="f20" fmla="val 572"/>
                <a:gd name="f21" fmla="val 6871"/>
                <a:gd name="f22" fmla="val 9264"/>
                <a:gd name="f23" fmla="val 10300"/>
                <a:gd name="f24" fmla="val 10859"/>
                <a:gd name="f25" fmla="val 6882"/>
                <a:gd name="f26" fmla="val 9276"/>
                <a:gd name="f27" fmla="val 10871"/>
                <a:gd name="f28" fmla="*/ f0 1 10872"/>
                <a:gd name="f29" fmla="*/ f1 1 10860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0872"/>
                <a:gd name="f36" fmla="*/ f33 1 10860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0872" h="10860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10"/>
                    <a:pt x="f11" y="f12"/>
                    <a:pt x="f5" y="f12"/>
                  </a:cubicBezTo>
                  <a:cubicBezTo>
                    <a:pt x="f13" y="f12"/>
                    <a:pt x="f14" y="f10"/>
                    <a:pt x="f14" y="f5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13" y="f17"/>
                    <a:pt x="f18" y="f19"/>
                  </a:cubicBezTo>
                  <a:cubicBezTo>
                    <a:pt x="f20" y="f13"/>
                    <a:pt x="f15" y="f16"/>
                    <a:pt x="f15" y="f5"/>
                  </a:cubicBezTo>
                  <a:cubicBezTo>
                    <a:pt x="f15" y="f21"/>
                    <a:pt x="f20" y="f10"/>
                    <a:pt x="f18" y="f22"/>
                  </a:cubicBezTo>
                  <a:cubicBezTo>
                    <a:pt x="f13" y="f23"/>
                    <a:pt x="f16" y="f24"/>
                    <a:pt x="f5" y="f24"/>
                  </a:cubicBezTo>
                  <a:cubicBezTo>
                    <a:pt x="f25" y="f24"/>
                    <a:pt x="f7" y="f23"/>
                    <a:pt x="f26" y="f22"/>
                  </a:cubicBezTo>
                  <a:cubicBezTo>
                    <a:pt x="f23" y="f10"/>
                    <a:pt x="f27" y="f21"/>
                    <a:pt x="f27" y="f5"/>
                  </a:cubicBezTo>
                  <a:cubicBezTo>
                    <a:pt x="f27" y="f16"/>
                    <a:pt x="f23" y="f13"/>
                    <a:pt x="f26" y="f19"/>
                  </a:cubicBezTo>
                  <a:cubicBezTo>
                    <a:pt x="f7" y="f17"/>
                    <a:pt x="f25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159;p84">
              <a:extLst>
                <a:ext uri="{FF2B5EF4-FFF2-40B4-BE49-F238E27FC236}">
                  <a16:creationId xmlns:a16="http://schemas.microsoft.com/office/drawing/2014/main" id="{C106494F-EF45-0904-6B37-663239B0DE43}"/>
                </a:ext>
              </a:extLst>
            </p:cNvPr>
            <p:cNvSpPr/>
            <p:nvPr/>
          </p:nvSpPr>
          <p:spPr>
            <a:xfrm>
              <a:off x="3015910" y="3100593"/>
              <a:ext cx="71999" cy="181544"/>
            </a:xfrm>
            <a:custGeom>
              <a:gdLst>
                <a:gd name="f0" fmla="val 180"/>
                <a:gd name="f1" fmla="val w"/>
                <a:gd name="f2" fmla="val h"/>
                <a:gd name="f3" fmla="val 0"/>
                <a:gd name="f4" fmla="val 1502"/>
                <a:gd name="f5" fmla="val 3787"/>
                <a:gd name="f6" fmla="val 1168"/>
                <a:gd name="f7" fmla="val 346"/>
                <a:gd name="f8" fmla="val 3430"/>
                <a:gd name="f9" fmla="val 358"/>
                <a:gd name="f10" fmla="val 1"/>
                <a:gd name="f11" fmla="val 96"/>
                <a:gd name="f12" fmla="val 72"/>
                <a:gd name="f13" fmla="val 179"/>
                <a:gd name="f14" fmla="val 3608"/>
                <a:gd name="f15" fmla="val 3703"/>
                <a:gd name="f16" fmla="val 1323"/>
                <a:gd name="f17" fmla="val 1418"/>
                <a:gd name="f18" fmla="val 1501"/>
                <a:gd name="f19" fmla="val 3715"/>
                <a:gd name="f20" fmla="val 1430"/>
                <a:gd name="f21" fmla="*/ f1 1 1502"/>
                <a:gd name="f22" fmla="*/ f2 1 3787"/>
                <a:gd name="f23" fmla="val f3"/>
                <a:gd name="f24" fmla="val f4"/>
                <a:gd name="f25" fmla="val f5"/>
                <a:gd name="f26" fmla="+- f25 0 f23"/>
                <a:gd name="f27" fmla="+- f24 0 f23"/>
                <a:gd name="f28" fmla="*/ f27 1 1502"/>
                <a:gd name="f29" fmla="*/ f26 1 378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502" h="3787">
                  <a:moveTo>
                    <a:pt x="f6" y="f7"/>
                  </a:moveTo>
                  <a:lnTo>
                    <a:pt x="f6" y="f8"/>
                  </a:lnTo>
                  <a:lnTo>
                    <a:pt x="f9" y="f8"/>
                  </a:lnTo>
                  <a:lnTo>
                    <a:pt x="f9" y="f7"/>
                  </a:lnTo>
                  <a:close/>
                  <a:moveTo>
                    <a:pt x="f0" y="f10"/>
                  </a:moveTo>
                  <a:cubicBezTo>
                    <a:pt x="f11" y="f10"/>
                    <a:pt x="f10" y="f12"/>
                    <a:pt x="f10" y="f13"/>
                  </a:cubicBezTo>
                  <a:lnTo>
                    <a:pt x="f10" y="f14"/>
                  </a:lnTo>
                  <a:cubicBezTo>
                    <a:pt x="f10" y="f15"/>
                    <a:pt x="f12" y="f5"/>
                    <a:pt x="f0" y="f5"/>
                  </a:cubicBezTo>
                  <a:lnTo>
                    <a:pt x="f16" y="f5"/>
                  </a:lnTo>
                  <a:cubicBezTo>
                    <a:pt x="f17" y="f5"/>
                    <a:pt x="f18" y="f19"/>
                    <a:pt x="f18" y="f14"/>
                  </a:cubicBezTo>
                  <a:lnTo>
                    <a:pt x="f18" y="f13"/>
                  </a:lnTo>
                  <a:cubicBezTo>
                    <a:pt x="f18" y="f12"/>
                    <a:pt x="f20" y="f10"/>
                    <a:pt x="f16" y="f1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160;p84">
              <a:extLst>
                <a:ext uri="{FF2B5EF4-FFF2-40B4-BE49-F238E27FC236}">
                  <a16:creationId xmlns:a16="http://schemas.microsoft.com/office/drawing/2014/main" id="{46631C6E-7A66-D4A5-5EE8-EABC86FF6E97}"/>
                </a:ext>
              </a:extLst>
            </p:cNvPr>
            <p:cNvSpPr/>
            <p:nvPr/>
          </p:nvSpPr>
          <p:spPr>
            <a:xfrm>
              <a:off x="3005075" y="3001838"/>
              <a:ext cx="82835" cy="82835"/>
            </a:xfrm>
            <a:custGeom>
              <a:gdLst>
                <a:gd name="f0" fmla="val w"/>
                <a:gd name="f1" fmla="val h"/>
                <a:gd name="f2" fmla="val 0"/>
                <a:gd name="f3" fmla="val 1728"/>
                <a:gd name="f4" fmla="val 870"/>
                <a:gd name="f5" fmla="val 334"/>
                <a:gd name="f6" fmla="val 1156"/>
                <a:gd name="f7" fmla="val 1394"/>
                <a:gd name="f8" fmla="val 572"/>
                <a:gd name="f9" fmla="val 846"/>
                <a:gd name="f10" fmla="val 1132"/>
                <a:gd name="f11" fmla="val 1370"/>
                <a:gd name="f12" fmla="val 584"/>
                <a:gd name="f13" fmla="val 346"/>
                <a:gd name="f14" fmla="val 1"/>
                <a:gd name="f15" fmla="val 394"/>
                <a:gd name="f16" fmla="val 1346"/>
                <a:gd name="f17" fmla="val 1727"/>
                <a:gd name="f18" fmla="val 1334"/>
                <a:gd name="f19" fmla="*/ f0 1 1728"/>
                <a:gd name="f20" fmla="*/ f1 1 1728"/>
                <a:gd name="f21" fmla="val f2"/>
                <a:gd name="f22" fmla="val f3"/>
                <a:gd name="f23" fmla="+- f22 0 f21"/>
                <a:gd name="f24" fmla="*/ f23 1 1728"/>
                <a:gd name="f25" fmla="*/ f21 1 f24"/>
                <a:gd name="f26" fmla="*/ f22 1 f24"/>
                <a:gd name="f27" fmla="*/ f25 f19 1"/>
                <a:gd name="f28" fmla="*/ f26 f19 1"/>
                <a:gd name="f29" fmla="*/ f26 f20 1"/>
                <a:gd name="f30" fmla="*/ f25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28" h="1728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cubicBezTo>
                    <a:pt x="f7" y="f10"/>
                    <a:pt x="f6" y="f11"/>
                    <a:pt x="f4" y="f11"/>
                  </a:cubicBezTo>
                  <a:cubicBezTo>
                    <a:pt x="f12" y="f11"/>
                    <a:pt x="f13" y="f10"/>
                    <a:pt x="f13" y="f9"/>
                  </a:cubicBezTo>
                  <a:cubicBezTo>
                    <a:pt x="f13" y="f8"/>
                    <a:pt x="f12" y="f5"/>
                    <a:pt x="f4" y="f5"/>
                  </a:cubicBezTo>
                  <a:close/>
                  <a:moveTo>
                    <a:pt x="f4" y="f14"/>
                  </a:moveTo>
                  <a:cubicBezTo>
                    <a:pt x="f15" y="f14"/>
                    <a:pt x="f14" y="f15"/>
                    <a:pt x="f14" y="f4"/>
                  </a:cubicBezTo>
                  <a:cubicBezTo>
                    <a:pt x="f14" y="f16"/>
                    <a:pt x="f15" y="f17"/>
                    <a:pt x="f4" y="f17"/>
                  </a:cubicBezTo>
                  <a:cubicBezTo>
                    <a:pt x="f16" y="f17"/>
                    <a:pt x="f17" y="f18"/>
                    <a:pt x="f17" y="f4"/>
                  </a:cubicBezTo>
                  <a:cubicBezTo>
                    <a:pt x="f17" y="f15"/>
                    <a:pt x="f16" y="f14"/>
                    <a:pt x="f4" y="f1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161;p84">
              <a:extLst>
                <a:ext uri="{FF2B5EF4-FFF2-40B4-BE49-F238E27FC236}">
                  <a16:creationId xmlns:a16="http://schemas.microsoft.com/office/drawing/2014/main" id="{57D71618-7258-08B9-5786-1D9086E5808B}"/>
                </a:ext>
              </a:extLst>
            </p:cNvPr>
            <p:cNvSpPr/>
            <p:nvPr/>
          </p:nvSpPr>
          <p:spPr>
            <a:xfrm>
              <a:off x="3125492" y="3100593"/>
              <a:ext cx="192993" cy="181544"/>
            </a:xfrm>
            <a:custGeom>
              <a:gdLst>
                <a:gd name="f0" fmla="val w"/>
                <a:gd name="f1" fmla="val h"/>
                <a:gd name="f2" fmla="val 0"/>
                <a:gd name="f3" fmla="val 4026"/>
                <a:gd name="f4" fmla="val 3787"/>
                <a:gd name="f5" fmla="val 191"/>
                <a:gd name="f6" fmla="val 1"/>
                <a:gd name="f7" fmla="val 96"/>
                <a:gd name="f8" fmla="val 72"/>
                <a:gd name="f9" fmla="val 179"/>
                <a:gd name="f10" fmla="val 3608"/>
                <a:gd name="f11" fmla="val 3703"/>
                <a:gd name="f12" fmla="val 84"/>
                <a:gd name="f13" fmla="val 1334"/>
                <a:gd name="f14" fmla="val 1418"/>
                <a:gd name="f15" fmla="val 1513"/>
                <a:gd name="f16" fmla="val 3715"/>
                <a:gd name="f17" fmla="val 2382"/>
                <a:gd name="f18" fmla="val 1977"/>
                <a:gd name="f19" fmla="val 1596"/>
                <a:gd name="f20" fmla="val 1501"/>
                <a:gd name="f21" fmla="val 2037"/>
                <a:gd name="f22" fmla="val 2347"/>
                <a:gd name="f23" fmla="val 2477"/>
                <a:gd name="f24" fmla="val 1763"/>
                <a:gd name="f25" fmla="val 2525"/>
                <a:gd name="f26" fmla="val 2060"/>
                <a:gd name="f27" fmla="val 2537"/>
                <a:gd name="f28" fmla="val 2156"/>
                <a:gd name="f29" fmla="val 2608"/>
                <a:gd name="f30" fmla="val 2215"/>
                <a:gd name="f31" fmla="val 2692"/>
                <a:gd name="f32" fmla="val 2787"/>
                <a:gd name="f33" fmla="val 2870"/>
                <a:gd name="f34" fmla="val 2120"/>
                <a:gd name="f35" fmla="val 2847"/>
                <a:gd name="f36" fmla="val 2025"/>
                <a:gd name="f37" fmla="val 2763"/>
                <a:gd name="f38" fmla="val 1465"/>
                <a:gd name="f39" fmla="val 1155"/>
                <a:gd name="f40" fmla="val 2013"/>
                <a:gd name="f41" fmla="val 1156"/>
                <a:gd name="f42" fmla="val 1608"/>
                <a:gd name="f43" fmla="val 3430"/>
                <a:gd name="f44" fmla="val 346"/>
                <a:gd name="f45" fmla="val 358"/>
                <a:gd name="f46" fmla="val 918"/>
                <a:gd name="f47" fmla="val 572"/>
                <a:gd name="f48" fmla="val 632"/>
                <a:gd name="f49" fmla="val 930"/>
                <a:gd name="f50" fmla="val 679"/>
                <a:gd name="f51" fmla="val 977"/>
                <a:gd name="f52" fmla="val 715"/>
                <a:gd name="f53" fmla="val 1007"/>
                <a:gd name="f54" fmla="val 733"/>
                <a:gd name="f55" fmla="val 1043"/>
                <a:gd name="f56" fmla="val 742"/>
                <a:gd name="f57" fmla="val 1078"/>
                <a:gd name="f58" fmla="val 1114"/>
                <a:gd name="f59" fmla="val 1150"/>
                <a:gd name="f60" fmla="val 1180"/>
                <a:gd name="f61" fmla="val 1477"/>
                <a:gd name="f62" fmla="val 477"/>
                <a:gd name="f63" fmla="val 1835"/>
                <a:gd name="f64" fmla="val 2227"/>
                <a:gd name="f65" fmla="val 3204"/>
                <a:gd name="f66" fmla="val 3656"/>
                <a:gd name="f67" fmla="val 1191"/>
                <a:gd name="f68" fmla="val 2001"/>
                <a:gd name="f69" fmla="val 2775"/>
                <a:gd name="f70" fmla="val 2703"/>
                <a:gd name="f71" fmla="val 2597"/>
                <a:gd name="f72" fmla="val 3596"/>
                <a:gd name="f73" fmla="val 3691"/>
                <a:gd name="f74" fmla="val 3775"/>
                <a:gd name="f75" fmla="val 2704"/>
                <a:gd name="f76" fmla="val 3847"/>
                <a:gd name="f77" fmla="val 3942"/>
                <a:gd name="f78" fmla="val 4025"/>
                <a:gd name="f79" fmla="val 1989"/>
                <a:gd name="f80" fmla="val 810"/>
                <a:gd name="f81" fmla="val 3299"/>
                <a:gd name="f82" fmla="val 2239"/>
                <a:gd name="f83" fmla="val 1894"/>
                <a:gd name="f84" fmla="val 1573"/>
                <a:gd name="f85" fmla="val 1275"/>
                <a:gd name="f86" fmla="val 251"/>
                <a:gd name="f87" fmla="val 1204"/>
                <a:gd name="f88" fmla="val 1096"/>
                <a:gd name="f89" fmla="*/ f0 1 4026"/>
                <a:gd name="f90" fmla="*/ f1 1 3787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4026"/>
                <a:gd name="f97" fmla="*/ f94 1 3787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4026" h="378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5" y="f10"/>
                  </a:cubicBezTo>
                  <a:lnTo>
                    <a:pt x="f15" y="f17"/>
                  </a:ln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23" y="f39"/>
                    <a:pt x="f40" y="f39"/>
                  </a:cubicBezTo>
                  <a:cubicBezTo>
                    <a:pt x="f38" y="f39"/>
                    <a:pt x="f41" y="f42"/>
                    <a:pt x="f41" y="f17"/>
                  </a:cubicBezTo>
                  <a:lnTo>
                    <a:pt x="f41" y="f43"/>
                  </a:lnTo>
                  <a:lnTo>
                    <a:pt x="f44" y="f43"/>
                  </a:lnTo>
                  <a:lnTo>
                    <a:pt x="f44" y="f45"/>
                  </a:lnTo>
                  <a:lnTo>
                    <a:pt x="f46" y="f45"/>
                  </a:lnTo>
                  <a:lnTo>
                    <a:pt x="f46" y="f47"/>
                  </a:lnTo>
                  <a:cubicBezTo>
                    <a:pt x="f46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54"/>
                    <a:pt x="f60" y="f52"/>
                  </a:cubicBezTo>
                  <a:cubicBezTo>
                    <a:pt x="f61" y="f62"/>
                    <a:pt x="f63" y="f45"/>
                    <a:pt x="f64" y="f45"/>
                  </a:cubicBezTo>
                  <a:cubicBezTo>
                    <a:pt x="f65" y="f45"/>
                    <a:pt x="f66" y="f67"/>
                    <a:pt x="f66" y="f68"/>
                  </a:cubicBezTo>
                  <a:lnTo>
                    <a:pt x="f66" y="f43"/>
                  </a:lnTo>
                  <a:lnTo>
                    <a:pt x="f35" y="f43"/>
                  </a:lnTo>
                  <a:lnTo>
                    <a:pt x="f35" y="f33"/>
                  </a:lnTo>
                  <a:cubicBezTo>
                    <a:pt x="f35" y="f69"/>
                    <a:pt x="f69" y="f70"/>
                    <a:pt x="f31" y="f70"/>
                  </a:cubicBezTo>
                  <a:cubicBezTo>
                    <a:pt x="f71" y="f70"/>
                    <a:pt x="f25" y="f69"/>
                    <a:pt x="f25" y="f33"/>
                  </a:cubicBezTo>
                  <a:lnTo>
                    <a:pt x="f25" y="f72"/>
                  </a:lnTo>
                  <a:cubicBezTo>
                    <a:pt x="f25" y="f73"/>
                    <a:pt x="f71" y="f74"/>
                    <a:pt x="f75" y="f74"/>
                  </a:cubicBezTo>
                  <a:lnTo>
                    <a:pt x="f76" y="f74"/>
                  </a:lnTo>
                  <a:cubicBezTo>
                    <a:pt x="f77" y="f74"/>
                    <a:pt x="f78" y="f11"/>
                    <a:pt x="f78" y="f72"/>
                  </a:cubicBezTo>
                  <a:lnTo>
                    <a:pt x="f78" y="f79"/>
                  </a:lnTo>
                  <a:cubicBezTo>
                    <a:pt x="f78" y="f80"/>
                    <a:pt x="f81" y="f6"/>
                    <a:pt x="f82" y="f6"/>
                  </a:cubicBezTo>
                  <a:cubicBezTo>
                    <a:pt x="f83" y="f6"/>
                    <a:pt x="f84" y="f12"/>
                    <a:pt x="f85" y="f86"/>
                  </a:cubicBezTo>
                  <a:lnTo>
                    <a:pt x="f85" y="f9"/>
                  </a:lnTo>
                  <a:cubicBezTo>
                    <a:pt x="f85" y="f12"/>
                    <a:pt x="f87" y="f6"/>
                    <a:pt x="f88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" name="TextBox 59">
            <a:extLst>
              <a:ext uri="{FF2B5EF4-FFF2-40B4-BE49-F238E27FC236}">
                <a16:creationId xmlns:a16="http://schemas.microsoft.com/office/drawing/2014/main" id="{3EDD2AE4-903A-9569-1D1E-C21C1AF130E8}"/>
              </a:ext>
            </a:extLst>
          </p:cNvPr>
          <p:cNvSpPr txBox="1"/>
          <p:nvPr/>
        </p:nvSpPr>
        <p:spPr>
          <a:xfrm>
            <a:off x="438628" y="478500"/>
            <a:ext cx="5225145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9600">
                <a:solidFill>
                  <a:srgbClr val="FFC00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THANK</a:t>
            </a:r>
            <a:r>
              <a:rPr lang="en-US" altLang="ko-KR" sz="9600">
                <a:solidFill>
                  <a:schemeClr val="bg1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 YOU!</a:t>
            </a:r>
            <a:endParaRPr lang="ko-KR" altLang="en-US" sz="9600">
              <a:solidFill>
                <a:schemeClr val="bg1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6741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10C8EA9-F4F0-A6DF-AF28-D0E9A59397A8}"/>
              </a:ext>
            </a:extLst>
          </p:cNvPr>
          <p:cNvSpPr txBox="1"/>
          <p:nvPr/>
        </p:nvSpPr>
        <p:spPr>
          <a:xfrm>
            <a:off x="2373774" y="479626"/>
            <a:ext cx="744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AEF3F128-AC89-CDCD-44A5-2B1F6589FE18}"/>
              </a:ext>
            </a:extLst>
          </p:cNvPr>
          <p:cNvSpPr txBox="1"/>
          <p:nvPr/>
        </p:nvSpPr>
        <p:spPr>
          <a:xfrm>
            <a:off x="3899058" y="2059915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90C4F5-F318-2E78-0A67-43191035F528}"/>
              </a:ext>
            </a:extLst>
          </p:cNvPr>
          <p:cNvSpPr txBox="1"/>
          <p:nvPr/>
        </p:nvSpPr>
        <p:spPr>
          <a:xfrm>
            <a:off x="2602424" y="2432240"/>
            <a:ext cx="6987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B306EB2-87FE-28DD-87EC-7721BDDB2817}"/>
              </a:ext>
            </a:extLst>
          </p:cNvPr>
          <p:cNvSpPr txBox="1"/>
          <p:nvPr/>
        </p:nvSpPr>
        <p:spPr>
          <a:xfrm>
            <a:off x="2602424" y="1353852"/>
            <a:ext cx="698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B4491FD-9695-E016-B52A-15D84A205E11}"/>
              </a:ext>
            </a:extLst>
          </p:cNvPr>
          <p:cNvSpPr txBox="1"/>
          <p:nvPr/>
        </p:nvSpPr>
        <p:spPr>
          <a:xfrm>
            <a:off x="3826642" y="3447764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D0E09239-C8F5-10C0-2077-2BECBCA0D4B3}"/>
              </a:ext>
            </a:extLst>
          </p:cNvPr>
          <p:cNvSpPr txBox="1"/>
          <p:nvPr/>
        </p:nvSpPr>
        <p:spPr>
          <a:xfrm>
            <a:off x="2602424" y="3730888"/>
            <a:ext cx="6987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C70DF03-2143-A260-1511-D4D71F60CF8D}"/>
              </a:ext>
            </a:extLst>
          </p:cNvPr>
          <p:cNvSpPr txBox="1"/>
          <p:nvPr/>
        </p:nvSpPr>
        <p:spPr>
          <a:xfrm>
            <a:off x="3826642" y="4967981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9964AFF5-73FD-AC72-72B1-6CFBC7C7611E}"/>
              </a:ext>
            </a:extLst>
          </p:cNvPr>
          <p:cNvSpPr txBox="1"/>
          <p:nvPr/>
        </p:nvSpPr>
        <p:spPr>
          <a:xfrm>
            <a:off x="1611822" y="5307153"/>
            <a:ext cx="8968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5E7335C-1B85-9013-7616-F47DA6EB0DEA}"/>
              </a:ext>
            </a:extLst>
          </p:cNvPr>
          <p:cNvSpPr/>
          <p:nvPr/>
        </p:nvSpPr>
        <p:spPr>
          <a:xfrm>
            <a:off x="293273" y="272144"/>
            <a:ext cx="11605453" cy="6356034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59284035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270;p42">
            <a:extLst>
              <a:ext uri="{FF2B5EF4-FFF2-40B4-BE49-F238E27FC236}">
                <a16:creationId xmlns:a16="http://schemas.microsoft.com/office/drawing/2014/main" id="{E9A79C74-BAA7-A108-FCF5-5EE1E331DC83}"/>
              </a:ext>
            </a:extLst>
          </p:cNvPr>
          <p:cNvSpPr txBox="1"/>
          <p:nvPr/>
        </p:nvSpPr>
        <p:spPr>
          <a:xfrm>
            <a:off x="1169899" y="19910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 b="1">
                <a:solidFill>
                  <a:srgbClr val="F8BA16"/>
                </a:solidFill>
                <a:ea typeface="Rubik"/>
                <a:cs typeface="Catamaran" panose="020b0604020202020204" charset="0"/>
                <a:sym typeface="Rubik"/>
              </a:rPr>
              <a:t>ELABORADO POR  </a:t>
            </a:r>
            <a:r>
              <a:rPr lang="es-PE" sz="2133" b="1">
                <a:solidFill>
                  <a:srgbClr val="F8BA16"/>
                </a:solidFill>
                <a:ea typeface="Montserrat"/>
                <a:cs typeface="Catamaran" panose="020b0604020202020204" charset="0"/>
                <a:sym typeface="Montserrat"/>
              </a:rPr>
              <a:t>: </a:t>
            </a:r>
            <a:r>
              <a:rPr lang="es-PE" sz="2133">
                <a:solidFill>
                  <a:srgbClr val="050602"/>
                </a:solidFill>
                <a:ea typeface="Montserrat"/>
                <a:cs typeface="Catamaran" panose="020b0604020202020204" charset="0"/>
                <a:sym typeface="Montserrat"/>
              </a:rPr>
              <a:t>slidesppt.net</a:t>
            </a:r>
          </a:p>
          <a:p>
            <a:pPr lvl="0"/>
            <a:endParaRPr sz="2133" b="1">
              <a:solidFill>
                <a:srgbClr val="02FFB3"/>
              </a:solidFill>
              <a:ea typeface="Rubik"/>
              <a:cs typeface="Catamaran" panose="020b0604020202020204" charset="0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878E919-CD1F-7ABA-4485-E255A813E563}"/>
              </a:ext>
            </a:extLst>
          </p:cNvPr>
          <p:cNvGrpSpPr/>
          <p:nvPr/>
        </p:nvGrpSpPr>
        <p:grpSpPr>
          <a:xfrm>
            <a:off x="1169899" y="2996870"/>
            <a:ext cx="3985576" cy="2126071"/>
            <a:chOff x="877424" y="2601843"/>
            <a:chExt cx="2989182" cy="1594553"/>
          </a:xfrm>
        </p:grpSpPr>
        <p:sp>
          <p:nvSpPr>
            <p:cNvPr id="5" name="Google Shape;272;p42">
              <a:extLst>
                <a:ext uri="{FF2B5EF4-FFF2-40B4-BE49-F238E27FC236}">
                  <a16:creationId xmlns:a16="http://schemas.microsoft.com/office/drawing/2014/main" id="{FB3E07A7-5704-BEC1-D9B5-46A668223C2A}"/>
                </a:ext>
              </a:extLst>
            </p:cNvPr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 b="1">
                  <a:solidFill>
                    <a:srgbClr val="F8BA16"/>
                  </a:solidFill>
                  <a:ea typeface="Rubik"/>
                  <a:cs typeface="Catamaran" panose="020b0604020202020204" charset="0"/>
                  <a:sym typeface="Rubik"/>
                </a:rPr>
                <a:t>IMAGES</a:t>
              </a:r>
              <a:r>
                <a:rPr lang="en" sz="2133" b="1">
                  <a:solidFill>
                    <a:srgbClr val="F8BA16"/>
                  </a:solidFill>
                  <a:ea typeface="Rubik"/>
                  <a:cs typeface="Catamaran" panose="020b0604020202020204" charset="0"/>
                  <a:sym typeface="Rubik"/>
                </a:rPr>
                <a:t> :</a:t>
              </a:r>
              <a:endParaRPr sz="2133" b="1">
                <a:solidFill>
                  <a:srgbClr val="F8BA16"/>
                </a:solidFill>
                <a:ea typeface="Rubik"/>
                <a:cs typeface="Catamaran" panose="020b0604020202020204" charset="0"/>
                <a:sym typeface="Rubik"/>
              </a:endParaRPr>
            </a:p>
          </p:txBody>
        </p:sp>
        <p:sp>
          <p:nvSpPr>
            <p:cNvPr id="6" name="Google Shape;273;p42">
              <a:extLst>
                <a:ext uri="{FF2B5EF4-FFF2-40B4-BE49-F238E27FC236}">
                  <a16:creationId xmlns:a16="http://schemas.microsoft.com/office/drawing/2014/main" id="{F68B0416-33ED-3E8E-A701-B85785409B21}"/>
                </a:ext>
              </a:extLst>
            </p:cNvPr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80944" indent="-380944">
                <a:buFont typeface="Arial" panose="020b0604020202020204" pitchFamily="34" charset="0"/>
                <a:buChar char="•"/>
              </a:pPr>
              <a:r>
                <a:rPr lang="es-PE" sz="2000">
                  <a:solidFill>
                    <a:srgbClr val="050602"/>
                  </a:solidFill>
                  <a:ea typeface="Montserrat"/>
                  <a:cs typeface="Catamaran" panose="020b0604020202020204" charset="0"/>
                  <a:sym typeface="Montserrat"/>
                </a:rPr>
                <a:t>pexels.com</a:t>
              </a:r>
            </a:p>
            <a:p>
              <a:pPr marL="380972" indent="-380972">
                <a:buFont typeface="Arial" panose="020b0604020202020204" pitchFamily="34" charset="0"/>
                <a:buChar char="•"/>
              </a:pPr>
              <a:r>
                <a:rPr lang="es-PE" sz="2000">
                  <a:solidFill>
                    <a:srgbClr val="050602"/>
                  </a:solidFill>
                  <a:ea typeface="Montserrat"/>
                  <a:cs typeface="Catamaran" panose="020b0604020202020204" charset="0"/>
                  <a:sym typeface="Montserrat"/>
                </a:rPr>
                <a:t>pngegg.com</a:t>
              </a:r>
            </a:p>
            <a:p>
              <a:endParaRPr lang="es-PE" sz="2000">
                <a:solidFill>
                  <a:srgbClr val="050602"/>
                </a:solidFill>
                <a:ea typeface="Montserrat"/>
                <a:cs typeface="Catamaran" panose="020b0604020202020204" charset="0"/>
                <a:sym typeface="Montserrat"/>
              </a:endParaRPr>
            </a:p>
          </p:txBody>
        </p:sp>
      </p:grpSp>
      <p:sp>
        <p:nvSpPr>
          <p:cNvPr id="7" name="Google Shape;274;p42">
            <a:extLst>
              <a:ext uri="{FF2B5EF4-FFF2-40B4-BE49-F238E27FC236}">
                <a16:creationId xmlns:a16="http://schemas.microsoft.com/office/drawing/2014/main" id="{B4AC69E3-F523-A91E-D170-81A964230C4F}"/>
              </a:ext>
            </a:extLst>
          </p:cNvPr>
          <p:cNvSpPr txBox="1"/>
          <p:nvPr/>
        </p:nvSpPr>
        <p:spPr>
          <a:xfrm>
            <a:off x="1169899" y="4622723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b="1">
                <a:solidFill>
                  <a:srgbClr val="F8BA16"/>
                </a:solidFill>
                <a:ea typeface="Rubik"/>
                <a:cs typeface="Catamaran" panose="020b0604020202020204" charset="0"/>
                <a:sym typeface="Rubik"/>
              </a:rPr>
              <a:t>FONTS :</a:t>
            </a:r>
            <a:endParaRPr sz="2133" b="1">
              <a:solidFill>
                <a:srgbClr val="F8BA16"/>
              </a:solidFill>
              <a:ea typeface="Rubik"/>
              <a:cs typeface="Catamaran" panose="020b0604020202020204" charset="0"/>
              <a:sym typeface="Rubik"/>
            </a:endParaRPr>
          </a:p>
        </p:txBody>
      </p:sp>
      <p:sp>
        <p:nvSpPr>
          <p:cNvPr id="8" name="Google Shape;275;p42">
            <a:extLst>
              <a:ext uri="{FF2B5EF4-FFF2-40B4-BE49-F238E27FC236}">
                <a16:creationId xmlns:a16="http://schemas.microsoft.com/office/drawing/2014/main" id="{4C243C7E-6603-BCFD-FCDF-454EF4ED7ABC}"/>
              </a:ext>
            </a:extLst>
          </p:cNvPr>
          <p:cNvSpPr txBox="1"/>
          <p:nvPr/>
        </p:nvSpPr>
        <p:spPr>
          <a:xfrm>
            <a:off x="1169899" y="5020296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44" indent="-380944">
              <a:buFont typeface="Arial" panose="020b0604020202020204" pitchFamily="34" charset="0"/>
              <a:buChar char="•"/>
            </a:pPr>
            <a:r>
              <a:rPr lang="es-PE" sz="2000">
                <a:solidFill>
                  <a:srgbClr val="050602"/>
                </a:solidFill>
                <a:ea typeface="Montserrat"/>
                <a:cs typeface="Catamaran" panose="020b0604020202020204" charset="0"/>
                <a:sym typeface="Montserrat"/>
              </a:rPr>
              <a:t>Arial (titulo)</a:t>
            </a:r>
          </a:p>
          <a:p>
            <a:pPr marL="380944" indent="-380944">
              <a:buFont typeface="Arial" panose="020b0604020202020204" pitchFamily="34" charset="0"/>
              <a:buChar char="•"/>
            </a:pPr>
            <a:r>
              <a:rPr lang="es-PE" sz="2000" err="1">
                <a:solidFill>
                  <a:srgbClr val="050602"/>
                </a:solidFill>
                <a:ea typeface="Montserrat"/>
                <a:cs typeface="Catamaran" panose="020b0604020202020204" charset="0"/>
                <a:sym typeface="Montserrat"/>
              </a:rPr>
              <a:t>Bluetea</a:t>
            </a:r>
            <a:endParaRPr lang="es-PE" sz="2000">
              <a:solidFill>
                <a:srgbClr val="050602"/>
              </a:solidFill>
              <a:ea typeface="Montserrat"/>
              <a:cs typeface="Catamaran" panose="020b0604020202020204" charset="0"/>
              <a:sym typeface="Montserra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0D4A583-7D13-D60D-B708-A9BAB07BA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718"/>
            <a:ext cx="1104900" cy="1104900"/>
          </a:xfrm>
          <a:prstGeom prst="rect">
            <a:avLst/>
          </a:prstGeom>
        </p:spPr>
      </p:pic>
      <p:sp>
        <p:nvSpPr>
          <p:cNvPr id="10" name="Google Shape;263;p42">
            <a:extLst>
              <a:ext uri="{FF2B5EF4-FFF2-40B4-BE49-F238E27FC236}">
                <a16:creationId xmlns:a16="http://schemas.microsoft.com/office/drawing/2014/main" id="{099DF8D1-0C02-6E11-B545-59BC001AF0E2}"/>
              </a:ext>
            </a:extLst>
          </p:cNvPr>
          <p:cNvSpPr txBox="1"/>
          <p:nvPr/>
        </p:nvSpPr>
        <p:spPr>
          <a:xfrm>
            <a:off x="450487" y="320368"/>
            <a:ext cx="5424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5867">
                <a:solidFill>
                  <a:srgbClr val="343434"/>
                </a:solidFill>
                <a:latin typeface="Arial (Títulos)"/>
                <a:cs typeface="Rozha One" panose="020b0604020202020204" charset="0"/>
              </a:rPr>
              <a:t>FUENTE</a:t>
            </a:r>
          </a:p>
        </p:txBody>
      </p:sp>
      <p:sp>
        <p:nvSpPr>
          <p:cNvPr id="11" name="TextBox 59">
            <a:extLst>
              <a:ext uri="{FF2B5EF4-FFF2-40B4-BE49-F238E27FC236}">
                <a16:creationId xmlns:a16="http://schemas.microsoft.com/office/drawing/2014/main" id="{072586D1-890B-A27E-C8BB-5EBEF7398153}"/>
              </a:ext>
            </a:extLst>
          </p:cNvPr>
          <p:cNvSpPr txBox="1"/>
          <p:nvPr/>
        </p:nvSpPr>
        <p:spPr>
          <a:xfrm>
            <a:off x="9645755" y="6444570"/>
            <a:ext cx="2232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60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áfico 10">
            <a:extLst>
              <a:ext uri="{FF2B5EF4-FFF2-40B4-BE49-F238E27FC236}">
                <a16:creationId xmlns:a16="http://schemas.microsoft.com/office/drawing/2014/main" id="{813BF3B1-A822-870A-9335-9EBCDAA54914}"/>
              </a:ext>
            </a:extLst>
          </p:cNvPr>
          <p:cNvGrpSpPr/>
          <p:nvPr/>
        </p:nvGrpSpPr>
        <p:grpSpPr>
          <a:xfrm>
            <a:off x="10895110" y="5490863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3" name="Forma libre: forma 30">
              <a:extLst>
                <a:ext uri="{FF2B5EF4-FFF2-40B4-BE49-F238E27FC236}">
                  <a16:creationId xmlns:a16="http://schemas.microsoft.com/office/drawing/2014/main" id="{54F5861D-9909-9401-0908-95AB417B93C0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9000">
                  <a:srgbClr val="E5B42C"/>
                </a:gs>
              </a:gsLst>
              <a:lin ang="5400000" scaled="1"/>
            </a:gra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14" name="Forma libre: forma 31">
              <a:extLst>
                <a:ext uri="{FF2B5EF4-FFF2-40B4-BE49-F238E27FC236}">
                  <a16:creationId xmlns:a16="http://schemas.microsoft.com/office/drawing/2014/main" id="{EFEC7DF1-9D4B-4B6E-4159-0D9949FDF193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60457E02-7724-F0FB-9003-2019948EE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6257" y="0"/>
            <a:ext cx="5037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0272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640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2" y="1492158"/>
            <a:ext cx="523149" cy="524695"/>
          </a:xfrm>
          <a:custGeom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8" y="4641908"/>
            <a:ext cx="464493" cy="464493"/>
          </a:xfrm>
          <a:custGeom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09" y="3642508"/>
            <a:ext cx="460779" cy="453389"/>
          </a:xfrm>
          <a:custGeom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71"/>
            <a:ext cx="464493" cy="463135"/>
          </a:xfrm>
          <a:custGeom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30" y="1518722"/>
            <a:ext cx="471567" cy="471567"/>
          </a:xfrm>
          <a:custGeom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33" y="4618989"/>
            <a:ext cx="513183" cy="510343"/>
          </a:xfrm>
          <a:custGeom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9" y="1470618"/>
            <a:ext cx="567400" cy="567775"/>
          </a:xfrm>
          <a:custGeom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51" y="4600959"/>
            <a:ext cx="385791" cy="546392"/>
          </a:xfrm>
          <a:custGeom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9" y="3545253"/>
            <a:ext cx="527335" cy="493633"/>
          </a:xfrm>
          <a:custGeom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41" y="4613422"/>
            <a:ext cx="508153" cy="508153"/>
          </a:xfrm>
          <a:custGeom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2">
            <a:off x="10126693" y="1539353"/>
            <a:ext cx="551843" cy="546087"/>
          </a:xfrm>
          <a:custGeom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6" y="1539420"/>
            <a:ext cx="544577" cy="547049"/>
          </a:xfrm>
          <a:custGeom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9" y="4578027"/>
            <a:ext cx="478148" cy="569324"/>
          </a:xfrm>
          <a:custGeom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196" y="1478775"/>
            <a:ext cx="604245" cy="616479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813" y="5419905"/>
            <a:ext cx="404147" cy="560241"/>
            <a:chOff x="-38860326" y="3221750"/>
            <a:chExt cx="228425" cy="316650"/>
          </a:xfrm>
          <a:solidFill>
            <a:srgbClr val="FFC000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4" y="3222550"/>
              <a:ext cx="103975" cy="123675"/>
            </a:xfrm>
            <a:custGeom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1" y="3221750"/>
              <a:ext cx="103200" cy="122900"/>
            </a:xfrm>
            <a:custGeom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6" y="3367475"/>
              <a:ext cx="228425" cy="170925"/>
            </a:xfrm>
            <a:custGeom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801" y="2400899"/>
            <a:ext cx="644203" cy="641015"/>
            <a:chOff x="-38538975" y="3954250"/>
            <a:chExt cx="318225" cy="316650"/>
          </a:xfrm>
          <a:solidFill>
            <a:srgbClr val="FFC000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399885" y="5618925"/>
            <a:ext cx="495395" cy="442067"/>
            <a:chOff x="-42996151" y="3612600"/>
            <a:chExt cx="323750" cy="288900"/>
          </a:xfrm>
          <a:solidFill>
            <a:srgbClr val="FFC000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4" y="3612600"/>
              <a:ext cx="241825" cy="239275"/>
            </a:xfrm>
            <a:custGeom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6" y="3762850"/>
              <a:ext cx="118950" cy="118950"/>
            </a:xfrm>
            <a:custGeom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1" y="3855800"/>
              <a:ext cx="78000" cy="45700"/>
            </a:xfrm>
            <a:custGeom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704" y="5501965"/>
            <a:ext cx="496541" cy="485831"/>
            <a:chOff x="-41117651" y="3605525"/>
            <a:chExt cx="324500" cy="317500"/>
          </a:xfrm>
          <a:solidFill>
            <a:srgbClr val="FFC000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1" y="3605525"/>
              <a:ext cx="106350" cy="105375"/>
            </a:xfrm>
            <a:custGeom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6" y="3721300"/>
              <a:ext cx="107125" cy="105375"/>
            </a:xfrm>
            <a:custGeom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1" y="3668350"/>
              <a:ext cx="262300" cy="254675"/>
            </a:xfrm>
            <a:custGeom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555" y="5542723"/>
            <a:ext cx="469687" cy="475692"/>
            <a:chOff x="-42617299" y="3587775"/>
            <a:chExt cx="306950" cy="310875"/>
          </a:xfrm>
          <a:solidFill>
            <a:srgbClr val="FFC000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299" y="3587775"/>
              <a:ext cx="306950" cy="310875"/>
            </a:xfrm>
            <a:custGeom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4" y="3712425"/>
              <a:ext cx="63025" cy="62275"/>
            </a:xfrm>
            <a:custGeom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1237" y="5564685"/>
            <a:ext cx="486939" cy="443559"/>
            <a:chOff x="-40745125" y="3632900"/>
            <a:chExt cx="318225" cy="289875"/>
          </a:xfrm>
          <a:solidFill>
            <a:srgbClr val="FFC000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1" y="3736075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299" y="3736875"/>
              <a:ext cx="39400" cy="82725"/>
            </a:xfrm>
            <a:custGeom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49" y="3736075"/>
              <a:ext cx="194550" cy="82725"/>
            </a:xfrm>
            <a:custGeom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68" y="5543601"/>
            <a:ext cx="412229" cy="486939"/>
          </a:xfrm>
          <a:custGeom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5261" y="5521085"/>
            <a:ext cx="476115" cy="484531"/>
            <a:chOff x="-40372574" y="3604550"/>
            <a:chExt cx="311150" cy="316650"/>
          </a:xfrm>
          <a:solidFill>
            <a:srgbClr val="FFC000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4" y="3604550"/>
              <a:ext cx="311150" cy="134475"/>
            </a:xfrm>
            <a:custGeom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699" y="3730575"/>
              <a:ext cx="185100" cy="190625"/>
            </a:xfrm>
            <a:custGeom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6" y="3688025"/>
              <a:ext cx="66950" cy="20500"/>
            </a:xfrm>
            <a:custGeom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5001" y="5544805"/>
            <a:ext cx="486939" cy="484531"/>
            <a:chOff x="-41893474" y="3584850"/>
            <a:chExt cx="318225" cy="316650"/>
          </a:xfrm>
          <a:solidFill>
            <a:srgbClr val="FFC000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1" y="3715600"/>
              <a:ext cx="186675" cy="185900"/>
            </a:xfrm>
            <a:custGeom>
              <a:rect l="l" t="t" r="r" b="b"/>
              <a:pathLst>
                <a:path w="7466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1" y="3586725"/>
              <a:ext cx="151250" cy="147800"/>
            </a:xfrm>
            <a:custGeom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4" y="3586725"/>
              <a:ext cx="148875" cy="147025"/>
            </a:xfrm>
            <a:custGeom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4055" y="5591328"/>
            <a:ext cx="483343" cy="378489"/>
            <a:chOff x="-41526451" y="3653375"/>
            <a:chExt cx="315875" cy="247350"/>
          </a:xfrm>
          <a:solidFill>
            <a:srgbClr val="FFC000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1" y="3860525"/>
              <a:ext cx="315875" cy="40200"/>
            </a:xfrm>
            <a:custGeom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489" y="2522332"/>
            <a:ext cx="480672" cy="552945"/>
            <a:chOff x="-42971724" y="3217825"/>
            <a:chExt cx="275675" cy="317125"/>
          </a:xfrm>
          <a:solidFill>
            <a:srgbClr val="FFC000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1" y="3279250"/>
              <a:ext cx="233950" cy="152050"/>
            </a:xfrm>
            <a:custGeom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4" y="3451750"/>
              <a:ext cx="275675" cy="83200"/>
            </a:xfrm>
            <a:custGeom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4" y="3217825"/>
              <a:ext cx="63025" cy="40975"/>
            </a:xfrm>
            <a:custGeom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641" y="2518241"/>
            <a:ext cx="554819" cy="553467"/>
            <a:chOff x="-41111351" y="3239100"/>
            <a:chExt cx="318200" cy="317425"/>
          </a:xfrm>
          <a:solidFill>
            <a:srgbClr val="FFC000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1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6" y="3412375"/>
              <a:ext cx="146525" cy="144150"/>
            </a:xfrm>
            <a:custGeom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5" y="2522325"/>
            <a:ext cx="640955" cy="553467"/>
            <a:chOff x="-42651700" y="3217825"/>
            <a:chExt cx="367600" cy="317425"/>
          </a:xfrm>
          <a:solidFill>
            <a:srgbClr val="FFC000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4" y="3279250"/>
              <a:ext cx="185900" cy="186700"/>
            </a:xfrm>
            <a:custGeom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537" y="2490023"/>
            <a:ext cx="562491" cy="552639"/>
            <a:chOff x="-40748276" y="3238700"/>
            <a:chExt cx="322600" cy="316950"/>
          </a:xfrm>
          <a:solidFill>
            <a:srgbClr val="FFC000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6" y="3273750"/>
              <a:ext cx="84300" cy="84300"/>
            </a:xfrm>
            <a:custGeom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4" y="3305250"/>
              <a:ext cx="213475" cy="213475"/>
            </a:xfrm>
            <a:custGeom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49" y="3469850"/>
              <a:ext cx="87875" cy="85800"/>
            </a:xfrm>
            <a:custGeom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6" y="3238700"/>
              <a:ext cx="92175" cy="87850"/>
            </a:xfrm>
            <a:custGeom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88" y="2523415"/>
            <a:ext cx="543877" cy="551288"/>
          </a:xfrm>
          <a:custGeom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rgbClr val="FFC000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49" y="3267450"/>
              <a:ext cx="86675" cy="257575"/>
            </a:xfrm>
            <a:custGeom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4" y="3267450"/>
              <a:ext cx="86650" cy="257575"/>
            </a:xfrm>
            <a:custGeom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993" y="2496465"/>
            <a:ext cx="553512" cy="553163"/>
            <a:chOff x="-41895049" y="3217225"/>
            <a:chExt cx="317450" cy="317250"/>
          </a:xfrm>
          <a:solidFill>
            <a:srgbClr val="FFC000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49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6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6" y="3321000"/>
              <a:ext cx="193000" cy="151250"/>
            </a:xfrm>
            <a:custGeom>
              <a:rect l="l" t="t" r="r" b="b"/>
              <a:pathLst>
                <a:path w="7719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6" y="3493500"/>
              <a:ext cx="287500" cy="40975"/>
            </a:xfrm>
            <a:custGeom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6" y="3217225"/>
              <a:ext cx="288300" cy="83325"/>
            </a:xfrm>
            <a:custGeom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347" y="2475152"/>
            <a:ext cx="557608" cy="550765"/>
            <a:chOff x="-41530374" y="3218800"/>
            <a:chExt cx="319800" cy="315875"/>
          </a:xfrm>
          <a:solidFill>
            <a:srgbClr val="FFC000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4" y="3337550"/>
              <a:ext cx="199300" cy="197125"/>
            </a:xfrm>
            <a:custGeom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4" y="3218800"/>
              <a:ext cx="224500" cy="221950"/>
            </a:xfrm>
            <a:custGeom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rgbClr val="FFC000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rect l="l" t="t" r="r" b="b"/>
              <a:pathLst>
                <a:path w="7904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79" y="3560867"/>
            <a:ext cx="526700" cy="526700"/>
            <a:chOff x="5660400" y="238125"/>
            <a:chExt cx="481825" cy="481825"/>
          </a:xfrm>
          <a:solidFill>
            <a:srgbClr val="FFC000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373" y="3635895"/>
            <a:ext cx="588395" cy="379268"/>
            <a:chOff x="1492675" y="1520750"/>
            <a:chExt cx="481825" cy="310575"/>
          </a:xfrm>
          <a:solidFill>
            <a:srgbClr val="FFC000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549" y="3664413"/>
            <a:ext cx="451911" cy="423656"/>
            <a:chOff x="4456875" y="2635825"/>
            <a:chExt cx="481825" cy="451700"/>
          </a:xfrm>
          <a:solidFill>
            <a:srgbClr val="FFC000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351232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6400"/>
              <a:t>Fully Editable Icon Sets: B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4171829" y="1572829"/>
            <a:ext cx="7724899" cy="4479755"/>
            <a:chOff x="4171826" y="1572826"/>
            <a:chExt cx="8233076" cy="4479755"/>
          </a:xfrm>
          <a:solidFill>
            <a:srgbClr val="FFC000"/>
          </a:solidFill>
        </p:grpSpPr>
        <p:sp>
          <p:nvSpPr>
            <p:cNvPr id="70" name="Freeform 108">
              <a:extLst>
                <a:ext uri="{FF2B5EF4-FFF2-40B4-BE49-F238E27FC236}">
                  <a16:creationId xmlns:a16="http://schemas.microsoft.com/office/drawing/2014/main" id="{6A02011B-41CE-4E20-9214-001F7D847E12}"/>
                </a:ext>
              </a:extLst>
            </p:cNvPr>
            <p:cNvSpPr/>
            <p:nvPr/>
          </p:nvSpPr>
          <p:spPr>
            <a:xfrm>
              <a:off x="6164041" y="1656593"/>
              <a:ext cx="590309" cy="652294"/>
            </a:xfrm>
            <a:custGeom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1" name="Oval 8">
              <a:extLst>
                <a:ext uri="{FF2B5EF4-FFF2-40B4-BE49-F238E27FC236}">
                  <a16:creationId xmlns:a16="http://schemas.microsoft.com/office/drawing/2014/main" id="{E3D5639C-49CF-43D9-965F-7653D69F451F}"/>
                </a:ext>
              </a:extLst>
            </p:cNvPr>
            <p:cNvSpPr/>
            <p:nvPr/>
          </p:nvSpPr>
          <p:spPr>
            <a:xfrm>
              <a:off x="7148965" y="1671110"/>
              <a:ext cx="620063" cy="623260"/>
            </a:xfrm>
            <a:custGeom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grpSp>
          <p:nvGrpSpPr>
            <p:cNvPr id="72" name="Group 110">
              <a:extLst>
                <a:ext uri="{FF2B5EF4-FFF2-40B4-BE49-F238E27FC236}">
                  <a16:creationId xmlns:a16="http://schemas.microsoft.com/office/drawing/2014/main" id="{D519BD50-C580-4623-8810-E04695FA5F45}"/>
                </a:ext>
              </a:extLst>
            </p:cNvPr>
            <p:cNvGrpSpPr/>
            <p:nvPr/>
          </p:nvGrpSpPr>
          <p:grpSpPr>
            <a:xfrm>
              <a:off x="5178360" y="1656593"/>
              <a:ext cx="590309" cy="652294"/>
              <a:chOff x="4835382" y="73243"/>
              <a:chExt cx="2920830" cy="3227535"/>
            </a:xfrm>
            <a:grpFill/>
          </p:grpSpPr>
          <p:sp>
            <p:nvSpPr>
              <p:cNvPr id="73" name="Freeform 111">
                <a:extLst>
                  <a:ext uri="{FF2B5EF4-FFF2-40B4-BE49-F238E27FC236}">
                    <a16:creationId xmlns:a16="http://schemas.microsoft.com/office/drawing/2014/main" id="{BBCCCC44-B257-423A-BB40-01303C1A40E8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gdLst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74" name="Oval 37">
                <a:extLst>
                  <a:ext uri="{FF2B5EF4-FFF2-40B4-BE49-F238E27FC236}">
                    <a16:creationId xmlns:a16="http://schemas.microsoft.com/office/drawing/2014/main" id="{0711327E-9191-4394-B64D-73AD56C41377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rect l="l" t="t" r="r" b="b"/>
                <a:pathLst>
                  <a:path w="1170491" h="1745208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75" name="Rectangle 19">
              <a:extLst>
                <a:ext uri="{FF2B5EF4-FFF2-40B4-BE49-F238E27FC236}">
                  <a16:creationId xmlns:a16="http://schemas.microsoft.com/office/drawing/2014/main" id="{8025BC4E-7A4E-42D9-9569-8844F8906CE5}"/>
                </a:ext>
              </a:extLst>
            </p:cNvPr>
            <p:cNvSpPr/>
            <p:nvPr/>
          </p:nvSpPr>
          <p:spPr>
            <a:xfrm>
              <a:off x="4212742" y="1691988"/>
              <a:ext cx="529020" cy="581503"/>
            </a:xfrm>
            <a:custGeom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8" name="Oval 47">
              <a:extLst>
                <a:ext uri="{FF2B5EF4-FFF2-40B4-BE49-F238E27FC236}">
                  <a16:creationId xmlns:a16="http://schemas.microsoft.com/office/drawing/2014/main" id="{2A7B72D2-455E-4647-BA7D-2D9A0D018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1710" y="1671144"/>
              <a:ext cx="623192" cy="623192"/>
            </a:xfrm>
            <a:custGeom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7" name="Rounded Rectangle 2">
              <a:extLst>
                <a:ext uri="{FF2B5EF4-FFF2-40B4-BE49-F238E27FC236}">
                  <a16:creationId xmlns:a16="http://schemas.microsoft.com/office/drawing/2014/main" id="{2CB3F902-7F51-468E-928D-DF8ED92CA432}"/>
                </a:ext>
              </a:extLst>
            </p:cNvPr>
            <p:cNvSpPr/>
            <p:nvPr/>
          </p:nvSpPr>
          <p:spPr>
            <a:xfrm>
              <a:off x="5168121" y="5441795"/>
              <a:ext cx="610786" cy="610786"/>
            </a:xfrm>
            <a:custGeom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98" name="Rounded Rectangle 8">
              <a:extLst>
                <a:ext uri="{FF2B5EF4-FFF2-40B4-BE49-F238E27FC236}">
                  <a16:creationId xmlns:a16="http://schemas.microsoft.com/office/drawing/2014/main" id="{CF999092-51D0-4040-A441-EE93FB3BE0AB}"/>
                </a:ext>
              </a:extLst>
            </p:cNvPr>
            <p:cNvSpPr/>
            <p:nvPr/>
          </p:nvSpPr>
          <p:spPr>
            <a:xfrm>
              <a:off x="4171826" y="5441795"/>
              <a:ext cx="610854" cy="610786"/>
            </a:xfrm>
            <a:custGeom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5394194E-40CF-4800-82F4-DA12261F9012}"/>
                </a:ext>
              </a:extLst>
            </p:cNvPr>
            <p:cNvSpPr/>
            <p:nvPr/>
          </p:nvSpPr>
          <p:spPr>
            <a:xfrm>
              <a:off x="7153603" y="5441795"/>
              <a:ext cx="610786" cy="610786"/>
            </a:xfrm>
            <a:custGeom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00" name="Rounded Rectangle 3">
              <a:extLst>
                <a:ext uri="{FF2B5EF4-FFF2-40B4-BE49-F238E27FC236}">
                  <a16:creationId xmlns:a16="http://schemas.microsoft.com/office/drawing/2014/main" id="{C2FE4DD9-BD0F-42FA-8558-1E2788EAC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53802" y="5441795"/>
              <a:ext cx="610786" cy="610786"/>
            </a:xfrm>
            <a:custGeom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01" name="Rounded Rectangle 10">
              <a:extLst>
                <a:ext uri="{FF2B5EF4-FFF2-40B4-BE49-F238E27FC236}">
                  <a16:creationId xmlns:a16="http://schemas.microsoft.com/office/drawing/2014/main" id="{798E328E-1056-4BD6-8D0A-FEC675AE63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1512" y="5429389"/>
              <a:ext cx="612962" cy="623192"/>
            </a:xfrm>
            <a:custGeom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2" name="Block Arc 6">
              <a:extLst>
                <a:ext uri="{FF2B5EF4-FFF2-40B4-BE49-F238E27FC236}">
                  <a16:creationId xmlns:a16="http://schemas.microsoft.com/office/drawing/2014/main" id="{62965521-2EFF-4BE9-866C-3D9369FA5C74}"/>
                </a:ext>
              </a:extLst>
            </p:cNvPr>
            <p:cNvSpPr/>
            <p:nvPr/>
          </p:nvSpPr>
          <p:spPr>
            <a:xfrm>
              <a:off x="9120000" y="5472311"/>
              <a:ext cx="574617" cy="580270"/>
            </a:xfrm>
            <a:custGeom>
              <a:gdLst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  <a:gd name="connsiteX36" fmla="*/ 1651152 w 3221102"/>
                <a:gd name="connsiteY36" fmla="*/ 501 h 3221116"/>
                <a:gd name="connsiteX37" fmla="*/ 1651152 w 3221102"/>
                <a:gd name="connsiteY37" fmla="*/ 501 h 32211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grpSp>
          <p:nvGrpSpPr>
            <p:cNvPr id="106" name="Google Shape;10001;p74"/>
            <p:cNvGrpSpPr/>
            <p:nvPr/>
          </p:nvGrpSpPr>
          <p:grpSpPr>
            <a:xfrm>
              <a:off x="10882933" y="5417608"/>
              <a:ext cx="583830" cy="583829"/>
              <a:chOff x="-65145698" y="3727425"/>
              <a:chExt cx="317425" cy="317425"/>
            </a:xfrm>
            <a:grpFill/>
          </p:grpSpPr>
          <p:sp>
            <p:nvSpPr>
              <p:cNvPr id="107" name="Google Shape;10002;p74"/>
              <p:cNvSpPr/>
              <p:nvPr/>
            </p:nvSpPr>
            <p:spPr>
              <a:xfrm>
                <a:off x="-65145698" y="3769150"/>
                <a:ext cx="275675" cy="275700"/>
              </a:xfrm>
              <a:custGeom>
                <a:rect l="l" t="t" r="r" b="b"/>
                <a:pathLst>
                  <a:path w="11027" h="11028" extrusionOk="0">
                    <a:moveTo>
                      <a:pt x="5514" y="1"/>
                    </a:moveTo>
                    <a:cubicBezTo>
                      <a:pt x="2489" y="1"/>
                      <a:pt x="0" y="2458"/>
                      <a:pt x="0" y="5514"/>
                    </a:cubicBezTo>
                    <a:cubicBezTo>
                      <a:pt x="0" y="8539"/>
                      <a:pt x="2489" y="11027"/>
                      <a:pt x="5514" y="11027"/>
                    </a:cubicBezTo>
                    <a:cubicBezTo>
                      <a:pt x="8538" y="11027"/>
                      <a:pt x="11027" y="8539"/>
                      <a:pt x="11027" y="5514"/>
                    </a:cubicBezTo>
                    <a:cubicBezTo>
                      <a:pt x="11027" y="5294"/>
                      <a:pt x="10869" y="5105"/>
                      <a:pt x="10649" y="5105"/>
                    </a:cubicBezTo>
                    <a:lnTo>
                      <a:pt x="5955" y="5105"/>
                    </a:lnTo>
                    <a:lnTo>
                      <a:pt x="5955" y="410"/>
                    </a:lnTo>
                    <a:cubicBezTo>
                      <a:pt x="5955" y="190"/>
                      <a:pt x="5766" y="1"/>
                      <a:pt x="55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08" name="Google Shape;10003;p74"/>
              <p:cNvSpPr/>
              <p:nvPr/>
            </p:nvSpPr>
            <p:spPr>
              <a:xfrm>
                <a:off x="-64977150" y="3727425"/>
                <a:ext cx="148875" cy="147300"/>
              </a:xfrm>
              <a:custGeom>
                <a:rect l="l" t="t" r="r" b="b"/>
                <a:pathLst>
                  <a:path w="5955" h="5892" extrusionOk="0">
                    <a:moveTo>
                      <a:pt x="441" y="0"/>
                    </a:moveTo>
                    <a:cubicBezTo>
                      <a:pt x="189" y="0"/>
                      <a:pt x="0" y="158"/>
                      <a:pt x="0" y="378"/>
                    </a:cubicBezTo>
                    <a:lnTo>
                      <a:pt x="0" y="5513"/>
                    </a:lnTo>
                    <a:cubicBezTo>
                      <a:pt x="0" y="5702"/>
                      <a:pt x="189" y="5891"/>
                      <a:pt x="441" y="5891"/>
                    </a:cubicBezTo>
                    <a:lnTo>
                      <a:pt x="5514" y="5891"/>
                    </a:lnTo>
                    <a:cubicBezTo>
                      <a:pt x="5734" y="5891"/>
                      <a:pt x="5955" y="5702"/>
                      <a:pt x="5955" y="5513"/>
                    </a:cubicBezTo>
                    <a:cubicBezTo>
                      <a:pt x="5955" y="2489"/>
                      <a:pt x="3466" y="0"/>
                      <a:pt x="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132" name="Google Shape;10027;p74"/>
            <p:cNvGrpSpPr/>
            <p:nvPr/>
          </p:nvGrpSpPr>
          <p:grpSpPr>
            <a:xfrm>
              <a:off x="5386424" y="3702820"/>
              <a:ext cx="558124" cy="508110"/>
              <a:chOff x="-61354872" y="3751050"/>
              <a:chExt cx="316650" cy="288275"/>
            </a:xfrm>
            <a:grpFill/>
          </p:grpSpPr>
          <p:sp>
            <p:nvSpPr>
              <p:cNvPr id="133" name="Google Shape;10028;p74"/>
              <p:cNvSpPr/>
              <p:nvPr/>
            </p:nvSpPr>
            <p:spPr>
              <a:xfrm>
                <a:off x="-61200500" y="3875475"/>
                <a:ext cx="41775" cy="41000"/>
              </a:xfrm>
              <a:custGeom>
                <a:rect l="l" t="t" r="r" b="b"/>
                <a:pathLst>
                  <a:path w="1670" h="1640" extrusionOk="0">
                    <a:moveTo>
                      <a:pt x="820" y="1"/>
                    </a:moveTo>
                    <a:cubicBezTo>
                      <a:pt x="379" y="1"/>
                      <a:pt x="1" y="348"/>
                      <a:pt x="1" y="820"/>
                    </a:cubicBezTo>
                    <a:cubicBezTo>
                      <a:pt x="1" y="1261"/>
                      <a:pt x="379" y="1639"/>
                      <a:pt x="820" y="1639"/>
                    </a:cubicBezTo>
                    <a:cubicBezTo>
                      <a:pt x="1292" y="1639"/>
                      <a:pt x="1670" y="1261"/>
                      <a:pt x="1670" y="820"/>
                    </a:cubicBezTo>
                    <a:cubicBezTo>
                      <a:pt x="1670" y="348"/>
                      <a:pt x="1292" y="1"/>
                      <a:pt x="8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34" name="Google Shape;10029;p74"/>
              <p:cNvSpPr/>
              <p:nvPr/>
            </p:nvSpPr>
            <p:spPr>
              <a:xfrm>
                <a:off x="-61293425" y="3813275"/>
                <a:ext cx="192975" cy="165425"/>
              </a:xfrm>
              <a:custGeom>
                <a:rect l="l" t="t" r="r" b="b"/>
                <a:pathLst>
                  <a:path w="7718" h="6617" extrusionOk="0">
                    <a:moveTo>
                      <a:pt x="6191" y="1260"/>
                    </a:moveTo>
                    <a:cubicBezTo>
                      <a:pt x="6301" y="1260"/>
                      <a:pt x="6411" y="1292"/>
                      <a:pt x="6490" y="1355"/>
                    </a:cubicBezTo>
                    <a:cubicBezTo>
                      <a:pt x="6648" y="1512"/>
                      <a:pt x="6648" y="1796"/>
                      <a:pt x="6490" y="1953"/>
                    </a:cubicBezTo>
                    <a:lnTo>
                      <a:pt x="5954" y="2457"/>
                    </a:lnTo>
                    <a:cubicBezTo>
                      <a:pt x="6112" y="2709"/>
                      <a:pt x="6207" y="3025"/>
                      <a:pt x="6207" y="3308"/>
                    </a:cubicBezTo>
                    <a:cubicBezTo>
                      <a:pt x="6207" y="3592"/>
                      <a:pt x="6112" y="3907"/>
                      <a:pt x="5954" y="4127"/>
                    </a:cubicBezTo>
                    <a:lnTo>
                      <a:pt x="6490" y="4631"/>
                    </a:lnTo>
                    <a:cubicBezTo>
                      <a:pt x="6648" y="4789"/>
                      <a:pt x="6648" y="5072"/>
                      <a:pt x="6490" y="5230"/>
                    </a:cubicBezTo>
                    <a:cubicBezTo>
                      <a:pt x="6396" y="5324"/>
                      <a:pt x="6270" y="5356"/>
                      <a:pt x="6207" y="5356"/>
                    </a:cubicBezTo>
                    <a:cubicBezTo>
                      <a:pt x="6080" y="5356"/>
                      <a:pt x="6017" y="5324"/>
                      <a:pt x="5923" y="5230"/>
                    </a:cubicBezTo>
                    <a:lnTo>
                      <a:pt x="5419" y="4726"/>
                    </a:lnTo>
                    <a:cubicBezTo>
                      <a:pt x="5167" y="4883"/>
                      <a:pt x="4852" y="4946"/>
                      <a:pt x="4600" y="4946"/>
                    </a:cubicBezTo>
                    <a:cubicBezTo>
                      <a:pt x="4316" y="4946"/>
                      <a:pt x="4001" y="4883"/>
                      <a:pt x="3749" y="4726"/>
                    </a:cubicBezTo>
                    <a:lnTo>
                      <a:pt x="3245" y="5230"/>
                    </a:lnTo>
                    <a:cubicBezTo>
                      <a:pt x="3182" y="5324"/>
                      <a:pt x="3056" y="5356"/>
                      <a:pt x="2961" y="5356"/>
                    </a:cubicBezTo>
                    <a:cubicBezTo>
                      <a:pt x="2835" y="5356"/>
                      <a:pt x="2772" y="5324"/>
                      <a:pt x="2709" y="5230"/>
                    </a:cubicBezTo>
                    <a:cubicBezTo>
                      <a:pt x="2552" y="5072"/>
                      <a:pt x="2552" y="4789"/>
                      <a:pt x="2709" y="4631"/>
                    </a:cubicBezTo>
                    <a:lnTo>
                      <a:pt x="3214" y="4127"/>
                    </a:lnTo>
                    <a:cubicBezTo>
                      <a:pt x="2961" y="3907"/>
                      <a:pt x="2898" y="3623"/>
                      <a:pt x="2898" y="3308"/>
                    </a:cubicBezTo>
                    <a:cubicBezTo>
                      <a:pt x="2898" y="2993"/>
                      <a:pt x="2961" y="2709"/>
                      <a:pt x="3119" y="2457"/>
                    </a:cubicBezTo>
                    <a:lnTo>
                      <a:pt x="2615" y="1953"/>
                    </a:lnTo>
                    <a:cubicBezTo>
                      <a:pt x="2457" y="1796"/>
                      <a:pt x="2457" y="1512"/>
                      <a:pt x="2615" y="1355"/>
                    </a:cubicBezTo>
                    <a:cubicBezTo>
                      <a:pt x="2694" y="1292"/>
                      <a:pt x="2804" y="1260"/>
                      <a:pt x="2914" y="1260"/>
                    </a:cubicBezTo>
                    <a:cubicBezTo>
                      <a:pt x="3025" y="1260"/>
                      <a:pt x="3135" y="1292"/>
                      <a:pt x="3214" y="1355"/>
                    </a:cubicBezTo>
                    <a:lnTo>
                      <a:pt x="3718" y="1890"/>
                    </a:lnTo>
                    <a:cubicBezTo>
                      <a:pt x="3970" y="1733"/>
                      <a:pt x="4253" y="1638"/>
                      <a:pt x="4537" y="1638"/>
                    </a:cubicBezTo>
                    <a:cubicBezTo>
                      <a:pt x="4820" y="1638"/>
                      <a:pt x="5135" y="1733"/>
                      <a:pt x="5387" y="1890"/>
                    </a:cubicBezTo>
                    <a:lnTo>
                      <a:pt x="5891" y="1355"/>
                    </a:lnTo>
                    <a:cubicBezTo>
                      <a:pt x="5970" y="1292"/>
                      <a:pt x="6080" y="1260"/>
                      <a:pt x="6191" y="1260"/>
                    </a:cubicBezTo>
                    <a:close/>
                    <a:moveTo>
                      <a:pt x="0" y="0"/>
                    </a:moveTo>
                    <a:lnTo>
                      <a:pt x="0" y="1260"/>
                    </a:lnTo>
                    <a:lnTo>
                      <a:pt x="851" y="1260"/>
                    </a:lnTo>
                    <a:cubicBezTo>
                      <a:pt x="1071" y="1260"/>
                      <a:pt x="1260" y="1449"/>
                      <a:pt x="1260" y="1638"/>
                    </a:cubicBezTo>
                    <a:cubicBezTo>
                      <a:pt x="1260" y="1859"/>
                      <a:pt x="1071" y="2079"/>
                      <a:pt x="851" y="2079"/>
                    </a:cubicBezTo>
                    <a:lnTo>
                      <a:pt x="0" y="2079"/>
                    </a:lnTo>
                    <a:lnTo>
                      <a:pt x="0" y="4568"/>
                    </a:lnTo>
                    <a:lnTo>
                      <a:pt x="851" y="4568"/>
                    </a:lnTo>
                    <a:cubicBezTo>
                      <a:pt x="1071" y="4568"/>
                      <a:pt x="1260" y="4757"/>
                      <a:pt x="1260" y="4946"/>
                    </a:cubicBezTo>
                    <a:cubicBezTo>
                      <a:pt x="1260" y="5198"/>
                      <a:pt x="1071" y="5387"/>
                      <a:pt x="851" y="5387"/>
                    </a:cubicBezTo>
                    <a:lnTo>
                      <a:pt x="0" y="5387"/>
                    </a:lnTo>
                    <a:lnTo>
                      <a:pt x="0" y="6616"/>
                    </a:lnTo>
                    <a:lnTo>
                      <a:pt x="7719" y="6616"/>
                    </a:lnTo>
                    <a:lnTo>
                      <a:pt x="77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35" name="Google Shape;10030;p74"/>
              <p:cNvSpPr/>
              <p:nvPr/>
            </p:nvSpPr>
            <p:spPr>
              <a:xfrm>
                <a:off x="-61354872" y="3751050"/>
                <a:ext cx="316650" cy="288275"/>
              </a:xfrm>
              <a:custGeom>
                <a:rect l="l" t="t" r="r" b="b"/>
                <a:pathLst>
                  <a:path w="12666" h="11531" extrusionOk="0">
                    <a:moveTo>
                      <a:pt x="10618" y="1701"/>
                    </a:moveTo>
                    <a:cubicBezTo>
                      <a:pt x="10870" y="1701"/>
                      <a:pt x="11027" y="1890"/>
                      <a:pt x="11027" y="2080"/>
                    </a:cubicBezTo>
                    <a:lnTo>
                      <a:pt x="11027" y="9546"/>
                    </a:lnTo>
                    <a:cubicBezTo>
                      <a:pt x="11027" y="9767"/>
                      <a:pt x="10807" y="9956"/>
                      <a:pt x="10618" y="9956"/>
                    </a:cubicBezTo>
                    <a:lnTo>
                      <a:pt x="2080" y="9956"/>
                    </a:lnTo>
                    <a:cubicBezTo>
                      <a:pt x="1828" y="9956"/>
                      <a:pt x="1670" y="9767"/>
                      <a:pt x="1670" y="9546"/>
                    </a:cubicBezTo>
                    <a:lnTo>
                      <a:pt x="1670" y="2080"/>
                    </a:lnTo>
                    <a:cubicBezTo>
                      <a:pt x="1670" y="1859"/>
                      <a:pt x="1891" y="1701"/>
                      <a:pt x="2080" y="1701"/>
                    </a:cubicBezTo>
                    <a:close/>
                    <a:moveTo>
                      <a:pt x="1198" y="0"/>
                    </a:moveTo>
                    <a:cubicBezTo>
                      <a:pt x="536" y="0"/>
                      <a:pt x="1" y="567"/>
                      <a:pt x="1" y="1229"/>
                    </a:cubicBezTo>
                    <a:lnTo>
                      <a:pt x="1" y="10334"/>
                    </a:lnTo>
                    <a:cubicBezTo>
                      <a:pt x="1" y="10995"/>
                      <a:pt x="536" y="11531"/>
                      <a:pt x="1198" y="11531"/>
                    </a:cubicBezTo>
                    <a:lnTo>
                      <a:pt x="11405" y="11531"/>
                    </a:lnTo>
                    <a:cubicBezTo>
                      <a:pt x="12067" y="11531"/>
                      <a:pt x="12666" y="10995"/>
                      <a:pt x="12666" y="10334"/>
                    </a:cubicBezTo>
                    <a:lnTo>
                      <a:pt x="12666" y="1260"/>
                    </a:lnTo>
                    <a:cubicBezTo>
                      <a:pt x="12666" y="567"/>
                      <a:pt x="12130" y="0"/>
                      <a:pt x="114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179" name="Google Shape;10074;p74"/>
            <p:cNvGrpSpPr/>
            <p:nvPr/>
          </p:nvGrpSpPr>
          <p:grpSpPr>
            <a:xfrm>
              <a:off x="6231395" y="3669063"/>
              <a:ext cx="558124" cy="547020"/>
              <a:chOff x="-60988625" y="3740800"/>
              <a:chExt cx="316650" cy="310350"/>
            </a:xfrm>
            <a:grpFill/>
          </p:grpSpPr>
          <p:sp>
            <p:nvSpPr>
              <p:cNvPr id="180" name="Google Shape;10075;p74"/>
              <p:cNvSpPr/>
              <p:nvPr/>
            </p:nvSpPr>
            <p:spPr>
              <a:xfrm>
                <a:off x="-60988625" y="3740800"/>
                <a:ext cx="311125" cy="310350"/>
              </a:xfrm>
              <a:custGeom>
                <a:rect l="l" t="t" r="r" b="b"/>
                <a:pathLst>
                  <a:path w="12445" h="12414" extrusionOk="0">
                    <a:moveTo>
                      <a:pt x="7026" y="1670"/>
                    </a:moveTo>
                    <a:cubicBezTo>
                      <a:pt x="7278" y="1670"/>
                      <a:pt x="7467" y="1859"/>
                      <a:pt x="7467" y="2111"/>
                    </a:cubicBezTo>
                    <a:cubicBezTo>
                      <a:pt x="7467" y="2332"/>
                      <a:pt x="7278" y="2490"/>
                      <a:pt x="7026" y="2490"/>
                    </a:cubicBezTo>
                    <a:lnTo>
                      <a:pt x="2080" y="2490"/>
                    </a:lnTo>
                    <a:cubicBezTo>
                      <a:pt x="1828" y="2490"/>
                      <a:pt x="1639" y="2300"/>
                      <a:pt x="1639" y="2111"/>
                    </a:cubicBezTo>
                    <a:cubicBezTo>
                      <a:pt x="1639" y="1828"/>
                      <a:pt x="1828" y="1670"/>
                      <a:pt x="2080" y="1670"/>
                    </a:cubicBezTo>
                    <a:close/>
                    <a:moveTo>
                      <a:pt x="7026" y="4159"/>
                    </a:moveTo>
                    <a:cubicBezTo>
                      <a:pt x="7278" y="4159"/>
                      <a:pt x="7467" y="4348"/>
                      <a:pt x="7467" y="4537"/>
                    </a:cubicBezTo>
                    <a:cubicBezTo>
                      <a:pt x="7467" y="4789"/>
                      <a:pt x="7278" y="4978"/>
                      <a:pt x="7026" y="4978"/>
                    </a:cubicBezTo>
                    <a:lnTo>
                      <a:pt x="2080" y="4978"/>
                    </a:lnTo>
                    <a:cubicBezTo>
                      <a:pt x="1828" y="4978"/>
                      <a:pt x="1639" y="4789"/>
                      <a:pt x="1639" y="4537"/>
                    </a:cubicBezTo>
                    <a:cubicBezTo>
                      <a:pt x="1639" y="4317"/>
                      <a:pt x="1828" y="4159"/>
                      <a:pt x="2080" y="4159"/>
                    </a:cubicBezTo>
                    <a:close/>
                    <a:moveTo>
                      <a:pt x="7026" y="6648"/>
                    </a:moveTo>
                    <a:cubicBezTo>
                      <a:pt x="7278" y="6648"/>
                      <a:pt x="7467" y="6837"/>
                      <a:pt x="7467" y="7058"/>
                    </a:cubicBezTo>
                    <a:cubicBezTo>
                      <a:pt x="7467" y="7310"/>
                      <a:pt x="7278" y="7467"/>
                      <a:pt x="7026" y="7467"/>
                    </a:cubicBezTo>
                    <a:lnTo>
                      <a:pt x="2080" y="7467"/>
                    </a:lnTo>
                    <a:cubicBezTo>
                      <a:pt x="1828" y="7467"/>
                      <a:pt x="1639" y="7278"/>
                      <a:pt x="1639" y="7058"/>
                    </a:cubicBezTo>
                    <a:cubicBezTo>
                      <a:pt x="1639" y="6806"/>
                      <a:pt x="1828" y="6648"/>
                      <a:pt x="2080" y="6648"/>
                    </a:cubicBezTo>
                    <a:close/>
                    <a:moveTo>
                      <a:pt x="7026" y="9106"/>
                    </a:moveTo>
                    <a:cubicBezTo>
                      <a:pt x="7278" y="9106"/>
                      <a:pt x="7467" y="9295"/>
                      <a:pt x="7467" y="9515"/>
                    </a:cubicBezTo>
                    <a:cubicBezTo>
                      <a:pt x="7467" y="9736"/>
                      <a:pt x="7278" y="9893"/>
                      <a:pt x="7026" y="9893"/>
                    </a:cubicBezTo>
                    <a:lnTo>
                      <a:pt x="2080" y="9893"/>
                    </a:lnTo>
                    <a:cubicBezTo>
                      <a:pt x="1828" y="9893"/>
                      <a:pt x="1639" y="9704"/>
                      <a:pt x="1639" y="9515"/>
                    </a:cubicBezTo>
                    <a:cubicBezTo>
                      <a:pt x="1639" y="9263"/>
                      <a:pt x="1828" y="9106"/>
                      <a:pt x="2080" y="9106"/>
                    </a:cubicBezTo>
                    <a:close/>
                    <a:moveTo>
                      <a:pt x="11500" y="10775"/>
                    </a:moveTo>
                    <a:cubicBezTo>
                      <a:pt x="11342" y="11248"/>
                      <a:pt x="10870" y="11594"/>
                      <a:pt x="10303" y="11594"/>
                    </a:cubicBezTo>
                    <a:cubicBezTo>
                      <a:pt x="9767" y="11594"/>
                      <a:pt x="9326" y="11248"/>
                      <a:pt x="9137" y="10775"/>
                    </a:cubicBezTo>
                    <a:close/>
                    <a:moveTo>
                      <a:pt x="1261" y="1"/>
                    </a:moveTo>
                    <a:cubicBezTo>
                      <a:pt x="568" y="1"/>
                      <a:pt x="32" y="568"/>
                      <a:pt x="32" y="1229"/>
                    </a:cubicBezTo>
                    <a:lnTo>
                      <a:pt x="32" y="10334"/>
                    </a:lnTo>
                    <a:cubicBezTo>
                      <a:pt x="0" y="11468"/>
                      <a:pt x="946" y="12414"/>
                      <a:pt x="2080" y="12414"/>
                    </a:cubicBezTo>
                    <a:lnTo>
                      <a:pt x="10334" y="12414"/>
                    </a:lnTo>
                    <a:cubicBezTo>
                      <a:pt x="11500" y="12414"/>
                      <a:pt x="12445" y="11468"/>
                      <a:pt x="12445" y="10334"/>
                    </a:cubicBezTo>
                    <a:cubicBezTo>
                      <a:pt x="12445" y="10082"/>
                      <a:pt x="12224" y="9893"/>
                      <a:pt x="12004" y="9893"/>
                    </a:cubicBezTo>
                    <a:lnTo>
                      <a:pt x="9074" y="9893"/>
                    </a:lnTo>
                    <a:lnTo>
                      <a:pt x="9074" y="1229"/>
                    </a:lnTo>
                    <a:cubicBezTo>
                      <a:pt x="9074" y="568"/>
                      <a:pt x="8538" y="1"/>
                      <a:pt x="78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81" name="Google Shape;10076;p74"/>
              <p:cNvSpPr/>
              <p:nvPr/>
            </p:nvSpPr>
            <p:spPr>
              <a:xfrm>
                <a:off x="-60742097" y="3920375"/>
                <a:ext cx="68550" cy="55175"/>
              </a:xfrm>
              <a:custGeom>
                <a:rect l="l" t="t" r="r" b="b"/>
                <a:pathLst>
                  <a:path w="2742" h="2207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1009" y="1986"/>
                    </a:lnTo>
                    <a:cubicBezTo>
                      <a:pt x="1103" y="2080"/>
                      <a:pt x="1261" y="2206"/>
                      <a:pt x="1418" y="2206"/>
                    </a:cubicBezTo>
                    <a:cubicBezTo>
                      <a:pt x="1576" y="2206"/>
                      <a:pt x="1733" y="2143"/>
                      <a:pt x="1796" y="1986"/>
                    </a:cubicBezTo>
                    <a:lnTo>
                      <a:pt x="2741" y="32"/>
                    </a:lnTo>
                    <a:lnTo>
                      <a:pt x="274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82" name="Google Shape;10077;p74"/>
              <p:cNvSpPr/>
              <p:nvPr/>
            </p:nvSpPr>
            <p:spPr>
              <a:xfrm>
                <a:off x="-60740522" y="3741600"/>
                <a:ext cx="68550" cy="158325"/>
              </a:xfrm>
              <a:custGeom>
                <a:rect l="l" t="t" r="r" b="b"/>
                <a:pathLst>
                  <a:path w="2742" h="6333" extrusionOk="0">
                    <a:moveTo>
                      <a:pt x="1796" y="819"/>
                    </a:moveTo>
                    <a:cubicBezTo>
                      <a:pt x="1891" y="819"/>
                      <a:pt x="1922" y="882"/>
                      <a:pt x="1922" y="945"/>
                    </a:cubicBezTo>
                    <a:lnTo>
                      <a:pt x="1922" y="1638"/>
                    </a:lnTo>
                    <a:lnTo>
                      <a:pt x="820" y="1638"/>
                    </a:lnTo>
                    <a:lnTo>
                      <a:pt x="820" y="945"/>
                    </a:lnTo>
                    <a:cubicBezTo>
                      <a:pt x="820" y="851"/>
                      <a:pt x="883" y="819"/>
                      <a:pt x="977" y="819"/>
                    </a:cubicBezTo>
                    <a:close/>
                    <a:moveTo>
                      <a:pt x="977" y="0"/>
                    </a:moveTo>
                    <a:cubicBezTo>
                      <a:pt x="410" y="0"/>
                      <a:pt x="1" y="410"/>
                      <a:pt x="1" y="945"/>
                    </a:cubicBezTo>
                    <a:lnTo>
                      <a:pt x="1" y="6333"/>
                    </a:lnTo>
                    <a:lnTo>
                      <a:pt x="2741" y="6333"/>
                    </a:lnTo>
                    <a:lnTo>
                      <a:pt x="2741" y="945"/>
                    </a:lnTo>
                    <a:cubicBezTo>
                      <a:pt x="2741" y="410"/>
                      <a:pt x="2300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189" name="Google Shape;10084;p74"/>
            <p:cNvGrpSpPr/>
            <p:nvPr/>
          </p:nvGrpSpPr>
          <p:grpSpPr>
            <a:xfrm>
              <a:off x="9857793" y="3681088"/>
              <a:ext cx="511097" cy="494716"/>
              <a:chOff x="-59447249" y="3706150"/>
              <a:chExt cx="319000" cy="308775"/>
            </a:xfrm>
            <a:grpFill/>
          </p:grpSpPr>
          <p:sp>
            <p:nvSpPr>
              <p:cNvPr id="190" name="Google Shape;10085;p74"/>
              <p:cNvSpPr/>
              <p:nvPr/>
            </p:nvSpPr>
            <p:spPr>
              <a:xfrm>
                <a:off x="-59381876" y="3922750"/>
                <a:ext cx="79575" cy="29950"/>
              </a:xfrm>
              <a:custGeom>
                <a:rect l="l" t="t" r="r" b="b"/>
                <a:pathLst>
                  <a:path w="3183" h="1198" extrusionOk="0">
                    <a:moveTo>
                      <a:pt x="1607" y="0"/>
                    </a:moveTo>
                    <a:cubicBezTo>
                      <a:pt x="820" y="0"/>
                      <a:pt x="190" y="504"/>
                      <a:pt x="1" y="1197"/>
                    </a:cubicBezTo>
                    <a:lnTo>
                      <a:pt x="3183" y="1197"/>
                    </a:lnTo>
                    <a:cubicBezTo>
                      <a:pt x="3025" y="536"/>
                      <a:pt x="2363" y="0"/>
                      <a:pt x="16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91" name="Google Shape;10086;p74"/>
              <p:cNvSpPr/>
              <p:nvPr/>
            </p:nvSpPr>
            <p:spPr>
              <a:xfrm>
                <a:off x="-59364550" y="3861525"/>
                <a:ext cx="43350" cy="40900"/>
              </a:xfrm>
              <a:custGeom>
                <a:rect l="l" t="t" r="r" b="b"/>
                <a:pathLst>
                  <a:path w="1733" h="1636" extrusionOk="0">
                    <a:moveTo>
                      <a:pt x="858" y="0"/>
                    </a:moveTo>
                    <a:cubicBezTo>
                      <a:pt x="784" y="0"/>
                      <a:pt x="707" y="8"/>
                      <a:pt x="631" y="23"/>
                    </a:cubicBezTo>
                    <a:cubicBezTo>
                      <a:pt x="347" y="118"/>
                      <a:pt x="127" y="307"/>
                      <a:pt x="95" y="590"/>
                    </a:cubicBezTo>
                    <a:cubicBezTo>
                      <a:pt x="1" y="906"/>
                      <a:pt x="95" y="1189"/>
                      <a:pt x="284" y="1410"/>
                    </a:cubicBezTo>
                    <a:cubicBezTo>
                      <a:pt x="446" y="1548"/>
                      <a:pt x="658" y="1636"/>
                      <a:pt x="871" y="1636"/>
                    </a:cubicBezTo>
                    <a:cubicBezTo>
                      <a:pt x="949" y="1636"/>
                      <a:pt x="1027" y="1624"/>
                      <a:pt x="1103" y="1599"/>
                    </a:cubicBezTo>
                    <a:cubicBezTo>
                      <a:pt x="1387" y="1536"/>
                      <a:pt x="1607" y="1347"/>
                      <a:pt x="1670" y="1063"/>
                    </a:cubicBezTo>
                    <a:cubicBezTo>
                      <a:pt x="1733" y="748"/>
                      <a:pt x="1670" y="464"/>
                      <a:pt x="1450" y="244"/>
                    </a:cubicBezTo>
                    <a:cubicBezTo>
                      <a:pt x="1307" y="77"/>
                      <a:pt x="1091" y="0"/>
                      <a:pt x="8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92" name="Google Shape;10087;p74"/>
              <p:cNvSpPr/>
              <p:nvPr/>
            </p:nvSpPr>
            <p:spPr>
              <a:xfrm>
                <a:off x="-59447249" y="3706150"/>
                <a:ext cx="319000" cy="308775"/>
              </a:xfrm>
              <a:custGeom>
                <a:rect l="l" t="t" r="r" b="b"/>
                <a:pathLst>
                  <a:path w="12759" h="12351" extrusionOk="0">
                    <a:moveTo>
                      <a:pt x="6428" y="820"/>
                    </a:moveTo>
                    <a:cubicBezTo>
                      <a:pt x="6900" y="820"/>
                      <a:pt x="7247" y="1166"/>
                      <a:pt x="7247" y="1639"/>
                    </a:cubicBezTo>
                    <a:lnTo>
                      <a:pt x="7247" y="4128"/>
                    </a:lnTo>
                    <a:lnTo>
                      <a:pt x="5609" y="4128"/>
                    </a:lnTo>
                    <a:lnTo>
                      <a:pt x="5609" y="1639"/>
                    </a:lnTo>
                    <a:cubicBezTo>
                      <a:pt x="5609" y="1166"/>
                      <a:pt x="5955" y="820"/>
                      <a:pt x="6428" y="820"/>
                    </a:cubicBezTo>
                    <a:close/>
                    <a:moveTo>
                      <a:pt x="10681" y="6616"/>
                    </a:moveTo>
                    <a:cubicBezTo>
                      <a:pt x="10901" y="6616"/>
                      <a:pt x="11059" y="6805"/>
                      <a:pt x="11059" y="6994"/>
                    </a:cubicBezTo>
                    <a:cubicBezTo>
                      <a:pt x="11122" y="7247"/>
                      <a:pt x="10901" y="7436"/>
                      <a:pt x="10681" y="7436"/>
                    </a:cubicBezTo>
                    <a:lnTo>
                      <a:pt x="8192" y="7436"/>
                    </a:lnTo>
                    <a:cubicBezTo>
                      <a:pt x="7971" y="7436"/>
                      <a:pt x="7751" y="7247"/>
                      <a:pt x="7751" y="6994"/>
                    </a:cubicBezTo>
                    <a:cubicBezTo>
                      <a:pt x="7751" y="6742"/>
                      <a:pt x="7971" y="6616"/>
                      <a:pt x="8192" y="6616"/>
                    </a:cubicBezTo>
                    <a:close/>
                    <a:moveTo>
                      <a:pt x="10681" y="8255"/>
                    </a:moveTo>
                    <a:cubicBezTo>
                      <a:pt x="10901" y="8255"/>
                      <a:pt x="11059" y="8444"/>
                      <a:pt x="11059" y="8696"/>
                    </a:cubicBezTo>
                    <a:cubicBezTo>
                      <a:pt x="11122" y="8885"/>
                      <a:pt x="10901" y="9074"/>
                      <a:pt x="10681" y="9074"/>
                    </a:cubicBezTo>
                    <a:lnTo>
                      <a:pt x="8192" y="9074"/>
                    </a:lnTo>
                    <a:cubicBezTo>
                      <a:pt x="7971" y="9074"/>
                      <a:pt x="7751" y="8885"/>
                      <a:pt x="7751" y="8696"/>
                    </a:cubicBezTo>
                    <a:cubicBezTo>
                      <a:pt x="7751" y="8444"/>
                      <a:pt x="7971" y="8255"/>
                      <a:pt x="8192" y="8255"/>
                    </a:cubicBezTo>
                    <a:close/>
                    <a:moveTo>
                      <a:pt x="4233" y="5360"/>
                    </a:moveTo>
                    <a:cubicBezTo>
                      <a:pt x="4671" y="5360"/>
                      <a:pt x="5082" y="5531"/>
                      <a:pt x="5388" y="5860"/>
                    </a:cubicBezTo>
                    <a:cubicBezTo>
                      <a:pt x="5829" y="6301"/>
                      <a:pt x="5987" y="6868"/>
                      <a:pt x="5829" y="7467"/>
                    </a:cubicBezTo>
                    <a:cubicBezTo>
                      <a:pt x="5766" y="7751"/>
                      <a:pt x="5640" y="7971"/>
                      <a:pt x="5451" y="8192"/>
                    </a:cubicBezTo>
                    <a:cubicBezTo>
                      <a:pt x="6176" y="8601"/>
                      <a:pt x="6711" y="9389"/>
                      <a:pt x="6711" y="10334"/>
                    </a:cubicBezTo>
                    <a:cubicBezTo>
                      <a:pt x="6711" y="10555"/>
                      <a:pt x="6491" y="10744"/>
                      <a:pt x="6270" y="10744"/>
                    </a:cubicBezTo>
                    <a:lnTo>
                      <a:pt x="2143" y="10744"/>
                    </a:lnTo>
                    <a:cubicBezTo>
                      <a:pt x="1891" y="10744"/>
                      <a:pt x="1733" y="10555"/>
                      <a:pt x="1733" y="10303"/>
                    </a:cubicBezTo>
                    <a:cubicBezTo>
                      <a:pt x="1733" y="9357"/>
                      <a:pt x="2238" y="8570"/>
                      <a:pt x="3025" y="8129"/>
                    </a:cubicBezTo>
                    <a:cubicBezTo>
                      <a:pt x="2647" y="7688"/>
                      <a:pt x="2490" y="7121"/>
                      <a:pt x="2647" y="6553"/>
                    </a:cubicBezTo>
                    <a:cubicBezTo>
                      <a:pt x="2805" y="6018"/>
                      <a:pt x="3246" y="5577"/>
                      <a:pt x="3781" y="5419"/>
                    </a:cubicBezTo>
                    <a:cubicBezTo>
                      <a:pt x="3933" y="5379"/>
                      <a:pt x="4084" y="5360"/>
                      <a:pt x="4233" y="5360"/>
                    </a:cubicBezTo>
                    <a:close/>
                    <a:moveTo>
                      <a:pt x="10681" y="9893"/>
                    </a:moveTo>
                    <a:cubicBezTo>
                      <a:pt x="10901" y="9893"/>
                      <a:pt x="11059" y="10113"/>
                      <a:pt x="11059" y="10303"/>
                    </a:cubicBezTo>
                    <a:cubicBezTo>
                      <a:pt x="11122" y="10555"/>
                      <a:pt x="10901" y="10744"/>
                      <a:pt x="10681" y="10744"/>
                    </a:cubicBezTo>
                    <a:lnTo>
                      <a:pt x="8192" y="10744"/>
                    </a:lnTo>
                    <a:cubicBezTo>
                      <a:pt x="7971" y="10744"/>
                      <a:pt x="7751" y="10555"/>
                      <a:pt x="7751" y="10303"/>
                    </a:cubicBezTo>
                    <a:cubicBezTo>
                      <a:pt x="7751" y="10050"/>
                      <a:pt x="7971" y="9893"/>
                      <a:pt x="8192" y="9893"/>
                    </a:cubicBezTo>
                    <a:close/>
                    <a:moveTo>
                      <a:pt x="6396" y="0"/>
                    </a:moveTo>
                    <a:cubicBezTo>
                      <a:pt x="5483" y="0"/>
                      <a:pt x="4726" y="725"/>
                      <a:pt x="4726" y="1639"/>
                    </a:cubicBezTo>
                    <a:lnTo>
                      <a:pt x="4726" y="2458"/>
                    </a:lnTo>
                    <a:lnTo>
                      <a:pt x="1261" y="2458"/>
                    </a:lnTo>
                    <a:cubicBezTo>
                      <a:pt x="599" y="2458"/>
                      <a:pt x="1" y="3025"/>
                      <a:pt x="1" y="3686"/>
                    </a:cubicBezTo>
                    <a:lnTo>
                      <a:pt x="1" y="11122"/>
                    </a:lnTo>
                    <a:cubicBezTo>
                      <a:pt x="1" y="11815"/>
                      <a:pt x="568" y="12350"/>
                      <a:pt x="1261" y="12350"/>
                    </a:cubicBezTo>
                    <a:lnTo>
                      <a:pt x="11468" y="12350"/>
                    </a:lnTo>
                    <a:cubicBezTo>
                      <a:pt x="12130" y="12350"/>
                      <a:pt x="12697" y="11815"/>
                      <a:pt x="12697" y="11122"/>
                    </a:cubicBezTo>
                    <a:lnTo>
                      <a:pt x="12697" y="3686"/>
                    </a:lnTo>
                    <a:cubicBezTo>
                      <a:pt x="12760" y="3025"/>
                      <a:pt x="12162" y="2458"/>
                      <a:pt x="11500" y="2458"/>
                    </a:cubicBezTo>
                    <a:lnTo>
                      <a:pt x="8034" y="2458"/>
                    </a:lnTo>
                    <a:lnTo>
                      <a:pt x="8034" y="1639"/>
                    </a:lnTo>
                    <a:cubicBezTo>
                      <a:pt x="8034" y="725"/>
                      <a:pt x="7278" y="0"/>
                      <a:pt x="6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93" name="Google Shape;10088;p74"/>
              <p:cNvSpPr/>
              <p:nvPr/>
            </p:nvSpPr>
            <p:spPr>
              <a:xfrm>
                <a:off x="-59293652" y="3740025"/>
                <a:ext cx="14175" cy="14200"/>
              </a:xfrm>
              <a:custGeom>
                <a:rect l="l" t="t" r="r" b="b"/>
                <a:pathLst>
                  <a:path w="567" h="568" extrusionOk="0">
                    <a:moveTo>
                      <a:pt x="284" y="0"/>
                    </a:moveTo>
                    <a:cubicBezTo>
                      <a:pt x="126" y="0"/>
                      <a:pt x="0" y="126"/>
                      <a:pt x="0" y="284"/>
                    </a:cubicBezTo>
                    <a:cubicBezTo>
                      <a:pt x="0" y="441"/>
                      <a:pt x="126" y="567"/>
                      <a:pt x="284" y="567"/>
                    </a:cubicBezTo>
                    <a:cubicBezTo>
                      <a:pt x="441" y="567"/>
                      <a:pt x="567" y="441"/>
                      <a:pt x="567" y="284"/>
                    </a:cubicBezTo>
                    <a:cubicBezTo>
                      <a:pt x="567" y="126"/>
                      <a:pt x="441" y="0"/>
                      <a:pt x="2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194" name="Google Shape;10089;p74"/>
            <p:cNvGrpSpPr/>
            <p:nvPr/>
          </p:nvGrpSpPr>
          <p:grpSpPr>
            <a:xfrm>
              <a:off x="8825251" y="1572826"/>
              <a:ext cx="732560" cy="724676"/>
              <a:chOff x="-64406128" y="3362225"/>
              <a:chExt cx="318225" cy="314800"/>
            </a:xfrm>
            <a:grpFill/>
          </p:grpSpPr>
          <p:sp>
            <p:nvSpPr>
              <p:cNvPr id="195" name="Google Shape;10090;p74"/>
              <p:cNvSpPr/>
              <p:nvPr/>
            </p:nvSpPr>
            <p:spPr>
              <a:xfrm>
                <a:off x="-64332098" y="3362225"/>
                <a:ext cx="170150" cy="199025"/>
              </a:xfrm>
              <a:custGeom>
                <a:rect l="l" t="t" r="r" b="b"/>
                <a:pathLst>
                  <a:path w="6806" h="7961" extrusionOk="0">
                    <a:moveTo>
                      <a:pt x="4506" y="3266"/>
                    </a:moveTo>
                    <a:cubicBezTo>
                      <a:pt x="4569" y="3266"/>
                      <a:pt x="4601" y="3298"/>
                      <a:pt x="4632" y="3298"/>
                    </a:cubicBezTo>
                    <a:lnTo>
                      <a:pt x="5577" y="4621"/>
                    </a:lnTo>
                    <a:cubicBezTo>
                      <a:pt x="5420" y="5881"/>
                      <a:pt x="4664" y="7110"/>
                      <a:pt x="3403" y="7110"/>
                    </a:cubicBezTo>
                    <a:cubicBezTo>
                      <a:pt x="2206" y="7110"/>
                      <a:pt x="1419" y="5944"/>
                      <a:pt x="1261" y="4621"/>
                    </a:cubicBezTo>
                    <a:lnTo>
                      <a:pt x="2206" y="3298"/>
                    </a:lnTo>
                    <a:cubicBezTo>
                      <a:pt x="2238" y="3266"/>
                      <a:pt x="2269" y="3266"/>
                      <a:pt x="2301" y="3266"/>
                    </a:cubicBezTo>
                    <a:close/>
                    <a:moveTo>
                      <a:pt x="4055" y="1"/>
                    </a:moveTo>
                    <a:cubicBezTo>
                      <a:pt x="3400" y="1"/>
                      <a:pt x="2703" y="167"/>
                      <a:pt x="2049" y="494"/>
                    </a:cubicBezTo>
                    <a:cubicBezTo>
                      <a:pt x="1957" y="483"/>
                      <a:pt x="1867" y="478"/>
                      <a:pt x="1779" y="478"/>
                    </a:cubicBezTo>
                    <a:cubicBezTo>
                      <a:pt x="1354" y="478"/>
                      <a:pt x="976" y="600"/>
                      <a:pt x="662" y="809"/>
                    </a:cubicBezTo>
                    <a:cubicBezTo>
                      <a:pt x="347" y="1061"/>
                      <a:pt x="1" y="1534"/>
                      <a:pt x="1" y="2384"/>
                    </a:cubicBezTo>
                    <a:cubicBezTo>
                      <a:pt x="1" y="2857"/>
                      <a:pt x="95" y="3613"/>
                      <a:pt x="347" y="4621"/>
                    </a:cubicBezTo>
                    <a:cubicBezTo>
                      <a:pt x="473" y="4810"/>
                      <a:pt x="536" y="6070"/>
                      <a:pt x="1482" y="7078"/>
                    </a:cubicBezTo>
                    <a:cubicBezTo>
                      <a:pt x="2049" y="7646"/>
                      <a:pt x="2710" y="7961"/>
                      <a:pt x="3403" y="7961"/>
                    </a:cubicBezTo>
                    <a:cubicBezTo>
                      <a:pt x="5136" y="7961"/>
                      <a:pt x="6207" y="6417"/>
                      <a:pt x="6396" y="4621"/>
                    </a:cubicBezTo>
                    <a:cubicBezTo>
                      <a:pt x="6554" y="4085"/>
                      <a:pt x="6774" y="3046"/>
                      <a:pt x="6806" y="2447"/>
                    </a:cubicBezTo>
                    <a:cubicBezTo>
                      <a:pt x="6806" y="1565"/>
                      <a:pt x="6459" y="872"/>
                      <a:pt x="5703" y="431"/>
                    </a:cubicBezTo>
                    <a:cubicBezTo>
                      <a:pt x="5234" y="143"/>
                      <a:pt x="4662" y="1"/>
                      <a:pt x="40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96" name="Google Shape;10091;p74"/>
              <p:cNvSpPr/>
              <p:nvPr/>
            </p:nvSpPr>
            <p:spPr>
              <a:xfrm>
                <a:off x="-64406128" y="3559050"/>
                <a:ext cx="318225" cy="117975"/>
              </a:xfrm>
              <a:custGeom>
                <a:rect l="l" t="t" r="r" b="b"/>
                <a:pathLst>
                  <a:path w="12729" h="4719" extrusionOk="0">
                    <a:moveTo>
                      <a:pt x="4474" y="1001"/>
                    </a:moveTo>
                    <a:lnTo>
                      <a:pt x="5797" y="2293"/>
                    </a:lnTo>
                    <a:lnTo>
                      <a:pt x="5199" y="2891"/>
                    </a:lnTo>
                    <a:lnTo>
                      <a:pt x="4002" y="1159"/>
                    </a:lnTo>
                    <a:cubicBezTo>
                      <a:pt x="4159" y="1096"/>
                      <a:pt x="4380" y="1064"/>
                      <a:pt x="4474" y="1001"/>
                    </a:cubicBezTo>
                    <a:close/>
                    <a:moveTo>
                      <a:pt x="8318" y="1001"/>
                    </a:moveTo>
                    <a:cubicBezTo>
                      <a:pt x="8475" y="1064"/>
                      <a:pt x="8633" y="1159"/>
                      <a:pt x="8790" y="1190"/>
                    </a:cubicBezTo>
                    <a:lnTo>
                      <a:pt x="7593" y="2891"/>
                    </a:lnTo>
                    <a:lnTo>
                      <a:pt x="6995" y="2293"/>
                    </a:lnTo>
                    <a:lnTo>
                      <a:pt x="8318" y="1001"/>
                    </a:lnTo>
                    <a:close/>
                    <a:moveTo>
                      <a:pt x="10681" y="3112"/>
                    </a:moveTo>
                    <a:cubicBezTo>
                      <a:pt x="10901" y="3112"/>
                      <a:pt x="11059" y="3301"/>
                      <a:pt x="11059" y="3553"/>
                    </a:cubicBezTo>
                    <a:cubicBezTo>
                      <a:pt x="11059" y="3742"/>
                      <a:pt x="10870" y="3931"/>
                      <a:pt x="10681" y="3931"/>
                    </a:cubicBezTo>
                    <a:lnTo>
                      <a:pt x="9578" y="3931"/>
                    </a:lnTo>
                    <a:cubicBezTo>
                      <a:pt x="9326" y="3931"/>
                      <a:pt x="9137" y="3742"/>
                      <a:pt x="9137" y="3553"/>
                    </a:cubicBezTo>
                    <a:cubicBezTo>
                      <a:pt x="9137" y="3301"/>
                      <a:pt x="9326" y="3112"/>
                      <a:pt x="9578" y="3112"/>
                    </a:cubicBezTo>
                    <a:close/>
                    <a:moveTo>
                      <a:pt x="4458" y="1"/>
                    </a:moveTo>
                    <a:cubicBezTo>
                      <a:pt x="4348" y="1"/>
                      <a:pt x="4238" y="40"/>
                      <a:pt x="4159" y="119"/>
                    </a:cubicBezTo>
                    <a:cubicBezTo>
                      <a:pt x="4065" y="245"/>
                      <a:pt x="3939" y="308"/>
                      <a:pt x="3781" y="308"/>
                    </a:cubicBezTo>
                    <a:lnTo>
                      <a:pt x="2395" y="308"/>
                    </a:lnTo>
                    <a:cubicBezTo>
                      <a:pt x="914" y="308"/>
                      <a:pt x="0" y="1442"/>
                      <a:pt x="0" y="2639"/>
                    </a:cubicBezTo>
                    <a:lnTo>
                      <a:pt x="0" y="4341"/>
                    </a:lnTo>
                    <a:cubicBezTo>
                      <a:pt x="0" y="4561"/>
                      <a:pt x="189" y="4719"/>
                      <a:pt x="441" y="4719"/>
                    </a:cubicBezTo>
                    <a:lnTo>
                      <a:pt x="12287" y="4719"/>
                    </a:lnTo>
                    <a:cubicBezTo>
                      <a:pt x="12508" y="4719"/>
                      <a:pt x="12665" y="4530"/>
                      <a:pt x="12665" y="4341"/>
                    </a:cubicBezTo>
                    <a:lnTo>
                      <a:pt x="12665" y="2639"/>
                    </a:lnTo>
                    <a:cubicBezTo>
                      <a:pt x="12728" y="1474"/>
                      <a:pt x="11783" y="371"/>
                      <a:pt x="10303" y="371"/>
                    </a:cubicBezTo>
                    <a:lnTo>
                      <a:pt x="8948" y="371"/>
                    </a:lnTo>
                    <a:cubicBezTo>
                      <a:pt x="8727" y="371"/>
                      <a:pt x="8664" y="277"/>
                      <a:pt x="8538" y="151"/>
                    </a:cubicBezTo>
                    <a:cubicBezTo>
                      <a:pt x="8456" y="52"/>
                      <a:pt x="8339" y="5"/>
                      <a:pt x="8219" y="5"/>
                    </a:cubicBezTo>
                    <a:cubicBezTo>
                      <a:pt x="8110" y="5"/>
                      <a:pt x="7998" y="44"/>
                      <a:pt x="7908" y="119"/>
                    </a:cubicBezTo>
                    <a:lnTo>
                      <a:pt x="6333" y="1694"/>
                    </a:lnTo>
                    <a:lnTo>
                      <a:pt x="4758" y="119"/>
                    </a:lnTo>
                    <a:cubicBezTo>
                      <a:pt x="4679" y="40"/>
                      <a:pt x="4569" y="1"/>
                      <a:pt x="4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sp>
          <p:nvSpPr>
            <p:cNvPr id="218" name="Google Shape;10113;p74"/>
            <p:cNvSpPr/>
            <p:nvPr/>
          </p:nvSpPr>
          <p:spPr>
            <a:xfrm>
              <a:off x="7156894" y="3640883"/>
              <a:ext cx="562265" cy="556052"/>
            </a:xfrm>
            <a:custGeom>
              <a:rect l="l" t="t" r="r" b="b"/>
              <a:pathLst>
                <a:path w="12759" h="12619" extrusionOk="0">
                  <a:moveTo>
                    <a:pt x="10082" y="2190"/>
                  </a:moveTo>
                  <a:lnTo>
                    <a:pt x="11027" y="2726"/>
                  </a:lnTo>
                  <a:lnTo>
                    <a:pt x="8948" y="6317"/>
                  </a:lnTo>
                  <a:lnTo>
                    <a:pt x="8003" y="5781"/>
                  </a:lnTo>
                  <a:cubicBezTo>
                    <a:pt x="8349" y="5151"/>
                    <a:pt x="9704" y="2820"/>
                    <a:pt x="10082" y="2190"/>
                  </a:cubicBezTo>
                  <a:close/>
                  <a:moveTo>
                    <a:pt x="7813" y="6601"/>
                  </a:moveTo>
                  <a:lnTo>
                    <a:pt x="8318" y="6916"/>
                  </a:lnTo>
                  <a:lnTo>
                    <a:pt x="7782" y="7262"/>
                  </a:lnTo>
                  <a:lnTo>
                    <a:pt x="7813" y="6601"/>
                  </a:lnTo>
                  <a:close/>
                  <a:moveTo>
                    <a:pt x="10554" y="8522"/>
                  </a:moveTo>
                  <a:cubicBezTo>
                    <a:pt x="10806" y="8522"/>
                    <a:pt x="10964" y="8711"/>
                    <a:pt x="10964" y="8900"/>
                  </a:cubicBezTo>
                  <a:cubicBezTo>
                    <a:pt x="10964" y="9153"/>
                    <a:pt x="10806" y="9342"/>
                    <a:pt x="10554" y="9342"/>
                  </a:cubicBezTo>
                  <a:lnTo>
                    <a:pt x="5608" y="9342"/>
                  </a:lnTo>
                  <a:cubicBezTo>
                    <a:pt x="5356" y="9342"/>
                    <a:pt x="5167" y="9153"/>
                    <a:pt x="5167" y="8900"/>
                  </a:cubicBezTo>
                  <a:cubicBezTo>
                    <a:pt x="5167" y="8680"/>
                    <a:pt x="5356" y="8522"/>
                    <a:pt x="5608" y="8522"/>
                  </a:cubicBezTo>
                  <a:close/>
                  <a:moveTo>
                    <a:pt x="3088" y="5592"/>
                  </a:moveTo>
                  <a:cubicBezTo>
                    <a:pt x="3308" y="5592"/>
                    <a:pt x="3497" y="5813"/>
                    <a:pt x="3497" y="6002"/>
                  </a:cubicBezTo>
                  <a:lnTo>
                    <a:pt x="3497" y="6286"/>
                  </a:lnTo>
                  <a:cubicBezTo>
                    <a:pt x="3970" y="6443"/>
                    <a:pt x="4348" y="6916"/>
                    <a:pt x="4348" y="7451"/>
                  </a:cubicBezTo>
                  <a:cubicBezTo>
                    <a:pt x="4348" y="7703"/>
                    <a:pt x="4159" y="7861"/>
                    <a:pt x="3907" y="7861"/>
                  </a:cubicBezTo>
                  <a:cubicBezTo>
                    <a:pt x="3655" y="7861"/>
                    <a:pt x="3497" y="7640"/>
                    <a:pt x="3497" y="7451"/>
                  </a:cubicBezTo>
                  <a:cubicBezTo>
                    <a:pt x="3497" y="7231"/>
                    <a:pt x="3308" y="7010"/>
                    <a:pt x="3088" y="7010"/>
                  </a:cubicBezTo>
                  <a:cubicBezTo>
                    <a:pt x="2836" y="7010"/>
                    <a:pt x="2678" y="7231"/>
                    <a:pt x="2678" y="7451"/>
                  </a:cubicBezTo>
                  <a:cubicBezTo>
                    <a:pt x="2678" y="7703"/>
                    <a:pt x="3025" y="7924"/>
                    <a:pt x="3340" y="8176"/>
                  </a:cubicBezTo>
                  <a:cubicBezTo>
                    <a:pt x="3781" y="8491"/>
                    <a:pt x="4348" y="8869"/>
                    <a:pt x="4348" y="9531"/>
                  </a:cubicBezTo>
                  <a:cubicBezTo>
                    <a:pt x="4348" y="10098"/>
                    <a:pt x="3970" y="10539"/>
                    <a:pt x="3497" y="10728"/>
                  </a:cubicBezTo>
                  <a:lnTo>
                    <a:pt x="3497" y="11011"/>
                  </a:lnTo>
                  <a:cubicBezTo>
                    <a:pt x="3497" y="11232"/>
                    <a:pt x="3308" y="11452"/>
                    <a:pt x="3088" y="11452"/>
                  </a:cubicBezTo>
                  <a:cubicBezTo>
                    <a:pt x="2836" y="11452"/>
                    <a:pt x="2678" y="11232"/>
                    <a:pt x="2678" y="11011"/>
                  </a:cubicBezTo>
                  <a:lnTo>
                    <a:pt x="2678" y="10728"/>
                  </a:lnTo>
                  <a:cubicBezTo>
                    <a:pt x="2206" y="10570"/>
                    <a:pt x="1859" y="10098"/>
                    <a:pt x="1859" y="9531"/>
                  </a:cubicBezTo>
                  <a:cubicBezTo>
                    <a:pt x="1859" y="9310"/>
                    <a:pt x="2048" y="9121"/>
                    <a:pt x="2300" y="9121"/>
                  </a:cubicBezTo>
                  <a:cubicBezTo>
                    <a:pt x="2521" y="9121"/>
                    <a:pt x="2678" y="9310"/>
                    <a:pt x="2678" y="9531"/>
                  </a:cubicBezTo>
                  <a:cubicBezTo>
                    <a:pt x="2678" y="9783"/>
                    <a:pt x="2867" y="9940"/>
                    <a:pt x="3088" y="9940"/>
                  </a:cubicBezTo>
                  <a:cubicBezTo>
                    <a:pt x="3308" y="9940"/>
                    <a:pt x="3497" y="9751"/>
                    <a:pt x="3497" y="9531"/>
                  </a:cubicBezTo>
                  <a:cubicBezTo>
                    <a:pt x="3497" y="9310"/>
                    <a:pt x="3182" y="9089"/>
                    <a:pt x="2836" y="8837"/>
                  </a:cubicBezTo>
                  <a:cubicBezTo>
                    <a:pt x="2395" y="8522"/>
                    <a:pt x="1859" y="8113"/>
                    <a:pt x="1859" y="7451"/>
                  </a:cubicBezTo>
                  <a:cubicBezTo>
                    <a:pt x="1859" y="6916"/>
                    <a:pt x="2206" y="6475"/>
                    <a:pt x="2678" y="6286"/>
                  </a:cubicBezTo>
                  <a:lnTo>
                    <a:pt x="2678" y="6002"/>
                  </a:lnTo>
                  <a:cubicBezTo>
                    <a:pt x="2678" y="5750"/>
                    <a:pt x="2867" y="5592"/>
                    <a:pt x="3088" y="5592"/>
                  </a:cubicBezTo>
                  <a:close/>
                  <a:moveTo>
                    <a:pt x="10554" y="11011"/>
                  </a:moveTo>
                  <a:cubicBezTo>
                    <a:pt x="10806" y="11011"/>
                    <a:pt x="10964" y="11200"/>
                    <a:pt x="10964" y="11452"/>
                  </a:cubicBezTo>
                  <a:cubicBezTo>
                    <a:pt x="10964" y="11641"/>
                    <a:pt x="10806" y="11830"/>
                    <a:pt x="10554" y="11830"/>
                  </a:cubicBezTo>
                  <a:lnTo>
                    <a:pt x="5608" y="11830"/>
                  </a:lnTo>
                  <a:cubicBezTo>
                    <a:pt x="5356" y="11830"/>
                    <a:pt x="5167" y="11641"/>
                    <a:pt x="5167" y="11452"/>
                  </a:cubicBezTo>
                  <a:cubicBezTo>
                    <a:pt x="5167" y="11200"/>
                    <a:pt x="5356" y="11011"/>
                    <a:pt x="5608" y="11011"/>
                  </a:cubicBezTo>
                  <a:close/>
                  <a:moveTo>
                    <a:pt x="10933" y="1"/>
                  </a:moveTo>
                  <a:cubicBezTo>
                    <a:pt x="10599" y="1"/>
                    <a:pt x="10280" y="176"/>
                    <a:pt x="10113" y="489"/>
                  </a:cubicBez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1"/>
                    <a:pt x="0" y="5592"/>
                  </a:cubicBezTo>
                  <a:lnTo>
                    <a:pt x="0" y="11389"/>
                  </a:lnTo>
                  <a:cubicBezTo>
                    <a:pt x="0" y="12051"/>
                    <a:pt x="567" y="12618"/>
                    <a:pt x="1229" y="12618"/>
                  </a:cubicBezTo>
                  <a:lnTo>
                    <a:pt x="11437" y="12618"/>
                  </a:lnTo>
                  <a:cubicBezTo>
                    <a:pt x="12098" y="12618"/>
                    <a:pt x="12697" y="12082"/>
                    <a:pt x="12697" y="11389"/>
                  </a:cubicBezTo>
                  <a:lnTo>
                    <a:pt x="12697" y="5592"/>
                  </a:lnTo>
                  <a:cubicBezTo>
                    <a:pt x="12602" y="4931"/>
                    <a:pt x="12067" y="4395"/>
                    <a:pt x="11374" y="4395"/>
                  </a:cubicBezTo>
                  <a:lnTo>
                    <a:pt x="11027" y="4395"/>
                  </a:lnTo>
                  <a:lnTo>
                    <a:pt x="12476" y="1875"/>
                  </a:lnTo>
                  <a:cubicBezTo>
                    <a:pt x="12760" y="1402"/>
                    <a:pt x="12602" y="804"/>
                    <a:pt x="12130" y="583"/>
                  </a:cubicBezTo>
                  <a:lnTo>
                    <a:pt x="11437" y="142"/>
                  </a:lnTo>
                  <a:cubicBezTo>
                    <a:pt x="11277" y="46"/>
                    <a:pt x="11103" y="1"/>
                    <a:pt x="10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grpSp>
          <p:nvGrpSpPr>
            <p:cNvPr id="223" name="Google Shape;10118;p74"/>
            <p:cNvGrpSpPr/>
            <p:nvPr/>
          </p:nvGrpSpPr>
          <p:grpSpPr>
            <a:xfrm>
              <a:off x="11767951" y="2764178"/>
              <a:ext cx="498284" cy="505891"/>
              <a:chOff x="-59400777" y="4084200"/>
              <a:chExt cx="311125" cy="315875"/>
            </a:xfrm>
            <a:grpFill/>
          </p:grpSpPr>
          <p:sp>
            <p:nvSpPr>
              <p:cNvPr id="224" name="Google Shape;10119;p74"/>
              <p:cNvSpPr/>
              <p:nvPr/>
            </p:nvSpPr>
            <p:spPr>
              <a:xfrm>
                <a:off x="-59400777" y="4317350"/>
                <a:ext cx="89800" cy="82725"/>
              </a:xfrm>
              <a:custGeom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37" y="1071"/>
                      <a:pt x="2237" y="1260"/>
                    </a:cubicBezTo>
                    <a:cubicBezTo>
                      <a:pt x="2237" y="1449"/>
                      <a:pt x="2048" y="1701"/>
                      <a:pt x="1796" y="1701"/>
                    </a:cubicBezTo>
                    <a:cubicBezTo>
                      <a:pt x="1576" y="1701"/>
                      <a:pt x="1418" y="1481"/>
                      <a:pt x="1418" y="1260"/>
                    </a:cubicBezTo>
                    <a:cubicBezTo>
                      <a:pt x="1418" y="1008"/>
                      <a:pt x="1576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29" y="3308"/>
                    </a:cubicBezTo>
                    <a:lnTo>
                      <a:pt x="2332" y="3308"/>
                    </a:lnTo>
                    <a:cubicBezTo>
                      <a:pt x="2993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25" name="Google Shape;10120;p74"/>
              <p:cNvSpPr/>
              <p:nvPr/>
            </p:nvSpPr>
            <p:spPr>
              <a:xfrm>
                <a:off x="-59400002" y="4084200"/>
                <a:ext cx="89825" cy="212700"/>
              </a:xfrm>
              <a:custGeom>
                <a:rect l="l" t="t" r="r" b="b"/>
                <a:pathLst>
                  <a:path w="3593" h="8508" extrusionOk="0">
                    <a:moveTo>
                      <a:pt x="1734" y="1607"/>
                    </a:moveTo>
                    <a:cubicBezTo>
                      <a:pt x="1923" y="1607"/>
                      <a:pt x="2175" y="1797"/>
                      <a:pt x="2175" y="2049"/>
                    </a:cubicBezTo>
                    <a:lnTo>
                      <a:pt x="2175" y="7278"/>
                    </a:lnTo>
                    <a:cubicBezTo>
                      <a:pt x="2175" y="7499"/>
                      <a:pt x="1986" y="7656"/>
                      <a:pt x="1734" y="7656"/>
                    </a:cubicBezTo>
                    <a:cubicBezTo>
                      <a:pt x="1513" y="7656"/>
                      <a:pt x="1356" y="7467"/>
                      <a:pt x="1356" y="7278"/>
                    </a:cubicBezTo>
                    <a:lnTo>
                      <a:pt x="1356" y="2049"/>
                    </a:lnTo>
                    <a:cubicBezTo>
                      <a:pt x="1356" y="1797"/>
                      <a:pt x="1545" y="1607"/>
                      <a:pt x="1734" y="1607"/>
                    </a:cubicBezTo>
                    <a:close/>
                    <a:moveTo>
                      <a:pt x="1230" y="1"/>
                    </a:moveTo>
                    <a:cubicBezTo>
                      <a:pt x="568" y="1"/>
                      <a:pt x="1" y="536"/>
                      <a:pt x="1" y="1198"/>
                    </a:cubicBezTo>
                    <a:lnTo>
                      <a:pt x="1" y="8507"/>
                    </a:lnTo>
                    <a:lnTo>
                      <a:pt x="3593" y="8507"/>
                    </a:lnTo>
                    <a:lnTo>
                      <a:pt x="3593" y="1198"/>
                    </a:lnTo>
                    <a:cubicBezTo>
                      <a:pt x="3561" y="536"/>
                      <a:pt x="2994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26" name="Google Shape;10121;p74"/>
              <p:cNvSpPr/>
              <p:nvPr/>
            </p:nvSpPr>
            <p:spPr>
              <a:xfrm>
                <a:off x="-59290502" y="4317350"/>
                <a:ext cx="89800" cy="82725"/>
              </a:xfrm>
              <a:custGeom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05" y="1071"/>
                      <a:pt x="2205" y="1260"/>
                    </a:cubicBezTo>
                    <a:cubicBezTo>
                      <a:pt x="2205" y="1449"/>
                      <a:pt x="2016" y="1701"/>
                      <a:pt x="1796" y="1701"/>
                    </a:cubicBezTo>
                    <a:cubicBezTo>
                      <a:pt x="1575" y="1701"/>
                      <a:pt x="1386" y="1481"/>
                      <a:pt x="1386" y="1260"/>
                    </a:cubicBezTo>
                    <a:cubicBezTo>
                      <a:pt x="1386" y="1008"/>
                      <a:pt x="1575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60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27" name="Google Shape;10122;p74"/>
              <p:cNvSpPr/>
              <p:nvPr/>
            </p:nvSpPr>
            <p:spPr>
              <a:xfrm>
                <a:off x="-59290502" y="4084200"/>
                <a:ext cx="89800" cy="212700"/>
              </a:xfrm>
              <a:custGeom>
                <a:rect l="l" t="t" r="r" b="b"/>
                <a:pathLst>
                  <a:path w="3592" h="8508" extrusionOk="0">
                    <a:moveTo>
                      <a:pt x="1796" y="1607"/>
                    </a:moveTo>
                    <a:cubicBezTo>
                      <a:pt x="2048" y="1607"/>
                      <a:pt x="2205" y="1797"/>
                      <a:pt x="2205" y="2049"/>
                    </a:cubicBezTo>
                    <a:lnTo>
                      <a:pt x="2205" y="7278"/>
                    </a:lnTo>
                    <a:cubicBezTo>
                      <a:pt x="2205" y="7499"/>
                      <a:pt x="2016" y="7656"/>
                      <a:pt x="1796" y="7656"/>
                    </a:cubicBezTo>
                    <a:cubicBezTo>
                      <a:pt x="1607" y="7656"/>
                      <a:pt x="1386" y="7467"/>
                      <a:pt x="1386" y="7278"/>
                    </a:cubicBezTo>
                    <a:lnTo>
                      <a:pt x="1386" y="2049"/>
                    </a:lnTo>
                    <a:cubicBezTo>
                      <a:pt x="1386" y="1797"/>
                      <a:pt x="1575" y="1607"/>
                      <a:pt x="1796" y="1607"/>
                    </a:cubicBezTo>
                    <a:close/>
                    <a:moveTo>
                      <a:pt x="1260" y="1"/>
                    </a:moveTo>
                    <a:cubicBezTo>
                      <a:pt x="599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92" y="536"/>
                      <a:pt x="3025" y="1"/>
                      <a:pt x="2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28" name="Google Shape;10123;p74"/>
              <p:cNvSpPr/>
              <p:nvPr/>
            </p:nvSpPr>
            <p:spPr>
              <a:xfrm>
                <a:off x="-59181026" y="4317350"/>
                <a:ext cx="89800" cy="82725"/>
              </a:xfrm>
              <a:custGeom>
                <a:rect l="l" t="t" r="r" b="b"/>
                <a:pathLst>
                  <a:path w="3592" h="3309" extrusionOk="0">
                    <a:moveTo>
                      <a:pt x="1828" y="851"/>
                    </a:moveTo>
                    <a:cubicBezTo>
                      <a:pt x="2080" y="851"/>
                      <a:pt x="2269" y="1071"/>
                      <a:pt x="2269" y="1260"/>
                    </a:cubicBezTo>
                    <a:cubicBezTo>
                      <a:pt x="2269" y="1449"/>
                      <a:pt x="2080" y="1701"/>
                      <a:pt x="1828" y="1701"/>
                    </a:cubicBezTo>
                    <a:cubicBezTo>
                      <a:pt x="1607" y="1701"/>
                      <a:pt x="1450" y="1481"/>
                      <a:pt x="1450" y="1260"/>
                    </a:cubicBezTo>
                    <a:cubicBezTo>
                      <a:pt x="1450" y="1008"/>
                      <a:pt x="1607" y="851"/>
                      <a:pt x="1828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lnTo>
                      <a:pt x="32" y="2079"/>
                    </a:lnTo>
                    <a:cubicBezTo>
                      <a:pt x="32" y="2741"/>
                      <a:pt x="567" y="3308"/>
                      <a:pt x="1261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29" name="Google Shape;10124;p74"/>
              <p:cNvSpPr/>
              <p:nvPr/>
            </p:nvSpPr>
            <p:spPr>
              <a:xfrm>
                <a:off x="-59179451" y="4084200"/>
                <a:ext cx="89800" cy="212700"/>
              </a:xfrm>
              <a:custGeom>
                <a:rect l="l" t="t" r="r" b="b"/>
                <a:pathLst>
                  <a:path w="3592" h="8508" extrusionOk="0">
                    <a:moveTo>
                      <a:pt x="1733" y="1607"/>
                    </a:moveTo>
                    <a:cubicBezTo>
                      <a:pt x="1922" y="1607"/>
                      <a:pt x="2174" y="1797"/>
                      <a:pt x="2174" y="2049"/>
                    </a:cubicBezTo>
                    <a:lnTo>
                      <a:pt x="2174" y="7278"/>
                    </a:lnTo>
                    <a:cubicBezTo>
                      <a:pt x="2174" y="7499"/>
                      <a:pt x="1985" y="7656"/>
                      <a:pt x="1733" y="7656"/>
                    </a:cubicBezTo>
                    <a:cubicBezTo>
                      <a:pt x="1513" y="7656"/>
                      <a:pt x="1355" y="7467"/>
                      <a:pt x="1355" y="7278"/>
                    </a:cubicBezTo>
                    <a:lnTo>
                      <a:pt x="1355" y="2049"/>
                    </a:lnTo>
                    <a:cubicBezTo>
                      <a:pt x="1355" y="1797"/>
                      <a:pt x="1544" y="1607"/>
                      <a:pt x="1733" y="1607"/>
                    </a:cubicBezTo>
                    <a:close/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60" y="536"/>
                      <a:pt x="2993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234" name="Google Shape;10129;p74"/>
            <p:cNvGrpSpPr/>
            <p:nvPr/>
          </p:nvGrpSpPr>
          <p:grpSpPr>
            <a:xfrm>
              <a:off x="8061811" y="1613794"/>
              <a:ext cx="607772" cy="714064"/>
              <a:chOff x="-64022548" y="3727425"/>
              <a:chExt cx="270175" cy="317425"/>
            </a:xfrm>
            <a:grpFill/>
          </p:grpSpPr>
          <p:sp>
            <p:nvSpPr>
              <p:cNvPr id="235" name="Google Shape;10130;p74"/>
              <p:cNvSpPr/>
              <p:nvPr/>
            </p:nvSpPr>
            <p:spPr>
              <a:xfrm>
                <a:off x="-64022548" y="3912500"/>
                <a:ext cx="270175" cy="90600"/>
              </a:xfrm>
              <a:custGeom>
                <a:rect l="l" t="t" r="r" b="b"/>
                <a:pathLst>
                  <a:path w="10807" h="3623" extrusionOk="0">
                    <a:moveTo>
                      <a:pt x="2111" y="1"/>
                    </a:moveTo>
                    <a:cubicBezTo>
                      <a:pt x="945" y="1"/>
                      <a:pt x="0" y="946"/>
                      <a:pt x="0" y="2080"/>
                    </a:cubicBezTo>
                    <a:lnTo>
                      <a:pt x="0" y="3183"/>
                    </a:lnTo>
                    <a:cubicBezTo>
                      <a:pt x="0" y="3435"/>
                      <a:pt x="221" y="3624"/>
                      <a:pt x="441" y="3624"/>
                    </a:cubicBezTo>
                    <a:lnTo>
                      <a:pt x="10365" y="3624"/>
                    </a:lnTo>
                    <a:cubicBezTo>
                      <a:pt x="10618" y="3624"/>
                      <a:pt x="10807" y="3435"/>
                      <a:pt x="10807" y="3183"/>
                    </a:cubicBezTo>
                    <a:lnTo>
                      <a:pt x="10807" y="2080"/>
                    </a:lnTo>
                    <a:cubicBezTo>
                      <a:pt x="10807" y="946"/>
                      <a:pt x="9861" y="1"/>
                      <a:pt x="8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36" name="Google Shape;10131;p74"/>
              <p:cNvSpPr/>
              <p:nvPr/>
            </p:nvSpPr>
            <p:spPr>
              <a:xfrm>
                <a:off x="-64000503" y="4023550"/>
                <a:ext cx="227650" cy="21300"/>
              </a:xfrm>
              <a:custGeom>
                <a:rect l="l" t="t" r="r" b="b"/>
                <a:pathLst>
                  <a:path w="9106" h="852" extrusionOk="0">
                    <a:moveTo>
                      <a:pt x="0" y="1"/>
                    </a:moveTo>
                    <a:lnTo>
                      <a:pt x="0" y="442"/>
                    </a:lnTo>
                    <a:cubicBezTo>
                      <a:pt x="0" y="694"/>
                      <a:pt x="190" y="851"/>
                      <a:pt x="442" y="851"/>
                    </a:cubicBezTo>
                    <a:lnTo>
                      <a:pt x="8696" y="851"/>
                    </a:lnTo>
                    <a:cubicBezTo>
                      <a:pt x="8948" y="851"/>
                      <a:pt x="9105" y="631"/>
                      <a:pt x="9105" y="442"/>
                    </a:cubicBezTo>
                    <a:lnTo>
                      <a:pt x="910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37" name="Google Shape;10132;p74"/>
              <p:cNvSpPr/>
              <p:nvPr/>
            </p:nvSpPr>
            <p:spPr>
              <a:xfrm>
                <a:off x="-63960325" y="3727425"/>
                <a:ext cx="144925" cy="165425"/>
              </a:xfrm>
              <a:custGeom>
                <a:rect l="l" t="t" r="r" b="b"/>
                <a:pathLst>
                  <a:path w="5797" h="6617" extrusionOk="0">
                    <a:moveTo>
                      <a:pt x="2930" y="0"/>
                    </a:moveTo>
                    <a:cubicBezTo>
                      <a:pt x="1292" y="0"/>
                      <a:pt x="0" y="1292"/>
                      <a:pt x="0" y="2867"/>
                    </a:cubicBezTo>
                    <a:cubicBezTo>
                      <a:pt x="32" y="3812"/>
                      <a:pt x="504" y="4694"/>
                      <a:pt x="1260" y="5230"/>
                    </a:cubicBezTo>
                    <a:lnTo>
                      <a:pt x="1260" y="6616"/>
                    </a:lnTo>
                    <a:lnTo>
                      <a:pt x="4568" y="6616"/>
                    </a:lnTo>
                    <a:lnTo>
                      <a:pt x="4568" y="5230"/>
                    </a:lnTo>
                    <a:cubicBezTo>
                      <a:pt x="5356" y="4694"/>
                      <a:pt x="5797" y="3812"/>
                      <a:pt x="5797" y="2867"/>
                    </a:cubicBezTo>
                    <a:cubicBezTo>
                      <a:pt x="5797" y="1260"/>
                      <a:pt x="4505" y="0"/>
                      <a:pt x="29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259" name="Google Shape;10154;p74"/>
            <p:cNvGrpSpPr/>
            <p:nvPr/>
          </p:nvGrpSpPr>
          <p:grpSpPr>
            <a:xfrm>
              <a:off x="8171512" y="3640450"/>
              <a:ext cx="558124" cy="557947"/>
              <a:chOff x="-60255348" y="3733825"/>
              <a:chExt cx="316650" cy="316550"/>
            </a:xfrm>
            <a:grpFill/>
          </p:grpSpPr>
          <p:sp>
            <p:nvSpPr>
              <p:cNvPr id="260" name="Google Shape;10155;p74"/>
              <p:cNvSpPr/>
              <p:nvPr/>
            </p:nvSpPr>
            <p:spPr>
              <a:xfrm>
                <a:off x="-60218327" y="3733825"/>
                <a:ext cx="235525" cy="316550"/>
              </a:xfrm>
              <a:custGeom>
                <a:rect l="l" t="t" r="r" b="b"/>
                <a:pathLst>
                  <a:path w="9421" h="12662" extrusionOk="0">
                    <a:moveTo>
                      <a:pt x="4821" y="1666"/>
                    </a:moveTo>
                    <a:cubicBezTo>
                      <a:pt x="5073" y="1666"/>
                      <a:pt x="5262" y="1886"/>
                      <a:pt x="5262" y="2075"/>
                    </a:cubicBezTo>
                    <a:lnTo>
                      <a:pt x="5262" y="2359"/>
                    </a:lnTo>
                    <a:cubicBezTo>
                      <a:pt x="5734" y="2485"/>
                      <a:pt x="6081" y="2989"/>
                      <a:pt x="6081" y="3525"/>
                    </a:cubicBezTo>
                    <a:cubicBezTo>
                      <a:pt x="6081" y="3777"/>
                      <a:pt x="5892" y="3934"/>
                      <a:pt x="5640" y="3934"/>
                    </a:cubicBezTo>
                    <a:cubicBezTo>
                      <a:pt x="5419" y="3934"/>
                      <a:pt x="5262" y="3714"/>
                      <a:pt x="5262" y="3525"/>
                    </a:cubicBezTo>
                    <a:cubicBezTo>
                      <a:pt x="5262" y="3273"/>
                      <a:pt x="5073" y="3084"/>
                      <a:pt x="4821" y="3084"/>
                    </a:cubicBezTo>
                    <a:cubicBezTo>
                      <a:pt x="4569" y="3084"/>
                      <a:pt x="4411" y="3273"/>
                      <a:pt x="4411" y="3525"/>
                    </a:cubicBezTo>
                    <a:cubicBezTo>
                      <a:pt x="4411" y="3777"/>
                      <a:pt x="4789" y="3997"/>
                      <a:pt x="5104" y="4249"/>
                    </a:cubicBezTo>
                    <a:cubicBezTo>
                      <a:pt x="5514" y="4564"/>
                      <a:pt x="6081" y="4942"/>
                      <a:pt x="6081" y="5604"/>
                    </a:cubicBezTo>
                    <a:cubicBezTo>
                      <a:pt x="6081" y="6171"/>
                      <a:pt x="5734" y="6612"/>
                      <a:pt x="5262" y="6801"/>
                    </a:cubicBezTo>
                    <a:lnTo>
                      <a:pt x="5262" y="7085"/>
                    </a:lnTo>
                    <a:cubicBezTo>
                      <a:pt x="5262" y="7305"/>
                      <a:pt x="5041" y="7463"/>
                      <a:pt x="4821" y="7463"/>
                    </a:cubicBezTo>
                    <a:cubicBezTo>
                      <a:pt x="4569" y="7463"/>
                      <a:pt x="4411" y="7274"/>
                      <a:pt x="4411" y="7085"/>
                    </a:cubicBezTo>
                    <a:lnTo>
                      <a:pt x="4411" y="6801"/>
                    </a:lnTo>
                    <a:cubicBezTo>
                      <a:pt x="3938" y="6644"/>
                      <a:pt x="3592" y="6171"/>
                      <a:pt x="3592" y="5604"/>
                    </a:cubicBezTo>
                    <a:cubicBezTo>
                      <a:pt x="3592" y="5383"/>
                      <a:pt x="3781" y="5194"/>
                      <a:pt x="4033" y="5194"/>
                    </a:cubicBezTo>
                    <a:cubicBezTo>
                      <a:pt x="4253" y="5194"/>
                      <a:pt x="4411" y="5383"/>
                      <a:pt x="4411" y="5604"/>
                    </a:cubicBezTo>
                    <a:cubicBezTo>
                      <a:pt x="4411" y="5856"/>
                      <a:pt x="4632" y="6014"/>
                      <a:pt x="4821" y="6014"/>
                    </a:cubicBezTo>
                    <a:cubicBezTo>
                      <a:pt x="5041" y="6014"/>
                      <a:pt x="5262" y="5824"/>
                      <a:pt x="5262" y="5604"/>
                    </a:cubicBezTo>
                    <a:cubicBezTo>
                      <a:pt x="5262" y="5383"/>
                      <a:pt x="4947" y="5131"/>
                      <a:pt x="4569" y="4911"/>
                    </a:cubicBezTo>
                    <a:cubicBezTo>
                      <a:pt x="4159" y="4596"/>
                      <a:pt x="3592" y="4186"/>
                      <a:pt x="3592" y="3525"/>
                    </a:cubicBezTo>
                    <a:cubicBezTo>
                      <a:pt x="3592" y="2989"/>
                      <a:pt x="3938" y="2548"/>
                      <a:pt x="4411" y="2359"/>
                    </a:cubicBezTo>
                    <a:lnTo>
                      <a:pt x="4411" y="2075"/>
                    </a:lnTo>
                    <a:cubicBezTo>
                      <a:pt x="4411" y="1823"/>
                      <a:pt x="4632" y="1666"/>
                      <a:pt x="4821" y="1666"/>
                    </a:cubicBezTo>
                    <a:close/>
                    <a:moveTo>
                      <a:pt x="6081" y="9385"/>
                    </a:moveTo>
                    <a:lnTo>
                      <a:pt x="6081" y="10235"/>
                    </a:lnTo>
                    <a:lnTo>
                      <a:pt x="3592" y="10235"/>
                    </a:lnTo>
                    <a:lnTo>
                      <a:pt x="3592" y="9385"/>
                    </a:lnTo>
                    <a:close/>
                    <a:moveTo>
                      <a:pt x="4801" y="0"/>
                    </a:moveTo>
                    <a:cubicBezTo>
                      <a:pt x="4498" y="0"/>
                      <a:pt x="4188" y="29"/>
                      <a:pt x="3875" y="91"/>
                    </a:cubicBezTo>
                    <a:cubicBezTo>
                      <a:pt x="2111" y="500"/>
                      <a:pt x="693" y="1949"/>
                      <a:pt x="378" y="3714"/>
                    </a:cubicBezTo>
                    <a:cubicBezTo>
                      <a:pt x="0" y="5698"/>
                      <a:pt x="1008" y="7652"/>
                      <a:pt x="2773" y="8565"/>
                    </a:cubicBezTo>
                    <a:lnTo>
                      <a:pt x="2773" y="10582"/>
                    </a:lnTo>
                    <a:cubicBezTo>
                      <a:pt x="2773" y="11716"/>
                      <a:pt x="3718" y="12661"/>
                      <a:pt x="4852" y="12661"/>
                    </a:cubicBezTo>
                    <a:cubicBezTo>
                      <a:pt x="5986" y="12661"/>
                      <a:pt x="6963" y="11716"/>
                      <a:pt x="6963" y="10582"/>
                    </a:cubicBezTo>
                    <a:lnTo>
                      <a:pt x="6963" y="8565"/>
                    </a:lnTo>
                    <a:cubicBezTo>
                      <a:pt x="8444" y="7778"/>
                      <a:pt x="9420" y="6234"/>
                      <a:pt x="9420" y="4501"/>
                    </a:cubicBezTo>
                    <a:cubicBezTo>
                      <a:pt x="9392" y="2000"/>
                      <a:pt x="7308" y="0"/>
                      <a:pt x="48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61" name="Google Shape;10156;p74"/>
              <p:cNvSpPr/>
              <p:nvPr/>
            </p:nvSpPr>
            <p:spPr>
              <a:xfrm>
                <a:off x="-60255348" y="3844775"/>
                <a:ext cx="34675" cy="20500"/>
              </a:xfrm>
              <a:custGeom>
                <a:rect l="l" t="t" r="r" b="b"/>
                <a:pathLst>
                  <a:path w="1387" h="820" extrusionOk="0">
                    <a:moveTo>
                      <a:pt x="379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630"/>
                      <a:pt x="190" y="819"/>
                      <a:pt x="379" y="819"/>
                    </a:cubicBezTo>
                    <a:lnTo>
                      <a:pt x="946" y="819"/>
                    </a:lnTo>
                    <a:cubicBezTo>
                      <a:pt x="1166" y="819"/>
                      <a:pt x="1387" y="630"/>
                      <a:pt x="1387" y="378"/>
                    </a:cubicBezTo>
                    <a:cubicBezTo>
                      <a:pt x="1387" y="158"/>
                      <a:pt x="1166" y="0"/>
                      <a:pt x="9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62" name="Google Shape;10157;p74"/>
              <p:cNvSpPr/>
              <p:nvPr/>
            </p:nvSpPr>
            <p:spPr>
              <a:xfrm>
                <a:off x="-59974175" y="3844775"/>
                <a:ext cx="35475" cy="20500"/>
              </a:xfrm>
              <a:custGeom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58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63" name="Google Shape;10158;p74"/>
              <p:cNvSpPr/>
              <p:nvPr/>
            </p:nvSpPr>
            <p:spPr>
              <a:xfrm>
                <a:off x="-60212827" y="3939475"/>
                <a:ext cx="32325" cy="30350"/>
              </a:xfrm>
              <a:custGeom>
                <a:rect l="l" t="t" r="r" b="b"/>
                <a:pathLst>
                  <a:path w="1293" h="1214" extrusionOk="0">
                    <a:moveTo>
                      <a:pt x="836" y="1"/>
                    </a:moveTo>
                    <a:cubicBezTo>
                      <a:pt x="725" y="1"/>
                      <a:pt x="615" y="40"/>
                      <a:pt x="536" y="119"/>
                    </a:cubicBezTo>
                    <a:lnTo>
                      <a:pt x="158" y="497"/>
                    </a:lnTo>
                    <a:cubicBezTo>
                      <a:pt x="1" y="654"/>
                      <a:pt x="1" y="938"/>
                      <a:pt x="158" y="1096"/>
                    </a:cubicBezTo>
                    <a:cubicBezTo>
                      <a:pt x="237" y="1174"/>
                      <a:pt x="340" y="1214"/>
                      <a:pt x="442" y="1214"/>
                    </a:cubicBezTo>
                    <a:cubicBezTo>
                      <a:pt x="544" y="1214"/>
                      <a:pt x="647" y="1174"/>
                      <a:pt x="725" y="1096"/>
                    </a:cubicBezTo>
                    <a:lnTo>
                      <a:pt x="1135" y="686"/>
                    </a:lnTo>
                    <a:cubicBezTo>
                      <a:pt x="1293" y="528"/>
                      <a:pt x="1293" y="245"/>
                      <a:pt x="1135" y="119"/>
                    </a:cubicBezTo>
                    <a:cubicBezTo>
                      <a:pt x="1056" y="40"/>
                      <a:pt x="946" y="1"/>
                      <a:pt x="8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64" name="Google Shape;10159;p74"/>
              <p:cNvSpPr/>
              <p:nvPr/>
            </p:nvSpPr>
            <p:spPr>
              <a:xfrm>
                <a:off x="-60012752" y="3739425"/>
                <a:ext cx="32300" cy="30350"/>
              </a:xfrm>
              <a:custGeom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497"/>
                    </a:lnTo>
                    <a:cubicBezTo>
                      <a:pt x="0" y="654"/>
                      <a:pt x="0" y="938"/>
                      <a:pt x="126" y="1095"/>
                    </a:cubicBezTo>
                    <a:cubicBezTo>
                      <a:pt x="205" y="1174"/>
                      <a:pt x="315" y="1213"/>
                      <a:pt x="425" y="1213"/>
                    </a:cubicBezTo>
                    <a:cubicBezTo>
                      <a:pt x="536" y="1213"/>
                      <a:pt x="646" y="1174"/>
                      <a:pt x="725" y="1095"/>
                    </a:cubicBezTo>
                    <a:lnTo>
                      <a:pt x="1134" y="686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65" name="Google Shape;10160;p74"/>
              <p:cNvSpPr/>
              <p:nvPr/>
            </p:nvSpPr>
            <p:spPr>
              <a:xfrm>
                <a:off x="-60012752" y="3939475"/>
                <a:ext cx="32300" cy="30350"/>
              </a:xfrm>
              <a:custGeom>
                <a:rect l="l" t="t" r="r" b="b"/>
                <a:pathLst>
                  <a:path w="1292" h="1214" extrusionOk="0">
                    <a:moveTo>
                      <a:pt x="425" y="1"/>
                    </a:moveTo>
                    <a:cubicBezTo>
                      <a:pt x="315" y="1"/>
                      <a:pt x="205" y="40"/>
                      <a:pt x="126" y="119"/>
                    </a:cubicBezTo>
                    <a:cubicBezTo>
                      <a:pt x="0" y="245"/>
                      <a:pt x="0" y="528"/>
                      <a:pt x="126" y="686"/>
                    </a:cubicBezTo>
                    <a:lnTo>
                      <a:pt x="536" y="1096"/>
                    </a:lnTo>
                    <a:cubicBezTo>
                      <a:pt x="614" y="1174"/>
                      <a:pt x="725" y="1214"/>
                      <a:pt x="835" y="1214"/>
                    </a:cubicBezTo>
                    <a:cubicBezTo>
                      <a:pt x="945" y="1214"/>
                      <a:pt x="1056" y="1174"/>
                      <a:pt x="1134" y="1096"/>
                    </a:cubicBezTo>
                    <a:cubicBezTo>
                      <a:pt x="1292" y="938"/>
                      <a:pt x="1292" y="654"/>
                      <a:pt x="1134" y="497"/>
                    </a:cubicBezTo>
                    <a:lnTo>
                      <a:pt x="725" y="119"/>
                    </a:lnTo>
                    <a:cubicBezTo>
                      <a:pt x="646" y="40"/>
                      <a:pt x="536" y="1"/>
                      <a:pt x="4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66" name="Google Shape;10161;p74"/>
              <p:cNvSpPr/>
              <p:nvPr/>
            </p:nvSpPr>
            <p:spPr>
              <a:xfrm>
                <a:off x="-60212827" y="3739425"/>
                <a:ext cx="32325" cy="30350"/>
              </a:xfrm>
              <a:custGeom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686"/>
                    </a:cubicBezTo>
                    <a:lnTo>
                      <a:pt x="536" y="1095"/>
                    </a:lnTo>
                    <a:cubicBezTo>
                      <a:pt x="615" y="1174"/>
                      <a:pt x="725" y="1213"/>
                      <a:pt x="836" y="1213"/>
                    </a:cubicBezTo>
                    <a:cubicBezTo>
                      <a:pt x="946" y="1213"/>
                      <a:pt x="1056" y="1174"/>
                      <a:pt x="1135" y="1095"/>
                    </a:cubicBezTo>
                    <a:cubicBezTo>
                      <a:pt x="1293" y="938"/>
                      <a:pt x="1293" y="654"/>
                      <a:pt x="1135" y="497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277" name="Google Shape;10172;p74"/>
            <p:cNvGrpSpPr/>
            <p:nvPr/>
          </p:nvGrpSpPr>
          <p:grpSpPr>
            <a:xfrm>
              <a:off x="9770540" y="1631794"/>
              <a:ext cx="728986" cy="722278"/>
              <a:chOff x="-63679952" y="4093450"/>
              <a:chExt cx="320600" cy="317650"/>
            </a:xfrm>
            <a:grpFill/>
          </p:grpSpPr>
          <p:sp>
            <p:nvSpPr>
              <p:cNvPr id="278" name="Google Shape;10173;p74"/>
              <p:cNvSpPr/>
              <p:nvPr/>
            </p:nvSpPr>
            <p:spPr>
              <a:xfrm>
                <a:off x="-63595653" y="4093450"/>
                <a:ext cx="236300" cy="230425"/>
              </a:xfrm>
              <a:custGeom>
                <a:rect l="l" t="t" r="r" b="b"/>
                <a:pathLst>
                  <a:path w="9452" h="9217" extrusionOk="0">
                    <a:moveTo>
                      <a:pt x="3387" y="836"/>
                    </a:moveTo>
                    <a:cubicBezTo>
                      <a:pt x="3497" y="836"/>
                      <a:pt x="3607" y="875"/>
                      <a:pt x="3686" y="954"/>
                    </a:cubicBezTo>
                    <a:cubicBezTo>
                      <a:pt x="3844" y="1111"/>
                      <a:pt x="3844" y="1395"/>
                      <a:pt x="3686" y="1553"/>
                    </a:cubicBezTo>
                    <a:lnTo>
                      <a:pt x="1638" y="3600"/>
                    </a:lnTo>
                    <a:cubicBezTo>
                      <a:pt x="1560" y="3679"/>
                      <a:pt x="1449" y="3718"/>
                      <a:pt x="1339" y="3718"/>
                    </a:cubicBezTo>
                    <a:cubicBezTo>
                      <a:pt x="1229" y="3718"/>
                      <a:pt x="1118" y="3679"/>
                      <a:pt x="1040" y="3600"/>
                    </a:cubicBezTo>
                    <a:cubicBezTo>
                      <a:pt x="882" y="3443"/>
                      <a:pt x="882" y="3159"/>
                      <a:pt x="1040" y="3002"/>
                    </a:cubicBezTo>
                    <a:lnTo>
                      <a:pt x="3088" y="954"/>
                    </a:lnTo>
                    <a:cubicBezTo>
                      <a:pt x="3166" y="875"/>
                      <a:pt x="3277" y="836"/>
                      <a:pt x="3387" y="836"/>
                    </a:cubicBezTo>
                    <a:close/>
                    <a:moveTo>
                      <a:pt x="8081" y="5530"/>
                    </a:moveTo>
                    <a:cubicBezTo>
                      <a:pt x="8191" y="5530"/>
                      <a:pt x="8302" y="5569"/>
                      <a:pt x="8380" y="5648"/>
                    </a:cubicBezTo>
                    <a:cubicBezTo>
                      <a:pt x="8538" y="5806"/>
                      <a:pt x="8538" y="6089"/>
                      <a:pt x="8380" y="6247"/>
                    </a:cubicBezTo>
                    <a:lnTo>
                      <a:pt x="6333" y="8295"/>
                    </a:lnTo>
                    <a:cubicBezTo>
                      <a:pt x="6254" y="8358"/>
                      <a:pt x="6143" y="8389"/>
                      <a:pt x="6033" y="8389"/>
                    </a:cubicBezTo>
                    <a:cubicBezTo>
                      <a:pt x="5923" y="8389"/>
                      <a:pt x="5813" y="8358"/>
                      <a:pt x="5734" y="8295"/>
                    </a:cubicBezTo>
                    <a:cubicBezTo>
                      <a:pt x="5576" y="8137"/>
                      <a:pt x="5576" y="7853"/>
                      <a:pt x="5734" y="7696"/>
                    </a:cubicBezTo>
                    <a:lnTo>
                      <a:pt x="7782" y="5648"/>
                    </a:lnTo>
                    <a:cubicBezTo>
                      <a:pt x="7861" y="5569"/>
                      <a:pt x="7971" y="5530"/>
                      <a:pt x="8081" y="5530"/>
                    </a:cubicBezTo>
                    <a:close/>
                    <a:moveTo>
                      <a:pt x="3414" y="1"/>
                    </a:moveTo>
                    <a:cubicBezTo>
                      <a:pt x="3095" y="1"/>
                      <a:pt x="2772" y="119"/>
                      <a:pt x="2520" y="355"/>
                    </a:cubicBezTo>
                    <a:lnTo>
                      <a:pt x="473" y="2403"/>
                    </a:lnTo>
                    <a:cubicBezTo>
                      <a:pt x="0" y="2876"/>
                      <a:pt x="0" y="3663"/>
                      <a:pt x="473" y="4199"/>
                    </a:cubicBezTo>
                    <a:cubicBezTo>
                      <a:pt x="700" y="4406"/>
                      <a:pt x="1008" y="4544"/>
                      <a:pt x="1345" y="4544"/>
                    </a:cubicBezTo>
                    <a:cubicBezTo>
                      <a:pt x="1522" y="4544"/>
                      <a:pt x="1706" y="4506"/>
                      <a:pt x="1890" y="4419"/>
                    </a:cubicBezTo>
                    <a:lnTo>
                      <a:pt x="4915" y="7444"/>
                    </a:lnTo>
                    <a:cubicBezTo>
                      <a:pt x="4663" y="7980"/>
                      <a:pt x="4789" y="8515"/>
                      <a:pt x="5135" y="8862"/>
                    </a:cubicBezTo>
                    <a:cubicBezTo>
                      <a:pt x="5372" y="9098"/>
                      <a:pt x="5687" y="9216"/>
                      <a:pt x="6010" y="9216"/>
                    </a:cubicBezTo>
                    <a:cubicBezTo>
                      <a:pt x="6333" y="9216"/>
                      <a:pt x="6663" y="9098"/>
                      <a:pt x="6931" y="8862"/>
                    </a:cubicBezTo>
                    <a:lnTo>
                      <a:pt x="8979" y="6814"/>
                    </a:lnTo>
                    <a:cubicBezTo>
                      <a:pt x="9452" y="6341"/>
                      <a:pt x="9452" y="5554"/>
                      <a:pt x="8979" y="5050"/>
                    </a:cubicBezTo>
                    <a:cubicBezTo>
                      <a:pt x="8757" y="4828"/>
                      <a:pt x="8445" y="4696"/>
                      <a:pt x="8117" y="4696"/>
                    </a:cubicBezTo>
                    <a:cubicBezTo>
                      <a:pt x="7933" y="4696"/>
                      <a:pt x="7743" y="4738"/>
                      <a:pt x="7561" y="4829"/>
                    </a:cubicBezTo>
                    <a:lnTo>
                      <a:pt x="4505" y="1773"/>
                    </a:lnTo>
                    <a:cubicBezTo>
                      <a:pt x="4757" y="1269"/>
                      <a:pt x="4631" y="733"/>
                      <a:pt x="4285" y="355"/>
                    </a:cubicBezTo>
                    <a:cubicBezTo>
                      <a:pt x="4048" y="119"/>
                      <a:pt x="3733" y="1"/>
                      <a:pt x="34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79" name="Google Shape;10174;p74"/>
              <p:cNvSpPr/>
              <p:nvPr/>
            </p:nvSpPr>
            <p:spPr>
              <a:xfrm>
                <a:off x="-63679952" y="4233850"/>
                <a:ext cx="177250" cy="177250"/>
              </a:xfrm>
              <a:custGeom>
                <a:rect l="l" t="t" r="r" b="b"/>
                <a:pathLst>
                  <a:path w="7090" h="7090" extrusionOk="0">
                    <a:moveTo>
                      <a:pt x="5325" y="1"/>
                    </a:moveTo>
                    <a:lnTo>
                      <a:pt x="4160" y="1166"/>
                    </a:lnTo>
                    <a:cubicBezTo>
                      <a:pt x="4081" y="1088"/>
                      <a:pt x="3971" y="1048"/>
                      <a:pt x="3860" y="1048"/>
                    </a:cubicBezTo>
                    <a:cubicBezTo>
                      <a:pt x="3750" y="1048"/>
                      <a:pt x="3640" y="1088"/>
                      <a:pt x="3561" y="1166"/>
                    </a:cubicBezTo>
                    <a:lnTo>
                      <a:pt x="474" y="4254"/>
                    </a:lnTo>
                    <a:cubicBezTo>
                      <a:pt x="159" y="4569"/>
                      <a:pt x="1" y="4947"/>
                      <a:pt x="1" y="5419"/>
                    </a:cubicBezTo>
                    <a:cubicBezTo>
                      <a:pt x="1" y="5861"/>
                      <a:pt x="159" y="6302"/>
                      <a:pt x="474" y="6617"/>
                    </a:cubicBezTo>
                    <a:cubicBezTo>
                      <a:pt x="789" y="6932"/>
                      <a:pt x="1214" y="7089"/>
                      <a:pt x="1639" y="7089"/>
                    </a:cubicBezTo>
                    <a:cubicBezTo>
                      <a:pt x="2065" y="7089"/>
                      <a:pt x="2490" y="6932"/>
                      <a:pt x="2805" y="6617"/>
                    </a:cubicBezTo>
                    <a:lnTo>
                      <a:pt x="5892" y="3529"/>
                    </a:lnTo>
                    <a:cubicBezTo>
                      <a:pt x="6081" y="3372"/>
                      <a:pt x="6081" y="3088"/>
                      <a:pt x="5924" y="2931"/>
                    </a:cubicBezTo>
                    <a:lnTo>
                      <a:pt x="7090" y="1765"/>
                    </a:lnTo>
                    <a:lnTo>
                      <a:pt x="53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80" name="Google Shape;10175;p74"/>
              <p:cNvSpPr/>
              <p:nvPr/>
            </p:nvSpPr>
            <p:spPr>
              <a:xfrm>
                <a:off x="-63548400" y="4348850"/>
                <a:ext cx="185900" cy="62250"/>
              </a:xfrm>
              <a:custGeom>
                <a:rect l="l" t="t" r="r" b="b"/>
                <a:pathLst>
                  <a:path w="7436" h="2490" extrusionOk="0">
                    <a:moveTo>
                      <a:pt x="2048" y="0"/>
                    </a:moveTo>
                    <a:cubicBezTo>
                      <a:pt x="1355" y="0"/>
                      <a:pt x="819" y="536"/>
                      <a:pt x="819" y="1229"/>
                    </a:cubicBezTo>
                    <a:lnTo>
                      <a:pt x="819" y="1639"/>
                    </a:lnTo>
                    <a:lnTo>
                      <a:pt x="410" y="1639"/>
                    </a:lnTo>
                    <a:cubicBezTo>
                      <a:pt x="189" y="1639"/>
                      <a:pt x="0" y="1859"/>
                      <a:pt x="0" y="2048"/>
                    </a:cubicBezTo>
                    <a:cubicBezTo>
                      <a:pt x="0" y="2269"/>
                      <a:pt x="189" y="2489"/>
                      <a:pt x="410" y="2489"/>
                    </a:cubicBezTo>
                    <a:lnTo>
                      <a:pt x="7026" y="2489"/>
                    </a:lnTo>
                    <a:cubicBezTo>
                      <a:pt x="7278" y="2489"/>
                      <a:pt x="7435" y="2269"/>
                      <a:pt x="7435" y="2048"/>
                    </a:cubicBezTo>
                    <a:cubicBezTo>
                      <a:pt x="7435" y="1859"/>
                      <a:pt x="7246" y="1639"/>
                      <a:pt x="6994" y="1639"/>
                    </a:cubicBezTo>
                    <a:lnTo>
                      <a:pt x="6616" y="1639"/>
                    </a:lnTo>
                    <a:lnTo>
                      <a:pt x="6616" y="1229"/>
                    </a:lnTo>
                    <a:cubicBezTo>
                      <a:pt x="6616" y="536"/>
                      <a:pt x="6049" y="0"/>
                      <a:pt x="53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289" name="Google Shape;10184;p74"/>
            <p:cNvGrpSpPr/>
            <p:nvPr/>
          </p:nvGrpSpPr>
          <p:grpSpPr>
            <a:xfrm>
              <a:off x="4282682" y="3638745"/>
              <a:ext cx="558124" cy="559534"/>
              <a:chOff x="-61783348" y="3743950"/>
              <a:chExt cx="316650" cy="317450"/>
            </a:xfrm>
            <a:grpFill/>
          </p:grpSpPr>
          <p:sp>
            <p:nvSpPr>
              <p:cNvPr id="290" name="Google Shape;10185;p74"/>
              <p:cNvSpPr/>
              <p:nvPr/>
            </p:nvSpPr>
            <p:spPr>
              <a:xfrm>
                <a:off x="-61783348" y="3743950"/>
                <a:ext cx="316650" cy="317450"/>
              </a:xfrm>
              <a:custGeom>
                <a:rect l="l" t="t" r="r" b="b"/>
                <a:pathLst>
                  <a:path w="12666" h="12698" extrusionOk="0">
                    <a:moveTo>
                      <a:pt x="379" y="1"/>
                    </a:moveTo>
                    <a:cubicBezTo>
                      <a:pt x="158" y="1"/>
                      <a:pt x="1" y="190"/>
                      <a:pt x="1" y="410"/>
                    </a:cubicBezTo>
                    <a:lnTo>
                      <a:pt x="1" y="12256"/>
                    </a:lnTo>
                    <a:cubicBezTo>
                      <a:pt x="1" y="12508"/>
                      <a:pt x="190" y="12697"/>
                      <a:pt x="379" y="12697"/>
                    </a:cubicBezTo>
                    <a:lnTo>
                      <a:pt x="12256" y="12697"/>
                    </a:lnTo>
                    <a:cubicBezTo>
                      <a:pt x="12477" y="12697"/>
                      <a:pt x="12666" y="12508"/>
                      <a:pt x="12666" y="12256"/>
                    </a:cubicBezTo>
                    <a:cubicBezTo>
                      <a:pt x="12634" y="12067"/>
                      <a:pt x="12477" y="11878"/>
                      <a:pt x="12256" y="11878"/>
                    </a:cubicBezTo>
                    <a:lnTo>
                      <a:pt x="820" y="11878"/>
                    </a:lnTo>
                    <a:lnTo>
                      <a:pt x="820" y="410"/>
                    </a:lnTo>
                    <a:cubicBezTo>
                      <a:pt x="820" y="158"/>
                      <a:pt x="631" y="1"/>
                      <a:pt x="3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91" name="Google Shape;10186;p74"/>
              <p:cNvSpPr/>
              <p:nvPr/>
            </p:nvSpPr>
            <p:spPr>
              <a:xfrm>
                <a:off x="-61739227" y="3833750"/>
                <a:ext cx="272525" cy="149675"/>
              </a:xfrm>
              <a:custGeom>
                <a:rect l="l" t="t" r="r" b="b"/>
                <a:pathLst>
                  <a:path w="10901" h="5987" extrusionOk="0">
                    <a:moveTo>
                      <a:pt x="9641" y="0"/>
                    </a:moveTo>
                    <a:cubicBezTo>
                      <a:pt x="8979" y="0"/>
                      <a:pt x="8444" y="536"/>
                      <a:pt x="8444" y="1229"/>
                    </a:cubicBezTo>
                    <a:cubicBezTo>
                      <a:pt x="8444" y="1418"/>
                      <a:pt x="8475" y="1575"/>
                      <a:pt x="8538" y="1733"/>
                    </a:cubicBezTo>
                    <a:lnTo>
                      <a:pt x="6900" y="3403"/>
                    </a:lnTo>
                    <a:cubicBezTo>
                      <a:pt x="6742" y="3308"/>
                      <a:pt x="6553" y="3277"/>
                      <a:pt x="6396" y="3277"/>
                    </a:cubicBezTo>
                    <a:cubicBezTo>
                      <a:pt x="6238" y="3277"/>
                      <a:pt x="6018" y="3308"/>
                      <a:pt x="5860" y="3403"/>
                    </a:cubicBezTo>
                    <a:lnTo>
                      <a:pt x="5041" y="2552"/>
                    </a:lnTo>
                    <a:cubicBezTo>
                      <a:pt x="5136" y="2395"/>
                      <a:pt x="5167" y="2206"/>
                      <a:pt x="5167" y="2048"/>
                    </a:cubicBezTo>
                    <a:cubicBezTo>
                      <a:pt x="5167" y="1386"/>
                      <a:pt x="4600" y="819"/>
                      <a:pt x="3938" y="819"/>
                    </a:cubicBezTo>
                    <a:cubicBezTo>
                      <a:pt x="3277" y="819"/>
                      <a:pt x="2710" y="1386"/>
                      <a:pt x="2710" y="2048"/>
                    </a:cubicBezTo>
                    <a:cubicBezTo>
                      <a:pt x="2710" y="2237"/>
                      <a:pt x="2773" y="2395"/>
                      <a:pt x="2836" y="2552"/>
                    </a:cubicBezTo>
                    <a:lnTo>
                      <a:pt x="1733" y="3655"/>
                    </a:lnTo>
                    <a:cubicBezTo>
                      <a:pt x="1575" y="3592"/>
                      <a:pt x="1386" y="3560"/>
                      <a:pt x="1229" y="3560"/>
                    </a:cubicBezTo>
                    <a:cubicBezTo>
                      <a:pt x="567" y="3560"/>
                      <a:pt x="0" y="4096"/>
                      <a:pt x="0" y="4757"/>
                    </a:cubicBezTo>
                    <a:cubicBezTo>
                      <a:pt x="0" y="5451"/>
                      <a:pt x="567" y="5986"/>
                      <a:pt x="1229" y="5986"/>
                    </a:cubicBezTo>
                    <a:cubicBezTo>
                      <a:pt x="1891" y="5986"/>
                      <a:pt x="2458" y="5451"/>
                      <a:pt x="2458" y="4757"/>
                    </a:cubicBezTo>
                    <a:cubicBezTo>
                      <a:pt x="2458" y="4568"/>
                      <a:pt x="2395" y="4411"/>
                      <a:pt x="2332" y="4253"/>
                    </a:cubicBezTo>
                    <a:lnTo>
                      <a:pt x="3434" y="3151"/>
                    </a:lnTo>
                    <a:cubicBezTo>
                      <a:pt x="3592" y="3214"/>
                      <a:pt x="3781" y="3277"/>
                      <a:pt x="3938" y="3277"/>
                    </a:cubicBezTo>
                    <a:cubicBezTo>
                      <a:pt x="4096" y="3277"/>
                      <a:pt x="4285" y="3214"/>
                      <a:pt x="4442" y="3151"/>
                    </a:cubicBezTo>
                    <a:lnTo>
                      <a:pt x="5293" y="3970"/>
                    </a:lnTo>
                    <a:cubicBezTo>
                      <a:pt x="5199" y="4127"/>
                      <a:pt x="5167" y="4348"/>
                      <a:pt x="5167" y="4505"/>
                    </a:cubicBezTo>
                    <a:cubicBezTo>
                      <a:pt x="5167" y="5167"/>
                      <a:pt x="5703" y="5703"/>
                      <a:pt x="6396" y="5703"/>
                    </a:cubicBezTo>
                    <a:cubicBezTo>
                      <a:pt x="7057" y="5703"/>
                      <a:pt x="7593" y="5167"/>
                      <a:pt x="7593" y="4505"/>
                    </a:cubicBezTo>
                    <a:cubicBezTo>
                      <a:pt x="7593" y="4285"/>
                      <a:pt x="7561" y="4127"/>
                      <a:pt x="7498" y="3970"/>
                    </a:cubicBezTo>
                    <a:lnTo>
                      <a:pt x="9137" y="2332"/>
                    </a:lnTo>
                    <a:cubicBezTo>
                      <a:pt x="9294" y="2395"/>
                      <a:pt x="9483" y="2458"/>
                      <a:pt x="9641" y="2458"/>
                    </a:cubicBezTo>
                    <a:cubicBezTo>
                      <a:pt x="10334" y="2458"/>
                      <a:pt x="10901" y="1890"/>
                      <a:pt x="10901" y="1229"/>
                    </a:cubicBezTo>
                    <a:cubicBezTo>
                      <a:pt x="10901" y="536"/>
                      <a:pt x="10334" y="0"/>
                      <a:pt x="96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sp>
          <p:nvSpPr>
            <p:cNvPr id="294" name="Google Shape;10189;p74"/>
            <p:cNvSpPr/>
            <p:nvPr/>
          </p:nvSpPr>
          <p:spPr>
            <a:xfrm>
              <a:off x="9048985" y="3717609"/>
              <a:ext cx="560900" cy="437343"/>
            </a:xfrm>
            <a:custGeom>
              <a:rect l="l" t="t" r="r" b="b"/>
              <a:pathLst>
                <a:path w="12729" h="9925" extrusionOk="0">
                  <a:moveTo>
                    <a:pt x="925" y="3644"/>
                  </a:moveTo>
                  <a:cubicBezTo>
                    <a:pt x="944" y="3644"/>
                    <a:pt x="963" y="3648"/>
                    <a:pt x="978" y="3655"/>
                  </a:cubicBezTo>
                  <a:lnTo>
                    <a:pt x="1608" y="3970"/>
                  </a:lnTo>
                  <a:lnTo>
                    <a:pt x="1608" y="5924"/>
                  </a:lnTo>
                  <a:lnTo>
                    <a:pt x="978" y="6239"/>
                  </a:lnTo>
                  <a:cubicBezTo>
                    <a:pt x="960" y="6256"/>
                    <a:pt x="937" y="6264"/>
                    <a:pt x="914" y="6264"/>
                  </a:cubicBezTo>
                  <a:cubicBezTo>
                    <a:pt x="854" y="6264"/>
                    <a:pt x="788" y="6212"/>
                    <a:pt x="788" y="6144"/>
                  </a:cubicBezTo>
                  <a:lnTo>
                    <a:pt x="788" y="3781"/>
                  </a:lnTo>
                  <a:cubicBezTo>
                    <a:pt x="788" y="3685"/>
                    <a:pt x="862" y="3644"/>
                    <a:pt x="925" y="3644"/>
                  </a:cubicBezTo>
                  <a:close/>
                  <a:moveTo>
                    <a:pt x="4128" y="7184"/>
                  </a:moveTo>
                  <a:lnTo>
                    <a:pt x="6963" y="8035"/>
                  </a:lnTo>
                  <a:cubicBezTo>
                    <a:pt x="6648" y="8507"/>
                    <a:pt x="6176" y="8759"/>
                    <a:pt x="5640" y="8759"/>
                  </a:cubicBezTo>
                  <a:cubicBezTo>
                    <a:pt x="4821" y="8759"/>
                    <a:pt x="4097" y="8066"/>
                    <a:pt x="4128" y="7184"/>
                  </a:cubicBezTo>
                  <a:close/>
                  <a:moveTo>
                    <a:pt x="11374" y="820"/>
                  </a:moveTo>
                  <a:cubicBezTo>
                    <a:pt x="11626" y="820"/>
                    <a:pt x="11815" y="1009"/>
                    <a:pt x="11815" y="1198"/>
                  </a:cubicBezTo>
                  <a:lnTo>
                    <a:pt x="11815" y="8665"/>
                  </a:lnTo>
                  <a:cubicBezTo>
                    <a:pt x="11815" y="8885"/>
                    <a:pt x="11626" y="9043"/>
                    <a:pt x="11374" y="9043"/>
                  </a:cubicBezTo>
                  <a:cubicBezTo>
                    <a:pt x="11154" y="9043"/>
                    <a:pt x="10996" y="8854"/>
                    <a:pt x="10996" y="8665"/>
                  </a:cubicBezTo>
                  <a:lnTo>
                    <a:pt x="10996" y="1198"/>
                  </a:lnTo>
                  <a:cubicBezTo>
                    <a:pt x="10996" y="977"/>
                    <a:pt x="11185" y="820"/>
                    <a:pt x="11374" y="820"/>
                  </a:cubicBezTo>
                  <a:close/>
                  <a:moveTo>
                    <a:pt x="11437" y="1"/>
                  </a:moveTo>
                  <a:cubicBezTo>
                    <a:pt x="10870" y="1"/>
                    <a:pt x="10366" y="379"/>
                    <a:pt x="10240" y="883"/>
                  </a:cubicBezTo>
                  <a:lnTo>
                    <a:pt x="2080" y="3246"/>
                  </a:lnTo>
                  <a:lnTo>
                    <a:pt x="1387" y="2899"/>
                  </a:lnTo>
                  <a:cubicBezTo>
                    <a:pt x="1251" y="2831"/>
                    <a:pt x="1109" y="2800"/>
                    <a:pt x="970" y="2800"/>
                  </a:cubicBezTo>
                  <a:cubicBezTo>
                    <a:pt x="466" y="2800"/>
                    <a:pt x="1" y="3213"/>
                    <a:pt x="1" y="3781"/>
                  </a:cubicBezTo>
                  <a:lnTo>
                    <a:pt x="1" y="6144"/>
                  </a:lnTo>
                  <a:cubicBezTo>
                    <a:pt x="1" y="6687"/>
                    <a:pt x="465" y="7095"/>
                    <a:pt x="983" y="7095"/>
                  </a:cubicBezTo>
                  <a:cubicBezTo>
                    <a:pt x="1127" y="7095"/>
                    <a:pt x="1275" y="7063"/>
                    <a:pt x="1419" y="6995"/>
                  </a:cubicBezTo>
                  <a:lnTo>
                    <a:pt x="2143" y="6648"/>
                  </a:lnTo>
                  <a:lnTo>
                    <a:pt x="3340" y="6995"/>
                  </a:lnTo>
                  <a:cubicBezTo>
                    <a:pt x="3151" y="8444"/>
                    <a:pt x="4286" y="9641"/>
                    <a:pt x="5672" y="9641"/>
                  </a:cubicBezTo>
                  <a:cubicBezTo>
                    <a:pt x="6585" y="9641"/>
                    <a:pt x="7405" y="9074"/>
                    <a:pt x="7814" y="8287"/>
                  </a:cubicBezTo>
                  <a:lnTo>
                    <a:pt x="10271" y="9011"/>
                  </a:lnTo>
                  <a:cubicBezTo>
                    <a:pt x="10429" y="9515"/>
                    <a:pt x="10902" y="9925"/>
                    <a:pt x="11469" y="9925"/>
                  </a:cubicBezTo>
                  <a:cubicBezTo>
                    <a:pt x="12130" y="9925"/>
                    <a:pt x="12729" y="9358"/>
                    <a:pt x="12729" y="8696"/>
                  </a:cubicBezTo>
                  <a:lnTo>
                    <a:pt x="12729" y="1261"/>
                  </a:lnTo>
                  <a:cubicBezTo>
                    <a:pt x="12634" y="536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grpSp>
          <p:nvGrpSpPr>
            <p:cNvPr id="295" name="Google Shape;10190;p74"/>
            <p:cNvGrpSpPr/>
            <p:nvPr/>
          </p:nvGrpSpPr>
          <p:grpSpPr>
            <a:xfrm>
              <a:off x="10898037" y="3656980"/>
              <a:ext cx="511138" cy="504969"/>
              <a:chOff x="-59869425" y="4102225"/>
              <a:chExt cx="319025" cy="315175"/>
            </a:xfrm>
            <a:grpFill/>
          </p:grpSpPr>
          <p:sp>
            <p:nvSpPr>
              <p:cNvPr id="296" name="Google Shape;10191;p74"/>
              <p:cNvSpPr/>
              <p:nvPr/>
            </p:nvSpPr>
            <p:spPr>
              <a:xfrm>
                <a:off x="-59869425" y="4102225"/>
                <a:ext cx="149675" cy="256825"/>
              </a:xfrm>
              <a:custGeom>
                <a:rect l="l" t="t" r="r" b="b"/>
                <a:pathLst>
                  <a:path w="5987" h="10273" extrusionOk="0">
                    <a:moveTo>
                      <a:pt x="5532" y="1"/>
                    </a:moveTo>
                    <a:cubicBezTo>
                      <a:pt x="5515" y="1"/>
                      <a:pt x="5499" y="2"/>
                      <a:pt x="5483" y="4"/>
                    </a:cubicBezTo>
                    <a:cubicBezTo>
                      <a:pt x="2364" y="445"/>
                      <a:pt x="1" y="3123"/>
                      <a:pt x="1" y="6274"/>
                    </a:cubicBezTo>
                    <a:cubicBezTo>
                      <a:pt x="1" y="7692"/>
                      <a:pt x="442" y="8983"/>
                      <a:pt x="1293" y="10086"/>
                    </a:cubicBezTo>
                    <a:cubicBezTo>
                      <a:pt x="1381" y="10209"/>
                      <a:pt x="1507" y="10273"/>
                      <a:pt x="1635" y="10273"/>
                    </a:cubicBezTo>
                    <a:cubicBezTo>
                      <a:pt x="1737" y="10273"/>
                      <a:pt x="1839" y="10233"/>
                      <a:pt x="1923" y="10149"/>
                    </a:cubicBezTo>
                    <a:lnTo>
                      <a:pt x="3719" y="8353"/>
                    </a:lnTo>
                    <a:cubicBezTo>
                      <a:pt x="3813" y="8259"/>
                      <a:pt x="3845" y="8007"/>
                      <a:pt x="3782" y="7849"/>
                    </a:cubicBezTo>
                    <a:cubicBezTo>
                      <a:pt x="3498" y="7376"/>
                      <a:pt x="3341" y="6809"/>
                      <a:pt x="3341" y="6274"/>
                    </a:cubicBezTo>
                    <a:cubicBezTo>
                      <a:pt x="3341" y="4888"/>
                      <a:pt x="4286" y="3659"/>
                      <a:pt x="5672" y="3312"/>
                    </a:cubicBezTo>
                    <a:cubicBezTo>
                      <a:pt x="5861" y="3281"/>
                      <a:pt x="5987" y="3123"/>
                      <a:pt x="5987" y="2934"/>
                    </a:cubicBezTo>
                    <a:lnTo>
                      <a:pt x="5987" y="414"/>
                    </a:lnTo>
                    <a:cubicBezTo>
                      <a:pt x="5958" y="180"/>
                      <a:pt x="5739" y="1"/>
                      <a:pt x="55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97" name="Google Shape;10192;p74"/>
              <p:cNvSpPr/>
              <p:nvPr/>
            </p:nvSpPr>
            <p:spPr>
              <a:xfrm>
                <a:off x="-59811127" y="4322075"/>
                <a:ext cx="201650" cy="95325"/>
              </a:xfrm>
              <a:custGeom>
                <a:rect l="l" t="t" r="r" b="b"/>
                <a:pathLst>
                  <a:path w="8066" h="3812" extrusionOk="0">
                    <a:moveTo>
                      <a:pt x="5758" y="0"/>
                    </a:moveTo>
                    <a:cubicBezTo>
                      <a:pt x="5692" y="0"/>
                      <a:pt x="5629" y="11"/>
                      <a:pt x="5577" y="32"/>
                    </a:cubicBezTo>
                    <a:cubicBezTo>
                      <a:pt x="5091" y="339"/>
                      <a:pt x="4530" y="489"/>
                      <a:pt x="3972" y="489"/>
                    </a:cubicBezTo>
                    <a:cubicBezTo>
                      <a:pt x="3444" y="489"/>
                      <a:pt x="2917" y="355"/>
                      <a:pt x="2458" y="95"/>
                    </a:cubicBezTo>
                    <a:cubicBezTo>
                      <a:pt x="2389" y="53"/>
                      <a:pt x="2314" y="30"/>
                      <a:pt x="2239" y="30"/>
                    </a:cubicBezTo>
                    <a:cubicBezTo>
                      <a:pt x="2141" y="30"/>
                      <a:pt x="2042" y="69"/>
                      <a:pt x="1954" y="158"/>
                    </a:cubicBezTo>
                    <a:lnTo>
                      <a:pt x="189" y="1922"/>
                    </a:lnTo>
                    <a:cubicBezTo>
                      <a:pt x="0" y="2143"/>
                      <a:pt x="32" y="2395"/>
                      <a:pt x="221" y="2552"/>
                    </a:cubicBezTo>
                    <a:cubicBezTo>
                      <a:pt x="1324" y="3403"/>
                      <a:pt x="2615" y="3812"/>
                      <a:pt x="4001" y="3812"/>
                    </a:cubicBezTo>
                    <a:cubicBezTo>
                      <a:pt x="5388" y="3812"/>
                      <a:pt x="6711" y="3403"/>
                      <a:pt x="7814" y="2521"/>
                    </a:cubicBezTo>
                    <a:cubicBezTo>
                      <a:pt x="8034" y="2363"/>
                      <a:pt x="8066" y="2080"/>
                      <a:pt x="7877" y="1890"/>
                    </a:cubicBezTo>
                    <a:lnTo>
                      <a:pt x="6112" y="126"/>
                    </a:lnTo>
                    <a:cubicBezTo>
                      <a:pt x="6028" y="42"/>
                      <a:pt x="5888" y="0"/>
                      <a:pt x="57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98" name="Google Shape;10193;p74"/>
              <p:cNvSpPr/>
              <p:nvPr/>
            </p:nvSpPr>
            <p:spPr>
              <a:xfrm>
                <a:off x="-59700077" y="4102225"/>
                <a:ext cx="149675" cy="256525"/>
              </a:xfrm>
              <a:custGeom>
                <a:rect l="l" t="t" r="r" b="b"/>
                <a:pathLst>
                  <a:path w="5987" h="10261" extrusionOk="0">
                    <a:moveTo>
                      <a:pt x="418" y="1"/>
                    </a:moveTo>
                    <a:cubicBezTo>
                      <a:pt x="190" y="1"/>
                      <a:pt x="1" y="180"/>
                      <a:pt x="1" y="414"/>
                    </a:cubicBezTo>
                    <a:lnTo>
                      <a:pt x="1" y="2934"/>
                    </a:lnTo>
                    <a:cubicBezTo>
                      <a:pt x="1" y="3123"/>
                      <a:pt x="127" y="3281"/>
                      <a:pt x="316" y="3312"/>
                    </a:cubicBezTo>
                    <a:cubicBezTo>
                      <a:pt x="1639" y="3659"/>
                      <a:pt x="2647" y="4856"/>
                      <a:pt x="2647" y="6274"/>
                    </a:cubicBezTo>
                    <a:cubicBezTo>
                      <a:pt x="2647" y="6809"/>
                      <a:pt x="2489" y="7376"/>
                      <a:pt x="2206" y="7849"/>
                    </a:cubicBezTo>
                    <a:cubicBezTo>
                      <a:pt x="2080" y="8007"/>
                      <a:pt x="2111" y="8196"/>
                      <a:pt x="2269" y="8353"/>
                    </a:cubicBezTo>
                    <a:lnTo>
                      <a:pt x="4065" y="10149"/>
                    </a:lnTo>
                    <a:cubicBezTo>
                      <a:pt x="4137" y="10221"/>
                      <a:pt x="4242" y="10260"/>
                      <a:pt x="4350" y="10260"/>
                    </a:cubicBezTo>
                    <a:cubicBezTo>
                      <a:pt x="4478" y="10260"/>
                      <a:pt x="4609" y="10205"/>
                      <a:pt x="4695" y="10086"/>
                    </a:cubicBezTo>
                    <a:cubicBezTo>
                      <a:pt x="5514" y="8983"/>
                      <a:pt x="5987" y="7660"/>
                      <a:pt x="5987" y="6274"/>
                    </a:cubicBezTo>
                    <a:cubicBezTo>
                      <a:pt x="5892" y="3123"/>
                      <a:pt x="3592" y="445"/>
                      <a:pt x="473" y="4"/>
                    </a:cubicBezTo>
                    <a:cubicBezTo>
                      <a:pt x="455" y="2"/>
                      <a:pt x="436" y="1"/>
                      <a:pt x="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99" name="Google Shape;10194;p74"/>
              <p:cNvSpPr/>
              <p:nvPr/>
            </p:nvSpPr>
            <p:spPr>
              <a:xfrm>
                <a:off x="-59742598" y="4187375"/>
                <a:ext cx="63025" cy="144950"/>
              </a:xfrm>
              <a:custGeom>
                <a:rect l="l" t="t" r="r" b="b"/>
                <a:pathLst>
                  <a:path w="2521" h="5798" extrusionOk="0">
                    <a:moveTo>
                      <a:pt x="1260" y="1"/>
                    </a:moveTo>
                    <a:cubicBezTo>
                      <a:pt x="1040" y="1"/>
                      <a:pt x="819" y="190"/>
                      <a:pt x="819" y="379"/>
                    </a:cubicBezTo>
                    <a:lnTo>
                      <a:pt x="819" y="662"/>
                    </a:lnTo>
                    <a:cubicBezTo>
                      <a:pt x="347" y="820"/>
                      <a:pt x="0" y="1293"/>
                      <a:pt x="0" y="1860"/>
                    </a:cubicBezTo>
                    <a:cubicBezTo>
                      <a:pt x="0" y="2521"/>
                      <a:pt x="567" y="2899"/>
                      <a:pt x="977" y="3214"/>
                    </a:cubicBezTo>
                    <a:cubicBezTo>
                      <a:pt x="1292" y="3466"/>
                      <a:pt x="1670" y="3687"/>
                      <a:pt x="1670" y="3939"/>
                    </a:cubicBezTo>
                    <a:cubicBezTo>
                      <a:pt x="1670" y="4160"/>
                      <a:pt x="1450" y="4380"/>
                      <a:pt x="1260" y="4380"/>
                    </a:cubicBezTo>
                    <a:cubicBezTo>
                      <a:pt x="1071" y="4380"/>
                      <a:pt x="819" y="4160"/>
                      <a:pt x="819" y="3939"/>
                    </a:cubicBezTo>
                    <a:cubicBezTo>
                      <a:pt x="819" y="3687"/>
                      <a:pt x="630" y="3529"/>
                      <a:pt x="441" y="3529"/>
                    </a:cubicBezTo>
                    <a:cubicBezTo>
                      <a:pt x="252" y="3529"/>
                      <a:pt x="32" y="3750"/>
                      <a:pt x="32" y="3939"/>
                    </a:cubicBezTo>
                    <a:cubicBezTo>
                      <a:pt x="32" y="4475"/>
                      <a:pt x="410" y="4916"/>
                      <a:pt x="882" y="5105"/>
                    </a:cubicBezTo>
                    <a:lnTo>
                      <a:pt x="882" y="5388"/>
                    </a:lnTo>
                    <a:cubicBezTo>
                      <a:pt x="882" y="5640"/>
                      <a:pt x="1071" y="5798"/>
                      <a:pt x="1292" y="5798"/>
                    </a:cubicBezTo>
                    <a:cubicBezTo>
                      <a:pt x="1544" y="5798"/>
                      <a:pt x="1702" y="5577"/>
                      <a:pt x="1702" y="5388"/>
                    </a:cubicBezTo>
                    <a:lnTo>
                      <a:pt x="1702" y="5073"/>
                    </a:lnTo>
                    <a:cubicBezTo>
                      <a:pt x="2174" y="4916"/>
                      <a:pt x="2521" y="4443"/>
                      <a:pt x="2521" y="3907"/>
                    </a:cubicBezTo>
                    <a:cubicBezTo>
                      <a:pt x="2521" y="3214"/>
                      <a:pt x="1985" y="2836"/>
                      <a:pt x="1544" y="2521"/>
                    </a:cubicBezTo>
                    <a:cubicBezTo>
                      <a:pt x="1229" y="2269"/>
                      <a:pt x="882" y="2049"/>
                      <a:pt x="882" y="1797"/>
                    </a:cubicBezTo>
                    <a:cubicBezTo>
                      <a:pt x="882" y="1576"/>
                      <a:pt x="1071" y="1419"/>
                      <a:pt x="1292" y="1419"/>
                    </a:cubicBezTo>
                    <a:cubicBezTo>
                      <a:pt x="1544" y="1419"/>
                      <a:pt x="1702" y="1608"/>
                      <a:pt x="1702" y="1797"/>
                    </a:cubicBezTo>
                    <a:cubicBezTo>
                      <a:pt x="1702" y="2049"/>
                      <a:pt x="1891" y="2238"/>
                      <a:pt x="2143" y="2238"/>
                    </a:cubicBezTo>
                    <a:cubicBezTo>
                      <a:pt x="2363" y="2238"/>
                      <a:pt x="2521" y="2049"/>
                      <a:pt x="2521" y="1797"/>
                    </a:cubicBezTo>
                    <a:cubicBezTo>
                      <a:pt x="2521" y="1261"/>
                      <a:pt x="2174" y="820"/>
                      <a:pt x="1702" y="631"/>
                    </a:cubicBezTo>
                    <a:lnTo>
                      <a:pt x="1702" y="347"/>
                    </a:lnTo>
                    <a:cubicBezTo>
                      <a:pt x="1702" y="158"/>
                      <a:pt x="1513" y="1"/>
                      <a:pt x="12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326" name="Google Shape;10221;p74"/>
            <p:cNvGrpSpPr/>
            <p:nvPr/>
          </p:nvGrpSpPr>
          <p:grpSpPr>
            <a:xfrm>
              <a:off x="5175939" y="4622596"/>
              <a:ext cx="450426" cy="511209"/>
              <a:chOff x="2423775" y="3226875"/>
              <a:chExt cx="259925" cy="295000"/>
            </a:xfrm>
            <a:grpFill/>
          </p:grpSpPr>
          <p:sp>
            <p:nvSpPr>
              <p:cNvPr id="327" name="Google Shape;10222;p74"/>
              <p:cNvSpPr/>
              <p:nvPr/>
            </p:nvSpPr>
            <p:spPr>
              <a:xfrm>
                <a:off x="2509625" y="3365900"/>
                <a:ext cx="86650" cy="52000"/>
              </a:xfrm>
              <a:custGeom>
                <a:rect l="l" t="t" r="r" b="b"/>
                <a:pathLst>
                  <a:path w="3466" h="2080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lnTo>
                      <a:pt x="0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328" name="Google Shape;10223;p74"/>
              <p:cNvSpPr/>
              <p:nvPr/>
            </p:nvSpPr>
            <p:spPr>
              <a:xfrm>
                <a:off x="2534825" y="3313925"/>
                <a:ext cx="35475" cy="35450"/>
              </a:xfrm>
              <a:custGeom>
                <a:rect l="l" t="t" r="r" b="b"/>
                <a:pathLst>
                  <a:path w="1419" h="1418" extrusionOk="0">
                    <a:moveTo>
                      <a:pt x="725" y="0"/>
                    </a:moveTo>
                    <a:cubicBezTo>
                      <a:pt x="316" y="0"/>
                      <a:pt x="0" y="315"/>
                      <a:pt x="0" y="725"/>
                    </a:cubicBezTo>
                    <a:cubicBezTo>
                      <a:pt x="0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329" name="Google Shape;10224;p74"/>
              <p:cNvSpPr/>
              <p:nvPr/>
            </p:nvSpPr>
            <p:spPr>
              <a:xfrm>
                <a:off x="2423775" y="3226875"/>
                <a:ext cx="259925" cy="295000"/>
              </a:xfrm>
              <a:custGeom>
                <a:rect l="l" t="t" r="r" b="b"/>
                <a:pathLst>
                  <a:path w="10397" h="11800" extrusionOk="0">
                    <a:moveTo>
                      <a:pt x="5167" y="2757"/>
                    </a:moveTo>
                    <a:cubicBezTo>
                      <a:pt x="5923" y="2757"/>
                      <a:pt x="6553" y="3388"/>
                      <a:pt x="6553" y="4144"/>
                    </a:cubicBezTo>
                    <a:cubicBezTo>
                      <a:pt x="6553" y="4490"/>
                      <a:pt x="6396" y="4805"/>
                      <a:pt x="6175" y="5089"/>
                    </a:cubicBezTo>
                    <a:cubicBezTo>
                      <a:pt x="7026" y="5498"/>
                      <a:pt x="7593" y="6317"/>
                      <a:pt x="7593" y="7294"/>
                    </a:cubicBezTo>
                    <a:lnTo>
                      <a:pt x="7593" y="8019"/>
                    </a:lnTo>
                    <a:cubicBezTo>
                      <a:pt x="7593" y="8208"/>
                      <a:pt x="7435" y="8365"/>
                      <a:pt x="7246" y="8365"/>
                    </a:cubicBezTo>
                    <a:lnTo>
                      <a:pt x="3088" y="8365"/>
                    </a:lnTo>
                    <a:cubicBezTo>
                      <a:pt x="2867" y="8365"/>
                      <a:pt x="2710" y="8208"/>
                      <a:pt x="2710" y="8019"/>
                    </a:cubicBezTo>
                    <a:lnTo>
                      <a:pt x="2710" y="7294"/>
                    </a:lnTo>
                    <a:cubicBezTo>
                      <a:pt x="2710" y="6317"/>
                      <a:pt x="3308" y="5498"/>
                      <a:pt x="4127" y="5089"/>
                    </a:cubicBezTo>
                    <a:cubicBezTo>
                      <a:pt x="3907" y="4868"/>
                      <a:pt x="3781" y="4553"/>
                      <a:pt x="3781" y="4144"/>
                    </a:cubicBezTo>
                    <a:cubicBezTo>
                      <a:pt x="3781" y="3388"/>
                      <a:pt x="4411" y="2757"/>
                      <a:pt x="5167" y="2757"/>
                    </a:cubicBezTo>
                    <a:close/>
                    <a:moveTo>
                      <a:pt x="5183" y="1"/>
                    </a:moveTo>
                    <a:cubicBezTo>
                      <a:pt x="5128" y="1"/>
                      <a:pt x="5073" y="17"/>
                      <a:pt x="5010" y="48"/>
                    </a:cubicBezTo>
                    <a:cubicBezTo>
                      <a:pt x="3964" y="646"/>
                      <a:pt x="2946" y="940"/>
                      <a:pt x="1919" y="940"/>
                    </a:cubicBezTo>
                    <a:cubicBezTo>
                      <a:pt x="1430" y="940"/>
                      <a:pt x="939" y="873"/>
                      <a:pt x="441" y="741"/>
                    </a:cubicBezTo>
                    <a:cubicBezTo>
                      <a:pt x="402" y="722"/>
                      <a:pt x="363" y="714"/>
                      <a:pt x="326" y="714"/>
                    </a:cubicBezTo>
                    <a:cubicBezTo>
                      <a:pt x="243" y="714"/>
                      <a:pt x="170" y="751"/>
                      <a:pt x="126" y="773"/>
                    </a:cubicBezTo>
                    <a:cubicBezTo>
                      <a:pt x="32" y="836"/>
                      <a:pt x="0" y="930"/>
                      <a:pt x="0" y="1056"/>
                    </a:cubicBezTo>
                    <a:lnTo>
                      <a:pt x="0" y="5026"/>
                    </a:lnTo>
                    <a:cubicBezTo>
                      <a:pt x="0" y="8145"/>
                      <a:pt x="2080" y="10949"/>
                      <a:pt x="5104" y="11799"/>
                    </a:cubicBezTo>
                    <a:lnTo>
                      <a:pt x="5262" y="11799"/>
                    </a:lnTo>
                    <a:cubicBezTo>
                      <a:pt x="8255" y="10917"/>
                      <a:pt x="10397" y="8145"/>
                      <a:pt x="10397" y="5026"/>
                    </a:cubicBezTo>
                    <a:lnTo>
                      <a:pt x="10397" y="1056"/>
                    </a:lnTo>
                    <a:cubicBezTo>
                      <a:pt x="10397" y="930"/>
                      <a:pt x="10365" y="836"/>
                      <a:pt x="10271" y="773"/>
                    </a:cubicBezTo>
                    <a:cubicBezTo>
                      <a:pt x="10162" y="751"/>
                      <a:pt x="10084" y="714"/>
                      <a:pt x="10014" y="714"/>
                    </a:cubicBezTo>
                    <a:cubicBezTo>
                      <a:pt x="9983" y="714"/>
                      <a:pt x="9954" y="722"/>
                      <a:pt x="9924" y="741"/>
                    </a:cubicBezTo>
                    <a:cubicBezTo>
                      <a:pt x="9414" y="877"/>
                      <a:pt x="8910" y="946"/>
                      <a:pt x="8409" y="946"/>
                    </a:cubicBezTo>
                    <a:cubicBezTo>
                      <a:pt x="7395" y="946"/>
                      <a:pt x="6389" y="660"/>
                      <a:pt x="5356" y="48"/>
                    </a:cubicBezTo>
                    <a:cubicBezTo>
                      <a:pt x="5293" y="17"/>
                      <a:pt x="5238" y="1"/>
                      <a:pt x="51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345" name="Google Shape;10240;p74"/>
            <p:cNvGrpSpPr/>
            <p:nvPr/>
          </p:nvGrpSpPr>
          <p:grpSpPr>
            <a:xfrm>
              <a:off x="7149309" y="4627475"/>
              <a:ext cx="518704" cy="480494"/>
              <a:chOff x="4266025" y="3609275"/>
              <a:chExt cx="299325" cy="277275"/>
            </a:xfrm>
            <a:grpFill/>
          </p:grpSpPr>
          <p:sp>
            <p:nvSpPr>
              <p:cNvPr id="346" name="Google Shape;10241;p74"/>
              <p:cNvSpPr/>
              <p:nvPr/>
            </p:nvSpPr>
            <p:spPr>
              <a:xfrm>
                <a:off x="4266025" y="3609275"/>
                <a:ext cx="299325" cy="224500"/>
              </a:xfrm>
              <a:custGeom>
                <a:rect l="l" t="t" r="r" b="b"/>
                <a:pathLst>
                  <a:path w="11973" h="8980" extrusionOk="0">
                    <a:moveTo>
                      <a:pt x="2017" y="3749"/>
                    </a:moveTo>
                    <a:lnTo>
                      <a:pt x="3119" y="5514"/>
                    </a:lnTo>
                    <a:lnTo>
                      <a:pt x="914" y="5514"/>
                    </a:lnTo>
                    <a:lnTo>
                      <a:pt x="2017" y="3749"/>
                    </a:lnTo>
                    <a:close/>
                    <a:moveTo>
                      <a:pt x="9641" y="3749"/>
                    </a:moveTo>
                    <a:lnTo>
                      <a:pt x="10744" y="5514"/>
                    </a:lnTo>
                    <a:lnTo>
                      <a:pt x="8538" y="5514"/>
                    </a:lnTo>
                    <a:lnTo>
                      <a:pt x="9641" y="3749"/>
                    </a:lnTo>
                    <a:close/>
                    <a:moveTo>
                      <a:pt x="5892" y="0"/>
                    </a:moveTo>
                    <a:cubicBezTo>
                      <a:pt x="5325" y="0"/>
                      <a:pt x="4852" y="473"/>
                      <a:pt x="4852" y="1040"/>
                    </a:cubicBezTo>
                    <a:lnTo>
                      <a:pt x="4852" y="1166"/>
                    </a:lnTo>
                    <a:lnTo>
                      <a:pt x="4537" y="1324"/>
                    </a:lnTo>
                    <a:cubicBezTo>
                      <a:pt x="3812" y="1733"/>
                      <a:pt x="3529" y="1891"/>
                      <a:pt x="3025" y="1954"/>
                    </a:cubicBezTo>
                    <a:cubicBezTo>
                      <a:pt x="2867" y="1607"/>
                      <a:pt x="2521" y="1324"/>
                      <a:pt x="2080" y="1324"/>
                    </a:cubicBezTo>
                    <a:cubicBezTo>
                      <a:pt x="1702" y="1324"/>
                      <a:pt x="1324" y="1576"/>
                      <a:pt x="1166" y="1922"/>
                    </a:cubicBezTo>
                    <a:cubicBezTo>
                      <a:pt x="946" y="1891"/>
                      <a:pt x="693" y="1796"/>
                      <a:pt x="504" y="1733"/>
                    </a:cubicBezTo>
                    <a:cubicBezTo>
                      <a:pt x="454" y="1708"/>
                      <a:pt x="403" y="1696"/>
                      <a:pt x="355" y="1696"/>
                    </a:cubicBezTo>
                    <a:cubicBezTo>
                      <a:pt x="223" y="1696"/>
                      <a:pt x="110" y="1784"/>
                      <a:pt x="63" y="1922"/>
                    </a:cubicBezTo>
                    <a:cubicBezTo>
                      <a:pt x="0" y="2111"/>
                      <a:pt x="63" y="2332"/>
                      <a:pt x="252" y="2363"/>
                    </a:cubicBezTo>
                    <a:cubicBezTo>
                      <a:pt x="536" y="2489"/>
                      <a:pt x="820" y="2552"/>
                      <a:pt x="1135" y="2615"/>
                    </a:cubicBezTo>
                    <a:cubicBezTo>
                      <a:pt x="1198" y="2867"/>
                      <a:pt x="1387" y="3119"/>
                      <a:pt x="1607" y="3277"/>
                    </a:cubicBezTo>
                    <a:lnTo>
                      <a:pt x="95" y="5671"/>
                    </a:lnTo>
                    <a:cubicBezTo>
                      <a:pt x="95" y="5703"/>
                      <a:pt x="63" y="5829"/>
                      <a:pt x="63" y="5860"/>
                    </a:cubicBezTo>
                    <a:lnTo>
                      <a:pt x="63" y="6238"/>
                    </a:lnTo>
                    <a:cubicBezTo>
                      <a:pt x="63" y="7372"/>
                      <a:pt x="1009" y="8318"/>
                      <a:pt x="2143" y="8318"/>
                    </a:cubicBezTo>
                    <a:cubicBezTo>
                      <a:pt x="3308" y="8318"/>
                      <a:pt x="4254" y="7372"/>
                      <a:pt x="4254" y="6238"/>
                    </a:cubicBezTo>
                    <a:lnTo>
                      <a:pt x="4254" y="5860"/>
                    </a:lnTo>
                    <a:cubicBezTo>
                      <a:pt x="4254" y="5829"/>
                      <a:pt x="4191" y="5703"/>
                      <a:pt x="4191" y="5671"/>
                    </a:cubicBezTo>
                    <a:lnTo>
                      <a:pt x="2710" y="3277"/>
                    </a:lnTo>
                    <a:cubicBezTo>
                      <a:pt x="2930" y="3151"/>
                      <a:pt x="3088" y="2930"/>
                      <a:pt x="3182" y="2647"/>
                    </a:cubicBezTo>
                    <a:cubicBezTo>
                      <a:pt x="3844" y="2521"/>
                      <a:pt x="4191" y="2363"/>
                      <a:pt x="4947" y="1922"/>
                    </a:cubicBezTo>
                    <a:lnTo>
                      <a:pt x="4947" y="8979"/>
                    </a:lnTo>
                    <a:lnTo>
                      <a:pt x="7089" y="8979"/>
                    </a:lnTo>
                    <a:lnTo>
                      <a:pt x="7089" y="1922"/>
                    </a:lnTo>
                    <a:cubicBezTo>
                      <a:pt x="7814" y="2332"/>
                      <a:pt x="8192" y="2521"/>
                      <a:pt x="8853" y="2647"/>
                    </a:cubicBezTo>
                    <a:cubicBezTo>
                      <a:pt x="8916" y="2899"/>
                      <a:pt x="9074" y="3119"/>
                      <a:pt x="9326" y="3277"/>
                    </a:cubicBezTo>
                    <a:lnTo>
                      <a:pt x="7814" y="5671"/>
                    </a:lnTo>
                    <a:cubicBezTo>
                      <a:pt x="7814" y="5703"/>
                      <a:pt x="7782" y="5829"/>
                      <a:pt x="7782" y="5860"/>
                    </a:cubicBezTo>
                    <a:lnTo>
                      <a:pt x="7782" y="6238"/>
                    </a:lnTo>
                    <a:cubicBezTo>
                      <a:pt x="7782" y="7372"/>
                      <a:pt x="8727" y="8318"/>
                      <a:pt x="9861" y="8318"/>
                    </a:cubicBezTo>
                    <a:cubicBezTo>
                      <a:pt x="11027" y="8318"/>
                      <a:pt x="11972" y="7372"/>
                      <a:pt x="11972" y="6238"/>
                    </a:cubicBezTo>
                    <a:lnTo>
                      <a:pt x="11972" y="5860"/>
                    </a:lnTo>
                    <a:cubicBezTo>
                      <a:pt x="11972" y="5829"/>
                      <a:pt x="11909" y="5703"/>
                      <a:pt x="11909" y="5671"/>
                    </a:cubicBezTo>
                    <a:lnTo>
                      <a:pt x="10429" y="3277"/>
                    </a:lnTo>
                    <a:cubicBezTo>
                      <a:pt x="10429" y="3151"/>
                      <a:pt x="10618" y="2930"/>
                      <a:pt x="10681" y="2615"/>
                    </a:cubicBezTo>
                    <a:cubicBezTo>
                      <a:pt x="10933" y="2521"/>
                      <a:pt x="11248" y="2458"/>
                      <a:pt x="11531" y="2363"/>
                    </a:cubicBezTo>
                    <a:cubicBezTo>
                      <a:pt x="11720" y="2300"/>
                      <a:pt x="11815" y="2080"/>
                      <a:pt x="11720" y="1922"/>
                    </a:cubicBezTo>
                    <a:cubicBezTo>
                      <a:pt x="11674" y="1784"/>
                      <a:pt x="11560" y="1696"/>
                      <a:pt x="11429" y="1696"/>
                    </a:cubicBezTo>
                    <a:cubicBezTo>
                      <a:pt x="11380" y="1696"/>
                      <a:pt x="11330" y="1708"/>
                      <a:pt x="11279" y="1733"/>
                    </a:cubicBezTo>
                    <a:cubicBezTo>
                      <a:pt x="11059" y="1796"/>
                      <a:pt x="10870" y="1891"/>
                      <a:pt x="10618" y="1922"/>
                    </a:cubicBezTo>
                    <a:cubicBezTo>
                      <a:pt x="10460" y="1576"/>
                      <a:pt x="10113" y="1324"/>
                      <a:pt x="9704" y="1324"/>
                    </a:cubicBezTo>
                    <a:cubicBezTo>
                      <a:pt x="9294" y="1324"/>
                      <a:pt x="8916" y="1576"/>
                      <a:pt x="8790" y="1954"/>
                    </a:cubicBezTo>
                    <a:cubicBezTo>
                      <a:pt x="8255" y="1891"/>
                      <a:pt x="8003" y="1733"/>
                      <a:pt x="7278" y="1324"/>
                    </a:cubicBezTo>
                    <a:lnTo>
                      <a:pt x="6963" y="1166"/>
                    </a:lnTo>
                    <a:lnTo>
                      <a:pt x="6963" y="1040"/>
                    </a:lnTo>
                    <a:cubicBezTo>
                      <a:pt x="6963" y="441"/>
                      <a:pt x="6490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347" name="Google Shape;10242;p74"/>
              <p:cNvSpPr/>
              <p:nvPr/>
            </p:nvSpPr>
            <p:spPr>
              <a:xfrm>
                <a:off x="4332975" y="3851850"/>
                <a:ext cx="157550" cy="34700"/>
              </a:xfrm>
              <a:custGeom>
                <a:rect l="l" t="t" r="r" b="b"/>
                <a:pathLst>
                  <a:path w="6302" h="1388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694"/>
                    </a:cubicBezTo>
                    <a:lnTo>
                      <a:pt x="0" y="1040"/>
                    </a:lnTo>
                    <a:cubicBezTo>
                      <a:pt x="0" y="1261"/>
                      <a:pt x="158" y="1387"/>
                      <a:pt x="347" y="1387"/>
                    </a:cubicBezTo>
                    <a:lnTo>
                      <a:pt x="5955" y="1387"/>
                    </a:lnTo>
                    <a:cubicBezTo>
                      <a:pt x="6144" y="1356"/>
                      <a:pt x="6301" y="1198"/>
                      <a:pt x="6301" y="1040"/>
                    </a:cubicBezTo>
                    <a:lnTo>
                      <a:pt x="6301" y="694"/>
                    </a:lnTo>
                    <a:cubicBezTo>
                      <a:pt x="6301" y="316"/>
                      <a:pt x="5986" y="1"/>
                      <a:pt x="55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408" name="Google Shape;10303;p74"/>
            <p:cNvGrpSpPr/>
            <p:nvPr/>
          </p:nvGrpSpPr>
          <p:grpSpPr>
            <a:xfrm>
              <a:off x="8144669" y="4585628"/>
              <a:ext cx="511903" cy="511859"/>
              <a:chOff x="4628325" y="3599825"/>
              <a:chExt cx="295400" cy="295375"/>
            </a:xfrm>
            <a:grpFill/>
          </p:grpSpPr>
          <p:sp>
            <p:nvSpPr>
              <p:cNvPr id="409" name="Google Shape;10304;p74"/>
              <p:cNvSpPr/>
              <p:nvPr/>
            </p:nvSpPr>
            <p:spPr>
              <a:xfrm>
                <a:off x="4679525" y="3686450"/>
                <a:ext cx="17350" cy="86675"/>
              </a:xfrm>
              <a:custGeom>
                <a:rect l="l" t="t" r="r" b="b"/>
                <a:pathLst>
                  <a:path w="69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694" y="3466"/>
                    </a:lnTo>
                    <a:lnTo>
                      <a:pt x="69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0" name="Google Shape;10305;p74"/>
              <p:cNvSpPr/>
              <p:nvPr/>
            </p:nvSpPr>
            <p:spPr>
              <a:xfrm>
                <a:off x="4854375" y="3686450"/>
                <a:ext cx="18150" cy="86675"/>
              </a:xfrm>
              <a:custGeom>
                <a:rect l="l" t="t" r="r" b="b"/>
                <a:pathLst>
                  <a:path w="726" h="3467" extrusionOk="0">
                    <a:moveTo>
                      <a:pt x="1" y="1"/>
                    </a:moveTo>
                    <a:lnTo>
                      <a:pt x="1" y="3466"/>
                    </a:lnTo>
                    <a:lnTo>
                      <a:pt x="725" y="3466"/>
                    </a:lnTo>
                    <a:lnTo>
                      <a:pt x="7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1" name="Google Shape;10306;p74"/>
              <p:cNvSpPr/>
              <p:nvPr/>
            </p:nvSpPr>
            <p:spPr>
              <a:xfrm>
                <a:off x="4679525" y="3790425"/>
                <a:ext cx="17350" cy="104000"/>
              </a:xfrm>
              <a:custGeom>
                <a:rect l="l" t="t" r="r" b="b"/>
                <a:pathLst>
                  <a:path w="69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694" y="4159"/>
                    </a:ln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2" name="Google Shape;10307;p74"/>
              <p:cNvSpPr/>
              <p:nvPr/>
            </p:nvSpPr>
            <p:spPr>
              <a:xfrm>
                <a:off x="4854375" y="3790425"/>
                <a:ext cx="18150" cy="104000"/>
              </a:xfrm>
              <a:custGeom>
                <a:rect l="l" t="t" r="r" b="b"/>
                <a:pathLst>
                  <a:path w="726" h="4160" extrusionOk="0">
                    <a:moveTo>
                      <a:pt x="1" y="0"/>
                    </a:moveTo>
                    <a:lnTo>
                      <a:pt x="1" y="4159"/>
                    </a:lnTo>
                    <a:lnTo>
                      <a:pt x="725" y="4159"/>
                    </a:lnTo>
                    <a:lnTo>
                      <a:pt x="7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3" name="Google Shape;10308;p74"/>
              <p:cNvSpPr/>
              <p:nvPr/>
            </p:nvSpPr>
            <p:spPr>
              <a:xfrm>
                <a:off x="4628325" y="3686450"/>
                <a:ext cx="34675" cy="86675"/>
              </a:xfrm>
              <a:custGeom>
                <a:rect l="l" t="t" r="r" b="b"/>
                <a:pathLst>
                  <a:path w="1387" h="3467" extrusionOk="0">
                    <a:moveTo>
                      <a:pt x="1009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2049"/>
                    </a:lnTo>
                    <a:cubicBezTo>
                      <a:pt x="1" y="2427"/>
                      <a:pt x="158" y="2773"/>
                      <a:pt x="442" y="3025"/>
                    </a:cubicBezTo>
                    <a:cubicBezTo>
                      <a:pt x="662" y="3340"/>
                      <a:pt x="1009" y="3466"/>
                      <a:pt x="1387" y="3466"/>
                    </a:cubicBezTo>
                    <a:lnTo>
                      <a:pt x="138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4" name="Google Shape;10309;p74"/>
              <p:cNvSpPr/>
              <p:nvPr/>
            </p:nvSpPr>
            <p:spPr>
              <a:xfrm>
                <a:off x="4714975" y="3686450"/>
                <a:ext cx="122100" cy="86675"/>
              </a:xfrm>
              <a:custGeom>
                <a:rect l="l" t="t" r="r" b="b"/>
                <a:pathLst>
                  <a:path w="488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4883" y="3466"/>
                    </a:lnTo>
                    <a:lnTo>
                      <a:pt x="488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5" name="Google Shape;10310;p74"/>
              <p:cNvSpPr/>
              <p:nvPr/>
            </p:nvSpPr>
            <p:spPr>
              <a:xfrm>
                <a:off x="4889025" y="3777825"/>
                <a:ext cx="34700" cy="117375"/>
              </a:xfrm>
              <a:custGeom>
                <a:rect l="l" t="t" r="r" b="b"/>
                <a:pathLst>
                  <a:path w="1388" h="4695" extrusionOk="0">
                    <a:moveTo>
                      <a:pt x="1387" y="0"/>
                    </a:moveTo>
                    <a:cubicBezTo>
                      <a:pt x="977" y="315"/>
                      <a:pt x="505" y="504"/>
                      <a:pt x="1" y="504"/>
                    </a:cubicBezTo>
                    <a:lnTo>
                      <a:pt x="1" y="4695"/>
                    </a:lnTo>
                    <a:lnTo>
                      <a:pt x="347" y="4695"/>
                    </a:lnTo>
                    <a:cubicBezTo>
                      <a:pt x="946" y="4695"/>
                      <a:pt x="1387" y="4222"/>
                      <a:pt x="1387" y="3655"/>
                    </a:cubicBezTo>
                    <a:lnTo>
                      <a:pt x="138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6" name="Google Shape;10311;p74"/>
              <p:cNvSpPr/>
              <p:nvPr/>
            </p:nvSpPr>
            <p:spPr>
              <a:xfrm>
                <a:off x="4628325" y="3777825"/>
                <a:ext cx="34675" cy="116600"/>
              </a:xfrm>
              <a:custGeom>
                <a:rect l="l" t="t" r="r" b="b"/>
                <a:pathLst>
                  <a:path w="1387" h="4664" extrusionOk="0">
                    <a:moveTo>
                      <a:pt x="1" y="0"/>
                    </a:moveTo>
                    <a:lnTo>
                      <a:pt x="1" y="3655"/>
                    </a:lnTo>
                    <a:cubicBezTo>
                      <a:pt x="1" y="4222"/>
                      <a:pt x="442" y="4663"/>
                      <a:pt x="1009" y="4663"/>
                    </a:cubicBezTo>
                    <a:lnTo>
                      <a:pt x="1387" y="4663"/>
                    </a:lnTo>
                    <a:lnTo>
                      <a:pt x="1387" y="504"/>
                    </a:lnTo>
                    <a:cubicBezTo>
                      <a:pt x="851" y="504"/>
                      <a:pt x="379" y="31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7" name="Google Shape;10312;p74"/>
              <p:cNvSpPr/>
              <p:nvPr/>
            </p:nvSpPr>
            <p:spPr>
              <a:xfrm>
                <a:off x="4766950" y="3790425"/>
                <a:ext cx="17350" cy="18150"/>
              </a:xfrm>
              <a:custGeom>
                <a:rect l="l" t="t" r="r" b="b"/>
                <a:pathLst>
                  <a:path w="694" h="726" extrusionOk="0">
                    <a:moveTo>
                      <a:pt x="1" y="0"/>
                    </a:moveTo>
                    <a:lnTo>
                      <a:pt x="1" y="347"/>
                    </a:lnTo>
                    <a:cubicBezTo>
                      <a:pt x="1" y="568"/>
                      <a:pt x="158" y="725"/>
                      <a:pt x="347" y="725"/>
                    </a:cubicBezTo>
                    <a:cubicBezTo>
                      <a:pt x="568" y="725"/>
                      <a:pt x="694" y="568"/>
                      <a:pt x="694" y="347"/>
                    </a:cubicBez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8" name="Google Shape;10313;p74"/>
              <p:cNvSpPr/>
              <p:nvPr/>
            </p:nvSpPr>
            <p:spPr>
              <a:xfrm>
                <a:off x="4889025" y="3686450"/>
                <a:ext cx="34700" cy="86675"/>
              </a:xfrm>
              <a:custGeom>
                <a:rect l="l" t="t" r="r" b="b"/>
                <a:pathLst>
                  <a:path w="1388" h="3467" extrusionOk="0">
                    <a:moveTo>
                      <a:pt x="1" y="1"/>
                    </a:moveTo>
                    <a:lnTo>
                      <a:pt x="1" y="3466"/>
                    </a:lnTo>
                    <a:cubicBezTo>
                      <a:pt x="347" y="3466"/>
                      <a:pt x="662" y="3340"/>
                      <a:pt x="946" y="3088"/>
                    </a:cubicBezTo>
                    <a:cubicBezTo>
                      <a:pt x="1229" y="2836"/>
                      <a:pt x="1387" y="2458"/>
                      <a:pt x="1387" y="2080"/>
                    </a:cubicBezTo>
                    <a:lnTo>
                      <a:pt x="1387" y="1040"/>
                    </a:lnTo>
                    <a:cubicBezTo>
                      <a:pt x="1387" y="442"/>
                      <a:pt x="914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9" name="Google Shape;10314;p74"/>
              <p:cNvSpPr/>
              <p:nvPr/>
            </p:nvSpPr>
            <p:spPr>
              <a:xfrm>
                <a:off x="4714975" y="3790425"/>
                <a:ext cx="122100" cy="104000"/>
              </a:xfrm>
              <a:custGeom>
                <a:rect l="l" t="t" r="r" b="b"/>
                <a:pathLst>
                  <a:path w="488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4883" y="4159"/>
                    </a:lnTo>
                    <a:lnTo>
                      <a:pt x="4883" y="0"/>
                    </a:lnTo>
                    <a:lnTo>
                      <a:pt x="3466" y="0"/>
                    </a:lnTo>
                    <a:lnTo>
                      <a:pt x="3466" y="347"/>
                    </a:lnTo>
                    <a:cubicBezTo>
                      <a:pt x="3466" y="946"/>
                      <a:pt x="2993" y="1387"/>
                      <a:pt x="2426" y="1387"/>
                    </a:cubicBezTo>
                    <a:cubicBezTo>
                      <a:pt x="1827" y="1387"/>
                      <a:pt x="1418" y="914"/>
                      <a:pt x="1418" y="347"/>
                    </a:cubicBez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20" name="Google Shape;10315;p74"/>
              <p:cNvSpPr/>
              <p:nvPr/>
            </p:nvSpPr>
            <p:spPr>
              <a:xfrm>
                <a:off x="4714175" y="3599825"/>
                <a:ext cx="122100" cy="69325"/>
              </a:xfrm>
              <a:custGeom>
                <a:rect l="l" t="t" r="r" b="b"/>
                <a:pathLst>
                  <a:path w="4884" h="2773" extrusionOk="0">
                    <a:moveTo>
                      <a:pt x="2427" y="0"/>
                    </a:moveTo>
                    <a:cubicBezTo>
                      <a:pt x="1103" y="0"/>
                      <a:pt x="1" y="1103"/>
                      <a:pt x="1" y="2426"/>
                    </a:cubicBezTo>
                    <a:lnTo>
                      <a:pt x="1" y="2773"/>
                    </a:lnTo>
                    <a:lnTo>
                      <a:pt x="1355" y="2773"/>
                    </a:lnTo>
                    <a:lnTo>
                      <a:pt x="1355" y="2426"/>
                    </a:lnTo>
                    <a:cubicBezTo>
                      <a:pt x="1355" y="1828"/>
                      <a:pt x="1828" y="1418"/>
                      <a:pt x="2395" y="1418"/>
                    </a:cubicBezTo>
                    <a:cubicBezTo>
                      <a:pt x="2994" y="1418"/>
                      <a:pt x="3403" y="1891"/>
                      <a:pt x="3403" y="2426"/>
                    </a:cubicBezTo>
                    <a:lnTo>
                      <a:pt x="3403" y="2773"/>
                    </a:lnTo>
                    <a:lnTo>
                      <a:pt x="4884" y="2773"/>
                    </a:lnTo>
                    <a:lnTo>
                      <a:pt x="4884" y="2426"/>
                    </a:lnTo>
                    <a:cubicBezTo>
                      <a:pt x="4884" y="1103"/>
                      <a:pt x="3781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438" name="Google Shape;10341;p74"/>
            <p:cNvGrpSpPr/>
            <p:nvPr/>
          </p:nvGrpSpPr>
          <p:grpSpPr>
            <a:xfrm>
              <a:off x="11843807" y="3665355"/>
              <a:ext cx="368772" cy="483471"/>
              <a:chOff x="3167275" y="3227275"/>
              <a:chExt cx="225300" cy="295375"/>
            </a:xfrm>
            <a:grpFill/>
          </p:grpSpPr>
          <p:sp>
            <p:nvSpPr>
              <p:cNvPr id="439" name="Google Shape;10342;p74"/>
              <p:cNvSpPr/>
              <p:nvPr/>
            </p:nvSpPr>
            <p:spPr>
              <a:xfrm>
                <a:off x="3167275" y="3227275"/>
                <a:ext cx="225300" cy="207950"/>
              </a:xfrm>
              <a:custGeom>
                <a:rect l="l" t="t" r="r" b="b"/>
                <a:pathLst>
                  <a:path w="9012" h="8318" extrusionOk="0">
                    <a:moveTo>
                      <a:pt x="4538" y="1"/>
                    </a:moveTo>
                    <a:cubicBezTo>
                      <a:pt x="2112" y="1"/>
                      <a:pt x="1" y="1985"/>
                      <a:pt x="32" y="4537"/>
                    </a:cubicBezTo>
                    <a:cubicBezTo>
                      <a:pt x="32" y="5860"/>
                      <a:pt x="631" y="7184"/>
                      <a:pt x="1797" y="8066"/>
                    </a:cubicBezTo>
                    <a:cubicBezTo>
                      <a:pt x="1923" y="8192"/>
                      <a:pt x="2017" y="8223"/>
                      <a:pt x="2049" y="8318"/>
                    </a:cubicBezTo>
                    <a:lnTo>
                      <a:pt x="4160" y="8318"/>
                    </a:lnTo>
                    <a:lnTo>
                      <a:pt x="4160" y="6900"/>
                    </a:lnTo>
                    <a:lnTo>
                      <a:pt x="2427" y="6900"/>
                    </a:lnTo>
                    <a:cubicBezTo>
                      <a:pt x="2238" y="6900"/>
                      <a:pt x="2080" y="6743"/>
                      <a:pt x="2080" y="6554"/>
                    </a:cubicBezTo>
                    <a:lnTo>
                      <a:pt x="2080" y="5829"/>
                    </a:lnTo>
                    <a:cubicBezTo>
                      <a:pt x="2080" y="4852"/>
                      <a:pt x="2679" y="4033"/>
                      <a:pt x="3498" y="3624"/>
                    </a:cubicBezTo>
                    <a:cubicBezTo>
                      <a:pt x="3277" y="3403"/>
                      <a:pt x="3151" y="3088"/>
                      <a:pt x="3151" y="2678"/>
                    </a:cubicBezTo>
                    <a:cubicBezTo>
                      <a:pt x="3151" y="1922"/>
                      <a:pt x="3782" y="1292"/>
                      <a:pt x="4538" y="1292"/>
                    </a:cubicBezTo>
                    <a:cubicBezTo>
                      <a:pt x="5262" y="1292"/>
                      <a:pt x="5892" y="1922"/>
                      <a:pt x="5892" y="2678"/>
                    </a:cubicBezTo>
                    <a:cubicBezTo>
                      <a:pt x="5892" y="3025"/>
                      <a:pt x="5735" y="3340"/>
                      <a:pt x="5546" y="3624"/>
                    </a:cubicBezTo>
                    <a:cubicBezTo>
                      <a:pt x="6365" y="4033"/>
                      <a:pt x="6964" y="4852"/>
                      <a:pt x="6964" y="5829"/>
                    </a:cubicBezTo>
                    <a:lnTo>
                      <a:pt x="6964" y="6554"/>
                    </a:lnTo>
                    <a:cubicBezTo>
                      <a:pt x="6964" y="6743"/>
                      <a:pt x="6806" y="6900"/>
                      <a:pt x="6617" y="6900"/>
                    </a:cubicBezTo>
                    <a:lnTo>
                      <a:pt x="4884" y="6900"/>
                    </a:lnTo>
                    <a:lnTo>
                      <a:pt x="4884" y="8318"/>
                    </a:lnTo>
                    <a:lnTo>
                      <a:pt x="6995" y="8318"/>
                    </a:lnTo>
                    <a:cubicBezTo>
                      <a:pt x="7027" y="8286"/>
                      <a:pt x="7121" y="8192"/>
                      <a:pt x="7247" y="8129"/>
                    </a:cubicBezTo>
                    <a:cubicBezTo>
                      <a:pt x="8413" y="7184"/>
                      <a:pt x="9011" y="5829"/>
                      <a:pt x="9011" y="4506"/>
                    </a:cubicBezTo>
                    <a:cubicBezTo>
                      <a:pt x="9011" y="2017"/>
                      <a:pt x="6995" y="1"/>
                      <a:pt x="45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40" name="Google Shape;10343;p74"/>
              <p:cNvSpPr/>
              <p:nvPr/>
            </p:nvSpPr>
            <p:spPr>
              <a:xfrm>
                <a:off x="3262600" y="3278475"/>
                <a:ext cx="35450" cy="35475"/>
              </a:xfrm>
              <a:custGeom>
                <a:rect l="l" t="t" r="r" b="b"/>
                <a:pathLst>
                  <a:path w="1418" h="1419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0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41" name="Google Shape;10344;p74"/>
              <p:cNvSpPr/>
              <p:nvPr/>
            </p:nvSpPr>
            <p:spPr>
              <a:xfrm>
                <a:off x="3220050" y="3452525"/>
                <a:ext cx="121325" cy="35475"/>
              </a:xfrm>
              <a:custGeom>
                <a:rect l="l" t="t" r="r" b="b"/>
                <a:pathLst>
                  <a:path w="4853" h="141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946"/>
                      <a:pt x="473" y="1419"/>
                      <a:pt x="1040" y="1419"/>
                    </a:cubicBezTo>
                    <a:lnTo>
                      <a:pt x="3781" y="1419"/>
                    </a:lnTo>
                    <a:cubicBezTo>
                      <a:pt x="4380" y="1419"/>
                      <a:pt x="4853" y="946"/>
                      <a:pt x="4853" y="347"/>
                    </a:cubicBezTo>
                    <a:lnTo>
                      <a:pt x="485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42" name="Google Shape;10345;p74"/>
              <p:cNvSpPr/>
              <p:nvPr/>
            </p:nvSpPr>
            <p:spPr>
              <a:xfrm>
                <a:off x="3237375" y="3332025"/>
                <a:ext cx="86675" cy="52000"/>
              </a:xfrm>
              <a:custGeom>
                <a:rect l="l" t="t" r="r" b="b"/>
                <a:pathLst>
                  <a:path w="3467" h="2080" extrusionOk="0">
                    <a:moveTo>
                      <a:pt x="1734" y="1"/>
                    </a:moveTo>
                    <a:cubicBezTo>
                      <a:pt x="789" y="1"/>
                      <a:pt x="1" y="725"/>
                      <a:pt x="1" y="1733"/>
                    </a:cubicBezTo>
                    <a:lnTo>
                      <a:pt x="1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9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43" name="Google Shape;10346;p74"/>
              <p:cNvSpPr/>
              <p:nvPr/>
            </p:nvSpPr>
            <p:spPr>
              <a:xfrm>
                <a:off x="3237375" y="3505300"/>
                <a:ext cx="87450" cy="17350"/>
              </a:xfrm>
              <a:custGeom>
                <a:rect l="l" t="t" r="r" b="b"/>
                <a:pathLst>
                  <a:path w="3498" h="694" extrusionOk="0">
                    <a:moveTo>
                      <a:pt x="32" y="1"/>
                    </a:moveTo>
                    <a:cubicBezTo>
                      <a:pt x="1" y="379"/>
                      <a:pt x="284" y="694"/>
                      <a:pt x="694" y="694"/>
                    </a:cubicBezTo>
                    <a:lnTo>
                      <a:pt x="2773" y="694"/>
                    </a:lnTo>
                    <a:cubicBezTo>
                      <a:pt x="3183" y="694"/>
                      <a:pt x="3498" y="379"/>
                      <a:pt x="34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451" name="Google Shape;10359;p74"/>
            <p:cNvGrpSpPr/>
            <p:nvPr/>
          </p:nvGrpSpPr>
          <p:grpSpPr>
            <a:xfrm>
              <a:off x="9082787" y="4641757"/>
              <a:ext cx="513246" cy="451814"/>
              <a:chOff x="4991425" y="3617150"/>
              <a:chExt cx="296175" cy="260725"/>
            </a:xfrm>
            <a:grpFill/>
          </p:grpSpPr>
          <p:sp>
            <p:nvSpPr>
              <p:cNvPr id="452" name="Google Shape;10360;p74"/>
              <p:cNvSpPr/>
              <p:nvPr/>
            </p:nvSpPr>
            <p:spPr>
              <a:xfrm>
                <a:off x="5069400" y="3738450"/>
                <a:ext cx="139425" cy="139425"/>
              </a:xfrm>
              <a:custGeom>
                <a:rect l="l" t="t" r="r" b="b"/>
                <a:pathLst>
                  <a:path w="5577" h="5577" extrusionOk="0">
                    <a:moveTo>
                      <a:pt x="2804" y="0"/>
                    </a:moveTo>
                    <a:cubicBezTo>
                      <a:pt x="1607" y="0"/>
                      <a:pt x="1450" y="725"/>
                      <a:pt x="1009" y="3308"/>
                    </a:cubicBezTo>
                    <a:cubicBezTo>
                      <a:pt x="946" y="3749"/>
                      <a:pt x="851" y="4285"/>
                      <a:pt x="757" y="4883"/>
                    </a:cubicBezTo>
                    <a:lnTo>
                      <a:pt x="347" y="4883"/>
                    </a:lnTo>
                    <a:cubicBezTo>
                      <a:pt x="158" y="4883"/>
                      <a:pt x="0" y="5041"/>
                      <a:pt x="0" y="5230"/>
                    </a:cubicBezTo>
                    <a:cubicBezTo>
                      <a:pt x="0" y="5419"/>
                      <a:pt x="158" y="5576"/>
                      <a:pt x="347" y="5576"/>
                    </a:cubicBezTo>
                    <a:lnTo>
                      <a:pt x="5230" y="5576"/>
                    </a:lnTo>
                    <a:cubicBezTo>
                      <a:pt x="5419" y="5545"/>
                      <a:pt x="5577" y="5387"/>
                      <a:pt x="5577" y="5198"/>
                    </a:cubicBezTo>
                    <a:cubicBezTo>
                      <a:pt x="5577" y="5009"/>
                      <a:pt x="5419" y="4852"/>
                      <a:pt x="5230" y="4852"/>
                    </a:cubicBezTo>
                    <a:lnTo>
                      <a:pt x="4852" y="4852"/>
                    </a:lnTo>
                    <a:cubicBezTo>
                      <a:pt x="4726" y="4253"/>
                      <a:pt x="4632" y="3749"/>
                      <a:pt x="4569" y="3277"/>
                    </a:cubicBezTo>
                    <a:cubicBezTo>
                      <a:pt x="4128" y="756"/>
                      <a:pt x="3970" y="0"/>
                      <a:pt x="28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53" name="Google Shape;10361;p74"/>
              <p:cNvSpPr/>
              <p:nvPr/>
            </p:nvSpPr>
            <p:spPr>
              <a:xfrm>
                <a:off x="5200150" y="3617150"/>
                <a:ext cx="69325" cy="69325"/>
              </a:xfrm>
              <a:custGeom>
                <a:rect l="l" t="t" r="r" b="b"/>
                <a:pathLst>
                  <a:path w="2773" h="2773" extrusionOk="0">
                    <a:moveTo>
                      <a:pt x="1386" y="0"/>
                    </a:moveTo>
                    <a:cubicBezTo>
                      <a:pt x="630" y="0"/>
                      <a:pt x="0" y="630"/>
                      <a:pt x="0" y="1387"/>
                    </a:cubicBezTo>
                    <a:cubicBezTo>
                      <a:pt x="0" y="2111"/>
                      <a:pt x="630" y="2773"/>
                      <a:pt x="1386" y="2773"/>
                    </a:cubicBezTo>
                    <a:cubicBezTo>
                      <a:pt x="2143" y="2773"/>
                      <a:pt x="2773" y="2111"/>
                      <a:pt x="2773" y="1387"/>
                    </a:cubicBezTo>
                    <a:cubicBezTo>
                      <a:pt x="2773" y="630"/>
                      <a:pt x="2143" y="0"/>
                      <a:pt x="13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54" name="Google Shape;10362;p74"/>
              <p:cNvSpPr/>
              <p:nvPr/>
            </p:nvSpPr>
            <p:spPr>
              <a:xfrm>
                <a:off x="5009550" y="3617150"/>
                <a:ext cx="68525" cy="69325"/>
              </a:xfrm>
              <a:custGeom>
                <a:rect l="l" t="t" r="r" b="b"/>
                <a:pathLst>
                  <a:path w="2741" h="2773" extrusionOk="0">
                    <a:moveTo>
                      <a:pt x="1355" y="0"/>
                    </a:moveTo>
                    <a:cubicBezTo>
                      <a:pt x="599" y="0"/>
                      <a:pt x="0" y="630"/>
                      <a:pt x="0" y="1387"/>
                    </a:cubicBezTo>
                    <a:cubicBezTo>
                      <a:pt x="0" y="2143"/>
                      <a:pt x="599" y="2773"/>
                      <a:pt x="1355" y="2773"/>
                    </a:cubicBezTo>
                    <a:cubicBezTo>
                      <a:pt x="2111" y="2773"/>
                      <a:pt x="2741" y="2143"/>
                      <a:pt x="2741" y="1387"/>
                    </a:cubicBezTo>
                    <a:cubicBezTo>
                      <a:pt x="2741" y="630"/>
                      <a:pt x="2111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55" name="Google Shape;10363;p74"/>
              <p:cNvSpPr/>
              <p:nvPr/>
            </p:nvSpPr>
            <p:spPr>
              <a:xfrm>
                <a:off x="4991425" y="3686450"/>
                <a:ext cx="104775" cy="52025"/>
              </a:xfrm>
              <a:custGeom>
                <a:rect l="l" t="t" r="r" b="b"/>
                <a:pathLst>
                  <a:path w="4191" h="2081" extrusionOk="0">
                    <a:moveTo>
                      <a:pt x="568" y="1"/>
                    </a:moveTo>
                    <a:cubicBezTo>
                      <a:pt x="252" y="347"/>
                      <a:pt x="0" y="851"/>
                      <a:pt x="0" y="1356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33" y="2080"/>
                      <a:pt x="4191" y="1923"/>
                      <a:pt x="4191" y="1734"/>
                    </a:cubicBezTo>
                    <a:lnTo>
                      <a:pt x="4191" y="1356"/>
                    </a:lnTo>
                    <a:cubicBezTo>
                      <a:pt x="4191" y="820"/>
                      <a:pt x="3970" y="347"/>
                      <a:pt x="3624" y="1"/>
                    </a:cubicBezTo>
                    <a:cubicBezTo>
                      <a:pt x="3245" y="410"/>
                      <a:pt x="2678" y="694"/>
                      <a:pt x="2080" y="694"/>
                    </a:cubicBezTo>
                    <a:cubicBezTo>
                      <a:pt x="1513" y="694"/>
                      <a:pt x="946" y="410"/>
                      <a:pt x="56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56" name="Google Shape;10364;p74"/>
              <p:cNvSpPr/>
              <p:nvPr/>
            </p:nvSpPr>
            <p:spPr>
              <a:xfrm>
                <a:off x="5183600" y="3686450"/>
                <a:ext cx="104000" cy="52025"/>
              </a:xfrm>
              <a:custGeom>
                <a:rect l="l" t="t" r="r" b="b"/>
                <a:pathLst>
                  <a:path w="4160" h="2081" extrusionOk="0">
                    <a:moveTo>
                      <a:pt x="536" y="1"/>
                    </a:moveTo>
                    <a:cubicBezTo>
                      <a:pt x="221" y="347"/>
                      <a:pt x="1" y="851"/>
                      <a:pt x="1" y="1356"/>
                    </a:cubicBezTo>
                    <a:lnTo>
                      <a:pt x="1" y="1702"/>
                    </a:lnTo>
                    <a:cubicBezTo>
                      <a:pt x="1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02" y="2080"/>
                      <a:pt x="4159" y="1923"/>
                      <a:pt x="4159" y="1702"/>
                    </a:cubicBezTo>
                    <a:lnTo>
                      <a:pt x="4159" y="1356"/>
                    </a:lnTo>
                    <a:cubicBezTo>
                      <a:pt x="4159" y="820"/>
                      <a:pt x="3970" y="347"/>
                      <a:pt x="3624" y="1"/>
                    </a:cubicBezTo>
                    <a:cubicBezTo>
                      <a:pt x="3214" y="410"/>
                      <a:pt x="2679" y="694"/>
                      <a:pt x="2080" y="694"/>
                    </a:cubicBezTo>
                    <a:cubicBezTo>
                      <a:pt x="1450" y="694"/>
                      <a:pt x="946" y="410"/>
                      <a:pt x="5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57" name="Google Shape;10365;p74"/>
              <p:cNvSpPr/>
              <p:nvPr/>
            </p:nvSpPr>
            <p:spPr>
              <a:xfrm>
                <a:off x="5187550" y="3755775"/>
                <a:ext cx="100050" cy="52800"/>
              </a:xfrm>
              <a:custGeom>
                <a:rect l="l" t="t" r="r" b="b"/>
                <a:pathLst>
                  <a:path w="4002" h="2112" extrusionOk="0">
                    <a:moveTo>
                      <a:pt x="0" y="0"/>
                    </a:moveTo>
                    <a:cubicBezTo>
                      <a:pt x="189" y="567"/>
                      <a:pt x="315" y="1229"/>
                      <a:pt x="473" y="2111"/>
                    </a:cubicBezTo>
                    <a:lnTo>
                      <a:pt x="3655" y="2111"/>
                    </a:lnTo>
                    <a:cubicBezTo>
                      <a:pt x="3844" y="2111"/>
                      <a:pt x="4001" y="1954"/>
                      <a:pt x="4001" y="1733"/>
                    </a:cubicBezTo>
                    <a:lnTo>
                      <a:pt x="4001" y="378"/>
                    </a:lnTo>
                    <a:cubicBezTo>
                      <a:pt x="3970" y="158"/>
                      <a:pt x="3844" y="0"/>
                      <a:pt x="36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58" name="Google Shape;10366;p74"/>
              <p:cNvSpPr/>
              <p:nvPr/>
            </p:nvSpPr>
            <p:spPr>
              <a:xfrm>
                <a:off x="4991425" y="3755775"/>
                <a:ext cx="100850" cy="52000"/>
              </a:xfrm>
              <a:custGeom>
                <a:rect l="l" t="t" r="r" b="b"/>
                <a:pathLst>
                  <a:path w="4034" h="2080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733"/>
                    </a:lnTo>
                    <a:cubicBezTo>
                      <a:pt x="0" y="1954"/>
                      <a:pt x="158" y="2080"/>
                      <a:pt x="347" y="2080"/>
                    </a:cubicBezTo>
                    <a:lnTo>
                      <a:pt x="3561" y="2080"/>
                    </a:lnTo>
                    <a:cubicBezTo>
                      <a:pt x="3718" y="1229"/>
                      <a:pt x="3813" y="567"/>
                      <a:pt x="40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484" name="Google Shape;10399;p74"/>
            <p:cNvGrpSpPr/>
            <p:nvPr/>
          </p:nvGrpSpPr>
          <p:grpSpPr>
            <a:xfrm>
              <a:off x="4176693" y="4547342"/>
              <a:ext cx="511859" cy="509131"/>
              <a:chOff x="3497300" y="3591950"/>
              <a:chExt cx="295375" cy="293800"/>
            </a:xfrm>
            <a:grpFill/>
          </p:grpSpPr>
          <p:sp>
            <p:nvSpPr>
              <p:cNvPr id="485" name="Google Shape;10400;p74"/>
              <p:cNvSpPr/>
              <p:nvPr/>
            </p:nvSpPr>
            <p:spPr>
              <a:xfrm>
                <a:off x="3628825" y="3724275"/>
                <a:ext cx="18150" cy="16550"/>
              </a:xfrm>
              <a:custGeom>
                <a:rect l="l" t="t" r="r" b="b"/>
                <a:pathLst>
                  <a:path w="726" h="662" extrusionOk="0">
                    <a:moveTo>
                      <a:pt x="375" y="0"/>
                    </a:moveTo>
                    <a:cubicBezTo>
                      <a:pt x="292" y="0"/>
                      <a:pt x="206" y="32"/>
                      <a:pt x="127" y="95"/>
                    </a:cubicBezTo>
                    <a:cubicBezTo>
                      <a:pt x="1" y="221"/>
                      <a:pt x="1" y="441"/>
                      <a:pt x="127" y="567"/>
                    </a:cubicBezTo>
                    <a:cubicBezTo>
                      <a:pt x="190" y="630"/>
                      <a:pt x="277" y="662"/>
                      <a:pt x="363" y="662"/>
                    </a:cubicBezTo>
                    <a:cubicBezTo>
                      <a:pt x="450" y="662"/>
                      <a:pt x="536" y="630"/>
                      <a:pt x="599" y="567"/>
                    </a:cubicBezTo>
                    <a:cubicBezTo>
                      <a:pt x="725" y="441"/>
                      <a:pt x="725" y="221"/>
                      <a:pt x="599" y="95"/>
                    </a:cubicBezTo>
                    <a:cubicBezTo>
                      <a:pt x="536" y="32"/>
                      <a:pt x="458" y="0"/>
                      <a:pt x="3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86" name="Google Shape;10401;p74"/>
              <p:cNvSpPr/>
              <p:nvPr/>
            </p:nvSpPr>
            <p:spPr>
              <a:xfrm>
                <a:off x="3590250" y="3689400"/>
                <a:ext cx="94525" cy="86675"/>
              </a:xfrm>
              <a:custGeom>
                <a:rect l="l" t="t" r="r" b="b"/>
                <a:pathLst>
                  <a:path w="3781" h="3467" extrusionOk="0">
                    <a:moveTo>
                      <a:pt x="1922" y="710"/>
                    </a:moveTo>
                    <a:cubicBezTo>
                      <a:pt x="2190" y="710"/>
                      <a:pt x="2458" y="812"/>
                      <a:pt x="2647" y="1017"/>
                    </a:cubicBezTo>
                    <a:cubicBezTo>
                      <a:pt x="3088" y="1395"/>
                      <a:pt x="3088" y="2088"/>
                      <a:pt x="2647" y="2466"/>
                    </a:cubicBezTo>
                    <a:cubicBezTo>
                      <a:pt x="2458" y="2671"/>
                      <a:pt x="2190" y="2773"/>
                      <a:pt x="1922" y="2773"/>
                    </a:cubicBezTo>
                    <a:cubicBezTo>
                      <a:pt x="1654" y="2773"/>
                      <a:pt x="1386" y="2671"/>
                      <a:pt x="1197" y="2466"/>
                    </a:cubicBezTo>
                    <a:cubicBezTo>
                      <a:pt x="788" y="2088"/>
                      <a:pt x="788" y="1395"/>
                      <a:pt x="1197" y="1017"/>
                    </a:cubicBezTo>
                    <a:cubicBezTo>
                      <a:pt x="1386" y="812"/>
                      <a:pt x="1654" y="710"/>
                      <a:pt x="1922" y="710"/>
                    </a:cubicBezTo>
                    <a:close/>
                    <a:moveTo>
                      <a:pt x="1930" y="1"/>
                    </a:moveTo>
                    <a:cubicBezTo>
                      <a:pt x="1489" y="1"/>
                      <a:pt x="1040" y="182"/>
                      <a:pt x="693" y="544"/>
                    </a:cubicBezTo>
                    <a:cubicBezTo>
                      <a:pt x="0" y="1206"/>
                      <a:pt x="0" y="2309"/>
                      <a:pt x="693" y="2970"/>
                    </a:cubicBezTo>
                    <a:cubicBezTo>
                      <a:pt x="1024" y="3301"/>
                      <a:pt x="1473" y="3466"/>
                      <a:pt x="1918" y="3466"/>
                    </a:cubicBezTo>
                    <a:cubicBezTo>
                      <a:pt x="2363" y="3466"/>
                      <a:pt x="2804" y="3301"/>
                      <a:pt x="3119" y="2970"/>
                    </a:cubicBezTo>
                    <a:cubicBezTo>
                      <a:pt x="3781" y="2309"/>
                      <a:pt x="3781" y="1206"/>
                      <a:pt x="3119" y="544"/>
                    </a:cubicBezTo>
                    <a:cubicBezTo>
                      <a:pt x="2804" y="182"/>
                      <a:pt x="2371" y="1"/>
                      <a:pt x="19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87" name="Google Shape;10402;p74"/>
              <p:cNvSpPr/>
              <p:nvPr/>
            </p:nvSpPr>
            <p:spPr>
              <a:xfrm>
                <a:off x="3674525" y="3601400"/>
                <a:ext cx="118150" cy="118950"/>
              </a:xfrm>
              <a:custGeom>
                <a:rect l="l" t="t" r="r" b="b"/>
                <a:pathLst>
                  <a:path w="4726" h="4758" extrusionOk="0">
                    <a:moveTo>
                      <a:pt x="3533" y="0"/>
                    </a:moveTo>
                    <a:cubicBezTo>
                      <a:pt x="3442" y="0"/>
                      <a:pt x="3355" y="32"/>
                      <a:pt x="3308" y="95"/>
                    </a:cubicBezTo>
                    <a:lnTo>
                      <a:pt x="0" y="3308"/>
                    </a:lnTo>
                    <a:cubicBezTo>
                      <a:pt x="410" y="3623"/>
                      <a:pt x="788" y="4127"/>
                      <a:pt x="1953" y="4758"/>
                    </a:cubicBezTo>
                    <a:lnTo>
                      <a:pt x="4600" y="2678"/>
                    </a:lnTo>
                    <a:cubicBezTo>
                      <a:pt x="4663" y="2615"/>
                      <a:pt x="4726" y="2521"/>
                      <a:pt x="4726" y="2395"/>
                    </a:cubicBezTo>
                    <a:cubicBezTo>
                      <a:pt x="4726" y="1544"/>
                      <a:pt x="4348" y="693"/>
                      <a:pt x="3781" y="95"/>
                    </a:cubicBezTo>
                    <a:cubicBezTo>
                      <a:pt x="3718" y="32"/>
                      <a:pt x="3623" y="0"/>
                      <a:pt x="35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88" name="Google Shape;10403;p74"/>
              <p:cNvSpPr/>
              <p:nvPr/>
            </p:nvSpPr>
            <p:spPr>
              <a:xfrm>
                <a:off x="3631200" y="3774675"/>
                <a:ext cx="103200" cy="102400"/>
              </a:xfrm>
              <a:custGeom>
                <a:rect l="l" t="t" r="r" b="b"/>
                <a:pathLst>
                  <a:path w="4128" h="4096" extrusionOk="0">
                    <a:moveTo>
                      <a:pt x="2048" y="0"/>
                    </a:moveTo>
                    <a:cubicBezTo>
                      <a:pt x="1985" y="32"/>
                      <a:pt x="1985" y="63"/>
                      <a:pt x="1954" y="126"/>
                    </a:cubicBezTo>
                    <a:cubicBezTo>
                      <a:pt x="1506" y="546"/>
                      <a:pt x="859" y="767"/>
                      <a:pt x="235" y="767"/>
                    </a:cubicBezTo>
                    <a:cubicBezTo>
                      <a:pt x="156" y="767"/>
                      <a:pt x="78" y="764"/>
                      <a:pt x="0" y="756"/>
                    </a:cubicBezTo>
                    <a:lnTo>
                      <a:pt x="0" y="756"/>
                    </a:lnTo>
                    <a:cubicBezTo>
                      <a:pt x="567" y="1670"/>
                      <a:pt x="1355" y="3749"/>
                      <a:pt x="1418" y="3875"/>
                    </a:cubicBezTo>
                    <a:cubicBezTo>
                      <a:pt x="1450" y="4001"/>
                      <a:pt x="1607" y="4096"/>
                      <a:pt x="1733" y="4096"/>
                    </a:cubicBezTo>
                    <a:cubicBezTo>
                      <a:pt x="1891" y="4096"/>
                      <a:pt x="1985" y="4033"/>
                      <a:pt x="2048" y="3875"/>
                    </a:cubicBezTo>
                    <a:lnTo>
                      <a:pt x="2426" y="2647"/>
                    </a:lnTo>
                    <a:lnTo>
                      <a:pt x="3182" y="2647"/>
                    </a:lnTo>
                    <a:cubicBezTo>
                      <a:pt x="4128" y="2647"/>
                      <a:pt x="2710" y="630"/>
                      <a:pt x="20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89" name="Google Shape;10404;p74"/>
              <p:cNvSpPr/>
              <p:nvPr/>
            </p:nvSpPr>
            <p:spPr>
              <a:xfrm>
                <a:off x="3691850" y="3726625"/>
                <a:ext cx="89800" cy="89050"/>
              </a:xfrm>
              <a:custGeom>
                <a:rect l="l" t="t" r="r" b="b"/>
                <a:pathLst>
                  <a:path w="3592" h="3562" extrusionOk="0">
                    <a:moveTo>
                      <a:pt x="252" y="1"/>
                    </a:moveTo>
                    <a:cubicBezTo>
                      <a:pt x="284" y="410"/>
                      <a:pt x="189" y="883"/>
                      <a:pt x="0" y="1292"/>
                    </a:cubicBezTo>
                    <a:cubicBezTo>
                      <a:pt x="630" y="1922"/>
                      <a:pt x="1134" y="2615"/>
                      <a:pt x="1544" y="3466"/>
                    </a:cubicBezTo>
                    <a:cubicBezTo>
                      <a:pt x="1565" y="3530"/>
                      <a:pt x="1634" y="3562"/>
                      <a:pt x="1715" y="3562"/>
                    </a:cubicBezTo>
                    <a:cubicBezTo>
                      <a:pt x="1874" y="3562"/>
                      <a:pt x="2080" y="3443"/>
                      <a:pt x="2080" y="3214"/>
                    </a:cubicBezTo>
                    <a:lnTo>
                      <a:pt x="2080" y="2458"/>
                    </a:lnTo>
                    <a:lnTo>
                      <a:pt x="3308" y="2080"/>
                    </a:lnTo>
                    <a:cubicBezTo>
                      <a:pt x="3497" y="1985"/>
                      <a:pt x="3592" y="1891"/>
                      <a:pt x="3592" y="1733"/>
                    </a:cubicBezTo>
                    <a:cubicBezTo>
                      <a:pt x="3592" y="1576"/>
                      <a:pt x="3497" y="1450"/>
                      <a:pt x="3340" y="1418"/>
                    </a:cubicBezTo>
                    <a:cubicBezTo>
                      <a:pt x="3182" y="1355"/>
                      <a:pt x="1134" y="568"/>
                      <a:pt x="2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90" name="Google Shape;10405;p74"/>
              <p:cNvSpPr/>
              <p:nvPr/>
            </p:nvSpPr>
            <p:spPr>
              <a:xfrm>
                <a:off x="3505175" y="3767575"/>
                <a:ext cx="120525" cy="118175"/>
              </a:xfrm>
              <a:custGeom>
                <a:rect l="l" t="t" r="r" b="b"/>
                <a:pathLst>
                  <a:path w="4821" h="4727" extrusionOk="0">
                    <a:moveTo>
                      <a:pt x="3372" y="1"/>
                    </a:moveTo>
                    <a:lnTo>
                      <a:pt x="95" y="3277"/>
                    </a:lnTo>
                    <a:cubicBezTo>
                      <a:pt x="1" y="3435"/>
                      <a:pt x="1" y="3687"/>
                      <a:pt x="158" y="3781"/>
                    </a:cubicBezTo>
                    <a:cubicBezTo>
                      <a:pt x="788" y="4411"/>
                      <a:pt x="1607" y="4727"/>
                      <a:pt x="2458" y="4727"/>
                    </a:cubicBezTo>
                    <a:cubicBezTo>
                      <a:pt x="2584" y="4727"/>
                      <a:pt x="2679" y="4695"/>
                      <a:pt x="2742" y="4632"/>
                    </a:cubicBezTo>
                    <a:lnTo>
                      <a:pt x="4821" y="1986"/>
                    </a:lnTo>
                    <a:cubicBezTo>
                      <a:pt x="4254" y="851"/>
                      <a:pt x="3718" y="442"/>
                      <a:pt x="33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91" name="Google Shape;10406;p74"/>
              <p:cNvSpPr/>
              <p:nvPr/>
            </p:nvSpPr>
            <p:spPr>
              <a:xfrm>
                <a:off x="3631200" y="3591950"/>
                <a:ext cx="104000" cy="84300"/>
              </a:xfrm>
              <a:custGeom>
                <a:rect l="l" t="t" r="r" b="b"/>
                <a:pathLst>
                  <a:path w="4160" h="3372" extrusionOk="0">
                    <a:moveTo>
                      <a:pt x="2836" y="0"/>
                    </a:moveTo>
                    <a:cubicBezTo>
                      <a:pt x="2678" y="0"/>
                      <a:pt x="2584" y="32"/>
                      <a:pt x="2521" y="95"/>
                    </a:cubicBezTo>
                    <a:lnTo>
                      <a:pt x="0" y="3245"/>
                    </a:lnTo>
                    <a:cubicBezTo>
                      <a:pt x="90" y="3238"/>
                      <a:pt x="181" y="3234"/>
                      <a:pt x="272" y="3234"/>
                    </a:cubicBezTo>
                    <a:cubicBezTo>
                      <a:pt x="568" y="3234"/>
                      <a:pt x="870" y="3275"/>
                      <a:pt x="1135" y="3371"/>
                    </a:cubicBezTo>
                    <a:cubicBezTo>
                      <a:pt x="1324" y="3119"/>
                      <a:pt x="3939" y="567"/>
                      <a:pt x="4159" y="347"/>
                    </a:cubicBezTo>
                    <a:cubicBezTo>
                      <a:pt x="3718" y="158"/>
                      <a:pt x="3308" y="0"/>
                      <a:pt x="2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92" name="Google Shape;10407;p74"/>
              <p:cNvSpPr/>
              <p:nvPr/>
            </p:nvSpPr>
            <p:spPr>
              <a:xfrm>
                <a:off x="3497300" y="3721900"/>
                <a:ext cx="84300" cy="107150"/>
              </a:xfrm>
              <a:custGeom>
                <a:rect l="l" t="t" r="r" b="b"/>
                <a:pathLst>
                  <a:path w="3372" h="4286" extrusionOk="0">
                    <a:moveTo>
                      <a:pt x="3246" y="1"/>
                    </a:moveTo>
                    <a:lnTo>
                      <a:pt x="95" y="2552"/>
                    </a:lnTo>
                    <a:cubicBezTo>
                      <a:pt x="32" y="2615"/>
                      <a:pt x="1" y="2710"/>
                      <a:pt x="1" y="2836"/>
                    </a:cubicBezTo>
                    <a:cubicBezTo>
                      <a:pt x="1" y="3340"/>
                      <a:pt x="95" y="3844"/>
                      <a:pt x="347" y="4285"/>
                    </a:cubicBezTo>
                    <a:lnTo>
                      <a:pt x="3372" y="1261"/>
                    </a:lnTo>
                    <a:cubicBezTo>
                      <a:pt x="3214" y="851"/>
                      <a:pt x="3183" y="410"/>
                      <a:pt x="32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06" name="Google Shape;10421;p74"/>
            <p:cNvGrpSpPr/>
            <p:nvPr/>
          </p:nvGrpSpPr>
          <p:grpSpPr>
            <a:xfrm>
              <a:off x="9866876" y="4559054"/>
              <a:ext cx="514631" cy="515974"/>
              <a:chOff x="5355300" y="3598250"/>
              <a:chExt cx="296975" cy="297750"/>
            </a:xfrm>
            <a:grpFill/>
          </p:grpSpPr>
          <p:sp>
            <p:nvSpPr>
              <p:cNvPr id="507" name="Google Shape;10422;p74"/>
              <p:cNvSpPr/>
              <p:nvPr/>
            </p:nvSpPr>
            <p:spPr>
              <a:xfrm>
                <a:off x="5355300" y="3703000"/>
                <a:ext cx="35475" cy="191425"/>
              </a:xfrm>
              <a:custGeom>
                <a:rect l="l" t="t" r="r" b="b"/>
                <a:pathLst>
                  <a:path w="1419" h="7657" extrusionOk="0">
                    <a:moveTo>
                      <a:pt x="410" y="0"/>
                    </a:moveTo>
                    <a:cubicBezTo>
                      <a:pt x="221" y="0"/>
                      <a:pt x="64" y="158"/>
                      <a:pt x="64" y="347"/>
                    </a:cubicBezTo>
                    <a:cubicBezTo>
                      <a:pt x="1" y="2867"/>
                      <a:pt x="1" y="4789"/>
                      <a:pt x="1" y="7310"/>
                    </a:cubicBezTo>
                    <a:cubicBezTo>
                      <a:pt x="1" y="7530"/>
                      <a:pt x="158" y="7656"/>
                      <a:pt x="379" y="7656"/>
                    </a:cubicBezTo>
                    <a:cubicBezTo>
                      <a:pt x="568" y="7656"/>
                      <a:pt x="725" y="7530"/>
                      <a:pt x="725" y="7310"/>
                    </a:cubicBezTo>
                    <a:lnTo>
                      <a:pt x="725" y="1355"/>
                    </a:lnTo>
                    <a:lnTo>
                      <a:pt x="1418" y="1355"/>
                    </a:ln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08" name="Google Shape;10423;p74"/>
              <p:cNvSpPr/>
              <p:nvPr/>
            </p:nvSpPr>
            <p:spPr>
              <a:xfrm>
                <a:off x="5389175" y="3773100"/>
                <a:ext cx="122900" cy="122900"/>
              </a:xfrm>
              <a:custGeom>
                <a:rect l="l" t="t" r="r" b="b"/>
                <a:pathLst>
                  <a:path w="4916" h="4916" extrusionOk="0">
                    <a:moveTo>
                      <a:pt x="2080" y="0"/>
                    </a:moveTo>
                    <a:lnTo>
                      <a:pt x="2080" y="693"/>
                    </a:lnTo>
                    <a:lnTo>
                      <a:pt x="1733" y="693"/>
                    </a:lnTo>
                    <a:cubicBezTo>
                      <a:pt x="788" y="693"/>
                      <a:pt x="0" y="1481"/>
                      <a:pt x="0" y="2458"/>
                    </a:cubicBezTo>
                    <a:cubicBezTo>
                      <a:pt x="0" y="2678"/>
                      <a:pt x="158" y="2836"/>
                      <a:pt x="347" y="2836"/>
                    </a:cubicBezTo>
                    <a:lnTo>
                      <a:pt x="2080" y="2836"/>
                    </a:lnTo>
                    <a:lnTo>
                      <a:pt x="2080" y="3529"/>
                    </a:lnTo>
                    <a:lnTo>
                      <a:pt x="1072" y="3529"/>
                    </a:lnTo>
                    <a:cubicBezTo>
                      <a:pt x="473" y="3529"/>
                      <a:pt x="32" y="4001"/>
                      <a:pt x="32" y="4569"/>
                    </a:cubicBezTo>
                    <a:cubicBezTo>
                      <a:pt x="32" y="4758"/>
                      <a:pt x="189" y="4915"/>
                      <a:pt x="410" y="4915"/>
                    </a:cubicBezTo>
                    <a:cubicBezTo>
                      <a:pt x="599" y="4915"/>
                      <a:pt x="757" y="4758"/>
                      <a:pt x="757" y="4569"/>
                    </a:cubicBezTo>
                    <a:cubicBezTo>
                      <a:pt x="757" y="4348"/>
                      <a:pt x="914" y="4190"/>
                      <a:pt x="1103" y="4190"/>
                    </a:cubicBezTo>
                    <a:lnTo>
                      <a:pt x="2143" y="4190"/>
                    </a:lnTo>
                    <a:lnTo>
                      <a:pt x="2143" y="4569"/>
                    </a:lnTo>
                    <a:cubicBezTo>
                      <a:pt x="2143" y="4758"/>
                      <a:pt x="2300" y="4915"/>
                      <a:pt x="2489" y="4915"/>
                    </a:cubicBezTo>
                    <a:cubicBezTo>
                      <a:pt x="2678" y="4915"/>
                      <a:pt x="2836" y="4758"/>
                      <a:pt x="2836" y="4569"/>
                    </a:cubicBezTo>
                    <a:lnTo>
                      <a:pt x="2836" y="4190"/>
                    </a:lnTo>
                    <a:lnTo>
                      <a:pt x="3876" y="4190"/>
                    </a:lnTo>
                    <a:cubicBezTo>
                      <a:pt x="4065" y="4190"/>
                      <a:pt x="4222" y="4348"/>
                      <a:pt x="4222" y="4569"/>
                    </a:cubicBezTo>
                    <a:cubicBezTo>
                      <a:pt x="4222" y="4758"/>
                      <a:pt x="4380" y="4915"/>
                      <a:pt x="4569" y="4915"/>
                    </a:cubicBezTo>
                    <a:cubicBezTo>
                      <a:pt x="4758" y="4915"/>
                      <a:pt x="4915" y="4758"/>
                      <a:pt x="4915" y="4569"/>
                    </a:cubicBezTo>
                    <a:cubicBezTo>
                      <a:pt x="4915" y="3970"/>
                      <a:pt x="4443" y="3529"/>
                      <a:pt x="3907" y="3529"/>
                    </a:cubicBezTo>
                    <a:lnTo>
                      <a:pt x="2867" y="3529"/>
                    </a:lnTo>
                    <a:lnTo>
                      <a:pt x="2867" y="2836"/>
                    </a:lnTo>
                    <a:lnTo>
                      <a:pt x="4537" y="2836"/>
                    </a:lnTo>
                    <a:lnTo>
                      <a:pt x="4537" y="2773"/>
                    </a:lnTo>
                    <a:cubicBezTo>
                      <a:pt x="4726" y="2773"/>
                      <a:pt x="4884" y="2615"/>
                      <a:pt x="4884" y="2426"/>
                    </a:cubicBezTo>
                    <a:cubicBezTo>
                      <a:pt x="4884" y="1481"/>
                      <a:pt x="4096" y="662"/>
                      <a:pt x="3151" y="662"/>
                    </a:cubicBezTo>
                    <a:lnTo>
                      <a:pt x="2804" y="662"/>
                    </a:lnTo>
                    <a:lnTo>
                      <a:pt x="28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09" name="Google Shape;10424;p74"/>
              <p:cNvSpPr/>
              <p:nvPr/>
            </p:nvSpPr>
            <p:spPr>
              <a:xfrm>
                <a:off x="5527800" y="3598250"/>
                <a:ext cx="105550" cy="35450"/>
              </a:xfrm>
              <a:custGeom>
                <a:rect l="l" t="t" r="r" b="b"/>
                <a:pathLst>
                  <a:path w="4222" h="1418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63" y="1103"/>
                      <a:pt x="378" y="1418"/>
                      <a:pt x="725" y="1418"/>
                    </a:cubicBezTo>
                    <a:lnTo>
                      <a:pt x="3875" y="1418"/>
                    </a:lnTo>
                    <a:cubicBezTo>
                      <a:pt x="4064" y="1418"/>
                      <a:pt x="4222" y="1260"/>
                      <a:pt x="4222" y="1071"/>
                    </a:cubicBezTo>
                    <a:lnTo>
                      <a:pt x="4222" y="378"/>
                    </a:lnTo>
                    <a:cubicBezTo>
                      <a:pt x="4222" y="158"/>
                      <a:pt x="4064" y="0"/>
                      <a:pt x="38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10" name="Google Shape;10425;p74"/>
              <p:cNvSpPr/>
              <p:nvPr/>
            </p:nvSpPr>
            <p:spPr>
              <a:xfrm>
                <a:off x="5545900" y="3651800"/>
                <a:ext cx="104800" cy="35475"/>
              </a:xfrm>
              <a:custGeom>
                <a:rect l="l" t="t" r="r" b="b"/>
                <a:pathLst>
                  <a:path w="4192" h="1419" extrusionOk="0">
                    <a:moveTo>
                      <a:pt x="694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3845" y="1418"/>
                    </a:lnTo>
                    <a:cubicBezTo>
                      <a:pt x="4065" y="1418"/>
                      <a:pt x="4191" y="1261"/>
                      <a:pt x="4191" y="1072"/>
                    </a:cubicBezTo>
                    <a:lnTo>
                      <a:pt x="4191" y="347"/>
                    </a:lnTo>
                    <a:cubicBezTo>
                      <a:pt x="4191" y="158"/>
                      <a:pt x="4065" y="1"/>
                      <a:pt x="38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11" name="Google Shape;10426;p74"/>
              <p:cNvSpPr/>
              <p:nvPr/>
            </p:nvSpPr>
            <p:spPr>
              <a:xfrm>
                <a:off x="5529375" y="3754975"/>
                <a:ext cx="122100" cy="35475"/>
              </a:xfrm>
              <a:custGeom>
                <a:rect l="l" t="t" r="r" b="b"/>
                <a:pathLst>
                  <a:path w="4884" h="1419" extrusionOk="0">
                    <a:moveTo>
                      <a:pt x="0" y="1"/>
                    </a:moveTo>
                    <a:lnTo>
                      <a:pt x="0" y="1418"/>
                    </a:lnTo>
                    <a:lnTo>
                      <a:pt x="4884" y="1418"/>
                    </a:lnTo>
                    <a:lnTo>
                      <a:pt x="4884" y="1"/>
                    </a:lnTo>
                    <a:lnTo>
                      <a:pt x="2773" y="1"/>
                    </a:lnTo>
                    <a:lnTo>
                      <a:pt x="2773" y="347"/>
                    </a:lnTo>
                    <a:cubicBezTo>
                      <a:pt x="2773" y="568"/>
                      <a:pt x="2615" y="725"/>
                      <a:pt x="2426" y="725"/>
                    </a:cubicBezTo>
                    <a:cubicBezTo>
                      <a:pt x="2237" y="725"/>
                      <a:pt x="2080" y="568"/>
                      <a:pt x="2080" y="347"/>
                    </a:cubicBezTo>
                    <a:lnTo>
                      <a:pt x="20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12" name="Google Shape;10427;p74"/>
              <p:cNvSpPr/>
              <p:nvPr/>
            </p:nvSpPr>
            <p:spPr>
              <a:xfrm>
                <a:off x="5511250" y="3703000"/>
                <a:ext cx="140225" cy="33900"/>
              </a:xfrm>
              <a:custGeom>
                <a:rect l="l" t="t" r="r" b="b"/>
                <a:pathLst>
                  <a:path w="5609" h="1356" extrusionOk="0">
                    <a:moveTo>
                      <a:pt x="1" y="0"/>
                    </a:moveTo>
                    <a:lnTo>
                      <a:pt x="1" y="1355"/>
                    </a:lnTo>
                    <a:lnTo>
                      <a:pt x="5609" y="1355"/>
                    </a:lnTo>
                    <a:lnTo>
                      <a:pt x="5609" y="347"/>
                    </a:lnTo>
                    <a:cubicBezTo>
                      <a:pt x="5577" y="158"/>
                      <a:pt x="5451" y="0"/>
                      <a:pt x="52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13" name="Google Shape;10428;p74"/>
              <p:cNvSpPr/>
              <p:nvPr/>
            </p:nvSpPr>
            <p:spPr>
              <a:xfrm>
                <a:off x="5529375" y="3808550"/>
                <a:ext cx="122900" cy="87450"/>
              </a:xfrm>
              <a:custGeom>
                <a:rect l="l" t="t" r="r" b="b"/>
                <a:pathLst>
                  <a:path w="4916" h="3498" extrusionOk="0">
                    <a:moveTo>
                      <a:pt x="0" y="0"/>
                    </a:moveTo>
                    <a:lnTo>
                      <a:pt x="0" y="3151"/>
                    </a:lnTo>
                    <a:cubicBezTo>
                      <a:pt x="0" y="3340"/>
                      <a:pt x="158" y="3497"/>
                      <a:pt x="347" y="3497"/>
                    </a:cubicBezTo>
                    <a:cubicBezTo>
                      <a:pt x="536" y="3497"/>
                      <a:pt x="693" y="3340"/>
                      <a:pt x="693" y="3151"/>
                    </a:cubicBezTo>
                    <a:lnTo>
                      <a:pt x="693" y="1418"/>
                    </a:lnTo>
                    <a:lnTo>
                      <a:pt x="4190" y="1418"/>
                    </a:lnTo>
                    <a:lnTo>
                      <a:pt x="4190" y="3151"/>
                    </a:lnTo>
                    <a:cubicBezTo>
                      <a:pt x="4190" y="3340"/>
                      <a:pt x="4348" y="3497"/>
                      <a:pt x="4569" y="3497"/>
                    </a:cubicBezTo>
                    <a:cubicBezTo>
                      <a:pt x="4758" y="3497"/>
                      <a:pt x="4915" y="3340"/>
                      <a:pt x="4915" y="3151"/>
                    </a:cubicBezTo>
                    <a:lnTo>
                      <a:pt x="4915" y="0"/>
                    </a:lnTo>
                    <a:lnTo>
                      <a:pt x="2773" y="0"/>
                    </a:lnTo>
                    <a:lnTo>
                      <a:pt x="2773" y="347"/>
                    </a:lnTo>
                    <a:cubicBezTo>
                      <a:pt x="2773" y="536"/>
                      <a:pt x="2615" y="693"/>
                      <a:pt x="2426" y="693"/>
                    </a:cubicBezTo>
                    <a:cubicBezTo>
                      <a:pt x="2237" y="693"/>
                      <a:pt x="2080" y="536"/>
                      <a:pt x="2080" y="347"/>
                    </a:cubicBezTo>
                    <a:lnTo>
                      <a:pt x="20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14" name="Google Shape;10429;p74"/>
              <p:cNvSpPr/>
              <p:nvPr/>
            </p:nvSpPr>
            <p:spPr>
              <a:xfrm>
                <a:off x="5408075" y="3651025"/>
                <a:ext cx="86675" cy="103975"/>
              </a:xfrm>
              <a:custGeom>
                <a:rect l="l" t="t" r="r" b="b"/>
                <a:pathLst>
                  <a:path w="3467" h="4159" extrusionOk="0">
                    <a:moveTo>
                      <a:pt x="1733" y="0"/>
                    </a:moveTo>
                    <a:cubicBezTo>
                      <a:pt x="788" y="0"/>
                      <a:pt x="1" y="788"/>
                      <a:pt x="1" y="1733"/>
                    </a:cubicBezTo>
                    <a:lnTo>
                      <a:pt x="1" y="3812"/>
                    </a:lnTo>
                    <a:cubicBezTo>
                      <a:pt x="1" y="4001"/>
                      <a:pt x="158" y="4159"/>
                      <a:pt x="347" y="4159"/>
                    </a:cubicBezTo>
                    <a:lnTo>
                      <a:pt x="3120" y="4159"/>
                    </a:lnTo>
                    <a:cubicBezTo>
                      <a:pt x="3309" y="4159"/>
                      <a:pt x="3466" y="4001"/>
                      <a:pt x="3466" y="3812"/>
                    </a:cubicBez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20" name="Google Shape;10435;p74"/>
            <p:cNvGrpSpPr/>
            <p:nvPr/>
          </p:nvGrpSpPr>
          <p:grpSpPr>
            <a:xfrm>
              <a:off x="9836626" y="5286301"/>
              <a:ext cx="756325" cy="701253"/>
              <a:chOff x="6543825" y="3202075"/>
              <a:chExt cx="296975" cy="275350"/>
            </a:xfrm>
            <a:grpFill/>
          </p:grpSpPr>
          <p:sp>
            <p:nvSpPr>
              <p:cNvPr id="521" name="Google Shape;10436;p74"/>
              <p:cNvSpPr/>
              <p:nvPr/>
            </p:nvSpPr>
            <p:spPr>
              <a:xfrm>
                <a:off x="6683250" y="3202075"/>
                <a:ext cx="17350" cy="43350"/>
              </a:xfrm>
              <a:custGeom>
                <a:rect l="l" t="t" r="r" b="b"/>
                <a:pathLst>
                  <a:path w="694" h="1733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355"/>
                    </a:lnTo>
                    <a:cubicBezTo>
                      <a:pt x="0" y="1576"/>
                      <a:pt x="158" y="1733"/>
                      <a:pt x="347" y="1733"/>
                    </a:cubicBezTo>
                    <a:cubicBezTo>
                      <a:pt x="536" y="1733"/>
                      <a:pt x="693" y="1576"/>
                      <a:pt x="693" y="1355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22" name="Google Shape;10437;p74"/>
              <p:cNvSpPr/>
              <p:nvPr/>
            </p:nvSpPr>
            <p:spPr>
              <a:xfrm>
                <a:off x="6613925" y="3236125"/>
                <a:ext cx="35475" cy="34700"/>
              </a:xfrm>
              <a:custGeom>
                <a:rect l="l" t="t" r="r" b="b"/>
                <a:pathLst>
                  <a:path w="1419" h="1388" extrusionOk="0">
                    <a:moveTo>
                      <a:pt x="363" y="1"/>
                    </a:moveTo>
                    <a:cubicBezTo>
                      <a:pt x="276" y="1"/>
                      <a:pt x="190" y="40"/>
                      <a:pt x="127" y="119"/>
                    </a:cubicBezTo>
                    <a:cubicBezTo>
                      <a:pt x="1" y="245"/>
                      <a:pt x="1" y="466"/>
                      <a:pt x="127" y="592"/>
                    </a:cubicBezTo>
                    <a:lnTo>
                      <a:pt x="820" y="1316"/>
                    </a:lnTo>
                    <a:cubicBezTo>
                      <a:pt x="883" y="1364"/>
                      <a:pt x="969" y="1387"/>
                      <a:pt x="1056" y="1387"/>
                    </a:cubicBezTo>
                    <a:cubicBezTo>
                      <a:pt x="1143" y="1387"/>
                      <a:pt x="1229" y="1364"/>
                      <a:pt x="1292" y="1316"/>
                    </a:cubicBezTo>
                    <a:cubicBezTo>
                      <a:pt x="1418" y="1190"/>
                      <a:pt x="1418" y="938"/>
                      <a:pt x="1292" y="844"/>
                    </a:cubicBezTo>
                    <a:lnTo>
                      <a:pt x="599" y="119"/>
                    </a:lnTo>
                    <a:cubicBezTo>
                      <a:pt x="536" y="40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23" name="Google Shape;10438;p74"/>
              <p:cNvSpPr/>
              <p:nvPr/>
            </p:nvSpPr>
            <p:spPr>
              <a:xfrm>
                <a:off x="6734425" y="3236425"/>
                <a:ext cx="35475" cy="34400"/>
              </a:xfrm>
              <a:custGeom>
                <a:rect l="l" t="t" r="r" b="b"/>
                <a:pathLst>
                  <a:path w="1419" h="1376" extrusionOk="0">
                    <a:moveTo>
                      <a:pt x="1054" y="0"/>
                    </a:moveTo>
                    <a:cubicBezTo>
                      <a:pt x="976" y="0"/>
                      <a:pt x="894" y="33"/>
                      <a:pt x="820" y="107"/>
                    </a:cubicBezTo>
                    <a:lnTo>
                      <a:pt x="95" y="832"/>
                    </a:lnTo>
                    <a:cubicBezTo>
                      <a:pt x="1" y="926"/>
                      <a:pt x="1" y="1178"/>
                      <a:pt x="95" y="1304"/>
                    </a:cubicBezTo>
                    <a:cubicBezTo>
                      <a:pt x="158" y="1352"/>
                      <a:pt x="253" y="1375"/>
                      <a:pt x="344" y="1375"/>
                    </a:cubicBezTo>
                    <a:cubicBezTo>
                      <a:pt x="434" y="1375"/>
                      <a:pt x="521" y="1352"/>
                      <a:pt x="568" y="1304"/>
                    </a:cubicBezTo>
                    <a:lnTo>
                      <a:pt x="1293" y="580"/>
                    </a:lnTo>
                    <a:cubicBezTo>
                      <a:pt x="1419" y="454"/>
                      <a:pt x="1419" y="233"/>
                      <a:pt x="1293" y="107"/>
                    </a:cubicBezTo>
                    <a:cubicBezTo>
                      <a:pt x="1226" y="41"/>
                      <a:pt x="1142" y="0"/>
                      <a:pt x="10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24" name="Google Shape;10439;p74"/>
              <p:cNvSpPr/>
              <p:nvPr/>
            </p:nvSpPr>
            <p:spPr>
              <a:xfrm>
                <a:off x="6805325" y="3322575"/>
                <a:ext cx="35475" cy="121325"/>
              </a:xfrm>
              <a:custGeom>
                <a:rect l="l" t="t" r="r" b="b"/>
                <a:pathLst>
                  <a:path w="1419" h="4853" extrusionOk="0">
                    <a:moveTo>
                      <a:pt x="0" y="1"/>
                    </a:moveTo>
                    <a:lnTo>
                      <a:pt x="0" y="4852"/>
                    </a:lnTo>
                    <a:lnTo>
                      <a:pt x="1040" y="4852"/>
                    </a:lnTo>
                    <a:cubicBezTo>
                      <a:pt x="1261" y="4852"/>
                      <a:pt x="1418" y="4695"/>
                      <a:pt x="1418" y="4506"/>
                    </a:cubicBezTo>
                    <a:lnTo>
                      <a:pt x="1418" y="316"/>
                    </a:lnTo>
                    <a:cubicBezTo>
                      <a:pt x="1355" y="158"/>
                      <a:pt x="1198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25" name="Google Shape;10440;p74"/>
              <p:cNvSpPr/>
              <p:nvPr/>
            </p:nvSpPr>
            <p:spPr>
              <a:xfrm>
                <a:off x="6543825" y="3323275"/>
                <a:ext cx="35475" cy="121400"/>
              </a:xfrm>
              <a:custGeom>
                <a:rect l="l" t="t" r="r" b="b"/>
                <a:pathLst>
                  <a:path w="1419" h="4856" extrusionOk="0">
                    <a:moveTo>
                      <a:pt x="323" y="0"/>
                    </a:moveTo>
                    <a:cubicBezTo>
                      <a:pt x="132" y="0"/>
                      <a:pt x="1" y="149"/>
                      <a:pt x="1" y="351"/>
                    </a:cubicBezTo>
                    <a:lnTo>
                      <a:pt x="1" y="4509"/>
                    </a:lnTo>
                    <a:cubicBezTo>
                      <a:pt x="1" y="4698"/>
                      <a:pt x="158" y="4856"/>
                      <a:pt x="379" y="4856"/>
                    </a:cubicBezTo>
                    <a:lnTo>
                      <a:pt x="1418" y="4856"/>
                    </a:lnTo>
                    <a:lnTo>
                      <a:pt x="1418" y="4"/>
                    </a:lnTo>
                    <a:lnTo>
                      <a:pt x="379" y="4"/>
                    </a:lnTo>
                    <a:cubicBezTo>
                      <a:pt x="360" y="1"/>
                      <a:pt x="341" y="0"/>
                      <a:pt x="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26" name="Google Shape;10441;p74"/>
              <p:cNvSpPr/>
              <p:nvPr/>
            </p:nvSpPr>
            <p:spPr>
              <a:xfrm>
                <a:off x="6643075" y="3332025"/>
                <a:ext cx="143375" cy="104000"/>
              </a:xfrm>
              <a:custGeom>
                <a:rect l="l" t="t" r="r" b="b"/>
                <a:pathLst>
                  <a:path w="5735" h="4160" extrusionOk="0">
                    <a:moveTo>
                      <a:pt x="1639" y="1"/>
                    </a:moveTo>
                    <a:cubicBezTo>
                      <a:pt x="1450" y="1"/>
                      <a:pt x="1198" y="158"/>
                      <a:pt x="1072" y="379"/>
                    </a:cubicBezTo>
                    <a:lnTo>
                      <a:pt x="0" y="2490"/>
                    </a:lnTo>
                    <a:cubicBezTo>
                      <a:pt x="158" y="2584"/>
                      <a:pt x="378" y="2616"/>
                      <a:pt x="567" y="2616"/>
                    </a:cubicBezTo>
                    <a:cubicBezTo>
                      <a:pt x="1072" y="2616"/>
                      <a:pt x="1544" y="2364"/>
                      <a:pt x="1796" y="1891"/>
                    </a:cubicBezTo>
                    <a:lnTo>
                      <a:pt x="2017" y="1418"/>
                    </a:lnTo>
                    <a:lnTo>
                      <a:pt x="2710" y="1418"/>
                    </a:lnTo>
                    <a:cubicBezTo>
                      <a:pt x="2899" y="1418"/>
                      <a:pt x="3056" y="1481"/>
                      <a:pt x="3182" y="1607"/>
                    </a:cubicBezTo>
                    <a:lnTo>
                      <a:pt x="5734" y="4159"/>
                    </a:lnTo>
                    <a:lnTo>
                      <a:pt x="573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27" name="Google Shape;10442;p74"/>
              <p:cNvSpPr/>
              <p:nvPr/>
            </p:nvSpPr>
            <p:spPr>
              <a:xfrm>
                <a:off x="6595025" y="3288700"/>
                <a:ext cx="175675" cy="188725"/>
              </a:xfrm>
              <a:custGeom>
                <a:rect l="l" t="t" r="r" b="b"/>
                <a:pathLst>
                  <a:path w="7027" h="7549" extrusionOk="0">
                    <a:moveTo>
                      <a:pt x="2206" y="1"/>
                    </a:moveTo>
                    <a:cubicBezTo>
                      <a:pt x="1828" y="1"/>
                      <a:pt x="1481" y="221"/>
                      <a:pt x="1261" y="568"/>
                    </a:cubicBezTo>
                    <a:lnTo>
                      <a:pt x="946" y="1198"/>
                    </a:lnTo>
                    <a:cubicBezTo>
                      <a:pt x="914" y="1324"/>
                      <a:pt x="757" y="1419"/>
                      <a:pt x="631" y="1419"/>
                    </a:cubicBezTo>
                    <a:lnTo>
                      <a:pt x="1" y="1419"/>
                    </a:lnTo>
                    <a:lnTo>
                      <a:pt x="1" y="6239"/>
                    </a:lnTo>
                    <a:lnTo>
                      <a:pt x="1576" y="6239"/>
                    </a:lnTo>
                    <a:lnTo>
                      <a:pt x="2584" y="7247"/>
                    </a:lnTo>
                    <a:cubicBezTo>
                      <a:pt x="2768" y="7431"/>
                      <a:pt x="3054" y="7548"/>
                      <a:pt x="3330" y="7548"/>
                    </a:cubicBezTo>
                    <a:cubicBezTo>
                      <a:pt x="3431" y="7548"/>
                      <a:pt x="3531" y="7533"/>
                      <a:pt x="3624" y="7499"/>
                    </a:cubicBezTo>
                    <a:lnTo>
                      <a:pt x="6585" y="6554"/>
                    </a:lnTo>
                    <a:cubicBezTo>
                      <a:pt x="6743" y="6522"/>
                      <a:pt x="6900" y="6396"/>
                      <a:pt x="7026" y="6302"/>
                    </a:cubicBezTo>
                    <a:lnTo>
                      <a:pt x="4537" y="3813"/>
                    </a:lnTo>
                    <a:lnTo>
                      <a:pt x="4380" y="3813"/>
                    </a:lnTo>
                    <a:lnTo>
                      <a:pt x="4348" y="3844"/>
                    </a:lnTo>
                    <a:cubicBezTo>
                      <a:pt x="4033" y="4506"/>
                      <a:pt x="3340" y="4947"/>
                      <a:pt x="2647" y="5042"/>
                    </a:cubicBezTo>
                    <a:cubicBezTo>
                      <a:pt x="2601" y="5044"/>
                      <a:pt x="2556" y="5046"/>
                      <a:pt x="2511" y="5046"/>
                    </a:cubicBezTo>
                    <a:cubicBezTo>
                      <a:pt x="2046" y="5046"/>
                      <a:pt x="1698" y="4899"/>
                      <a:pt x="1324" y="4727"/>
                    </a:cubicBezTo>
                    <a:cubicBezTo>
                      <a:pt x="1103" y="4632"/>
                      <a:pt x="1040" y="4412"/>
                      <a:pt x="1166" y="4254"/>
                    </a:cubicBezTo>
                    <a:lnTo>
                      <a:pt x="2363" y="1797"/>
                    </a:lnTo>
                    <a:cubicBezTo>
                      <a:pt x="2615" y="1324"/>
                      <a:pt x="3088" y="1041"/>
                      <a:pt x="3592" y="1041"/>
                    </a:cubicBezTo>
                    <a:lnTo>
                      <a:pt x="5104" y="1041"/>
                    </a:lnTo>
                    <a:cubicBezTo>
                      <a:pt x="5167" y="852"/>
                      <a:pt x="5262" y="631"/>
                      <a:pt x="5262" y="347"/>
                    </a:cubicBezTo>
                    <a:cubicBezTo>
                      <a:pt x="5262" y="158"/>
                      <a:pt x="5104" y="1"/>
                      <a:pt x="48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28" name="Google Shape;10443;p74"/>
            <p:cNvGrpSpPr/>
            <p:nvPr/>
          </p:nvGrpSpPr>
          <p:grpSpPr>
            <a:xfrm>
              <a:off x="11784256" y="4449565"/>
              <a:ext cx="587394" cy="587394"/>
              <a:chOff x="2037825" y="3254050"/>
              <a:chExt cx="296175" cy="296175"/>
            </a:xfrm>
            <a:grpFill/>
          </p:grpSpPr>
          <p:sp>
            <p:nvSpPr>
              <p:cNvPr id="529" name="Google Shape;10444;p74"/>
              <p:cNvSpPr/>
              <p:nvPr/>
            </p:nvSpPr>
            <p:spPr>
              <a:xfrm>
                <a:off x="2063825" y="3254050"/>
                <a:ext cx="86675" cy="86675"/>
              </a:xfrm>
              <a:custGeom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9"/>
                      <a:pt x="788" y="3466"/>
                      <a:pt x="1733" y="3466"/>
                    </a:cubicBezTo>
                    <a:cubicBezTo>
                      <a:pt x="2678" y="3466"/>
                      <a:pt x="3466" y="2679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30" name="Google Shape;10445;p74"/>
              <p:cNvSpPr/>
              <p:nvPr/>
            </p:nvSpPr>
            <p:spPr>
              <a:xfrm>
                <a:off x="2178025" y="3289500"/>
                <a:ext cx="104000" cy="67950"/>
              </a:xfrm>
              <a:custGeom>
                <a:rect l="l" t="t" r="r" b="b"/>
                <a:pathLst>
                  <a:path w="4160" h="2718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95" y="662"/>
                      <a:pt x="316" y="662"/>
                    </a:cubicBezTo>
                    <a:lnTo>
                      <a:pt x="2395" y="662"/>
                    </a:lnTo>
                    <a:cubicBezTo>
                      <a:pt x="2584" y="662"/>
                      <a:pt x="2742" y="820"/>
                      <a:pt x="2742" y="1009"/>
                    </a:cubicBezTo>
                    <a:lnTo>
                      <a:pt x="2742" y="1576"/>
                    </a:lnTo>
                    <a:lnTo>
                      <a:pt x="2616" y="1450"/>
                    </a:lnTo>
                    <a:cubicBezTo>
                      <a:pt x="2568" y="1387"/>
                      <a:pt x="2482" y="1355"/>
                      <a:pt x="2391" y="1355"/>
                    </a:cubicBezTo>
                    <a:cubicBezTo>
                      <a:pt x="2301" y="1355"/>
                      <a:pt x="2206" y="1387"/>
                      <a:pt x="2143" y="1450"/>
                    </a:cubicBezTo>
                    <a:cubicBezTo>
                      <a:pt x="2049" y="1576"/>
                      <a:pt x="2049" y="1796"/>
                      <a:pt x="2143" y="1922"/>
                    </a:cubicBezTo>
                    <a:lnTo>
                      <a:pt x="2868" y="2647"/>
                    </a:lnTo>
                    <a:cubicBezTo>
                      <a:pt x="2931" y="2694"/>
                      <a:pt x="3017" y="2718"/>
                      <a:pt x="3104" y="2718"/>
                    </a:cubicBezTo>
                    <a:cubicBezTo>
                      <a:pt x="3191" y="2718"/>
                      <a:pt x="3277" y="2694"/>
                      <a:pt x="3340" y="2647"/>
                    </a:cubicBezTo>
                    <a:lnTo>
                      <a:pt x="4033" y="1922"/>
                    </a:lnTo>
                    <a:cubicBezTo>
                      <a:pt x="4159" y="1796"/>
                      <a:pt x="4159" y="1576"/>
                      <a:pt x="4033" y="1450"/>
                    </a:cubicBezTo>
                    <a:cubicBezTo>
                      <a:pt x="3986" y="1387"/>
                      <a:pt x="3899" y="1355"/>
                      <a:pt x="3809" y="1355"/>
                    </a:cubicBezTo>
                    <a:cubicBezTo>
                      <a:pt x="3718" y="1355"/>
                      <a:pt x="3624" y="1387"/>
                      <a:pt x="3561" y="1450"/>
                    </a:cubicBezTo>
                    <a:lnTo>
                      <a:pt x="3466" y="1576"/>
                    </a:lnTo>
                    <a:lnTo>
                      <a:pt x="3466" y="1009"/>
                    </a:lnTo>
                    <a:cubicBezTo>
                      <a:pt x="3466" y="441"/>
                      <a:pt x="2994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31" name="Google Shape;10446;p74"/>
              <p:cNvSpPr/>
              <p:nvPr/>
            </p:nvSpPr>
            <p:spPr>
              <a:xfrm>
                <a:off x="2070125" y="3444225"/>
                <a:ext cx="106350" cy="69075"/>
              </a:xfrm>
              <a:custGeom>
                <a:rect l="l" t="t" r="r" b="b"/>
                <a:pathLst>
                  <a:path w="4254" h="2763" extrusionOk="0">
                    <a:moveTo>
                      <a:pt x="1095" y="0"/>
                    </a:moveTo>
                    <a:cubicBezTo>
                      <a:pt x="1002" y="0"/>
                      <a:pt x="904" y="28"/>
                      <a:pt x="820" y="112"/>
                    </a:cubicBezTo>
                    <a:lnTo>
                      <a:pt x="127" y="805"/>
                    </a:lnTo>
                    <a:cubicBezTo>
                      <a:pt x="1" y="931"/>
                      <a:pt x="1" y="1184"/>
                      <a:pt x="127" y="1278"/>
                    </a:cubicBezTo>
                    <a:cubicBezTo>
                      <a:pt x="190" y="1341"/>
                      <a:pt x="276" y="1373"/>
                      <a:pt x="363" y="1373"/>
                    </a:cubicBezTo>
                    <a:cubicBezTo>
                      <a:pt x="449" y="1373"/>
                      <a:pt x="536" y="1341"/>
                      <a:pt x="599" y="1278"/>
                    </a:cubicBezTo>
                    <a:lnTo>
                      <a:pt x="725" y="1184"/>
                    </a:lnTo>
                    <a:lnTo>
                      <a:pt x="725" y="1719"/>
                    </a:lnTo>
                    <a:cubicBezTo>
                      <a:pt x="725" y="2318"/>
                      <a:pt x="1198" y="2759"/>
                      <a:pt x="1733" y="2759"/>
                    </a:cubicBezTo>
                    <a:lnTo>
                      <a:pt x="3813" y="2759"/>
                    </a:lnTo>
                    <a:cubicBezTo>
                      <a:pt x="3837" y="2761"/>
                      <a:pt x="3861" y="2763"/>
                      <a:pt x="3883" y="2763"/>
                    </a:cubicBezTo>
                    <a:cubicBezTo>
                      <a:pt x="4122" y="2763"/>
                      <a:pt x="4254" y="2616"/>
                      <a:pt x="4254" y="2444"/>
                    </a:cubicBezTo>
                    <a:cubicBezTo>
                      <a:pt x="4254" y="2223"/>
                      <a:pt x="4096" y="2066"/>
                      <a:pt x="3907" y="2066"/>
                    </a:cubicBezTo>
                    <a:lnTo>
                      <a:pt x="1828" y="2066"/>
                    </a:lnTo>
                    <a:cubicBezTo>
                      <a:pt x="1639" y="2066"/>
                      <a:pt x="1481" y="1908"/>
                      <a:pt x="1481" y="1719"/>
                    </a:cubicBezTo>
                    <a:lnTo>
                      <a:pt x="1481" y="1184"/>
                    </a:lnTo>
                    <a:lnTo>
                      <a:pt x="1576" y="1278"/>
                    </a:lnTo>
                    <a:cubicBezTo>
                      <a:pt x="1639" y="1341"/>
                      <a:pt x="1733" y="1373"/>
                      <a:pt x="1824" y="1373"/>
                    </a:cubicBezTo>
                    <a:cubicBezTo>
                      <a:pt x="1914" y="1373"/>
                      <a:pt x="2001" y="1341"/>
                      <a:pt x="2048" y="1278"/>
                    </a:cubicBezTo>
                    <a:cubicBezTo>
                      <a:pt x="2174" y="1184"/>
                      <a:pt x="2174" y="931"/>
                      <a:pt x="2048" y="805"/>
                    </a:cubicBezTo>
                    <a:lnTo>
                      <a:pt x="1355" y="112"/>
                    </a:lnTo>
                    <a:cubicBezTo>
                      <a:pt x="1292" y="81"/>
                      <a:pt x="1261" y="81"/>
                      <a:pt x="1229" y="18"/>
                    </a:cubicBezTo>
                    <a:cubicBezTo>
                      <a:pt x="1187" y="7"/>
                      <a:pt x="1142" y="0"/>
                      <a:pt x="10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32" name="Google Shape;10447;p74"/>
              <p:cNvSpPr/>
              <p:nvPr/>
            </p:nvSpPr>
            <p:spPr>
              <a:xfrm>
                <a:off x="2219775" y="3375350"/>
                <a:ext cx="89025" cy="85875"/>
              </a:xfrm>
              <a:custGeom>
                <a:rect l="l" t="t" r="r" b="b"/>
                <a:pathLst>
                  <a:path w="3560" h="3435" extrusionOk="0">
                    <a:moveTo>
                      <a:pt x="1796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47"/>
                      <a:pt x="788" y="3434"/>
                      <a:pt x="1796" y="3434"/>
                    </a:cubicBezTo>
                    <a:cubicBezTo>
                      <a:pt x="2741" y="3434"/>
                      <a:pt x="3561" y="2647"/>
                      <a:pt x="3561" y="1733"/>
                    </a:cubicBezTo>
                    <a:cubicBezTo>
                      <a:pt x="3561" y="788"/>
                      <a:pt x="2773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33" name="Google Shape;10448;p74"/>
              <p:cNvSpPr/>
              <p:nvPr/>
            </p:nvSpPr>
            <p:spPr>
              <a:xfrm>
                <a:off x="2037825" y="3339125"/>
                <a:ext cx="138650" cy="88225"/>
              </a:xfrm>
              <a:custGeom>
                <a:rect l="l" t="t" r="r" b="b"/>
                <a:pathLst>
                  <a:path w="5546" h="3529" extrusionOk="0">
                    <a:moveTo>
                      <a:pt x="1072" y="0"/>
                    </a:moveTo>
                    <a:cubicBezTo>
                      <a:pt x="442" y="536"/>
                      <a:pt x="32" y="1292"/>
                      <a:pt x="32" y="2143"/>
                    </a:cubicBezTo>
                    <a:lnTo>
                      <a:pt x="32" y="3182"/>
                    </a:lnTo>
                    <a:cubicBezTo>
                      <a:pt x="1" y="3371"/>
                      <a:pt x="158" y="3529"/>
                      <a:pt x="347" y="3529"/>
                    </a:cubicBezTo>
                    <a:lnTo>
                      <a:pt x="5199" y="3529"/>
                    </a:lnTo>
                    <a:cubicBezTo>
                      <a:pt x="5388" y="3529"/>
                      <a:pt x="5546" y="3371"/>
                      <a:pt x="5546" y="3182"/>
                    </a:cubicBezTo>
                    <a:lnTo>
                      <a:pt x="5546" y="2143"/>
                    </a:lnTo>
                    <a:cubicBezTo>
                      <a:pt x="5546" y="1292"/>
                      <a:pt x="5168" y="536"/>
                      <a:pt x="4538" y="0"/>
                    </a:cubicBezTo>
                    <a:cubicBezTo>
                      <a:pt x="4096" y="473"/>
                      <a:pt x="3466" y="756"/>
                      <a:pt x="2805" y="756"/>
                    </a:cubicBezTo>
                    <a:cubicBezTo>
                      <a:pt x="2143" y="756"/>
                      <a:pt x="1513" y="504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34" name="Google Shape;10449;p74"/>
              <p:cNvSpPr/>
              <p:nvPr/>
            </p:nvSpPr>
            <p:spPr>
              <a:xfrm>
                <a:off x="2193775" y="3460400"/>
                <a:ext cx="140225" cy="89825"/>
              </a:xfrm>
              <a:custGeom>
                <a:rect l="l" t="t" r="r" b="b"/>
                <a:pathLst>
                  <a:path w="5609" h="3593" extrusionOk="0">
                    <a:moveTo>
                      <a:pt x="1009" y="1"/>
                    </a:moveTo>
                    <a:cubicBezTo>
                      <a:pt x="379" y="537"/>
                      <a:pt x="1" y="1261"/>
                      <a:pt x="1" y="2143"/>
                    </a:cubicBezTo>
                    <a:lnTo>
                      <a:pt x="1" y="3246"/>
                    </a:lnTo>
                    <a:cubicBezTo>
                      <a:pt x="1" y="3435"/>
                      <a:pt x="158" y="3592"/>
                      <a:pt x="347" y="3592"/>
                    </a:cubicBezTo>
                    <a:lnTo>
                      <a:pt x="5262" y="3592"/>
                    </a:lnTo>
                    <a:cubicBezTo>
                      <a:pt x="5451" y="3592"/>
                      <a:pt x="5609" y="3435"/>
                      <a:pt x="5609" y="3246"/>
                    </a:cubicBezTo>
                    <a:lnTo>
                      <a:pt x="5609" y="2143"/>
                    </a:lnTo>
                    <a:cubicBezTo>
                      <a:pt x="5577" y="1261"/>
                      <a:pt x="5199" y="537"/>
                      <a:pt x="4569" y="1"/>
                    </a:cubicBezTo>
                    <a:cubicBezTo>
                      <a:pt x="4128" y="474"/>
                      <a:pt x="3498" y="757"/>
                      <a:pt x="2773" y="757"/>
                    </a:cubicBezTo>
                    <a:cubicBezTo>
                      <a:pt x="2080" y="757"/>
                      <a:pt x="1450" y="474"/>
                      <a:pt x="1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53" name="Google Shape;10468;p74"/>
            <p:cNvGrpSpPr/>
            <p:nvPr/>
          </p:nvGrpSpPr>
          <p:grpSpPr>
            <a:xfrm>
              <a:off x="6146576" y="4673825"/>
              <a:ext cx="514632" cy="513246"/>
              <a:chOff x="3859600" y="3591950"/>
              <a:chExt cx="296975" cy="296175"/>
            </a:xfrm>
            <a:grpFill/>
          </p:grpSpPr>
          <p:sp>
            <p:nvSpPr>
              <p:cNvPr id="554" name="Google Shape;10469;p74"/>
              <p:cNvSpPr/>
              <p:nvPr/>
            </p:nvSpPr>
            <p:spPr>
              <a:xfrm>
                <a:off x="4034450" y="3766000"/>
                <a:ext cx="122125" cy="122125"/>
              </a:xfrm>
              <a:custGeom>
                <a:rect l="l" t="t" r="r" b="b"/>
                <a:pathLst>
                  <a:path w="4885" h="4885" extrusionOk="0">
                    <a:moveTo>
                      <a:pt x="2395" y="1324"/>
                    </a:moveTo>
                    <a:cubicBezTo>
                      <a:pt x="2616" y="1324"/>
                      <a:pt x="2773" y="1482"/>
                      <a:pt x="2773" y="1702"/>
                    </a:cubicBezTo>
                    <a:lnTo>
                      <a:pt x="2773" y="2049"/>
                    </a:lnTo>
                    <a:lnTo>
                      <a:pt x="3120" y="2049"/>
                    </a:lnTo>
                    <a:cubicBezTo>
                      <a:pt x="3309" y="2049"/>
                      <a:pt x="3466" y="2206"/>
                      <a:pt x="3466" y="2395"/>
                    </a:cubicBezTo>
                    <a:cubicBezTo>
                      <a:pt x="3466" y="2584"/>
                      <a:pt x="3309" y="2742"/>
                      <a:pt x="3120" y="2742"/>
                    </a:cubicBezTo>
                    <a:lnTo>
                      <a:pt x="2395" y="2742"/>
                    </a:lnTo>
                    <a:cubicBezTo>
                      <a:pt x="2206" y="2742"/>
                      <a:pt x="2049" y="2584"/>
                      <a:pt x="2049" y="2395"/>
                    </a:cubicBezTo>
                    <a:lnTo>
                      <a:pt x="2049" y="1702"/>
                    </a:lnTo>
                    <a:cubicBezTo>
                      <a:pt x="2049" y="1482"/>
                      <a:pt x="2206" y="1324"/>
                      <a:pt x="2395" y="1324"/>
                    </a:cubicBezTo>
                    <a:close/>
                    <a:moveTo>
                      <a:pt x="2458" y="1"/>
                    </a:moveTo>
                    <a:cubicBezTo>
                      <a:pt x="1104" y="1"/>
                      <a:pt x="1" y="1103"/>
                      <a:pt x="1" y="2427"/>
                    </a:cubicBezTo>
                    <a:cubicBezTo>
                      <a:pt x="1" y="3781"/>
                      <a:pt x="1104" y="4884"/>
                      <a:pt x="2458" y="4884"/>
                    </a:cubicBezTo>
                    <a:cubicBezTo>
                      <a:pt x="3782" y="4884"/>
                      <a:pt x="4884" y="3781"/>
                      <a:pt x="4884" y="2427"/>
                    </a:cubicBezTo>
                    <a:cubicBezTo>
                      <a:pt x="4853" y="1072"/>
                      <a:pt x="3782" y="1"/>
                      <a:pt x="2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55" name="Google Shape;10470;p74"/>
              <p:cNvSpPr/>
              <p:nvPr/>
            </p:nvSpPr>
            <p:spPr>
              <a:xfrm>
                <a:off x="3860400" y="3679375"/>
                <a:ext cx="260725" cy="173300"/>
              </a:xfrm>
              <a:custGeom>
                <a:rect l="l" t="t" r="r" b="b"/>
                <a:pathLst>
                  <a:path w="10429" h="6932" extrusionOk="0">
                    <a:moveTo>
                      <a:pt x="2426" y="662"/>
                    </a:moveTo>
                    <a:cubicBezTo>
                      <a:pt x="2647" y="662"/>
                      <a:pt x="2804" y="819"/>
                      <a:pt x="2804" y="1008"/>
                    </a:cubicBezTo>
                    <a:cubicBezTo>
                      <a:pt x="2804" y="1197"/>
                      <a:pt x="2647" y="1355"/>
                      <a:pt x="2426" y="1355"/>
                    </a:cubicBezTo>
                    <a:lnTo>
                      <a:pt x="1733" y="1355"/>
                    </a:lnTo>
                    <a:cubicBezTo>
                      <a:pt x="1544" y="1355"/>
                      <a:pt x="1387" y="1197"/>
                      <a:pt x="1387" y="1008"/>
                    </a:cubicBezTo>
                    <a:cubicBezTo>
                      <a:pt x="1387" y="819"/>
                      <a:pt x="1544" y="662"/>
                      <a:pt x="1733" y="662"/>
                    </a:cubicBezTo>
                    <a:close/>
                    <a:moveTo>
                      <a:pt x="4537" y="662"/>
                    </a:moveTo>
                    <a:cubicBezTo>
                      <a:pt x="4726" y="662"/>
                      <a:pt x="4884" y="819"/>
                      <a:pt x="4884" y="1008"/>
                    </a:cubicBezTo>
                    <a:cubicBezTo>
                      <a:pt x="4884" y="1197"/>
                      <a:pt x="4695" y="1355"/>
                      <a:pt x="4537" y="1355"/>
                    </a:cubicBezTo>
                    <a:lnTo>
                      <a:pt x="3812" y="1355"/>
                    </a:lnTo>
                    <a:cubicBezTo>
                      <a:pt x="3623" y="1355"/>
                      <a:pt x="3466" y="1197"/>
                      <a:pt x="3466" y="1008"/>
                    </a:cubicBezTo>
                    <a:cubicBezTo>
                      <a:pt x="3466" y="819"/>
                      <a:pt x="3623" y="662"/>
                      <a:pt x="3812" y="662"/>
                    </a:cubicBezTo>
                    <a:close/>
                    <a:moveTo>
                      <a:pt x="6648" y="662"/>
                    </a:moveTo>
                    <a:cubicBezTo>
                      <a:pt x="6837" y="662"/>
                      <a:pt x="6994" y="819"/>
                      <a:pt x="6994" y="1008"/>
                    </a:cubicBezTo>
                    <a:cubicBezTo>
                      <a:pt x="6994" y="1197"/>
                      <a:pt x="6837" y="1355"/>
                      <a:pt x="6648" y="1355"/>
                    </a:cubicBezTo>
                    <a:lnTo>
                      <a:pt x="5955" y="1355"/>
                    </a:lnTo>
                    <a:cubicBezTo>
                      <a:pt x="5734" y="1355"/>
                      <a:pt x="5577" y="1197"/>
                      <a:pt x="5577" y="1008"/>
                    </a:cubicBezTo>
                    <a:cubicBezTo>
                      <a:pt x="5577" y="819"/>
                      <a:pt x="5734" y="662"/>
                      <a:pt x="5955" y="662"/>
                    </a:cubicBezTo>
                    <a:close/>
                    <a:moveTo>
                      <a:pt x="8727" y="662"/>
                    </a:moveTo>
                    <a:cubicBezTo>
                      <a:pt x="8948" y="662"/>
                      <a:pt x="9105" y="819"/>
                      <a:pt x="9105" y="1008"/>
                    </a:cubicBezTo>
                    <a:cubicBezTo>
                      <a:pt x="9105" y="1197"/>
                      <a:pt x="8948" y="1355"/>
                      <a:pt x="8727" y="1355"/>
                    </a:cubicBezTo>
                    <a:lnTo>
                      <a:pt x="8034" y="1355"/>
                    </a:lnTo>
                    <a:cubicBezTo>
                      <a:pt x="7845" y="1355"/>
                      <a:pt x="7688" y="1197"/>
                      <a:pt x="7688" y="1008"/>
                    </a:cubicBezTo>
                    <a:cubicBezTo>
                      <a:pt x="7688" y="819"/>
                      <a:pt x="7845" y="662"/>
                      <a:pt x="8034" y="662"/>
                    </a:cubicBezTo>
                    <a:close/>
                    <a:moveTo>
                      <a:pt x="2426" y="2080"/>
                    </a:moveTo>
                    <a:cubicBezTo>
                      <a:pt x="2647" y="2080"/>
                      <a:pt x="2804" y="2237"/>
                      <a:pt x="2804" y="2426"/>
                    </a:cubicBezTo>
                    <a:cubicBezTo>
                      <a:pt x="2804" y="2647"/>
                      <a:pt x="2647" y="2773"/>
                      <a:pt x="2426" y="2773"/>
                    </a:cubicBezTo>
                    <a:lnTo>
                      <a:pt x="1733" y="2773"/>
                    </a:lnTo>
                    <a:cubicBezTo>
                      <a:pt x="1544" y="2773"/>
                      <a:pt x="1387" y="2647"/>
                      <a:pt x="1387" y="2426"/>
                    </a:cubicBezTo>
                    <a:cubicBezTo>
                      <a:pt x="1387" y="2206"/>
                      <a:pt x="1544" y="2080"/>
                      <a:pt x="1733" y="2080"/>
                    </a:cubicBezTo>
                    <a:close/>
                    <a:moveTo>
                      <a:pt x="4537" y="2080"/>
                    </a:moveTo>
                    <a:cubicBezTo>
                      <a:pt x="4726" y="2080"/>
                      <a:pt x="4884" y="2237"/>
                      <a:pt x="4884" y="2426"/>
                    </a:cubicBezTo>
                    <a:cubicBezTo>
                      <a:pt x="4884" y="2647"/>
                      <a:pt x="4695" y="2773"/>
                      <a:pt x="4537" y="2773"/>
                    </a:cubicBezTo>
                    <a:lnTo>
                      <a:pt x="3812" y="2773"/>
                    </a:lnTo>
                    <a:cubicBezTo>
                      <a:pt x="3623" y="2773"/>
                      <a:pt x="3466" y="2647"/>
                      <a:pt x="3466" y="2426"/>
                    </a:cubicBezTo>
                    <a:cubicBezTo>
                      <a:pt x="3466" y="2206"/>
                      <a:pt x="3623" y="2080"/>
                      <a:pt x="3812" y="2080"/>
                    </a:cubicBezTo>
                    <a:close/>
                    <a:moveTo>
                      <a:pt x="6648" y="2080"/>
                    </a:moveTo>
                    <a:cubicBezTo>
                      <a:pt x="6837" y="2080"/>
                      <a:pt x="6994" y="2237"/>
                      <a:pt x="6994" y="2426"/>
                    </a:cubicBezTo>
                    <a:cubicBezTo>
                      <a:pt x="6994" y="2647"/>
                      <a:pt x="6837" y="2773"/>
                      <a:pt x="6648" y="2773"/>
                    </a:cubicBezTo>
                    <a:lnTo>
                      <a:pt x="5955" y="2773"/>
                    </a:lnTo>
                    <a:cubicBezTo>
                      <a:pt x="5734" y="2773"/>
                      <a:pt x="5577" y="2647"/>
                      <a:pt x="5577" y="2426"/>
                    </a:cubicBezTo>
                    <a:cubicBezTo>
                      <a:pt x="5577" y="2206"/>
                      <a:pt x="5734" y="2080"/>
                      <a:pt x="5955" y="2080"/>
                    </a:cubicBezTo>
                    <a:close/>
                    <a:moveTo>
                      <a:pt x="8727" y="2080"/>
                    </a:moveTo>
                    <a:cubicBezTo>
                      <a:pt x="8948" y="2080"/>
                      <a:pt x="9105" y="2237"/>
                      <a:pt x="9105" y="2426"/>
                    </a:cubicBezTo>
                    <a:cubicBezTo>
                      <a:pt x="9105" y="2647"/>
                      <a:pt x="8948" y="2773"/>
                      <a:pt x="8727" y="2773"/>
                    </a:cubicBezTo>
                    <a:lnTo>
                      <a:pt x="8034" y="2773"/>
                    </a:lnTo>
                    <a:cubicBezTo>
                      <a:pt x="7845" y="2773"/>
                      <a:pt x="7688" y="2647"/>
                      <a:pt x="7688" y="2426"/>
                    </a:cubicBezTo>
                    <a:cubicBezTo>
                      <a:pt x="7688" y="2206"/>
                      <a:pt x="7845" y="2080"/>
                      <a:pt x="8034" y="2080"/>
                    </a:cubicBezTo>
                    <a:close/>
                    <a:moveTo>
                      <a:pt x="2426" y="3466"/>
                    </a:moveTo>
                    <a:cubicBezTo>
                      <a:pt x="2647" y="3466"/>
                      <a:pt x="2804" y="3623"/>
                      <a:pt x="2804" y="3812"/>
                    </a:cubicBezTo>
                    <a:cubicBezTo>
                      <a:pt x="2804" y="4001"/>
                      <a:pt x="2647" y="4159"/>
                      <a:pt x="2426" y="4159"/>
                    </a:cubicBezTo>
                    <a:lnTo>
                      <a:pt x="1733" y="4159"/>
                    </a:lnTo>
                    <a:cubicBezTo>
                      <a:pt x="1544" y="4159"/>
                      <a:pt x="1387" y="4001"/>
                      <a:pt x="1387" y="3812"/>
                    </a:cubicBezTo>
                    <a:cubicBezTo>
                      <a:pt x="1387" y="3623"/>
                      <a:pt x="1544" y="3466"/>
                      <a:pt x="1733" y="3466"/>
                    </a:cubicBezTo>
                    <a:close/>
                    <a:moveTo>
                      <a:pt x="4537" y="3466"/>
                    </a:moveTo>
                    <a:cubicBezTo>
                      <a:pt x="4726" y="3466"/>
                      <a:pt x="4884" y="3623"/>
                      <a:pt x="4884" y="3812"/>
                    </a:cubicBezTo>
                    <a:cubicBezTo>
                      <a:pt x="4884" y="4001"/>
                      <a:pt x="4695" y="4159"/>
                      <a:pt x="4537" y="4159"/>
                    </a:cubicBezTo>
                    <a:lnTo>
                      <a:pt x="3812" y="4159"/>
                    </a:lnTo>
                    <a:cubicBezTo>
                      <a:pt x="3623" y="4159"/>
                      <a:pt x="3466" y="4001"/>
                      <a:pt x="3466" y="3812"/>
                    </a:cubicBezTo>
                    <a:cubicBezTo>
                      <a:pt x="3466" y="3623"/>
                      <a:pt x="3623" y="3466"/>
                      <a:pt x="3812" y="3466"/>
                    </a:cubicBezTo>
                    <a:close/>
                    <a:moveTo>
                      <a:pt x="6648" y="3466"/>
                    </a:moveTo>
                    <a:cubicBezTo>
                      <a:pt x="6837" y="3466"/>
                      <a:pt x="6994" y="3623"/>
                      <a:pt x="6994" y="3812"/>
                    </a:cubicBezTo>
                    <a:cubicBezTo>
                      <a:pt x="6994" y="4001"/>
                      <a:pt x="6837" y="4159"/>
                      <a:pt x="6648" y="4159"/>
                    </a:cubicBezTo>
                    <a:lnTo>
                      <a:pt x="5955" y="4159"/>
                    </a:lnTo>
                    <a:cubicBezTo>
                      <a:pt x="5734" y="4159"/>
                      <a:pt x="5577" y="4001"/>
                      <a:pt x="5577" y="3812"/>
                    </a:cubicBezTo>
                    <a:cubicBezTo>
                      <a:pt x="5577" y="3623"/>
                      <a:pt x="5734" y="3466"/>
                      <a:pt x="5955" y="3466"/>
                    </a:cubicBezTo>
                    <a:close/>
                    <a:moveTo>
                      <a:pt x="2426" y="4852"/>
                    </a:moveTo>
                    <a:cubicBezTo>
                      <a:pt x="2647" y="4852"/>
                      <a:pt x="2804" y="5010"/>
                      <a:pt x="2804" y="5199"/>
                    </a:cubicBezTo>
                    <a:cubicBezTo>
                      <a:pt x="2804" y="5388"/>
                      <a:pt x="2647" y="5545"/>
                      <a:pt x="2426" y="5545"/>
                    </a:cubicBezTo>
                    <a:lnTo>
                      <a:pt x="1733" y="5545"/>
                    </a:lnTo>
                    <a:cubicBezTo>
                      <a:pt x="1544" y="5545"/>
                      <a:pt x="1387" y="5388"/>
                      <a:pt x="1387" y="5199"/>
                    </a:cubicBezTo>
                    <a:cubicBezTo>
                      <a:pt x="1387" y="5010"/>
                      <a:pt x="1544" y="4852"/>
                      <a:pt x="1733" y="4852"/>
                    </a:cubicBezTo>
                    <a:close/>
                    <a:moveTo>
                      <a:pt x="4537" y="4852"/>
                    </a:moveTo>
                    <a:cubicBezTo>
                      <a:pt x="4726" y="4852"/>
                      <a:pt x="4884" y="5010"/>
                      <a:pt x="4884" y="5199"/>
                    </a:cubicBezTo>
                    <a:cubicBezTo>
                      <a:pt x="4884" y="5388"/>
                      <a:pt x="4695" y="5545"/>
                      <a:pt x="4537" y="5545"/>
                    </a:cubicBezTo>
                    <a:lnTo>
                      <a:pt x="3812" y="5545"/>
                    </a:lnTo>
                    <a:cubicBezTo>
                      <a:pt x="3623" y="5545"/>
                      <a:pt x="3466" y="5388"/>
                      <a:pt x="3466" y="5199"/>
                    </a:cubicBezTo>
                    <a:cubicBezTo>
                      <a:pt x="3466" y="5010"/>
                      <a:pt x="3623" y="4852"/>
                      <a:pt x="3812" y="4852"/>
                    </a:cubicBezTo>
                    <a:close/>
                    <a:moveTo>
                      <a:pt x="0" y="0"/>
                    </a:moveTo>
                    <a:lnTo>
                      <a:pt x="0" y="5892"/>
                    </a:lnTo>
                    <a:cubicBezTo>
                      <a:pt x="0" y="6459"/>
                      <a:pt x="473" y="6931"/>
                      <a:pt x="1071" y="6931"/>
                    </a:cubicBezTo>
                    <a:lnTo>
                      <a:pt x="6490" y="6931"/>
                    </a:lnTo>
                    <a:cubicBezTo>
                      <a:pt x="6364" y="6616"/>
                      <a:pt x="6301" y="6270"/>
                      <a:pt x="6301" y="5892"/>
                    </a:cubicBezTo>
                    <a:cubicBezTo>
                      <a:pt x="6301" y="5797"/>
                      <a:pt x="6333" y="5671"/>
                      <a:pt x="6333" y="5545"/>
                    </a:cubicBezTo>
                    <a:lnTo>
                      <a:pt x="5955" y="5545"/>
                    </a:lnTo>
                    <a:cubicBezTo>
                      <a:pt x="5734" y="5545"/>
                      <a:pt x="5577" y="5388"/>
                      <a:pt x="5577" y="5199"/>
                    </a:cubicBezTo>
                    <a:cubicBezTo>
                      <a:pt x="5577" y="5010"/>
                      <a:pt x="5734" y="4852"/>
                      <a:pt x="5955" y="4852"/>
                    </a:cubicBezTo>
                    <a:lnTo>
                      <a:pt x="6490" y="4852"/>
                    </a:lnTo>
                    <a:cubicBezTo>
                      <a:pt x="6931" y="3623"/>
                      <a:pt x="8066" y="2741"/>
                      <a:pt x="9420" y="2741"/>
                    </a:cubicBezTo>
                    <a:cubicBezTo>
                      <a:pt x="9767" y="2741"/>
                      <a:pt x="10113" y="2836"/>
                      <a:pt x="10428" y="2962"/>
                    </a:cubicBezTo>
                    <a:lnTo>
                      <a:pt x="104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56" name="Google Shape;10471;p74"/>
              <p:cNvSpPr/>
              <p:nvPr/>
            </p:nvSpPr>
            <p:spPr>
              <a:xfrm>
                <a:off x="3859600" y="3591950"/>
                <a:ext cx="261525" cy="70900"/>
              </a:xfrm>
              <a:custGeom>
                <a:rect l="l" t="t" r="r" b="b"/>
                <a:pathLst>
                  <a:path w="10461" h="2836" extrusionOk="0">
                    <a:moveTo>
                      <a:pt x="1734" y="0"/>
                    </a:moveTo>
                    <a:cubicBezTo>
                      <a:pt x="1513" y="0"/>
                      <a:pt x="1356" y="158"/>
                      <a:pt x="1356" y="347"/>
                    </a:cubicBezTo>
                    <a:lnTo>
                      <a:pt x="1356" y="693"/>
                    </a:lnTo>
                    <a:lnTo>
                      <a:pt x="1009" y="693"/>
                    </a:lnTo>
                    <a:cubicBezTo>
                      <a:pt x="410" y="693"/>
                      <a:pt x="1" y="1166"/>
                      <a:pt x="1" y="1733"/>
                    </a:cubicBezTo>
                    <a:lnTo>
                      <a:pt x="1" y="2836"/>
                    </a:lnTo>
                    <a:lnTo>
                      <a:pt x="10429" y="2836"/>
                    </a:lnTo>
                    <a:lnTo>
                      <a:pt x="10429" y="1733"/>
                    </a:lnTo>
                    <a:lnTo>
                      <a:pt x="10460" y="1733"/>
                    </a:lnTo>
                    <a:cubicBezTo>
                      <a:pt x="10460" y="1134"/>
                      <a:pt x="9988" y="693"/>
                      <a:pt x="9421" y="693"/>
                    </a:cubicBezTo>
                    <a:lnTo>
                      <a:pt x="9074" y="693"/>
                    </a:lnTo>
                    <a:lnTo>
                      <a:pt x="9074" y="347"/>
                    </a:lnTo>
                    <a:cubicBezTo>
                      <a:pt x="9074" y="158"/>
                      <a:pt x="8917" y="0"/>
                      <a:pt x="8728" y="0"/>
                    </a:cubicBezTo>
                    <a:cubicBezTo>
                      <a:pt x="8539" y="0"/>
                      <a:pt x="8381" y="158"/>
                      <a:pt x="8381" y="347"/>
                    </a:cubicBezTo>
                    <a:lnTo>
                      <a:pt x="8381" y="693"/>
                    </a:lnTo>
                    <a:lnTo>
                      <a:pt x="6995" y="693"/>
                    </a:lnTo>
                    <a:lnTo>
                      <a:pt x="6995" y="347"/>
                    </a:lnTo>
                    <a:cubicBezTo>
                      <a:pt x="6995" y="158"/>
                      <a:pt x="6837" y="0"/>
                      <a:pt x="6648" y="0"/>
                    </a:cubicBezTo>
                    <a:cubicBezTo>
                      <a:pt x="6459" y="0"/>
                      <a:pt x="6302" y="158"/>
                      <a:pt x="6302" y="347"/>
                    </a:cubicBezTo>
                    <a:lnTo>
                      <a:pt x="6302" y="693"/>
                    </a:lnTo>
                    <a:lnTo>
                      <a:pt x="4159" y="693"/>
                    </a:lnTo>
                    <a:lnTo>
                      <a:pt x="4159" y="347"/>
                    </a:lnTo>
                    <a:cubicBezTo>
                      <a:pt x="4159" y="158"/>
                      <a:pt x="4002" y="0"/>
                      <a:pt x="3813" y="0"/>
                    </a:cubicBezTo>
                    <a:cubicBezTo>
                      <a:pt x="3624" y="0"/>
                      <a:pt x="3466" y="158"/>
                      <a:pt x="3466" y="347"/>
                    </a:cubicBezTo>
                    <a:lnTo>
                      <a:pt x="3466" y="693"/>
                    </a:lnTo>
                    <a:lnTo>
                      <a:pt x="2080" y="693"/>
                    </a:lnTo>
                    <a:lnTo>
                      <a:pt x="2080" y="347"/>
                    </a:ln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68" name="Google Shape;10483;p74"/>
            <p:cNvGrpSpPr/>
            <p:nvPr/>
          </p:nvGrpSpPr>
          <p:grpSpPr>
            <a:xfrm>
              <a:off x="10897117" y="4540369"/>
              <a:ext cx="483224" cy="480494"/>
              <a:chOff x="5727850" y="3609275"/>
              <a:chExt cx="278850" cy="277275"/>
            </a:xfrm>
            <a:grpFill/>
          </p:grpSpPr>
          <p:sp>
            <p:nvSpPr>
              <p:cNvPr id="569" name="Google Shape;10484;p74"/>
              <p:cNvSpPr/>
              <p:nvPr/>
            </p:nvSpPr>
            <p:spPr>
              <a:xfrm>
                <a:off x="5884600" y="3765225"/>
                <a:ext cx="122100" cy="121325"/>
              </a:xfrm>
              <a:custGeom>
                <a:rect l="l" t="t" r="r" b="b"/>
                <a:pathLst>
                  <a:path w="4884" h="4853" extrusionOk="0">
                    <a:moveTo>
                      <a:pt x="2426" y="662"/>
                    </a:moveTo>
                    <a:cubicBezTo>
                      <a:pt x="2646" y="662"/>
                      <a:pt x="2804" y="819"/>
                      <a:pt x="2804" y="1008"/>
                    </a:cubicBezTo>
                    <a:cubicBezTo>
                      <a:pt x="2804" y="1197"/>
                      <a:pt x="2646" y="1355"/>
                      <a:pt x="2426" y="1355"/>
                    </a:cubicBezTo>
                    <a:cubicBezTo>
                      <a:pt x="2237" y="1355"/>
                      <a:pt x="2079" y="1197"/>
                      <a:pt x="2079" y="1008"/>
                    </a:cubicBezTo>
                    <a:cubicBezTo>
                      <a:pt x="2079" y="819"/>
                      <a:pt x="2237" y="662"/>
                      <a:pt x="2426" y="662"/>
                    </a:cubicBezTo>
                    <a:close/>
                    <a:moveTo>
                      <a:pt x="2426" y="1670"/>
                    </a:moveTo>
                    <a:cubicBezTo>
                      <a:pt x="2646" y="1670"/>
                      <a:pt x="2804" y="1828"/>
                      <a:pt x="2804" y="2048"/>
                    </a:cubicBezTo>
                    <a:lnTo>
                      <a:pt x="2804" y="3781"/>
                    </a:lnTo>
                    <a:cubicBezTo>
                      <a:pt x="2804" y="3970"/>
                      <a:pt x="2646" y="4127"/>
                      <a:pt x="2426" y="4127"/>
                    </a:cubicBezTo>
                    <a:cubicBezTo>
                      <a:pt x="2237" y="4127"/>
                      <a:pt x="2079" y="3970"/>
                      <a:pt x="2079" y="3781"/>
                    </a:cubicBezTo>
                    <a:lnTo>
                      <a:pt x="2079" y="2048"/>
                    </a:lnTo>
                    <a:cubicBezTo>
                      <a:pt x="2079" y="1828"/>
                      <a:pt x="2237" y="1670"/>
                      <a:pt x="2426" y="1670"/>
                    </a:cubicBezTo>
                    <a:close/>
                    <a:moveTo>
                      <a:pt x="2426" y="0"/>
                    </a:moveTo>
                    <a:cubicBezTo>
                      <a:pt x="1103" y="0"/>
                      <a:pt x="0" y="1103"/>
                      <a:pt x="0" y="2426"/>
                    </a:cubicBezTo>
                    <a:cubicBezTo>
                      <a:pt x="0" y="3749"/>
                      <a:pt x="1103" y="4852"/>
                      <a:pt x="2426" y="4852"/>
                    </a:cubicBezTo>
                    <a:cubicBezTo>
                      <a:pt x="3781" y="4852"/>
                      <a:pt x="4883" y="3749"/>
                      <a:pt x="4883" y="2426"/>
                    </a:cubicBezTo>
                    <a:cubicBezTo>
                      <a:pt x="4883" y="1040"/>
                      <a:pt x="3781" y="0"/>
                      <a:pt x="24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70" name="Google Shape;10485;p74"/>
              <p:cNvSpPr/>
              <p:nvPr/>
            </p:nvSpPr>
            <p:spPr>
              <a:xfrm>
                <a:off x="5727850" y="3669125"/>
                <a:ext cx="35475" cy="216625"/>
              </a:xfrm>
              <a:custGeom>
                <a:rect l="l" t="t" r="r" b="b"/>
                <a:pathLst>
                  <a:path w="1419" h="8665" extrusionOk="0">
                    <a:moveTo>
                      <a:pt x="32" y="1"/>
                    </a:moveTo>
                    <a:lnTo>
                      <a:pt x="32" y="7310"/>
                    </a:lnTo>
                    <a:cubicBezTo>
                      <a:pt x="1" y="8034"/>
                      <a:pt x="631" y="8665"/>
                      <a:pt x="1418" y="8665"/>
                    </a:cubicBezTo>
                    <a:lnTo>
                      <a:pt x="1418" y="347"/>
                    </a:lnTo>
                    <a:lnTo>
                      <a:pt x="1072" y="347"/>
                    </a:lnTo>
                    <a:cubicBezTo>
                      <a:pt x="662" y="347"/>
                      <a:pt x="316" y="253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71" name="Google Shape;10486;p74"/>
              <p:cNvSpPr/>
              <p:nvPr/>
            </p:nvSpPr>
            <p:spPr>
              <a:xfrm>
                <a:off x="5779825" y="3677800"/>
                <a:ext cx="174900" cy="207950"/>
              </a:xfrm>
              <a:custGeom>
                <a:rect l="l" t="t" r="r" b="b"/>
                <a:pathLst>
                  <a:path w="6996" h="8318" extrusionOk="0">
                    <a:moveTo>
                      <a:pt x="5262" y="693"/>
                    </a:moveTo>
                    <a:cubicBezTo>
                      <a:pt x="5451" y="693"/>
                      <a:pt x="5609" y="851"/>
                      <a:pt x="5609" y="1040"/>
                    </a:cubicBezTo>
                    <a:cubicBezTo>
                      <a:pt x="5609" y="1229"/>
                      <a:pt x="5451" y="1386"/>
                      <a:pt x="5262" y="1386"/>
                    </a:cubicBezTo>
                    <a:lnTo>
                      <a:pt x="1072" y="1386"/>
                    </a:lnTo>
                    <a:cubicBezTo>
                      <a:pt x="883" y="1386"/>
                      <a:pt x="726" y="1229"/>
                      <a:pt x="726" y="1040"/>
                    </a:cubicBezTo>
                    <a:cubicBezTo>
                      <a:pt x="726" y="851"/>
                      <a:pt x="883" y="693"/>
                      <a:pt x="1072" y="693"/>
                    </a:cubicBezTo>
                    <a:close/>
                    <a:moveTo>
                      <a:pt x="5262" y="2080"/>
                    </a:moveTo>
                    <a:cubicBezTo>
                      <a:pt x="5451" y="2080"/>
                      <a:pt x="5609" y="2237"/>
                      <a:pt x="5609" y="2426"/>
                    </a:cubicBezTo>
                    <a:cubicBezTo>
                      <a:pt x="5609" y="2615"/>
                      <a:pt x="5451" y="2773"/>
                      <a:pt x="5262" y="2773"/>
                    </a:cubicBezTo>
                    <a:lnTo>
                      <a:pt x="1072" y="2773"/>
                    </a:lnTo>
                    <a:cubicBezTo>
                      <a:pt x="883" y="2773"/>
                      <a:pt x="726" y="2615"/>
                      <a:pt x="726" y="2426"/>
                    </a:cubicBezTo>
                    <a:cubicBezTo>
                      <a:pt x="726" y="2237"/>
                      <a:pt x="883" y="2080"/>
                      <a:pt x="1072" y="2080"/>
                    </a:cubicBezTo>
                    <a:close/>
                    <a:moveTo>
                      <a:pt x="1" y="0"/>
                    </a:moveTo>
                    <a:lnTo>
                      <a:pt x="1" y="8318"/>
                    </a:lnTo>
                    <a:lnTo>
                      <a:pt x="4695" y="8318"/>
                    </a:lnTo>
                    <a:cubicBezTo>
                      <a:pt x="4002" y="7750"/>
                      <a:pt x="3498" y="6868"/>
                      <a:pt x="3498" y="5892"/>
                    </a:cubicBezTo>
                    <a:cubicBezTo>
                      <a:pt x="3498" y="5766"/>
                      <a:pt x="3561" y="5640"/>
                      <a:pt x="3561" y="5545"/>
                    </a:cubicBezTo>
                    <a:lnTo>
                      <a:pt x="1072" y="5545"/>
                    </a:lnTo>
                    <a:cubicBezTo>
                      <a:pt x="883" y="5545"/>
                      <a:pt x="726" y="5388"/>
                      <a:pt x="726" y="5167"/>
                    </a:cubicBezTo>
                    <a:lnTo>
                      <a:pt x="726" y="3812"/>
                    </a:lnTo>
                    <a:cubicBezTo>
                      <a:pt x="726" y="3592"/>
                      <a:pt x="883" y="3434"/>
                      <a:pt x="1072" y="3434"/>
                    </a:cubicBezTo>
                    <a:lnTo>
                      <a:pt x="4695" y="3434"/>
                    </a:lnTo>
                    <a:cubicBezTo>
                      <a:pt x="5199" y="3056"/>
                      <a:pt x="5861" y="2773"/>
                      <a:pt x="6617" y="2773"/>
                    </a:cubicBezTo>
                    <a:cubicBezTo>
                      <a:pt x="6743" y="2773"/>
                      <a:pt x="6869" y="2804"/>
                      <a:pt x="6995" y="2804"/>
                    </a:cubicBezTo>
                    <a:lnTo>
                      <a:pt x="699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72" name="Google Shape;10487;p74"/>
              <p:cNvSpPr/>
              <p:nvPr/>
            </p:nvSpPr>
            <p:spPr>
              <a:xfrm>
                <a:off x="5815275" y="3781750"/>
                <a:ext cx="66200" cy="17350"/>
              </a:xfrm>
              <a:custGeom>
                <a:rect l="l" t="t" r="r" b="b"/>
                <a:pathLst>
                  <a:path w="2648" h="694" extrusionOk="0">
                    <a:moveTo>
                      <a:pt x="1" y="1"/>
                    </a:moveTo>
                    <a:lnTo>
                      <a:pt x="1" y="694"/>
                    </a:lnTo>
                    <a:lnTo>
                      <a:pt x="2301" y="694"/>
                    </a:lnTo>
                    <a:cubicBezTo>
                      <a:pt x="2364" y="473"/>
                      <a:pt x="2490" y="221"/>
                      <a:pt x="26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73" name="Google Shape;10488;p74"/>
              <p:cNvSpPr/>
              <p:nvPr/>
            </p:nvSpPr>
            <p:spPr>
              <a:xfrm>
                <a:off x="5727850" y="3609275"/>
                <a:ext cx="226075" cy="51225"/>
              </a:xfrm>
              <a:custGeom>
                <a:rect l="l" t="t" r="r" b="b"/>
                <a:pathLst>
                  <a:path w="9043" h="2049" extrusionOk="0">
                    <a:moveTo>
                      <a:pt x="1072" y="0"/>
                    </a:moveTo>
                    <a:cubicBezTo>
                      <a:pt x="473" y="0"/>
                      <a:pt x="32" y="473"/>
                      <a:pt x="32" y="1040"/>
                    </a:cubicBezTo>
                    <a:cubicBezTo>
                      <a:pt x="1" y="1576"/>
                      <a:pt x="473" y="2048"/>
                      <a:pt x="1072" y="2048"/>
                    </a:cubicBezTo>
                    <a:lnTo>
                      <a:pt x="9043" y="2048"/>
                    </a:lnTo>
                    <a:cubicBezTo>
                      <a:pt x="8475" y="2048"/>
                      <a:pt x="8034" y="1576"/>
                      <a:pt x="8034" y="1040"/>
                    </a:cubicBezTo>
                    <a:cubicBezTo>
                      <a:pt x="8034" y="441"/>
                      <a:pt x="8507" y="0"/>
                      <a:pt x="90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82" name="Google Shape;10497;p74"/>
            <p:cNvGrpSpPr/>
            <p:nvPr/>
          </p:nvGrpSpPr>
          <p:grpSpPr>
            <a:xfrm>
              <a:off x="10782129" y="2606104"/>
              <a:ext cx="671873" cy="670064"/>
              <a:chOff x="6553275" y="3604550"/>
              <a:chExt cx="296975" cy="296175"/>
            </a:xfrm>
            <a:grpFill/>
          </p:grpSpPr>
          <p:sp>
            <p:nvSpPr>
              <p:cNvPr id="583" name="Google Shape;10498;p74"/>
              <p:cNvSpPr/>
              <p:nvPr/>
            </p:nvSpPr>
            <p:spPr>
              <a:xfrm>
                <a:off x="6657250" y="3604550"/>
                <a:ext cx="86650" cy="86650"/>
              </a:xfrm>
              <a:custGeom>
                <a:rect l="l" t="t" r="r" b="b"/>
                <a:pathLst>
                  <a:path w="3466" h="3466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678" y="3466"/>
                      <a:pt x="3466" y="2678"/>
                      <a:pt x="3466" y="1733"/>
                    </a:cubicBez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84" name="Google Shape;10499;p74"/>
              <p:cNvSpPr/>
              <p:nvPr/>
            </p:nvSpPr>
            <p:spPr>
              <a:xfrm>
                <a:off x="6553275" y="3777825"/>
                <a:ext cx="296975" cy="122900"/>
              </a:xfrm>
              <a:custGeom>
                <a:rect l="l" t="t" r="r" b="b"/>
                <a:pathLst>
                  <a:path w="11879" h="4916" extrusionOk="0">
                    <a:moveTo>
                      <a:pt x="694" y="0"/>
                    </a:moveTo>
                    <a:cubicBezTo>
                      <a:pt x="316" y="0"/>
                      <a:pt x="1" y="315"/>
                      <a:pt x="1" y="693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694" y="4569"/>
                    </a:lnTo>
                    <a:cubicBezTo>
                      <a:pt x="694" y="4758"/>
                      <a:pt x="851" y="4915"/>
                      <a:pt x="1040" y="4915"/>
                    </a:cubicBezTo>
                    <a:lnTo>
                      <a:pt x="10807" y="4915"/>
                    </a:lnTo>
                    <a:cubicBezTo>
                      <a:pt x="11028" y="4915"/>
                      <a:pt x="11185" y="4758"/>
                      <a:pt x="11185" y="4569"/>
                    </a:cubicBezTo>
                    <a:lnTo>
                      <a:pt x="11185" y="1418"/>
                    </a:lnTo>
                    <a:cubicBezTo>
                      <a:pt x="11563" y="1418"/>
                      <a:pt x="11878" y="1103"/>
                      <a:pt x="11878" y="693"/>
                    </a:cubicBezTo>
                    <a:cubicBezTo>
                      <a:pt x="11815" y="315"/>
                      <a:pt x="11500" y="0"/>
                      <a:pt x="111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85" name="Google Shape;10500;p74"/>
              <p:cNvSpPr/>
              <p:nvPr/>
            </p:nvSpPr>
            <p:spPr>
              <a:xfrm>
                <a:off x="6755700" y="3640000"/>
                <a:ext cx="74850" cy="121300"/>
              </a:xfrm>
              <a:custGeom>
                <a:rect l="l" t="t" r="r" b="b"/>
                <a:pathLst>
                  <a:path w="2994" h="4852" extrusionOk="0">
                    <a:moveTo>
                      <a:pt x="190" y="0"/>
                    </a:moveTo>
                    <a:cubicBezTo>
                      <a:pt x="190" y="126"/>
                      <a:pt x="253" y="221"/>
                      <a:pt x="253" y="347"/>
                    </a:cubicBezTo>
                    <a:cubicBezTo>
                      <a:pt x="253" y="693"/>
                      <a:pt x="158" y="1071"/>
                      <a:pt x="1" y="1386"/>
                    </a:cubicBezTo>
                    <a:cubicBezTo>
                      <a:pt x="977" y="2079"/>
                      <a:pt x="1607" y="3182"/>
                      <a:pt x="1607" y="4474"/>
                    </a:cubicBezTo>
                    <a:lnTo>
                      <a:pt x="1607" y="4852"/>
                    </a:lnTo>
                    <a:lnTo>
                      <a:pt x="2994" y="4852"/>
                    </a:lnTo>
                    <a:lnTo>
                      <a:pt x="2489" y="756"/>
                    </a:lnTo>
                    <a:cubicBezTo>
                      <a:pt x="2363" y="315"/>
                      <a:pt x="1922" y="0"/>
                      <a:pt x="14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86" name="Google Shape;10501;p74"/>
              <p:cNvSpPr/>
              <p:nvPr/>
            </p:nvSpPr>
            <p:spPr>
              <a:xfrm>
                <a:off x="6570600" y="3640000"/>
                <a:ext cx="74850" cy="121300"/>
              </a:xfrm>
              <a:custGeom>
                <a:rect l="l" t="t" r="r" b="b"/>
                <a:pathLst>
                  <a:path w="2994" h="4852" extrusionOk="0">
                    <a:moveTo>
                      <a:pt x="1545" y="0"/>
                    </a:moveTo>
                    <a:cubicBezTo>
                      <a:pt x="1072" y="0"/>
                      <a:pt x="663" y="315"/>
                      <a:pt x="505" y="788"/>
                    </a:cubicBezTo>
                    <a:lnTo>
                      <a:pt x="1" y="4852"/>
                    </a:lnTo>
                    <a:lnTo>
                      <a:pt x="1356" y="4852"/>
                    </a:lnTo>
                    <a:lnTo>
                      <a:pt x="1356" y="4474"/>
                    </a:lnTo>
                    <a:lnTo>
                      <a:pt x="1387" y="4474"/>
                    </a:lnTo>
                    <a:cubicBezTo>
                      <a:pt x="1387" y="3182"/>
                      <a:pt x="2017" y="2048"/>
                      <a:pt x="2994" y="1386"/>
                    </a:cubicBezTo>
                    <a:cubicBezTo>
                      <a:pt x="2836" y="1071"/>
                      <a:pt x="2773" y="693"/>
                      <a:pt x="2773" y="347"/>
                    </a:cubicBezTo>
                    <a:cubicBezTo>
                      <a:pt x="2773" y="221"/>
                      <a:pt x="2773" y="95"/>
                      <a:pt x="28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87" name="Google Shape;10502;p74"/>
              <p:cNvSpPr/>
              <p:nvPr/>
            </p:nvSpPr>
            <p:spPr>
              <a:xfrm>
                <a:off x="6707650" y="3688025"/>
                <a:ext cx="70925" cy="70925"/>
              </a:xfrm>
              <a:custGeom>
                <a:rect l="l" t="t" r="r" b="b"/>
                <a:pathLst>
                  <a:path w="2837" h="2837" extrusionOk="0">
                    <a:moveTo>
                      <a:pt x="1482" y="1"/>
                    </a:moveTo>
                    <a:cubicBezTo>
                      <a:pt x="1450" y="32"/>
                      <a:pt x="1418" y="64"/>
                      <a:pt x="1324" y="127"/>
                    </a:cubicBezTo>
                    <a:cubicBezTo>
                      <a:pt x="1324" y="190"/>
                      <a:pt x="1292" y="253"/>
                      <a:pt x="1261" y="284"/>
                    </a:cubicBezTo>
                    <a:lnTo>
                      <a:pt x="1" y="1923"/>
                    </a:lnTo>
                    <a:lnTo>
                      <a:pt x="1" y="2836"/>
                    </a:lnTo>
                    <a:lnTo>
                      <a:pt x="2742" y="2836"/>
                    </a:lnTo>
                    <a:lnTo>
                      <a:pt x="2742" y="2553"/>
                    </a:lnTo>
                    <a:lnTo>
                      <a:pt x="2836" y="2553"/>
                    </a:lnTo>
                    <a:cubicBezTo>
                      <a:pt x="2836" y="1513"/>
                      <a:pt x="2332" y="599"/>
                      <a:pt x="14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88" name="Google Shape;10503;p74"/>
              <p:cNvSpPr/>
              <p:nvPr/>
            </p:nvSpPr>
            <p:spPr>
              <a:xfrm>
                <a:off x="6621025" y="3688825"/>
                <a:ext cx="70900" cy="73275"/>
              </a:xfrm>
              <a:custGeom>
                <a:rect l="l" t="t" r="r" b="b"/>
                <a:pathLst>
                  <a:path w="2836" h="2931" extrusionOk="0">
                    <a:moveTo>
                      <a:pt x="1323" y="0"/>
                    </a:moveTo>
                    <a:cubicBezTo>
                      <a:pt x="536" y="567"/>
                      <a:pt x="0" y="1513"/>
                      <a:pt x="0" y="2584"/>
                    </a:cubicBezTo>
                    <a:lnTo>
                      <a:pt x="0" y="2930"/>
                    </a:lnTo>
                    <a:lnTo>
                      <a:pt x="2741" y="2930"/>
                    </a:lnTo>
                    <a:lnTo>
                      <a:pt x="2741" y="1922"/>
                    </a:lnTo>
                    <a:lnTo>
                      <a:pt x="2836" y="1922"/>
                    </a:lnTo>
                    <a:lnTo>
                      <a:pt x="1575" y="284"/>
                    </a:lnTo>
                    <a:cubicBezTo>
                      <a:pt x="1512" y="252"/>
                      <a:pt x="1512" y="158"/>
                      <a:pt x="1481" y="126"/>
                    </a:cubicBezTo>
                    <a:cubicBezTo>
                      <a:pt x="1449" y="95"/>
                      <a:pt x="1355" y="63"/>
                      <a:pt x="1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89" name="Google Shape;10234;p74"/>
            <p:cNvGrpSpPr/>
            <p:nvPr/>
          </p:nvGrpSpPr>
          <p:grpSpPr>
            <a:xfrm>
              <a:off x="5106979" y="2654319"/>
              <a:ext cx="668310" cy="670064"/>
              <a:chOff x="4263650" y="3235150"/>
              <a:chExt cx="295400" cy="296175"/>
            </a:xfrm>
            <a:grpFill/>
          </p:grpSpPr>
          <p:sp>
            <p:nvSpPr>
              <p:cNvPr id="590" name="Google Shape;10235;p74"/>
              <p:cNvSpPr/>
              <p:nvPr/>
            </p:nvSpPr>
            <p:spPr>
              <a:xfrm>
                <a:off x="4393625" y="3391100"/>
                <a:ext cx="35450" cy="35475"/>
              </a:xfrm>
              <a:custGeom>
                <a:rect l="l" t="t" r="r" b="b"/>
                <a:pathLst>
                  <a:path w="1418" h="1419" extrusionOk="0">
                    <a:moveTo>
                      <a:pt x="725" y="1"/>
                    </a:moveTo>
                    <a:cubicBezTo>
                      <a:pt x="315" y="1"/>
                      <a:pt x="0" y="316"/>
                      <a:pt x="0" y="694"/>
                    </a:cubicBezTo>
                    <a:cubicBezTo>
                      <a:pt x="63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91" name="Google Shape;10236;p74"/>
              <p:cNvSpPr/>
              <p:nvPr/>
            </p:nvSpPr>
            <p:spPr>
              <a:xfrm>
                <a:off x="4377075" y="3443875"/>
                <a:ext cx="70125" cy="34675"/>
              </a:xfrm>
              <a:custGeom>
                <a:rect l="l" t="t" r="r" b="b"/>
                <a:pathLst>
                  <a:path w="2805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805" y="1387"/>
                    </a:lnTo>
                    <a:cubicBezTo>
                      <a:pt x="2805" y="630"/>
                      <a:pt x="2174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92" name="Google Shape;10237;p74"/>
              <p:cNvSpPr/>
              <p:nvPr/>
            </p:nvSpPr>
            <p:spPr>
              <a:xfrm>
                <a:off x="4333750" y="3357225"/>
                <a:ext cx="156775" cy="174100"/>
              </a:xfrm>
              <a:custGeom>
                <a:rect l="l" t="t" r="r" b="b"/>
                <a:pathLst>
                  <a:path w="6271" h="6964" extrusionOk="0">
                    <a:moveTo>
                      <a:pt x="3088" y="725"/>
                    </a:moveTo>
                    <a:cubicBezTo>
                      <a:pt x="3813" y="725"/>
                      <a:pt x="4506" y="1356"/>
                      <a:pt x="4506" y="2080"/>
                    </a:cubicBezTo>
                    <a:cubicBezTo>
                      <a:pt x="4506" y="2458"/>
                      <a:pt x="4348" y="2805"/>
                      <a:pt x="4096" y="3025"/>
                    </a:cubicBezTo>
                    <a:cubicBezTo>
                      <a:pt x="4727" y="3372"/>
                      <a:pt x="5168" y="4065"/>
                      <a:pt x="5168" y="4853"/>
                    </a:cubicBezTo>
                    <a:lnTo>
                      <a:pt x="5168" y="5199"/>
                    </a:lnTo>
                    <a:cubicBezTo>
                      <a:pt x="5168" y="5388"/>
                      <a:pt x="5010" y="5546"/>
                      <a:pt x="4821" y="5546"/>
                    </a:cubicBezTo>
                    <a:lnTo>
                      <a:pt x="1293" y="5546"/>
                    </a:lnTo>
                    <a:cubicBezTo>
                      <a:pt x="1103" y="5546"/>
                      <a:pt x="946" y="5388"/>
                      <a:pt x="946" y="5199"/>
                    </a:cubicBezTo>
                    <a:lnTo>
                      <a:pt x="946" y="4853"/>
                    </a:lnTo>
                    <a:lnTo>
                      <a:pt x="1040" y="4853"/>
                    </a:lnTo>
                    <a:cubicBezTo>
                      <a:pt x="1040" y="4065"/>
                      <a:pt x="1450" y="3403"/>
                      <a:pt x="2080" y="3025"/>
                    </a:cubicBezTo>
                    <a:cubicBezTo>
                      <a:pt x="1860" y="2805"/>
                      <a:pt x="1702" y="2458"/>
                      <a:pt x="1702" y="2080"/>
                    </a:cubicBezTo>
                    <a:cubicBezTo>
                      <a:pt x="1702" y="1356"/>
                      <a:pt x="2332" y="725"/>
                      <a:pt x="3088" y="725"/>
                    </a:cubicBezTo>
                    <a:close/>
                    <a:moveTo>
                      <a:pt x="1" y="1"/>
                    </a:moveTo>
                    <a:lnTo>
                      <a:pt x="1" y="6617"/>
                    </a:lnTo>
                    <a:cubicBezTo>
                      <a:pt x="1" y="6806"/>
                      <a:pt x="158" y="6963"/>
                      <a:pt x="347" y="6963"/>
                    </a:cubicBezTo>
                    <a:lnTo>
                      <a:pt x="5924" y="6963"/>
                    </a:lnTo>
                    <a:cubicBezTo>
                      <a:pt x="6113" y="6963"/>
                      <a:pt x="6270" y="6806"/>
                      <a:pt x="6270" y="6617"/>
                    </a:cubicBezTo>
                    <a:lnTo>
                      <a:pt x="627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93" name="Google Shape;10238;p74"/>
              <p:cNvSpPr/>
              <p:nvPr/>
            </p:nvSpPr>
            <p:spPr>
              <a:xfrm>
                <a:off x="4316425" y="3235150"/>
                <a:ext cx="191425" cy="35475"/>
              </a:xfrm>
              <a:custGeom>
                <a:rect l="l" t="t" r="r" b="b"/>
                <a:pathLst>
                  <a:path w="7657" h="1419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lnTo>
                      <a:pt x="1" y="1418"/>
                    </a:lnTo>
                    <a:lnTo>
                      <a:pt x="7625" y="1418"/>
                    </a:lnTo>
                    <a:lnTo>
                      <a:pt x="7625" y="347"/>
                    </a:lnTo>
                    <a:lnTo>
                      <a:pt x="7656" y="347"/>
                    </a:lnTo>
                    <a:cubicBezTo>
                      <a:pt x="7656" y="158"/>
                      <a:pt x="7499" y="1"/>
                      <a:pt x="73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94" name="Google Shape;10239;p74"/>
              <p:cNvSpPr/>
              <p:nvPr/>
            </p:nvSpPr>
            <p:spPr>
              <a:xfrm>
                <a:off x="4263650" y="3288700"/>
                <a:ext cx="295400" cy="137875"/>
              </a:xfrm>
              <a:custGeom>
                <a:rect l="l" t="t" r="r" b="b"/>
                <a:pathLst>
                  <a:path w="11816" h="5515" extrusionOk="0">
                    <a:moveTo>
                      <a:pt x="10082" y="662"/>
                    </a:moveTo>
                    <a:cubicBezTo>
                      <a:pt x="10303" y="662"/>
                      <a:pt x="10461" y="820"/>
                      <a:pt x="10461" y="1009"/>
                    </a:cubicBezTo>
                    <a:cubicBezTo>
                      <a:pt x="10461" y="1198"/>
                      <a:pt x="10303" y="1356"/>
                      <a:pt x="10082" y="1356"/>
                    </a:cubicBezTo>
                    <a:cubicBezTo>
                      <a:pt x="9893" y="1356"/>
                      <a:pt x="9736" y="1198"/>
                      <a:pt x="9736" y="1009"/>
                    </a:cubicBezTo>
                    <a:cubicBezTo>
                      <a:pt x="9767" y="820"/>
                      <a:pt x="9893" y="662"/>
                      <a:pt x="10082" y="662"/>
                    </a:cubicBezTo>
                    <a:close/>
                    <a:moveTo>
                      <a:pt x="1041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4475"/>
                    </a:lnTo>
                    <a:cubicBezTo>
                      <a:pt x="1" y="5073"/>
                      <a:pt x="473" y="5514"/>
                      <a:pt x="1041" y="5514"/>
                    </a:cubicBezTo>
                    <a:lnTo>
                      <a:pt x="2112" y="5514"/>
                    </a:lnTo>
                    <a:lnTo>
                      <a:pt x="2112" y="2395"/>
                    </a:lnTo>
                    <a:cubicBezTo>
                      <a:pt x="2112" y="2206"/>
                      <a:pt x="2269" y="2049"/>
                      <a:pt x="2458" y="2049"/>
                    </a:cubicBezTo>
                    <a:lnTo>
                      <a:pt x="9421" y="2049"/>
                    </a:lnTo>
                    <a:cubicBezTo>
                      <a:pt x="9610" y="2049"/>
                      <a:pt x="9767" y="2206"/>
                      <a:pt x="9767" y="2395"/>
                    </a:cubicBezTo>
                    <a:lnTo>
                      <a:pt x="9767" y="5514"/>
                    </a:lnTo>
                    <a:lnTo>
                      <a:pt x="10807" y="5514"/>
                    </a:lnTo>
                    <a:cubicBezTo>
                      <a:pt x="11406" y="5514"/>
                      <a:pt x="11815" y="5042"/>
                      <a:pt x="11815" y="4475"/>
                    </a:cubicBezTo>
                    <a:lnTo>
                      <a:pt x="11815" y="1009"/>
                    </a:lnTo>
                    <a:cubicBezTo>
                      <a:pt x="11815" y="410"/>
                      <a:pt x="11343" y="1"/>
                      <a:pt x="108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95" name="Google Shape;10251;p74"/>
            <p:cNvGrpSpPr/>
            <p:nvPr/>
          </p:nvGrpSpPr>
          <p:grpSpPr>
            <a:xfrm>
              <a:off x="9851053" y="2659875"/>
              <a:ext cx="433078" cy="670064"/>
              <a:chOff x="6164975" y="3211525"/>
              <a:chExt cx="191425" cy="296175"/>
            </a:xfrm>
            <a:grpFill/>
          </p:grpSpPr>
          <p:sp>
            <p:nvSpPr>
              <p:cNvPr id="596" name="Google Shape;10252;p74"/>
              <p:cNvSpPr/>
              <p:nvPr/>
            </p:nvSpPr>
            <p:spPr>
              <a:xfrm>
                <a:off x="6269750" y="3371400"/>
                <a:ext cx="68525" cy="84300"/>
              </a:xfrm>
              <a:custGeom>
                <a:rect l="l" t="t" r="r" b="b"/>
                <a:pathLst>
                  <a:path w="2741" h="3372" extrusionOk="0">
                    <a:moveTo>
                      <a:pt x="1670" y="1"/>
                    </a:moveTo>
                    <a:cubicBezTo>
                      <a:pt x="1166" y="316"/>
                      <a:pt x="599" y="505"/>
                      <a:pt x="0" y="568"/>
                    </a:cubicBezTo>
                    <a:lnTo>
                      <a:pt x="0" y="1482"/>
                    </a:lnTo>
                    <a:lnTo>
                      <a:pt x="1890" y="3372"/>
                    </a:lnTo>
                    <a:lnTo>
                      <a:pt x="2741" y="3372"/>
                    </a:lnTo>
                    <a:lnTo>
                      <a:pt x="2741" y="3340"/>
                    </a:lnTo>
                    <a:lnTo>
                      <a:pt x="2741" y="2301"/>
                    </a:lnTo>
                    <a:cubicBezTo>
                      <a:pt x="2741" y="1356"/>
                      <a:pt x="2300" y="536"/>
                      <a:pt x="16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97" name="Google Shape;10253;p74"/>
              <p:cNvSpPr/>
              <p:nvPr/>
            </p:nvSpPr>
            <p:spPr>
              <a:xfrm>
                <a:off x="6228775" y="3424175"/>
                <a:ext cx="62250" cy="30750"/>
              </a:xfrm>
              <a:custGeom>
                <a:rect l="l" t="t" r="r" b="b"/>
                <a:pathLst>
                  <a:path w="2490" h="1230" extrusionOk="0">
                    <a:moveTo>
                      <a:pt x="1229" y="1"/>
                    </a:moveTo>
                    <a:lnTo>
                      <a:pt x="1" y="1229"/>
                    </a:lnTo>
                    <a:lnTo>
                      <a:pt x="2490" y="1229"/>
                    </a:lnTo>
                    <a:lnTo>
                      <a:pt x="122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98" name="Google Shape;10254;p74"/>
              <p:cNvSpPr/>
              <p:nvPr/>
            </p:nvSpPr>
            <p:spPr>
              <a:xfrm>
                <a:off x="6182300" y="3369825"/>
                <a:ext cx="69350" cy="85100"/>
              </a:xfrm>
              <a:custGeom>
                <a:rect l="l" t="t" r="r" b="b"/>
                <a:pathLst>
                  <a:path w="2774" h="3404" extrusionOk="0">
                    <a:moveTo>
                      <a:pt x="1072" y="1"/>
                    </a:moveTo>
                    <a:cubicBezTo>
                      <a:pt x="411" y="599"/>
                      <a:pt x="1" y="1419"/>
                      <a:pt x="1" y="2332"/>
                    </a:cubicBezTo>
                    <a:lnTo>
                      <a:pt x="1" y="3403"/>
                    </a:lnTo>
                    <a:lnTo>
                      <a:pt x="883" y="3403"/>
                    </a:lnTo>
                    <a:lnTo>
                      <a:pt x="2773" y="1513"/>
                    </a:lnTo>
                    <a:lnTo>
                      <a:pt x="2773" y="599"/>
                    </a:lnTo>
                    <a:cubicBezTo>
                      <a:pt x="2143" y="568"/>
                      <a:pt x="1576" y="316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99" name="Google Shape;10255;p74"/>
              <p:cNvSpPr/>
              <p:nvPr/>
            </p:nvSpPr>
            <p:spPr>
              <a:xfrm>
                <a:off x="6164975" y="3472225"/>
                <a:ext cx="191425" cy="35475"/>
              </a:xfrm>
              <a:custGeom>
                <a:rect l="l" t="t" r="r" b="b"/>
                <a:pathLst>
                  <a:path w="7657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316"/>
                      <a:pt x="7278" y="1"/>
                      <a:pt x="69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00" name="Google Shape;10256;p74"/>
              <p:cNvSpPr/>
              <p:nvPr/>
            </p:nvSpPr>
            <p:spPr>
              <a:xfrm>
                <a:off x="6164975" y="3211525"/>
                <a:ext cx="191425" cy="35475"/>
              </a:xfrm>
              <a:custGeom>
                <a:rect l="l" t="t" r="r" b="b"/>
                <a:pathLst>
                  <a:path w="7657" h="1419" extrusionOk="0">
                    <a:moveTo>
                      <a:pt x="725" y="0"/>
                    </a:moveTo>
                    <a:cubicBezTo>
                      <a:pt x="316" y="0"/>
                      <a:pt x="1" y="315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284"/>
                      <a:pt x="7278" y="0"/>
                      <a:pt x="69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01" name="Google Shape;10257;p74"/>
              <p:cNvSpPr/>
              <p:nvPr/>
            </p:nvSpPr>
            <p:spPr>
              <a:xfrm>
                <a:off x="6183100" y="3262725"/>
                <a:ext cx="155175" cy="35650"/>
              </a:xfrm>
              <a:custGeom>
                <a:rect l="l" t="t" r="r" b="b"/>
                <a:pathLst>
                  <a:path w="6207" h="1426" extrusionOk="0">
                    <a:moveTo>
                      <a:pt x="0" y="0"/>
                    </a:moveTo>
                    <a:lnTo>
                      <a:pt x="0" y="441"/>
                    </a:lnTo>
                    <a:lnTo>
                      <a:pt x="568" y="788"/>
                    </a:lnTo>
                    <a:cubicBezTo>
                      <a:pt x="1355" y="1213"/>
                      <a:pt x="2237" y="1426"/>
                      <a:pt x="3112" y="1426"/>
                    </a:cubicBezTo>
                    <a:cubicBezTo>
                      <a:pt x="3986" y="1426"/>
                      <a:pt x="4852" y="1213"/>
                      <a:pt x="5608" y="788"/>
                    </a:cubicBezTo>
                    <a:lnTo>
                      <a:pt x="6207" y="441"/>
                    </a:lnTo>
                    <a:lnTo>
                      <a:pt x="62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02" name="Google Shape;10258;p74"/>
              <p:cNvSpPr/>
              <p:nvPr/>
            </p:nvSpPr>
            <p:spPr>
              <a:xfrm>
                <a:off x="6181525" y="3294225"/>
                <a:ext cx="155975" cy="74050"/>
              </a:xfrm>
              <a:custGeom>
                <a:rect l="l" t="t" r="r" b="b"/>
                <a:pathLst>
                  <a:path w="6239" h="2962" extrusionOk="0">
                    <a:moveTo>
                      <a:pt x="0" y="0"/>
                    </a:moveTo>
                    <a:cubicBezTo>
                      <a:pt x="126" y="1607"/>
                      <a:pt x="1481" y="2962"/>
                      <a:pt x="3119" y="2962"/>
                    </a:cubicBezTo>
                    <a:cubicBezTo>
                      <a:pt x="4758" y="2962"/>
                      <a:pt x="6112" y="1607"/>
                      <a:pt x="6238" y="0"/>
                    </a:cubicBezTo>
                    <a:lnTo>
                      <a:pt x="6238" y="0"/>
                    </a:lnTo>
                    <a:lnTo>
                      <a:pt x="5986" y="126"/>
                    </a:lnTo>
                    <a:cubicBezTo>
                      <a:pt x="5136" y="631"/>
                      <a:pt x="4096" y="883"/>
                      <a:pt x="3119" y="883"/>
                    </a:cubicBezTo>
                    <a:cubicBezTo>
                      <a:pt x="2143" y="883"/>
                      <a:pt x="1166" y="631"/>
                      <a:pt x="252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603" name="Google Shape;10297;p74"/>
            <p:cNvGrpSpPr/>
            <p:nvPr/>
          </p:nvGrpSpPr>
          <p:grpSpPr>
            <a:xfrm>
              <a:off x="6139658" y="2642088"/>
              <a:ext cx="668254" cy="666500"/>
              <a:chOff x="4629125" y="3235150"/>
              <a:chExt cx="295375" cy="294600"/>
            </a:xfrm>
            <a:grpFill/>
          </p:grpSpPr>
          <p:sp>
            <p:nvSpPr>
              <p:cNvPr id="604" name="Google Shape;10298;p74"/>
              <p:cNvSpPr/>
              <p:nvPr/>
            </p:nvSpPr>
            <p:spPr>
              <a:xfrm>
                <a:off x="4696850" y="3391100"/>
                <a:ext cx="35475" cy="35475"/>
              </a:xfrm>
              <a:custGeom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64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05" name="Google Shape;10299;p74"/>
              <p:cNvSpPr/>
              <p:nvPr/>
            </p:nvSpPr>
            <p:spPr>
              <a:xfrm>
                <a:off x="4680300" y="3443875"/>
                <a:ext cx="69350" cy="34675"/>
              </a:xfrm>
              <a:custGeom>
                <a:rect l="l" t="t" r="r" b="b"/>
                <a:pathLst>
                  <a:path w="2774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773" y="1387"/>
                    </a:lnTo>
                    <a:cubicBezTo>
                      <a:pt x="2773" y="630"/>
                      <a:pt x="2175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06" name="Google Shape;10300;p74"/>
              <p:cNvSpPr/>
              <p:nvPr/>
            </p:nvSpPr>
            <p:spPr>
              <a:xfrm>
                <a:off x="4629125" y="3339900"/>
                <a:ext cx="295375" cy="189850"/>
              </a:xfrm>
              <a:custGeom>
                <a:rect l="l" t="t" r="r" b="b"/>
                <a:pathLst>
                  <a:path w="11815" h="7594" extrusionOk="0">
                    <a:moveTo>
                      <a:pt x="10050" y="2080"/>
                    </a:moveTo>
                    <a:cubicBezTo>
                      <a:pt x="10239" y="2080"/>
                      <a:pt x="10397" y="2238"/>
                      <a:pt x="10397" y="2427"/>
                    </a:cubicBezTo>
                    <a:cubicBezTo>
                      <a:pt x="10397" y="2616"/>
                      <a:pt x="10239" y="2773"/>
                      <a:pt x="10050" y="2773"/>
                    </a:cubicBezTo>
                    <a:lnTo>
                      <a:pt x="6553" y="2773"/>
                    </a:lnTo>
                    <a:cubicBezTo>
                      <a:pt x="6333" y="2773"/>
                      <a:pt x="6175" y="2616"/>
                      <a:pt x="6175" y="2427"/>
                    </a:cubicBezTo>
                    <a:cubicBezTo>
                      <a:pt x="6175" y="2238"/>
                      <a:pt x="6333" y="2080"/>
                      <a:pt x="6553" y="2080"/>
                    </a:cubicBezTo>
                    <a:close/>
                    <a:moveTo>
                      <a:pt x="10050" y="3466"/>
                    </a:moveTo>
                    <a:cubicBezTo>
                      <a:pt x="10239" y="3466"/>
                      <a:pt x="10397" y="3624"/>
                      <a:pt x="10397" y="3813"/>
                    </a:cubicBezTo>
                    <a:cubicBezTo>
                      <a:pt x="10397" y="4002"/>
                      <a:pt x="10239" y="4159"/>
                      <a:pt x="10050" y="4159"/>
                    </a:cubicBezTo>
                    <a:lnTo>
                      <a:pt x="6553" y="4159"/>
                    </a:lnTo>
                    <a:cubicBezTo>
                      <a:pt x="6333" y="4159"/>
                      <a:pt x="6175" y="4002"/>
                      <a:pt x="6175" y="3813"/>
                    </a:cubicBezTo>
                    <a:cubicBezTo>
                      <a:pt x="6175" y="3624"/>
                      <a:pt x="6333" y="3466"/>
                      <a:pt x="6553" y="3466"/>
                    </a:cubicBezTo>
                    <a:close/>
                    <a:moveTo>
                      <a:pt x="10050" y="4821"/>
                    </a:moveTo>
                    <a:cubicBezTo>
                      <a:pt x="10239" y="4821"/>
                      <a:pt x="10397" y="4978"/>
                      <a:pt x="10397" y="5199"/>
                    </a:cubicBezTo>
                    <a:cubicBezTo>
                      <a:pt x="10397" y="5388"/>
                      <a:pt x="10239" y="5546"/>
                      <a:pt x="10050" y="5546"/>
                    </a:cubicBezTo>
                    <a:lnTo>
                      <a:pt x="6553" y="5546"/>
                    </a:lnTo>
                    <a:cubicBezTo>
                      <a:pt x="6333" y="5546"/>
                      <a:pt x="6175" y="5388"/>
                      <a:pt x="6175" y="5199"/>
                    </a:cubicBezTo>
                    <a:cubicBezTo>
                      <a:pt x="6175" y="4978"/>
                      <a:pt x="6333" y="4821"/>
                      <a:pt x="6553" y="4821"/>
                    </a:cubicBezTo>
                    <a:close/>
                    <a:moveTo>
                      <a:pt x="3403" y="1418"/>
                    </a:moveTo>
                    <a:cubicBezTo>
                      <a:pt x="4127" y="1418"/>
                      <a:pt x="4757" y="2049"/>
                      <a:pt x="4757" y="2773"/>
                    </a:cubicBezTo>
                    <a:cubicBezTo>
                      <a:pt x="4757" y="3151"/>
                      <a:pt x="4600" y="3498"/>
                      <a:pt x="4379" y="3718"/>
                    </a:cubicBezTo>
                    <a:cubicBezTo>
                      <a:pt x="5009" y="4065"/>
                      <a:pt x="5451" y="4758"/>
                      <a:pt x="5451" y="5546"/>
                    </a:cubicBezTo>
                    <a:lnTo>
                      <a:pt x="5451" y="5892"/>
                    </a:lnTo>
                    <a:lnTo>
                      <a:pt x="5514" y="5892"/>
                    </a:lnTo>
                    <a:cubicBezTo>
                      <a:pt x="5514" y="6081"/>
                      <a:pt x="5356" y="6239"/>
                      <a:pt x="5167" y="6239"/>
                    </a:cubicBezTo>
                    <a:lnTo>
                      <a:pt x="1701" y="6239"/>
                    </a:lnTo>
                    <a:cubicBezTo>
                      <a:pt x="1512" y="6239"/>
                      <a:pt x="1355" y="6081"/>
                      <a:pt x="1355" y="5892"/>
                    </a:cubicBezTo>
                    <a:lnTo>
                      <a:pt x="1355" y="5546"/>
                    </a:lnTo>
                    <a:cubicBezTo>
                      <a:pt x="1355" y="4758"/>
                      <a:pt x="1764" y="4096"/>
                      <a:pt x="2395" y="3718"/>
                    </a:cubicBezTo>
                    <a:cubicBezTo>
                      <a:pt x="2174" y="3498"/>
                      <a:pt x="2016" y="3151"/>
                      <a:pt x="2016" y="2773"/>
                    </a:cubicBezTo>
                    <a:cubicBezTo>
                      <a:pt x="2016" y="2049"/>
                      <a:pt x="2647" y="1418"/>
                      <a:pt x="3403" y="1418"/>
                    </a:cubicBezTo>
                    <a:close/>
                    <a:moveTo>
                      <a:pt x="1040" y="1"/>
                    </a:moveTo>
                    <a:cubicBezTo>
                      <a:pt x="441" y="1"/>
                      <a:pt x="0" y="473"/>
                      <a:pt x="0" y="1009"/>
                    </a:cubicBezTo>
                    <a:lnTo>
                      <a:pt x="0" y="6554"/>
                    </a:lnTo>
                    <a:cubicBezTo>
                      <a:pt x="0" y="7152"/>
                      <a:pt x="473" y="7593"/>
                      <a:pt x="1040" y="7593"/>
                    </a:cubicBezTo>
                    <a:lnTo>
                      <a:pt x="10806" y="7593"/>
                    </a:lnTo>
                    <a:cubicBezTo>
                      <a:pt x="11373" y="7593"/>
                      <a:pt x="11815" y="7121"/>
                      <a:pt x="11815" y="6554"/>
                    </a:cubicBezTo>
                    <a:lnTo>
                      <a:pt x="11815" y="1009"/>
                    </a:lnTo>
                    <a:cubicBezTo>
                      <a:pt x="11783" y="473"/>
                      <a:pt x="11310" y="1"/>
                      <a:pt x="10743" y="1"/>
                    </a:cubicBezTo>
                    <a:lnTo>
                      <a:pt x="7593" y="1"/>
                    </a:lnTo>
                    <a:lnTo>
                      <a:pt x="7593" y="347"/>
                    </a:lnTo>
                    <a:cubicBezTo>
                      <a:pt x="7593" y="946"/>
                      <a:pt x="7120" y="1355"/>
                      <a:pt x="6585" y="1355"/>
                    </a:cubicBezTo>
                    <a:lnTo>
                      <a:pt x="5198" y="1355"/>
                    </a:lnTo>
                    <a:cubicBezTo>
                      <a:pt x="4600" y="1355"/>
                      <a:pt x="4190" y="883"/>
                      <a:pt x="4190" y="347"/>
                    </a:cubicBezTo>
                    <a:lnTo>
                      <a:pt x="419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07" name="Google Shape;10301;p74"/>
              <p:cNvSpPr/>
              <p:nvPr/>
            </p:nvSpPr>
            <p:spPr>
              <a:xfrm>
                <a:off x="4714975" y="3287125"/>
                <a:ext cx="122100" cy="70125"/>
              </a:xfrm>
              <a:custGeom>
                <a:rect l="l" t="t" r="r" b="b"/>
                <a:pathLst>
                  <a:path w="4884" h="2805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725"/>
                    </a:cubicBezTo>
                    <a:cubicBezTo>
                      <a:pt x="0" y="1104"/>
                      <a:pt x="315" y="1419"/>
                      <a:pt x="693" y="1419"/>
                    </a:cubicBezTo>
                    <a:lnTo>
                      <a:pt x="1418" y="1419"/>
                    </a:lnTo>
                    <a:lnTo>
                      <a:pt x="1418" y="2458"/>
                    </a:lnTo>
                    <a:cubicBezTo>
                      <a:pt x="1386" y="2647"/>
                      <a:pt x="1544" y="2805"/>
                      <a:pt x="1733" y="2805"/>
                    </a:cubicBezTo>
                    <a:lnTo>
                      <a:pt x="3119" y="2805"/>
                    </a:lnTo>
                    <a:cubicBezTo>
                      <a:pt x="3308" y="2805"/>
                      <a:pt x="3466" y="2647"/>
                      <a:pt x="3466" y="2458"/>
                    </a:cubicBezTo>
                    <a:lnTo>
                      <a:pt x="3466" y="1419"/>
                    </a:lnTo>
                    <a:lnTo>
                      <a:pt x="4159" y="1419"/>
                    </a:lnTo>
                    <a:cubicBezTo>
                      <a:pt x="4568" y="1419"/>
                      <a:pt x="4883" y="1104"/>
                      <a:pt x="4883" y="725"/>
                    </a:cubicBezTo>
                    <a:cubicBezTo>
                      <a:pt x="4883" y="316"/>
                      <a:pt x="4568" y="1"/>
                      <a:pt x="415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08" name="Google Shape;10302;p74"/>
              <p:cNvSpPr/>
              <p:nvPr/>
            </p:nvSpPr>
            <p:spPr>
              <a:xfrm>
                <a:off x="4732300" y="3235150"/>
                <a:ext cx="86650" cy="35475"/>
              </a:xfrm>
              <a:custGeom>
                <a:rect l="l" t="t" r="r" b="b"/>
                <a:pathLst>
                  <a:path w="3466" h="1419" extrusionOk="0">
                    <a:moveTo>
                      <a:pt x="378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lnTo>
                      <a:pt x="3466" y="1418"/>
                    </a:lnTo>
                    <a:lnTo>
                      <a:pt x="3466" y="347"/>
                    </a:lnTo>
                    <a:cubicBezTo>
                      <a:pt x="3466" y="158"/>
                      <a:pt x="3308" y="1"/>
                      <a:pt x="3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609" name="Google Shape;10352;p74"/>
            <p:cNvGrpSpPr/>
            <p:nvPr/>
          </p:nvGrpSpPr>
          <p:grpSpPr>
            <a:xfrm>
              <a:off x="7091248" y="2653393"/>
              <a:ext cx="670064" cy="672439"/>
              <a:chOff x="4991425" y="3234750"/>
              <a:chExt cx="296175" cy="297225"/>
            </a:xfrm>
            <a:grpFill/>
          </p:grpSpPr>
          <p:sp>
            <p:nvSpPr>
              <p:cNvPr id="610" name="Google Shape;10353;p74"/>
              <p:cNvSpPr/>
              <p:nvPr/>
            </p:nvSpPr>
            <p:spPr>
              <a:xfrm>
                <a:off x="5077275" y="3304450"/>
                <a:ext cx="122100" cy="99275"/>
              </a:xfrm>
              <a:custGeom>
                <a:rect l="l" t="t" r="r" b="b"/>
                <a:pathLst>
                  <a:path w="4884" h="3971" extrusionOk="0">
                    <a:moveTo>
                      <a:pt x="2426" y="1"/>
                    </a:moveTo>
                    <a:cubicBezTo>
                      <a:pt x="1103" y="1"/>
                      <a:pt x="0" y="1104"/>
                      <a:pt x="0" y="2427"/>
                    </a:cubicBezTo>
                    <a:cubicBezTo>
                      <a:pt x="0" y="3025"/>
                      <a:pt x="190" y="3530"/>
                      <a:pt x="536" y="3971"/>
                    </a:cubicBezTo>
                    <a:cubicBezTo>
                      <a:pt x="820" y="3624"/>
                      <a:pt x="1103" y="3309"/>
                      <a:pt x="1481" y="3057"/>
                    </a:cubicBezTo>
                    <a:cubicBezTo>
                      <a:pt x="1261" y="2805"/>
                      <a:pt x="1103" y="2458"/>
                      <a:pt x="1103" y="2112"/>
                    </a:cubicBezTo>
                    <a:cubicBezTo>
                      <a:pt x="1103" y="1356"/>
                      <a:pt x="1733" y="726"/>
                      <a:pt x="2489" y="726"/>
                    </a:cubicBezTo>
                    <a:cubicBezTo>
                      <a:pt x="3214" y="726"/>
                      <a:pt x="3844" y="1356"/>
                      <a:pt x="3844" y="2112"/>
                    </a:cubicBezTo>
                    <a:cubicBezTo>
                      <a:pt x="3844" y="2458"/>
                      <a:pt x="3687" y="2805"/>
                      <a:pt x="3466" y="3057"/>
                    </a:cubicBezTo>
                    <a:cubicBezTo>
                      <a:pt x="3844" y="3246"/>
                      <a:pt x="4128" y="3561"/>
                      <a:pt x="4317" y="3971"/>
                    </a:cubicBezTo>
                    <a:cubicBezTo>
                      <a:pt x="4695" y="3530"/>
                      <a:pt x="4884" y="3025"/>
                      <a:pt x="4884" y="2427"/>
                    </a:cubicBezTo>
                    <a:cubicBezTo>
                      <a:pt x="4884" y="1104"/>
                      <a:pt x="3781" y="1"/>
                      <a:pt x="24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11" name="Google Shape;10354;p74"/>
              <p:cNvSpPr/>
              <p:nvPr/>
            </p:nvSpPr>
            <p:spPr>
              <a:xfrm>
                <a:off x="5121375" y="3339900"/>
                <a:ext cx="35475" cy="35475"/>
              </a:xfrm>
              <a:custGeom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12" name="Google Shape;10355;p74"/>
              <p:cNvSpPr/>
              <p:nvPr/>
            </p:nvSpPr>
            <p:spPr>
              <a:xfrm>
                <a:off x="5009550" y="3234750"/>
                <a:ext cx="259150" cy="261125"/>
              </a:xfrm>
              <a:custGeom>
                <a:rect l="l" t="t" r="r" b="b"/>
                <a:pathLst>
                  <a:path w="10366" h="10445" extrusionOk="0">
                    <a:moveTo>
                      <a:pt x="5198" y="2159"/>
                    </a:moveTo>
                    <a:cubicBezTo>
                      <a:pt x="6931" y="2159"/>
                      <a:pt x="8286" y="3514"/>
                      <a:pt x="8286" y="5246"/>
                    </a:cubicBezTo>
                    <a:cubicBezTo>
                      <a:pt x="8286" y="6916"/>
                      <a:pt x="6931" y="8365"/>
                      <a:pt x="5198" y="8365"/>
                    </a:cubicBezTo>
                    <a:cubicBezTo>
                      <a:pt x="3340" y="8365"/>
                      <a:pt x="2079" y="6822"/>
                      <a:pt x="2079" y="5246"/>
                    </a:cubicBezTo>
                    <a:cubicBezTo>
                      <a:pt x="2079" y="3514"/>
                      <a:pt x="3497" y="2159"/>
                      <a:pt x="5198" y="2159"/>
                    </a:cubicBezTo>
                    <a:close/>
                    <a:moveTo>
                      <a:pt x="5167" y="1"/>
                    </a:moveTo>
                    <a:cubicBezTo>
                      <a:pt x="5088" y="1"/>
                      <a:pt x="5009" y="17"/>
                      <a:pt x="4946" y="48"/>
                    </a:cubicBezTo>
                    <a:lnTo>
                      <a:pt x="4001" y="836"/>
                    </a:lnTo>
                    <a:lnTo>
                      <a:pt x="2773" y="678"/>
                    </a:lnTo>
                    <a:cubicBezTo>
                      <a:pt x="2756" y="675"/>
                      <a:pt x="2739" y="673"/>
                      <a:pt x="2723" y="673"/>
                    </a:cubicBezTo>
                    <a:cubicBezTo>
                      <a:pt x="2583" y="673"/>
                      <a:pt x="2454" y="786"/>
                      <a:pt x="2426" y="899"/>
                    </a:cubicBezTo>
                    <a:lnTo>
                      <a:pt x="1953" y="2033"/>
                    </a:lnTo>
                    <a:lnTo>
                      <a:pt x="819" y="2505"/>
                    </a:lnTo>
                    <a:cubicBezTo>
                      <a:pt x="662" y="2568"/>
                      <a:pt x="567" y="2694"/>
                      <a:pt x="630" y="2852"/>
                    </a:cubicBezTo>
                    <a:lnTo>
                      <a:pt x="788" y="4081"/>
                    </a:lnTo>
                    <a:lnTo>
                      <a:pt x="32" y="5026"/>
                    </a:lnTo>
                    <a:cubicBezTo>
                      <a:pt x="0" y="5183"/>
                      <a:pt x="0" y="5341"/>
                      <a:pt x="63" y="5467"/>
                    </a:cubicBezTo>
                    <a:lnTo>
                      <a:pt x="819" y="6381"/>
                    </a:lnTo>
                    <a:lnTo>
                      <a:pt x="662" y="7609"/>
                    </a:lnTo>
                    <a:cubicBezTo>
                      <a:pt x="630" y="7767"/>
                      <a:pt x="725" y="7924"/>
                      <a:pt x="851" y="7956"/>
                    </a:cubicBezTo>
                    <a:lnTo>
                      <a:pt x="1985" y="8428"/>
                    </a:lnTo>
                    <a:lnTo>
                      <a:pt x="2457" y="9594"/>
                    </a:lnTo>
                    <a:cubicBezTo>
                      <a:pt x="2536" y="9725"/>
                      <a:pt x="2637" y="9791"/>
                      <a:pt x="2741" y="9791"/>
                    </a:cubicBezTo>
                    <a:cubicBezTo>
                      <a:pt x="2762" y="9791"/>
                      <a:pt x="2783" y="9788"/>
                      <a:pt x="2804" y="9783"/>
                    </a:cubicBezTo>
                    <a:lnTo>
                      <a:pt x="4033" y="9626"/>
                    </a:lnTo>
                    <a:lnTo>
                      <a:pt x="4978" y="10382"/>
                    </a:lnTo>
                    <a:cubicBezTo>
                      <a:pt x="5072" y="10413"/>
                      <a:pt x="5104" y="10445"/>
                      <a:pt x="5167" y="10445"/>
                    </a:cubicBezTo>
                    <a:cubicBezTo>
                      <a:pt x="5261" y="10445"/>
                      <a:pt x="5324" y="10413"/>
                      <a:pt x="5387" y="10382"/>
                    </a:cubicBezTo>
                    <a:lnTo>
                      <a:pt x="6333" y="9626"/>
                    </a:lnTo>
                    <a:lnTo>
                      <a:pt x="7530" y="9783"/>
                    </a:lnTo>
                    <a:cubicBezTo>
                      <a:pt x="7687" y="9783"/>
                      <a:pt x="7876" y="9689"/>
                      <a:pt x="7908" y="9594"/>
                    </a:cubicBezTo>
                    <a:lnTo>
                      <a:pt x="8380" y="8428"/>
                    </a:lnTo>
                    <a:lnTo>
                      <a:pt x="9515" y="7956"/>
                    </a:lnTo>
                    <a:cubicBezTo>
                      <a:pt x="9672" y="7893"/>
                      <a:pt x="9735" y="7767"/>
                      <a:pt x="9704" y="7609"/>
                    </a:cubicBezTo>
                    <a:lnTo>
                      <a:pt x="9546" y="6381"/>
                    </a:lnTo>
                    <a:lnTo>
                      <a:pt x="10302" y="5467"/>
                    </a:lnTo>
                    <a:cubicBezTo>
                      <a:pt x="10365" y="5341"/>
                      <a:pt x="10365" y="5120"/>
                      <a:pt x="10302" y="5026"/>
                    </a:cubicBezTo>
                    <a:lnTo>
                      <a:pt x="9546" y="4081"/>
                    </a:lnTo>
                    <a:lnTo>
                      <a:pt x="9704" y="2852"/>
                    </a:lnTo>
                    <a:cubicBezTo>
                      <a:pt x="9735" y="2694"/>
                      <a:pt x="9641" y="2537"/>
                      <a:pt x="9515" y="2505"/>
                    </a:cubicBezTo>
                    <a:lnTo>
                      <a:pt x="8380" y="2033"/>
                    </a:lnTo>
                    <a:lnTo>
                      <a:pt x="7908" y="899"/>
                    </a:lnTo>
                    <a:cubicBezTo>
                      <a:pt x="7826" y="762"/>
                      <a:pt x="7719" y="672"/>
                      <a:pt x="7589" y="672"/>
                    </a:cubicBezTo>
                    <a:cubicBezTo>
                      <a:pt x="7570" y="672"/>
                      <a:pt x="7550" y="674"/>
                      <a:pt x="7530" y="678"/>
                    </a:cubicBezTo>
                    <a:lnTo>
                      <a:pt x="6333" y="836"/>
                    </a:lnTo>
                    <a:lnTo>
                      <a:pt x="5387" y="48"/>
                    </a:lnTo>
                    <a:cubicBezTo>
                      <a:pt x="5324" y="17"/>
                      <a:pt x="5246" y="1"/>
                      <a:pt x="5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13" name="Google Shape;10356;p74"/>
              <p:cNvSpPr/>
              <p:nvPr/>
            </p:nvSpPr>
            <p:spPr>
              <a:xfrm>
                <a:off x="5105625" y="3391900"/>
                <a:ext cx="66975" cy="34675"/>
              </a:xfrm>
              <a:custGeom>
                <a:rect l="l" t="t" r="r" b="b"/>
                <a:pathLst>
                  <a:path w="2679" h="1387" extrusionOk="0">
                    <a:moveTo>
                      <a:pt x="1355" y="0"/>
                    </a:moveTo>
                    <a:cubicBezTo>
                      <a:pt x="725" y="0"/>
                      <a:pt x="190" y="441"/>
                      <a:pt x="1" y="977"/>
                    </a:cubicBezTo>
                    <a:cubicBezTo>
                      <a:pt x="410" y="1229"/>
                      <a:pt x="820" y="1386"/>
                      <a:pt x="1355" y="1386"/>
                    </a:cubicBezTo>
                    <a:cubicBezTo>
                      <a:pt x="1859" y="1386"/>
                      <a:pt x="2301" y="1229"/>
                      <a:pt x="2679" y="977"/>
                    </a:cubicBezTo>
                    <a:cubicBezTo>
                      <a:pt x="2521" y="410"/>
                      <a:pt x="1985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14" name="Google Shape;10357;p74"/>
              <p:cNvSpPr/>
              <p:nvPr/>
            </p:nvSpPr>
            <p:spPr>
              <a:xfrm>
                <a:off x="5192275" y="3443075"/>
                <a:ext cx="95325" cy="86975"/>
              </a:xfrm>
              <a:custGeom>
                <a:rect l="l" t="t" r="r" b="b"/>
                <a:pathLst>
                  <a:path w="3812" h="3479" extrusionOk="0">
                    <a:moveTo>
                      <a:pt x="2867" y="1"/>
                    </a:moveTo>
                    <a:cubicBezTo>
                      <a:pt x="2741" y="127"/>
                      <a:pt x="2647" y="221"/>
                      <a:pt x="2489" y="284"/>
                    </a:cubicBezTo>
                    <a:lnTo>
                      <a:pt x="1607" y="631"/>
                    </a:lnTo>
                    <a:lnTo>
                      <a:pt x="1260" y="1482"/>
                    </a:lnTo>
                    <a:cubicBezTo>
                      <a:pt x="1103" y="1891"/>
                      <a:pt x="693" y="2112"/>
                      <a:pt x="284" y="2112"/>
                    </a:cubicBezTo>
                    <a:lnTo>
                      <a:pt x="158" y="2112"/>
                    </a:lnTo>
                    <a:lnTo>
                      <a:pt x="0" y="2080"/>
                    </a:lnTo>
                    <a:lnTo>
                      <a:pt x="1166" y="3372"/>
                    </a:lnTo>
                    <a:cubicBezTo>
                      <a:pt x="1237" y="3443"/>
                      <a:pt x="1343" y="3478"/>
                      <a:pt x="1445" y="3478"/>
                    </a:cubicBezTo>
                    <a:cubicBezTo>
                      <a:pt x="1479" y="3478"/>
                      <a:pt x="1512" y="3474"/>
                      <a:pt x="1544" y="3466"/>
                    </a:cubicBezTo>
                    <a:cubicBezTo>
                      <a:pt x="1638" y="3403"/>
                      <a:pt x="1764" y="3340"/>
                      <a:pt x="1764" y="3183"/>
                    </a:cubicBezTo>
                    <a:lnTo>
                      <a:pt x="2080" y="1639"/>
                    </a:lnTo>
                    <a:lnTo>
                      <a:pt x="3497" y="1324"/>
                    </a:lnTo>
                    <a:cubicBezTo>
                      <a:pt x="3532" y="1338"/>
                      <a:pt x="3563" y="1344"/>
                      <a:pt x="3592" y="1344"/>
                    </a:cubicBezTo>
                    <a:cubicBezTo>
                      <a:pt x="3693" y="1344"/>
                      <a:pt x="3756" y="1265"/>
                      <a:pt x="3781" y="1167"/>
                    </a:cubicBezTo>
                    <a:cubicBezTo>
                      <a:pt x="3812" y="1072"/>
                      <a:pt x="3781" y="946"/>
                      <a:pt x="3686" y="820"/>
                    </a:cubicBezTo>
                    <a:lnTo>
                      <a:pt x="286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15" name="Google Shape;10358;p74"/>
              <p:cNvSpPr/>
              <p:nvPr/>
            </p:nvSpPr>
            <p:spPr>
              <a:xfrm>
                <a:off x="4991425" y="3444650"/>
                <a:ext cx="95325" cy="87325"/>
              </a:xfrm>
              <a:custGeom>
                <a:rect l="l" t="t" r="r" b="b"/>
                <a:pathLst>
                  <a:path w="3812" h="3492" extrusionOk="0">
                    <a:moveTo>
                      <a:pt x="946" y="1"/>
                    </a:moveTo>
                    <a:lnTo>
                      <a:pt x="126" y="851"/>
                    </a:lnTo>
                    <a:cubicBezTo>
                      <a:pt x="0" y="851"/>
                      <a:pt x="0" y="1009"/>
                      <a:pt x="32" y="1104"/>
                    </a:cubicBezTo>
                    <a:cubicBezTo>
                      <a:pt x="95" y="1230"/>
                      <a:pt x="158" y="1324"/>
                      <a:pt x="315" y="1356"/>
                    </a:cubicBezTo>
                    <a:lnTo>
                      <a:pt x="1733" y="1671"/>
                    </a:lnTo>
                    <a:lnTo>
                      <a:pt x="2048" y="3214"/>
                    </a:lnTo>
                    <a:cubicBezTo>
                      <a:pt x="2080" y="3309"/>
                      <a:pt x="2174" y="3435"/>
                      <a:pt x="2300" y="3466"/>
                    </a:cubicBezTo>
                    <a:cubicBezTo>
                      <a:pt x="2328" y="3485"/>
                      <a:pt x="2361" y="3492"/>
                      <a:pt x="2396" y="3492"/>
                    </a:cubicBezTo>
                    <a:cubicBezTo>
                      <a:pt x="2482" y="3492"/>
                      <a:pt x="2580" y="3448"/>
                      <a:pt x="2647" y="3403"/>
                    </a:cubicBezTo>
                    <a:lnTo>
                      <a:pt x="3813" y="2112"/>
                    </a:lnTo>
                    <a:lnTo>
                      <a:pt x="3813" y="2112"/>
                    </a:lnTo>
                    <a:lnTo>
                      <a:pt x="3624" y="2143"/>
                    </a:lnTo>
                    <a:lnTo>
                      <a:pt x="3561" y="2143"/>
                    </a:lnTo>
                    <a:cubicBezTo>
                      <a:pt x="3119" y="2143"/>
                      <a:pt x="2773" y="1891"/>
                      <a:pt x="2552" y="1513"/>
                    </a:cubicBezTo>
                    <a:lnTo>
                      <a:pt x="2206" y="631"/>
                    </a:lnTo>
                    <a:lnTo>
                      <a:pt x="1355" y="284"/>
                    </a:lnTo>
                    <a:cubicBezTo>
                      <a:pt x="1198" y="221"/>
                      <a:pt x="1072" y="127"/>
                      <a:pt x="9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616" name="Google Shape;10390;p74"/>
            <p:cNvGrpSpPr/>
            <p:nvPr/>
          </p:nvGrpSpPr>
          <p:grpSpPr>
            <a:xfrm>
              <a:off x="4171826" y="2668927"/>
              <a:ext cx="670064" cy="670064"/>
              <a:chOff x="3497300" y="3227275"/>
              <a:chExt cx="296175" cy="296175"/>
            </a:xfrm>
            <a:grpFill/>
          </p:grpSpPr>
          <p:sp>
            <p:nvSpPr>
              <p:cNvPr id="617" name="Google Shape;10391;p74"/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18" name="Google Shape;10392;p74"/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19" name="Google Shape;10393;p74"/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0" name="Google Shape;10394;p74"/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rect l="l" t="t" r="r" b="b"/>
                <a:pathLst>
                  <a:path w="1670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1" name="Google Shape;10395;p74"/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2" name="Google Shape;10396;p74"/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3" name="Google Shape;10397;p74"/>
              <p:cNvSpPr/>
              <p:nvPr/>
            </p:nvSpPr>
            <p:spPr>
              <a:xfrm>
                <a:off x="3655625" y="3310775"/>
                <a:ext cx="137850" cy="108700"/>
              </a:xfrm>
              <a:custGeom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4" name="Google Shape;10398;p74"/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625" name="Google Shape;10412;p74"/>
            <p:cNvGrpSpPr/>
            <p:nvPr/>
          </p:nvGrpSpPr>
          <p:grpSpPr>
            <a:xfrm>
              <a:off x="8102331" y="2653873"/>
              <a:ext cx="627305" cy="667293"/>
              <a:chOff x="5364750" y="3235150"/>
              <a:chExt cx="277275" cy="294950"/>
            </a:xfrm>
            <a:grpFill/>
          </p:grpSpPr>
          <p:sp>
            <p:nvSpPr>
              <p:cNvPr id="626" name="Google Shape;10413;p74"/>
              <p:cNvSpPr/>
              <p:nvPr/>
            </p:nvSpPr>
            <p:spPr>
              <a:xfrm>
                <a:off x="5502600" y="3235150"/>
                <a:ext cx="17350" cy="44125"/>
              </a:xfrm>
              <a:custGeom>
                <a:rect l="l" t="t" r="r" b="b"/>
                <a:pathLst>
                  <a:path w="694" h="1765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cubicBezTo>
                      <a:pt x="0" y="1607"/>
                      <a:pt x="158" y="1765"/>
                      <a:pt x="347" y="1765"/>
                    </a:cubicBezTo>
                    <a:cubicBezTo>
                      <a:pt x="536" y="1765"/>
                      <a:pt x="693" y="1607"/>
                      <a:pt x="693" y="1418"/>
                    </a:cubicBezTo>
                    <a:lnTo>
                      <a:pt x="693" y="347"/>
                    </a:ln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7" name="Google Shape;10414;p74"/>
              <p:cNvSpPr/>
              <p:nvPr/>
            </p:nvSpPr>
            <p:spPr>
              <a:xfrm>
                <a:off x="5555375" y="3253850"/>
                <a:ext cx="35450" cy="34100"/>
              </a:xfrm>
              <a:custGeom>
                <a:rect l="l" t="t" r="r" b="b"/>
                <a:pathLst>
                  <a:path w="1418" h="1364" extrusionOk="0">
                    <a:moveTo>
                      <a:pt x="1071" y="1"/>
                    </a:moveTo>
                    <a:cubicBezTo>
                      <a:pt x="977" y="1"/>
                      <a:pt x="882" y="24"/>
                      <a:pt x="819" y="72"/>
                    </a:cubicBezTo>
                    <a:lnTo>
                      <a:pt x="126" y="796"/>
                    </a:lnTo>
                    <a:cubicBezTo>
                      <a:pt x="0" y="922"/>
                      <a:pt x="0" y="1143"/>
                      <a:pt x="126" y="1269"/>
                    </a:cubicBezTo>
                    <a:cubicBezTo>
                      <a:pt x="189" y="1332"/>
                      <a:pt x="268" y="1363"/>
                      <a:pt x="350" y="1363"/>
                    </a:cubicBezTo>
                    <a:cubicBezTo>
                      <a:pt x="433" y="1363"/>
                      <a:pt x="520" y="1332"/>
                      <a:pt x="599" y="1269"/>
                    </a:cubicBezTo>
                    <a:lnTo>
                      <a:pt x="1323" y="544"/>
                    </a:lnTo>
                    <a:cubicBezTo>
                      <a:pt x="1418" y="418"/>
                      <a:pt x="1418" y="198"/>
                      <a:pt x="1323" y="72"/>
                    </a:cubicBezTo>
                    <a:cubicBezTo>
                      <a:pt x="1260" y="24"/>
                      <a:pt x="1166" y="1"/>
                      <a:pt x="10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8" name="Google Shape;10415;p74"/>
              <p:cNvSpPr/>
              <p:nvPr/>
            </p:nvSpPr>
            <p:spPr>
              <a:xfrm>
                <a:off x="5606550" y="3357225"/>
                <a:ext cx="35475" cy="18150"/>
              </a:xfrm>
              <a:custGeom>
                <a:rect l="l" t="t" r="r" b="b"/>
                <a:pathLst>
                  <a:path w="1419" h="726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79" y="725"/>
                    </a:cubicBezTo>
                    <a:lnTo>
                      <a:pt x="1072" y="725"/>
                    </a:lnTo>
                    <a:cubicBezTo>
                      <a:pt x="1261" y="725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9" name="Google Shape;10416;p74"/>
              <p:cNvSpPr/>
              <p:nvPr/>
            </p:nvSpPr>
            <p:spPr>
              <a:xfrm>
                <a:off x="5364750" y="3357225"/>
                <a:ext cx="35475" cy="17350"/>
              </a:xfrm>
              <a:custGeom>
                <a:rect l="l" t="t" r="r" b="b"/>
                <a:pathLst>
                  <a:path w="1419" h="694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694"/>
                      <a:pt x="347" y="694"/>
                    </a:cubicBezTo>
                    <a:lnTo>
                      <a:pt x="1072" y="694"/>
                    </a:lnTo>
                    <a:cubicBezTo>
                      <a:pt x="1261" y="694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30" name="Google Shape;10417;p74"/>
              <p:cNvSpPr/>
              <p:nvPr/>
            </p:nvSpPr>
            <p:spPr>
              <a:xfrm>
                <a:off x="5433275" y="3253850"/>
                <a:ext cx="35475" cy="34100"/>
              </a:xfrm>
              <a:custGeom>
                <a:rect l="l" t="t" r="r" b="b"/>
                <a:pathLst>
                  <a:path w="1419" h="1364" extrusionOk="0">
                    <a:moveTo>
                      <a:pt x="363" y="1"/>
                    </a:moveTo>
                    <a:cubicBezTo>
                      <a:pt x="276" y="1"/>
                      <a:pt x="190" y="24"/>
                      <a:pt x="127" y="72"/>
                    </a:cubicBezTo>
                    <a:cubicBezTo>
                      <a:pt x="1" y="198"/>
                      <a:pt x="1" y="450"/>
                      <a:pt x="127" y="544"/>
                    </a:cubicBezTo>
                    <a:lnTo>
                      <a:pt x="820" y="1269"/>
                    </a:lnTo>
                    <a:cubicBezTo>
                      <a:pt x="883" y="1332"/>
                      <a:pt x="977" y="1363"/>
                      <a:pt x="1072" y="1363"/>
                    </a:cubicBezTo>
                    <a:cubicBezTo>
                      <a:pt x="1166" y="1363"/>
                      <a:pt x="1261" y="1332"/>
                      <a:pt x="1324" y="1269"/>
                    </a:cubicBezTo>
                    <a:cubicBezTo>
                      <a:pt x="1418" y="1143"/>
                      <a:pt x="1418" y="922"/>
                      <a:pt x="1324" y="796"/>
                    </a:cubicBezTo>
                    <a:lnTo>
                      <a:pt x="599" y="72"/>
                    </a:lnTo>
                    <a:cubicBezTo>
                      <a:pt x="536" y="24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31" name="Google Shape;10418;p74"/>
              <p:cNvSpPr/>
              <p:nvPr/>
            </p:nvSpPr>
            <p:spPr>
              <a:xfrm>
                <a:off x="5380500" y="3287775"/>
                <a:ext cx="37050" cy="25975"/>
              </a:xfrm>
              <a:custGeom>
                <a:rect l="l" t="t" r="r" b="b"/>
                <a:pathLst>
                  <a:path w="1482" h="1039" extrusionOk="0">
                    <a:moveTo>
                      <a:pt x="396" y="0"/>
                    </a:moveTo>
                    <a:cubicBezTo>
                      <a:pt x="267" y="0"/>
                      <a:pt x="132" y="81"/>
                      <a:pt x="64" y="195"/>
                    </a:cubicBezTo>
                    <a:cubicBezTo>
                      <a:pt x="1" y="353"/>
                      <a:pt x="64" y="573"/>
                      <a:pt x="221" y="668"/>
                    </a:cubicBezTo>
                    <a:lnTo>
                      <a:pt x="946" y="1015"/>
                    </a:lnTo>
                    <a:cubicBezTo>
                      <a:pt x="987" y="1031"/>
                      <a:pt x="1032" y="1039"/>
                      <a:pt x="1077" y="1039"/>
                    </a:cubicBezTo>
                    <a:cubicBezTo>
                      <a:pt x="1209" y="1039"/>
                      <a:pt x="1349" y="974"/>
                      <a:pt x="1419" y="857"/>
                    </a:cubicBezTo>
                    <a:cubicBezTo>
                      <a:pt x="1482" y="699"/>
                      <a:pt x="1419" y="447"/>
                      <a:pt x="1261" y="384"/>
                    </a:cubicBezTo>
                    <a:lnTo>
                      <a:pt x="536" y="38"/>
                    </a:lnTo>
                    <a:cubicBezTo>
                      <a:pt x="493" y="12"/>
                      <a:pt x="445" y="0"/>
                      <a:pt x="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32" name="Google Shape;10419;p74"/>
              <p:cNvSpPr/>
              <p:nvPr/>
            </p:nvSpPr>
            <p:spPr>
              <a:xfrm>
                <a:off x="5588450" y="3288075"/>
                <a:ext cx="37025" cy="26800"/>
              </a:xfrm>
              <a:custGeom>
                <a:rect l="l" t="t" r="r" b="b"/>
                <a:pathLst>
                  <a:path w="1481" h="1072" extrusionOk="0">
                    <a:moveTo>
                      <a:pt x="1110" y="0"/>
                    </a:moveTo>
                    <a:cubicBezTo>
                      <a:pt x="1049" y="0"/>
                      <a:pt x="983" y="18"/>
                      <a:pt x="914" y="57"/>
                    </a:cubicBezTo>
                    <a:lnTo>
                      <a:pt x="221" y="404"/>
                    </a:lnTo>
                    <a:cubicBezTo>
                      <a:pt x="63" y="498"/>
                      <a:pt x="0" y="687"/>
                      <a:pt x="63" y="877"/>
                    </a:cubicBezTo>
                    <a:cubicBezTo>
                      <a:pt x="132" y="991"/>
                      <a:pt x="250" y="1072"/>
                      <a:pt x="382" y="1072"/>
                    </a:cubicBezTo>
                    <a:cubicBezTo>
                      <a:pt x="432" y="1072"/>
                      <a:pt x="484" y="1060"/>
                      <a:pt x="536" y="1034"/>
                    </a:cubicBezTo>
                    <a:lnTo>
                      <a:pt x="1260" y="687"/>
                    </a:lnTo>
                    <a:cubicBezTo>
                      <a:pt x="1418" y="593"/>
                      <a:pt x="1481" y="404"/>
                      <a:pt x="1418" y="215"/>
                    </a:cubicBezTo>
                    <a:cubicBezTo>
                      <a:pt x="1353" y="85"/>
                      <a:pt x="1244" y="0"/>
                      <a:pt x="1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33" name="Google Shape;10420;p74"/>
              <p:cNvSpPr/>
              <p:nvPr/>
            </p:nvSpPr>
            <p:spPr>
              <a:xfrm>
                <a:off x="5412025" y="3286350"/>
                <a:ext cx="177225" cy="243750"/>
              </a:xfrm>
              <a:custGeom>
                <a:rect l="l" t="t" r="r" b="b"/>
                <a:pathLst>
                  <a:path w="7089" h="9750" extrusionOk="0">
                    <a:moveTo>
                      <a:pt x="3529" y="0"/>
                    </a:moveTo>
                    <a:cubicBezTo>
                      <a:pt x="3151" y="0"/>
                      <a:pt x="2836" y="315"/>
                      <a:pt x="2836" y="725"/>
                    </a:cubicBezTo>
                    <a:lnTo>
                      <a:pt x="2836" y="1418"/>
                    </a:lnTo>
                    <a:cubicBezTo>
                      <a:pt x="2836" y="1040"/>
                      <a:pt x="2520" y="725"/>
                      <a:pt x="2111" y="725"/>
                    </a:cubicBezTo>
                    <a:cubicBezTo>
                      <a:pt x="1733" y="725"/>
                      <a:pt x="1418" y="1040"/>
                      <a:pt x="1418" y="1418"/>
                    </a:cubicBezTo>
                    <a:lnTo>
                      <a:pt x="1418" y="2143"/>
                    </a:lnTo>
                    <a:cubicBezTo>
                      <a:pt x="1544" y="2143"/>
                      <a:pt x="1638" y="2080"/>
                      <a:pt x="1764" y="2080"/>
                    </a:cubicBezTo>
                    <a:lnTo>
                      <a:pt x="3497" y="2080"/>
                    </a:lnTo>
                    <a:cubicBezTo>
                      <a:pt x="4253" y="2080"/>
                      <a:pt x="4883" y="2710"/>
                      <a:pt x="4883" y="3466"/>
                    </a:cubicBezTo>
                    <a:cubicBezTo>
                      <a:pt x="4883" y="4096"/>
                      <a:pt x="4474" y="4600"/>
                      <a:pt x="3907" y="4758"/>
                    </a:cubicBezTo>
                    <a:cubicBezTo>
                      <a:pt x="4064" y="5073"/>
                      <a:pt x="4159" y="5482"/>
                      <a:pt x="4159" y="5860"/>
                    </a:cubicBezTo>
                    <a:cubicBezTo>
                      <a:pt x="4159" y="6081"/>
                      <a:pt x="4001" y="6238"/>
                      <a:pt x="3812" y="6238"/>
                    </a:cubicBezTo>
                    <a:cubicBezTo>
                      <a:pt x="3623" y="6238"/>
                      <a:pt x="3466" y="6081"/>
                      <a:pt x="3466" y="5860"/>
                    </a:cubicBezTo>
                    <a:cubicBezTo>
                      <a:pt x="3466" y="4915"/>
                      <a:pt x="2678" y="4128"/>
                      <a:pt x="1733" y="4128"/>
                    </a:cubicBezTo>
                    <a:lnTo>
                      <a:pt x="3466" y="4128"/>
                    </a:lnTo>
                    <a:cubicBezTo>
                      <a:pt x="3844" y="4128"/>
                      <a:pt x="4159" y="3812"/>
                      <a:pt x="4159" y="3434"/>
                    </a:cubicBezTo>
                    <a:cubicBezTo>
                      <a:pt x="4159" y="3025"/>
                      <a:pt x="3844" y="2710"/>
                      <a:pt x="3466" y="2710"/>
                    </a:cubicBezTo>
                    <a:lnTo>
                      <a:pt x="1733" y="2710"/>
                    </a:lnTo>
                    <a:cubicBezTo>
                      <a:pt x="788" y="2710"/>
                      <a:pt x="0" y="3497"/>
                      <a:pt x="0" y="4443"/>
                    </a:cubicBezTo>
                    <a:lnTo>
                      <a:pt x="0" y="5167"/>
                    </a:lnTo>
                    <a:cubicBezTo>
                      <a:pt x="0" y="6112"/>
                      <a:pt x="536" y="6963"/>
                      <a:pt x="1386" y="7372"/>
                    </a:cubicBezTo>
                    <a:lnTo>
                      <a:pt x="1386" y="8318"/>
                    </a:lnTo>
                    <a:cubicBezTo>
                      <a:pt x="977" y="8318"/>
                      <a:pt x="662" y="8633"/>
                      <a:pt x="662" y="9011"/>
                    </a:cubicBezTo>
                    <a:lnTo>
                      <a:pt x="662" y="9389"/>
                    </a:lnTo>
                    <a:cubicBezTo>
                      <a:pt x="662" y="9578"/>
                      <a:pt x="819" y="9735"/>
                      <a:pt x="1008" y="9735"/>
                    </a:cubicBezTo>
                    <a:lnTo>
                      <a:pt x="5860" y="9735"/>
                    </a:lnTo>
                    <a:cubicBezTo>
                      <a:pt x="5923" y="9745"/>
                      <a:pt x="5979" y="9749"/>
                      <a:pt x="6029" y="9749"/>
                    </a:cubicBezTo>
                    <a:cubicBezTo>
                      <a:pt x="6305" y="9749"/>
                      <a:pt x="6396" y="9612"/>
                      <a:pt x="6396" y="9452"/>
                    </a:cubicBezTo>
                    <a:lnTo>
                      <a:pt x="6396" y="9105"/>
                    </a:lnTo>
                    <a:cubicBezTo>
                      <a:pt x="6396" y="8696"/>
                      <a:pt x="6112" y="8381"/>
                      <a:pt x="5702" y="8381"/>
                    </a:cubicBezTo>
                    <a:lnTo>
                      <a:pt x="5702" y="7436"/>
                    </a:lnTo>
                    <a:cubicBezTo>
                      <a:pt x="6522" y="7057"/>
                      <a:pt x="7089" y="6175"/>
                      <a:pt x="7089" y="5230"/>
                    </a:cubicBezTo>
                    <a:lnTo>
                      <a:pt x="7089" y="2143"/>
                    </a:lnTo>
                    <a:cubicBezTo>
                      <a:pt x="7089" y="1733"/>
                      <a:pt x="6774" y="1418"/>
                      <a:pt x="6364" y="1418"/>
                    </a:cubicBezTo>
                    <a:cubicBezTo>
                      <a:pt x="5986" y="1418"/>
                      <a:pt x="5671" y="1733"/>
                      <a:pt x="5671" y="2143"/>
                    </a:cubicBezTo>
                    <a:lnTo>
                      <a:pt x="5671" y="1418"/>
                    </a:lnTo>
                    <a:cubicBezTo>
                      <a:pt x="5671" y="1040"/>
                      <a:pt x="5356" y="725"/>
                      <a:pt x="4946" y="725"/>
                    </a:cubicBezTo>
                    <a:cubicBezTo>
                      <a:pt x="4568" y="725"/>
                      <a:pt x="4253" y="1040"/>
                      <a:pt x="4253" y="1418"/>
                    </a:cubicBezTo>
                    <a:lnTo>
                      <a:pt x="4253" y="725"/>
                    </a:lnTo>
                    <a:cubicBezTo>
                      <a:pt x="4253" y="315"/>
                      <a:pt x="3938" y="0"/>
                      <a:pt x="35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642" name="Google Shape;10478;p74"/>
            <p:cNvGrpSpPr/>
            <p:nvPr/>
          </p:nvGrpSpPr>
          <p:grpSpPr>
            <a:xfrm>
              <a:off x="8893927" y="2653654"/>
              <a:ext cx="680754" cy="668254"/>
              <a:chOff x="5716825" y="3235950"/>
              <a:chExt cx="300900" cy="295375"/>
            </a:xfrm>
            <a:grpFill/>
          </p:grpSpPr>
          <p:sp>
            <p:nvSpPr>
              <p:cNvPr id="643" name="Google Shape;10479;p74"/>
              <p:cNvSpPr/>
              <p:nvPr/>
            </p:nvSpPr>
            <p:spPr>
              <a:xfrm>
                <a:off x="5716825" y="3309975"/>
                <a:ext cx="137075" cy="146525"/>
              </a:xfrm>
              <a:custGeom>
                <a:rect l="l" t="t" r="r" b="b"/>
                <a:pathLst>
                  <a:path w="5483" h="5861" extrusionOk="0">
                    <a:moveTo>
                      <a:pt x="2584" y="1"/>
                    </a:moveTo>
                    <a:lnTo>
                      <a:pt x="410" y="2206"/>
                    </a:lnTo>
                    <a:cubicBezTo>
                      <a:pt x="1" y="2615"/>
                      <a:pt x="1" y="3277"/>
                      <a:pt x="410" y="3655"/>
                    </a:cubicBezTo>
                    <a:lnTo>
                      <a:pt x="2584" y="5860"/>
                    </a:lnTo>
                    <a:lnTo>
                      <a:pt x="3781" y="4632"/>
                    </a:lnTo>
                    <a:cubicBezTo>
                      <a:pt x="3844" y="4584"/>
                      <a:pt x="3939" y="4561"/>
                      <a:pt x="4029" y="4561"/>
                    </a:cubicBezTo>
                    <a:cubicBezTo>
                      <a:pt x="4120" y="4561"/>
                      <a:pt x="4206" y="4584"/>
                      <a:pt x="4254" y="4632"/>
                    </a:cubicBezTo>
                    <a:lnTo>
                      <a:pt x="4726" y="5104"/>
                    </a:lnTo>
                    <a:cubicBezTo>
                      <a:pt x="4789" y="5167"/>
                      <a:pt x="4884" y="5199"/>
                      <a:pt x="4974" y="5199"/>
                    </a:cubicBezTo>
                    <a:cubicBezTo>
                      <a:pt x="5065" y="5199"/>
                      <a:pt x="5152" y="5167"/>
                      <a:pt x="5199" y="5104"/>
                    </a:cubicBezTo>
                    <a:cubicBezTo>
                      <a:pt x="5325" y="5010"/>
                      <a:pt x="5325" y="4758"/>
                      <a:pt x="5199" y="4632"/>
                    </a:cubicBezTo>
                    <a:lnTo>
                      <a:pt x="4726" y="4159"/>
                    </a:lnTo>
                    <a:cubicBezTo>
                      <a:pt x="4632" y="4065"/>
                      <a:pt x="4632" y="3813"/>
                      <a:pt x="4726" y="3687"/>
                    </a:cubicBezTo>
                    <a:lnTo>
                      <a:pt x="5482" y="2962"/>
                    </a:lnTo>
                    <a:lnTo>
                      <a:pt x="5010" y="2489"/>
                    </a:lnTo>
                    <a:lnTo>
                      <a:pt x="4789" y="2710"/>
                    </a:lnTo>
                    <a:cubicBezTo>
                      <a:pt x="4584" y="2915"/>
                      <a:pt x="4317" y="3017"/>
                      <a:pt x="4049" y="3017"/>
                    </a:cubicBezTo>
                    <a:cubicBezTo>
                      <a:pt x="3781" y="3017"/>
                      <a:pt x="3513" y="2915"/>
                      <a:pt x="3309" y="2710"/>
                    </a:cubicBezTo>
                    <a:cubicBezTo>
                      <a:pt x="2930" y="2332"/>
                      <a:pt x="2930" y="1670"/>
                      <a:pt x="3309" y="1261"/>
                    </a:cubicBezTo>
                    <a:lnTo>
                      <a:pt x="3561" y="1040"/>
                    </a:lnTo>
                    <a:lnTo>
                      <a:pt x="258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44" name="Google Shape;10480;p74"/>
              <p:cNvSpPr/>
              <p:nvPr/>
            </p:nvSpPr>
            <p:spPr>
              <a:xfrm>
                <a:off x="5794025" y="3235950"/>
                <a:ext cx="145725" cy="133900"/>
              </a:xfrm>
              <a:custGeom>
                <a:rect l="l" t="t" r="r" b="b"/>
                <a:pathLst>
                  <a:path w="5829" h="5356" extrusionOk="0">
                    <a:moveTo>
                      <a:pt x="2926" y="0"/>
                    </a:moveTo>
                    <a:cubicBezTo>
                      <a:pt x="2662" y="0"/>
                      <a:pt x="2394" y="95"/>
                      <a:pt x="2205" y="284"/>
                    </a:cubicBezTo>
                    <a:lnTo>
                      <a:pt x="0" y="2457"/>
                    </a:lnTo>
                    <a:lnTo>
                      <a:pt x="1229" y="3686"/>
                    </a:lnTo>
                    <a:cubicBezTo>
                      <a:pt x="1323" y="3781"/>
                      <a:pt x="1323" y="4033"/>
                      <a:pt x="1229" y="4127"/>
                    </a:cubicBezTo>
                    <a:lnTo>
                      <a:pt x="725" y="4600"/>
                    </a:lnTo>
                    <a:cubicBezTo>
                      <a:pt x="630" y="4726"/>
                      <a:pt x="630" y="4978"/>
                      <a:pt x="725" y="5072"/>
                    </a:cubicBezTo>
                    <a:cubicBezTo>
                      <a:pt x="788" y="5135"/>
                      <a:pt x="882" y="5167"/>
                      <a:pt x="977" y="5167"/>
                    </a:cubicBezTo>
                    <a:cubicBezTo>
                      <a:pt x="1071" y="5167"/>
                      <a:pt x="1166" y="5135"/>
                      <a:pt x="1229" y="5072"/>
                    </a:cubicBezTo>
                    <a:lnTo>
                      <a:pt x="1701" y="4600"/>
                    </a:lnTo>
                    <a:cubicBezTo>
                      <a:pt x="1749" y="4553"/>
                      <a:pt x="1835" y="4529"/>
                      <a:pt x="1926" y="4529"/>
                    </a:cubicBezTo>
                    <a:cubicBezTo>
                      <a:pt x="2016" y="4529"/>
                      <a:pt x="2111" y="4553"/>
                      <a:pt x="2174" y="4600"/>
                    </a:cubicBezTo>
                    <a:lnTo>
                      <a:pt x="2898" y="5356"/>
                    </a:lnTo>
                    <a:lnTo>
                      <a:pt x="3371" y="4883"/>
                    </a:lnTo>
                    <a:lnTo>
                      <a:pt x="3151" y="4663"/>
                    </a:lnTo>
                    <a:cubicBezTo>
                      <a:pt x="2741" y="4253"/>
                      <a:pt x="2741" y="3592"/>
                      <a:pt x="3151" y="3214"/>
                    </a:cubicBezTo>
                    <a:cubicBezTo>
                      <a:pt x="3340" y="3009"/>
                      <a:pt x="3607" y="2906"/>
                      <a:pt x="3875" y="2906"/>
                    </a:cubicBezTo>
                    <a:cubicBezTo>
                      <a:pt x="4143" y="2906"/>
                      <a:pt x="4411" y="3009"/>
                      <a:pt x="4600" y="3214"/>
                    </a:cubicBezTo>
                    <a:lnTo>
                      <a:pt x="4852" y="3434"/>
                    </a:lnTo>
                    <a:lnTo>
                      <a:pt x="5828" y="2457"/>
                    </a:lnTo>
                    <a:lnTo>
                      <a:pt x="3623" y="284"/>
                    </a:lnTo>
                    <a:cubicBezTo>
                      <a:pt x="3450" y="95"/>
                      <a:pt x="3190" y="0"/>
                      <a:pt x="29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45" name="Google Shape;10481;p74"/>
              <p:cNvSpPr/>
              <p:nvPr/>
            </p:nvSpPr>
            <p:spPr>
              <a:xfrm>
                <a:off x="5880650" y="3309975"/>
                <a:ext cx="137075" cy="145725"/>
              </a:xfrm>
              <a:custGeom>
                <a:rect l="l" t="t" r="r" b="b"/>
                <a:pathLst>
                  <a:path w="5483" h="5829" extrusionOk="0">
                    <a:moveTo>
                      <a:pt x="2899" y="1"/>
                    </a:moveTo>
                    <a:lnTo>
                      <a:pt x="1702" y="1229"/>
                    </a:lnTo>
                    <a:cubicBezTo>
                      <a:pt x="1639" y="1292"/>
                      <a:pt x="1544" y="1324"/>
                      <a:pt x="1450" y="1324"/>
                    </a:cubicBezTo>
                    <a:cubicBezTo>
                      <a:pt x="1355" y="1324"/>
                      <a:pt x="1261" y="1292"/>
                      <a:pt x="1198" y="1229"/>
                    </a:cubicBezTo>
                    <a:lnTo>
                      <a:pt x="725" y="757"/>
                    </a:lnTo>
                    <a:cubicBezTo>
                      <a:pt x="678" y="694"/>
                      <a:pt x="591" y="662"/>
                      <a:pt x="501" y="662"/>
                    </a:cubicBezTo>
                    <a:cubicBezTo>
                      <a:pt x="410" y="662"/>
                      <a:pt x="316" y="694"/>
                      <a:pt x="253" y="757"/>
                    </a:cubicBezTo>
                    <a:cubicBezTo>
                      <a:pt x="158" y="883"/>
                      <a:pt x="158" y="1103"/>
                      <a:pt x="253" y="1229"/>
                    </a:cubicBezTo>
                    <a:lnTo>
                      <a:pt x="725" y="1702"/>
                    </a:lnTo>
                    <a:cubicBezTo>
                      <a:pt x="851" y="1828"/>
                      <a:pt x="851" y="2048"/>
                      <a:pt x="725" y="2174"/>
                    </a:cubicBezTo>
                    <a:lnTo>
                      <a:pt x="1" y="2899"/>
                    </a:lnTo>
                    <a:lnTo>
                      <a:pt x="473" y="3372"/>
                    </a:lnTo>
                    <a:lnTo>
                      <a:pt x="694" y="3151"/>
                    </a:lnTo>
                    <a:cubicBezTo>
                      <a:pt x="898" y="2946"/>
                      <a:pt x="1166" y="2844"/>
                      <a:pt x="1434" y="2844"/>
                    </a:cubicBezTo>
                    <a:cubicBezTo>
                      <a:pt x="1702" y="2844"/>
                      <a:pt x="1970" y="2946"/>
                      <a:pt x="2174" y="3151"/>
                    </a:cubicBezTo>
                    <a:cubicBezTo>
                      <a:pt x="2552" y="3529"/>
                      <a:pt x="2552" y="4222"/>
                      <a:pt x="2174" y="4600"/>
                    </a:cubicBezTo>
                    <a:lnTo>
                      <a:pt x="1922" y="4852"/>
                    </a:lnTo>
                    <a:lnTo>
                      <a:pt x="2899" y="5829"/>
                    </a:lnTo>
                    <a:lnTo>
                      <a:pt x="5073" y="3655"/>
                    </a:lnTo>
                    <a:cubicBezTo>
                      <a:pt x="5482" y="3277"/>
                      <a:pt x="5482" y="2615"/>
                      <a:pt x="5073" y="2206"/>
                    </a:cubicBezTo>
                    <a:lnTo>
                      <a:pt x="289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46" name="Google Shape;10482;p74"/>
              <p:cNvSpPr/>
              <p:nvPr/>
            </p:nvSpPr>
            <p:spPr>
              <a:xfrm>
                <a:off x="5794025" y="3396625"/>
                <a:ext cx="147300" cy="134700"/>
              </a:xfrm>
              <a:custGeom>
                <a:rect l="l" t="t" r="r" b="b"/>
                <a:pathLst>
                  <a:path w="5892" h="5388" extrusionOk="0">
                    <a:moveTo>
                      <a:pt x="2993" y="0"/>
                    </a:moveTo>
                    <a:lnTo>
                      <a:pt x="2520" y="473"/>
                    </a:lnTo>
                    <a:lnTo>
                      <a:pt x="2741" y="725"/>
                    </a:lnTo>
                    <a:cubicBezTo>
                      <a:pt x="3151" y="1103"/>
                      <a:pt x="3151" y="1764"/>
                      <a:pt x="2741" y="2174"/>
                    </a:cubicBezTo>
                    <a:cubicBezTo>
                      <a:pt x="2505" y="2363"/>
                      <a:pt x="2221" y="2457"/>
                      <a:pt x="1949" y="2457"/>
                    </a:cubicBezTo>
                    <a:cubicBezTo>
                      <a:pt x="1678" y="2457"/>
                      <a:pt x="1418" y="2363"/>
                      <a:pt x="1229" y="2174"/>
                    </a:cubicBezTo>
                    <a:lnTo>
                      <a:pt x="977" y="1922"/>
                    </a:lnTo>
                    <a:lnTo>
                      <a:pt x="0" y="2930"/>
                    </a:lnTo>
                    <a:lnTo>
                      <a:pt x="2205" y="5072"/>
                    </a:lnTo>
                    <a:cubicBezTo>
                      <a:pt x="2394" y="5293"/>
                      <a:pt x="2678" y="5387"/>
                      <a:pt x="2930" y="5387"/>
                    </a:cubicBezTo>
                    <a:cubicBezTo>
                      <a:pt x="3214" y="5387"/>
                      <a:pt x="3497" y="5293"/>
                      <a:pt x="3686" y="5072"/>
                    </a:cubicBezTo>
                    <a:lnTo>
                      <a:pt x="5891" y="2930"/>
                    </a:lnTo>
                    <a:lnTo>
                      <a:pt x="4663" y="1701"/>
                    </a:lnTo>
                    <a:cubicBezTo>
                      <a:pt x="4568" y="1575"/>
                      <a:pt x="4568" y="1355"/>
                      <a:pt x="4663" y="1229"/>
                    </a:cubicBezTo>
                    <a:lnTo>
                      <a:pt x="5167" y="756"/>
                    </a:lnTo>
                    <a:cubicBezTo>
                      <a:pt x="5261" y="630"/>
                      <a:pt x="5261" y="410"/>
                      <a:pt x="5167" y="284"/>
                    </a:cubicBezTo>
                    <a:cubicBezTo>
                      <a:pt x="5104" y="221"/>
                      <a:pt x="5009" y="189"/>
                      <a:pt x="4915" y="189"/>
                    </a:cubicBezTo>
                    <a:cubicBezTo>
                      <a:pt x="4820" y="189"/>
                      <a:pt x="4726" y="221"/>
                      <a:pt x="4663" y="284"/>
                    </a:cubicBezTo>
                    <a:lnTo>
                      <a:pt x="4190" y="756"/>
                    </a:lnTo>
                    <a:cubicBezTo>
                      <a:pt x="4143" y="819"/>
                      <a:pt x="4056" y="851"/>
                      <a:pt x="3966" y="851"/>
                    </a:cubicBezTo>
                    <a:cubicBezTo>
                      <a:pt x="3875" y="851"/>
                      <a:pt x="3781" y="819"/>
                      <a:pt x="3718" y="756"/>
                    </a:cubicBezTo>
                    <a:lnTo>
                      <a:pt x="299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647" name="Google Shape;10101;p74"/>
            <p:cNvGrpSpPr/>
            <p:nvPr/>
          </p:nvGrpSpPr>
          <p:grpSpPr>
            <a:xfrm>
              <a:off x="11859078" y="5555346"/>
              <a:ext cx="466003" cy="432208"/>
              <a:chOff x="-62511899" y="4129100"/>
              <a:chExt cx="304050" cy="282000"/>
            </a:xfrm>
            <a:grpFill/>
          </p:grpSpPr>
          <p:sp>
            <p:nvSpPr>
              <p:cNvPr id="648" name="Google Shape;10102;p74"/>
              <p:cNvSpPr/>
              <p:nvPr/>
            </p:nvSpPr>
            <p:spPr>
              <a:xfrm>
                <a:off x="-62414224" y="4203925"/>
                <a:ext cx="206375" cy="207175"/>
              </a:xfrm>
              <a:custGeom>
                <a:rect l="l" t="t" r="r" b="b"/>
                <a:pathLst>
                  <a:path w="8255" h="8287" extrusionOk="0">
                    <a:moveTo>
                      <a:pt x="4128" y="1229"/>
                    </a:moveTo>
                    <a:cubicBezTo>
                      <a:pt x="4348" y="1229"/>
                      <a:pt x="4506" y="1418"/>
                      <a:pt x="4506" y="1670"/>
                    </a:cubicBezTo>
                    <a:lnTo>
                      <a:pt x="4506" y="1922"/>
                    </a:lnTo>
                    <a:cubicBezTo>
                      <a:pt x="4978" y="2080"/>
                      <a:pt x="5356" y="2552"/>
                      <a:pt x="5356" y="3119"/>
                    </a:cubicBezTo>
                    <a:cubicBezTo>
                      <a:pt x="5356" y="3340"/>
                      <a:pt x="5136" y="3498"/>
                      <a:pt x="4947" y="3498"/>
                    </a:cubicBezTo>
                    <a:cubicBezTo>
                      <a:pt x="4726" y="3498"/>
                      <a:pt x="4506" y="3308"/>
                      <a:pt x="4506" y="3119"/>
                    </a:cubicBezTo>
                    <a:cubicBezTo>
                      <a:pt x="4506" y="2867"/>
                      <a:pt x="4317" y="2710"/>
                      <a:pt x="4128" y="2710"/>
                    </a:cubicBezTo>
                    <a:cubicBezTo>
                      <a:pt x="3939" y="2710"/>
                      <a:pt x="3687" y="2930"/>
                      <a:pt x="3687" y="3119"/>
                    </a:cubicBezTo>
                    <a:cubicBezTo>
                      <a:pt x="3718" y="3340"/>
                      <a:pt x="4033" y="3592"/>
                      <a:pt x="4411" y="3813"/>
                    </a:cubicBezTo>
                    <a:cubicBezTo>
                      <a:pt x="4821" y="4128"/>
                      <a:pt x="5388" y="4537"/>
                      <a:pt x="5388" y="5199"/>
                    </a:cubicBezTo>
                    <a:cubicBezTo>
                      <a:pt x="5388" y="5766"/>
                      <a:pt x="5041" y="6175"/>
                      <a:pt x="4569" y="6396"/>
                    </a:cubicBezTo>
                    <a:lnTo>
                      <a:pt x="4569" y="6648"/>
                    </a:lnTo>
                    <a:cubicBezTo>
                      <a:pt x="4569" y="6900"/>
                      <a:pt x="4348" y="7089"/>
                      <a:pt x="4159" y="7089"/>
                    </a:cubicBezTo>
                    <a:cubicBezTo>
                      <a:pt x="3970" y="7089"/>
                      <a:pt x="3718" y="6900"/>
                      <a:pt x="3718" y="6648"/>
                    </a:cubicBezTo>
                    <a:lnTo>
                      <a:pt x="3718" y="6396"/>
                    </a:lnTo>
                    <a:cubicBezTo>
                      <a:pt x="3245" y="6238"/>
                      <a:pt x="2899" y="5766"/>
                      <a:pt x="2899" y="5199"/>
                    </a:cubicBezTo>
                    <a:cubicBezTo>
                      <a:pt x="2899" y="4978"/>
                      <a:pt x="3088" y="4821"/>
                      <a:pt x="3308" y="4821"/>
                    </a:cubicBezTo>
                    <a:cubicBezTo>
                      <a:pt x="3498" y="4821"/>
                      <a:pt x="3687" y="5010"/>
                      <a:pt x="3687" y="5199"/>
                    </a:cubicBezTo>
                    <a:cubicBezTo>
                      <a:pt x="3687" y="5451"/>
                      <a:pt x="3876" y="5608"/>
                      <a:pt x="4128" y="5608"/>
                    </a:cubicBezTo>
                    <a:cubicBezTo>
                      <a:pt x="4348" y="5608"/>
                      <a:pt x="4506" y="5388"/>
                      <a:pt x="4506" y="5199"/>
                    </a:cubicBezTo>
                    <a:cubicBezTo>
                      <a:pt x="4506" y="4978"/>
                      <a:pt x="4191" y="4726"/>
                      <a:pt x="3844" y="4506"/>
                    </a:cubicBezTo>
                    <a:cubicBezTo>
                      <a:pt x="3403" y="4191"/>
                      <a:pt x="2867" y="3781"/>
                      <a:pt x="2867" y="3119"/>
                    </a:cubicBezTo>
                    <a:cubicBezTo>
                      <a:pt x="2867" y="2552"/>
                      <a:pt x="3214" y="2143"/>
                      <a:pt x="3687" y="1922"/>
                    </a:cubicBezTo>
                    <a:lnTo>
                      <a:pt x="3687" y="1670"/>
                    </a:lnTo>
                    <a:cubicBezTo>
                      <a:pt x="3687" y="1418"/>
                      <a:pt x="3876" y="1229"/>
                      <a:pt x="4128" y="1229"/>
                    </a:cubicBezTo>
                    <a:close/>
                    <a:moveTo>
                      <a:pt x="4128" y="0"/>
                    </a:moveTo>
                    <a:cubicBezTo>
                      <a:pt x="1828" y="0"/>
                      <a:pt x="0" y="1859"/>
                      <a:pt x="0" y="4128"/>
                    </a:cubicBezTo>
                    <a:cubicBezTo>
                      <a:pt x="0" y="6427"/>
                      <a:pt x="1828" y="8286"/>
                      <a:pt x="4128" y="8286"/>
                    </a:cubicBezTo>
                    <a:cubicBezTo>
                      <a:pt x="6396" y="8286"/>
                      <a:pt x="8255" y="6427"/>
                      <a:pt x="8255" y="4128"/>
                    </a:cubicBezTo>
                    <a:cubicBezTo>
                      <a:pt x="8255" y="1859"/>
                      <a:pt x="6396" y="0"/>
                      <a:pt x="41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49" name="Google Shape;10103;p74"/>
              <p:cNvSpPr/>
              <p:nvPr/>
            </p:nvSpPr>
            <p:spPr>
              <a:xfrm>
                <a:off x="-62511099" y="4129100"/>
                <a:ext cx="159900" cy="74850"/>
              </a:xfrm>
              <a:custGeom>
                <a:rect l="l" t="t" r="r" b="b"/>
                <a:pathLst>
                  <a:path w="6396" h="2994" extrusionOk="0">
                    <a:moveTo>
                      <a:pt x="3214" y="1"/>
                    </a:moveTo>
                    <a:cubicBezTo>
                      <a:pt x="1450" y="1"/>
                      <a:pt x="0" y="662"/>
                      <a:pt x="0" y="1513"/>
                    </a:cubicBezTo>
                    <a:cubicBezTo>
                      <a:pt x="0" y="2332"/>
                      <a:pt x="1450" y="2993"/>
                      <a:pt x="3214" y="2993"/>
                    </a:cubicBezTo>
                    <a:cubicBezTo>
                      <a:pt x="4947" y="2993"/>
                      <a:pt x="6396" y="2332"/>
                      <a:pt x="6396" y="1513"/>
                    </a:cubicBezTo>
                    <a:cubicBezTo>
                      <a:pt x="6396" y="662"/>
                      <a:pt x="4947" y="1"/>
                      <a:pt x="32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50" name="Google Shape;10104;p74"/>
              <p:cNvSpPr/>
              <p:nvPr/>
            </p:nvSpPr>
            <p:spPr>
              <a:xfrm>
                <a:off x="-62511099" y="4207075"/>
                <a:ext cx="110275" cy="59875"/>
              </a:xfrm>
              <a:custGeom>
                <a:rect l="l" t="t" r="r" b="b"/>
                <a:pathLst>
                  <a:path w="4411" h="2395" extrusionOk="0">
                    <a:moveTo>
                      <a:pt x="0" y="0"/>
                    </a:moveTo>
                    <a:lnTo>
                      <a:pt x="0" y="1135"/>
                    </a:lnTo>
                    <a:cubicBezTo>
                      <a:pt x="0" y="1450"/>
                      <a:pt x="347" y="1765"/>
                      <a:pt x="882" y="2017"/>
                    </a:cubicBezTo>
                    <a:cubicBezTo>
                      <a:pt x="1355" y="2237"/>
                      <a:pt x="2332" y="2395"/>
                      <a:pt x="3151" y="2395"/>
                    </a:cubicBezTo>
                    <a:lnTo>
                      <a:pt x="3308" y="2395"/>
                    </a:lnTo>
                    <a:cubicBezTo>
                      <a:pt x="3560" y="1733"/>
                      <a:pt x="3907" y="1135"/>
                      <a:pt x="4411" y="631"/>
                    </a:cubicBezTo>
                    <a:lnTo>
                      <a:pt x="4411" y="631"/>
                    </a:lnTo>
                    <a:cubicBezTo>
                      <a:pt x="4033" y="694"/>
                      <a:pt x="3623" y="757"/>
                      <a:pt x="3182" y="757"/>
                    </a:cubicBezTo>
                    <a:cubicBezTo>
                      <a:pt x="2363" y="757"/>
                      <a:pt x="1261" y="599"/>
                      <a:pt x="567" y="316"/>
                    </a:cubicBezTo>
                    <a:cubicBezTo>
                      <a:pt x="347" y="221"/>
                      <a:pt x="158" y="1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51" name="Google Shape;10105;p74"/>
              <p:cNvSpPr/>
              <p:nvPr/>
            </p:nvSpPr>
            <p:spPr>
              <a:xfrm>
                <a:off x="-62511099" y="4329950"/>
                <a:ext cx="106350" cy="59875"/>
              </a:xfrm>
              <a:custGeom>
                <a:rect l="l" t="t" r="r" b="b"/>
                <a:pathLst>
                  <a:path w="4254" h="2395" extrusionOk="0">
                    <a:moveTo>
                      <a:pt x="0" y="0"/>
                    </a:moveTo>
                    <a:lnTo>
                      <a:pt x="0" y="1197"/>
                    </a:lnTo>
                    <a:cubicBezTo>
                      <a:pt x="0" y="1701"/>
                      <a:pt x="1355" y="2395"/>
                      <a:pt x="3182" y="2395"/>
                    </a:cubicBezTo>
                    <a:cubicBezTo>
                      <a:pt x="3560" y="2395"/>
                      <a:pt x="3907" y="2363"/>
                      <a:pt x="4254" y="2332"/>
                    </a:cubicBezTo>
                    <a:cubicBezTo>
                      <a:pt x="3875" y="1859"/>
                      <a:pt x="3560" y="1355"/>
                      <a:pt x="3340" y="756"/>
                    </a:cubicBezTo>
                    <a:lnTo>
                      <a:pt x="3182" y="756"/>
                    </a:lnTo>
                    <a:cubicBezTo>
                      <a:pt x="2363" y="756"/>
                      <a:pt x="1261" y="599"/>
                      <a:pt x="567" y="315"/>
                    </a:cubicBezTo>
                    <a:cubicBezTo>
                      <a:pt x="347" y="252"/>
                      <a:pt x="158" y="12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52" name="Google Shape;10106;p74"/>
              <p:cNvSpPr/>
              <p:nvPr/>
            </p:nvSpPr>
            <p:spPr>
              <a:xfrm>
                <a:off x="-62511899" y="4268500"/>
                <a:ext cx="78000" cy="60675"/>
              </a:xfrm>
              <a:custGeom>
                <a:rect l="l" t="t" r="r" b="b"/>
                <a:pathLst>
                  <a:path w="3120" h="2427" extrusionOk="0">
                    <a:moveTo>
                      <a:pt x="1" y="1"/>
                    </a:moveTo>
                    <a:lnTo>
                      <a:pt x="1" y="1167"/>
                    </a:lnTo>
                    <a:lnTo>
                      <a:pt x="32" y="1167"/>
                    </a:lnTo>
                    <a:cubicBezTo>
                      <a:pt x="32" y="1482"/>
                      <a:pt x="379" y="1797"/>
                      <a:pt x="914" y="2017"/>
                    </a:cubicBezTo>
                    <a:cubicBezTo>
                      <a:pt x="1387" y="2238"/>
                      <a:pt x="2332" y="2395"/>
                      <a:pt x="3120" y="2427"/>
                    </a:cubicBezTo>
                    <a:cubicBezTo>
                      <a:pt x="3057" y="2143"/>
                      <a:pt x="3025" y="1860"/>
                      <a:pt x="3025" y="1608"/>
                    </a:cubicBezTo>
                    <a:cubicBezTo>
                      <a:pt x="3025" y="1324"/>
                      <a:pt x="3088" y="1041"/>
                      <a:pt x="3120" y="757"/>
                    </a:cubicBezTo>
                    <a:cubicBezTo>
                      <a:pt x="2332" y="757"/>
                      <a:pt x="1230" y="599"/>
                      <a:pt x="536" y="316"/>
                    </a:cubicBezTo>
                    <a:cubicBezTo>
                      <a:pt x="347" y="253"/>
                      <a:pt x="158" y="127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657" name="Google Shape;10125;p74"/>
            <p:cNvGrpSpPr/>
            <p:nvPr/>
          </p:nvGrpSpPr>
          <p:grpSpPr>
            <a:xfrm>
              <a:off x="10823979" y="1752179"/>
              <a:ext cx="633089" cy="634693"/>
              <a:chOff x="-64044599" y="3360375"/>
              <a:chExt cx="315850" cy="316650"/>
            </a:xfrm>
            <a:grpFill/>
          </p:grpSpPr>
          <p:sp>
            <p:nvSpPr>
              <p:cNvPr id="658" name="Google Shape;10126;p74"/>
              <p:cNvSpPr/>
              <p:nvPr/>
            </p:nvSpPr>
            <p:spPr>
              <a:xfrm>
                <a:off x="-63980027" y="3532875"/>
                <a:ext cx="185900" cy="144150"/>
              </a:xfrm>
              <a:custGeom>
                <a:rect l="l" t="t" r="r" b="b"/>
                <a:pathLst>
                  <a:path w="7436" h="5766" extrusionOk="0">
                    <a:moveTo>
                      <a:pt x="410" y="0"/>
                    </a:moveTo>
                    <a:cubicBezTo>
                      <a:pt x="158" y="0"/>
                      <a:pt x="1" y="189"/>
                      <a:pt x="1" y="410"/>
                    </a:cubicBezTo>
                    <a:cubicBezTo>
                      <a:pt x="1" y="662"/>
                      <a:pt x="190" y="820"/>
                      <a:pt x="410" y="820"/>
                    </a:cubicBezTo>
                    <a:lnTo>
                      <a:pt x="883" y="820"/>
                    </a:lnTo>
                    <a:lnTo>
                      <a:pt x="1670" y="5419"/>
                    </a:lnTo>
                    <a:cubicBezTo>
                      <a:pt x="1702" y="5608"/>
                      <a:pt x="1859" y="5766"/>
                      <a:pt x="2048" y="5766"/>
                    </a:cubicBezTo>
                    <a:lnTo>
                      <a:pt x="5356" y="5766"/>
                    </a:lnTo>
                    <a:cubicBezTo>
                      <a:pt x="5545" y="5766"/>
                      <a:pt x="5766" y="5608"/>
                      <a:pt x="5766" y="5419"/>
                    </a:cubicBezTo>
                    <a:lnTo>
                      <a:pt x="6554" y="820"/>
                    </a:lnTo>
                    <a:lnTo>
                      <a:pt x="7026" y="820"/>
                    </a:lnTo>
                    <a:cubicBezTo>
                      <a:pt x="7247" y="820"/>
                      <a:pt x="7404" y="630"/>
                      <a:pt x="7404" y="410"/>
                    </a:cubicBezTo>
                    <a:cubicBezTo>
                      <a:pt x="7436" y="189"/>
                      <a:pt x="7247" y="0"/>
                      <a:pt x="70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59" name="Google Shape;10127;p74"/>
              <p:cNvSpPr/>
              <p:nvPr/>
            </p:nvSpPr>
            <p:spPr>
              <a:xfrm>
                <a:off x="-64044599" y="3360375"/>
                <a:ext cx="315850" cy="152825"/>
              </a:xfrm>
              <a:custGeom>
                <a:rect l="l" t="t" r="r" b="b"/>
                <a:pathLst>
                  <a:path w="12634" h="6113" extrusionOk="0">
                    <a:moveTo>
                      <a:pt x="378" y="1"/>
                    </a:moveTo>
                    <a:cubicBezTo>
                      <a:pt x="158" y="1"/>
                      <a:pt x="0" y="190"/>
                      <a:pt x="0" y="442"/>
                    </a:cubicBezTo>
                    <a:lnTo>
                      <a:pt x="0" y="5672"/>
                    </a:lnTo>
                    <a:cubicBezTo>
                      <a:pt x="0" y="5892"/>
                      <a:pt x="189" y="6113"/>
                      <a:pt x="378" y="6113"/>
                    </a:cubicBezTo>
                    <a:lnTo>
                      <a:pt x="3088" y="6113"/>
                    </a:lnTo>
                    <a:cubicBezTo>
                      <a:pt x="3245" y="5514"/>
                      <a:pt x="3560" y="4947"/>
                      <a:pt x="4001" y="4569"/>
                    </a:cubicBezTo>
                    <a:cubicBezTo>
                      <a:pt x="3875" y="4285"/>
                      <a:pt x="3812" y="3970"/>
                      <a:pt x="3812" y="3624"/>
                    </a:cubicBezTo>
                    <a:cubicBezTo>
                      <a:pt x="3812" y="2238"/>
                      <a:pt x="4915" y="1135"/>
                      <a:pt x="6301" y="1135"/>
                    </a:cubicBezTo>
                    <a:cubicBezTo>
                      <a:pt x="7656" y="1135"/>
                      <a:pt x="8759" y="2238"/>
                      <a:pt x="8759" y="3624"/>
                    </a:cubicBezTo>
                    <a:cubicBezTo>
                      <a:pt x="8759" y="3939"/>
                      <a:pt x="8696" y="4254"/>
                      <a:pt x="8570" y="4569"/>
                    </a:cubicBezTo>
                    <a:cubicBezTo>
                      <a:pt x="9011" y="5010"/>
                      <a:pt x="9326" y="5514"/>
                      <a:pt x="9483" y="6113"/>
                    </a:cubicBezTo>
                    <a:lnTo>
                      <a:pt x="12193" y="6113"/>
                    </a:lnTo>
                    <a:cubicBezTo>
                      <a:pt x="12445" y="6113"/>
                      <a:pt x="12602" y="5892"/>
                      <a:pt x="12602" y="5672"/>
                    </a:cubicBezTo>
                    <a:lnTo>
                      <a:pt x="12602" y="442"/>
                    </a:lnTo>
                    <a:cubicBezTo>
                      <a:pt x="12634" y="190"/>
                      <a:pt x="12445" y="1"/>
                      <a:pt x="122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60" name="Google Shape;10128;p74"/>
              <p:cNvSpPr/>
              <p:nvPr/>
            </p:nvSpPr>
            <p:spPr>
              <a:xfrm>
                <a:off x="-63945374" y="3408425"/>
                <a:ext cx="117375" cy="103200"/>
              </a:xfrm>
              <a:custGeom>
                <a:rect l="l" t="t" r="r" b="b"/>
                <a:pathLst>
                  <a:path w="4695" h="4128" extrusionOk="0">
                    <a:moveTo>
                      <a:pt x="2364" y="1"/>
                    </a:moveTo>
                    <a:cubicBezTo>
                      <a:pt x="1450" y="1"/>
                      <a:pt x="694" y="757"/>
                      <a:pt x="694" y="1670"/>
                    </a:cubicBezTo>
                    <a:cubicBezTo>
                      <a:pt x="694" y="2080"/>
                      <a:pt x="851" y="2489"/>
                      <a:pt x="1167" y="2805"/>
                    </a:cubicBezTo>
                    <a:cubicBezTo>
                      <a:pt x="599" y="3120"/>
                      <a:pt x="190" y="3592"/>
                      <a:pt x="1" y="4128"/>
                    </a:cubicBezTo>
                    <a:lnTo>
                      <a:pt x="4695" y="4128"/>
                    </a:lnTo>
                    <a:cubicBezTo>
                      <a:pt x="4475" y="3561"/>
                      <a:pt x="4065" y="3088"/>
                      <a:pt x="3529" y="2805"/>
                    </a:cubicBezTo>
                    <a:cubicBezTo>
                      <a:pt x="3813" y="2489"/>
                      <a:pt x="4002" y="2080"/>
                      <a:pt x="4002" y="1670"/>
                    </a:cubicBezTo>
                    <a:cubicBezTo>
                      <a:pt x="4002" y="757"/>
                      <a:pt x="3277" y="1"/>
                      <a:pt x="23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6607456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184" y="166275"/>
            <a:ext cx="11573197" cy="724247"/>
          </a:xfrm>
        </p:spPr>
        <p:txBody>
          <a:bodyPr>
            <a:noAutofit/>
          </a:bodyPr>
          <a:lstStyle/>
          <a:p>
            <a:r>
              <a:rPr lang="en-US" sz="640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4012" y="4492697"/>
            <a:ext cx="249709" cy="777639"/>
          </a:xfrm>
          <a:custGeom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693" y="4582472"/>
            <a:ext cx="599051" cy="598077"/>
          </a:xfrm>
          <a:custGeom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495" y="4648062"/>
            <a:ext cx="578527" cy="466913"/>
          </a:xfrm>
          <a:custGeom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307" y="4555927"/>
            <a:ext cx="651175" cy="651175"/>
          </a:xfrm>
          <a:custGeom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205" y="5636475"/>
            <a:ext cx="548659" cy="705543"/>
          </a:xfrm>
          <a:custGeom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647" y="5806837"/>
            <a:ext cx="574719" cy="568699"/>
          </a:xfrm>
          <a:custGeom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09" y="5700919"/>
            <a:ext cx="395403" cy="571239"/>
          </a:xfrm>
          <a:custGeom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661" y="5743187"/>
            <a:ext cx="515883" cy="571239"/>
          </a:xfrm>
          <a:custGeom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531" y="5778286"/>
            <a:ext cx="565332" cy="579639"/>
          </a:xfrm>
          <a:custGeom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575" y="4686449"/>
            <a:ext cx="695288" cy="470951"/>
          </a:xfrm>
          <a:custGeom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174" y="5548272"/>
            <a:ext cx="357713" cy="876520"/>
          </a:xfrm>
          <a:custGeom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906" y="5778281"/>
            <a:ext cx="655441" cy="518203"/>
          </a:xfrm>
          <a:custGeom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17" y="5752370"/>
            <a:ext cx="539611" cy="544119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709" y="4572451"/>
            <a:ext cx="513811" cy="618124"/>
          </a:xfrm>
          <a:custGeom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8071" y="1235313"/>
            <a:ext cx="566855" cy="566467"/>
            <a:chOff x="-34004625" y="3585850"/>
            <a:chExt cx="292225" cy="292025"/>
          </a:xfrm>
          <a:solidFill>
            <a:srgbClr val="FFC000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49" y="3585850"/>
              <a:ext cx="103200" cy="154200"/>
            </a:xfrm>
            <a:custGeom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099" y="3621075"/>
              <a:ext cx="51200" cy="51225"/>
            </a:xfrm>
            <a:custGeom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558" y="2304728"/>
            <a:ext cx="552087" cy="550621"/>
            <a:chOff x="-30345326" y="3184750"/>
            <a:chExt cx="292225" cy="291450"/>
          </a:xfrm>
          <a:solidFill>
            <a:srgbClr val="FFC000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4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6" y="3408425"/>
              <a:ext cx="137075" cy="67775"/>
            </a:xfrm>
            <a:custGeom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299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1" y="3408425"/>
              <a:ext cx="137850" cy="67775"/>
            </a:xfrm>
            <a:custGeom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83" y="4644033"/>
            <a:ext cx="508855" cy="563067"/>
            <a:chOff x="-30354001" y="3569100"/>
            <a:chExt cx="292250" cy="292225"/>
          </a:xfrm>
          <a:solidFill>
            <a:srgbClr val="FFC000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1" y="3604550"/>
              <a:ext cx="137875" cy="256000"/>
            </a:xfrm>
            <a:custGeom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6" y="3604550"/>
              <a:ext cx="137075" cy="256775"/>
            </a:xfrm>
            <a:custGeom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1" y="3636850"/>
              <a:ext cx="26000" cy="37825"/>
            </a:xfrm>
            <a:custGeom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2" y="3638950"/>
              <a:ext cx="25225" cy="36500"/>
            </a:xfrm>
            <a:custGeom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6" y="3569100"/>
              <a:ext cx="68525" cy="68550"/>
            </a:xfrm>
            <a:custGeom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4" y="3654950"/>
              <a:ext cx="107925" cy="68550"/>
            </a:xfrm>
            <a:custGeom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rgbClr val="FFC000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1" y="3295000"/>
              <a:ext cx="51225" cy="104000"/>
            </a:xfrm>
            <a:custGeom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1" y="3227275"/>
              <a:ext cx="51225" cy="51225"/>
            </a:xfrm>
            <a:custGeom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6" y="3416300"/>
              <a:ext cx="46500" cy="51225"/>
            </a:xfrm>
            <a:custGeom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520" y="3411177"/>
            <a:ext cx="604881" cy="605815"/>
            <a:chOff x="-31093575" y="3552550"/>
            <a:chExt cx="291450" cy="291900"/>
          </a:xfrm>
          <a:solidFill>
            <a:srgbClr val="FFC000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1" y="3745525"/>
              <a:ext cx="7900" cy="12625"/>
            </a:xfrm>
            <a:custGeom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rect l="l" t="t" r="r" b="b"/>
              <a:pathLst>
                <a:path w="6868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49" y="3552550"/>
              <a:ext cx="172525" cy="172400"/>
            </a:xfrm>
            <a:custGeom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2886" y="1247009"/>
            <a:ext cx="499953" cy="600563"/>
            <a:chOff x="-35814602" y="3202075"/>
            <a:chExt cx="242625" cy="291450"/>
          </a:xfrm>
          <a:solidFill>
            <a:srgbClr val="FFC000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2" y="3202075"/>
              <a:ext cx="51225" cy="202450"/>
            </a:xfrm>
            <a:custGeom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2" y="3407650"/>
              <a:ext cx="242625" cy="68550"/>
            </a:xfrm>
            <a:custGeom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6" y="3305250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49" y="3254050"/>
              <a:ext cx="33100" cy="33100"/>
            </a:xfrm>
            <a:custGeom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1" y="3202075"/>
              <a:ext cx="171725" cy="189050"/>
            </a:xfrm>
            <a:custGeom>
              <a:rect l="l" t="t" r="r" b="b"/>
              <a:pathLst>
                <a:path w="6868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49" y="3450950"/>
              <a:ext cx="34675" cy="42575"/>
            </a:xfrm>
            <a:custGeom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304" y="1211285"/>
            <a:ext cx="600561" cy="600563"/>
            <a:chOff x="-34003850" y="3227275"/>
            <a:chExt cx="291450" cy="291450"/>
          </a:xfrm>
          <a:solidFill>
            <a:srgbClr val="FFC000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1" y="3328875"/>
              <a:ext cx="153600" cy="103200"/>
            </a:xfrm>
            <a:custGeom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588" y="1221809"/>
            <a:ext cx="607053" cy="598915"/>
            <a:chOff x="-33645475" y="3228075"/>
            <a:chExt cx="294600" cy="290650"/>
          </a:xfrm>
          <a:solidFill>
            <a:srgbClr val="FFC000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1" y="3261925"/>
              <a:ext cx="84300" cy="85100"/>
            </a:xfrm>
            <a:custGeom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4" y="3433625"/>
              <a:ext cx="85075" cy="85100"/>
            </a:xfrm>
            <a:custGeom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1" y="3381650"/>
              <a:ext cx="104775" cy="52250"/>
            </a:xfrm>
            <a:custGeom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1" y="3443875"/>
              <a:ext cx="102425" cy="74850"/>
            </a:xfrm>
            <a:custGeom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rgbClr val="FFC000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49" y="3202075"/>
              <a:ext cx="171700" cy="171250"/>
            </a:xfrm>
            <a:custGeom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6" y="3254050"/>
              <a:ext cx="33125" cy="67775"/>
            </a:xfrm>
            <a:custGeom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1" y="3338325"/>
              <a:ext cx="69325" cy="69350"/>
            </a:xfrm>
            <a:custGeom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552" y="1221809"/>
            <a:ext cx="571352" cy="601387"/>
            <a:chOff x="-33277649" y="3226875"/>
            <a:chExt cx="277275" cy="291850"/>
          </a:xfrm>
          <a:solidFill>
            <a:srgbClr val="FFC000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299" y="3440725"/>
              <a:ext cx="33100" cy="33900"/>
            </a:xfrm>
            <a:custGeom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6" y="3227275"/>
              <a:ext cx="17350" cy="103200"/>
            </a:xfrm>
            <a:custGeom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49" y="3347650"/>
              <a:ext cx="51200" cy="51350"/>
            </a:xfrm>
            <a:custGeom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4" y="3404500"/>
              <a:ext cx="159900" cy="114225"/>
            </a:xfrm>
            <a:custGeom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499" y="3226875"/>
              <a:ext cx="122125" cy="83925"/>
            </a:xfrm>
            <a:custGeom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49" y="3245400"/>
              <a:ext cx="102400" cy="198500"/>
            </a:xfrm>
            <a:custGeom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77" y="1222521"/>
            <a:ext cx="564811" cy="600563"/>
            <a:chOff x="-34755224" y="3202075"/>
            <a:chExt cx="274100" cy="291450"/>
          </a:xfrm>
          <a:solidFill>
            <a:srgbClr val="FFC000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49" y="3389525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1" y="3348575"/>
              <a:ext cx="69325" cy="75625"/>
            </a:xfrm>
            <a:custGeom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4" y="3253275"/>
              <a:ext cx="126050" cy="170925"/>
            </a:xfrm>
            <a:custGeom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1" y="3338325"/>
              <a:ext cx="33875" cy="33900"/>
            </a:xfrm>
            <a:custGeom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4" y="3440725"/>
              <a:ext cx="188250" cy="52800"/>
            </a:xfrm>
            <a:custGeom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49" y="3202075"/>
              <a:ext cx="153600" cy="33900"/>
            </a:xfrm>
            <a:custGeom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717" y="1222091"/>
            <a:ext cx="608651" cy="601439"/>
            <a:chOff x="-34408675" y="3202075"/>
            <a:chExt cx="295375" cy="291875"/>
          </a:xfrm>
          <a:solidFill>
            <a:srgbClr val="FFC000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6" y="3202075"/>
              <a:ext cx="161475" cy="161475"/>
            </a:xfrm>
            <a:custGeom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1" y="3263175"/>
              <a:ext cx="76425" cy="73600"/>
            </a:xfrm>
            <a:custGeom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rgbClr val="FFC000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899" y="3655750"/>
              <a:ext cx="170925" cy="187725"/>
            </a:xfrm>
            <a:custGeom>
              <a:rect l="l" t="t" r="r" b="b"/>
              <a:pathLst>
                <a:path w="6837" h="7508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69" y="2277204"/>
            <a:ext cx="593619" cy="595197"/>
          </a:xfrm>
          <a:custGeom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79" y="2275190"/>
            <a:ext cx="614444" cy="598967"/>
            <a:chOff x="-31817401" y="3910025"/>
            <a:chExt cx="301675" cy="294075"/>
          </a:xfrm>
          <a:solidFill>
            <a:srgbClr val="FFC000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1" y="3911550"/>
              <a:ext cx="301675" cy="292550"/>
            </a:xfrm>
            <a:custGeom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1" y="4062950"/>
              <a:ext cx="144150" cy="140600"/>
            </a:xfrm>
            <a:custGeom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493" y="2275464"/>
            <a:ext cx="600035" cy="598405"/>
            <a:chOff x="-31455100" y="3909350"/>
            <a:chExt cx="294600" cy="293800"/>
          </a:xfrm>
          <a:solidFill>
            <a:srgbClr val="FFC000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136" y="2301045"/>
            <a:ext cx="595197" cy="596827"/>
            <a:chOff x="-32927950" y="3944800"/>
            <a:chExt cx="292225" cy="293025"/>
          </a:xfrm>
          <a:solidFill>
            <a:srgbClr val="FFC000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4" y="3944800"/>
              <a:ext cx="51225" cy="52000"/>
            </a:xfrm>
            <a:custGeom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6" y="3944800"/>
              <a:ext cx="34675" cy="55150"/>
            </a:xfrm>
            <a:custGeom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199" y="4014100"/>
              <a:ext cx="207150" cy="153625"/>
            </a:xfrm>
            <a:custGeom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49" y="4055850"/>
              <a:ext cx="51200" cy="181175"/>
            </a:xfrm>
            <a:custGeom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6" y="4182650"/>
              <a:ext cx="34675" cy="55175"/>
            </a:xfrm>
            <a:custGeom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rgbClr val="FFC000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4" y="3980250"/>
              <a:ext cx="156750" cy="154250"/>
            </a:xfrm>
            <a:custGeom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046" y="2277275"/>
            <a:ext cx="625697" cy="594791"/>
            <a:chOff x="-32576675" y="3944600"/>
            <a:chExt cx="307200" cy="292025"/>
          </a:xfrm>
          <a:solidFill>
            <a:srgbClr val="FFC000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1" y="3944600"/>
              <a:ext cx="213475" cy="214650"/>
            </a:xfrm>
            <a:custGeom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rgbClr val="FFC000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69" y="3436131"/>
            <a:ext cx="601377" cy="617564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837" y="3532661"/>
            <a:ext cx="612007" cy="521024"/>
          </a:xfrm>
          <a:custGeom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113" y="3452317"/>
            <a:ext cx="615051" cy="616007"/>
            <a:chOff x="-38538975" y="3954250"/>
            <a:chExt cx="318225" cy="316650"/>
          </a:xfrm>
          <a:solidFill>
            <a:srgbClr val="FFC000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5137" y="3428811"/>
            <a:ext cx="621091" cy="619071"/>
            <a:chOff x="-37385101" y="3949908"/>
            <a:chExt cx="321350" cy="318225"/>
          </a:xfrm>
          <a:solidFill>
            <a:srgbClr val="FFC000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6" y="4145233"/>
              <a:ext cx="126825" cy="122900"/>
            </a:xfrm>
            <a:custGeom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1" y="3949908"/>
              <a:ext cx="248125" cy="248950"/>
            </a:xfrm>
            <a:custGeom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135" y="4660387"/>
            <a:ext cx="541719" cy="545216"/>
            <a:chOff x="-40011049" y="3972375"/>
            <a:chExt cx="316650" cy="316625"/>
          </a:xfrm>
          <a:solidFill>
            <a:srgbClr val="FFC000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49" y="3972375"/>
              <a:ext cx="316650" cy="232350"/>
            </a:xfrm>
            <a:custGeom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399" y="4225975"/>
              <a:ext cx="194575" cy="63025"/>
            </a:xfrm>
            <a:custGeom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749" y="3444017"/>
            <a:ext cx="363891" cy="616007"/>
            <a:chOff x="-38109727" y="3955025"/>
            <a:chExt cx="188275" cy="316650"/>
          </a:xfrm>
          <a:solidFill>
            <a:srgbClr val="FFC000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7" y="3955025"/>
              <a:ext cx="188275" cy="220575"/>
            </a:xfrm>
            <a:custGeom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199" y="4196050"/>
              <a:ext cx="104775" cy="75625"/>
            </a:xfrm>
            <a:custGeom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411" y="3472666"/>
            <a:ext cx="605919" cy="616785"/>
            <a:chOff x="-39647174" y="3972000"/>
            <a:chExt cx="313500" cy="317050"/>
          </a:xfrm>
          <a:solidFill>
            <a:srgbClr val="FFC000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4" y="3972000"/>
              <a:ext cx="95325" cy="153975"/>
            </a:xfrm>
            <a:custGeom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3" y="4011750"/>
              <a:ext cx="216600" cy="277300"/>
            </a:xfrm>
            <a:custGeom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4" y="4073975"/>
              <a:ext cx="64600" cy="71600"/>
            </a:xfrm>
            <a:custGeom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377" y="3435039"/>
            <a:ext cx="608963" cy="619071"/>
            <a:chOff x="-37804927" y="3953450"/>
            <a:chExt cx="315075" cy="318225"/>
          </a:xfrm>
          <a:solidFill>
            <a:srgbClr val="FFC000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299" y="3955025"/>
              <a:ext cx="124450" cy="186200"/>
            </a:xfrm>
            <a:custGeom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599" y="4230700"/>
              <a:ext cx="270175" cy="40975"/>
            </a:xfrm>
            <a:custGeom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7" y="3953450"/>
              <a:ext cx="274125" cy="295675"/>
            </a:xfrm>
            <a:custGeom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rgbClr val="FFC000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3931" y="3461129"/>
            <a:ext cx="741943" cy="609831"/>
            <a:chOff x="6234950" y="3255925"/>
            <a:chExt cx="483250" cy="397200"/>
          </a:xfrm>
          <a:solidFill>
            <a:srgbClr val="FFC000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833725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27C9F6B-CAE8-B1C4-08F3-EF64A72E66C5}"/>
              </a:ext>
            </a:extLst>
          </p:cNvPr>
          <p:cNvSpPr/>
          <p:nvPr/>
        </p:nvSpPr>
        <p:spPr>
          <a:xfrm>
            <a:off x="4410693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/>
              <a:t>Presentation template by </a:t>
            </a:r>
            <a:endParaRPr lang="ko-KR" altLang="en-US" sz="200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D616109-64D5-F994-3B70-D0040ABCB7AB}"/>
              </a:ext>
            </a:extLst>
          </p:cNvPr>
          <p:cNvSpPr txBox="1"/>
          <p:nvPr/>
        </p:nvSpPr>
        <p:spPr>
          <a:xfrm>
            <a:off x="890906" y="5870077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slidesppt.net</a:t>
            </a:r>
            <a:b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  <a:hlinkClick r:id="rId3"/>
              </a:rPr>
            </a:br>
            <a:endParaRPr lang="en" sz="120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734A010D-4F32-6D78-16C4-8B59206FF123}"/>
              </a:ext>
            </a:extLst>
          </p:cNvPr>
          <p:cNvGrpSpPr/>
          <p:nvPr/>
        </p:nvGrpSpPr>
        <p:grpSpPr>
          <a:xfrm>
            <a:off x="2673740" y="2333651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498DEB4D-FF3B-7192-F4AF-065DF5213F72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E580A81E-CD1F-64B2-408F-AB1571AA5774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7DDC0872-EAF7-80EE-E392-AA342AA425C7}"/>
              </a:ext>
            </a:extLst>
          </p:cNvPr>
          <p:cNvSpPr/>
          <p:nvPr/>
        </p:nvSpPr>
        <p:spPr>
          <a:xfrm>
            <a:off x="4313417" y="2575172"/>
            <a:ext cx="5059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>
                <a:latin typeface="Bahnschrift" panose="020b0502040204020203" pitchFamily="34" charset="0"/>
                <a:cs typeface="Calibri" pitchFamily="34" charset="0"/>
              </a:rPr>
              <a:t>Slidesppt.net</a:t>
            </a:r>
            <a:endParaRPr lang="ko-KR" altLang="en-US" sz="6600">
              <a:latin typeface="Bahnschrift" panose="020b0502040204020203" pitchFamily="34" charset="0"/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386597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/>
              <a:t>Insert your subtitle here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5BE55D2-11A0-7B57-5A8E-7AAE25A8F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3056200"/>
            <a:ext cx="3371850" cy="35854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3452CD2-57F9-357D-D054-1D49E21EA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35" y="0"/>
            <a:ext cx="4002625" cy="289523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725615E-FA85-F831-A6C9-4D3494AA9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09" y="2995367"/>
            <a:ext cx="1120135" cy="10958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5832324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66529" y="340045"/>
            <a:ext cx="4056542" cy="724247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McDonald’s</a:t>
            </a:r>
          </a:p>
        </p:txBody>
      </p:sp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E1792DF2-A68D-4F26-80DB-9103FFD84DCA}"/>
              </a:ext>
            </a:extLst>
          </p:cNvPr>
          <p:cNvCxnSpPr/>
          <p:nvPr/>
        </p:nvCxnSpPr>
        <p:spPr>
          <a:xfrm>
            <a:off x="2440997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0">
            <a:extLst>
              <a:ext uri="{FF2B5EF4-FFF2-40B4-BE49-F238E27FC236}">
                <a16:creationId xmlns:a16="http://schemas.microsoft.com/office/drawing/2014/main" id="{3ECC27B1-FB50-419A-97B9-BB180FD9014E}"/>
              </a:ext>
            </a:extLst>
          </p:cNvPr>
          <p:cNvCxnSpPr/>
          <p:nvPr/>
        </p:nvCxnSpPr>
        <p:spPr>
          <a:xfrm>
            <a:off x="4584970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D5C971A3-0F15-4ACC-AAD5-0E777CEE9601}"/>
              </a:ext>
            </a:extLst>
          </p:cNvPr>
          <p:cNvCxnSpPr/>
          <p:nvPr/>
        </p:nvCxnSpPr>
        <p:spPr>
          <a:xfrm>
            <a:off x="6728943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A7247EC9-12DA-459C-8078-89755CBCA942}"/>
              </a:ext>
            </a:extLst>
          </p:cNvPr>
          <p:cNvCxnSpPr/>
          <p:nvPr/>
        </p:nvCxnSpPr>
        <p:spPr>
          <a:xfrm>
            <a:off x="8872915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2">
            <a:extLst>
              <a:ext uri="{FF2B5EF4-FFF2-40B4-BE49-F238E27FC236}">
                <a16:creationId xmlns:a16="http://schemas.microsoft.com/office/drawing/2014/main" id="{25BAAAB0-A966-45B3-94D9-2988170A46B2}"/>
              </a:ext>
            </a:extLst>
          </p:cNvPr>
          <p:cNvSpPr/>
          <p:nvPr/>
        </p:nvSpPr>
        <p:spPr>
          <a:xfrm>
            <a:off x="1386963" y="3503753"/>
            <a:ext cx="864096" cy="864096"/>
          </a:xfrm>
          <a:prstGeom prst="ellipse">
            <a:avLst/>
          </a:prstGeom>
          <a:solidFill>
            <a:srgbClr val="EE2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01A02353-F7E2-459C-8172-9CE90C665BB9}"/>
              </a:ext>
            </a:extLst>
          </p:cNvPr>
          <p:cNvGrpSpPr/>
          <p:nvPr/>
        </p:nvGrpSpPr>
        <p:grpSpPr>
          <a:xfrm>
            <a:off x="730882" y="4509102"/>
            <a:ext cx="2176260" cy="1305428"/>
            <a:chOff x="575693" y="4105536"/>
            <a:chExt cx="1625933" cy="13054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9ADFB5-F161-404C-B7C2-4C87DB86F59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  </a:t>
              </a:r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0A2A19-81D2-4797-99D5-50BA5111AA3D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D44A584-334D-45D0-9323-3002AD5081FB}"/>
              </a:ext>
            </a:extLst>
          </p:cNvPr>
          <p:cNvSpPr txBox="1"/>
          <p:nvPr/>
        </p:nvSpPr>
        <p:spPr>
          <a:xfrm>
            <a:off x="1386963" y="3796874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>
                <a:solidFill>
                  <a:schemeClr val="bg1"/>
                </a:solidFill>
                <a:cs typeface="Arial" panose="020b0604020202020204" pitchFamily="34" charset="0"/>
              </a:rPr>
              <a:t>2015</a:t>
            </a:r>
            <a:endParaRPr lang="ko-KR" altLang="en-US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Oval 3">
            <a:extLst>
              <a:ext uri="{FF2B5EF4-FFF2-40B4-BE49-F238E27FC236}">
                <a16:creationId xmlns:a16="http://schemas.microsoft.com/office/drawing/2014/main" id="{205E3FF5-85B9-402D-8762-A48F934D701C}"/>
              </a:ext>
            </a:extLst>
          </p:cNvPr>
          <p:cNvSpPr/>
          <p:nvPr/>
        </p:nvSpPr>
        <p:spPr>
          <a:xfrm>
            <a:off x="3530936" y="3503753"/>
            <a:ext cx="864096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35">
            <a:extLst>
              <a:ext uri="{FF2B5EF4-FFF2-40B4-BE49-F238E27FC236}">
                <a16:creationId xmlns:a16="http://schemas.microsoft.com/office/drawing/2014/main" id="{22455B1B-2C9B-4BE9-BD51-03B86A12C0BF}"/>
              </a:ext>
            </a:extLst>
          </p:cNvPr>
          <p:cNvGrpSpPr/>
          <p:nvPr/>
        </p:nvGrpSpPr>
        <p:grpSpPr>
          <a:xfrm>
            <a:off x="2874854" y="2102450"/>
            <a:ext cx="2176260" cy="1305428"/>
            <a:chOff x="575693" y="4105536"/>
            <a:chExt cx="1625933" cy="13054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F67DF5-9827-4F05-A9A4-8C404276AA09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  </a:t>
              </a:r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A1E9C4-017F-4F56-B606-38CBC3AF17D9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E231D69-316C-464C-AD85-7CC0B578C9F0}"/>
              </a:ext>
            </a:extLst>
          </p:cNvPr>
          <p:cNvSpPr txBox="1"/>
          <p:nvPr/>
        </p:nvSpPr>
        <p:spPr>
          <a:xfrm>
            <a:off x="3530936" y="3796873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>
                <a:solidFill>
                  <a:schemeClr val="bg1"/>
                </a:solidFill>
                <a:cs typeface="Arial" panose="020b0604020202020204" pitchFamily="34" charset="0"/>
              </a:rPr>
              <a:t>2016</a:t>
            </a:r>
            <a:endParaRPr lang="ko-KR" altLang="en-US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Oval 4">
            <a:extLst>
              <a:ext uri="{FF2B5EF4-FFF2-40B4-BE49-F238E27FC236}">
                <a16:creationId xmlns:a16="http://schemas.microsoft.com/office/drawing/2014/main" id="{236551AE-9EC9-4F82-B15D-4BBB22AD3046}"/>
              </a:ext>
            </a:extLst>
          </p:cNvPr>
          <p:cNvSpPr/>
          <p:nvPr/>
        </p:nvSpPr>
        <p:spPr>
          <a:xfrm>
            <a:off x="5674909" y="3503753"/>
            <a:ext cx="864096" cy="864096"/>
          </a:xfrm>
          <a:prstGeom prst="ellipse">
            <a:avLst/>
          </a:prstGeom>
          <a:solidFill>
            <a:srgbClr val="EE2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29">
            <a:extLst>
              <a:ext uri="{FF2B5EF4-FFF2-40B4-BE49-F238E27FC236}">
                <a16:creationId xmlns:a16="http://schemas.microsoft.com/office/drawing/2014/main" id="{DE802AA0-3B2A-410F-9BA1-48794740E627}"/>
              </a:ext>
            </a:extLst>
          </p:cNvPr>
          <p:cNvGrpSpPr/>
          <p:nvPr/>
        </p:nvGrpSpPr>
        <p:grpSpPr>
          <a:xfrm>
            <a:off x="5018827" y="4509102"/>
            <a:ext cx="2176260" cy="1305428"/>
            <a:chOff x="575693" y="4105536"/>
            <a:chExt cx="1625933" cy="13054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FFC6CA-9835-4207-820E-384EB0B9410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  </a:t>
              </a:r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340752-46E0-4506-970B-6551C5B7E1C0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C13D0F7-C830-4F65-ABDD-D637A818C4B1}"/>
              </a:ext>
            </a:extLst>
          </p:cNvPr>
          <p:cNvSpPr txBox="1"/>
          <p:nvPr/>
        </p:nvSpPr>
        <p:spPr>
          <a:xfrm>
            <a:off x="5674909" y="3796872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>
                <a:solidFill>
                  <a:schemeClr val="bg1"/>
                </a:solidFill>
                <a:cs typeface="Arial" panose="020b0604020202020204" pitchFamily="34" charset="0"/>
              </a:rPr>
              <a:t>2017</a:t>
            </a:r>
            <a:endParaRPr lang="ko-KR" altLang="en-US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B390F8E2-7F0C-4166-89EA-7077E5EA3759}"/>
              </a:ext>
            </a:extLst>
          </p:cNvPr>
          <p:cNvSpPr/>
          <p:nvPr/>
        </p:nvSpPr>
        <p:spPr>
          <a:xfrm>
            <a:off x="7818882" y="3503753"/>
            <a:ext cx="864096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Group 38">
            <a:extLst>
              <a:ext uri="{FF2B5EF4-FFF2-40B4-BE49-F238E27FC236}">
                <a16:creationId xmlns:a16="http://schemas.microsoft.com/office/drawing/2014/main" id="{65C8BD6A-D31C-4A41-81C3-41A6DD084D39}"/>
              </a:ext>
            </a:extLst>
          </p:cNvPr>
          <p:cNvGrpSpPr/>
          <p:nvPr/>
        </p:nvGrpSpPr>
        <p:grpSpPr>
          <a:xfrm>
            <a:off x="7162800" y="2102450"/>
            <a:ext cx="2176260" cy="1305428"/>
            <a:chOff x="575693" y="4105536"/>
            <a:chExt cx="1625933" cy="13054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6FA046-6587-47E9-9ACD-15A85218380C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  </a:t>
              </a:r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E1F9797-E2FA-4863-826B-1BB3E4FF6AC7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6244E45-4151-4C47-8CFE-E5DC98AE81F9}"/>
              </a:ext>
            </a:extLst>
          </p:cNvPr>
          <p:cNvSpPr txBox="1"/>
          <p:nvPr/>
        </p:nvSpPr>
        <p:spPr>
          <a:xfrm>
            <a:off x="7818882" y="3796871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>
                <a:solidFill>
                  <a:schemeClr val="bg1"/>
                </a:solidFill>
                <a:cs typeface="Arial" panose="020b0604020202020204" pitchFamily="34" charset="0"/>
              </a:rPr>
              <a:t>2018</a:t>
            </a:r>
            <a:endParaRPr lang="ko-KR" altLang="en-US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760B463C-3F7A-4C55-9447-B3A700ABEB1B}"/>
              </a:ext>
            </a:extLst>
          </p:cNvPr>
          <p:cNvSpPr/>
          <p:nvPr/>
        </p:nvSpPr>
        <p:spPr>
          <a:xfrm>
            <a:off x="9962853" y="3503753"/>
            <a:ext cx="864096" cy="864096"/>
          </a:xfrm>
          <a:prstGeom prst="ellipse">
            <a:avLst/>
          </a:prstGeom>
          <a:solidFill>
            <a:srgbClr val="EE2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Group 32">
            <a:extLst>
              <a:ext uri="{FF2B5EF4-FFF2-40B4-BE49-F238E27FC236}">
                <a16:creationId xmlns:a16="http://schemas.microsoft.com/office/drawing/2014/main" id="{2BA181AA-7178-47EF-99EC-F04BEEDD0543}"/>
              </a:ext>
            </a:extLst>
          </p:cNvPr>
          <p:cNvGrpSpPr/>
          <p:nvPr/>
        </p:nvGrpSpPr>
        <p:grpSpPr>
          <a:xfrm>
            <a:off x="9306772" y="4509102"/>
            <a:ext cx="2176260" cy="1305428"/>
            <a:chOff x="575693" y="4105536"/>
            <a:chExt cx="1625933" cy="13054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CBA02D-325A-43D4-A007-19D680F2523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 </a:t>
              </a:r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0F5EF4-1E9B-4A1B-A5BE-FF7BE367FD0C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DDF184D-A773-444C-8904-A6BE21D416A6}"/>
              </a:ext>
            </a:extLst>
          </p:cNvPr>
          <p:cNvSpPr txBox="1"/>
          <p:nvPr/>
        </p:nvSpPr>
        <p:spPr>
          <a:xfrm>
            <a:off x="9962853" y="3796870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>
                <a:solidFill>
                  <a:schemeClr val="bg1"/>
                </a:solidFill>
                <a:cs typeface="Arial" panose="020b0604020202020204" pitchFamily="34" charset="0"/>
              </a:rPr>
              <a:t>2019</a:t>
            </a:r>
            <a:endParaRPr lang="ko-KR" altLang="en-US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1C170B73-BA5F-8D51-86C9-4922B19DA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718"/>
            <a:ext cx="1104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BD269A5-07DC-40DB-BEB6-6BA5CFCB0158}"/>
              </a:ext>
            </a:extLst>
          </p:cNvPr>
          <p:cNvSpPr txBox="1"/>
          <p:nvPr/>
        </p:nvSpPr>
        <p:spPr>
          <a:xfrm>
            <a:off x="8928018" y="4794512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Contents Title</a:t>
            </a:r>
            <a:endParaRPr lang="ko-KR" altLang="en-US" sz="1400" b="1">
              <a:solidFill>
                <a:schemeClr val="bg1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9C8B37-77BE-41D5-B3B6-3C92497CC9FC}"/>
              </a:ext>
            </a:extLst>
          </p:cNvPr>
          <p:cNvSpPr txBox="1"/>
          <p:nvPr/>
        </p:nvSpPr>
        <p:spPr>
          <a:xfrm>
            <a:off x="5341545" y="5738607"/>
            <a:ext cx="6100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>
                <a:solidFill>
                  <a:schemeClr val="bg1"/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Time, Money and Reputation. </a:t>
            </a:r>
            <a:r>
              <a:rPr lang="en-US" altLang="ko-KR" sz="120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Get a modern PowerPoint  Presentation that is beautifully designed.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3B0343-4F61-42CB-B5D0-59AADAFDF569}"/>
              </a:ext>
            </a:extLst>
          </p:cNvPr>
          <p:cNvSpPr txBox="1"/>
          <p:nvPr/>
        </p:nvSpPr>
        <p:spPr>
          <a:xfrm>
            <a:off x="7594925" y="5032202"/>
            <a:ext cx="3847179" cy="65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36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Simple </a:t>
            </a:r>
            <a:r>
              <a:rPr lang="en-US" altLang="ko-KR" sz="3600" b="1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Portfolio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  <p:txBody>
          <a:bodyPr/>
          <a:lstStyle/>
          <a:p/>
        </p:txBody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  <p:txBody>
          <a:bodyPr/>
          <a:lstStyle/>
          <a:p/>
        </p:txBody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  <p:txBody>
          <a:bodyPr/>
          <a:lstStyle/>
          <a:p/>
        </p:txBody>
      </p:sp>
      <p:sp>
        <p:nvSpPr>
          <p:cNvPr id="6" name="Picture Placeholder 5"/>
          <p:cNvSpPr>
            <a:spLocks noGrp="1"/>
          </p:cNvSpPr>
          <p:nvPr>
            <p:ph type="pic" idx="17"/>
          </p:nvPr>
        </p:nvSpPr>
        <p:spPr/>
        <p:txBody>
          <a:bodyPr/>
          <a:lstStyle/>
          <a:p/>
        </p:txBody>
      </p:sp>
      <p:sp>
        <p:nvSpPr>
          <p:cNvPr id="7" name="Picture Placeholder 6"/>
          <p:cNvSpPr>
            <a:spLocks noGrp="1"/>
          </p:cNvSpPr>
          <p:nvPr>
            <p:ph type="pic" idx="18"/>
          </p:nvPr>
        </p:nvSpPr>
        <p:spPr/>
        <p:txBody>
          <a:bodyPr/>
          <a:lstStyle/>
          <a:p/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5C8CD7-1587-4E76-BC8E-CF4CA0B71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96" y="4864565"/>
            <a:ext cx="1786796" cy="17480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3558622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9" name="TextBox 88">
            <a:extLst>
              <a:ext uri="{FF2B5EF4-FFF2-40B4-BE49-F238E27FC236}">
                <a16:creationId xmlns:a16="http://schemas.microsoft.com/office/drawing/2014/main" id="{4A9E4739-CE95-4775-A42B-29395A6AF56F}"/>
              </a:ext>
            </a:extLst>
          </p:cNvPr>
          <p:cNvSpPr txBox="1"/>
          <p:nvPr/>
        </p:nvSpPr>
        <p:spPr>
          <a:xfrm>
            <a:off x="4804870" y="3146069"/>
            <a:ext cx="27778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pPr algn="ctr"/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Get a modern PowerPoint  Presentation that is beautifully designed. Easy to change colors, photos and Text.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9F3AF97-49FE-4F28-A322-6F4181D4F6B1}"/>
              </a:ext>
            </a:extLst>
          </p:cNvPr>
          <p:cNvSpPr txBox="1"/>
          <p:nvPr/>
        </p:nvSpPr>
        <p:spPr>
          <a:xfrm>
            <a:off x="4804869" y="2203726"/>
            <a:ext cx="2777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accent1"/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4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4CC6834-15D9-DD2A-6996-B506587D6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3" y="1660622"/>
            <a:ext cx="4163428" cy="485733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365D793-8B36-5DD0-3518-1149E1585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3560" y="209967"/>
            <a:ext cx="3139539" cy="6517955"/>
          </a:xfrm>
          <a:prstGeom prst="rect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B993CC7D-9FA4-8548-1094-A4AB05ADE2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6529" y="340045"/>
            <a:ext cx="4056542" cy="724247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McDonald’s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036DD080-6497-0206-B855-2352FC0EE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718"/>
            <a:ext cx="1104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7615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7" name="Group 156">
            <a:extLst>
              <a:ext uri="{FF2B5EF4-FFF2-40B4-BE49-F238E27FC236}">
                <a16:creationId xmlns:a16="http://schemas.microsoft.com/office/drawing/2014/main" id="{4D944833-2E32-431D-8CC6-7C42EE0A6291}"/>
              </a:ext>
            </a:extLst>
          </p:cNvPr>
          <p:cNvGrpSpPr/>
          <p:nvPr/>
        </p:nvGrpSpPr>
        <p:grpSpPr>
          <a:xfrm>
            <a:off x="1488963" y="3577116"/>
            <a:ext cx="2446866" cy="738664"/>
            <a:chOff x="3017859" y="4283314"/>
            <a:chExt cx="2579765" cy="73866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2F2FAFE-7444-41BA-8D36-134547DCE368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CFDA86A-0E14-4F64-8062-0F2AD74D1D8F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209">
            <a:extLst>
              <a:ext uri="{FF2B5EF4-FFF2-40B4-BE49-F238E27FC236}">
                <a16:creationId xmlns:a16="http://schemas.microsoft.com/office/drawing/2014/main" id="{45698CC7-B3F6-446F-AB3A-BAF2AB73B3DE}"/>
              </a:ext>
            </a:extLst>
          </p:cNvPr>
          <p:cNvGrpSpPr/>
          <p:nvPr/>
        </p:nvGrpSpPr>
        <p:grpSpPr>
          <a:xfrm>
            <a:off x="8145271" y="3539794"/>
            <a:ext cx="2557766" cy="775986"/>
            <a:chOff x="3017859" y="4283314"/>
            <a:chExt cx="2579765" cy="73866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10A7FE5-1394-4935-8F87-A0BF996B0FCE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3DDBE85-9737-4201-A243-34A4FBF6EF91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217">
            <a:extLst>
              <a:ext uri="{FF2B5EF4-FFF2-40B4-BE49-F238E27FC236}">
                <a16:creationId xmlns:a16="http://schemas.microsoft.com/office/drawing/2014/main" id="{7117C7F1-DFA3-46B3-B8CE-A45B363B3A87}"/>
              </a:ext>
            </a:extLst>
          </p:cNvPr>
          <p:cNvGrpSpPr/>
          <p:nvPr/>
        </p:nvGrpSpPr>
        <p:grpSpPr>
          <a:xfrm>
            <a:off x="9694623" y="1860649"/>
            <a:ext cx="1771791" cy="863358"/>
            <a:chOff x="803640" y="3362835"/>
            <a:chExt cx="2059657" cy="86335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EB1EABF-B1B3-421B-A551-9C33AB0DED1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605E6F4-C151-4EAE-B9DC-63F93CC8A94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217">
            <a:extLst>
              <a:ext uri="{FF2B5EF4-FFF2-40B4-BE49-F238E27FC236}">
                <a16:creationId xmlns:a16="http://schemas.microsoft.com/office/drawing/2014/main" id="{FE0BCB59-822A-4A87-8630-6AFC53A1F06C}"/>
              </a:ext>
            </a:extLst>
          </p:cNvPr>
          <p:cNvGrpSpPr/>
          <p:nvPr/>
        </p:nvGrpSpPr>
        <p:grpSpPr>
          <a:xfrm>
            <a:off x="809631" y="1860649"/>
            <a:ext cx="1710966" cy="863358"/>
            <a:chOff x="803640" y="3362835"/>
            <a:chExt cx="2059657" cy="86335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3A6B766-43AA-4441-82CE-CCC8FEB63AC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0E678B9-1745-42B4-A952-F3D4CA8255A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217">
            <a:extLst>
              <a:ext uri="{FF2B5EF4-FFF2-40B4-BE49-F238E27FC236}">
                <a16:creationId xmlns:a16="http://schemas.microsoft.com/office/drawing/2014/main" id="{9D922144-1CC0-421B-A455-95DCB7B5A470}"/>
              </a:ext>
            </a:extLst>
          </p:cNvPr>
          <p:cNvGrpSpPr/>
          <p:nvPr/>
        </p:nvGrpSpPr>
        <p:grpSpPr>
          <a:xfrm>
            <a:off x="9678012" y="5160523"/>
            <a:ext cx="1771791" cy="863358"/>
            <a:chOff x="803640" y="3362835"/>
            <a:chExt cx="2059657" cy="863358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F49BA8F-3A08-473A-A65E-9B63B05FB5F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225ADBB-EC36-41BC-AFAD-0CD646ED07E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217">
            <a:extLst>
              <a:ext uri="{FF2B5EF4-FFF2-40B4-BE49-F238E27FC236}">
                <a16:creationId xmlns:a16="http://schemas.microsoft.com/office/drawing/2014/main" id="{8A50FE9A-8693-4121-AF29-02F66D6CD68C}"/>
              </a:ext>
            </a:extLst>
          </p:cNvPr>
          <p:cNvGrpSpPr/>
          <p:nvPr/>
        </p:nvGrpSpPr>
        <p:grpSpPr>
          <a:xfrm>
            <a:off x="793020" y="5160523"/>
            <a:ext cx="1710966" cy="863358"/>
            <a:chOff x="803640" y="3362835"/>
            <a:chExt cx="2059657" cy="86335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B913720-C09B-43C2-8DD0-4C7DFA86654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FD5825E-A859-4B87-980C-E4B4CC91077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6" name="Oval 38">
            <a:extLst>
              <a:ext uri="{FF2B5EF4-FFF2-40B4-BE49-F238E27FC236}">
                <a16:creationId xmlns:a16="http://schemas.microsoft.com/office/drawing/2014/main" id="{5A483D9D-BAB6-4BA9-89D9-35D6CA505A98}"/>
              </a:ext>
            </a:extLst>
          </p:cNvPr>
          <p:cNvSpPr/>
          <p:nvPr/>
        </p:nvSpPr>
        <p:spPr>
          <a:xfrm>
            <a:off x="8895486" y="2009718"/>
            <a:ext cx="565221" cy="565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Oval 39">
            <a:extLst>
              <a:ext uri="{FF2B5EF4-FFF2-40B4-BE49-F238E27FC236}">
                <a16:creationId xmlns:a16="http://schemas.microsoft.com/office/drawing/2014/main" id="{CBB3A55C-CA01-484F-BFAA-4F7C3A89C0C5}"/>
              </a:ext>
            </a:extLst>
          </p:cNvPr>
          <p:cNvSpPr/>
          <p:nvPr/>
        </p:nvSpPr>
        <p:spPr>
          <a:xfrm>
            <a:off x="2770496" y="2009718"/>
            <a:ext cx="565221" cy="5652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9">
            <a:extLst>
              <a:ext uri="{FF2B5EF4-FFF2-40B4-BE49-F238E27FC236}">
                <a16:creationId xmlns:a16="http://schemas.microsoft.com/office/drawing/2014/main" id="{9D2AE812-3308-47CE-AADC-9068BD214DCE}"/>
              </a:ext>
            </a:extLst>
          </p:cNvPr>
          <p:cNvSpPr/>
          <p:nvPr/>
        </p:nvSpPr>
        <p:spPr>
          <a:xfrm>
            <a:off x="8895486" y="5309592"/>
            <a:ext cx="565221" cy="5652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D185D5-06F3-4951-8833-B654C86FD4A8}"/>
              </a:ext>
            </a:extLst>
          </p:cNvPr>
          <p:cNvSpPr/>
          <p:nvPr/>
        </p:nvSpPr>
        <p:spPr>
          <a:xfrm>
            <a:off x="2770496" y="5309592"/>
            <a:ext cx="565221" cy="5652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자유형: 도형 79">
            <a:extLst>
              <a:ext uri="{FF2B5EF4-FFF2-40B4-BE49-F238E27FC236}">
                <a16:creationId xmlns:a16="http://schemas.microsoft.com/office/drawing/2014/main" id="{40EB601E-35A4-4120-8C1C-25915D3760A5}"/>
              </a:ext>
            </a:extLst>
          </p:cNvPr>
          <p:cNvSpPr/>
          <p:nvPr/>
        </p:nvSpPr>
        <p:spPr>
          <a:xfrm rot="1282801">
            <a:off x="2907866" y="2175250"/>
            <a:ext cx="290480" cy="234157"/>
          </a:xfrm>
          <a:custGeom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D5D08099-7490-4F69-872C-23F6E890B521}"/>
              </a:ext>
            </a:extLst>
          </p:cNvPr>
          <p:cNvGrpSpPr/>
          <p:nvPr/>
        </p:nvGrpSpPr>
        <p:grpSpPr>
          <a:xfrm>
            <a:off x="2938398" y="5431749"/>
            <a:ext cx="229417" cy="320907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82" name="사각형: 둥근 모서리 132">
              <a:extLst>
                <a:ext uri="{FF2B5EF4-FFF2-40B4-BE49-F238E27FC236}">
                  <a16:creationId xmlns:a16="http://schemas.microsoft.com/office/drawing/2014/main" id="{94E22893-4D2C-4FEC-A52F-E067588BA077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gdLst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막힌 원호 135">
              <a:extLst>
                <a:ext uri="{FF2B5EF4-FFF2-40B4-BE49-F238E27FC236}">
                  <a16:creationId xmlns:a16="http://schemas.microsoft.com/office/drawing/2014/main" id="{DAD41FC7-4192-48FE-9C21-31FE0A4C1064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gdLst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45DEE0BB-9AE3-4045-A35A-66A12C8AAEE9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EC64D400-F253-40E6-A71F-3A329120050A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3A4B11CC-3545-41F1-815E-BE2582C994FA}"/>
              </a:ext>
            </a:extLst>
          </p:cNvPr>
          <p:cNvGrpSpPr/>
          <p:nvPr/>
        </p:nvGrpSpPr>
        <p:grpSpPr>
          <a:xfrm rot="20593172">
            <a:off x="9064776" y="2128688"/>
            <a:ext cx="226640" cy="327281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87" name="눈물 방울 86">
              <a:extLst>
                <a:ext uri="{FF2B5EF4-FFF2-40B4-BE49-F238E27FC236}">
                  <a16:creationId xmlns:a16="http://schemas.microsoft.com/office/drawing/2014/main" id="{20CEE75D-B578-4BB8-A78A-2B198113DA73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71DE01B3-EB72-439B-B871-B88F2B0AE816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B83AA454-9116-47DE-AA4A-9160F3F3C570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FB6994E7-D682-4A8E-93CA-70C7C297D3D6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37480003-12B7-40C5-8FA4-AF1B960D9400}"/>
              </a:ext>
            </a:extLst>
          </p:cNvPr>
          <p:cNvGrpSpPr/>
          <p:nvPr/>
        </p:nvGrpSpPr>
        <p:grpSpPr>
          <a:xfrm>
            <a:off x="9045174" y="5440557"/>
            <a:ext cx="265844" cy="303291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20A50F22-948B-4580-8426-FE3E25F4839A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gdLst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7" fmla="*/ 622608 w 2889940"/>
                <a:gd name="connsiteY7" fmla="*/ 44328 h 2627471"/>
                <a:gd name="connsiteX8" fmla="*/ 622608 w 2824318"/>
                <a:gd name="connsiteY8" fmla="*/ 0 h 2583143"/>
                <a:gd name="connsiteX9" fmla="*/ 622608 w 2824318"/>
                <a:gd name="connsiteY9" fmla="*/ 44553 h 26276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3888EC2A-9C42-4FEA-98BA-8F4CEE112593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C2C2F879-EE69-40FF-B9E1-05377D4FE253}"/>
                </a:ext>
              </a:extLst>
            </p:cNvPr>
            <p:cNvSpPr/>
            <p:nvPr/>
          </p:nvSpPr>
          <p:spPr>
            <a:xfrm rot="20281496">
              <a:off x="5538768" y="3059101"/>
              <a:ext cx="2613462" cy="2642532"/>
            </a:xfrm>
            <a:custGeom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1822F1C7-B87B-45E2-8211-1530EB92B106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6" name="Teardrop 3">
              <a:extLst>
                <a:ext uri="{FF2B5EF4-FFF2-40B4-BE49-F238E27FC236}">
                  <a16:creationId xmlns:a16="http://schemas.microsoft.com/office/drawing/2014/main" id="{EADDEEB9-D5D1-4A4A-8C4D-AE9918FEBB0A}"/>
                </a:ext>
              </a:extLst>
            </p:cNvPr>
            <p:cNvSpPr/>
            <p:nvPr/>
          </p:nvSpPr>
          <p:spPr>
            <a:xfrm rot="20810196" flipH="1">
              <a:off x="3922253" y="428041"/>
              <a:ext cx="1852466" cy="1002062"/>
            </a:xfrm>
            <a:custGeom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5" name="Rectángulo 74">
            <a:extLst>
              <a:ext uri="{FF2B5EF4-FFF2-40B4-BE49-F238E27FC236}">
                <a16:creationId xmlns:a16="http://schemas.microsoft.com/office/drawing/2014/main" id="{4EE56F59-3F4C-4A29-B9CA-C004AA37CFEE}"/>
              </a:ext>
            </a:extLst>
          </p:cNvPr>
          <p:cNvSpPr/>
          <p:nvPr/>
        </p:nvSpPr>
        <p:spPr>
          <a:xfrm>
            <a:off x="295275" y="1124167"/>
            <a:ext cx="11601450" cy="1696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5A4D992-39DE-3934-3AFB-C2D4F4A45F8A}"/>
              </a:ext>
            </a:extLst>
          </p:cNvPr>
          <p:cNvGrpSpPr/>
          <p:nvPr/>
        </p:nvGrpSpPr>
        <p:grpSpPr>
          <a:xfrm>
            <a:off x="11004551" y="304800"/>
            <a:ext cx="850900" cy="768350"/>
            <a:chOff x="11004551" y="304800"/>
            <a:chExt cx="850900" cy="76835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E086A57-25D7-823E-5334-79ED96B71B87}"/>
                </a:ext>
              </a:extLst>
            </p:cNvPr>
            <p:cNvSpPr/>
            <p:nvPr/>
          </p:nvSpPr>
          <p:spPr bwMode="auto">
            <a:xfrm>
              <a:off x="11009313" y="731838"/>
              <a:ext cx="831850" cy="142875"/>
            </a:xfrm>
            <a:custGeom>
              <a:gdLst>
                <a:gd name="T0" fmla="*/ 1134 w 2265"/>
                <a:gd name="T1" fmla="*/ 0 h 388"/>
                <a:gd name="T2" fmla="*/ 2231 w 2265"/>
                <a:gd name="T3" fmla="*/ 0 h 388"/>
                <a:gd name="T4" fmla="*/ 2265 w 2265"/>
                <a:gd name="T5" fmla="*/ 33 h 388"/>
                <a:gd name="T6" fmla="*/ 2219 w 2265"/>
                <a:gd name="T7" fmla="*/ 79 h 388"/>
                <a:gd name="T8" fmla="*/ 1579 w 2265"/>
                <a:gd name="T9" fmla="*/ 79 h 388"/>
                <a:gd name="T10" fmla="*/ 1285 w 2265"/>
                <a:gd name="T11" fmla="*/ 117 h 388"/>
                <a:gd name="T12" fmla="*/ 897 w 2265"/>
                <a:gd name="T13" fmla="*/ 261 h 388"/>
                <a:gd name="T14" fmla="*/ 685 w 2265"/>
                <a:gd name="T15" fmla="*/ 382 h 388"/>
                <a:gd name="T16" fmla="*/ 663 w 2265"/>
                <a:gd name="T17" fmla="*/ 383 h 388"/>
                <a:gd name="T18" fmla="*/ 305 w 2265"/>
                <a:gd name="T19" fmla="*/ 179 h 388"/>
                <a:gd name="T20" fmla="*/ 85 w 2265"/>
                <a:gd name="T21" fmla="*/ 91 h 388"/>
                <a:gd name="T22" fmla="*/ 22 w 2265"/>
                <a:gd name="T23" fmla="*/ 80 h 388"/>
                <a:gd name="T24" fmla="*/ 3 w 2265"/>
                <a:gd name="T25" fmla="*/ 61 h 388"/>
                <a:gd name="T26" fmla="*/ 3 w 2265"/>
                <a:gd name="T27" fmla="*/ 57 h 388"/>
                <a:gd name="T28" fmla="*/ 56 w 2265"/>
                <a:gd name="T29" fmla="*/ 0 h 388"/>
                <a:gd name="T30" fmla="*/ 1134 w 2265"/>
                <a:gd name="T31" fmla="*/ 0 h 3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65" h="388">
                  <a:moveTo>
                    <a:pt x="1134" y="0"/>
                  </a:moveTo>
                  <a:cubicBezTo>
                    <a:pt x="1500" y="0"/>
                    <a:pt x="1865" y="0"/>
                    <a:pt x="2231" y="0"/>
                  </a:cubicBezTo>
                  <a:cubicBezTo>
                    <a:pt x="2265" y="0"/>
                    <a:pt x="2265" y="0"/>
                    <a:pt x="2265" y="33"/>
                  </a:cubicBezTo>
                  <a:cubicBezTo>
                    <a:pt x="2265" y="79"/>
                    <a:pt x="2265" y="79"/>
                    <a:pt x="2219" y="79"/>
                  </a:cubicBezTo>
                  <a:cubicBezTo>
                    <a:pt x="2006" y="79"/>
                    <a:pt x="1792" y="79"/>
                    <a:pt x="1579" y="79"/>
                  </a:cubicBezTo>
                  <a:cubicBezTo>
                    <a:pt x="1480" y="79"/>
                    <a:pt x="1382" y="94"/>
                    <a:pt x="1285" y="117"/>
                  </a:cubicBezTo>
                  <a:cubicBezTo>
                    <a:pt x="1150" y="150"/>
                    <a:pt x="1021" y="199"/>
                    <a:pt x="897" y="261"/>
                  </a:cubicBezTo>
                  <a:cubicBezTo>
                    <a:pt x="824" y="297"/>
                    <a:pt x="752" y="335"/>
                    <a:pt x="685" y="382"/>
                  </a:cubicBezTo>
                  <a:cubicBezTo>
                    <a:pt x="677" y="388"/>
                    <a:pt x="671" y="388"/>
                    <a:pt x="663" y="383"/>
                  </a:cubicBezTo>
                  <a:cubicBezTo>
                    <a:pt x="548" y="308"/>
                    <a:pt x="428" y="241"/>
                    <a:pt x="305" y="179"/>
                  </a:cubicBezTo>
                  <a:cubicBezTo>
                    <a:pt x="234" y="143"/>
                    <a:pt x="161" y="113"/>
                    <a:pt x="85" y="91"/>
                  </a:cubicBezTo>
                  <a:cubicBezTo>
                    <a:pt x="64" y="85"/>
                    <a:pt x="43" y="82"/>
                    <a:pt x="22" y="80"/>
                  </a:cubicBezTo>
                  <a:cubicBezTo>
                    <a:pt x="9" y="78"/>
                    <a:pt x="4" y="72"/>
                    <a:pt x="3" y="61"/>
                  </a:cubicBezTo>
                  <a:cubicBezTo>
                    <a:pt x="3" y="59"/>
                    <a:pt x="3" y="58"/>
                    <a:pt x="3" y="57"/>
                  </a:cubicBezTo>
                  <a:cubicBezTo>
                    <a:pt x="0" y="0"/>
                    <a:pt x="0" y="0"/>
                    <a:pt x="56" y="0"/>
                  </a:cubicBezTo>
                  <a:cubicBezTo>
                    <a:pt x="415" y="0"/>
                    <a:pt x="775" y="0"/>
                    <a:pt x="1134" y="0"/>
                  </a:cubicBezTo>
                  <a:close/>
                </a:path>
              </a:pathLst>
            </a:custGeom>
            <a:solidFill>
              <a:srgbClr val="FDD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AA90DE-D5BD-BDA3-E0CE-F820EB7414FB}"/>
                </a:ext>
              </a:extLst>
            </p:cNvPr>
            <p:cNvSpPr/>
            <p:nvPr/>
          </p:nvSpPr>
          <p:spPr bwMode="auto">
            <a:xfrm>
              <a:off x="11009313" y="614363"/>
              <a:ext cx="568325" cy="103188"/>
            </a:xfrm>
            <a:custGeom>
              <a:gdLst>
                <a:gd name="T0" fmla="*/ 1544 w 1544"/>
                <a:gd name="T1" fmla="*/ 6 h 284"/>
                <a:gd name="T2" fmla="*/ 1363 w 1544"/>
                <a:gd name="T3" fmla="*/ 123 h 284"/>
                <a:gd name="T4" fmla="*/ 1237 w 1544"/>
                <a:gd name="T5" fmla="*/ 167 h 284"/>
                <a:gd name="T6" fmla="*/ 1163 w 1544"/>
                <a:gd name="T7" fmla="*/ 157 h 284"/>
                <a:gd name="T8" fmla="*/ 1013 w 1544"/>
                <a:gd name="T9" fmla="*/ 201 h 284"/>
                <a:gd name="T10" fmla="*/ 939 w 1544"/>
                <a:gd name="T11" fmla="*/ 267 h 284"/>
                <a:gd name="T12" fmla="*/ 871 w 1544"/>
                <a:gd name="T13" fmla="*/ 271 h 284"/>
                <a:gd name="T14" fmla="*/ 844 w 1544"/>
                <a:gd name="T15" fmla="*/ 251 h 284"/>
                <a:gd name="T16" fmla="*/ 714 w 1544"/>
                <a:gd name="T17" fmla="*/ 228 h 284"/>
                <a:gd name="T18" fmla="*/ 630 w 1544"/>
                <a:gd name="T19" fmla="*/ 260 h 284"/>
                <a:gd name="T20" fmla="*/ 463 w 1544"/>
                <a:gd name="T21" fmla="*/ 224 h 284"/>
                <a:gd name="T22" fmla="*/ 329 w 1544"/>
                <a:gd name="T23" fmla="*/ 197 h 284"/>
                <a:gd name="T24" fmla="*/ 202 w 1544"/>
                <a:gd name="T25" fmla="*/ 223 h 284"/>
                <a:gd name="T26" fmla="*/ 98 w 1544"/>
                <a:gd name="T27" fmla="*/ 182 h 284"/>
                <a:gd name="T28" fmla="*/ 52 w 1544"/>
                <a:gd name="T29" fmla="*/ 155 h 284"/>
                <a:gd name="T30" fmla="*/ 2 w 1544"/>
                <a:gd name="T31" fmla="*/ 89 h 284"/>
                <a:gd name="T32" fmla="*/ 1 w 1544"/>
                <a:gd name="T33" fmla="*/ 19 h 284"/>
                <a:gd name="T34" fmla="*/ 19 w 1544"/>
                <a:gd name="T35" fmla="*/ 1 h 284"/>
                <a:gd name="T36" fmla="*/ 31 w 1544"/>
                <a:gd name="T37" fmla="*/ 1 h 284"/>
                <a:gd name="T38" fmla="*/ 1507 w 1544"/>
                <a:gd name="T39" fmla="*/ 1 h 284"/>
                <a:gd name="T40" fmla="*/ 1542 w 1544"/>
                <a:gd name="T41" fmla="*/ 1 h 284"/>
                <a:gd name="T42" fmla="*/ 1544 w 1544"/>
                <a:gd name="T43" fmla="*/ 6 h 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4" h="284">
                  <a:moveTo>
                    <a:pt x="1544" y="6"/>
                  </a:moveTo>
                  <a:cubicBezTo>
                    <a:pt x="1476" y="34"/>
                    <a:pt x="1423" y="83"/>
                    <a:pt x="1363" y="123"/>
                  </a:cubicBezTo>
                  <a:cubicBezTo>
                    <a:pt x="1326" y="148"/>
                    <a:pt x="1285" y="171"/>
                    <a:pt x="1237" y="167"/>
                  </a:cubicBezTo>
                  <a:cubicBezTo>
                    <a:pt x="1212" y="164"/>
                    <a:pt x="1187" y="160"/>
                    <a:pt x="1163" y="157"/>
                  </a:cubicBezTo>
                  <a:cubicBezTo>
                    <a:pt x="1106" y="148"/>
                    <a:pt x="1055" y="156"/>
                    <a:pt x="1013" y="201"/>
                  </a:cubicBezTo>
                  <a:cubicBezTo>
                    <a:pt x="991" y="225"/>
                    <a:pt x="966" y="247"/>
                    <a:pt x="939" y="267"/>
                  </a:cubicBezTo>
                  <a:cubicBezTo>
                    <a:pt x="919" y="282"/>
                    <a:pt x="894" y="283"/>
                    <a:pt x="871" y="271"/>
                  </a:cubicBezTo>
                  <a:cubicBezTo>
                    <a:pt x="861" y="266"/>
                    <a:pt x="851" y="259"/>
                    <a:pt x="844" y="251"/>
                  </a:cubicBezTo>
                  <a:cubicBezTo>
                    <a:pt x="806" y="213"/>
                    <a:pt x="761" y="213"/>
                    <a:pt x="714" y="228"/>
                  </a:cubicBezTo>
                  <a:cubicBezTo>
                    <a:pt x="686" y="238"/>
                    <a:pt x="658" y="249"/>
                    <a:pt x="630" y="260"/>
                  </a:cubicBezTo>
                  <a:cubicBezTo>
                    <a:pt x="566" y="284"/>
                    <a:pt x="510" y="272"/>
                    <a:pt x="463" y="224"/>
                  </a:cubicBezTo>
                  <a:cubicBezTo>
                    <a:pt x="423" y="184"/>
                    <a:pt x="379" y="180"/>
                    <a:pt x="329" y="197"/>
                  </a:cubicBezTo>
                  <a:cubicBezTo>
                    <a:pt x="288" y="210"/>
                    <a:pt x="246" y="220"/>
                    <a:pt x="202" y="223"/>
                  </a:cubicBezTo>
                  <a:cubicBezTo>
                    <a:pt x="161" y="226"/>
                    <a:pt x="125" y="217"/>
                    <a:pt x="98" y="182"/>
                  </a:cubicBezTo>
                  <a:cubicBezTo>
                    <a:pt x="86" y="168"/>
                    <a:pt x="70" y="158"/>
                    <a:pt x="52" y="155"/>
                  </a:cubicBezTo>
                  <a:cubicBezTo>
                    <a:pt x="13" y="148"/>
                    <a:pt x="4" y="121"/>
                    <a:pt x="2" y="89"/>
                  </a:cubicBezTo>
                  <a:cubicBezTo>
                    <a:pt x="0" y="65"/>
                    <a:pt x="2" y="42"/>
                    <a:pt x="1" y="19"/>
                  </a:cubicBezTo>
                  <a:cubicBezTo>
                    <a:pt x="1" y="6"/>
                    <a:pt x="6" y="0"/>
                    <a:pt x="19" y="1"/>
                  </a:cubicBezTo>
                  <a:cubicBezTo>
                    <a:pt x="23" y="2"/>
                    <a:pt x="27" y="1"/>
                    <a:pt x="31" y="1"/>
                  </a:cubicBezTo>
                  <a:cubicBezTo>
                    <a:pt x="523" y="1"/>
                    <a:pt x="1015" y="1"/>
                    <a:pt x="1507" y="1"/>
                  </a:cubicBezTo>
                  <a:cubicBezTo>
                    <a:pt x="1518" y="1"/>
                    <a:pt x="1530" y="1"/>
                    <a:pt x="1542" y="1"/>
                  </a:cubicBezTo>
                  <a:cubicBezTo>
                    <a:pt x="1543" y="3"/>
                    <a:pt x="1543" y="5"/>
                    <a:pt x="1544" y="6"/>
                  </a:cubicBezTo>
                  <a:close/>
                </a:path>
              </a:pathLst>
            </a:custGeom>
            <a:solidFill>
              <a:srgbClr val="89B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474069EA-1244-A133-986F-54CFB5459E8B}"/>
                </a:ext>
              </a:extLst>
            </p:cNvPr>
            <p:cNvSpPr/>
            <p:nvPr/>
          </p:nvSpPr>
          <p:spPr bwMode="auto">
            <a:xfrm>
              <a:off x="11488738" y="611188"/>
              <a:ext cx="357188" cy="117475"/>
            </a:xfrm>
            <a:custGeom>
              <a:gdLst>
                <a:gd name="T0" fmla="*/ 728 w 971"/>
                <a:gd name="T1" fmla="*/ 287 h 319"/>
                <a:gd name="T2" fmla="*/ 689 w 971"/>
                <a:gd name="T3" fmla="*/ 280 h 319"/>
                <a:gd name="T4" fmla="*/ 628 w 971"/>
                <a:gd name="T5" fmla="*/ 262 h 319"/>
                <a:gd name="T6" fmla="*/ 556 w 971"/>
                <a:gd name="T7" fmla="*/ 277 h 319"/>
                <a:gd name="T8" fmla="*/ 367 w 971"/>
                <a:gd name="T9" fmla="*/ 261 h 319"/>
                <a:gd name="T10" fmla="*/ 170 w 971"/>
                <a:gd name="T11" fmla="*/ 225 h 319"/>
                <a:gd name="T12" fmla="*/ 107 w 971"/>
                <a:gd name="T13" fmla="*/ 250 h 319"/>
                <a:gd name="T14" fmla="*/ 7 w 971"/>
                <a:gd name="T15" fmla="*/ 226 h 319"/>
                <a:gd name="T16" fmla="*/ 9 w 971"/>
                <a:gd name="T17" fmla="*/ 215 h 319"/>
                <a:gd name="T18" fmla="*/ 185 w 971"/>
                <a:gd name="T19" fmla="*/ 125 h 319"/>
                <a:gd name="T20" fmla="*/ 244 w 971"/>
                <a:gd name="T21" fmla="*/ 84 h 319"/>
                <a:gd name="T22" fmla="*/ 263 w 971"/>
                <a:gd name="T23" fmla="*/ 72 h 319"/>
                <a:gd name="T24" fmla="*/ 573 w 971"/>
                <a:gd name="T25" fmla="*/ 5 h 319"/>
                <a:gd name="T26" fmla="*/ 946 w 971"/>
                <a:gd name="T27" fmla="*/ 7 h 319"/>
                <a:gd name="T28" fmla="*/ 968 w 971"/>
                <a:gd name="T29" fmla="*/ 28 h 319"/>
                <a:gd name="T30" fmla="*/ 924 w 971"/>
                <a:gd name="T31" fmla="*/ 82 h 319"/>
                <a:gd name="T32" fmla="*/ 831 w 971"/>
                <a:gd name="T33" fmla="*/ 176 h 319"/>
                <a:gd name="T34" fmla="*/ 777 w 971"/>
                <a:gd name="T35" fmla="*/ 273 h 319"/>
                <a:gd name="T36" fmla="*/ 728 w 971"/>
                <a:gd name="T37" fmla="*/ 287 h 3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1" h="319">
                  <a:moveTo>
                    <a:pt x="728" y="287"/>
                  </a:moveTo>
                  <a:cubicBezTo>
                    <a:pt x="715" y="287"/>
                    <a:pt x="702" y="284"/>
                    <a:pt x="689" y="280"/>
                  </a:cubicBezTo>
                  <a:cubicBezTo>
                    <a:pt x="669" y="273"/>
                    <a:pt x="649" y="265"/>
                    <a:pt x="628" y="262"/>
                  </a:cubicBezTo>
                  <a:cubicBezTo>
                    <a:pt x="602" y="258"/>
                    <a:pt x="579" y="261"/>
                    <a:pt x="556" y="277"/>
                  </a:cubicBezTo>
                  <a:cubicBezTo>
                    <a:pt x="501" y="319"/>
                    <a:pt x="418" y="315"/>
                    <a:pt x="367" y="261"/>
                  </a:cubicBezTo>
                  <a:cubicBezTo>
                    <a:pt x="319" y="209"/>
                    <a:pt x="236" y="196"/>
                    <a:pt x="170" y="225"/>
                  </a:cubicBezTo>
                  <a:cubicBezTo>
                    <a:pt x="149" y="234"/>
                    <a:pt x="129" y="244"/>
                    <a:pt x="107" y="250"/>
                  </a:cubicBezTo>
                  <a:cubicBezTo>
                    <a:pt x="69" y="261"/>
                    <a:pt x="39" y="240"/>
                    <a:pt x="7" y="226"/>
                  </a:cubicBezTo>
                  <a:cubicBezTo>
                    <a:pt x="2" y="224"/>
                    <a:pt x="0" y="216"/>
                    <a:pt x="9" y="215"/>
                  </a:cubicBezTo>
                  <a:cubicBezTo>
                    <a:pt x="79" y="207"/>
                    <a:pt x="129" y="160"/>
                    <a:pt x="185" y="125"/>
                  </a:cubicBezTo>
                  <a:cubicBezTo>
                    <a:pt x="206" y="112"/>
                    <a:pt x="225" y="97"/>
                    <a:pt x="244" y="84"/>
                  </a:cubicBezTo>
                  <a:cubicBezTo>
                    <a:pt x="250" y="80"/>
                    <a:pt x="256" y="75"/>
                    <a:pt x="263" y="72"/>
                  </a:cubicBezTo>
                  <a:cubicBezTo>
                    <a:pt x="361" y="26"/>
                    <a:pt x="462" y="0"/>
                    <a:pt x="573" y="5"/>
                  </a:cubicBezTo>
                  <a:cubicBezTo>
                    <a:pt x="697" y="11"/>
                    <a:pt x="822" y="7"/>
                    <a:pt x="946" y="7"/>
                  </a:cubicBezTo>
                  <a:cubicBezTo>
                    <a:pt x="962" y="7"/>
                    <a:pt x="967" y="13"/>
                    <a:pt x="968" y="28"/>
                  </a:cubicBezTo>
                  <a:cubicBezTo>
                    <a:pt x="971" y="67"/>
                    <a:pt x="962" y="82"/>
                    <a:pt x="924" y="82"/>
                  </a:cubicBezTo>
                  <a:cubicBezTo>
                    <a:pt x="860" y="81"/>
                    <a:pt x="837" y="120"/>
                    <a:pt x="831" y="176"/>
                  </a:cubicBezTo>
                  <a:cubicBezTo>
                    <a:pt x="827" y="216"/>
                    <a:pt x="814" y="251"/>
                    <a:pt x="777" y="273"/>
                  </a:cubicBezTo>
                  <a:cubicBezTo>
                    <a:pt x="762" y="283"/>
                    <a:pt x="746" y="287"/>
                    <a:pt x="728" y="287"/>
                  </a:cubicBezTo>
                  <a:close/>
                </a:path>
              </a:pathLst>
            </a:custGeom>
            <a:solidFill>
              <a:srgbClr val="89B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CE96F7B-8351-6A76-F9E6-EC106F480916}"/>
                </a:ext>
              </a:extLst>
            </p:cNvPr>
            <p:cNvSpPr/>
            <p:nvPr/>
          </p:nvSpPr>
          <p:spPr bwMode="auto">
            <a:xfrm>
              <a:off x="11004551" y="792163"/>
              <a:ext cx="850900" cy="134938"/>
            </a:xfrm>
            <a:custGeom>
              <a:gdLst>
                <a:gd name="T0" fmla="*/ 2253 w 2316"/>
                <a:gd name="T1" fmla="*/ 92 h 368"/>
                <a:gd name="T2" fmla="*/ 2092 w 2316"/>
                <a:gd name="T3" fmla="*/ 1 h 368"/>
                <a:gd name="T4" fmla="*/ 1400 w 2316"/>
                <a:gd name="T5" fmla="*/ 0 h 368"/>
                <a:gd name="T6" fmla="*/ 1302 w 2316"/>
                <a:gd name="T7" fmla="*/ 13 h 368"/>
                <a:gd name="T8" fmla="*/ 700 w 2316"/>
                <a:gd name="T9" fmla="*/ 288 h 368"/>
                <a:gd name="T10" fmla="*/ 672 w 2316"/>
                <a:gd name="T11" fmla="*/ 289 h 368"/>
                <a:gd name="T12" fmla="*/ 574 w 2316"/>
                <a:gd name="T13" fmla="*/ 228 h 368"/>
                <a:gd name="T14" fmla="*/ 547 w 2316"/>
                <a:gd name="T15" fmla="*/ 217 h 368"/>
                <a:gd name="T16" fmla="*/ 542 w 2316"/>
                <a:gd name="T17" fmla="*/ 208 h 368"/>
                <a:gd name="T18" fmla="*/ 517 w 2316"/>
                <a:gd name="T19" fmla="*/ 193 h 368"/>
                <a:gd name="T20" fmla="*/ 509 w 2316"/>
                <a:gd name="T21" fmla="*/ 188 h 368"/>
                <a:gd name="T22" fmla="*/ 163 w 2316"/>
                <a:gd name="T23" fmla="*/ 12 h 368"/>
                <a:gd name="T24" fmla="*/ 127 w 2316"/>
                <a:gd name="T25" fmla="*/ 13 h 368"/>
                <a:gd name="T26" fmla="*/ 17 w 2316"/>
                <a:gd name="T27" fmla="*/ 156 h 368"/>
                <a:gd name="T28" fmla="*/ 191 w 2316"/>
                <a:gd name="T29" fmla="*/ 368 h 368"/>
                <a:gd name="T30" fmla="*/ 2098 w 2316"/>
                <a:gd name="T31" fmla="*/ 368 h 368"/>
                <a:gd name="T32" fmla="*/ 2253 w 2316"/>
                <a:gd name="T33" fmla="*/ 92 h 3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6" h="368">
                  <a:moveTo>
                    <a:pt x="2253" y="92"/>
                  </a:moveTo>
                  <a:cubicBezTo>
                    <a:pt x="2220" y="28"/>
                    <a:pt x="2163" y="1"/>
                    <a:pt x="2092" y="1"/>
                  </a:cubicBezTo>
                  <a:cubicBezTo>
                    <a:pt x="1861" y="1"/>
                    <a:pt x="1631" y="1"/>
                    <a:pt x="1400" y="0"/>
                  </a:cubicBezTo>
                  <a:cubicBezTo>
                    <a:pt x="1366" y="0"/>
                    <a:pt x="1334" y="5"/>
                    <a:pt x="1302" y="13"/>
                  </a:cubicBezTo>
                  <a:cubicBezTo>
                    <a:pt x="1085" y="70"/>
                    <a:pt x="885" y="162"/>
                    <a:pt x="700" y="288"/>
                  </a:cubicBezTo>
                  <a:cubicBezTo>
                    <a:pt x="690" y="295"/>
                    <a:pt x="683" y="296"/>
                    <a:pt x="672" y="289"/>
                  </a:cubicBezTo>
                  <a:cubicBezTo>
                    <a:pt x="640" y="268"/>
                    <a:pt x="607" y="248"/>
                    <a:pt x="574" y="228"/>
                  </a:cubicBezTo>
                  <a:cubicBezTo>
                    <a:pt x="564" y="226"/>
                    <a:pt x="558" y="214"/>
                    <a:pt x="547" y="217"/>
                  </a:cubicBezTo>
                  <a:cubicBezTo>
                    <a:pt x="548" y="212"/>
                    <a:pt x="545" y="207"/>
                    <a:pt x="542" y="208"/>
                  </a:cubicBezTo>
                  <a:cubicBezTo>
                    <a:pt x="529" y="211"/>
                    <a:pt x="519" y="209"/>
                    <a:pt x="517" y="193"/>
                  </a:cubicBezTo>
                  <a:cubicBezTo>
                    <a:pt x="517" y="191"/>
                    <a:pt x="512" y="190"/>
                    <a:pt x="509" y="188"/>
                  </a:cubicBezTo>
                  <a:cubicBezTo>
                    <a:pt x="397" y="123"/>
                    <a:pt x="284" y="60"/>
                    <a:pt x="163" y="12"/>
                  </a:cubicBezTo>
                  <a:cubicBezTo>
                    <a:pt x="149" y="7"/>
                    <a:pt x="139" y="8"/>
                    <a:pt x="127" y="13"/>
                  </a:cubicBezTo>
                  <a:cubicBezTo>
                    <a:pt x="63" y="40"/>
                    <a:pt x="27" y="88"/>
                    <a:pt x="17" y="156"/>
                  </a:cubicBezTo>
                  <a:cubicBezTo>
                    <a:pt x="0" y="270"/>
                    <a:pt x="80" y="368"/>
                    <a:pt x="191" y="368"/>
                  </a:cubicBezTo>
                  <a:cubicBezTo>
                    <a:pt x="826" y="368"/>
                    <a:pt x="1462" y="368"/>
                    <a:pt x="2098" y="368"/>
                  </a:cubicBezTo>
                  <a:cubicBezTo>
                    <a:pt x="2249" y="368"/>
                    <a:pt x="2316" y="210"/>
                    <a:pt x="2253" y="92"/>
                  </a:cubicBezTo>
                  <a:close/>
                </a:path>
              </a:pathLst>
            </a:custGeom>
            <a:solidFill>
              <a:srgbClr val="781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3F3C9F8-A9AE-8713-998E-46F198926E10}"/>
                </a:ext>
              </a:extLst>
            </p:cNvPr>
            <p:cNvSpPr/>
            <p:nvPr/>
          </p:nvSpPr>
          <p:spPr bwMode="auto">
            <a:xfrm>
              <a:off x="11009313" y="952500"/>
              <a:ext cx="835025" cy="120650"/>
            </a:xfrm>
            <a:custGeom>
              <a:gdLst>
                <a:gd name="T0" fmla="*/ 2263 w 2268"/>
                <a:gd name="T1" fmla="*/ 40 h 329"/>
                <a:gd name="T2" fmla="*/ 2226 w 2268"/>
                <a:gd name="T3" fmla="*/ 4 h 329"/>
                <a:gd name="T4" fmla="*/ 31 w 2268"/>
                <a:gd name="T5" fmla="*/ 4 h 329"/>
                <a:gd name="T6" fmla="*/ 23 w 2268"/>
                <a:gd name="T7" fmla="*/ 4 h 329"/>
                <a:gd name="T8" fmla="*/ 1 w 2268"/>
                <a:gd name="T9" fmla="*/ 25 h 329"/>
                <a:gd name="T10" fmla="*/ 1 w 2268"/>
                <a:gd name="T11" fmla="*/ 191 h 329"/>
                <a:gd name="T12" fmla="*/ 11 w 2268"/>
                <a:gd name="T13" fmla="*/ 241 h 329"/>
                <a:gd name="T14" fmla="*/ 11 w 2268"/>
                <a:gd name="T15" fmla="*/ 242 h 329"/>
                <a:gd name="T16" fmla="*/ 13 w 2268"/>
                <a:gd name="T17" fmla="*/ 244 h 329"/>
                <a:gd name="T18" fmla="*/ 17 w 2268"/>
                <a:gd name="T19" fmla="*/ 252 h 329"/>
                <a:gd name="T20" fmla="*/ 25 w 2268"/>
                <a:gd name="T21" fmla="*/ 268 h 329"/>
                <a:gd name="T22" fmla="*/ 32 w 2268"/>
                <a:gd name="T23" fmla="*/ 276 h 329"/>
                <a:gd name="T24" fmla="*/ 37 w 2268"/>
                <a:gd name="T25" fmla="*/ 281 h 329"/>
                <a:gd name="T26" fmla="*/ 43 w 2268"/>
                <a:gd name="T27" fmla="*/ 287 h 329"/>
                <a:gd name="T28" fmla="*/ 49 w 2268"/>
                <a:gd name="T29" fmla="*/ 293 h 329"/>
                <a:gd name="T30" fmla="*/ 50 w 2268"/>
                <a:gd name="T31" fmla="*/ 294 h 329"/>
                <a:gd name="T32" fmla="*/ 52 w 2268"/>
                <a:gd name="T33" fmla="*/ 295 h 329"/>
                <a:gd name="T34" fmla="*/ 54 w 2268"/>
                <a:gd name="T35" fmla="*/ 296 h 329"/>
                <a:gd name="T36" fmla="*/ 60 w 2268"/>
                <a:gd name="T37" fmla="*/ 300 h 329"/>
                <a:gd name="T38" fmla="*/ 66 w 2268"/>
                <a:gd name="T39" fmla="*/ 305 h 329"/>
                <a:gd name="T40" fmla="*/ 72 w 2268"/>
                <a:gd name="T41" fmla="*/ 309 h 329"/>
                <a:gd name="T42" fmla="*/ 76 w 2268"/>
                <a:gd name="T43" fmla="*/ 311 h 329"/>
                <a:gd name="T44" fmla="*/ 139 w 2268"/>
                <a:gd name="T45" fmla="*/ 325 h 329"/>
                <a:gd name="T46" fmla="*/ 161 w 2268"/>
                <a:gd name="T47" fmla="*/ 326 h 329"/>
                <a:gd name="T48" fmla="*/ 1073 w 2268"/>
                <a:gd name="T49" fmla="*/ 326 h 329"/>
                <a:gd name="T50" fmla="*/ 1094 w 2268"/>
                <a:gd name="T51" fmla="*/ 325 h 329"/>
                <a:gd name="T52" fmla="*/ 1167 w 2268"/>
                <a:gd name="T53" fmla="*/ 325 h 329"/>
                <a:gd name="T54" fmla="*/ 1189 w 2268"/>
                <a:gd name="T55" fmla="*/ 326 h 329"/>
                <a:gd name="T56" fmla="*/ 2032 w 2268"/>
                <a:gd name="T57" fmla="*/ 326 h 329"/>
                <a:gd name="T58" fmla="*/ 2054 w 2268"/>
                <a:gd name="T59" fmla="*/ 325 h 329"/>
                <a:gd name="T60" fmla="*/ 2067 w 2268"/>
                <a:gd name="T61" fmla="*/ 325 h 329"/>
                <a:gd name="T62" fmla="*/ 2093 w 2268"/>
                <a:gd name="T63" fmla="*/ 325 h 329"/>
                <a:gd name="T64" fmla="*/ 2149 w 2268"/>
                <a:gd name="T65" fmla="*/ 325 h 329"/>
                <a:gd name="T66" fmla="*/ 2214 w 2268"/>
                <a:gd name="T67" fmla="*/ 292 h 329"/>
                <a:gd name="T68" fmla="*/ 2256 w 2268"/>
                <a:gd name="T69" fmla="*/ 229 h 329"/>
                <a:gd name="T70" fmla="*/ 2263 w 2268"/>
                <a:gd name="T71" fmla="*/ 166 h 329"/>
                <a:gd name="T72" fmla="*/ 2263 w 2268"/>
                <a:gd name="T73" fmla="*/ 40 h 3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68" h="329">
                  <a:moveTo>
                    <a:pt x="2263" y="40"/>
                  </a:moveTo>
                  <a:cubicBezTo>
                    <a:pt x="2262" y="0"/>
                    <a:pt x="2268" y="4"/>
                    <a:pt x="2226" y="4"/>
                  </a:cubicBezTo>
                  <a:cubicBezTo>
                    <a:pt x="1495" y="4"/>
                    <a:pt x="763" y="4"/>
                    <a:pt x="31" y="4"/>
                  </a:cubicBezTo>
                  <a:cubicBezTo>
                    <a:pt x="28" y="4"/>
                    <a:pt x="25" y="4"/>
                    <a:pt x="23" y="4"/>
                  </a:cubicBezTo>
                  <a:cubicBezTo>
                    <a:pt x="7" y="2"/>
                    <a:pt x="0" y="7"/>
                    <a:pt x="1" y="25"/>
                  </a:cubicBezTo>
                  <a:cubicBezTo>
                    <a:pt x="2" y="80"/>
                    <a:pt x="1" y="135"/>
                    <a:pt x="1" y="191"/>
                  </a:cubicBezTo>
                  <a:cubicBezTo>
                    <a:pt x="1" y="208"/>
                    <a:pt x="4" y="225"/>
                    <a:pt x="11" y="241"/>
                  </a:cubicBezTo>
                  <a:cubicBezTo>
                    <a:pt x="11" y="241"/>
                    <a:pt x="11" y="242"/>
                    <a:pt x="11" y="242"/>
                  </a:cubicBezTo>
                  <a:cubicBezTo>
                    <a:pt x="11" y="243"/>
                    <a:pt x="12" y="244"/>
                    <a:pt x="13" y="244"/>
                  </a:cubicBezTo>
                  <a:cubicBezTo>
                    <a:pt x="14" y="247"/>
                    <a:pt x="16" y="249"/>
                    <a:pt x="17" y="252"/>
                  </a:cubicBezTo>
                  <a:cubicBezTo>
                    <a:pt x="17" y="259"/>
                    <a:pt x="19" y="265"/>
                    <a:pt x="25" y="268"/>
                  </a:cubicBezTo>
                  <a:cubicBezTo>
                    <a:pt x="28" y="270"/>
                    <a:pt x="30" y="273"/>
                    <a:pt x="32" y="276"/>
                  </a:cubicBezTo>
                  <a:cubicBezTo>
                    <a:pt x="34" y="278"/>
                    <a:pt x="36" y="280"/>
                    <a:pt x="37" y="281"/>
                  </a:cubicBezTo>
                  <a:cubicBezTo>
                    <a:pt x="38" y="285"/>
                    <a:pt x="40" y="287"/>
                    <a:pt x="43" y="287"/>
                  </a:cubicBezTo>
                  <a:cubicBezTo>
                    <a:pt x="45" y="289"/>
                    <a:pt x="47" y="291"/>
                    <a:pt x="49" y="293"/>
                  </a:cubicBezTo>
                  <a:cubicBezTo>
                    <a:pt x="50" y="294"/>
                    <a:pt x="50" y="294"/>
                    <a:pt x="50" y="294"/>
                  </a:cubicBezTo>
                  <a:cubicBezTo>
                    <a:pt x="50" y="294"/>
                    <a:pt x="52" y="295"/>
                    <a:pt x="52" y="295"/>
                  </a:cubicBezTo>
                  <a:cubicBezTo>
                    <a:pt x="52" y="296"/>
                    <a:pt x="53" y="296"/>
                    <a:pt x="54" y="296"/>
                  </a:cubicBezTo>
                  <a:cubicBezTo>
                    <a:pt x="55" y="300"/>
                    <a:pt x="56" y="302"/>
                    <a:pt x="60" y="300"/>
                  </a:cubicBezTo>
                  <a:cubicBezTo>
                    <a:pt x="62" y="302"/>
                    <a:pt x="64" y="304"/>
                    <a:pt x="66" y="305"/>
                  </a:cubicBezTo>
                  <a:cubicBezTo>
                    <a:pt x="67" y="309"/>
                    <a:pt x="69" y="310"/>
                    <a:pt x="72" y="309"/>
                  </a:cubicBezTo>
                  <a:cubicBezTo>
                    <a:pt x="74" y="310"/>
                    <a:pt x="75" y="311"/>
                    <a:pt x="76" y="311"/>
                  </a:cubicBezTo>
                  <a:cubicBezTo>
                    <a:pt x="95" y="323"/>
                    <a:pt x="116" y="328"/>
                    <a:pt x="139" y="325"/>
                  </a:cubicBezTo>
                  <a:cubicBezTo>
                    <a:pt x="146" y="325"/>
                    <a:pt x="154" y="326"/>
                    <a:pt x="161" y="326"/>
                  </a:cubicBezTo>
                  <a:cubicBezTo>
                    <a:pt x="465" y="326"/>
                    <a:pt x="769" y="326"/>
                    <a:pt x="1073" y="326"/>
                  </a:cubicBezTo>
                  <a:cubicBezTo>
                    <a:pt x="1080" y="326"/>
                    <a:pt x="1087" y="325"/>
                    <a:pt x="1094" y="325"/>
                  </a:cubicBezTo>
                  <a:cubicBezTo>
                    <a:pt x="1119" y="325"/>
                    <a:pt x="1143" y="325"/>
                    <a:pt x="1167" y="325"/>
                  </a:cubicBezTo>
                  <a:cubicBezTo>
                    <a:pt x="1174" y="325"/>
                    <a:pt x="1182" y="326"/>
                    <a:pt x="1189" y="326"/>
                  </a:cubicBezTo>
                  <a:cubicBezTo>
                    <a:pt x="1470" y="326"/>
                    <a:pt x="1751" y="326"/>
                    <a:pt x="2032" y="326"/>
                  </a:cubicBezTo>
                  <a:cubicBezTo>
                    <a:pt x="2040" y="326"/>
                    <a:pt x="2047" y="325"/>
                    <a:pt x="2054" y="325"/>
                  </a:cubicBezTo>
                  <a:cubicBezTo>
                    <a:pt x="2058" y="327"/>
                    <a:pt x="2062" y="327"/>
                    <a:pt x="2067" y="325"/>
                  </a:cubicBezTo>
                  <a:cubicBezTo>
                    <a:pt x="2075" y="325"/>
                    <a:pt x="2084" y="325"/>
                    <a:pt x="2093" y="325"/>
                  </a:cubicBezTo>
                  <a:cubicBezTo>
                    <a:pt x="2112" y="324"/>
                    <a:pt x="2130" y="329"/>
                    <a:pt x="2149" y="325"/>
                  </a:cubicBezTo>
                  <a:cubicBezTo>
                    <a:pt x="2173" y="319"/>
                    <a:pt x="2195" y="308"/>
                    <a:pt x="2214" y="292"/>
                  </a:cubicBezTo>
                  <a:cubicBezTo>
                    <a:pt x="2235" y="274"/>
                    <a:pt x="2247" y="253"/>
                    <a:pt x="2256" y="229"/>
                  </a:cubicBezTo>
                  <a:cubicBezTo>
                    <a:pt x="2260" y="208"/>
                    <a:pt x="2263" y="188"/>
                    <a:pt x="2263" y="166"/>
                  </a:cubicBezTo>
                  <a:cubicBezTo>
                    <a:pt x="2262" y="124"/>
                    <a:pt x="2263" y="82"/>
                    <a:pt x="2263" y="40"/>
                  </a:cubicBezTo>
                  <a:close/>
                </a:path>
              </a:pathLst>
            </a:custGeom>
            <a:solidFill>
              <a:srgbClr val="F18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6E623180-2A9E-EA9A-6FB3-85C22D939A73}"/>
                </a:ext>
              </a:extLst>
            </p:cNvPr>
            <p:cNvSpPr/>
            <p:nvPr/>
          </p:nvSpPr>
          <p:spPr bwMode="auto">
            <a:xfrm flipH="1">
              <a:off x="11022013" y="105410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18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E489D896-CA71-2E67-437D-FFAB8BEE42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5663" y="304800"/>
              <a:ext cx="823913" cy="279400"/>
            </a:xfrm>
            <a:custGeom>
              <a:gdLst>
                <a:gd name="T0" fmla="*/ 2154 w 2242"/>
                <a:gd name="T1" fmla="*/ 500 h 761"/>
                <a:gd name="T2" fmla="*/ 1692 w 2242"/>
                <a:gd name="T3" fmla="*/ 102 h 761"/>
                <a:gd name="T4" fmla="*/ 1073 w 2242"/>
                <a:gd name="T5" fmla="*/ 0 h 761"/>
                <a:gd name="T6" fmla="*/ 525 w 2242"/>
                <a:gd name="T7" fmla="*/ 103 h 761"/>
                <a:gd name="T8" fmla="*/ 90 w 2242"/>
                <a:gd name="T9" fmla="*/ 472 h 761"/>
                <a:gd name="T10" fmla="*/ 7 w 2242"/>
                <a:gd name="T11" fmla="*/ 723 h 761"/>
                <a:gd name="T12" fmla="*/ 1117 w 2242"/>
                <a:gd name="T13" fmla="*/ 761 h 761"/>
                <a:gd name="T14" fmla="*/ 2160 w 2242"/>
                <a:gd name="T15" fmla="*/ 761 h 761"/>
                <a:gd name="T16" fmla="*/ 470 w 2242"/>
                <a:gd name="T17" fmla="*/ 346 h 761"/>
                <a:gd name="T18" fmla="*/ 401 w 2242"/>
                <a:gd name="T19" fmla="*/ 347 h 761"/>
                <a:gd name="T20" fmla="*/ 470 w 2242"/>
                <a:gd name="T21" fmla="*/ 316 h 761"/>
                <a:gd name="T22" fmla="*/ 546 w 2242"/>
                <a:gd name="T23" fmla="*/ 209 h 761"/>
                <a:gd name="T24" fmla="*/ 579 w 2242"/>
                <a:gd name="T25" fmla="*/ 171 h 761"/>
                <a:gd name="T26" fmla="*/ 615 w 2242"/>
                <a:gd name="T27" fmla="*/ 209 h 761"/>
                <a:gd name="T28" fmla="*/ 678 w 2242"/>
                <a:gd name="T29" fmla="*/ 405 h 761"/>
                <a:gd name="T30" fmla="*/ 606 w 2242"/>
                <a:gd name="T31" fmla="*/ 401 h 761"/>
                <a:gd name="T32" fmla="*/ 679 w 2242"/>
                <a:gd name="T33" fmla="*/ 373 h 761"/>
                <a:gd name="T34" fmla="*/ 678 w 2242"/>
                <a:gd name="T35" fmla="*/ 405 h 761"/>
                <a:gd name="T36" fmla="*/ 832 w 2242"/>
                <a:gd name="T37" fmla="*/ 194 h 761"/>
                <a:gd name="T38" fmla="*/ 797 w 2242"/>
                <a:gd name="T39" fmla="*/ 158 h 761"/>
                <a:gd name="T40" fmla="*/ 876 w 2242"/>
                <a:gd name="T41" fmla="*/ 182 h 761"/>
                <a:gd name="T42" fmla="*/ 1082 w 2242"/>
                <a:gd name="T43" fmla="*/ 318 h 761"/>
                <a:gd name="T44" fmla="*/ 1047 w 2242"/>
                <a:gd name="T45" fmla="*/ 281 h 761"/>
                <a:gd name="T46" fmla="*/ 1117 w 2242"/>
                <a:gd name="T47" fmla="*/ 312 h 761"/>
                <a:gd name="T48" fmla="*/ 1138 w 2242"/>
                <a:gd name="T49" fmla="*/ 146 h 761"/>
                <a:gd name="T50" fmla="*/ 1104 w 2242"/>
                <a:gd name="T51" fmla="*/ 109 h 761"/>
                <a:gd name="T52" fmla="*/ 1174 w 2242"/>
                <a:gd name="T53" fmla="*/ 139 h 761"/>
                <a:gd name="T54" fmla="*/ 1348 w 2242"/>
                <a:gd name="T55" fmla="*/ 253 h 761"/>
                <a:gd name="T56" fmla="*/ 1310 w 2242"/>
                <a:gd name="T57" fmla="*/ 290 h 761"/>
                <a:gd name="T58" fmla="*/ 1275 w 2242"/>
                <a:gd name="T59" fmla="*/ 252 h 761"/>
                <a:gd name="T60" fmla="*/ 1343 w 2242"/>
                <a:gd name="T61" fmla="*/ 435 h 761"/>
                <a:gd name="T62" fmla="*/ 1299 w 2242"/>
                <a:gd name="T63" fmla="*/ 412 h 761"/>
                <a:gd name="T64" fmla="*/ 1378 w 2242"/>
                <a:gd name="T65" fmla="*/ 396 h 761"/>
                <a:gd name="T66" fmla="*/ 1378 w 2242"/>
                <a:gd name="T67" fmla="*/ 428 h 761"/>
                <a:gd name="T68" fmla="*/ 1457 w 2242"/>
                <a:gd name="T69" fmla="*/ 155 h 761"/>
                <a:gd name="T70" fmla="*/ 1424 w 2242"/>
                <a:gd name="T71" fmla="*/ 118 h 761"/>
                <a:gd name="T72" fmla="*/ 1505 w 2242"/>
                <a:gd name="T73" fmla="*/ 131 h 761"/>
                <a:gd name="T74" fmla="*/ 1642 w 2242"/>
                <a:gd name="T75" fmla="*/ 258 h 761"/>
                <a:gd name="T76" fmla="*/ 1716 w 2242"/>
                <a:gd name="T77" fmla="*/ 231 h 761"/>
                <a:gd name="T78" fmla="*/ 1678 w 2242"/>
                <a:gd name="T79" fmla="*/ 267 h 761"/>
                <a:gd name="T80" fmla="*/ 1897 w 2242"/>
                <a:gd name="T81" fmla="*/ 381 h 761"/>
                <a:gd name="T82" fmla="*/ 1827 w 2242"/>
                <a:gd name="T83" fmla="*/ 350 h 761"/>
                <a:gd name="T84" fmla="*/ 1898 w 2242"/>
                <a:gd name="T85" fmla="*/ 352 h 7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42" h="761">
                  <a:moveTo>
                    <a:pt x="2228" y="676"/>
                  </a:moveTo>
                  <a:cubicBezTo>
                    <a:pt x="2211" y="614"/>
                    <a:pt x="2186" y="556"/>
                    <a:pt x="2154" y="500"/>
                  </a:cubicBezTo>
                  <a:cubicBezTo>
                    <a:pt x="2113" y="426"/>
                    <a:pt x="2063" y="359"/>
                    <a:pt x="2002" y="301"/>
                  </a:cubicBezTo>
                  <a:cubicBezTo>
                    <a:pt x="1912" y="214"/>
                    <a:pt x="1808" y="148"/>
                    <a:pt x="1692" y="102"/>
                  </a:cubicBezTo>
                  <a:cubicBezTo>
                    <a:pt x="1616" y="71"/>
                    <a:pt x="1538" y="49"/>
                    <a:pt x="1459" y="32"/>
                  </a:cubicBezTo>
                  <a:cubicBezTo>
                    <a:pt x="1332" y="5"/>
                    <a:pt x="1202" y="1"/>
                    <a:pt x="1073" y="0"/>
                  </a:cubicBezTo>
                  <a:cubicBezTo>
                    <a:pt x="1019" y="0"/>
                    <a:pt x="965" y="4"/>
                    <a:pt x="912" y="9"/>
                  </a:cubicBezTo>
                  <a:cubicBezTo>
                    <a:pt x="778" y="22"/>
                    <a:pt x="649" y="52"/>
                    <a:pt x="525" y="103"/>
                  </a:cubicBezTo>
                  <a:cubicBezTo>
                    <a:pt x="449" y="135"/>
                    <a:pt x="377" y="175"/>
                    <a:pt x="311" y="225"/>
                  </a:cubicBezTo>
                  <a:cubicBezTo>
                    <a:pt x="221" y="293"/>
                    <a:pt x="147" y="375"/>
                    <a:pt x="90" y="472"/>
                  </a:cubicBezTo>
                  <a:cubicBezTo>
                    <a:pt x="53" y="535"/>
                    <a:pt x="25" y="603"/>
                    <a:pt x="5" y="674"/>
                  </a:cubicBezTo>
                  <a:cubicBezTo>
                    <a:pt x="1" y="690"/>
                    <a:pt x="0" y="706"/>
                    <a:pt x="7" y="723"/>
                  </a:cubicBezTo>
                  <a:cubicBezTo>
                    <a:pt x="21" y="752"/>
                    <a:pt x="44" y="761"/>
                    <a:pt x="75" y="761"/>
                  </a:cubicBezTo>
                  <a:cubicBezTo>
                    <a:pt x="422" y="761"/>
                    <a:pt x="770" y="761"/>
                    <a:pt x="1117" y="761"/>
                  </a:cubicBezTo>
                  <a:cubicBezTo>
                    <a:pt x="1187" y="761"/>
                    <a:pt x="1257" y="761"/>
                    <a:pt x="1327" y="761"/>
                  </a:cubicBezTo>
                  <a:cubicBezTo>
                    <a:pt x="1605" y="761"/>
                    <a:pt x="1882" y="761"/>
                    <a:pt x="2160" y="761"/>
                  </a:cubicBezTo>
                  <a:cubicBezTo>
                    <a:pt x="2213" y="761"/>
                    <a:pt x="2242" y="725"/>
                    <a:pt x="2228" y="676"/>
                  </a:cubicBezTo>
                  <a:close/>
                  <a:moveTo>
                    <a:pt x="470" y="346"/>
                  </a:moveTo>
                  <a:cubicBezTo>
                    <a:pt x="459" y="353"/>
                    <a:pt x="447" y="354"/>
                    <a:pt x="434" y="354"/>
                  </a:cubicBezTo>
                  <a:cubicBezTo>
                    <a:pt x="423" y="355"/>
                    <a:pt x="412" y="353"/>
                    <a:pt x="401" y="347"/>
                  </a:cubicBezTo>
                  <a:cubicBezTo>
                    <a:pt x="386" y="339"/>
                    <a:pt x="385" y="323"/>
                    <a:pt x="400" y="316"/>
                  </a:cubicBezTo>
                  <a:cubicBezTo>
                    <a:pt x="423" y="305"/>
                    <a:pt x="447" y="303"/>
                    <a:pt x="470" y="316"/>
                  </a:cubicBezTo>
                  <a:cubicBezTo>
                    <a:pt x="487" y="326"/>
                    <a:pt x="486" y="336"/>
                    <a:pt x="470" y="346"/>
                  </a:cubicBezTo>
                  <a:close/>
                  <a:moveTo>
                    <a:pt x="546" y="209"/>
                  </a:moveTo>
                  <a:cubicBezTo>
                    <a:pt x="528" y="200"/>
                    <a:pt x="529" y="189"/>
                    <a:pt x="546" y="179"/>
                  </a:cubicBezTo>
                  <a:cubicBezTo>
                    <a:pt x="556" y="172"/>
                    <a:pt x="568" y="171"/>
                    <a:pt x="579" y="171"/>
                  </a:cubicBezTo>
                  <a:cubicBezTo>
                    <a:pt x="592" y="171"/>
                    <a:pt x="604" y="172"/>
                    <a:pt x="614" y="179"/>
                  </a:cubicBezTo>
                  <a:cubicBezTo>
                    <a:pt x="629" y="187"/>
                    <a:pt x="630" y="201"/>
                    <a:pt x="615" y="209"/>
                  </a:cubicBezTo>
                  <a:cubicBezTo>
                    <a:pt x="592" y="220"/>
                    <a:pt x="568" y="221"/>
                    <a:pt x="546" y="209"/>
                  </a:cubicBezTo>
                  <a:close/>
                  <a:moveTo>
                    <a:pt x="678" y="405"/>
                  </a:moveTo>
                  <a:cubicBezTo>
                    <a:pt x="667" y="410"/>
                    <a:pt x="655" y="410"/>
                    <a:pt x="639" y="411"/>
                  </a:cubicBezTo>
                  <a:cubicBezTo>
                    <a:pt x="630" y="411"/>
                    <a:pt x="616" y="410"/>
                    <a:pt x="606" y="401"/>
                  </a:cubicBezTo>
                  <a:cubicBezTo>
                    <a:pt x="595" y="392"/>
                    <a:pt x="594" y="383"/>
                    <a:pt x="606" y="376"/>
                  </a:cubicBezTo>
                  <a:cubicBezTo>
                    <a:pt x="630" y="362"/>
                    <a:pt x="654" y="362"/>
                    <a:pt x="679" y="373"/>
                  </a:cubicBezTo>
                  <a:cubicBezTo>
                    <a:pt x="685" y="376"/>
                    <a:pt x="690" y="380"/>
                    <a:pt x="690" y="388"/>
                  </a:cubicBezTo>
                  <a:cubicBezTo>
                    <a:pt x="690" y="397"/>
                    <a:pt x="685" y="402"/>
                    <a:pt x="678" y="405"/>
                  </a:cubicBezTo>
                  <a:close/>
                  <a:moveTo>
                    <a:pt x="876" y="182"/>
                  </a:moveTo>
                  <a:cubicBezTo>
                    <a:pt x="864" y="190"/>
                    <a:pt x="851" y="194"/>
                    <a:pt x="832" y="194"/>
                  </a:cubicBezTo>
                  <a:cubicBezTo>
                    <a:pt x="824" y="193"/>
                    <a:pt x="811" y="191"/>
                    <a:pt x="800" y="185"/>
                  </a:cubicBezTo>
                  <a:cubicBezTo>
                    <a:pt x="787" y="178"/>
                    <a:pt x="787" y="166"/>
                    <a:pt x="797" y="158"/>
                  </a:cubicBezTo>
                  <a:cubicBezTo>
                    <a:pt x="815" y="143"/>
                    <a:pt x="859" y="144"/>
                    <a:pt x="876" y="160"/>
                  </a:cubicBezTo>
                  <a:cubicBezTo>
                    <a:pt x="886" y="168"/>
                    <a:pt x="887" y="174"/>
                    <a:pt x="876" y="182"/>
                  </a:cubicBezTo>
                  <a:close/>
                  <a:moveTo>
                    <a:pt x="1117" y="312"/>
                  </a:moveTo>
                  <a:cubicBezTo>
                    <a:pt x="1110" y="316"/>
                    <a:pt x="1097" y="318"/>
                    <a:pt x="1082" y="318"/>
                  </a:cubicBezTo>
                  <a:cubicBezTo>
                    <a:pt x="1070" y="318"/>
                    <a:pt x="1057" y="318"/>
                    <a:pt x="1046" y="310"/>
                  </a:cubicBezTo>
                  <a:cubicBezTo>
                    <a:pt x="1033" y="300"/>
                    <a:pt x="1033" y="290"/>
                    <a:pt x="1047" y="281"/>
                  </a:cubicBezTo>
                  <a:cubicBezTo>
                    <a:pt x="1064" y="269"/>
                    <a:pt x="1102" y="269"/>
                    <a:pt x="1119" y="281"/>
                  </a:cubicBezTo>
                  <a:cubicBezTo>
                    <a:pt x="1134" y="291"/>
                    <a:pt x="1133" y="304"/>
                    <a:pt x="1117" y="312"/>
                  </a:cubicBezTo>
                  <a:close/>
                  <a:moveTo>
                    <a:pt x="1174" y="139"/>
                  </a:moveTo>
                  <a:cubicBezTo>
                    <a:pt x="1163" y="145"/>
                    <a:pt x="1151" y="148"/>
                    <a:pt x="1138" y="146"/>
                  </a:cubicBezTo>
                  <a:cubicBezTo>
                    <a:pt x="1125" y="146"/>
                    <a:pt x="1112" y="145"/>
                    <a:pt x="1102" y="137"/>
                  </a:cubicBezTo>
                  <a:cubicBezTo>
                    <a:pt x="1089" y="128"/>
                    <a:pt x="1089" y="116"/>
                    <a:pt x="1104" y="109"/>
                  </a:cubicBezTo>
                  <a:cubicBezTo>
                    <a:pt x="1127" y="98"/>
                    <a:pt x="1151" y="98"/>
                    <a:pt x="1175" y="109"/>
                  </a:cubicBezTo>
                  <a:cubicBezTo>
                    <a:pt x="1190" y="116"/>
                    <a:pt x="1190" y="131"/>
                    <a:pt x="1174" y="139"/>
                  </a:cubicBezTo>
                  <a:close/>
                  <a:moveTo>
                    <a:pt x="1275" y="252"/>
                  </a:moveTo>
                  <a:cubicBezTo>
                    <a:pt x="1292" y="241"/>
                    <a:pt x="1331" y="242"/>
                    <a:pt x="1348" y="253"/>
                  </a:cubicBezTo>
                  <a:cubicBezTo>
                    <a:pt x="1360" y="262"/>
                    <a:pt x="1360" y="273"/>
                    <a:pt x="1347" y="282"/>
                  </a:cubicBezTo>
                  <a:cubicBezTo>
                    <a:pt x="1339" y="287"/>
                    <a:pt x="1324" y="290"/>
                    <a:pt x="1310" y="290"/>
                  </a:cubicBezTo>
                  <a:cubicBezTo>
                    <a:pt x="1298" y="290"/>
                    <a:pt x="1286" y="289"/>
                    <a:pt x="1276" y="283"/>
                  </a:cubicBezTo>
                  <a:cubicBezTo>
                    <a:pt x="1260" y="274"/>
                    <a:pt x="1260" y="261"/>
                    <a:pt x="1275" y="252"/>
                  </a:cubicBezTo>
                  <a:close/>
                  <a:moveTo>
                    <a:pt x="1378" y="428"/>
                  </a:moveTo>
                  <a:cubicBezTo>
                    <a:pt x="1367" y="433"/>
                    <a:pt x="1355" y="435"/>
                    <a:pt x="1343" y="435"/>
                  </a:cubicBezTo>
                  <a:cubicBezTo>
                    <a:pt x="1333" y="435"/>
                    <a:pt x="1324" y="433"/>
                    <a:pt x="1316" y="430"/>
                  </a:cubicBezTo>
                  <a:cubicBezTo>
                    <a:pt x="1307" y="427"/>
                    <a:pt x="1299" y="422"/>
                    <a:pt x="1299" y="412"/>
                  </a:cubicBezTo>
                  <a:cubicBezTo>
                    <a:pt x="1299" y="402"/>
                    <a:pt x="1306" y="398"/>
                    <a:pt x="1314" y="395"/>
                  </a:cubicBezTo>
                  <a:cubicBezTo>
                    <a:pt x="1336" y="387"/>
                    <a:pt x="1357" y="386"/>
                    <a:pt x="1378" y="396"/>
                  </a:cubicBezTo>
                  <a:cubicBezTo>
                    <a:pt x="1385" y="399"/>
                    <a:pt x="1392" y="404"/>
                    <a:pt x="1391" y="412"/>
                  </a:cubicBezTo>
                  <a:cubicBezTo>
                    <a:pt x="1391" y="420"/>
                    <a:pt x="1385" y="425"/>
                    <a:pt x="1378" y="428"/>
                  </a:cubicBezTo>
                  <a:close/>
                  <a:moveTo>
                    <a:pt x="1493" y="148"/>
                  </a:moveTo>
                  <a:cubicBezTo>
                    <a:pt x="1483" y="155"/>
                    <a:pt x="1471" y="155"/>
                    <a:pt x="1457" y="155"/>
                  </a:cubicBezTo>
                  <a:cubicBezTo>
                    <a:pt x="1447" y="154"/>
                    <a:pt x="1435" y="155"/>
                    <a:pt x="1424" y="148"/>
                  </a:cubicBezTo>
                  <a:cubicBezTo>
                    <a:pt x="1409" y="139"/>
                    <a:pt x="1408" y="125"/>
                    <a:pt x="1424" y="118"/>
                  </a:cubicBezTo>
                  <a:cubicBezTo>
                    <a:pt x="1446" y="107"/>
                    <a:pt x="1470" y="107"/>
                    <a:pt x="1493" y="117"/>
                  </a:cubicBezTo>
                  <a:cubicBezTo>
                    <a:pt x="1499" y="120"/>
                    <a:pt x="1505" y="124"/>
                    <a:pt x="1505" y="131"/>
                  </a:cubicBezTo>
                  <a:cubicBezTo>
                    <a:pt x="1506" y="140"/>
                    <a:pt x="1500" y="144"/>
                    <a:pt x="1493" y="148"/>
                  </a:cubicBezTo>
                  <a:close/>
                  <a:moveTo>
                    <a:pt x="1642" y="258"/>
                  </a:moveTo>
                  <a:cubicBezTo>
                    <a:pt x="1629" y="249"/>
                    <a:pt x="1629" y="238"/>
                    <a:pt x="1642" y="230"/>
                  </a:cubicBezTo>
                  <a:cubicBezTo>
                    <a:pt x="1659" y="218"/>
                    <a:pt x="1699" y="219"/>
                    <a:pt x="1716" y="231"/>
                  </a:cubicBezTo>
                  <a:cubicBezTo>
                    <a:pt x="1727" y="238"/>
                    <a:pt x="1727" y="252"/>
                    <a:pt x="1714" y="260"/>
                  </a:cubicBezTo>
                  <a:cubicBezTo>
                    <a:pt x="1707" y="264"/>
                    <a:pt x="1692" y="267"/>
                    <a:pt x="1678" y="267"/>
                  </a:cubicBezTo>
                  <a:cubicBezTo>
                    <a:pt x="1665" y="267"/>
                    <a:pt x="1652" y="266"/>
                    <a:pt x="1642" y="258"/>
                  </a:cubicBezTo>
                  <a:close/>
                  <a:moveTo>
                    <a:pt x="1897" y="381"/>
                  </a:moveTo>
                  <a:cubicBezTo>
                    <a:pt x="1874" y="391"/>
                    <a:pt x="1850" y="391"/>
                    <a:pt x="1827" y="381"/>
                  </a:cubicBezTo>
                  <a:cubicBezTo>
                    <a:pt x="1811" y="374"/>
                    <a:pt x="1812" y="360"/>
                    <a:pt x="1827" y="350"/>
                  </a:cubicBezTo>
                  <a:cubicBezTo>
                    <a:pt x="1838" y="344"/>
                    <a:pt x="1850" y="343"/>
                    <a:pt x="1864" y="343"/>
                  </a:cubicBezTo>
                  <a:cubicBezTo>
                    <a:pt x="1875" y="342"/>
                    <a:pt x="1887" y="344"/>
                    <a:pt x="1898" y="352"/>
                  </a:cubicBezTo>
                  <a:cubicBezTo>
                    <a:pt x="1912" y="362"/>
                    <a:pt x="1912" y="373"/>
                    <a:pt x="1897" y="381"/>
                  </a:cubicBezTo>
                  <a:close/>
                </a:path>
              </a:pathLst>
            </a:custGeom>
            <a:solidFill>
              <a:srgbClr val="F18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C37FDA8B-C07B-D55A-4DDB-1390893D4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6529" y="340045"/>
            <a:ext cx="4056542" cy="724247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McDonald’s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D3243DD6-E945-7E60-632A-21EFD5753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718"/>
            <a:ext cx="1104900" cy="11049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1E47903-62E2-1DFD-360E-FD546C214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10" y="1200657"/>
            <a:ext cx="5977444" cy="59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0221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TextBox 16"/>
          <p:cNvSpPr txBox="1"/>
          <p:nvPr/>
        </p:nvSpPr>
        <p:spPr>
          <a:xfrm flipH="1">
            <a:off x="0" y="1244851"/>
            <a:ext cx="4857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Portfolio</a:t>
            </a:r>
          </a:p>
          <a:p>
            <a:pPr algn="r"/>
            <a:r>
              <a:rPr lang="en-US" altLang="ko-KR" sz="28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Presentation</a:t>
            </a:r>
            <a:r>
              <a:rPr lang="en-US" altLang="ko-KR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2800" b="1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Designed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1838" y="2715024"/>
            <a:ext cx="42157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pPr algn="r"/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FC23073-2B7D-4512-9DB2-E5F537BA6D20}"/>
              </a:ext>
            </a:extLst>
          </p:cNvPr>
          <p:cNvSpPr/>
          <p:nvPr/>
        </p:nvSpPr>
        <p:spPr>
          <a:xfrm>
            <a:off x="1386472" y="5389018"/>
            <a:ext cx="3359700" cy="73220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E2E33"/>
              </a:gs>
              <a:gs pos="99000">
                <a:srgbClr val="C00000"/>
              </a:gs>
            </a:gsLst>
            <a:lin ang="5400000" scaled="1"/>
          </a:gradFill>
          <a:ln>
            <a:noFill/>
          </a:ln>
          <a:effectLst>
            <a:glow rad="152400">
              <a:srgbClr val="FF0000">
                <a:alpha val="4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PowerPoint  Presentation</a:t>
            </a:r>
            <a:endParaRPr lang="ko-KR" altLang="en-US" sz="1600" b="1">
              <a:solidFill>
                <a:schemeClr val="bg1"/>
              </a:solidFill>
            </a:endParaRPr>
          </a:p>
        </p:txBody>
      </p:sp>
      <p:cxnSp>
        <p:nvCxnSpPr>
          <p:cNvPr id="27" name="Straight Arrow Connector 8">
            <a:extLst>
              <a:ext uri="{FF2B5EF4-FFF2-40B4-BE49-F238E27FC236}">
                <a16:creationId xmlns:a16="http://schemas.microsoft.com/office/drawing/2014/main" id="{003C2CED-FBB9-4F99-90D7-B51274F82969}"/>
              </a:ext>
            </a:extLst>
          </p:cNvPr>
          <p:cNvCxnSpPr/>
          <p:nvPr/>
        </p:nvCxnSpPr>
        <p:spPr>
          <a:xfrm flipH="1">
            <a:off x="832919" y="2454071"/>
            <a:ext cx="3913253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B6177E-95AC-8226-A937-7486DAC2C005}"/>
              </a:ext>
            </a:extLst>
          </p:cNvPr>
          <p:cNvSpPr txBox="1"/>
          <p:nvPr/>
        </p:nvSpPr>
        <p:spPr>
          <a:xfrm>
            <a:off x="1542729" y="340045"/>
            <a:ext cx="4056542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</a:rPr>
              <a:t>McDonald’s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B075B4-7871-DAF9-BFA9-7F2C916A7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8" y="149718"/>
            <a:ext cx="1104900" cy="1104900"/>
          </a:xfrm>
          <a:prstGeom prst="rect">
            <a:avLst/>
          </a:prstGeom>
        </p:spPr>
      </p:pic>
      <p:pic>
        <p:nvPicPr>
          <p:cNvPr id="3074" name="Picture 2" descr="Gratis Foto De Una Mujer Comiendo En Mc Donald's Foto de stock">
            <a:extLst>
              <a:ext uri="{FF2B5EF4-FFF2-40B4-BE49-F238E27FC236}">
                <a16:creationId xmlns:a16="http://schemas.microsoft.com/office/drawing/2014/main" id="{1A427334-C0AA-D327-E55C-B98C90247BEC}"/>
              </a:ext>
            </a:extLst>
          </p:cNvPr>
          <p:cNvPicPr>
            <a:picLocks noGrp="1" noChangeAspect="1" noChangeArrowheads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r="15794"/>
          <a:stretch>
            <a:fillRect/>
          </a:stretch>
        </p:blipFill>
        <p:spPr bwMode="auto">
          <a:xfrm>
            <a:off x="5314950" y="149225"/>
            <a:ext cx="6724650" cy="651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3293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DFD8AC83-05B2-47D3-9F6E-05933B983C8D}"/>
              </a:ext>
            </a:extLst>
          </p:cNvPr>
          <p:cNvGrpSpPr/>
          <p:nvPr/>
        </p:nvGrpSpPr>
        <p:grpSpPr>
          <a:xfrm>
            <a:off x="5622957" y="1782628"/>
            <a:ext cx="593022" cy="1165662"/>
            <a:chOff x="4136752" y="1733231"/>
            <a:chExt cx="723792" cy="1422710"/>
          </a:xfrm>
          <a:solidFill>
            <a:srgbClr val="FF0000"/>
          </a:solidFill>
        </p:grpSpPr>
        <p:sp>
          <p:nvSpPr>
            <p:cNvPr id="4" name="Chevron 4">
              <a:extLst>
                <a:ext uri="{FF2B5EF4-FFF2-40B4-BE49-F238E27FC236}">
                  <a16:creationId xmlns:a16="http://schemas.microsoft.com/office/drawing/2014/main" id="{E68EDA36-8728-4BF0-B0B8-F133C68239DF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372E6874-8650-421A-B1DB-D3D654E23E22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E2654BA-2AB2-44D5-9E8D-E007D5F74C89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1BE06ABA-6FEA-4F46-8705-747F27674A12}"/>
              </a:ext>
            </a:extLst>
          </p:cNvPr>
          <p:cNvGrpSpPr/>
          <p:nvPr/>
        </p:nvGrpSpPr>
        <p:grpSpPr>
          <a:xfrm rot="10800000">
            <a:off x="5969610" y="2843183"/>
            <a:ext cx="593022" cy="1165662"/>
            <a:chOff x="4136752" y="1733231"/>
            <a:chExt cx="723792" cy="1422710"/>
          </a:xfrm>
          <a:solidFill>
            <a:schemeClr val="accent3"/>
          </a:solidFill>
        </p:grpSpPr>
        <p:sp>
          <p:nvSpPr>
            <p:cNvPr id="8" name="Chevron 8">
              <a:extLst>
                <a:ext uri="{FF2B5EF4-FFF2-40B4-BE49-F238E27FC236}">
                  <a16:creationId xmlns:a16="http://schemas.microsoft.com/office/drawing/2014/main" id="{356A1A23-8CE2-40C2-84B5-DF7D333FA641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4127F624-07C5-4DBB-908E-A4C343B41F22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571D9AC2-A7F9-4428-AAC8-DE21CAECB870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175ECB7-1C0B-4C24-B521-937211E2E415}"/>
              </a:ext>
            </a:extLst>
          </p:cNvPr>
          <p:cNvGrpSpPr/>
          <p:nvPr/>
        </p:nvGrpSpPr>
        <p:grpSpPr>
          <a:xfrm>
            <a:off x="5622957" y="3903738"/>
            <a:ext cx="593022" cy="1165662"/>
            <a:chOff x="4136752" y="1733231"/>
            <a:chExt cx="723792" cy="1422710"/>
          </a:xfrm>
          <a:solidFill>
            <a:srgbClr val="FF0000"/>
          </a:solidFill>
        </p:grpSpPr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id="{E12E5765-0599-42FF-AEC0-F428C90F487E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5889E357-0739-43A9-B6B1-059816FD57D7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C40699AB-F073-4E43-A331-507812C5BF4B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81B46C9B-8B3A-4B41-90B3-C63F884A3CA8}"/>
              </a:ext>
            </a:extLst>
          </p:cNvPr>
          <p:cNvGrpSpPr/>
          <p:nvPr/>
        </p:nvGrpSpPr>
        <p:grpSpPr>
          <a:xfrm rot="10800000">
            <a:off x="5969610" y="4964293"/>
            <a:ext cx="593022" cy="1165662"/>
            <a:chOff x="4136752" y="1733231"/>
            <a:chExt cx="723792" cy="1422710"/>
          </a:xfrm>
          <a:solidFill>
            <a:schemeClr val="accent1"/>
          </a:solidFill>
        </p:grpSpPr>
        <p:sp>
          <p:nvSpPr>
            <p:cNvPr id="16" name="Chevron 16">
              <a:extLst>
                <a:ext uri="{FF2B5EF4-FFF2-40B4-BE49-F238E27FC236}">
                  <a16:creationId xmlns:a16="http://schemas.microsoft.com/office/drawing/2014/main" id="{4BD3BB7C-BF4F-4420-B959-15A3D51F7207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F7BA7629-9663-4903-8E90-D5F83D4D8F16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A7752468-94CD-4107-A910-CD5AA43C2165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5A92C50-376B-4534-A9A1-0915DCD83DE9}"/>
              </a:ext>
            </a:extLst>
          </p:cNvPr>
          <p:cNvSpPr txBox="1"/>
          <p:nvPr/>
        </p:nvSpPr>
        <p:spPr>
          <a:xfrm>
            <a:off x="4447243" y="1813321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>
                <a:solidFill>
                  <a:srgbClr val="FF0000"/>
                </a:solidFill>
                <a:cs typeface="Arial" panose="020b0604020202020204" pitchFamily="34" charset="0"/>
              </a:rPr>
              <a:t>01</a:t>
            </a:r>
            <a:endParaRPr lang="ko-KR" altLang="en-US" sz="6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9BC296-B707-482B-A22B-99486F9B60EB}"/>
              </a:ext>
            </a:extLst>
          </p:cNvPr>
          <p:cNvSpPr txBox="1"/>
          <p:nvPr/>
        </p:nvSpPr>
        <p:spPr>
          <a:xfrm>
            <a:off x="6721273" y="2935931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>
                <a:solidFill>
                  <a:schemeClr val="accent3"/>
                </a:solidFill>
                <a:cs typeface="Arial" panose="020b0604020202020204" pitchFamily="34" charset="0"/>
              </a:rPr>
              <a:t>02</a:t>
            </a:r>
            <a:endParaRPr lang="ko-KR" altLang="en-US" sz="6000" b="1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324926-6743-4750-96DB-12B9C13C672B}"/>
              </a:ext>
            </a:extLst>
          </p:cNvPr>
          <p:cNvSpPr txBox="1"/>
          <p:nvPr/>
        </p:nvSpPr>
        <p:spPr>
          <a:xfrm>
            <a:off x="6721273" y="5055022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>
                <a:solidFill>
                  <a:schemeClr val="accent1"/>
                </a:solidFill>
                <a:cs typeface="Arial" panose="020b0604020202020204" pitchFamily="34" charset="0"/>
              </a:rPr>
              <a:t>04</a:t>
            </a:r>
            <a:endParaRPr lang="ko-KR" altLang="en-US" sz="60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3E1D79-91D2-436F-A63D-1B950DCBC742}"/>
              </a:ext>
            </a:extLst>
          </p:cNvPr>
          <p:cNvSpPr txBox="1"/>
          <p:nvPr/>
        </p:nvSpPr>
        <p:spPr>
          <a:xfrm>
            <a:off x="4447243" y="3974902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>
                <a:solidFill>
                  <a:srgbClr val="FF0000"/>
                </a:solidFill>
                <a:cs typeface="Arial" panose="020b0604020202020204" pitchFamily="34" charset="0"/>
              </a:rPr>
              <a:t>03</a:t>
            </a:r>
            <a:endParaRPr lang="ko-KR" altLang="en-US" sz="6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54AD6EE4-2BEB-4796-AAD1-F98EDF0D2B30}"/>
              </a:ext>
            </a:extLst>
          </p:cNvPr>
          <p:cNvGrpSpPr/>
          <p:nvPr/>
        </p:nvGrpSpPr>
        <p:grpSpPr>
          <a:xfrm>
            <a:off x="7159285" y="1859486"/>
            <a:ext cx="4024530" cy="923330"/>
            <a:chOff x="2551704" y="4283314"/>
            <a:chExt cx="935720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3BC038A-2F78-43F9-B55B-D80F40D8B880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78413F-AEE7-40F2-9944-2502E5071557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4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95322CAF-9962-4F8E-9A85-6CB576F39D44}"/>
              </a:ext>
            </a:extLst>
          </p:cNvPr>
          <p:cNvGrpSpPr/>
          <p:nvPr/>
        </p:nvGrpSpPr>
        <p:grpSpPr>
          <a:xfrm>
            <a:off x="7159285" y="4038678"/>
            <a:ext cx="4024530" cy="923330"/>
            <a:chOff x="2551704" y="4283314"/>
            <a:chExt cx="935720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4D15C9-3C19-406D-B5E5-6B66D54BF7F0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5FA95A-3BB5-45FE-94D2-8562055E6040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2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78315310-9107-4283-B2FD-113DB50070C5}"/>
              </a:ext>
            </a:extLst>
          </p:cNvPr>
          <p:cNvGrpSpPr/>
          <p:nvPr/>
        </p:nvGrpSpPr>
        <p:grpSpPr>
          <a:xfrm>
            <a:off x="1046286" y="2949082"/>
            <a:ext cx="4015361" cy="923330"/>
            <a:chOff x="2551704" y="4283314"/>
            <a:chExt cx="935720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208D9F-1E85-488B-B766-37AB5C39ED73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123B99-FC74-4A6D-9703-FE8C39D8021F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3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59E3ED7F-5408-4B25-B938-B444E0F78848}"/>
              </a:ext>
            </a:extLst>
          </p:cNvPr>
          <p:cNvGrpSpPr/>
          <p:nvPr/>
        </p:nvGrpSpPr>
        <p:grpSpPr>
          <a:xfrm>
            <a:off x="1046285" y="5128275"/>
            <a:ext cx="4015361" cy="923330"/>
            <a:chOff x="2551704" y="4283314"/>
            <a:chExt cx="935720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108CAA-2E1D-488B-97A0-7F88F26599FA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EBA201-5F74-4789-BD68-80266C991C7B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35" name="Straight Connector 35">
            <a:extLst>
              <a:ext uri="{FF2B5EF4-FFF2-40B4-BE49-F238E27FC236}">
                <a16:creationId xmlns:a16="http://schemas.microsoft.com/office/drawing/2014/main" id="{5B1862E5-5F89-40C0-AE6E-318DC973458D}"/>
              </a:ext>
            </a:extLst>
          </p:cNvPr>
          <p:cNvCxnSpPr/>
          <p:nvPr/>
        </p:nvCxnSpPr>
        <p:spPr>
          <a:xfrm>
            <a:off x="6930859" y="1789629"/>
            <a:ext cx="4320000" cy="0"/>
          </a:xfrm>
          <a:prstGeom prst="line">
            <a:avLst/>
          </a:prstGeom>
          <a:ln w="190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6">
            <a:extLst>
              <a:ext uri="{FF2B5EF4-FFF2-40B4-BE49-F238E27FC236}">
                <a16:creationId xmlns:a16="http://schemas.microsoft.com/office/drawing/2014/main" id="{70E7FC0D-6FAD-48C0-97E7-3044E282282E}"/>
              </a:ext>
            </a:extLst>
          </p:cNvPr>
          <p:cNvCxnSpPr/>
          <p:nvPr/>
        </p:nvCxnSpPr>
        <p:spPr>
          <a:xfrm>
            <a:off x="6930859" y="2828983"/>
            <a:ext cx="4320000" cy="0"/>
          </a:xfrm>
          <a:prstGeom prst="line">
            <a:avLst/>
          </a:prstGeom>
          <a:ln w="190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7">
            <a:extLst>
              <a:ext uri="{FF2B5EF4-FFF2-40B4-BE49-F238E27FC236}">
                <a16:creationId xmlns:a16="http://schemas.microsoft.com/office/drawing/2014/main" id="{36D956B4-77B8-4F0E-96C6-4306F36838E3}"/>
              </a:ext>
            </a:extLst>
          </p:cNvPr>
          <p:cNvCxnSpPr/>
          <p:nvPr/>
        </p:nvCxnSpPr>
        <p:spPr>
          <a:xfrm>
            <a:off x="6930859" y="3961843"/>
            <a:ext cx="4320000" cy="0"/>
          </a:xfrm>
          <a:prstGeom prst="line">
            <a:avLst/>
          </a:prstGeom>
          <a:ln w="190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8">
            <a:extLst>
              <a:ext uri="{FF2B5EF4-FFF2-40B4-BE49-F238E27FC236}">
                <a16:creationId xmlns:a16="http://schemas.microsoft.com/office/drawing/2014/main" id="{C7CBEBED-F8C9-4166-9B93-21D6E97F45C2}"/>
              </a:ext>
            </a:extLst>
          </p:cNvPr>
          <p:cNvCxnSpPr/>
          <p:nvPr/>
        </p:nvCxnSpPr>
        <p:spPr>
          <a:xfrm>
            <a:off x="6930859" y="5001197"/>
            <a:ext cx="4320000" cy="0"/>
          </a:xfrm>
          <a:prstGeom prst="line">
            <a:avLst/>
          </a:prstGeom>
          <a:ln w="190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9">
            <a:extLst>
              <a:ext uri="{FF2B5EF4-FFF2-40B4-BE49-F238E27FC236}">
                <a16:creationId xmlns:a16="http://schemas.microsoft.com/office/drawing/2014/main" id="{5F92B46A-2648-47BA-AF8D-CD1CC057E0AC}"/>
              </a:ext>
            </a:extLst>
          </p:cNvPr>
          <p:cNvCxnSpPr/>
          <p:nvPr/>
        </p:nvCxnSpPr>
        <p:spPr>
          <a:xfrm>
            <a:off x="941475" y="2891699"/>
            <a:ext cx="4320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0">
            <a:extLst>
              <a:ext uri="{FF2B5EF4-FFF2-40B4-BE49-F238E27FC236}">
                <a16:creationId xmlns:a16="http://schemas.microsoft.com/office/drawing/2014/main" id="{FA136864-8741-4DC8-A666-EA0CAAA1F22A}"/>
              </a:ext>
            </a:extLst>
          </p:cNvPr>
          <p:cNvCxnSpPr/>
          <p:nvPr/>
        </p:nvCxnSpPr>
        <p:spPr>
          <a:xfrm>
            <a:off x="941475" y="3931053"/>
            <a:ext cx="4320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1">
            <a:extLst>
              <a:ext uri="{FF2B5EF4-FFF2-40B4-BE49-F238E27FC236}">
                <a16:creationId xmlns:a16="http://schemas.microsoft.com/office/drawing/2014/main" id="{950504FE-F08E-4DF1-B02B-9D5A6B943AAF}"/>
              </a:ext>
            </a:extLst>
          </p:cNvPr>
          <p:cNvCxnSpPr/>
          <p:nvPr/>
        </p:nvCxnSpPr>
        <p:spPr>
          <a:xfrm>
            <a:off x="941475" y="5063913"/>
            <a:ext cx="4320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2">
            <a:extLst>
              <a:ext uri="{FF2B5EF4-FFF2-40B4-BE49-F238E27FC236}">
                <a16:creationId xmlns:a16="http://schemas.microsoft.com/office/drawing/2014/main" id="{A9FC76BF-5449-4DC6-9FE8-179696E0B366}"/>
              </a:ext>
            </a:extLst>
          </p:cNvPr>
          <p:cNvCxnSpPr/>
          <p:nvPr/>
        </p:nvCxnSpPr>
        <p:spPr>
          <a:xfrm>
            <a:off x="941475" y="6103267"/>
            <a:ext cx="4320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0D35E525-1A92-A264-7A86-B81E376D1037}"/>
              </a:ext>
            </a:extLst>
          </p:cNvPr>
          <p:cNvSpPr txBox="1"/>
          <p:nvPr/>
        </p:nvSpPr>
        <p:spPr>
          <a:xfrm>
            <a:off x="1542729" y="340045"/>
            <a:ext cx="4056542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</a:rPr>
              <a:t>McDonald’s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81883002-3A0F-C9DE-8240-1672F402F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8" y="149718"/>
            <a:ext cx="1104900" cy="110490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856BC790-AD38-D8B4-629D-ABA222883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9" y="827051"/>
            <a:ext cx="3722087" cy="2186726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6824D845-6C7B-BC1A-E69F-76F7C3032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65241" y="4761018"/>
            <a:ext cx="3722087" cy="218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872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Cover and End Slide Master">
  <a:themeElements>
    <a:clrScheme name="allppt-Bu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Section Break Slide Master">
  <a:themeElements>
    <a:clrScheme name="allppt-Bu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3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Panorámica</PresentationFormat>
  <Paragraphs>202</Paragraphs>
  <Slides>26</Slides>
  <Notes>19</Notes>
  <TotalTime>2012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5">
      <vt:lpstr>Arial</vt:lpstr>
      <vt:lpstr>Arial Unicode MS</vt:lpstr>
      <vt:lpstr>맑은 고딕</vt:lpstr>
      <vt:lpstr>Bluetea</vt:lpstr>
      <vt:lpstr>Cooper Black</vt:lpstr>
      <vt:lpstr>FZShuTi</vt:lpstr>
      <vt:lpstr>Calibri</vt:lpstr>
      <vt:lpstr>Cabin</vt:lpstr>
      <vt:lpstr>Oswald</vt:lpstr>
      <vt:lpstr>Roboto</vt:lpstr>
      <vt:lpstr>Rubik</vt:lpstr>
      <vt:lpstr>Catamaran</vt:lpstr>
      <vt:lpstr>Montserrat</vt:lpstr>
      <vt:lpstr>DM Sans</vt:lpstr>
      <vt:lpstr>Arial (Títulos)</vt:lpstr>
      <vt:lpstr>Rozha One</vt:lpstr>
      <vt:lpstr>Barlow</vt:lpstr>
      <vt:lpstr>Bahnschrift</vt:lpstr>
      <vt:lpstr>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Presentacion de McDonald's</dc:title>
  <dc:creator>slidesppt.net</dc:creator>
  <cp:lastModifiedBy>Franklin</cp:lastModifiedBy>
  <cp:revision>106</cp:revision>
  <dcterms:created xsi:type="dcterms:W3CDTF">2018-04-24T17:14:44Z</dcterms:created>
  <dcterms:modified xsi:type="dcterms:W3CDTF">2024-04-10T18:09:15Z</dcterms:modified>
</cp:coreProperties>
</file>