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7"/>
  </p:notesMasterIdLst>
  <p:handoutMasterIdLst>
    <p:handoutMasterId r:id="rId28"/>
  </p:handoutMasterIdLst>
  <p:sldIdLst>
    <p:sldId id="266" r:id="rId3"/>
    <p:sldId id="1082" r:id="rId4"/>
    <p:sldId id="347" r:id="rId5"/>
    <p:sldId id="298" r:id="rId6"/>
    <p:sldId id="295" r:id="rId7"/>
    <p:sldId id="307" r:id="rId8"/>
    <p:sldId id="352" r:id="rId9"/>
    <p:sldId id="309" r:id="rId10"/>
    <p:sldId id="311" r:id="rId11"/>
    <p:sldId id="261" r:id="rId12"/>
    <p:sldId id="353" r:id="rId13"/>
    <p:sldId id="315" r:id="rId14"/>
    <p:sldId id="317" r:id="rId15"/>
    <p:sldId id="377" r:id="rId16"/>
    <p:sldId id="323" r:id="rId17"/>
    <p:sldId id="379" r:id="rId18"/>
    <p:sldId id="382" r:id="rId19"/>
    <p:sldId id="346" r:id="rId20"/>
    <p:sldId id="1079" r:id="rId21"/>
    <p:sldId id="1071" r:id="rId22"/>
    <p:sldId id="1080" r:id="rId23"/>
    <p:sldId id="436" r:id="rId24"/>
    <p:sldId id="437" r:id="rId25"/>
    <p:sldId id="1078"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EA9"/>
    <a:srgbClr val="1EA9F2"/>
    <a:srgbClr val="19A5BE"/>
    <a:srgbClr val="53C3CD"/>
    <a:srgbClr val="0587AF"/>
    <a:srgbClr val="0287B0"/>
    <a:srgbClr val="B2C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9" autoAdjust="0"/>
    <p:restoredTop sz="94630" autoAdjust="0"/>
  </p:normalViewPr>
  <p:slideViewPr>
    <p:cSldViewPr snapToGrid="0" showGuides="1">
      <p:cViewPr varScale="1">
        <p:scale>
          <a:sx n="65" d="100"/>
          <a:sy n="65" d="100"/>
        </p:scale>
        <p:origin x="894" y="48"/>
      </p:cViewPr>
      <p:guideLst>
        <p:guide orient="horz" pos="2184"/>
        <p:guide pos="3840"/>
      </p:guideLst>
    </p:cSldViewPr>
  </p:slideViewPr>
  <p:outlineViewPr>
    <p:cViewPr>
      <p:scale>
        <a:sx n="33" d="100"/>
        <a:sy n="33" d="100"/>
      </p:scale>
      <p:origin x="0" y="-7968"/>
    </p:cViewPr>
  </p:outlineViewPr>
  <p:notesTextViewPr>
    <p:cViewPr>
      <p:scale>
        <a:sx n="1" d="1"/>
        <a:sy n="1" d="1"/>
      </p:scale>
      <p:origin x="0" y="0"/>
    </p:cViewPr>
  </p:notesTextViewPr>
  <p:sorterViewPr>
    <p:cViewPr>
      <p:scale>
        <a:sx n="47" d="100"/>
        <a:sy n="47" d="100"/>
      </p:scale>
      <p:origin x="0" y="0"/>
    </p:cViewPr>
  </p:sorterViewPr>
  <p:notesViewPr>
    <p:cSldViewPr>
      <p:cViewPr>
        <p:scale>
          <a:sx n="66" d="100"/>
          <a:sy n="66" d="100"/>
        </p:scale>
        <p:origin x="3438" y="6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EB42279-37CA-4E7C-BF65-96F17D026D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Marcador de fecha 2">
            <a:extLst>
              <a:ext uri="{FF2B5EF4-FFF2-40B4-BE49-F238E27FC236}">
                <a16:creationId xmlns:a16="http://schemas.microsoft.com/office/drawing/2014/main" id="{11ED57E5-89F5-4772-B0A5-2BFCAD836F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B22226-1E9A-4684-9E3E-E52DED9026D8}" type="datetimeFigureOut">
              <a:rPr lang="LID4096" smtClean="0"/>
              <a:t>03/25/2024</a:t>
            </a:fld>
            <a:endParaRPr lang="LID4096"/>
          </a:p>
        </p:txBody>
      </p:sp>
      <p:sp>
        <p:nvSpPr>
          <p:cNvPr id="4" name="Marcador de pie de página 3">
            <a:extLst>
              <a:ext uri="{FF2B5EF4-FFF2-40B4-BE49-F238E27FC236}">
                <a16:creationId xmlns:a16="http://schemas.microsoft.com/office/drawing/2014/main" id="{73A72509-665E-4366-8DF7-A0A51F04A5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5" name="Marcador de número de diapositiva 4">
            <a:extLst>
              <a:ext uri="{FF2B5EF4-FFF2-40B4-BE49-F238E27FC236}">
                <a16:creationId xmlns:a16="http://schemas.microsoft.com/office/drawing/2014/main" id="{BC18F961-E415-4866-A6C0-50FF83C22E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E9FE74-9018-4BFA-BA2B-0768646A0E0A}" type="slidenum">
              <a:rPr lang="LID4096" smtClean="0"/>
              <a:t>‹Nº›</a:t>
            </a:fld>
            <a:endParaRPr lang="LID4096"/>
          </a:p>
        </p:txBody>
      </p:sp>
    </p:spTree>
    <p:extLst>
      <p:ext uri="{BB962C8B-B14F-4D97-AF65-F5344CB8AC3E}">
        <p14:creationId xmlns:p14="http://schemas.microsoft.com/office/powerpoint/2010/main" val="128738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‹Nº›</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p:txBody>
      </p:sp>
      <p:sp>
        <p:nvSpPr>
          <p:cNvPr id="4" name="Marcador de número de diapositiva 3"/>
          <p:cNvSpPr>
            <a:spLocks noGrp="1"/>
          </p:cNvSpPr>
          <p:nvPr>
            <p:ph type="sldNum" sz="quarter" idx="5"/>
          </p:nvPr>
        </p:nvSpPr>
        <p:spPr/>
        <p:txBody>
          <a:bodyPr/>
          <a:lstStyle/>
          <a:p>
            <a:fld id="{DA8C8EFA-96ED-4A18-B46D-8BDC030E3AF6}" type="slidenum">
              <a:rPr lang="zh-CN" altLang="en-US" smtClean="0"/>
              <a:t>1</a:t>
            </a:fld>
            <a:endParaRPr lang="zh-CN" altLang="en-US"/>
          </a:p>
        </p:txBody>
      </p:sp>
    </p:spTree>
    <p:extLst>
      <p:ext uri="{BB962C8B-B14F-4D97-AF65-F5344CB8AC3E}">
        <p14:creationId xmlns:p14="http://schemas.microsoft.com/office/powerpoint/2010/main" val="1899776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p>
            <a:fld id="{652F1279-6CE4-4169-83D3-4483097B6907}" type="slidenum">
              <a:rPr lang="en-US" smtClean="0"/>
              <a:t>15</a:t>
            </a:fld>
            <a:endParaRPr lang="en-US"/>
          </a:p>
        </p:txBody>
      </p:sp>
    </p:spTree>
    <p:extLst>
      <p:ext uri="{BB962C8B-B14F-4D97-AF65-F5344CB8AC3E}">
        <p14:creationId xmlns:p14="http://schemas.microsoft.com/office/powerpoint/2010/main" val="2996856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p>
            <a:fld id="{652F1279-6CE4-4169-83D3-4483097B6907}" type="slidenum">
              <a:rPr lang="en-US" smtClean="0"/>
              <a:t>16</a:t>
            </a:fld>
            <a:endParaRPr lang="en-US"/>
          </a:p>
        </p:txBody>
      </p:sp>
    </p:spTree>
    <p:extLst>
      <p:ext uri="{BB962C8B-B14F-4D97-AF65-F5344CB8AC3E}">
        <p14:creationId xmlns:p14="http://schemas.microsoft.com/office/powerpoint/2010/main" val="200956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p>
            <a:fld id="{652F1279-6CE4-4169-83D3-4483097B6907}" type="slidenum">
              <a:rPr lang="en-US" smtClean="0"/>
              <a:t>17</a:t>
            </a:fld>
            <a:endParaRPr lang="en-US"/>
          </a:p>
        </p:txBody>
      </p:sp>
    </p:spTree>
    <p:extLst>
      <p:ext uri="{BB962C8B-B14F-4D97-AF65-F5344CB8AC3E}">
        <p14:creationId xmlns:p14="http://schemas.microsoft.com/office/powerpoint/2010/main" val="47747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148547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itchFamily="34" charset="0"/>
                <a:cs typeface="Arial" pitchFamily="34" charset="0"/>
              </a:rPr>
              <a:t>slidesppt.net</a:t>
            </a:r>
            <a:endParaRPr lang="ko-KR" altLang="en-US" sz="1100">
              <a:solidFill>
                <a:srgbClr val="143A78"/>
              </a:solidFill>
              <a:latin typeface="Arial" pitchFamily="34" charset="0"/>
              <a:cs typeface="Arial" pitchFamily="34" charset="0"/>
            </a:endParaRPr>
          </a:p>
          <a:p>
            <a:pPr marL="158750" indent="0">
              <a:buNone/>
            </a:pPr>
            <a:endParaRPr lang="es-PE"/>
          </a:p>
        </p:txBody>
      </p:sp>
    </p:spTree>
    <p:extLst>
      <p:ext uri="{BB962C8B-B14F-4D97-AF65-F5344CB8AC3E}">
        <p14:creationId xmlns:p14="http://schemas.microsoft.com/office/powerpoint/2010/main" val="71631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itchFamily="34" charset="0"/>
                <a:cs typeface="Arial" pitchFamily="34" charset="0"/>
              </a:rPr>
              <a:t>slidesppt.net</a:t>
            </a:r>
            <a:endParaRPr lang="ko-KR" altLang="en-US" sz="1200">
              <a:solidFill>
                <a:srgbClr val="0070C0"/>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21</a:t>
            </a:fld>
            <a:endParaRPr lang="es-ES"/>
          </a:p>
        </p:txBody>
      </p:sp>
    </p:spTree>
    <p:extLst>
      <p:ext uri="{BB962C8B-B14F-4D97-AF65-F5344CB8AC3E}">
        <p14:creationId xmlns:p14="http://schemas.microsoft.com/office/powerpoint/2010/main" val="2295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itchFamily="34" charset="0"/>
                <a:cs typeface="Arial" pitchFamily="34" charset="0"/>
              </a:rPr>
              <a:t>slidesppt.net</a:t>
            </a:r>
            <a:endParaRPr lang="ko-KR" altLang="en-US" sz="1200">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22</a:t>
            </a:fld>
            <a:endParaRPr lang="en-US"/>
          </a:p>
        </p:txBody>
      </p:sp>
    </p:spTree>
    <p:extLst>
      <p:ext uri="{BB962C8B-B14F-4D97-AF65-F5344CB8AC3E}">
        <p14:creationId xmlns:p14="http://schemas.microsoft.com/office/powerpoint/2010/main" val="315300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itchFamily="34" charset="0"/>
                <a:cs typeface="Arial" pitchFamily="34" charset="0"/>
              </a:rPr>
              <a:t>slidesppt.net</a:t>
            </a:r>
            <a:endParaRPr lang="ko-KR" altLang="en-US" sz="1200">
              <a:solidFill>
                <a:srgbClr val="0070C0"/>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23</a:t>
            </a:fld>
            <a:endParaRPr lang="es-ES"/>
          </a:p>
        </p:txBody>
      </p:sp>
    </p:spTree>
    <p:extLst>
      <p:ext uri="{BB962C8B-B14F-4D97-AF65-F5344CB8AC3E}">
        <p14:creationId xmlns:p14="http://schemas.microsoft.com/office/powerpoint/2010/main" val="4255165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257010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p>
            <a:fld id="{652F1279-6CE4-4169-83D3-4483097B6907}" type="slidenum">
              <a:rPr lang="en-US" smtClean="0"/>
              <a:t>3</a:t>
            </a:fld>
            <a:endParaRPr lang="en-US"/>
          </a:p>
        </p:txBody>
      </p:sp>
    </p:spTree>
    <p:extLst>
      <p:ext uri="{BB962C8B-B14F-4D97-AF65-F5344CB8AC3E}">
        <p14:creationId xmlns:p14="http://schemas.microsoft.com/office/powerpoint/2010/main" val="235139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p>
            <a:fld id="{652F1279-6CE4-4169-83D3-4483097B6907}" type="slidenum">
              <a:rPr lang="en-US" smtClean="0"/>
              <a:t>5</a:t>
            </a:fld>
            <a:endParaRPr lang="en-US"/>
          </a:p>
        </p:txBody>
      </p:sp>
    </p:spTree>
    <p:extLst>
      <p:ext uri="{BB962C8B-B14F-4D97-AF65-F5344CB8AC3E}">
        <p14:creationId xmlns:p14="http://schemas.microsoft.com/office/powerpoint/2010/main" val="243946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p>
            <a:fld id="{652F1279-6CE4-4169-83D3-4483097B6907}" type="slidenum">
              <a:rPr lang="en-US" smtClean="0"/>
              <a:t>7</a:t>
            </a:fld>
            <a:endParaRPr lang="en-US"/>
          </a:p>
        </p:txBody>
      </p:sp>
    </p:spTree>
    <p:extLst>
      <p:ext uri="{BB962C8B-B14F-4D97-AF65-F5344CB8AC3E}">
        <p14:creationId xmlns:p14="http://schemas.microsoft.com/office/powerpoint/2010/main" val="421437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p>
            <a:fld id="{652F1279-6CE4-4169-83D3-4483097B6907}" type="slidenum">
              <a:rPr lang="en-US" smtClean="0"/>
              <a:t>9</a:t>
            </a:fld>
            <a:endParaRPr lang="en-US"/>
          </a:p>
        </p:txBody>
      </p:sp>
    </p:spTree>
    <p:extLst>
      <p:ext uri="{BB962C8B-B14F-4D97-AF65-F5344CB8AC3E}">
        <p14:creationId xmlns:p14="http://schemas.microsoft.com/office/powerpoint/2010/main" val="360918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f391192_0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54" name="Google Shape;35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pPr marL="0" lvl="0" indent="0" algn="l" rtl="0">
              <a:spcBef>
                <a:spcPct val="0"/>
              </a:spcBef>
              <a:spcAft>
                <a:spcPct val="0"/>
              </a:spcAft>
              <a:buNone/>
            </a:pPr>
            <a:endParaRPr/>
          </a:p>
        </p:txBody>
      </p:sp>
    </p:spTree>
    <p:extLst>
      <p:ext uri="{BB962C8B-B14F-4D97-AF65-F5344CB8AC3E}">
        <p14:creationId xmlns:p14="http://schemas.microsoft.com/office/powerpoint/2010/main" val="280881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p>
            <a:fld id="{652F1279-6CE4-4169-83D3-4483097B6907}" type="slidenum">
              <a:rPr lang="en-US" smtClean="0"/>
              <a:t>11</a:t>
            </a:fld>
            <a:endParaRPr lang="en-US"/>
          </a:p>
        </p:txBody>
      </p:sp>
    </p:spTree>
    <p:extLst>
      <p:ext uri="{BB962C8B-B14F-4D97-AF65-F5344CB8AC3E}">
        <p14:creationId xmlns:p14="http://schemas.microsoft.com/office/powerpoint/2010/main" val="411969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p>
            <a:fld id="{652F1279-6CE4-4169-83D3-4483097B6907}" type="slidenum">
              <a:rPr lang="en-US" smtClean="0"/>
              <a:t>12</a:t>
            </a:fld>
            <a:endParaRPr lang="en-US"/>
          </a:p>
        </p:txBody>
      </p:sp>
    </p:spTree>
    <p:extLst>
      <p:ext uri="{BB962C8B-B14F-4D97-AF65-F5344CB8AC3E}">
        <p14:creationId xmlns:p14="http://schemas.microsoft.com/office/powerpoint/2010/main" val="124082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endParaRPr lang="LID4096"/>
          </a:p>
        </p:txBody>
      </p:sp>
      <p:sp>
        <p:nvSpPr>
          <p:cNvPr id="4" name="Marcador de número de diapositiva 3"/>
          <p:cNvSpPr>
            <a:spLocks noGrp="1"/>
          </p:cNvSpPr>
          <p:nvPr>
            <p:ph type="sldNum" sz="quarter" idx="5"/>
          </p:nvPr>
        </p:nvSpPr>
        <p:spPr/>
        <p:txBody>
          <a:bodyPr/>
          <a:lstStyle/>
          <a:p>
            <a:fld id="{652F1279-6CE4-4169-83D3-4483097B6907}" type="slidenum">
              <a:rPr lang="en-US" smtClean="0"/>
              <a:t>13</a:t>
            </a:fld>
            <a:endParaRPr lang="en-US"/>
          </a:p>
        </p:txBody>
      </p:sp>
    </p:spTree>
    <p:extLst>
      <p:ext uri="{BB962C8B-B14F-4D97-AF65-F5344CB8AC3E}">
        <p14:creationId xmlns:p14="http://schemas.microsoft.com/office/powerpoint/2010/main" val="112657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87B19B0-3649-419E-B83B-69001425C8F0}"/>
              </a:ext>
            </a:extLst>
          </p:cNvPr>
          <p:cNvSpPr>
            <a:spLocks noGrp="1"/>
          </p:cNvSpPr>
          <p:nvPr>
            <p:ph type="pic" idx="14" hasCustomPrompt="1"/>
          </p:nvPr>
        </p:nvSpPr>
        <p:spPr>
          <a:xfrm>
            <a:off x="0" y="3238500"/>
            <a:ext cx="6035040" cy="36195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a:t>
            </a:r>
            <a:endParaRPr lang="ko-KR" altLang="en-US"/>
          </a:p>
        </p:txBody>
      </p:sp>
      <p:sp>
        <p:nvSpPr>
          <p:cNvPr id="3" name="Picture Placeholder 2">
            <a:extLst>
              <a:ext uri="{FF2B5EF4-FFF2-40B4-BE49-F238E27FC236}">
                <a16:creationId xmlns:a16="http://schemas.microsoft.com/office/drawing/2014/main" id="{105DD0BA-4EFB-4795-8969-0FFB84E5BAE7}"/>
              </a:ext>
            </a:extLst>
          </p:cNvPr>
          <p:cNvSpPr>
            <a:spLocks noGrp="1"/>
          </p:cNvSpPr>
          <p:nvPr>
            <p:ph type="pic" idx="15" hasCustomPrompt="1"/>
          </p:nvPr>
        </p:nvSpPr>
        <p:spPr>
          <a:xfrm>
            <a:off x="6156960" y="3238500"/>
            <a:ext cx="6035040" cy="36195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a:t>
            </a:r>
            <a:endParaRPr lang="ko-KR" altLang="en-US"/>
          </a:p>
        </p:txBody>
      </p:sp>
      <p:sp>
        <p:nvSpPr>
          <p:cNvPr id="4" name="Text Placeholder 9">
            <a:extLst>
              <a:ext uri="{FF2B5EF4-FFF2-40B4-BE49-F238E27FC236}">
                <a16:creationId xmlns:a16="http://schemas.microsoft.com/office/drawing/2014/main" id="{C1CF2F88-87EB-4812-8080-E038E2F9580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42263936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lt1"/>
        </a:solidFill>
        <a:effectLst/>
      </p:bgPr>
    </p:bg>
    <p:spTree>
      <p:nvGrpSpPr>
        <p:cNvPr id="1" name=""/>
        <p:cNvGrpSpPr/>
        <p:nvPr/>
      </p:nvGrpSpPr>
      <p:grpSpPr>
        <a:xfrm>
          <a:off x="0" y="0"/>
          <a:ext cx="0" cy="0"/>
          <a:chOff x="0" y="0"/>
          <a:chExt cx="0" cy="0"/>
        </a:xfrm>
      </p:grpSpPr>
      <p:sp>
        <p:nvSpPr>
          <p:cNvPr id="7" name="Marcador de número de diapositiva 3">
            <a:extLst>
              <a:ext uri="{FF2B5EF4-FFF2-40B4-BE49-F238E27FC236}">
                <a16:creationId xmlns:a16="http://schemas.microsoft.com/office/drawing/2014/main" id="{05762AAC-F3AE-4E53-948D-3663D31744FB}"/>
              </a:ext>
            </a:extLst>
          </p:cNvPr>
          <p:cNvSpPr>
            <a:spLocks noGrp="1"/>
          </p:cNvSpPr>
          <p:nvPr>
            <p:ph type="sldNum" sz="quarter" idx="12"/>
          </p:nvPr>
        </p:nvSpPr>
        <p:spPr>
          <a:xfrm flipH="1">
            <a:off x="0" y="299801"/>
            <a:ext cx="0" cy="0"/>
          </a:xfrm>
        </p:spPr>
        <p:txBody>
          <a:bodyPr/>
          <a:lstStyle/>
          <a:p>
            <a:fld id="{7D9BB5D0-35E4-459D-AEF3-FE4D7C45CC19}" type="slidenum">
              <a:rPr lang="zh-CN" altLang="en-US" smtClean="0"/>
              <a:t>‹Nº›</a:t>
            </a:fld>
            <a:endParaRPr lang="zh-CN" altLang="en-US"/>
          </a:p>
        </p:txBody>
      </p:sp>
      <p:sp>
        <p:nvSpPr>
          <p:cNvPr id="8" name="Rectángulo 7">
            <a:extLst>
              <a:ext uri="{FF2B5EF4-FFF2-40B4-BE49-F238E27FC236}">
                <a16:creationId xmlns:a16="http://schemas.microsoft.com/office/drawing/2014/main" id="{1CF27D4D-DD4B-412B-A284-7418DC733D15}"/>
              </a:ext>
            </a:extLst>
          </p:cNvPr>
          <p:cNvSpPr/>
          <p:nvPr userDrawn="1"/>
        </p:nvSpPr>
        <p:spPr>
          <a:xfrm>
            <a:off x="0" y="299801"/>
            <a:ext cx="5747093" cy="1132196"/>
          </a:xfrm>
          <a:prstGeom prst="rect">
            <a:avLst/>
          </a:prstGeom>
          <a:solidFill>
            <a:srgbClr val="1EA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Triángulo isósceles 8">
            <a:extLst>
              <a:ext uri="{FF2B5EF4-FFF2-40B4-BE49-F238E27FC236}">
                <a16:creationId xmlns:a16="http://schemas.microsoft.com/office/drawing/2014/main" id="{88002C84-D195-43C9-8E94-866E53DCB918}"/>
              </a:ext>
            </a:extLst>
          </p:cNvPr>
          <p:cNvSpPr/>
          <p:nvPr userDrawn="1"/>
        </p:nvSpPr>
        <p:spPr>
          <a:xfrm>
            <a:off x="6339841" y="284561"/>
            <a:ext cx="763906" cy="44958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Triángulo rectángulo 10">
            <a:extLst>
              <a:ext uri="{FF2B5EF4-FFF2-40B4-BE49-F238E27FC236}">
                <a16:creationId xmlns:a16="http://schemas.microsoft.com/office/drawing/2014/main" id="{02EE355D-F217-42F1-B2E5-EDA9596BAAF8}"/>
              </a:ext>
            </a:extLst>
          </p:cNvPr>
          <p:cNvSpPr/>
          <p:nvPr userDrawn="1"/>
        </p:nvSpPr>
        <p:spPr>
          <a:xfrm rot="5400000">
            <a:off x="5679299" y="367596"/>
            <a:ext cx="1124574" cy="988987"/>
          </a:xfrm>
          <a:prstGeom prst="rtTriangle">
            <a:avLst/>
          </a:prstGeom>
          <a:solidFill>
            <a:srgbClr val="1EA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926674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solidFill>
          <a:schemeClr val="lt1"/>
        </a:solidFill>
        <a:effectLst/>
      </p:bgPr>
    </p:bg>
    <p:spTree>
      <p:nvGrpSpPr>
        <p:cNvPr id="1" name=""/>
        <p:cNvGrpSpPr/>
        <p:nvPr/>
      </p:nvGrpSpPr>
      <p:grpSpPr>
        <a:xfrm>
          <a:off x="0" y="0"/>
          <a:ext cx="0" cy="0"/>
          <a:chOff x="0" y="0"/>
          <a:chExt cx="0" cy="0"/>
        </a:xfrm>
      </p:grpSpPr>
      <p:sp>
        <p:nvSpPr>
          <p:cNvPr id="7" name="Marcador de número de diapositiva 3">
            <a:extLst>
              <a:ext uri="{FF2B5EF4-FFF2-40B4-BE49-F238E27FC236}">
                <a16:creationId xmlns:a16="http://schemas.microsoft.com/office/drawing/2014/main" id="{C70510E6-A24A-4517-A452-1CFFB0951AFB}"/>
              </a:ext>
            </a:extLst>
          </p:cNvPr>
          <p:cNvSpPr>
            <a:spLocks noGrp="1"/>
          </p:cNvSpPr>
          <p:nvPr>
            <p:ph type="sldNum" sz="quarter" idx="12"/>
          </p:nvPr>
        </p:nvSpPr>
        <p:spPr>
          <a:xfrm flipH="1">
            <a:off x="0" y="299801"/>
            <a:ext cx="0" cy="0"/>
          </a:xfrm>
        </p:spPr>
        <p:txBody>
          <a:bodyPr/>
          <a:lstStyle/>
          <a:p>
            <a:fld id="{7D9BB5D0-35E4-459D-AEF3-FE4D7C45CC19}" type="slidenum">
              <a:rPr lang="zh-CN" altLang="en-US" smtClean="0"/>
              <a:t>‹Nº›</a:t>
            </a:fld>
            <a:endParaRPr lang="zh-CN" altLang="en-US"/>
          </a:p>
        </p:txBody>
      </p:sp>
      <p:sp>
        <p:nvSpPr>
          <p:cNvPr id="8" name="Rectángulo 7">
            <a:extLst>
              <a:ext uri="{FF2B5EF4-FFF2-40B4-BE49-F238E27FC236}">
                <a16:creationId xmlns:a16="http://schemas.microsoft.com/office/drawing/2014/main" id="{62706300-ECEA-444E-9A14-573CA59C676C}"/>
              </a:ext>
            </a:extLst>
          </p:cNvPr>
          <p:cNvSpPr/>
          <p:nvPr userDrawn="1"/>
        </p:nvSpPr>
        <p:spPr>
          <a:xfrm>
            <a:off x="0" y="299801"/>
            <a:ext cx="5747093" cy="11321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Triángulo isósceles 8">
            <a:extLst>
              <a:ext uri="{FF2B5EF4-FFF2-40B4-BE49-F238E27FC236}">
                <a16:creationId xmlns:a16="http://schemas.microsoft.com/office/drawing/2014/main" id="{AB7D4286-7F6D-4F5E-81A9-C451D51FE840}"/>
              </a:ext>
            </a:extLst>
          </p:cNvPr>
          <p:cNvSpPr/>
          <p:nvPr userDrawn="1"/>
        </p:nvSpPr>
        <p:spPr>
          <a:xfrm>
            <a:off x="6339841" y="284561"/>
            <a:ext cx="763906" cy="449580"/>
          </a:xfrm>
          <a:prstGeom prst="triangle">
            <a:avLst/>
          </a:prstGeom>
          <a:solidFill>
            <a:srgbClr val="040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F61DADB6-9396-4C25-8858-5A668E93E999}"/>
              </a:ext>
            </a:extLst>
          </p:cNvPr>
          <p:cNvSpPr/>
          <p:nvPr userDrawn="1"/>
        </p:nvSpPr>
        <p:spPr>
          <a:xfrm>
            <a:off x="5989320" y="672113"/>
            <a:ext cx="6202680" cy="366828"/>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Triángulo rectángulo 10">
            <a:extLst>
              <a:ext uri="{FF2B5EF4-FFF2-40B4-BE49-F238E27FC236}">
                <a16:creationId xmlns:a16="http://schemas.microsoft.com/office/drawing/2014/main" id="{4D33B690-6327-413F-89E9-A8CBEC796907}"/>
              </a:ext>
            </a:extLst>
          </p:cNvPr>
          <p:cNvSpPr/>
          <p:nvPr userDrawn="1"/>
        </p:nvSpPr>
        <p:spPr>
          <a:xfrm rot="5400000">
            <a:off x="5679299" y="367596"/>
            <a:ext cx="1124574" cy="988987"/>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486846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A2337EED-6D2F-4724-A299-87463BE1290B}"/>
              </a:ext>
            </a:extLst>
          </p:cNvPr>
          <p:cNvSpPr>
            <a:spLocks noGrp="1"/>
          </p:cNvSpPr>
          <p:nvPr>
            <p:ph type="pic" sz="quarter" idx="12" hasCustomPrompt="1"/>
          </p:nvPr>
        </p:nvSpPr>
        <p:spPr>
          <a:xfrm>
            <a:off x="649480" y="1157591"/>
            <a:ext cx="10893040" cy="454281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a:solidFill>
                  <a:schemeClr val="tx1">
                    <a:lumMod val="75000"/>
                    <a:lumOff val="25000"/>
                  </a:schemeClr>
                </a:solidFill>
              </a:defRPr>
            </a:lvl1pPr>
          </a:lstStyle>
          <a:p>
            <a:pPr marL="0" lvl="0" algn="ctr"/>
            <a:r>
              <a:rPr lang="en-US" altLang="ko-KR"/>
              <a:t>Place Your Picture Here And Send To Back</a:t>
            </a:r>
            <a:endParaRPr lang="ko-KR" altLang="en-US"/>
          </a:p>
        </p:txBody>
      </p:sp>
    </p:spTree>
    <p:extLst>
      <p:ext uri="{BB962C8B-B14F-4D97-AF65-F5344CB8AC3E}">
        <p14:creationId xmlns:p14="http://schemas.microsoft.com/office/powerpoint/2010/main" val="4978060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9" name="Rectangle 2">
            <a:extLst>
              <a:ext uri="{FF2B5EF4-FFF2-40B4-BE49-F238E27FC236}">
                <a16:creationId xmlns:a16="http://schemas.microsoft.com/office/drawing/2014/main" id="{516163B8-DB2B-4F0D-ACDD-57863A1802C1}"/>
              </a:ext>
            </a:extLst>
          </p:cNvPr>
          <p:cNvSpPr/>
          <p:nvPr userDrawn="1"/>
        </p:nvSpPr>
        <p:spPr>
          <a:xfrm rot="16200000">
            <a:off x="5745971" y="413084"/>
            <a:ext cx="697831" cy="1219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9120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194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xmlns:p14="http://schemas.microsoft.com/office/powerpoint/2010/main" xmlns:a14="http://schemas.microsoft.com/office/drawing/2010/main" xmlns:p15="http://schemas.microsoft.com/office/powerpoint/2012/main">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a:t> Free PPT _ Click to add title</a:t>
            </a:r>
            <a:endParaRPr lang="ko-KR" altLang="en-US"/>
          </a:p>
        </p:txBody>
      </p:sp>
      <p:sp>
        <p:nvSpPr>
          <p:cNvPr id="14" name="AutoShape 12"/>
          <p:cNvSpPr>
            <a:spLocks noChangeAspect="1" noChangeArrowheads="1" noTextEdit="1"/>
          </p:cNvSpPr>
          <p:nvPr userDrawn="1"/>
        </p:nvSpPr>
        <p:spPr bwMode="auto">
          <a:xfrm>
            <a:off x="288012" y="3044957"/>
            <a:ext cx="12192000" cy="125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PE" sz="2400"/>
          </a:p>
        </p:txBody>
      </p:sp>
    </p:spTree>
    <p:extLst>
      <p:ext uri="{BB962C8B-B14F-4D97-AF65-F5344CB8AC3E}">
        <p14:creationId xmlns:p14="http://schemas.microsoft.com/office/powerpoint/2010/main" val="33762991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3E971-BE20-1828-C14D-B7BF365D0D75}"/>
              </a:ext>
            </a:extLst>
          </p:cNvPr>
          <p:cNvSpPr>
            <a:spLocks noGrp="1"/>
          </p:cNvSpPr>
          <p:nvPr>
            <p:ph type="dt" sz="half" idx="10"/>
          </p:nvPr>
        </p:nvSpPr>
        <p:spPr/>
        <p:txBody>
          <a:bodyPr/>
          <a:lstStyle/>
          <a:p>
            <a:fld id="{8BF1A182-32F4-4681-B940-FBCCE199CEAF}" type="datetimeFigureOut">
              <a:rPr lang="en-US" smtClean="0"/>
              <a:t>3/25/2024</a:t>
            </a:fld>
            <a:endParaRPr lang="en-US"/>
          </a:p>
        </p:txBody>
      </p:sp>
      <p:sp>
        <p:nvSpPr>
          <p:cNvPr id="3" name="Footer Placeholder 2">
            <a:extLst>
              <a:ext uri="{FF2B5EF4-FFF2-40B4-BE49-F238E27FC236}">
                <a16:creationId xmlns:a16="http://schemas.microsoft.com/office/drawing/2014/main" id="{61D3242A-F8B6-B04E-22F0-4DC082779B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BF5080-FE2A-DC30-E21E-B253D642ECB8}"/>
              </a:ext>
            </a:extLst>
          </p:cNvPr>
          <p:cNvSpPr>
            <a:spLocks noGrp="1"/>
          </p:cNvSpPr>
          <p:nvPr>
            <p:ph type="sldNum" sz="quarter" idx="12"/>
          </p:nvPr>
        </p:nvSpPr>
        <p:spPr/>
        <p:txBody>
          <a:bodyPr/>
          <a:lstStyle/>
          <a:p>
            <a:fld id="{6CDA85FF-9C9E-4085-8592-3CB8DB2EC3DC}" type="slidenum">
              <a:rPr lang="en-US" smtClean="0"/>
              <a:t>‹Nº›</a:t>
            </a:fld>
            <a:endParaRPr lang="en-US"/>
          </a:p>
        </p:txBody>
      </p:sp>
    </p:spTree>
    <p:extLst>
      <p:ext uri="{BB962C8B-B14F-4D97-AF65-F5344CB8AC3E}">
        <p14:creationId xmlns:p14="http://schemas.microsoft.com/office/powerpoint/2010/main" val="7973914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1317427" y="131814"/>
            <a:ext cx="9559077" cy="865721"/>
          </a:xfrm>
          <a:prstGeom prst="rect">
            <a:avLst/>
          </a:prstGeom>
        </p:spPr>
        <p:txBody>
          <a:bodyPr spcFirstLastPara="1" wrap="square" lIns="0" tIns="0" rIns="0" bIns="0" anchor="ctr" anchorCtr="0">
            <a:noAutofit/>
          </a:bodyPr>
          <a:lstStyle>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endParaRPr/>
          </a:p>
        </p:txBody>
      </p:sp>
    </p:spTree>
    <p:extLst>
      <p:ext uri="{BB962C8B-B14F-4D97-AF65-F5344CB8AC3E}">
        <p14:creationId xmlns:p14="http://schemas.microsoft.com/office/powerpoint/2010/main" val="3099817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5306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1" y="123486"/>
            <a:ext cx="11573197" cy="724247"/>
          </a:xfrm>
          <a:prstGeom prst="rect">
            <a:avLst/>
          </a:prstGeom>
        </p:spPr>
        <p:txBody>
          <a:bodyPr anchor="ctr"/>
          <a:lstStyle>
            <a:lvl1pPr marL="0" indent="0" algn="ctr">
              <a:buNone/>
              <a:defRPr sz="5400" b="0" baseline="0">
                <a:solidFill>
                  <a:srgbClr val="000000"/>
                </a:solidFill>
                <a:latin typeface="+mj-lt"/>
                <a:cs typeface="Arial" pitchFamily="34" charset="0"/>
              </a:defRPr>
            </a:lvl1pPr>
          </a:lstStyle>
          <a:p>
            <a:pPr lvl="0"/>
            <a:r>
              <a:rPr lang="en-US" altLang="ko-KR"/>
              <a:t>BASIC LAYOUT</a:t>
            </a:r>
          </a:p>
        </p:txBody>
      </p:sp>
      <p:sp>
        <p:nvSpPr>
          <p:cNvPr id="3" name="Rounded Rectangle 2"/>
          <p:cNvSpPr/>
          <p:nvPr userDrawn="1"/>
        </p:nvSpPr>
        <p:spPr>
          <a:xfrm>
            <a:off x="354017" y="1131598"/>
            <a:ext cx="3560767" cy="5402561"/>
          </a:xfrm>
          <a:prstGeom prst="roundRect">
            <a:avLst>
              <a:gd name="adj" fmla="val 3968"/>
            </a:avLst>
          </a:prstGeom>
          <a:solidFill>
            <a:srgbClr val="028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4" name="Rounded Rectangle 3"/>
          <p:cNvSpPr/>
          <p:nvPr userDrawn="1"/>
        </p:nvSpPr>
        <p:spPr>
          <a:xfrm>
            <a:off x="456480" y="1296675"/>
            <a:ext cx="130875" cy="4265764"/>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6" name="Grupo 5"/>
          <p:cNvGrpSpPr/>
          <p:nvPr userDrawn="1"/>
        </p:nvGrpSpPr>
        <p:grpSpPr>
          <a:xfrm>
            <a:off x="1396049" y="1837567"/>
            <a:ext cx="2232248" cy="1861364"/>
            <a:chOff x="1476865" y="1876876"/>
            <a:chExt cx="2232248" cy="1316119"/>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6"/>
              <a:ext cx="2232248" cy="718147"/>
            </a:xfrm>
            <a:prstGeom prst="rect">
              <a:avLst/>
            </a:prstGeom>
            <a:noFill/>
          </p:spPr>
          <p:txBody>
            <a:bodyPr wrap="square" rtlCol="0" anchor="ctr">
              <a:spAutoFit/>
            </a:bodyPr>
            <a:lstStyle/>
            <a:p>
              <a:pPr algn="r"/>
              <a:r>
                <a:rPr lang="en-US" altLang="ko-KR" sz="2000" b="1">
                  <a:solidFill>
                    <a:srgbClr val="FFFFFF"/>
                  </a:solidFill>
                  <a:latin typeface="Arial" pitchFamily="34" charset="0"/>
                  <a:cs typeface="Arial" pitchFamily="34" charset="0"/>
                </a:rPr>
                <a:t>You can Resize without losing quality</a:t>
              </a:r>
              <a:endParaRPr lang="ko-KR" altLang="en-US" sz="2000" b="1">
                <a:solidFill>
                  <a:srgbClr val="FFFFFF"/>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8"/>
              <a:ext cx="2232248" cy="718147"/>
            </a:xfrm>
            <a:prstGeom prst="rect">
              <a:avLst/>
            </a:prstGeom>
            <a:noFill/>
          </p:spPr>
          <p:txBody>
            <a:bodyPr wrap="square" rtlCol="0" anchor="ctr">
              <a:spAutoFit/>
            </a:bodyPr>
            <a:lstStyle/>
            <a:p>
              <a:pPr algn="r"/>
              <a:r>
                <a:rPr lang="en-US" altLang="ko-KR" sz="2000" b="1">
                  <a:solidFill>
                    <a:srgbClr val="FFFFFF"/>
                  </a:solidFill>
                  <a:latin typeface="Arial" pitchFamily="34" charset="0"/>
                  <a:cs typeface="Arial" pitchFamily="34" charset="0"/>
                </a:rPr>
                <a:t>You can Change Fill Color &amp;</a:t>
              </a:r>
            </a:p>
            <a:p>
              <a:pPr algn="r"/>
              <a:r>
                <a:rPr lang="en-US" altLang="ko-KR" sz="2000" b="1">
                  <a:solidFill>
                    <a:srgbClr val="FFFFFF"/>
                  </a:solidFill>
                  <a:latin typeface="Arial" pitchFamily="34" charset="0"/>
                  <a:cs typeface="Arial" pitchFamily="34" charset="0"/>
                </a:rPr>
                <a:t>Line Color</a:t>
              </a:r>
              <a:endParaRPr lang="ko-KR" altLang="en-US" sz="2000" b="1">
                <a:solidFill>
                  <a:srgbClr val="FFFFFF"/>
                </a:solidFill>
                <a:latin typeface="Arial" pitchFamily="34" charset="0"/>
                <a:cs typeface="Arial"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5" y="5849291"/>
            <a:ext cx="2232000" cy="369332"/>
          </a:xfrm>
          <a:prstGeom prst="rect">
            <a:avLst/>
          </a:prstGeom>
          <a:noFill/>
        </p:spPr>
        <p:txBody>
          <a:bodyPr wrap="square" rtlCol="0" anchor="ctr">
            <a:spAutoFit/>
          </a:bodyPr>
          <a:lstStyle/>
          <a:p>
            <a:r>
              <a:rPr lang="en-US" altLang="ko-KR" sz="1800">
                <a:solidFill>
                  <a:srgbClr val="FFFFFF"/>
                </a:solidFill>
                <a:latin typeface="Arial" pitchFamily="34" charset="0"/>
                <a:cs typeface="Arial" pitchFamily="34" charset="0"/>
              </a:rPr>
              <a:t>www.slidesppt.net</a:t>
            </a:r>
            <a:endParaRPr lang="ko-KR" altLang="en-US" sz="1800">
              <a:solidFill>
                <a:srgbClr val="FFFFFF"/>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221971"/>
            <a:ext cx="2717296" cy="1569660"/>
          </a:xfrm>
          <a:prstGeom prst="rect">
            <a:avLst/>
          </a:prstGeom>
          <a:noFill/>
        </p:spPr>
        <p:txBody>
          <a:bodyPr wrap="square" rtlCol="0" anchor="ctr">
            <a:spAutoFit/>
          </a:bodyPr>
          <a:lstStyle/>
          <a:p>
            <a:pPr algn="r"/>
            <a:r>
              <a:rPr lang="en-US" altLang="ko-KR" sz="2400" b="1">
                <a:solidFill>
                  <a:srgbClr val="FFFFFF"/>
                </a:solidFill>
                <a:latin typeface="+mn-lt"/>
                <a:ea typeface="+mn-ea"/>
                <a:cs typeface="Arial" pitchFamily="34" charset="0"/>
              </a:rPr>
              <a:t>GOOGLE </a:t>
            </a:r>
            <a:r>
              <a:rPr lang="en-US" altLang="ko-KR" sz="2400" b="1" baseline="0">
                <a:solidFill>
                  <a:srgbClr val="FFFFFF"/>
                </a:solidFill>
                <a:latin typeface="+mn-lt"/>
                <a:ea typeface="+mn-ea"/>
                <a:cs typeface="Arial" pitchFamily="34" charset="0"/>
              </a:rPr>
              <a:t>SLIDES AND </a:t>
            </a:r>
            <a:r>
              <a:rPr lang="en-US" altLang="ko-KR" sz="2400" b="1">
                <a:solidFill>
                  <a:srgbClr val="FFFFFF"/>
                </a:solidFill>
                <a:latin typeface="+mn-lt"/>
                <a:ea typeface="+mn-ea"/>
                <a:cs typeface="Arial" pitchFamily="34" charset="0"/>
              </a:rPr>
              <a:t>FREE </a:t>
            </a:r>
          </a:p>
          <a:p>
            <a:pPr algn="r"/>
            <a:r>
              <a:rPr lang="en-US" altLang="ko-KR" sz="2400" b="1">
                <a:solidFill>
                  <a:srgbClr val="FFFFFF"/>
                </a:solidFill>
                <a:latin typeface="+mn-lt"/>
                <a:ea typeface="+mn-ea"/>
                <a:cs typeface="Arial" pitchFamily="34" charset="0"/>
              </a:rPr>
              <a:t>PPT </a:t>
            </a:r>
          </a:p>
          <a:p>
            <a:pPr algn="r"/>
            <a:r>
              <a:rPr lang="en-US" altLang="ko-KR" sz="2400" b="1">
                <a:solidFill>
                  <a:srgbClr val="FFFFFF"/>
                </a:solidFill>
                <a:latin typeface="+mn-lt"/>
                <a:ea typeface="+mn-ea"/>
                <a:cs typeface="Arial" pitchFamily="34" charset="0"/>
              </a:rPr>
              <a:t>TEMPLATES  </a:t>
            </a:r>
          </a:p>
        </p:txBody>
      </p:sp>
      <p:grpSp>
        <p:nvGrpSpPr>
          <p:cNvPr id="7" name="Grupo 6"/>
          <p:cNvGrpSpPr/>
          <p:nvPr userDrawn="1"/>
        </p:nvGrpSpPr>
        <p:grpSpPr>
          <a:xfrm>
            <a:off x="567165" y="5403431"/>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 name="Freeform 15"/>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 name="Freeform 16"/>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25" name="Rounded Rectangle 3"/>
          <p:cNvSpPr/>
          <p:nvPr userDrawn="1"/>
        </p:nvSpPr>
        <p:spPr>
          <a:xfrm rot="5400000">
            <a:off x="2598579" y="5216750"/>
            <a:ext cx="101647" cy="2224625"/>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40" y="1296680"/>
            <a:ext cx="905777" cy="910369"/>
            <a:chOff x="2844390" y="1337313"/>
            <a:chExt cx="905777" cy="910369"/>
          </a:xfrm>
          <a:solidFill>
            <a:srgbClr val="FFFFFF"/>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43" y="5458041"/>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287B0"/>
            </a:solidFill>
            <a:ln w="2285" cap="flat">
              <a:noFill/>
              <a:prstDash val="solid"/>
              <a:miter/>
            </a:ln>
          </p:spPr>
          <p:txBody>
            <a:bodyPr rtlCol="0" anchor="ctr"/>
            <a:lstStyle/>
            <a:p>
              <a:endParaRPr lang="es-PE" sz="140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29313784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5" name="Rectángulo 4">
            <a:extLst>
              <a:ext uri="{FF2B5EF4-FFF2-40B4-BE49-F238E27FC236}">
                <a16:creationId xmlns:a16="http://schemas.microsoft.com/office/drawing/2014/main" id="{7E0B7064-28FD-420F-9D3E-3280C067BD09}"/>
              </a:ext>
            </a:extLst>
          </p:cNvPr>
          <p:cNvSpPr/>
          <p:nvPr userDrawn="1"/>
        </p:nvSpPr>
        <p:spPr>
          <a:xfrm>
            <a:off x="168813" y="126610"/>
            <a:ext cx="11193454" cy="313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pic>
        <p:nvPicPr>
          <p:cNvPr id="6" name="Imagen 5">
            <a:extLst>
              <a:ext uri="{FF2B5EF4-FFF2-40B4-BE49-F238E27FC236}">
                <a16:creationId xmlns:a16="http://schemas.microsoft.com/office/drawing/2014/main" id="{EA171957-8A16-42B4-A25A-CC54B898B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9545" y="0"/>
            <a:ext cx="1799904" cy="1349928"/>
          </a:xfrm>
          <a:prstGeom prst="rect">
            <a:avLst/>
          </a:prstGeom>
        </p:spPr>
      </p:pic>
    </p:spTree>
    <p:extLst>
      <p:ext uri="{BB962C8B-B14F-4D97-AF65-F5344CB8AC3E}">
        <p14:creationId xmlns:p14="http://schemas.microsoft.com/office/powerpoint/2010/main" val="18993242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3607B55-0091-4688-8FCD-555EE63277E5}"/>
              </a:ext>
            </a:extLst>
          </p:cNvPr>
          <p:cNvSpPr/>
          <p:nvPr userDrawn="1"/>
        </p:nvSpPr>
        <p:spPr>
          <a:xfrm>
            <a:off x="168813" y="126610"/>
            <a:ext cx="11193454" cy="313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cxnSp>
        <p:nvCxnSpPr>
          <p:cNvPr id="4" name="Conector recto 3">
            <a:extLst>
              <a:ext uri="{FF2B5EF4-FFF2-40B4-BE49-F238E27FC236}">
                <a16:creationId xmlns:a16="http://schemas.microsoft.com/office/drawing/2014/main" id="{C691AFD1-1577-4C74-BCAC-43BE3CEF0F5D}"/>
              </a:ext>
            </a:extLst>
          </p:cNvPr>
          <p:cNvCxnSpPr/>
          <p:nvPr userDrawn="1"/>
        </p:nvCxnSpPr>
        <p:spPr>
          <a:xfrm flipH="1">
            <a:off x="168813" y="615881"/>
            <a:ext cx="11159587" cy="0"/>
          </a:xfrm>
          <a:prstGeom prst="line">
            <a:avLst/>
          </a:prstGeom>
          <a:ln w="28575">
            <a:solidFill>
              <a:srgbClr val="1EA9F2"/>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09ECB9BC-748F-45C5-9565-3B3EFFBFC6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9545" y="0"/>
            <a:ext cx="1799904" cy="1349928"/>
          </a:xfrm>
          <a:prstGeom prst="rect">
            <a:avLst/>
          </a:prstGeom>
        </p:spPr>
      </p:pic>
    </p:spTree>
    <p:extLst>
      <p:ext uri="{BB962C8B-B14F-4D97-AF65-F5344CB8AC3E}">
        <p14:creationId xmlns:p14="http://schemas.microsoft.com/office/powerpoint/2010/main" val="1458394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lt1"/>
        </a:solidFill>
        <a:effectLst/>
      </p:bgPr>
    </p:bg>
    <p:spTree>
      <p:nvGrpSpPr>
        <p:cNvPr id="1" name=""/>
        <p:cNvGrpSpPr/>
        <p:nvPr/>
      </p:nvGrpSpPr>
      <p:grpSpPr>
        <a:xfrm>
          <a:off x="0" y="0"/>
          <a:ext cx="0" cy="0"/>
          <a:chOff x="0" y="0"/>
          <a:chExt cx="0" cy="0"/>
        </a:xfrm>
      </p:grpSpPr>
      <p:sp>
        <p:nvSpPr>
          <p:cNvPr id="4" name="Rectángulo 3"/>
          <p:cNvSpPr/>
          <p:nvPr userDrawn="1"/>
        </p:nvSpPr>
        <p:spPr>
          <a:xfrm>
            <a:off x="168813" y="126610"/>
            <a:ext cx="11193454" cy="313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cxnSp>
        <p:nvCxnSpPr>
          <p:cNvPr id="3" name="Conector recto 2">
            <a:extLst>
              <a:ext uri="{FF2B5EF4-FFF2-40B4-BE49-F238E27FC236}">
                <a16:creationId xmlns:a16="http://schemas.microsoft.com/office/drawing/2014/main" id="{3EF06381-B265-415E-AB51-252B9450610A}"/>
              </a:ext>
            </a:extLst>
          </p:cNvPr>
          <p:cNvCxnSpPr/>
          <p:nvPr userDrawn="1"/>
        </p:nvCxnSpPr>
        <p:spPr>
          <a:xfrm flipH="1">
            <a:off x="168813" y="615881"/>
            <a:ext cx="11159587" cy="0"/>
          </a:xfrm>
          <a:prstGeom prst="line">
            <a:avLst/>
          </a:prstGeom>
          <a:ln w="28575">
            <a:solidFill>
              <a:srgbClr val="1EA9F2"/>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519E4101-1D98-4551-8C39-C857C5FBD5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1251" y="61874"/>
            <a:ext cx="1179497" cy="1014367"/>
          </a:xfrm>
          <a:prstGeom prst="rect">
            <a:avLst/>
          </a:prstGeom>
        </p:spPr>
      </p:pic>
    </p:spTree>
    <p:extLst>
      <p:ext uri="{BB962C8B-B14F-4D97-AF65-F5344CB8AC3E}">
        <p14:creationId xmlns:p14="http://schemas.microsoft.com/office/powerpoint/2010/main" val="37823200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88AB1E1-8148-49E9-95FD-6804674767E4}"/>
              </a:ext>
            </a:extLst>
          </p:cNvPr>
          <p:cNvSpPr>
            <a:spLocks noGrp="1"/>
          </p:cNvSpPr>
          <p:nvPr>
            <p:ph type="pic" sz="quarter" idx="44" hasCustomPrompt="1"/>
          </p:nvPr>
        </p:nvSpPr>
        <p:spPr>
          <a:xfrm>
            <a:off x="678235" y="635634"/>
            <a:ext cx="6379790" cy="5586731"/>
          </a:xfrm>
          <a:custGeom>
            <a:avLst/>
            <a:gdLst>
              <a:gd name="connsiteX0" fmla="*/ 5582316 w 6379790"/>
              <a:gd name="connsiteY0" fmla="*/ 4788536 h 5586731"/>
              <a:gd name="connsiteX1" fmla="*/ 6379790 w 6379790"/>
              <a:gd name="connsiteY1" fmla="*/ 4788536 h 5586731"/>
              <a:gd name="connsiteX2" fmla="*/ 6379790 w 6379790"/>
              <a:gd name="connsiteY2" fmla="*/ 5586731 h 5586731"/>
              <a:gd name="connsiteX3" fmla="*/ 5582316 w 6379790"/>
              <a:gd name="connsiteY3" fmla="*/ 5586731 h 5586731"/>
              <a:gd name="connsiteX4" fmla="*/ 3189895 w 6379790"/>
              <a:gd name="connsiteY4" fmla="*/ 3990341 h 5586731"/>
              <a:gd name="connsiteX5" fmla="*/ 3189895 w 6379790"/>
              <a:gd name="connsiteY5" fmla="*/ 4788536 h 5586731"/>
              <a:gd name="connsiteX6" fmla="*/ 3987368 w 6379790"/>
              <a:gd name="connsiteY6" fmla="*/ 4788536 h 5586731"/>
              <a:gd name="connsiteX7" fmla="*/ 3987368 w 6379790"/>
              <a:gd name="connsiteY7" fmla="*/ 3990341 h 5586731"/>
              <a:gd name="connsiteX8" fmla="*/ 5582316 w 6379790"/>
              <a:gd name="connsiteY8" fmla="*/ 3192146 h 5586731"/>
              <a:gd name="connsiteX9" fmla="*/ 6379790 w 6379790"/>
              <a:gd name="connsiteY9" fmla="*/ 3192146 h 5586731"/>
              <a:gd name="connsiteX10" fmla="*/ 6379790 w 6379790"/>
              <a:gd name="connsiteY10" fmla="*/ 3990341 h 5586731"/>
              <a:gd name="connsiteX11" fmla="*/ 5582316 w 6379790"/>
              <a:gd name="connsiteY11" fmla="*/ 3990341 h 5586731"/>
              <a:gd name="connsiteX12" fmla="*/ 5582316 w 6379790"/>
              <a:gd name="connsiteY12" fmla="*/ 0 h 5586731"/>
              <a:gd name="connsiteX13" fmla="*/ 6379790 w 6379790"/>
              <a:gd name="connsiteY13" fmla="*/ 0 h 5586731"/>
              <a:gd name="connsiteX14" fmla="*/ 6379790 w 6379790"/>
              <a:gd name="connsiteY14" fmla="*/ 797565 h 5586731"/>
              <a:gd name="connsiteX15" fmla="*/ 5582316 w 6379790"/>
              <a:gd name="connsiteY15" fmla="*/ 797565 h 5586731"/>
              <a:gd name="connsiteX16" fmla="*/ 0 w 6379790"/>
              <a:gd name="connsiteY16" fmla="*/ 0 h 5586731"/>
              <a:gd name="connsiteX17" fmla="*/ 2392421 w 6379790"/>
              <a:gd name="connsiteY17" fmla="*/ 0 h 5586731"/>
              <a:gd name="connsiteX18" fmla="*/ 2392421 w 6379790"/>
              <a:gd name="connsiteY18" fmla="*/ 797563 h 5586731"/>
              <a:gd name="connsiteX19" fmla="*/ 3189895 w 6379790"/>
              <a:gd name="connsiteY19" fmla="*/ 797563 h 5586731"/>
              <a:gd name="connsiteX20" fmla="*/ 3189895 w 6379790"/>
              <a:gd name="connsiteY20" fmla="*/ 0 h 5586731"/>
              <a:gd name="connsiteX21" fmla="*/ 4784842 w 6379790"/>
              <a:gd name="connsiteY21" fmla="*/ 0 h 5586731"/>
              <a:gd name="connsiteX22" fmla="*/ 4784842 w 6379790"/>
              <a:gd name="connsiteY22" fmla="*/ 797565 h 5586731"/>
              <a:gd name="connsiteX23" fmla="*/ 3987369 w 6379790"/>
              <a:gd name="connsiteY23" fmla="*/ 797565 h 5586731"/>
              <a:gd name="connsiteX24" fmla="*/ 3987369 w 6379790"/>
              <a:gd name="connsiteY24" fmla="*/ 1595756 h 5586731"/>
              <a:gd name="connsiteX25" fmla="*/ 4784842 w 6379790"/>
              <a:gd name="connsiteY25" fmla="*/ 1595756 h 5586731"/>
              <a:gd name="connsiteX26" fmla="*/ 4784842 w 6379790"/>
              <a:gd name="connsiteY26" fmla="*/ 797565 h 5586731"/>
              <a:gd name="connsiteX27" fmla="*/ 5582316 w 6379790"/>
              <a:gd name="connsiteY27" fmla="*/ 797565 h 5586731"/>
              <a:gd name="connsiteX28" fmla="*/ 5582316 w 6379790"/>
              <a:gd name="connsiteY28" fmla="*/ 1595756 h 5586731"/>
              <a:gd name="connsiteX29" fmla="*/ 6379790 w 6379790"/>
              <a:gd name="connsiteY29" fmla="*/ 1595756 h 5586731"/>
              <a:gd name="connsiteX30" fmla="*/ 6379790 w 6379790"/>
              <a:gd name="connsiteY30" fmla="*/ 2393951 h 5586731"/>
              <a:gd name="connsiteX31" fmla="*/ 5582316 w 6379790"/>
              <a:gd name="connsiteY31" fmla="*/ 2393951 h 5586731"/>
              <a:gd name="connsiteX32" fmla="*/ 5582316 w 6379790"/>
              <a:gd name="connsiteY32" fmla="*/ 3192146 h 5586731"/>
              <a:gd name="connsiteX33" fmla="*/ 4784842 w 6379790"/>
              <a:gd name="connsiteY33" fmla="*/ 3192146 h 5586731"/>
              <a:gd name="connsiteX34" fmla="*/ 4784842 w 6379790"/>
              <a:gd name="connsiteY34" fmla="*/ 2393951 h 5586731"/>
              <a:gd name="connsiteX35" fmla="*/ 3987369 w 6379790"/>
              <a:gd name="connsiteY35" fmla="*/ 2393951 h 5586731"/>
              <a:gd name="connsiteX36" fmla="*/ 3987369 w 6379790"/>
              <a:gd name="connsiteY36" fmla="*/ 3192146 h 5586731"/>
              <a:gd name="connsiteX37" fmla="*/ 4784842 w 6379790"/>
              <a:gd name="connsiteY37" fmla="*/ 3192146 h 5586731"/>
              <a:gd name="connsiteX38" fmla="*/ 4784842 w 6379790"/>
              <a:gd name="connsiteY38" fmla="*/ 3990341 h 5586731"/>
              <a:gd name="connsiteX39" fmla="*/ 5582316 w 6379790"/>
              <a:gd name="connsiteY39" fmla="*/ 3990341 h 5586731"/>
              <a:gd name="connsiteX40" fmla="*/ 5582316 w 6379790"/>
              <a:gd name="connsiteY40" fmla="*/ 4788536 h 5586731"/>
              <a:gd name="connsiteX41" fmla="*/ 4784842 w 6379790"/>
              <a:gd name="connsiteY41" fmla="*/ 4788536 h 5586731"/>
              <a:gd name="connsiteX42" fmla="*/ 4784842 w 6379790"/>
              <a:gd name="connsiteY42" fmla="*/ 5586731 h 5586731"/>
              <a:gd name="connsiteX43" fmla="*/ 3987369 w 6379790"/>
              <a:gd name="connsiteY43" fmla="*/ 5586731 h 5586731"/>
              <a:gd name="connsiteX44" fmla="*/ 3987368 w 6379790"/>
              <a:gd name="connsiteY44" fmla="*/ 5586731 h 5586731"/>
              <a:gd name="connsiteX45" fmla="*/ 3189895 w 6379790"/>
              <a:gd name="connsiteY45" fmla="*/ 5586731 h 5586731"/>
              <a:gd name="connsiteX46" fmla="*/ 2392421 w 6379790"/>
              <a:gd name="connsiteY46" fmla="*/ 5586731 h 5586731"/>
              <a:gd name="connsiteX47" fmla="*/ 1594947 w 6379790"/>
              <a:gd name="connsiteY47" fmla="*/ 5586731 h 5586731"/>
              <a:gd name="connsiteX48" fmla="*/ 1594947 w 6379790"/>
              <a:gd name="connsiteY48" fmla="*/ 4788536 h 5586731"/>
              <a:gd name="connsiteX49" fmla="*/ 797474 w 6379790"/>
              <a:gd name="connsiteY49" fmla="*/ 4788536 h 5586731"/>
              <a:gd name="connsiteX50" fmla="*/ 797474 w 6379790"/>
              <a:gd name="connsiteY50" fmla="*/ 5586731 h 5586731"/>
              <a:gd name="connsiteX51" fmla="*/ 0 w 6379790"/>
              <a:gd name="connsiteY51" fmla="*/ 5586731 h 5586731"/>
              <a:gd name="connsiteX52" fmla="*/ 0 w 6379790"/>
              <a:gd name="connsiteY52" fmla="*/ 4788536 h 5586731"/>
              <a:gd name="connsiteX53" fmla="*/ 0 w 6379790"/>
              <a:gd name="connsiteY53" fmla="*/ 3990341 h 5586731"/>
              <a:gd name="connsiteX54" fmla="*/ 0 w 6379790"/>
              <a:gd name="connsiteY54" fmla="*/ 3192146 h 5586731"/>
              <a:gd name="connsiteX55" fmla="*/ 0 w 6379790"/>
              <a:gd name="connsiteY55" fmla="*/ 2393951 h 5586731"/>
              <a:gd name="connsiteX56" fmla="*/ 797473 w 6379790"/>
              <a:gd name="connsiteY56" fmla="*/ 2393951 h 5586731"/>
              <a:gd name="connsiteX57" fmla="*/ 797473 w 6379790"/>
              <a:gd name="connsiteY57" fmla="*/ 1595756 h 5586731"/>
              <a:gd name="connsiteX58" fmla="*/ 0 w 6379790"/>
              <a:gd name="connsiteY58" fmla="*/ 1595756 h 5586731"/>
              <a:gd name="connsiteX59" fmla="*/ 0 w 6379790"/>
              <a:gd name="connsiteY59" fmla="*/ 797562 h 5586731"/>
              <a:gd name="connsiteX60" fmla="*/ 0 w 6379790"/>
              <a:gd name="connsiteY60" fmla="*/ 797561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5582316" y="4788536"/>
                </a:moveTo>
                <a:lnTo>
                  <a:pt x="6379790" y="4788536"/>
                </a:lnTo>
                <a:lnTo>
                  <a:pt x="6379790" y="5586731"/>
                </a:lnTo>
                <a:lnTo>
                  <a:pt x="5582316" y="5586731"/>
                </a:lnTo>
                <a:close/>
                <a:moveTo>
                  <a:pt x="3189895" y="3990341"/>
                </a:moveTo>
                <a:lnTo>
                  <a:pt x="3189895" y="4788536"/>
                </a:lnTo>
                <a:lnTo>
                  <a:pt x="3987368" y="4788536"/>
                </a:lnTo>
                <a:lnTo>
                  <a:pt x="3987368" y="3990341"/>
                </a:lnTo>
                <a:close/>
                <a:moveTo>
                  <a:pt x="5582316" y="3192146"/>
                </a:moveTo>
                <a:lnTo>
                  <a:pt x="6379790" y="3192146"/>
                </a:lnTo>
                <a:lnTo>
                  <a:pt x="6379790" y="3990341"/>
                </a:lnTo>
                <a:lnTo>
                  <a:pt x="5582316" y="3990341"/>
                </a:lnTo>
                <a:close/>
                <a:moveTo>
                  <a:pt x="5582316" y="0"/>
                </a:moveTo>
                <a:lnTo>
                  <a:pt x="6379790" y="0"/>
                </a:lnTo>
                <a:lnTo>
                  <a:pt x="6379790" y="797565"/>
                </a:lnTo>
                <a:lnTo>
                  <a:pt x="5582316" y="797565"/>
                </a:lnTo>
                <a:close/>
                <a:moveTo>
                  <a:pt x="0" y="0"/>
                </a:moveTo>
                <a:lnTo>
                  <a:pt x="2392421" y="0"/>
                </a:lnTo>
                <a:lnTo>
                  <a:pt x="2392421" y="797563"/>
                </a:lnTo>
                <a:lnTo>
                  <a:pt x="3189895" y="797563"/>
                </a:lnTo>
                <a:lnTo>
                  <a:pt x="3189895" y="0"/>
                </a:lnTo>
                <a:lnTo>
                  <a:pt x="4784842" y="0"/>
                </a:lnTo>
                <a:lnTo>
                  <a:pt x="4784842" y="797565"/>
                </a:lnTo>
                <a:lnTo>
                  <a:pt x="3987369" y="797565"/>
                </a:lnTo>
                <a:lnTo>
                  <a:pt x="3987369" y="1595756"/>
                </a:lnTo>
                <a:lnTo>
                  <a:pt x="4784842" y="1595756"/>
                </a:lnTo>
                <a:lnTo>
                  <a:pt x="4784842" y="797565"/>
                </a:lnTo>
                <a:lnTo>
                  <a:pt x="5582316" y="797565"/>
                </a:lnTo>
                <a:lnTo>
                  <a:pt x="5582316" y="1595756"/>
                </a:lnTo>
                <a:lnTo>
                  <a:pt x="6379790" y="1595756"/>
                </a:lnTo>
                <a:lnTo>
                  <a:pt x="6379790" y="2393951"/>
                </a:lnTo>
                <a:lnTo>
                  <a:pt x="5582316" y="2393951"/>
                </a:lnTo>
                <a:lnTo>
                  <a:pt x="5582316" y="3192146"/>
                </a:lnTo>
                <a:lnTo>
                  <a:pt x="4784842" y="3192146"/>
                </a:lnTo>
                <a:lnTo>
                  <a:pt x="4784842" y="2393951"/>
                </a:lnTo>
                <a:lnTo>
                  <a:pt x="3987369" y="2393951"/>
                </a:lnTo>
                <a:lnTo>
                  <a:pt x="3987369" y="3192146"/>
                </a:lnTo>
                <a:lnTo>
                  <a:pt x="4784842" y="3192146"/>
                </a:lnTo>
                <a:lnTo>
                  <a:pt x="4784842" y="3990341"/>
                </a:lnTo>
                <a:lnTo>
                  <a:pt x="5582316" y="3990341"/>
                </a:lnTo>
                <a:lnTo>
                  <a:pt x="5582316" y="4788536"/>
                </a:lnTo>
                <a:lnTo>
                  <a:pt x="4784842" y="4788536"/>
                </a:lnTo>
                <a:lnTo>
                  <a:pt x="4784842" y="5586731"/>
                </a:lnTo>
                <a:lnTo>
                  <a:pt x="3987369" y="5586731"/>
                </a:lnTo>
                <a:lnTo>
                  <a:pt x="3987368" y="5586731"/>
                </a:lnTo>
                <a:lnTo>
                  <a:pt x="3189895" y="5586731"/>
                </a:lnTo>
                <a:lnTo>
                  <a:pt x="2392421" y="5586731"/>
                </a:lnTo>
                <a:lnTo>
                  <a:pt x="1594947" y="5586731"/>
                </a:lnTo>
                <a:lnTo>
                  <a:pt x="1594947" y="4788536"/>
                </a:lnTo>
                <a:lnTo>
                  <a:pt x="797474" y="4788536"/>
                </a:lnTo>
                <a:lnTo>
                  <a:pt x="797474" y="5586731"/>
                </a:lnTo>
                <a:lnTo>
                  <a:pt x="0" y="5586731"/>
                </a:lnTo>
                <a:lnTo>
                  <a:pt x="0" y="4788536"/>
                </a:lnTo>
                <a:lnTo>
                  <a:pt x="0" y="3990341"/>
                </a:lnTo>
                <a:lnTo>
                  <a:pt x="0" y="3192146"/>
                </a:lnTo>
                <a:lnTo>
                  <a:pt x="0" y="2393951"/>
                </a:lnTo>
                <a:lnTo>
                  <a:pt x="797473" y="2393951"/>
                </a:lnTo>
                <a:lnTo>
                  <a:pt x="797473" y="1595756"/>
                </a:lnTo>
                <a:lnTo>
                  <a:pt x="0" y="1595756"/>
                </a:lnTo>
                <a:lnTo>
                  <a:pt x="0" y="797562"/>
                </a:lnTo>
                <a:lnTo>
                  <a:pt x="0" y="79756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193732489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lt1"/>
        </a:solidFill>
        <a:effectLst/>
      </p:bgPr>
    </p:bg>
    <p:spTree>
      <p:nvGrpSpPr>
        <p:cNvPr id="1" name=""/>
        <p:cNvGrpSpPr/>
        <p:nvPr/>
      </p:nvGrpSpPr>
      <p:grpSpPr>
        <a:xfrm>
          <a:off x="0" y="0"/>
          <a:ext cx="0" cy="0"/>
          <a:chOff x="0" y="0"/>
          <a:chExt cx="0" cy="0"/>
        </a:xfrm>
      </p:grpSpPr>
      <p:sp>
        <p:nvSpPr>
          <p:cNvPr id="8" name="Marcador de número de diapositiva 3">
            <a:extLst>
              <a:ext uri="{FF2B5EF4-FFF2-40B4-BE49-F238E27FC236}">
                <a16:creationId xmlns:a16="http://schemas.microsoft.com/office/drawing/2014/main" id="{E099B99C-61AA-44C1-A6AF-4D8EF57B7F6D}"/>
              </a:ext>
            </a:extLst>
          </p:cNvPr>
          <p:cNvSpPr>
            <a:spLocks noGrp="1"/>
          </p:cNvSpPr>
          <p:nvPr>
            <p:ph type="sldNum" sz="quarter" idx="12"/>
          </p:nvPr>
        </p:nvSpPr>
        <p:spPr>
          <a:xfrm flipH="1">
            <a:off x="0" y="299801"/>
            <a:ext cx="0" cy="0"/>
          </a:xfrm>
        </p:spPr>
        <p:txBody>
          <a:bodyPr/>
          <a:lstStyle/>
          <a:p>
            <a:fld id="{7D9BB5D0-35E4-459D-AEF3-FE4D7C45CC19}" type="slidenum">
              <a:rPr lang="zh-CN" altLang="en-US" smtClean="0"/>
              <a:t>‹Nº›</a:t>
            </a:fld>
            <a:endParaRPr lang="zh-CN" altLang="en-US"/>
          </a:p>
        </p:txBody>
      </p:sp>
      <p:sp>
        <p:nvSpPr>
          <p:cNvPr id="9" name="Rectángulo 8">
            <a:extLst>
              <a:ext uri="{FF2B5EF4-FFF2-40B4-BE49-F238E27FC236}">
                <a16:creationId xmlns:a16="http://schemas.microsoft.com/office/drawing/2014/main" id="{6084DD69-29BA-40FC-A561-ECDD7208030A}"/>
              </a:ext>
            </a:extLst>
          </p:cNvPr>
          <p:cNvSpPr/>
          <p:nvPr userDrawn="1"/>
        </p:nvSpPr>
        <p:spPr>
          <a:xfrm>
            <a:off x="0" y="299801"/>
            <a:ext cx="5747093" cy="11321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Triángulo isósceles 9">
            <a:extLst>
              <a:ext uri="{FF2B5EF4-FFF2-40B4-BE49-F238E27FC236}">
                <a16:creationId xmlns:a16="http://schemas.microsoft.com/office/drawing/2014/main" id="{0F4E4F42-2851-4778-93FE-DAAE923FEF0E}"/>
              </a:ext>
            </a:extLst>
          </p:cNvPr>
          <p:cNvSpPr/>
          <p:nvPr userDrawn="1"/>
        </p:nvSpPr>
        <p:spPr>
          <a:xfrm>
            <a:off x="6339841" y="284561"/>
            <a:ext cx="763906" cy="449580"/>
          </a:xfrm>
          <a:prstGeom prst="triangle">
            <a:avLst/>
          </a:prstGeom>
          <a:solidFill>
            <a:srgbClr val="040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a:extLst>
              <a:ext uri="{FF2B5EF4-FFF2-40B4-BE49-F238E27FC236}">
                <a16:creationId xmlns:a16="http://schemas.microsoft.com/office/drawing/2014/main" id="{7ED97741-086C-4C79-AD7E-DFB416B44D6F}"/>
              </a:ext>
            </a:extLst>
          </p:cNvPr>
          <p:cNvSpPr/>
          <p:nvPr userDrawn="1"/>
        </p:nvSpPr>
        <p:spPr>
          <a:xfrm>
            <a:off x="5989320" y="672113"/>
            <a:ext cx="6202680" cy="366828"/>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Triángulo rectángulo 11">
            <a:extLst>
              <a:ext uri="{FF2B5EF4-FFF2-40B4-BE49-F238E27FC236}">
                <a16:creationId xmlns:a16="http://schemas.microsoft.com/office/drawing/2014/main" id="{97F7AFA1-F1D8-4E39-8E81-27A3D04B9E8D}"/>
              </a:ext>
            </a:extLst>
          </p:cNvPr>
          <p:cNvSpPr/>
          <p:nvPr userDrawn="1"/>
        </p:nvSpPr>
        <p:spPr>
          <a:xfrm rot="5400000">
            <a:off x="5679299" y="367596"/>
            <a:ext cx="1124574" cy="988987"/>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22044511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50" r:id="rId1"/>
    <p:sldLayoutId id="2147483697" r:id="rId2"/>
    <p:sldLayoutId id="2147483698" r:id="rId3"/>
    <p:sldLayoutId id="2147483699" r:id="rId4"/>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90" r:id="rId4"/>
    <p:sldLayoutId id="2147483678" r:id="rId5"/>
    <p:sldLayoutId id="2147483691" r:id="rId6"/>
    <p:sldLayoutId id="2147483680" r:id="rId7"/>
    <p:sldLayoutId id="2147483682" r:id="rId8"/>
    <p:sldLayoutId id="2147483693" r:id="rId9"/>
    <p:sldLayoutId id="2147483695" r:id="rId10"/>
    <p:sldLayoutId id="2147483696" r:id="rId11"/>
    <p:sldLayoutId id="2147483700" r:id="rId12"/>
    <p:sldLayoutId id="2147483701" r:id="rId1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0594FF88-203A-4CB9-BA97-3FB0E4544047}"/>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Imagen 24">
            <a:extLst>
              <a:ext uri="{FF2B5EF4-FFF2-40B4-BE49-F238E27FC236}">
                <a16:creationId xmlns:a16="http://schemas.microsoft.com/office/drawing/2014/main" id="{131252CE-3955-413A-8729-9BE18CC9DC25}"/>
              </a:ext>
            </a:extLst>
          </p:cNvPr>
          <p:cNvPicPr>
            <a:picLocks noChangeAspect="1"/>
          </p:cNvPicPr>
          <p:nvPr/>
        </p:nvPicPr>
        <p:blipFill>
          <a:blip r:embed="rId4">
            <a:extLst>
              <a:ext uri="{28A0092B-C50C-407E-A947-70E740481C1C}">
                <a14:useLocalDpi xmlns:a14="http://schemas.microsoft.com/office/drawing/2010/main" val="0"/>
              </a:ext>
            </a:extLst>
          </a:blip>
          <a:srcRect t="12085" b="33091"/>
          <a:stretch>
            <a:fillRect/>
          </a:stretch>
        </p:blipFill>
        <p:spPr>
          <a:xfrm>
            <a:off x="572329" y="1405016"/>
            <a:ext cx="11047341" cy="3393055"/>
          </a:xfrm>
          <a:prstGeom prst="rect">
            <a:avLst/>
          </a:prstGeom>
        </p:spPr>
      </p:pic>
      <p:sp>
        <p:nvSpPr>
          <p:cNvPr id="14" name="Flecha: pentágono 13">
            <a:extLst>
              <a:ext uri="{FF2B5EF4-FFF2-40B4-BE49-F238E27FC236}">
                <a16:creationId xmlns:a16="http://schemas.microsoft.com/office/drawing/2014/main" id="{457E623D-658A-4745-A62B-A6A190BBC306}"/>
              </a:ext>
            </a:extLst>
          </p:cNvPr>
          <p:cNvSpPr/>
          <p:nvPr/>
        </p:nvSpPr>
        <p:spPr>
          <a:xfrm>
            <a:off x="-17771" y="-19703"/>
            <a:ext cx="1378641" cy="689074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矩形 6">
            <a:extLst>
              <a:ext uri="{FF2B5EF4-FFF2-40B4-BE49-F238E27FC236}">
                <a16:creationId xmlns:a16="http://schemas.microsoft.com/office/drawing/2014/main" id="{87849329-E531-44CB-934F-C50353BC4A6E}"/>
              </a:ext>
            </a:extLst>
          </p:cNvPr>
          <p:cNvSpPr/>
          <p:nvPr/>
        </p:nvSpPr>
        <p:spPr>
          <a:xfrm>
            <a:off x="4675493" y="6183925"/>
            <a:ext cx="2939969" cy="402277"/>
          </a:xfrm>
          <a:prstGeom prst="rect">
            <a:avLst/>
          </a:prstGeom>
          <a:solidFill>
            <a:srgbClr val="0070C0"/>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32"/>
            <a:endParaRPr lang="zh-CN" altLang="en-US" sz="1600" b="1">
              <a:solidFill>
                <a:schemeClr val="tx1">
                  <a:lumMod val="85000"/>
                  <a:lumOff val="15000"/>
                </a:schemeClr>
              </a:solidFill>
              <a:cs typeface="+mn-ea"/>
              <a:sym typeface="+mn-lt"/>
            </a:endParaRPr>
          </a:p>
        </p:txBody>
      </p:sp>
      <p:sp>
        <p:nvSpPr>
          <p:cNvPr id="2" name="文本框 1">
            <a:extLst>
              <a:ext uri="{FF2B5EF4-FFF2-40B4-BE49-F238E27FC236}">
                <a16:creationId xmlns:a16="http://schemas.microsoft.com/office/drawing/2014/main" id="{C9E94CA0-DD8F-4C6D-87D9-341E7BB2A446}"/>
              </a:ext>
            </a:extLst>
          </p:cNvPr>
          <p:cNvSpPr txBox="1"/>
          <p:nvPr/>
        </p:nvSpPr>
        <p:spPr>
          <a:xfrm>
            <a:off x="1981317" y="4847139"/>
            <a:ext cx="8328319" cy="830997"/>
          </a:xfrm>
          <a:prstGeom prst="rect">
            <a:avLst/>
          </a:prstGeom>
          <a:noFill/>
        </p:spPr>
        <p:txBody>
          <a:bodyPr wrap="square" rtlCol="0">
            <a:spAutoFit/>
          </a:bodyPr>
          <a:lstStyle/>
          <a:p>
            <a:pPr algn="ctr"/>
            <a:r>
              <a:rPr lang="en-US" altLang="zh-CN" sz="4800" b="1">
                <a:cs typeface="+mn-ea"/>
                <a:sym typeface="+mn-lt"/>
              </a:rPr>
              <a:t>MONGOLIAN CUSTOMS</a:t>
            </a:r>
            <a:endParaRPr lang="zh-CN" altLang="en-US" sz="4800" b="1">
              <a:cs typeface="+mn-ea"/>
              <a:sym typeface="+mn-lt"/>
            </a:endParaRPr>
          </a:p>
        </p:txBody>
      </p:sp>
      <p:sp>
        <p:nvSpPr>
          <p:cNvPr id="8" name="文本框 7">
            <a:extLst>
              <a:ext uri="{FF2B5EF4-FFF2-40B4-BE49-F238E27FC236}">
                <a16:creationId xmlns:a16="http://schemas.microsoft.com/office/drawing/2014/main" id="{08C5403E-C559-441A-B2A3-B4A59494D448}"/>
              </a:ext>
            </a:extLst>
          </p:cNvPr>
          <p:cNvSpPr txBox="1"/>
          <p:nvPr/>
        </p:nvSpPr>
        <p:spPr>
          <a:xfrm>
            <a:off x="4048722" y="5662458"/>
            <a:ext cx="4126262" cy="523220"/>
          </a:xfrm>
          <a:prstGeom prst="rect">
            <a:avLst/>
          </a:prstGeom>
          <a:noFill/>
          <a:ln>
            <a:noFill/>
          </a:ln>
        </p:spPr>
        <p:txBody>
          <a:bodyPr wrap="square" rtlCol="0">
            <a:spAutoFit/>
          </a:bodyPr>
          <a:lstStyle/>
          <a:p>
            <a:pPr algn="dist"/>
            <a:r>
              <a:rPr lang="en-US" altLang="zh-CN" sz="2800">
                <a:cs typeface="+mn-ea"/>
                <a:sym typeface="+mn-lt"/>
              </a:rPr>
              <a:t>FREE TEMPLATE</a:t>
            </a:r>
          </a:p>
        </p:txBody>
      </p:sp>
      <p:sp>
        <p:nvSpPr>
          <p:cNvPr id="9" name="iṩļïḓè">
            <a:extLst>
              <a:ext uri="{FF2B5EF4-FFF2-40B4-BE49-F238E27FC236}">
                <a16:creationId xmlns:a16="http://schemas.microsoft.com/office/drawing/2014/main" id="{7E96F6D5-ECF1-43B0-AE64-F824F67A402D}"/>
              </a:ext>
            </a:extLst>
          </p:cNvPr>
          <p:cNvSpPr txBox="1"/>
          <p:nvPr/>
        </p:nvSpPr>
        <p:spPr bwMode="auto">
          <a:xfrm>
            <a:off x="5062365" y="6138514"/>
            <a:ext cx="2166224" cy="478564"/>
          </a:xfrm>
          <a:prstGeom prst="roundRect">
            <a:avLst>
              <a:gd name="adj" fmla="val 50000"/>
            </a:avLst>
          </a:prstGeom>
          <a:noFill/>
          <a:ln w="9525">
            <a:noFill/>
            <a:miter lim="800000"/>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en-US" altLang="zh-CN" b="1">
                <a:solidFill>
                  <a:schemeClr val="bg1"/>
                </a:solidFill>
                <a:cs typeface="+mn-ea"/>
                <a:sym typeface="+mn-lt"/>
              </a:rPr>
              <a:t>SLIDESPPT.NET</a:t>
            </a:r>
          </a:p>
        </p:txBody>
      </p:sp>
      <p:cxnSp>
        <p:nvCxnSpPr>
          <p:cNvPr id="11" name="直接连接符 10">
            <a:extLst>
              <a:ext uri="{FF2B5EF4-FFF2-40B4-BE49-F238E27FC236}">
                <a16:creationId xmlns:a16="http://schemas.microsoft.com/office/drawing/2014/main" id="{3E9E5B85-9874-4752-9301-621FD7E06F83}"/>
              </a:ext>
            </a:extLst>
          </p:cNvPr>
          <p:cNvCxnSpPr/>
          <p:nvPr/>
        </p:nvCxnSpPr>
        <p:spPr>
          <a:xfrm>
            <a:off x="3477854" y="5589306"/>
            <a:ext cx="555824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3" name="Gráfico 10">
            <a:extLst>
              <a:ext uri="{FF2B5EF4-FFF2-40B4-BE49-F238E27FC236}">
                <a16:creationId xmlns:a16="http://schemas.microsoft.com/office/drawing/2014/main" id="{D0E83C41-67C1-4769-8CDD-7367F39339D0}"/>
              </a:ext>
            </a:extLst>
          </p:cNvPr>
          <p:cNvGrpSpPr/>
          <p:nvPr/>
        </p:nvGrpSpPr>
        <p:grpSpPr>
          <a:xfrm>
            <a:off x="11341591" y="176683"/>
            <a:ext cx="720934" cy="720934"/>
            <a:chOff x="627235" y="5458033"/>
            <a:chExt cx="849367" cy="849367"/>
          </a:xfrm>
          <a:solidFill>
            <a:srgbClr val="00BFF3"/>
          </a:solidFill>
        </p:grpSpPr>
        <p:sp>
          <p:nvSpPr>
            <p:cNvPr id="94" name="Forma libre: forma 30">
              <a:extLst>
                <a:ext uri="{FF2B5EF4-FFF2-40B4-BE49-F238E27FC236}">
                  <a16:creationId xmlns:a16="http://schemas.microsoft.com/office/drawing/2014/main" id="{35507A39-9147-4682-AED1-BD2A1DA15D9A}"/>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1EA9F2"/>
            </a:solidFill>
            <a:ln w="2285" cap="flat">
              <a:noFill/>
              <a:prstDash val="solid"/>
              <a:miter/>
            </a:ln>
          </p:spPr>
          <p:txBody>
            <a:bodyPr rtlCol="0" anchor="ctr"/>
            <a:lstStyle/>
            <a:p>
              <a:endParaRPr lang="es-PE" sz="1400"/>
            </a:p>
          </p:txBody>
        </p:sp>
        <p:sp>
          <p:nvSpPr>
            <p:cNvPr id="95" name="Forma libre: forma 31">
              <a:extLst>
                <a:ext uri="{FF2B5EF4-FFF2-40B4-BE49-F238E27FC236}">
                  <a16:creationId xmlns:a16="http://schemas.microsoft.com/office/drawing/2014/main" id="{6236B49F-888C-4B75-988E-4BD9F4AF968D}"/>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27" name="Flecha: pentágono 26">
            <a:extLst>
              <a:ext uri="{FF2B5EF4-FFF2-40B4-BE49-F238E27FC236}">
                <a16:creationId xmlns:a16="http://schemas.microsoft.com/office/drawing/2014/main" id="{C7A2BB35-77E0-407A-83FE-A7F835E530C5}"/>
              </a:ext>
            </a:extLst>
          </p:cNvPr>
          <p:cNvSpPr/>
          <p:nvPr/>
        </p:nvSpPr>
        <p:spPr>
          <a:xfrm rot="10800000">
            <a:off x="10532638" y="0"/>
            <a:ext cx="1708839" cy="689074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6" name="Gráfico 10">
            <a:extLst>
              <a:ext uri="{FF2B5EF4-FFF2-40B4-BE49-F238E27FC236}">
                <a16:creationId xmlns:a16="http://schemas.microsoft.com/office/drawing/2014/main" id="{DFDEDA54-F07C-4A47-8252-472D905B819D}"/>
              </a:ext>
            </a:extLst>
          </p:cNvPr>
          <p:cNvGrpSpPr/>
          <p:nvPr/>
        </p:nvGrpSpPr>
        <p:grpSpPr>
          <a:xfrm>
            <a:off x="10949013" y="160991"/>
            <a:ext cx="1148960" cy="1148960"/>
            <a:chOff x="627235" y="5458033"/>
            <a:chExt cx="849367" cy="849367"/>
          </a:xfrm>
          <a:solidFill>
            <a:srgbClr val="00BFF3"/>
          </a:solidFill>
        </p:grpSpPr>
        <p:sp>
          <p:nvSpPr>
            <p:cNvPr id="28" name="Forma libre: forma 30">
              <a:extLst>
                <a:ext uri="{FF2B5EF4-FFF2-40B4-BE49-F238E27FC236}">
                  <a16:creationId xmlns:a16="http://schemas.microsoft.com/office/drawing/2014/main" id="{5357A9B4-773D-4698-A8B0-5BE13AD53902}"/>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accent2"/>
            </a:solidFill>
            <a:ln w="2285" cap="flat">
              <a:noFill/>
              <a:prstDash val="solid"/>
              <a:miter/>
            </a:ln>
          </p:spPr>
          <p:txBody>
            <a:bodyPr rtlCol="0" anchor="ctr"/>
            <a:lstStyle/>
            <a:p>
              <a:endParaRPr lang="es-PE" sz="1400"/>
            </a:p>
          </p:txBody>
        </p:sp>
        <p:sp>
          <p:nvSpPr>
            <p:cNvPr id="29" name="Forma libre: forma 31">
              <a:extLst>
                <a:ext uri="{FF2B5EF4-FFF2-40B4-BE49-F238E27FC236}">
                  <a16:creationId xmlns:a16="http://schemas.microsoft.com/office/drawing/2014/main" id="{A3335CE6-02AC-41A8-A759-1632C767EFC0}"/>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pic>
        <p:nvPicPr>
          <p:cNvPr id="31" name="Imagen 30">
            <a:extLst>
              <a:ext uri="{FF2B5EF4-FFF2-40B4-BE49-F238E27FC236}">
                <a16:creationId xmlns:a16="http://schemas.microsoft.com/office/drawing/2014/main" id="{B3DD9E8E-4EFD-4A57-9839-167F6D9E10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3911" y="-62797"/>
            <a:ext cx="2822643" cy="3348318"/>
          </a:xfrm>
          <a:prstGeom prst="rect">
            <a:avLst/>
          </a:prstGeom>
          <a:effectLst>
            <a:outerShdw blurRad="50800" dist="38100" dir="2700000" sx="103000" sy="103000" algn="tl" rotWithShape="0">
              <a:schemeClr val="tx1">
                <a:alpha val="40000"/>
              </a:schemeClr>
            </a:outerShdw>
          </a:effectLst>
        </p:spPr>
      </p:pic>
    </p:spTree>
    <p:extLst>
      <p:ext uri="{BB962C8B-B14F-4D97-AF65-F5344CB8AC3E}">
        <p14:creationId xmlns:p14="http://schemas.microsoft.com/office/powerpoint/2010/main" val="1847555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xmlns:p14="http://schemas.microsoft.com/office/powerpoint/2010/main" xmlns:a14="http://schemas.microsoft.com/office/drawing/2010/main" xmlns:p15="http://schemas.microsoft.com/office/powerpoint/2012/main">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1"/>
      <p:bldP spid="8" grpId="2"/>
      <p:bldP spid="9"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17" name="Rectangle 1">
            <a:extLst>
              <a:ext uri="{FF2B5EF4-FFF2-40B4-BE49-F238E27FC236}">
                <a16:creationId xmlns:a16="http://schemas.microsoft.com/office/drawing/2014/main" id="{6F800716-529A-4595-9974-46D255893955}"/>
              </a:ext>
            </a:extLst>
          </p:cNvPr>
          <p:cNvSpPr/>
          <p:nvPr/>
        </p:nvSpPr>
        <p:spPr>
          <a:xfrm>
            <a:off x="0" y="0"/>
            <a:ext cx="7162800" cy="6858000"/>
          </a:xfrm>
          <a:custGeom>
            <a:avLst/>
            <a:gdLst>
              <a:gd name="connsiteX0" fmla="*/ 0 w 7162800"/>
              <a:gd name="connsiteY0" fmla="*/ 0 h 6858000"/>
              <a:gd name="connsiteX1" fmla="*/ 7162800 w 7162800"/>
              <a:gd name="connsiteY1" fmla="*/ 0 h 6858000"/>
              <a:gd name="connsiteX2" fmla="*/ 3657600 w 7162800"/>
              <a:gd name="connsiteY2" fmla="*/ 6858000 h 6858000"/>
              <a:gd name="connsiteX3" fmla="*/ 0 w 7162800"/>
              <a:gd name="connsiteY3" fmla="*/ 6858000 h 6858000"/>
              <a:gd name="connsiteX4" fmla="*/ 0 w 7162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0" h="6858000">
                <a:moveTo>
                  <a:pt x="0" y="0"/>
                </a:moveTo>
                <a:lnTo>
                  <a:pt x="7162800" y="0"/>
                </a:lnTo>
                <a:lnTo>
                  <a:pt x="3657600" y="6858000"/>
                </a:lnTo>
                <a:lnTo>
                  <a:pt x="0" y="6858000"/>
                </a:lnTo>
                <a:lnTo>
                  <a:pt x="0" y="0"/>
                </a:lnTo>
                <a:close/>
              </a:path>
            </a:pathLst>
          </a:custGeom>
          <a:solidFill>
            <a:srgbClr val="19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2">
            <a:extLst>
              <a:ext uri="{FF2B5EF4-FFF2-40B4-BE49-F238E27FC236}">
                <a16:creationId xmlns:a16="http://schemas.microsoft.com/office/drawing/2014/main" id="{D269702C-35DE-4760-AC1A-0C54C23AB63C}"/>
              </a:ext>
            </a:extLst>
          </p:cNvPr>
          <p:cNvSpPr/>
          <p:nvPr/>
        </p:nvSpPr>
        <p:spPr>
          <a:xfrm flipH="1">
            <a:off x="1" y="2892490"/>
            <a:ext cx="6680719" cy="3965511"/>
          </a:xfrm>
          <a:prstGeom prst="parallelogram">
            <a:avLst>
              <a:gd name="adj" fmla="val 4244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Google Shape;356;p17"/>
          <p:cNvSpPr txBox="1">
            <a:spLocks noGrp="1"/>
          </p:cNvSpPr>
          <p:nvPr>
            <p:ph type="title"/>
          </p:nvPr>
        </p:nvSpPr>
        <p:spPr>
          <a:xfrm>
            <a:off x="7536160" y="1988840"/>
            <a:ext cx="3360373" cy="1179288"/>
          </a:xfrm>
          <a:prstGeom prst="rect">
            <a:avLst/>
          </a:prstGeom>
          <a:noFill/>
        </p:spPr>
        <p:txBody>
          <a:bodyPr spcFirstLastPara="1" wrap="square" lIns="121900" tIns="121900" rIns="121900" bIns="121900" anchor="b" anchorCtr="0">
            <a:noAutofit/>
          </a:bodyPr>
          <a:lstStyle/>
          <a:p>
            <a:pPr algn="ctr">
              <a:spcBef>
                <a:spcPct val="0"/>
              </a:spcBef>
            </a:pPr>
            <a:r>
              <a:rPr lang="en" sz="8000">
                <a:solidFill>
                  <a:srgbClr val="0587AF"/>
                </a:solidFill>
              </a:rPr>
              <a:t>Hello!</a:t>
            </a:r>
            <a:endParaRPr sz="8000">
              <a:solidFill>
                <a:srgbClr val="0587AF"/>
              </a:solidFill>
            </a:endParaRPr>
          </a:p>
        </p:txBody>
      </p:sp>
      <p:sp>
        <p:nvSpPr>
          <p:cNvPr id="357" name="Google Shape;357;p17"/>
          <p:cNvSpPr txBox="1">
            <a:spLocks noGrp="1"/>
          </p:cNvSpPr>
          <p:nvPr>
            <p:ph idx="4294967295"/>
          </p:nvPr>
        </p:nvSpPr>
        <p:spPr>
          <a:xfrm>
            <a:off x="6480043" y="3257246"/>
            <a:ext cx="5183717" cy="2241551"/>
          </a:xfrm>
          <a:prstGeom prst="rect">
            <a:avLst/>
          </a:prstGeom>
        </p:spPr>
        <p:txBody>
          <a:bodyPr spcFirstLastPara="1" wrap="square" lIns="121900" tIns="121900" rIns="121900" bIns="121900" anchor="t" anchorCtr="0">
            <a:noAutofit/>
          </a:bodyPr>
          <a:lstStyle/>
          <a:p>
            <a:pPr marL="0" indent="0" algn="ctr">
              <a:spcBef>
                <a:spcPts val="800"/>
              </a:spcBef>
              <a:buNone/>
            </a:pPr>
            <a:r>
              <a:rPr lang="en" sz="2400" b="1"/>
              <a:t>I am Jayden Smith</a:t>
            </a:r>
            <a:endParaRPr sz="2400" b="1"/>
          </a:p>
          <a:p>
            <a:pPr marL="0" indent="0" algn="ctr">
              <a:spcBef>
                <a:spcPts val="800"/>
              </a:spcBef>
              <a:buClr>
                <a:schemeClr val="dk1"/>
              </a:buClr>
              <a:buSzPts val="1100"/>
              <a:buNone/>
            </a:pPr>
            <a:r>
              <a:rPr lang="en" sz="2400"/>
              <a:t>I am here because I love to give presentations. </a:t>
            </a:r>
            <a:endParaRPr sz="2400"/>
          </a:p>
          <a:p>
            <a:pPr marL="0" indent="0" algn="ctr">
              <a:spcBef>
                <a:spcPts val="800"/>
              </a:spcBef>
              <a:buClr>
                <a:schemeClr val="dk1"/>
              </a:buClr>
              <a:buSzPts val="1100"/>
              <a:buNone/>
            </a:pPr>
            <a:r>
              <a:rPr lang="en" sz="2400"/>
              <a:t>You can find me at @username</a:t>
            </a:r>
            <a:endParaRPr sz="2400" b="1"/>
          </a:p>
        </p:txBody>
      </p:sp>
      <p:sp>
        <p:nvSpPr>
          <p:cNvPr id="19" name="Freeform 6"/>
          <p:cNvSpPr/>
          <p:nvPr/>
        </p:nvSpPr>
        <p:spPr bwMode="auto">
          <a:xfrm>
            <a:off x="8457175" y="3435482"/>
            <a:ext cx="61069" cy="47189"/>
          </a:xfrm>
          <a:custGeom>
            <a:avLst/>
            <a:gdLst>
              <a:gd name="T0" fmla="*/ 9 w 9"/>
              <a:gd name="T1" fmla="*/ 4 h 7"/>
              <a:gd name="T2" fmla="*/ 4 w 9"/>
              <a:gd name="T3" fmla="*/ 7 h 7"/>
              <a:gd name="T4" fmla="*/ 0 w 9"/>
              <a:gd name="T5" fmla="*/ 3 h 7"/>
              <a:gd name="T6" fmla="*/ 4 w 9"/>
              <a:gd name="T7" fmla="*/ 0 h 7"/>
              <a:gd name="T8" fmla="*/ 9 w 9"/>
              <a:gd name="T9" fmla="*/ 4 h 7"/>
            </a:gdLst>
            <a:ahLst/>
            <a:cxnLst>
              <a:cxn ang="0">
                <a:pos x="T0" y="T1"/>
              </a:cxn>
              <a:cxn ang="0">
                <a:pos x="T2" y="T3"/>
              </a:cxn>
              <a:cxn ang="0">
                <a:pos x="T4" y="T5"/>
              </a:cxn>
              <a:cxn ang="0">
                <a:pos x="T6" y="T7"/>
              </a:cxn>
              <a:cxn ang="0">
                <a:pos x="T8" y="T9"/>
              </a:cxn>
            </a:cxnLst>
            <a:rect l="0" t="0" r="r" b="b"/>
            <a:pathLst>
              <a:path w="9" h="7">
                <a:moveTo>
                  <a:pt x="9" y="4"/>
                </a:moveTo>
                <a:cubicBezTo>
                  <a:pt x="6" y="6"/>
                  <a:pt x="5" y="7"/>
                  <a:pt x="4" y="7"/>
                </a:cubicBezTo>
                <a:cubicBezTo>
                  <a:pt x="2" y="6"/>
                  <a:pt x="1" y="5"/>
                  <a:pt x="0" y="3"/>
                </a:cubicBezTo>
                <a:cubicBezTo>
                  <a:pt x="1" y="2"/>
                  <a:pt x="3" y="0"/>
                  <a:pt x="4" y="0"/>
                </a:cubicBezTo>
                <a:cubicBezTo>
                  <a:pt x="5" y="0"/>
                  <a:pt x="7" y="2"/>
                  <a:pt x="9" y="4"/>
                </a:cubicBezTo>
                <a:close/>
              </a:path>
            </a:pathLst>
          </a:custGeom>
          <a:solidFill>
            <a:srgbClr val="EDC7A0"/>
          </a:solidFill>
          <a:ln>
            <a:noFill/>
          </a:ln>
        </p:spPr>
        <p:txBody>
          <a:bodyPr vert="horz" wrap="square" lIns="91440" tIns="45720" rIns="91440" bIns="45720" numCol="1" anchor="t" anchorCtr="0" compatLnSpc="1">
            <a:prstTxWarp prst="textNoShape">
              <a:avLst/>
            </a:prstTxWarp>
          </a:bodyPr>
          <a:lstStyle/>
          <a:p>
            <a:endParaRPr lang="es-PE"/>
          </a:p>
        </p:txBody>
      </p:sp>
      <p:pic>
        <p:nvPicPr>
          <p:cNvPr id="3" name="Imagen 2">
            <a:extLst>
              <a:ext uri="{FF2B5EF4-FFF2-40B4-BE49-F238E27FC236}">
                <a16:creationId xmlns:a16="http://schemas.microsoft.com/office/drawing/2014/main" id="{BF4A3B2E-3F95-42FB-A6C8-6A2B11C41942}"/>
              </a:ext>
            </a:extLst>
          </p:cNvPr>
          <p:cNvPicPr>
            <a:picLocks noChangeAspect="1"/>
          </p:cNvPicPr>
          <p:nvPr/>
        </p:nvPicPr>
        <p:blipFill>
          <a:blip r:embed="rId3">
            <a:extLst>
              <a:ext uri="{28A0092B-C50C-407E-A947-70E740481C1C}">
                <a14:useLocalDpi xmlns:a14="http://schemas.microsoft.com/office/drawing/2010/main" val="0"/>
              </a:ext>
            </a:extLst>
          </a:blip>
          <a:srcRect b="19587"/>
          <a:stretch>
            <a:fillRect/>
          </a:stretch>
        </p:blipFill>
        <p:spPr>
          <a:xfrm>
            <a:off x="946265" y="1201783"/>
            <a:ext cx="5347098" cy="5264331"/>
          </a:xfrm>
          <a:prstGeom prst="rect">
            <a:avLst/>
          </a:prstGeom>
        </p:spPr>
      </p:pic>
    </p:spTree>
    <p:extLst>
      <p:ext uri="{BB962C8B-B14F-4D97-AF65-F5344CB8AC3E}">
        <p14:creationId xmlns:p14="http://schemas.microsoft.com/office/powerpoint/2010/main" val="11320045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087CB3CD-29F3-49F9-9642-2BDC0FCBB021}"/>
              </a:ext>
            </a:extLst>
          </p:cNvPr>
          <p:cNvPicPr>
            <a:picLocks noGrp="1" noChangeAspect="1"/>
          </p:cNvPicPr>
          <p:nvPr>
            <p:ph type="pic" idx="14"/>
          </p:nvPr>
        </p:nvPicPr>
        <p:blipFill>
          <a:blip r:embed="rId3">
            <a:extLst>
              <a:ext uri="{28A0092B-C50C-407E-A947-70E740481C1C}">
                <a14:useLocalDpi xmlns:a14="http://schemas.microsoft.com/office/drawing/2010/main" val="0"/>
              </a:ext>
            </a:extLst>
          </a:blip>
          <a:srcRect t="5006" b="5006"/>
          <a:stretch>
            <a:fillRect/>
          </a:stretch>
        </p:blipFill>
        <p:spPr/>
      </p:pic>
      <p:pic>
        <p:nvPicPr>
          <p:cNvPr id="18" name="Marcador de posición de imagen 17">
            <a:extLst>
              <a:ext uri="{FF2B5EF4-FFF2-40B4-BE49-F238E27FC236}">
                <a16:creationId xmlns:a16="http://schemas.microsoft.com/office/drawing/2014/main" id="{185FF41E-BAFB-4AE7-90BC-B9F690256810}"/>
              </a:ext>
            </a:extLst>
          </p:cNvPr>
          <p:cNvPicPr>
            <a:picLocks noGrp="1" noChangeAspect="1"/>
          </p:cNvPicPr>
          <p:nvPr>
            <p:ph type="pic" idx="15"/>
          </p:nvPr>
        </p:nvPicPr>
        <p:blipFill>
          <a:blip r:embed="rId4">
            <a:extLst>
              <a:ext uri="{28A0092B-C50C-407E-A947-70E740481C1C}">
                <a14:useLocalDpi xmlns:a14="http://schemas.microsoft.com/office/drawing/2010/main" val="0"/>
              </a:ext>
            </a:extLst>
          </a:blip>
          <a:srcRect t="26018" b="26018"/>
          <a:stretch>
            <a:fillRect/>
          </a:stretch>
        </p:blipFill>
        <p:spPr/>
      </p:pic>
      <p:sp>
        <p:nvSpPr>
          <p:cNvPr id="2" name="Text Placeholder 1">
            <a:extLst>
              <a:ext uri="{FF2B5EF4-FFF2-40B4-BE49-F238E27FC236}">
                <a16:creationId xmlns:a16="http://schemas.microsoft.com/office/drawing/2014/main" id="{6C1CA4BA-585E-4833-8CB1-551303E9925F}"/>
              </a:ext>
            </a:extLst>
          </p:cNvPr>
          <p:cNvSpPr>
            <a:spLocks noGrp="1"/>
          </p:cNvSpPr>
          <p:nvPr>
            <p:ph type="body" sz="quarter" idx="10"/>
          </p:nvPr>
        </p:nvSpPr>
        <p:spPr/>
        <p:txBody>
          <a:bodyPr/>
          <a:lstStyle/>
          <a:p>
            <a:r>
              <a:rPr lang="en-US" sz="6600"/>
              <a:t>Infographic Style</a:t>
            </a:r>
          </a:p>
        </p:txBody>
      </p:sp>
      <p:sp>
        <p:nvSpPr>
          <p:cNvPr id="7" name="Rectangle: Rounded Corners 6">
            <a:extLst>
              <a:ext uri="{FF2B5EF4-FFF2-40B4-BE49-F238E27FC236}">
                <a16:creationId xmlns:a16="http://schemas.microsoft.com/office/drawing/2014/main" id="{47587338-C8D4-47FA-B4E1-C5EE5FB2F866}"/>
              </a:ext>
            </a:extLst>
          </p:cNvPr>
          <p:cNvSpPr/>
          <p:nvPr/>
        </p:nvSpPr>
        <p:spPr>
          <a:xfrm>
            <a:off x="2636807" y="5095875"/>
            <a:ext cx="6918386" cy="1762125"/>
          </a:xfrm>
          <a:prstGeom prst="roundRect">
            <a:avLst>
              <a:gd name="adj" fmla="val 0"/>
            </a:avLst>
          </a:prstGeom>
          <a:solidFill>
            <a:srgbClr val="1A8EA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45">
            <a:extLst>
              <a:ext uri="{FF2B5EF4-FFF2-40B4-BE49-F238E27FC236}">
                <a16:creationId xmlns:a16="http://schemas.microsoft.com/office/drawing/2014/main" id="{B2A9F514-61A2-473E-BED6-4BD88A5355F2}"/>
              </a:ext>
            </a:extLst>
          </p:cNvPr>
          <p:cNvSpPr txBox="1"/>
          <p:nvPr/>
        </p:nvSpPr>
        <p:spPr>
          <a:xfrm>
            <a:off x="3461733" y="5295900"/>
            <a:ext cx="5268535" cy="505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ko-KR" sz="3200">
                <a:solidFill>
                  <a:schemeClr val="bg1"/>
                </a:solidFill>
                <a:latin typeface="+mn-lt"/>
              </a:rPr>
              <a:t>Robot Industry</a:t>
            </a:r>
            <a:endParaRPr lang="ko-KR" altLang="en-US" sz="3200">
              <a:latin typeface="+mn-lt"/>
            </a:endParaRPr>
          </a:p>
        </p:txBody>
      </p:sp>
      <p:sp>
        <p:nvSpPr>
          <p:cNvPr id="9" name="직사각형 12">
            <a:extLst>
              <a:ext uri="{FF2B5EF4-FFF2-40B4-BE49-F238E27FC236}">
                <a16:creationId xmlns:a16="http://schemas.microsoft.com/office/drawing/2014/main" id="{7D65819C-80FB-4E7E-9C4A-14A80E66148C}"/>
              </a:ext>
            </a:extLst>
          </p:cNvPr>
          <p:cNvSpPr/>
          <p:nvPr/>
        </p:nvSpPr>
        <p:spPr>
          <a:xfrm>
            <a:off x="3558545" y="5857885"/>
            <a:ext cx="5074910" cy="830997"/>
          </a:xfrm>
          <a:prstGeom prst="rect">
            <a:avLst/>
          </a:prstGeom>
        </p:spPr>
        <p:txBody>
          <a:bodyPr wrap="square">
            <a:spAutoFit/>
          </a:bodyPr>
          <a:lstStyle/>
          <a:p>
            <a:pPr algn="ctr"/>
            <a:r>
              <a:rPr lang="en-US" altLang="ko-KR" sz="1200">
                <a:solidFill>
                  <a:schemeClr val="bg1"/>
                </a:solidFill>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a:t>
            </a:r>
          </a:p>
        </p:txBody>
      </p:sp>
      <p:sp>
        <p:nvSpPr>
          <p:cNvPr id="22" name="TextBox 21">
            <a:extLst>
              <a:ext uri="{FF2B5EF4-FFF2-40B4-BE49-F238E27FC236}">
                <a16:creationId xmlns:a16="http://schemas.microsoft.com/office/drawing/2014/main" id="{47A93EE6-7D03-4402-B61D-A327A925C903}"/>
              </a:ext>
            </a:extLst>
          </p:cNvPr>
          <p:cNvSpPr txBox="1"/>
          <p:nvPr/>
        </p:nvSpPr>
        <p:spPr>
          <a:xfrm>
            <a:off x="3400035" y="1300460"/>
            <a:ext cx="5391930" cy="923330"/>
          </a:xfrm>
          <a:prstGeom prst="rect">
            <a:avLst/>
          </a:prstGeom>
          <a:noFill/>
        </p:spPr>
        <p:txBody>
          <a:bodyPr wrap="square" rtlCol="0" anchor="ctr">
            <a:spAutoFit/>
          </a:bodyPr>
          <a:lstStyle/>
          <a:p>
            <a:pPr algn="ctr"/>
            <a:r>
              <a:rPr lang="en-GB" altLang="ko-KR" b="1">
                <a:solidFill>
                  <a:schemeClr val="accent4"/>
                </a:solidFill>
                <a:cs typeface="Arial" pitchFamily="34" charset="0"/>
              </a:rPr>
              <a:t>Slidesppt Layout </a:t>
            </a:r>
            <a:r>
              <a:rPr lang="en-GB" altLang="ko-KR">
                <a:solidFill>
                  <a:schemeClr val="tx1">
                    <a:lumMod val="85000"/>
                    <a:lumOff val="15000"/>
                  </a:schemeClr>
                </a:solidFill>
                <a:cs typeface="Arial" pitchFamily="34" charset="0"/>
              </a:rPr>
              <a:t>Clean Text Slide for your Presentation. Slidesppt Layout Clean Text Slide for your Presentation.</a:t>
            </a:r>
          </a:p>
        </p:txBody>
      </p:sp>
      <p:sp>
        <p:nvSpPr>
          <p:cNvPr id="23" name="TextBox 22">
            <a:extLst>
              <a:ext uri="{FF2B5EF4-FFF2-40B4-BE49-F238E27FC236}">
                <a16:creationId xmlns:a16="http://schemas.microsoft.com/office/drawing/2014/main" id="{0A64C38C-0C46-4BB0-AE82-FEAB8FD002D1}"/>
              </a:ext>
            </a:extLst>
          </p:cNvPr>
          <p:cNvSpPr txBox="1"/>
          <p:nvPr/>
        </p:nvSpPr>
        <p:spPr>
          <a:xfrm>
            <a:off x="1255720" y="2251380"/>
            <a:ext cx="9680560"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p>
          <a:p>
            <a:pPr algn="ctr"/>
            <a:endParaRPr lang="en-US" altLang="ko-KR" sz="1200">
              <a:solidFill>
                <a:schemeClr val="tx1">
                  <a:lumMod val="75000"/>
                  <a:lumOff val="25000"/>
                </a:schemeClr>
              </a:solidFill>
              <a:cs typeface="Arial" pitchFamily="34" charset="0"/>
            </a:endParaRPr>
          </a:p>
          <a:p>
            <a:pPr algn="ctr"/>
            <a:r>
              <a:rPr lang="en-US" altLang="ko-KR" sz="1200">
                <a:solidFill>
                  <a:schemeClr val="tx1">
                    <a:lumMod val="75000"/>
                    <a:lumOff val="25000"/>
                  </a:schemeClr>
                </a:solidFill>
                <a:cs typeface="Arial" pitchFamily="34" charset="0"/>
              </a:rPr>
              <a:t>Get a modern PowerPoint  Presentation that is beautifully designed.</a:t>
            </a:r>
            <a:r>
              <a:rPr lang="ko-KR" altLang="en-US" sz="1200">
                <a:solidFill>
                  <a:schemeClr val="tx1">
                    <a:lumMod val="75000"/>
                    <a:lumOff val="25000"/>
                  </a:schemeClr>
                </a:solidFill>
                <a:cs typeface="Arial" pitchFamily="34" charset="0"/>
              </a:rPr>
              <a:t>       </a:t>
            </a:r>
          </a:p>
        </p:txBody>
      </p:sp>
      <p:sp>
        <p:nvSpPr>
          <p:cNvPr id="11" name="Triángulo isósceles 10"/>
          <p:cNvSpPr/>
          <p:nvPr/>
        </p:nvSpPr>
        <p:spPr>
          <a:xfrm rot="5400000">
            <a:off x="542465" y="-544118"/>
            <a:ext cx="1329378" cy="2417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Triángulo isósceles 11"/>
          <p:cNvSpPr/>
          <p:nvPr/>
        </p:nvSpPr>
        <p:spPr>
          <a:xfrm rot="16200000">
            <a:off x="10310156" y="-544118"/>
            <a:ext cx="1329378" cy="2417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18">
            <a:extLst>
              <a:ext uri="{FF2B5EF4-FFF2-40B4-BE49-F238E27FC236}">
                <a16:creationId xmlns:a16="http://schemas.microsoft.com/office/drawing/2014/main" id="{6F9E099D-92C4-41C8-B53C-98F58693F87E}"/>
              </a:ext>
            </a:extLst>
          </p:cNvPr>
          <p:cNvSpPr/>
          <p:nvPr/>
        </p:nvSpPr>
        <p:spPr>
          <a:xfrm rot="18900000">
            <a:off x="5462451" y="3408345"/>
            <a:ext cx="1267097" cy="12670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1" name="Imagen 20">
            <a:extLst>
              <a:ext uri="{FF2B5EF4-FFF2-40B4-BE49-F238E27FC236}">
                <a16:creationId xmlns:a16="http://schemas.microsoft.com/office/drawing/2014/main" id="{4D079E3F-5A4D-47C0-B587-212830D9CE52}"/>
              </a:ext>
            </a:extLst>
          </p:cNvPr>
          <p:cNvPicPr>
            <a:picLocks noChangeAspect="1"/>
          </p:cNvPicPr>
          <p:nvPr/>
        </p:nvPicPr>
        <p:blipFill>
          <a:blip r:embed="rId5">
            <a:extLst>
              <a:ext uri="{28A0092B-C50C-407E-A947-70E740481C1C}">
                <a14:useLocalDpi xmlns:a14="http://schemas.microsoft.com/office/drawing/2010/main" val="0"/>
              </a:ext>
            </a:extLst>
          </a:blip>
          <a:srcRect b="17041"/>
          <a:stretch>
            <a:fillRect/>
          </a:stretch>
        </p:blipFill>
        <p:spPr>
          <a:xfrm>
            <a:off x="5311464" y="3751993"/>
            <a:ext cx="1597326" cy="1622391"/>
          </a:xfrm>
          <a:prstGeom prst="rect">
            <a:avLst/>
          </a:prstGeom>
        </p:spPr>
      </p:pic>
    </p:spTree>
    <p:extLst>
      <p:ext uri="{BB962C8B-B14F-4D97-AF65-F5344CB8AC3E}">
        <p14:creationId xmlns:p14="http://schemas.microsoft.com/office/powerpoint/2010/main" val="35691953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43806A6-6640-487E-ACE2-82A7AF22EBD2}"/>
              </a:ext>
            </a:extLst>
          </p:cNvPr>
          <p:cNvSpPr/>
          <p:nvPr/>
        </p:nvSpPr>
        <p:spPr>
          <a:xfrm>
            <a:off x="-40436" y="2520861"/>
            <a:ext cx="5030447" cy="3162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4" name="Grupo 3">
            <a:extLst>
              <a:ext uri="{FF2B5EF4-FFF2-40B4-BE49-F238E27FC236}">
                <a16:creationId xmlns:a16="http://schemas.microsoft.com/office/drawing/2014/main" id="{62BDCF28-482D-4CF8-B76C-E578B8D6EE97}"/>
              </a:ext>
            </a:extLst>
          </p:cNvPr>
          <p:cNvGrpSpPr/>
          <p:nvPr/>
        </p:nvGrpSpPr>
        <p:grpSpPr>
          <a:xfrm>
            <a:off x="0" y="469715"/>
            <a:ext cx="12191999" cy="757440"/>
            <a:chOff x="0" y="284561"/>
            <a:chExt cx="18469501" cy="1147436"/>
          </a:xfrm>
        </p:grpSpPr>
        <p:sp>
          <p:nvSpPr>
            <p:cNvPr id="15" name="Marcador de número de diapositiva 3">
              <a:extLst>
                <a:ext uri="{FF2B5EF4-FFF2-40B4-BE49-F238E27FC236}">
                  <a16:creationId xmlns:a16="http://schemas.microsoft.com/office/drawing/2014/main" id="{253B90E7-8169-443F-9489-38B605E9B651}"/>
                </a:ext>
              </a:extLst>
            </p:cNvPr>
            <p:cNvSpPr txBox="1"/>
            <p:nvPr/>
          </p:nvSpPr>
          <p:spPr>
            <a:xfrm flipH="1">
              <a:off x="0" y="29980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t>12</a:t>
              </a:fld>
              <a:endParaRPr lang="zh-CN" altLang="en-US"/>
            </a:p>
          </p:txBody>
        </p:sp>
        <p:sp>
          <p:nvSpPr>
            <p:cNvPr id="16" name="Rectángulo 15">
              <a:extLst>
                <a:ext uri="{FF2B5EF4-FFF2-40B4-BE49-F238E27FC236}">
                  <a16:creationId xmlns:a16="http://schemas.microsoft.com/office/drawing/2014/main" id="{196B4975-97B3-42C4-ADB0-6F8B2123F573}"/>
                </a:ext>
              </a:extLst>
            </p:cNvPr>
            <p:cNvSpPr/>
            <p:nvPr/>
          </p:nvSpPr>
          <p:spPr>
            <a:xfrm>
              <a:off x="0" y="299801"/>
              <a:ext cx="5747093" cy="11321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Triángulo isósceles 16">
              <a:extLst>
                <a:ext uri="{FF2B5EF4-FFF2-40B4-BE49-F238E27FC236}">
                  <a16:creationId xmlns:a16="http://schemas.microsoft.com/office/drawing/2014/main" id="{CC6FB5CF-7806-4087-A015-3F2B1BF3C918}"/>
                </a:ext>
              </a:extLst>
            </p:cNvPr>
            <p:cNvSpPr/>
            <p:nvPr/>
          </p:nvSpPr>
          <p:spPr>
            <a:xfrm>
              <a:off x="6339841" y="284561"/>
              <a:ext cx="763906" cy="449580"/>
            </a:xfrm>
            <a:prstGeom prst="triangle">
              <a:avLst/>
            </a:prstGeom>
            <a:solidFill>
              <a:srgbClr val="040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Rectángulo 17">
              <a:extLst>
                <a:ext uri="{FF2B5EF4-FFF2-40B4-BE49-F238E27FC236}">
                  <a16:creationId xmlns:a16="http://schemas.microsoft.com/office/drawing/2014/main" id="{A6B95144-E7D6-4D20-9730-00048C9E7866}"/>
                </a:ext>
              </a:extLst>
            </p:cNvPr>
            <p:cNvSpPr/>
            <p:nvPr/>
          </p:nvSpPr>
          <p:spPr>
            <a:xfrm>
              <a:off x="5989318" y="734142"/>
              <a:ext cx="12480183" cy="304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Triángulo rectángulo 18">
              <a:extLst>
                <a:ext uri="{FF2B5EF4-FFF2-40B4-BE49-F238E27FC236}">
                  <a16:creationId xmlns:a16="http://schemas.microsoft.com/office/drawing/2014/main" id="{AB2BEA12-D38B-420B-AC7F-7496747CBAA1}"/>
                </a:ext>
              </a:extLst>
            </p:cNvPr>
            <p:cNvSpPr/>
            <p:nvPr/>
          </p:nvSpPr>
          <p:spPr>
            <a:xfrm rot="5400000">
              <a:off x="5679299" y="367596"/>
              <a:ext cx="1124574" cy="988987"/>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0" y="515740"/>
            <a:ext cx="3942323" cy="724247"/>
          </a:xfrm>
        </p:spPr>
        <p:txBody>
          <a:bodyPr/>
          <a:lstStyle/>
          <a:p>
            <a:r>
              <a:rPr lang="en-US" sz="3600">
                <a:solidFill>
                  <a:schemeClr val="bg1"/>
                </a:solidFill>
              </a:rPr>
              <a:t>Infographic Style</a:t>
            </a:r>
          </a:p>
        </p:txBody>
      </p:sp>
      <p:sp>
        <p:nvSpPr>
          <p:cNvPr id="33" name="TextBox 32">
            <a:extLst>
              <a:ext uri="{FF2B5EF4-FFF2-40B4-BE49-F238E27FC236}">
                <a16:creationId xmlns:a16="http://schemas.microsoft.com/office/drawing/2014/main" id="{B03D46B0-B45A-4135-8CF6-94E84D3BE0E1}"/>
              </a:ext>
            </a:extLst>
          </p:cNvPr>
          <p:cNvSpPr txBox="1"/>
          <p:nvPr/>
        </p:nvSpPr>
        <p:spPr>
          <a:xfrm>
            <a:off x="6513224" y="3580170"/>
            <a:ext cx="2336431" cy="306467"/>
          </a:xfrm>
          <a:prstGeom prst="roundRect">
            <a:avLst>
              <a:gd name="adj" fmla="val 50000"/>
            </a:avLst>
          </a:prstGeom>
          <a:solidFill>
            <a:schemeClr val="accent2"/>
          </a:solidFill>
        </p:spPr>
        <p:txBody>
          <a:bodyPr wrap="square" rtlCol="0" anchor="ctr">
            <a:spAutoFit/>
          </a:bodyPr>
          <a:lstStyle/>
          <a:p>
            <a:r>
              <a:rPr lang="en-US" altLang="ko-KR" sz="1200" b="1">
                <a:solidFill>
                  <a:schemeClr val="bg1"/>
                </a:solidFill>
                <a:cs typeface="Arial" pitchFamily="34" charset="0"/>
              </a:rPr>
              <a:t>Content  Here</a:t>
            </a:r>
            <a:endParaRPr lang="ko-KR" altLang="en-US" sz="1200" b="1">
              <a:solidFill>
                <a:schemeClr val="bg1"/>
              </a:solidFill>
              <a:cs typeface="Arial" pitchFamily="34" charset="0"/>
            </a:endParaRPr>
          </a:p>
        </p:txBody>
      </p:sp>
      <p:sp>
        <p:nvSpPr>
          <p:cNvPr id="34" name="TextBox 33">
            <a:extLst>
              <a:ext uri="{FF2B5EF4-FFF2-40B4-BE49-F238E27FC236}">
                <a16:creationId xmlns:a16="http://schemas.microsoft.com/office/drawing/2014/main" id="{96450874-ADB6-4D42-90D4-063C27ED73AA}"/>
              </a:ext>
            </a:extLst>
          </p:cNvPr>
          <p:cNvSpPr txBox="1"/>
          <p:nvPr/>
        </p:nvSpPr>
        <p:spPr>
          <a:xfrm>
            <a:off x="6513225" y="3922361"/>
            <a:ext cx="2336430" cy="830997"/>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Get a modern PowerPoint  Presentation that is beautifully designed. Easy to change colors, photos and Text.</a:t>
            </a:r>
          </a:p>
        </p:txBody>
      </p:sp>
      <p:sp>
        <p:nvSpPr>
          <p:cNvPr id="36" name="TextBox 35">
            <a:extLst>
              <a:ext uri="{FF2B5EF4-FFF2-40B4-BE49-F238E27FC236}">
                <a16:creationId xmlns:a16="http://schemas.microsoft.com/office/drawing/2014/main" id="{0B677BDF-ACCF-4D07-A565-803D6FBEBFC1}"/>
              </a:ext>
            </a:extLst>
          </p:cNvPr>
          <p:cNvSpPr txBox="1"/>
          <p:nvPr/>
        </p:nvSpPr>
        <p:spPr>
          <a:xfrm>
            <a:off x="9182884" y="3580170"/>
            <a:ext cx="2336431" cy="306467"/>
          </a:xfrm>
          <a:prstGeom prst="roundRect">
            <a:avLst>
              <a:gd name="adj" fmla="val 50000"/>
            </a:avLst>
          </a:prstGeom>
          <a:solidFill>
            <a:schemeClr val="accent1"/>
          </a:solidFill>
        </p:spPr>
        <p:txBody>
          <a:bodyPr wrap="square" rtlCol="0" anchor="ctr">
            <a:spAutoFit/>
          </a:bodyPr>
          <a:lstStyle/>
          <a:p>
            <a:r>
              <a:rPr lang="en-US" altLang="ko-KR" sz="1200" b="1">
                <a:solidFill>
                  <a:schemeClr val="bg1"/>
                </a:solidFill>
                <a:cs typeface="Arial" pitchFamily="34" charset="0"/>
              </a:rPr>
              <a:t>Content  Here</a:t>
            </a:r>
            <a:endParaRPr lang="ko-KR" altLang="en-US" sz="1200" b="1">
              <a:solidFill>
                <a:schemeClr val="bg1"/>
              </a:solidFill>
              <a:cs typeface="Arial" pitchFamily="34" charset="0"/>
            </a:endParaRPr>
          </a:p>
        </p:txBody>
      </p:sp>
      <p:sp>
        <p:nvSpPr>
          <p:cNvPr id="37" name="TextBox 36">
            <a:extLst>
              <a:ext uri="{FF2B5EF4-FFF2-40B4-BE49-F238E27FC236}">
                <a16:creationId xmlns:a16="http://schemas.microsoft.com/office/drawing/2014/main" id="{60C9B25E-F9A6-4C59-9BB5-65BDFA238461}"/>
              </a:ext>
            </a:extLst>
          </p:cNvPr>
          <p:cNvSpPr txBox="1"/>
          <p:nvPr/>
        </p:nvSpPr>
        <p:spPr>
          <a:xfrm>
            <a:off x="9182885" y="3922361"/>
            <a:ext cx="2336430" cy="830997"/>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Get a modern PowerPoint  Presentation that is beautifully designed. Easy to change colors, photos and Text.</a:t>
            </a:r>
          </a:p>
        </p:txBody>
      </p:sp>
      <p:sp>
        <p:nvSpPr>
          <p:cNvPr id="39" name="TextBox 38">
            <a:extLst>
              <a:ext uri="{FF2B5EF4-FFF2-40B4-BE49-F238E27FC236}">
                <a16:creationId xmlns:a16="http://schemas.microsoft.com/office/drawing/2014/main" id="{F968BB46-0BDF-4502-AB9F-E3CACB69C720}"/>
              </a:ext>
            </a:extLst>
          </p:cNvPr>
          <p:cNvSpPr txBox="1"/>
          <p:nvPr/>
        </p:nvSpPr>
        <p:spPr>
          <a:xfrm>
            <a:off x="6513224" y="4954823"/>
            <a:ext cx="2336431" cy="306467"/>
          </a:xfrm>
          <a:prstGeom prst="roundRect">
            <a:avLst>
              <a:gd name="adj" fmla="val 50000"/>
            </a:avLst>
          </a:prstGeom>
          <a:solidFill>
            <a:schemeClr val="accent3"/>
          </a:solidFill>
        </p:spPr>
        <p:txBody>
          <a:bodyPr wrap="square" rtlCol="0" anchor="ctr">
            <a:spAutoFit/>
          </a:bodyPr>
          <a:lstStyle/>
          <a:p>
            <a:r>
              <a:rPr lang="en-US" altLang="ko-KR" sz="1200" b="1">
                <a:solidFill>
                  <a:schemeClr val="bg1"/>
                </a:solidFill>
                <a:cs typeface="Arial" pitchFamily="34" charset="0"/>
              </a:rPr>
              <a:t>Content  Here</a:t>
            </a:r>
            <a:endParaRPr lang="ko-KR" altLang="en-US" sz="1200" b="1">
              <a:solidFill>
                <a:schemeClr val="bg1"/>
              </a:solidFill>
              <a:cs typeface="Arial" pitchFamily="34" charset="0"/>
            </a:endParaRPr>
          </a:p>
        </p:txBody>
      </p:sp>
      <p:sp>
        <p:nvSpPr>
          <p:cNvPr id="40" name="TextBox 39">
            <a:extLst>
              <a:ext uri="{FF2B5EF4-FFF2-40B4-BE49-F238E27FC236}">
                <a16:creationId xmlns:a16="http://schemas.microsoft.com/office/drawing/2014/main" id="{BA23A70D-5F7C-4C45-9720-3A52581797E1}"/>
              </a:ext>
            </a:extLst>
          </p:cNvPr>
          <p:cNvSpPr txBox="1"/>
          <p:nvPr/>
        </p:nvSpPr>
        <p:spPr>
          <a:xfrm>
            <a:off x="6513225" y="5297014"/>
            <a:ext cx="2336430" cy="830997"/>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Get a modern PowerPoint  Presentation that is beautifully designed. Easy to change colors, photos and Text.</a:t>
            </a:r>
          </a:p>
        </p:txBody>
      </p:sp>
      <p:sp>
        <p:nvSpPr>
          <p:cNvPr id="42" name="TextBox 41">
            <a:extLst>
              <a:ext uri="{FF2B5EF4-FFF2-40B4-BE49-F238E27FC236}">
                <a16:creationId xmlns:a16="http://schemas.microsoft.com/office/drawing/2014/main" id="{83C1EF7F-E960-40D5-BD5A-6F45DCC21664}"/>
              </a:ext>
            </a:extLst>
          </p:cNvPr>
          <p:cNvSpPr txBox="1"/>
          <p:nvPr/>
        </p:nvSpPr>
        <p:spPr>
          <a:xfrm>
            <a:off x="9182884" y="4954823"/>
            <a:ext cx="2336431" cy="306467"/>
          </a:xfrm>
          <a:prstGeom prst="roundRect">
            <a:avLst>
              <a:gd name="adj" fmla="val 50000"/>
            </a:avLst>
          </a:prstGeom>
          <a:solidFill>
            <a:schemeClr val="accent4"/>
          </a:solidFill>
        </p:spPr>
        <p:txBody>
          <a:bodyPr wrap="square" rtlCol="0" anchor="ctr">
            <a:spAutoFit/>
          </a:bodyPr>
          <a:lstStyle/>
          <a:p>
            <a:r>
              <a:rPr lang="en-US" altLang="ko-KR" sz="1200" b="1">
                <a:solidFill>
                  <a:schemeClr val="bg1"/>
                </a:solidFill>
                <a:cs typeface="Arial" pitchFamily="34" charset="0"/>
              </a:rPr>
              <a:t>Content  Here</a:t>
            </a:r>
            <a:endParaRPr lang="ko-KR" altLang="en-US" sz="1200" b="1">
              <a:solidFill>
                <a:schemeClr val="bg1"/>
              </a:solidFill>
              <a:cs typeface="Arial" pitchFamily="34" charset="0"/>
            </a:endParaRPr>
          </a:p>
        </p:txBody>
      </p:sp>
      <p:sp>
        <p:nvSpPr>
          <p:cNvPr id="43" name="TextBox 42">
            <a:extLst>
              <a:ext uri="{FF2B5EF4-FFF2-40B4-BE49-F238E27FC236}">
                <a16:creationId xmlns:a16="http://schemas.microsoft.com/office/drawing/2014/main" id="{5BA0B684-7CB1-4A05-973E-C6A0B97AD231}"/>
              </a:ext>
            </a:extLst>
          </p:cNvPr>
          <p:cNvSpPr txBox="1"/>
          <p:nvPr/>
        </p:nvSpPr>
        <p:spPr>
          <a:xfrm>
            <a:off x="9182885" y="5297014"/>
            <a:ext cx="2336430" cy="830997"/>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Get a modern PowerPoint  Presentation that is beautifully designed. Easy to change colors, photos and Text.</a:t>
            </a:r>
          </a:p>
        </p:txBody>
      </p:sp>
      <p:grpSp>
        <p:nvGrpSpPr>
          <p:cNvPr id="44" name="Group 18">
            <a:extLst>
              <a:ext uri="{FF2B5EF4-FFF2-40B4-BE49-F238E27FC236}">
                <a16:creationId xmlns:a16="http://schemas.microsoft.com/office/drawing/2014/main" id="{391C22B9-2DCE-4F85-9A9D-E4D23282539F}"/>
              </a:ext>
            </a:extLst>
          </p:cNvPr>
          <p:cNvGrpSpPr/>
          <p:nvPr/>
        </p:nvGrpSpPr>
        <p:grpSpPr>
          <a:xfrm>
            <a:off x="6446856" y="1559190"/>
            <a:ext cx="5006091" cy="1745035"/>
            <a:chOff x="4822352" y="1916832"/>
            <a:chExt cx="3422056" cy="1745035"/>
          </a:xfrm>
        </p:grpSpPr>
        <p:sp>
          <p:nvSpPr>
            <p:cNvPr id="45" name="Text Placeholder 10">
              <a:extLst>
                <a:ext uri="{FF2B5EF4-FFF2-40B4-BE49-F238E27FC236}">
                  <a16:creationId xmlns:a16="http://schemas.microsoft.com/office/drawing/2014/main" id="{616DECF8-E7AB-40FF-88F9-7770C6DE1747}"/>
                </a:ext>
              </a:extLst>
            </p:cNvPr>
            <p:cNvSpPr txBox="1"/>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a:solidFill>
                    <a:schemeClr val="accent2"/>
                  </a:solidFill>
                  <a:cs typeface="Arial" pitchFamily="34" charset="0"/>
                </a:rPr>
                <a:t>Portfolio  Designed</a:t>
              </a:r>
            </a:p>
          </p:txBody>
        </p:sp>
        <p:sp>
          <p:nvSpPr>
            <p:cNvPr id="46" name="TextBox 45">
              <a:extLst>
                <a:ext uri="{FF2B5EF4-FFF2-40B4-BE49-F238E27FC236}">
                  <a16:creationId xmlns:a16="http://schemas.microsoft.com/office/drawing/2014/main" id="{96DD67D8-3755-4A46-868A-93CC0B60445A}"/>
                </a:ext>
              </a:extLst>
            </p:cNvPr>
            <p:cNvSpPr txBox="1"/>
            <p:nvPr/>
          </p:nvSpPr>
          <p:spPr>
            <a:xfrm>
              <a:off x="4822352" y="2276872"/>
              <a:ext cx="3422056" cy="1384995"/>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You can simply impress your audience and add a unique zing and appeal to your Presentations.</a:t>
              </a:r>
            </a:p>
            <a:p>
              <a:endParaRPr lang="en-US" altLang="ko-KR" sz="1200">
                <a:solidFill>
                  <a:schemeClr val="tx1">
                    <a:lumMod val="75000"/>
                    <a:lumOff val="25000"/>
                  </a:schemeClr>
                </a:solidFill>
                <a:cs typeface="Arial" pitchFamily="34" charset="0"/>
              </a:endParaRPr>
            </a:p>
            <a:p>
              <a:r>
                <a:rPr lang="en-US" altLang="ko-KR" sz="1200">
                  <a:solidFill>
                    <a:schemeClr val="tx1">
                      <a:lumMod val="75000"/>
                      <a:lumOff val="25000"/>
                    </a:schemeClr>
                  </a:solidFill>
                  <a:cs typeface="Arial" pitchFamily="34" charset="0"/>
                </a:rPr>
                <a:t>Get a modern PowerPoint  Presentation that is beautifully designed.</a:t>
              </a:r>
              <a:r>
                <a:rPr lang="ko-KR" altLang="en-US" sz="1200">
                  <a:solidFill>
                    <a:schemeClr val="tx1">
                      <a:lumMod val="75000"/>
                      <a:lumOff val="25000"/>
                    </a:schemeClr>
                  </a:solidFill>
                  <a:cs typeface="Arial" pitchFamily="34" charset="0"/>
                </a:rPr>
                <a:t>       </a:t>
              </a:r>
            </a:p>
          </p:txBody>
        </p:sp>
      </p:grpSp>
      <p:pic>
        <p:nvPicPr>
          <p:cNvPr id="7" name="Imagen 6">
            <a:extLst>
              <a:ext uri="{FF2B5EF4-FFF2-40B4-BE49-F238E27FC236}">
                <a16:creationId xmlns:a16="http://schemas.microsoft.com/office/drawing/2014/main" id="{D2923160-4ECA-4E50-B119-01C955163EC9}"/>
              </a:ext>
            </a:extLst>
          </p:cNvPr>
          <p:cNvPicPr>
            <a:picLocks noChangeAspect="1"/>
          </p:cNvPicPr>
          <p:nvPr/>
        </p:nvPicPr>
        <p:blipFill>
          <a:blip r:embed="rId3">
            <a:extLst>
              <a:ext uri="{28A0092B-C50C-407E-A947-70E740481C1C}">
                <a14:useLocalDpi xmlns:a14="http://schemas.microsoft.com/office/drawing/2010/main" val="0"/>
              </a:ext>
            </a:extLst>
          </a:blip>
          <a:srcRect l="16059" t="5162" r="19406" b="4107"/>
          <a:stretch>
            <a:fillRect/>
          </a:stretch>
        </p:blipFill>
        <p:spPr>
          <a:xfrm>
            <a:off x="1016250" y="1739210"/>
            <a:ext cx="4662526" cy="4916290"/>
          </a:xfrm>
          <a:prstGeom prst="rect">
            <a:avLst/>
          </a:prstGeom>
        </p:spPr>
      </p:pic>
    </p:spTree>
    <p:extLst>
      <p:ext uri="{BB962C8B-B14F-4D97-AF65-F5344CB8AC3E}">
        <p14:creationId xmlns:p14="http://schemas.microsoft.com/office/powerpoint/2010/main" val="15603533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1B76259-DFF7-4356-B07B-ABC2C6A5E7A9}"/>
              </a:ext>
            </a:extLst>
          </p:cNvPr>
          <p:cNvSpPr/>
          <p:nvPr/>
        </p:nvSpPr>
        <p:spPr>
          <a:xfrm>
            <a:off x="0" y="691202"/>
            <a:ext cx="11193454" cy="313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sp>
        <p:nvSpPr>
          <p:cNvPr id="4" name="TextBox 3">
            <a:extLst>
              <a:ext uri="{FF2B5EF4-FFF2-40B4-BE49-F238E27FC236}">
                <a16:creationId xmlns:a16="http://schemas.microsoft.com/office/drawing/2014/main" id="{119F068A-7071-43E2-AA56-01969DB9AA55}"/>
              </a:ext>
            </a:extLst>
          </p:cNvPr>
          <p:cNvSpPr txBox="1"/>
          <p:nvPr/>
        </p:nvSpPr>
        <p:spPr>
          <a:xfrm>
            <a:off x="830511" y="2217074"/>
            <a:ext cx="6268327" cy="1938992"/>
          </a:xfrm>
          <a:prstGeom prst="rect">
            <a:avLst/>
          </a:prstGeom>
          <a:noFill/>
        </p:spPr>
        <p:txBody>
          <a:bodyPr wrap="square" rtlCol="0" anchor="ctr">
            <a:spAutoFit/>
          </a:bodyPr>
          <a:lstStyle/>
          <a:p>
            <a:r>
              <a:rPr lang="en-GB" altLang="ko-KR" sz="4000" b="1">
                <a:solidFill>
                  <a:schemeClr val="accent1"/>
                </a:solidFill>
                <a:cs typeface="Arial" pitchFamily="34" charset="0"/>
              </a:rPr>
              <a:t>Slidesppt Layout</a:t>
            </a:r>
          </a:p>
          <a:p>
            <a:r>
              <a:rPr lang="en-GB" altLang="ko-KR" sz="4000" b="1">
                <a:solidFill>
                  <a:schemeClr val="accent1"/>
                </a:solidFill>
                <a:cs typeface="Arial" pitchFamily="34" charset="0"/>
              </a:rPr>
              <a:t>Clean Text Slide </a:t>
            </a:r>
          </a:p>
          <a:p>
            <a:r>
              <a:rPr lang="en-GB" altLang="ko-KR" sz="4000" b="1">
                <a:solidFill>
                  <a:schemeClr val="accent1"/>
                </a:solidFill>
                <a:cs typeface="Arial" pitchFamily="34" charset="0"/>
              </a:rPr>
              <a:t>for your Presentation</a:t>
            </a:r>
            <a:endParaRPr lang="ko-KR" altLang="en-US" sz="4000" b="1">
              <a:solidFill>
                <a:schemeClr val="accent1"/>
              </a:solidFill>
              <a:cs typeface="Arial" pitchFamily="34" charset="0"/>
            </a:endParaRPr>
          </a:p>
        </p:txBody>
      </p:sp>
      <p:sp>
        <p:nvSpPr>
          <p:cNvPr id="5" name="Text Placeholder 1">
            <a:extLst>
              <a:ext uri="{FF2B5EF4-FFF2-40B4-BE49-F238E27FC236}">
                <a16:creationId xmlns:a16="http://schemas.microsoft.com/office/drawing/2014/main" id="{D735F7F3-C1B5-4B60-A00A-4EB618DDFB5A}"/>
              </a:ext>
            </a:extLst>
          </p:cNvPr>
          <p:cNvSpPr txBox="1"/>
          <p:nvPr/>
        </p:nvSpPr>
        <p:spPr>
          <a:xfrm>
            <a:off x="618803" y="564592"/>
            <a:ext cx="5477197" cy="724247"/>
          </a:xfrm>
          <a:prstGeom prst="rect">
            <a:avLst/>
          </a:prstGeom>
        </p:spPr>
        <p:txBody>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sz="4000">
                <a:solidFill>
                  <a:schemeClr val="bg1"/>
                </a:solidFill>
              </a:rPr>
              <a:t>Infographic Style</a:t>
            </a:r>
          </a:p>
        </p:txBody>
      </p:sp>
      <p:grpSp>
        <p:nvGrpSpPr>
          <p:cNvPr id="6" name="Group 18">
            <a:extLst>
              <a:ext uri="{FF2B5EF4-FFF2-40B4-BE49-F238E27FC236}">
                <a16:creationId xmlns:a16="http://schemas.microsoft.com/office/drawing/2014/main" id="{391C22B9-2DCE-4F85-9A9D-E4D23282539F}"/>
              </a:ext>
            </a:extLst>
          </p:cNvPr>
          <p:cNvGrpSpPr/>
          <p:nvPr/>
        </p:nvGrpSpPr>
        <p:grpSpPr>
          <a:xfrm>
            <a:off x="830511" y="4461882"/>
            <a:ext cx="5006091" cy="1745035"/>
            <a:chOff x="4822352" y="1916832"/>
            <a:chExt cx="3422056" cy="1745035"/>
          </a:xfrm>
        </p:grpSpPr>
        <p:sp>
          <p:nvSpPr>
            <p:cNvPr id="7" name="Text Placeholder 10">
              <a:extLst>
                <a:ext uri="{FF2B5EF4-FFF2-40B4-BE49-F238E27FC236}">
                  <a16:creationId xmlns:a16="http://schemas.microsoft.com/office/drawing/2014/main" id="{616DECF8-E7AB-40FF-88F9-7770C6DE1747}"/>
                </a:ext>
              </a:extLst>
            </p:cNvPr>
            <p:cNvSpPr txBox="1"/>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a:solidFill>
                    <a:schemeClr val="accent2"/>
                  </a:solidFill>
                  <a:cs typeface="Arial" pitchFamily="34" charset="0"/>
                </a:rPr>
                <a:t>Portfolio  Designed</a:t>
              </a:r>
            </a:p>
          </p:txBody>
        </p:sp>
        <p:sp>
          <p:nvSpPr>
            <p:cNvPr id="8" name="TextBox 45">
              <a:extLst>
                <a:ext uri="{FF2B5EF4-FFF2-40B4-BE49-F238E27FC236}">
                  <a16:creationId xmlns:a16="http://schemas.microsoft.com/office/drawing/2014/main" id="{96DD67D8-3755-4A46-868A-93CC0B60445A}"/>
                </a:ext>
              </a:extLst>
            </p:cNvPr>
            <p:cNvSpPr txBox="1"/>
            <p:nvPr/>
          </p:nvSpPr>
          <p:spPr>
            <a:xfrm>
              <a:off x="4822352" y="2276872"/>
              <a:ext cx="3422056" cy="1384995"/>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You can simply impress your audience and add a unique zing and appeal to your Presentations.</a:t>
              </a:r>
            </a:p>
            <a:p>
              <a:endParaRPr lang="en-US" altLang="ko-KR" sz="1200">
                <a:solidFill>
                  <a:schemeClr val="tx1">
                    <a:lumMod val="75000"/>
                    <a:lumOff val="25000"/>
                  </a:schemeClr>
                </a:solidFill>
                <a:cs typeface="Arial" pitchFamily="34" charset="0"/>
              </a:endParaRPr>
            </a:p>
            <a:p>
              <a:r>
                <a:rPr lang="en-US" altLang="ko-KR" sz="1200">
                  <a:solidFill>
                    <a:schemeClr val="tx1">
                      <a:lumMod val="75000"/>
                      <a:lumOff val="25000"/>
                    </a:schemeClr>
                  </a:solidFill>
                  <a:cs typeface="Arial" pitchFamily="34" charset="0"/>
                </a:rPr>
                <a:t>Get a modern PowerPoint  Presentation that is beautifully designed.</a:t>
              </a:r>
              <a:r>
                <a:rPr lang="ko-KR" altLang="en-US" sz="1200">
                  <a:solidFill>
                    <a:schemeClr val="tx1">
                      <a:lumMod val="75000"/>
                      <a:lumOff val="25000"/>
                    </a:schemeClr>
                  </a:solidFill>
                  <a:cs typeface="Arial" pitchFamily="34" charset="0"/>
                </a:rPr>
                <a:t>       </a:t>
              </a:r>
            </a:p>
          </p:txBody>
        </p:sp>
      </p:grpSp>
      <p:pic>
        <p:nvPicPr>
          <p:cNvPr id="11" name="Imagen 10">
            <a:extLst>
              <a:ext uri="{FF2B5EF4-FFF2-40B4-BE49-F238E27FC236}">
                <a16:creationId xmlns:a16="http://schemas.microsoft.com/office/drawing/2014/main" id="{2116ABFD-2E87-4385-90AD-3C99752B9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9250" y="82156"/>
            <a:ext cx="1218091" cy="1218091"/>
          </a:xfrm>
          <a:prstGeom prst="rect">
            <a:avLst/>
          </a:prstGeom>
        </p:spPr>
      </p:pic>
      <p:pic>
        <p:nvPicPr>
          <p:cNvPr id="13" name="Imagen 12">
            <a:extLst>
              <a:ext uri="{FF2B5EF4-FFF2-40B4-BE49-F238E27FC236}">
                <a16:creationId xmlns:a16="http://schemas.microsoft.com/office/drawing/2014/main" id="{7834CD9F-D8F1-4A36-86BF-AE311DF00505}"/>
              </a:ext>
            </a:extLst>
          </p:cNvPr>
          <p:cNvPicPr>
            <a:picLocks noChangeAspect="1"/>
          </p:cNvPicPr>
          <p:nvPr/>
        </p:nvPicPr>
        <p:blipFill rotWithShape="1">
          <a:blip r:embed="rId4">
            <a:extLst>
              <a:ext uri="{28A0092B-C50C-407E-A947-70E740481C1C}">
                <a14:useLocalDpi xmlns:a14="http://schemas.microsoft.com/office/drawing/2010/main" val="0"/>
              </a:ext>
            </a:extLst>
          </a:blip>
          <a:srcRect l="16148" r="22271" b="34702"/>
          <a:stretch/>
        </p:blipFill>
        <p:spPr>
          <a:xfrm rot="20898024">
            <a:off x="5955019" y="2029357"/>
            <a:ext cx="5758702" cy="4579725"/>
          </a:xfrm>
          <a:prstGeom prst="rect">
            <a:avLst/>
          </a:prstGeom>
        </p:spPr>
      </p:pic>
    </p:spTree>
    <p:extLst>
      <p:ext uri="{BB962C8B-B14F-4D97-AF65-F5344CB8AC3E}">
        <p14:creationId xmlns:p14="http://schemas.microsoft.com/office/powerpoint/2010/main" val="14043395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a:extLst>
              <a:ext uri="{FF2B5EF4-FFF2-40B4-BE49-F238E27FC236}">
                <a16:creationId xmlns:a16="http://schemas.microsoft.com/office/drawing/2014/main" id="{82406561-93EC-414E-8124-3FBE440B1E7C}"/>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8698" b="18698"/>
          <a:stretch>
            <a:fillRect/>
          </a:stretch>
        </p:blipFill>
        <p:spPr/>
      </p:pic>
      <p:sp>
        <p:nvSpPr>
          <p:cNvPr id="4" name="Right Triangle 3">
            <a:extLst>
              <a:ext uri="{FF2B5EF4-FFF2-40B4-BE49-F238E27FC236}">
                <a16:creationId xmlns:a16="http://schemas.microsoft.com/office/drawing/2014/main" id="{35EBD638-0737-4566-AAAA-518E150A8878}"/>
              </a:ext>
            </a:extLst>
          </p:cNvPr>
          <p:cNvSpPr/>
          <p:nvPr/>
        </p:nvSpPr>
        <p:spPr>
          <a:xfrm rot="5400000" flipV="1">
            <a:off x="6426438" y="0"/>
            <a:ext cx="5765562" cy="576556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685444-4B0D-45F5-BF25-A4A2DC2F4043}"/>
              </a:ext>
            </a:extLst>
          </p:cNvPr>
          <p:cNvSpPr txBox="1"/>
          <p:nvPr/>
        </p:nvSpPr>
        <p:spPr>
          <a:xfrm>
            <a:off x="696232" y="280428"/>
            <a:ext cx="4010324" cy="1754326"/>
          </a:xfrm>
          <a:prstGeom prst="rect">
            <a:avLst/>
          </a:prstGeom>
          <a:noFill/>
        </p:spPr>
        <p:txBody>
          <a:bodyPr wrap="square" rtlCol="0" anchor="ctr">
            <a:spAutoFit/>
          </a:bodyPr>
          <a:lstStyle/>
          <a:p>
            <a:r>
              <a:rPr lang="en-US" altLang="ko-KR" sz="5400" b="1">
                <a:solidFill>
                  <a:schemeClr val="accent1"/>
                </a:solidFill>
                <a:cs typeface="Arial" pitchFamily="34" charset="0"/>
              </a:rPr>
              <a:t>AWESOME</a:t>
            </a:r>
          </a:p>
          <a:p>
            <a:r>
              <a:rPr lang="en-GB" altLang="ko-KR" sz="5400" b="1">
                <a:solidFill>
                  <a:schemeClr val="bg1"/>
                </a:solidFill>
                <a:cs typeface="Arial" pitchFamily="34" charset="0"/>
              </a:rPr>
              <a:t>SLIDE</a:t>
            </a:r>
            <a:endParaRPr lang="ko-KR" altLang="en-US" sz="5400" b="1">
              <a:solidFill>
                <a:schemeClr val="bg1"/>
              </a:solidFill>
              <a:cs typeface="Arial" pitchFamily="34" charset="0"/>
            </a:endParaRPr>
          </a:p>
        </p:txBody>
      </p:sp>
      <p:sp>
        <p:nvSpPr>
          <p:cNvPr id="8" name="TextBox 7">
            <a:extLst>
              <a:ext uri="{FF2B5EF4-FFF2-40B4-BE49-F238E27FC236}">
                <a16:creationId xmlns:a16="http://schemas.microsoft.com/office/drawing/2014/main" id="{9972398B-AFA0-4CCE-A556-FE79AD3C98F7}"/>
              </a:ext>
            </a:extLst>
          </p:cNvPr>
          <p:cNvSpPr txBox="1"/>
          <p:nvPr/>
        </p:nvSpPr>
        <p:spPr>
          <a:xfrm>
            <a:off x="8567303" y="747908"/>
            <a:ext cx="2928465" cy="2062103"/>
          </a:xfrm>
          <a:prstGeom prst="rect">
            <a:avLst/>
          </a:prstGeom>
          <a:noFill/>
        </p:spPr>
        <p:txBody>
          <a:bodyPr wrap="square" rtlCol="0" anchor="ctr">
            <a:spAutoFit/>
          </a:bodyPr>
          <a:lstStyle/>
          <a:p>
            <a:pPr algn="r"/>
            <a:r>
              <a:rPr lang="en-GB" altLang="ko-KR" sz="3200">
                <a:solidFill>
                  <a:schemeClr val="bg1"/>
                </a:solidFill>
                <a:cs typeface="Arial" pitchFamily="34" charset="0"/>
              </a:rPr>
              <a:t>L</a:t>
            </a:r>
            <a:r>
              <a:rPr lang="en-US" altLang="ko-KR" sz="3200">
                <a:solidFill>
                  <a:schemeClr val="bg1"/>
                </a:solidFill>
                <a:cs typeface="Arial" pitchFamily="34" charset="0"/>
              </a:rPr>
              <a:t>OREM IPSUM</a:t>
            </a:r>
          </a:p>
          <a:p>
            <a:pPr algn="r"/>
            <a:r>
              <a:rPr lang="en-US" altLang="ko-KR" sz="3200">
                <a:solidFill>
                  <a:schemeClr val="bg1"/>
                </a:solidFill>
                <a:cs typeface="Arial" pitchFamily="34" charset="0"/>
              </a:rPr>
              <a:t>DOLOR SIT AMET, </a:t>
            </a:r>
            <a:endParaRPr lang="ko-KR" altLang="en-US" sz="3200">
              <a:solidFill>
                <a:schemeClr val="bg1"/>
              </a:solidFill>
              <a:cs typeface="Arial" pitchFamily="34" charset="0"/>
            </a:endParaRPr>
          </a:p>
        </p:txBody>
      </p:sp>
      <p:sp>
        <p:nvSpPr>
          <p:cNvPr id="9" name="자유형: 도형 13">
            <a:extLst>
              <a:ext uri="{FF2B5EF4-FFF2-40B4-BE49-F238E27FC236}">
                <a16:creationId xmlns:a16="http://schemas.microsoft.com/office/drawing/2014/main" id="{02A053FD-D39B-48FB-A047-13CBB45BF1E3}"/>
              </a:ext>
            </a:extLst>
          </p:cNvPr>
          <p:cNvSpPr/>
          <p:nvPr/>
        </p:nvSpPr>
        <p:spPr>
          <a:xfrm>
            <a:off x="9015004" y="613376"/>
            <a:ext cx="588430" cy="544215"/>
          </a:xfrm>
          <a:custGeom>
            <a:avLst/>
            <a:gdLst/>
            <a:ahLst/>
            <a:cxnLst/>
            <a:rect l="l" t="t" r="r" b="b"/>
            <a:pathLst>
              <a:path w="282415" h="261193">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10" name="TextBox 9">
            <a:extLst>
              <a:ext uri="{FF2B5EF4-FFF2-40B4-BE49-F238E27FC236}">
                <a16:creationId xmlns:a16="http://schemas.microsoft.com/office/drawing/2014/main" id="{4ED5776A-25B8-43E9-A669-5D5A55486117}"/>
              </a:ext>
            </a:extLst>
          </p:cNvPr>
          <p:cNvSpPr txBox="1"/>
          <p:nvPr/>
        </p:nvSpPr>
        <p:spPr>
          <a:xfrm>
            <a:off x="895487" y="4907801"/>
            <a:ext cx="4900426" cy="615553"/>
          </a:xfrm>
          <a:prstGeom prst="rect">
            <a:avLst/>
          </a:prstGeom>
          <a:noFill/>
        </p:spPr>
        <p:txBody>
          <a:bodyPr wrap="square" lIns="36000" tIns="0" rIns="36000" bIns="0" rtlCol="0">
            <a:spAutoFit/>
          </a:bodyPr>
          <a:lstStyle/>
          <a:p>
            <a:r>
              <a:rPr lang="en-US" altLang="ko-KR" sz="2000" b="1">
                <a:solidFill>
                  <a:schemeClr val="bg1"/>
                </a:solidFill>
                <a:cs typeface="Arial" pitchFamily="34" charset="0"/>
              </a:rPr>
              <a:t>We Create Quality Professional </a:t>
            </a:r>
          </a:p>
          <a:p>
            <a:r>
              <a:rPr lang="en-US" altLang="ko-KR" sz="2000" b="1">
                <a:solidFill>
                  <a:schemeClr val="bg1"/>
                </a:solidFill>
                <a:cs typeface="Arial" pitchFamily="34" charset="0"/>
              </a:rPr>
              <a:t>PPT Presentation</a:t>
            </a:r>
            <a:endParaRPr lang="ko-KR" altLang="en-US" sz="2000" b="1">
              <a:solidFill>
                <a:schemeClr val="bg1"/>
              </a:solidFill>
              <a:cs typeface="Arial" pitchFamily="34" charset="0"/>
            </a:endParaRPr>
          </a:p>
        </p:txBody>
      </p:sp>
      <p:sp>
        <p:nvSpPr>
          <p:cNvPr id="11" name="TextBox 10">
            <a:extLst>
              <a:ext uri="{FF2B5EF4-FFF2-40B4-BE49-F238E27FC236}">
                <a16:creationId xmlns:a16="http://schemas.microsoft.com/office/drawing/2014/main" id="{4119574C-917A-4E07-A5C0-89A5478F0367}"/>
              </a:ext>
            </a:extLst>
          </p:cNvPr>
          <p:cNvSpPr txBox="1"/>
          <p:nvPr/>
        </p:nvSpPr>
        <p:spPr>
          <a:xfrm>
            <a:off x="4707476" y="6121320"/>
            <a:ext cx="6835044" cy="276999"/>
          </a:xfrm>
          <a:prstGeom prst="rect">
            <a:avLst/>
          </a:prstGeom>
          <a:noFill/>
        </p:spPr>
        <p:txBody>
          <a:bodyPr wrap="square" rtlCol="0" anchor="ctr">
            <a:spAutoFit/>
          </a:bodyPr>
          <a:lstStyle/>
          <a:p>
            <a:pPr algn="r"/>
            <a:r>
              <a:rPr lang="en-GB" altLang="ko-KR" sz="1200">
                <a:solidFill>
                  <a:schemeClr val="accent1"/>
                </a:solidFill>
                <a:cs typeface="Arial" pitchFamily="34" charset="0"/>
              </a:rPr>
              <a:t>L</a:t>
            </a:r>
            <a:r>
              <a:rPr lang="en-US" altLang="ko-KR" sz="1200">
                <a:solidFill>
                  <a:schemeClr val="accent1"/>
                </a:solidFill>
                <a:cs typeface="Arial" pitchFamily="34" charset="0"/>
              </a:rPr>
              <a:t>OREM IPSUM DOLOR SIT AMET, CU USU AGAM INTEGRE IMPEDIT.</a:t>
            </a:r>
            <a:endParaRPr lang="ko-KR" altLang="en-US" sz="1200">
              <a:solidFill>
                <a:schemeClr val="accent1"/>
              </a:solidFill>
              <a:cs typeface="Arial" pitchFamily="34" charset="0"/>
            </a:endParaRPr>
          </a:p>
        </p:txBody>
      </p:sp>
      <p:sp>
        <p:nvSpPr>
          <p:cNvPr id="13" name="Freeform 6"/>
          <p:cNvSpPr/>
          <p:nvPr/>
        </p:nvSpPr>
        <p:spPr bwMode="auto">
          <a:xfrm>
            <a:off x="221505" y="6503817"/>
            <a:ext cx="225425" cy="225425"/>
          </a:xfrm>
          <a:custGeom>
            <a:avLst/>
            <a:gdLst>
              <a:gd name="T0" fmla="*/ 30 w 60"/>
              <a:gd name="T1" fmla="*/ 1 h 60"/>
              <a:gd name="T2" fmla="*/ 59 w 60"/>
              <a:gd name="T3" fmla="*/ 31 h 60"/>
              <a:gd name="T4" fmla="*/ 28 w 60"/>
              <a:gd name="T5" fmla="*/ 60 h 60"/>
              <a:gd name="T6" fmla="*/ 0 w 60"/>
              <a:gd name="T7" fmla="*/ 29 h 60"/>
              <a:gd name="T8" fmla="*/ 30 w 60"/>
              <a:gd name="T9" fmla="*/ 1 h 60"/>
            </a:gdLst>
            <a:ahLst/>
            <a:cxnLst>
              <a:cxn ang="0">
                <a:pos x="T0" y="T1"/>
              </a:cxn>
              <a:cxn ang="0">
                <a:pos x="T2" y="T3"/>
              </a:cxn>
              <a:cxn ang="0">
                <a:pos x="T4" y="T5"/>
              </a:cxn>
              <a:cxn ang="0">
                <a:pos x="T6" y="T7"/>
              </a:cxn>
              <a:cxn ang="0">
                <a:pos x="T8" y="T9"/>
              </a:cxn>
            </a:cxnLst>
            <a:rect l="0" t="0" r="r" b="b"/>
            <a:pathLst>
              <a:path w="60" h="60">
                <a:moveTo>
                  <a:pt x="30" y="1"/>
                </a:moveTo>
                <a:cubicBezTo>
                  <a:pt x="46" y="1"/>
                  <a:pt x="60" y="15"/>
                  <a:pt x="59" y="31"/>
                </a:cubicBezTo>
                <a:cubicBezTo>
                  <a:pt x="59" y="47"/>
                  <a:pt x="45" y="60"/>
                  <a:pt x="28" y="60"/>
                </a:cubicBezTo>
                <a:cubicBezTo>
                  <a:pt x="11" y="59"/>
                  <a:pt x="0" y="45"/>
                  <a:pt x="0" y="29"/>
                </a:cubicBezTo>
                <a:cubicBezTo>
                  <a:pt x="1" y="13"/>
                  <a:pt x="15" y="0"/>
                  <a:pt x="30" y="1"/>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7"/>
          <p:cNvSpPr/>
          <p:nvPr/>
        </p:nvSpPr>
        <p:spPr bwMode="auto">
          <a:xfrm>
            <a:off x="221505" y="5681492"/>
            <a:ext cx="225425" cy="222250"/>
          </a:xfrm>
          <a:custGeom>
            <a:avLst/>
            <a:gdLst>
              <a:gd name="T0" fmla="*/ 59 w 60"/>
              <a:gd name="T1" fmla="*/ 29 h 59"/>
              <a:gd name="T2" fmla="*/ 31 w 60"/>
              <a:gd name="T3" fmla="*/ 59 h 59"/>
              <a:gd name="T4" fmla="*/ 0 w 60"/>
              <a:gd name="T5" fmla="*/ 29 h 59"/>
              <a:gd name="T6" fmla="*/ 29 w 60"/>
              <a:gd name="T7" fmla="*/ 0 h 59"/>
              <a:gd name="T8" fmla="*/ 59 w 60"/>
              <a:gd name="T9" fmla="*/ 29 h 59"/>
            </a:gdLst>
            <a:ahLst/>
            <a:cxnLst>
              <a:cxn ang="0">
                <a:pos x="T0" y="T1"/>
              </a:cxn>
              <a:cxn ang="0">
                <a:pos x="T2" y="T3"/>
              </a:cxn>
              <a:cxn ang="0">
                <a:pos x="T4" y="T5"/>
              </a:cxn>
              <a:cxn ang="0">
                <a:pos x="T6" y="T7"/>
              </a:cxn>
              <a:cxn ang="0">
                <a:pos x="T8" y="T9"/>
              </a:cxn>
            </a:cxnLst>
            <a:rect l="0" t="0" r="r" b="b"/>
            <a:pathLst>
              <a:path w="60" h="59">
                <a:moveTo>
                  <a:pt x="59" y="29"/>
                </a:moveTo>
                <a:cubicBezTo>
                  <a:pt x="60" y="44"/>
                  <a:pt x="47" y="58"/>
                  <a:pt x="31" y="59"/>
                </a:cubicBezTo>
                <a:cubicBezTo>
                  <a:pt x="14" y="59"/>
                  <a:pt x="0" y="47"/>
                  <a:pt x="0" y="29"/>
                </a:cubicBezTo>
                <a:cubicBezTo>
                  <a:pt x="0" y="13"/>
                  <a:pt x="13" y="1"/>
                  <a:pt x="29" y="0"/>
                </a:cubicBezTo>
                <a:cubicBezTo>
                  <a:pt x="46" y="0"/>
                  <a:pt x="59" y="13"/>
                  <a:pt x="59" y="29"/>
                </a:cubicBezTo>
                <a:close/>
              </a:path>
            </a:pathLst>
          </a:custGeom>
          <a:solidFill>
            <a:srgbClr val="19A5BE"/>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29052766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B85E24-B25C-4F9A-897E-080D3AB442B2}"/>
              </a:ext>
            </a:extLst>
          </p:cNvPr>
          <p:cNvSpPr/>
          <p:nvPr/>
        </p:nvSpPr>
        <p:spPr>
          <a:xfrm>
            <a:off x="1" y="0"/>
            <a:ext cx="5085806" cy="6858000"/>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412F31A-6CD2-4C72-A943-BE20F103A1FD}"/>
              </a:ext>
            </a:extLst>
          </p:cNvPr>
          <p:cNvSpPr txBox="1"/>
          <p:nvPr/>
        </p:nvSpPr>
        <p:spPr>
          <a:xfrm>
            <a:off x="622664" y="3267714"/>
            <a:ext cx="3840480" cy="707886"/>
          </a:xfrm>
          <a:prstGeom prst="rect">
            <a:avLst/>
          </a:prstGeom>
          <a:noFill/>
        </p:spPr>
        <p:txBody>
          <a:bodyPr wrap="square" rtlCol="0" anchor="ctr">
            <a:spAutoFit/>
          </a:bodyPr>
          <a:lstStyle/>
          <a:p>
            <a:pPr algn="ctr"/>
            <a:r>
              <a:rPr lang="en-US" altLang="ko-KR" sz="4000">
                <a:solidFill>
                  <a:schemeClr val="bg1"/>
                </a:solidFill>
                <a:ea typeface="Adobe Song Std L" panose="02020300000000000000" pitchFamily="18" charset="-128"/>
                <a:cs typeface="Arial" pitchFamily="34" charset="0"/>
              </a:rPr>
              <a:t>Industry</a:t>
            </a:r>
          </a:p>
        </p:txBody>
      </p:sp>
      <p:sp>
        <p:nvSpPr>
          <p:cNvPr id="6" name="TextBox 5">
            <a:extLst>
              <a:ext uri="{FF2B5EF4-FFF2-40B4-BE49-F238E27FC236}">
                <a16:creationId xmlns:a16="http://schemas.microsoft.com/office/drawing/2014/main" id="{F9F8E11F-B4EE-4052-981F-49A3735F0CE9}"/>
              </a:ext>
            </a:extLst>
          </p:cNvPr>
          <p:cNvSpPr txBox="1"/>
          <p:nvPr/>
        </p:nvSpPr>
        <p:spPr>
          <a:xfrm>
            <a:off x="622664" y="3983662"/>
            <a:ext cx="3840480" cy="430887"/>
          </a:xfrm>
          <a:prstGeom prst="rect">
            <a:avLst/>
          </a:prstGeom>
          <a:noFill/>
        </p:spPr>
        <p:txBody>
          <a:bodyPr wrap="square" lIns="36000" tIns="0" rIns="36000" bIns="0" rtlCol="0" anchor="ctr">
            <a:spAutoFit/>
          </a:bodyPr>
          <a:lstStyle/>
          <a:p>
            <a:pPr algn="ctr"/>
            <a:r>
              <a:rPr lang="en-US" altLang="ko-KR" sz="2800">
                <a:solidFill>
                  <a:schemeClr val="bg1"/>
                </a:solidFill>
              </a:rPr>
              <a:t>WE CREATE</a:t>
            </a:r>
          </a:p>
        </p:txBody>
      </p:sp>
      <p:sp>
        <p:nvSpPr>
          <p:cNvPr id="7" name="TextBox 6">
            <a:extLst>
              <a:ext uri="{FF2B5EF4-FFF2-40B4-BE49-F238E27FC236}">
                <a16:creationId xmlns:a16="http://schemas.microsoft.com/office/drawing/2014/main" id="{7FDB5697-E7DB-4B47-BE56-383759955FDE}"/>
              </a:ext>
            </a:extLst>
          </p:cNvPr>
          <p:cNvSpPr txBox="1"/>
          <p:nvPr/>
        </p:nvSpPr>
        <p:spPr>
          <a:xfrm>
            <a:off x="376645" y="5837661"/>
            <a:ext cx="4332515" cy="615553"/>
          </a:xfrm>
          <a:prstGeom prst="rect">
            <a:avLst/>
          </a:prstGeom>
          <a:solidFill>
            <a:srgbClr val="0070C0"/>
          </a:solidFill>
        </p:spPr>
        <p:txBody>
          <a:bodyPr wrap="square" lIns="36000" tIns="0" rIns="36000" bIns="0" rtlCol="0" anchor="ctr">
            <a:spAutoFit/>
          </a:bodyPr>
          <a:lstStyle/>
          <a:p>
            <a:pPr algn="ctr"/>
            <a:r>
              <a:rPr lang="en-US" altLang="ko-KR" sz="4000" b="1">
                <a:solidFill>
                  <a:schemeClr val="bg1"/>
                </a:solidFill>
              </a:rPr>
              <a:t>PRESENTATION</a:t>
            </a:r>
            <a:endParaRPr lang="ko-KR" altLang="en-US" sz="4000" b="1">
              <a:solidFill>
                <a:schemeClr val="bg1"/>
              </a:solidFill>
            </a:endParaRPr>
          </a:p>
        </p:txBody>
      </p:sp>
      <p:sp>
        <p:nvSpPr>
          <p:cNvPr id="8" name="TextBox 7">
            <a:extLst>
              <a:ext uri="{FF2B5EF4-FFF2-40B4-BE49-F238E27FC236}">
                <a16:creationId xmlns:a16="http://schemas.microsoft.com/office/drawing/2014/main" id="{974FAF40-EBA3-4E1B-A50B-414C1FF25812}"/>
              </a:ext>
            </a:extLst>
          </p:cNvPr>
          <p:cNvSpPr txBox="1"/>
          <p:nvPr/>
        </p:nvSpPr>
        <p:spPr>
          <a:xfrm>
            <a:off x="245867" y="2209871"/>
            <a:ext cx="4594073" cy="1015663"/>
          </a:xfrm>
          <a:prstGeom prst="rect">
            <a:avLst/>
          </a:prstGeom>
          <a:solidFill>
            <a:srgbClr val="C00000"/>
          </a:solidFill>
        </p:spPr>
        <p:txBody>
          <a:bodyPr wrap="square" rtlCol="0" anchor="ctr">
            <a:spAutoFit/>
          </a:bodyPr>
          <a:lstStyle/>
          <a:p>
            <a:pPr algn="ctr"/>
            <a:r>
              <a:rPr lang="en-US" altLang="ko-KR" sz="6000" b="1">
                <a:solidFill>
                  <a:schemeClr val="bg1"/>
                </a:solidFill>
                <a:ea typeface="Adobe Song Std L" panose="02020300000000000000" pitchFamily="18" charset="-128"/>
                <a:cs typeface="Arial" pitchFamily="34" charset="0"/>
              </a:rPr>
              <a:t>MONGOLIA</a:t>
            </a:r>
          </a:p>
        </p:txBody>
      </p:sp>
      <p:sp>
        <p:nvSpPr>
          <p:cNvPr id="9" name="TextBox 8">
            <a:extLst>
              <a:ext uri="{FF2B5EF4-FFF2-40B4-BE49-F238E27FC236}">
                <a16:creationId xmlns:a16="http://schemas.microsoft.com/office/drawing/2014/main" id="{5A08BEB2-A603-4927-925F-FC5A1FE117CD}"/>
              </a:ext>
            </a:extLst>
          </p:cNvPr>
          <p:cNvSpPr txBox="1"/>
          <p:nvPr/>
        </p:nvSpPr>
        <p:spPr>
          <a:xfrm>
            <a:off x="622664" y="5018468"/>
            <a:ext cx="3840480" cy="430887"/>
          </a:xfrm>
          <a:prstGeom prst="rect">
            <a:avLst/>
          </a:prstGeom>
          <a:noFill/>
        </p:spPr>
        <p:txBody>
          <a:bodyPr wrap="square" lIns="36000" tIns="0" rIns="36000" bIns="0" rtlCol="0" anchor="ctr">
            <a:spAutoFit/>
          </a:bodyPr>
          <a:lstStyle/>
          <a:p>
            <a:pPr algn="ctr"/>
            <a:r>
              <a:rPr lang="en-US" altLang="ko-KR" sz="2800">
                <a:solidFill>
                  <a:schemeClr val="bg1"/>
                </a:solidFill>
              </a:rPr>
              <a:t>PPT</a:t>
            </a:r>
            <a:endParaRPr lang="ko-KR" altLang="en-US" sz="2800">
              <a:solidFill>
                <a:schemeClr val="bg1"/>
              </a:solidFill>
            </a:endParaRPr>
          </a:p>
        </p:txBody>
      </p:sp>
      <p:sp>
        <p:nvSpPr>
          <p:cNvPr id="10" name="TextBox 9">
            <a:extLst>
              <a:ext uri="{FF2B5EF4-FFF2-40B4-BE49-F238E27FC236}">
                <a16:creationId xmlns:a16="http://schemas.microsoft.com/office/drawing/2014/main" id="{6E6AD1A5-C8EE-4174-A17B-98D574B2C2E9}"/>
              </a:ext>
            </a:extLst>
          </p:cNvPr>
          <p:cNvSpPr txBox="1"/>
          <p:nvPr/>
        </p:nvSpPr>
        <p:spPr>
          <a:xfrm>
            <a:off x="622664" y="4501065"/>
            <a:ext cx="3840480" cy="430887"/>
          </a:xfrm>
          <a:prstGeom prst="rect">
            <a:avLst/>
          </a:prstGeom>
          <a:noFill/>
        </p:spPr>
        <p:txBody>
          <a:bodyPr wrap="square" lIns="36000" tIns="0" rIns="36000" bIns="0" rtlCol="0" anchor="ctr">
            <a:spAutoFit/>
          </a:bodyPr>
          <a:lstStyle/>
          <a:p>
            <a:pPr algn="ctr"/>
            <a:r>
              <a:rPr lang="en-US" altLang="ko-KR" sz="2800">
                <a:solidFill>
                  <a:schemeClr val="bg1"/>
                </a:solidFill>
              </a:rPr>
              <a:t>QUALITY </a:t>
            </a:r>
          </a:p>
        </p:txBody>
      </p:sp>
      <p:sp>
        <p:nvSpPr>
          <p:cNvPr id="11" name="TextBox 10">
            <a:extLst>
              <a:ext uri="{FF2B5EF4-FFF2-40B4-BE49-F238E27FC236}">
                <a16:creationId xmlns:a16="http://schemas.microsoft.com/office/drawing/2014/main" id="{3B5D32EA-D035-470F-B600-61F1AB306549}"/>
              </a:ext>
            </a:extLst>
          </p:cNvPr>
          <p:cNvSpPr txBox="1"/>
          <p:nvPr/>
        </p:nvSpPr>
        <p:spPr>
          <a:xfrm>
            <a:off x="622664" y="685370"/>
            <a:ext cx="4070957" cy="1446550"/>
          </a:xfrm>
          <a:prstGeom prst="rect">
            <a:avLst/>
          </a:prstGeom>
          <a:noFill/>
        </p:spPr>
        <p:txBody>
          <a:bodyPr wrap="square" rtlCol="0" anchor="ctr">
            <a:spAutoFit/>
          </a:bodyPr>
          <a:lstStyle/>
          <a:p>
            <a:pPr algn="ctr"/>
            <a:r>
              <a:rPr lang="en-US" altLang="ko-KR" sz="4400" b="1">
                <a:solidFill>
                  <a:schemeClr val="bg1"/>
                </a:solidFill>
                <a:cs typeface="Arial" pitchFamily="34" charset="0"/>
              </a:rPr>
              <a:t>Awesome</a:t>
            </a:r>
          </a:p>
          <a:p>
            <a:pPr algn="ctr"/>
            <a:r>
              <a:rPr lang="en-GB" altLang="ko-KR" sz="4400" b="1">
                <a:solidFill>
                  <a:schemeClr val="bg1"/>
                </a:solidFill>
                <a:cs typeface="Arial" pitchFamily="34" charset="0"/>
              </a:rPr>
              <a:t>P</a:t>
            </a:r>
            <a:r>
              <a:rPr lang="en-US" altLang="ko-KR" sz="4400" b="1">
                <a:solidFill>
                  <a:schemeClr val="bg1"/>
                </a:solidFill>
                <a:cs typeface="Arial" pitchFamily="34" charset="0"/>
              </a:rPr>
              <a:t>resentation</a:t>
            </a:r>
          </a:p>
        </p:txBody>
      </p:sp>
      <p:pic>
        <p:nvPicPr>
          <p:cNvPr id="3" name="Imagen 2">
            <a:extLst>
              <a:ext uri="{FF2B5EF4-FFF2-40B4-BE49-F238E27FC236}">
                <a16:creationId xmlns:a16="http://schemas.microsoft.com/office/drawing/2014/main" id="{87FB32F4-0CC8-42BA-B54F-C01E7D065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400" y="1175299"/>
            <a:ext cx="5616726" cy="5616726"/>
          </a:xfrm>
          <a:prstGeom prst="rect">
            <a:avLst/>
          </a:prstGeom>
        </p:spPr>
      </p:pic>
      <p:pic>
        <p:nvPicPr>
          <p:cNvPr id="14" name="Imagen 13">
            <a:extLst>
              <a:ext uri="{FF2B5EF4-FFF2-40B4-BE49-F238E27FC236}">
                <a16:creationId xmlns:a16="http://schemas.microsoft.com/office/drawing/2014/main" id="{A40E8701-920F-42A8-B570-D639E439735F}"/>
              </a:ext>
            </a:extLst>
          </p:cNvPr>
          <p:cNvPicPr>
            <a:picLocks noChangeAspect="1"/>
          </p:cNvPicPr>
          <p:nvPr/>
        </p:nvPicPr>
        <p:blipFill rotWithShape="1">
          <a:blip r:embed="rId4">
            <a:extLst>
              <a:ext uri="{28A0092B-C50C-407E-A947-70E740481C1C}">
                <a14:useLocalDpi xmlns:a14="http://schemas.microsoft.com/office/drawing/2010/main" val="0"/>
              </a:ext>
            </a:extLst>
          </a:blip>
          <a:srcRect l="16777" r="23370" b="35841"/>
          <a:stretch/>
        </p:blipFill>
        <p:spPr>
          <a:xfrm>
            <a:off x="5708470" y="1843185"/>
            <a:ext cx="6237663" cy="5014816"/>
          </a:xfrm>
          <a:prstGeom prst="rect">
            <a:avLst/>
          </a:prstGeom>
        </p:spPr>
      </p:pic>
    </p:spTree>
    <p:extLst>
      <p:ext uri="{BB962C8B-B14F-4D97-AF65-F5344CB8AC3E}">
        <p14:creationId xmlns:p14="http://schemas.microsoft.com/office/powerpoint/2010/main" val="2774522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18BDCE-E71C-447E-810D-908820AF489B}"/>
              </a:ext>
            </a:extLst>
          </p:cNvPr>
          <p:cNvSpPr txBox="1"/>
          <p:nvPr/>
        </p:nvSpPr>
        <p:spPr>
          <a:xfrm>
            <a:off x="7978579" y="2168715"/>
            <a:ext cx="3306922" cy="830997"/>
          </a:xfrm>
          <a:prstGeom prst="rect">
            <a:avLst/>
          </a:prstGeom>
          <a:noFill/>
        </p:spPr>
        <p:txBody>
          <a:bodyPr wrap="square" rtlCol="0">
            <a:spAutoFit/>
          </a:bodyPr>
          <a:lstStyle/>
          <a:p>
            <a:pPr algn="ctr"/>
            <a:r>
              <a:rPr lang="en-US" altLang="ko-KR" sz="2400" b="1">
                <a:solidFill>
                  <a:schemeClr val="accent1"/>
                </a:solidFill>
                <a:latin typeface="+mj-lt"/>
                <a:cs typeface="Arial" pitchFamily="34" charset="0"/>
              </a:rPr>
              <a:t>Food Portfolio Presentation</a:t>
            </a:r>
          </a:p>
        </p:txBody>
      </p:sp>
      <p:sp>
        <p:nvSpPr>
          <p:cNvPr id="6" name="TextBox 5">
            <a:extLst>
              <a:ext uri="{FF2B5EF4-FFF2-40B4-BE49-F238E27FC236}">
                <a16:creationId xmlns:a16="http://schemas.microsoft.com/office/drawing/2014/main" id="{E9CF63A4-E224-47D2-A096-3A502629F56E}"/>
              </a:ext>
            </a:extLst>
          </p:cNvPr>
          <p:cNvSpPr txBox="1"/>
          <p:nvPr/>
        </p:nvSpPr>
        <p:spPr>
          <a:xfrm>
            <a:off x="-41308" y="5159830"/>
            <a:ext cx="3762771" cy="1323439"/>
          </a:xfrm>
          <a:prstGeom prst="rect">
            <a:avLst/>
          </a:prstGeom>
          <a:noFill/>
        </p:spPr>
        <p:txBody>
          <a:bodyPr wrap="square" rtlCol="0" anchor="ctr">
            <a:spAutoFit/>
          </a:bodyPr>
          <a:lstStyle/>
          <a:p>
            <a:pPr algn="r"/>
            <a:r>
              <a:rPr lang="en-US" altLang="ko-KR" sz="4000" b="1">
                <a:solidFill>
                  <a:schemeClr val="accent1"/>
                </a:solidFill>
                <a:cs typeface="Arial" pitchFamily="34" charset="0"/>
              </a:rPr>
              <a:t>AWESOME</a:t>
            </a:r>
          </a:p>
          <a:p>
            <a:pPr algn="r"/>
            <a:r>
              <a:rPr lang="en-GB" altLang="ko-KR" sz="4000" b="1">
                <a:solidFill>
                  <a:schemeClr val="accent1"/>
                </a:solidFill>
                <a:cs typeface="Arial" pitchFamily="34" charset="0"/>
              </a:rPr>
              <a:t>S</a:t>
            </a:r>
            <a:r>
              <a:rPr lang="en-US" altLang="ko-KR" sz="4000" b="1">
                <a:solidFill>
                  <a:schemeClr val="accent1"/>
                </a:solidFill>
                <a:cs typeface="Arial" pitchFamily="34" charset="0"/>
              </a:rPr>
              <a:t>LIDE</a:t>
            </a:r>
            <a:endParaRPr lang="ko-KR" altLang="en-US" sz="4000" b="1">
              <a:solidFill>
                <a:schemeClr val="accent1"/>
              </a:solidFill>
              <a:cs typeface="Arial" pitchFamily="34" charset="0"/>
            </a:endParaRPr>
          </a:p>
        </p:txBody>
      </p:sp>
      <p:sp>
        <p:nvSpPr>
          <p:cNvPr id="7" name="TextBox 6">
            <a:extLst>
              <a:ext uri="{FF2B5EF4-FFF2-40B4-BE49-F238E27FC236}">
                <a16:creationId xmlns:a16="http://schemas.microsoft.com/office/drawing/2014/main" id="{714219E3-B40F-45B3-B1E0-07A9D9BDDB10}"/>
              </a:ext>
            </a:extLst>
          </p:cNvPr>
          <p:cNvSpPr txBox="1"/>
          <p:nvPr/>
        </p:nvSpPr>
        <p:spPr>
          <a:xfrm>
            <a:off x="763263" y="1491558"/>
            <a:ext cx="2958200" cy="461665"/>
          </a:xfrm>
          <a:prstGeom prst="rect">
            <a:avLst/>
          </a:prstGeom>
          <a:noFill/>
        </p:spPr>
        <p:txBody>
          <a:bodyPr wrap="square" rtlCol="0" anchor="ctr">
            <a:spAutoFit/>
          </a:bodyPr>
          <a:lstStyle/>
          <a:p>
            <a:pPr algn="ctr"/>
            <a:r>
              <a:rPr lang="en-GB" altLang="ko-KR" sz="1200">
                <a:solidFill>
                  <a:schemeClr val="tx1"/>
                </a:solidFill>
                <a:cs typeface="Arial" pitchFamily="34" charset="0"/>
              </a:rPr>
              <a:t>L</a:t>
            </a:r>
            <a:r>
              <a:rPr lang="en-US" altLang="ko-KR" sz="1200">
                <a:solidFill>
                  <a:schemeClr val="tx1"/>
                </a:solidFill>
                <a:cs typeface="Arial" pitchFamily="34" charset="0"/>
              </a:rPr>
              <a:t>OREM IPSUM DOLOR SIT AMET,</a:t>
            </a:r>
          </a:p>
          <a:p>
            <a:pPr algn="ctr"/>
            <a:r>
              <a:rPr lang="en-US" altLang="ko-KR" sz="1200">
                <a:solidFill>
                  <a:schemeClr val="tx1"/>
                </a:solidFill>
                <a:cs typeface="Arial" pitchFamily="34" charset="0"/>
              </a:rPr>
              <a:t>CU USU AGAM INTEGRE IMPEDIT.</a:t>
            </a:r>
            <a:endParaRPr lang="ko-KR" altLang="en-US" sz="1200">
              <a:solidFill>
                <a:schemeClr val="tx1"/>
              </a:solidFill>
              <a:cs typeface="Arial" pitchFamily="34" charset="0"/>
            </a:endParaRPr>
          </a:p>
        </p:txBody>
      </p:sp>
      <p:sp>
        <p:nvSpPr>
          <p:cNvPr id="8" name="TextBox 7">
            <a:extLst>
              <a:ext uri="{FF2B5EF4-FFF2-40B4-BE49-F238E27FC236}">
                <a16:creationId xmlns:a16="http://schemas.microsoft.com/office/drawing/2014/main" id="{136B97A6-438D-40BD-AC11-849436214B2E}"/>
              </a:ext>
            </a:extLst>
          </p:cNvPr>
          <p:cNvSpPr txBox="1"/>
          <p:nvPr/>
        </p:nvSpPr>
        <p:spPr>
          <a:xfrm>
            <a:off x="763263" y="595835"/>
            <a:ext cx="2958200" cy="830997"/>
          </a:xfrm>
          <a:prstGeom prst="rect">
            <a:avLst/>
          </a:prstGeom>
          <a:noFill/>
        </p:spPr>
        <p:txBody>
          <a:bodyPr wrap="square" rtlCol="0" anchor="ctr">
            <a:spAutoFit/>
          </a:bodyPr>
          <a:lstStyle/>
          <a:p>
            <a:pPr algn="ctr"/>
            <a:r>
              <a:rPr lang="en-GB" altLang="ko-KR" sz="2400">
                <a:solidFill>
                  <a:schemeClr val="accent1"/>
                </a:solidFill>
                <a:cs typeface="Arial" pitchFamily="34" charset="0"/>
              </a:rPr>
              <a:t>L</a:t>
            </a:r>
            <a:r>
              <a:rPr lang="en-US" altLang="ko-KR" sz="2400">
                <a:solidFill>
                  <a:schemeClr val="accent1"/>
                </a:solidFill>
                <a:cs typeface="Arial" pitchFamily="34" charset="0"/>
              </a:rPr>
              <a:t>OREM IPSUM</a:t>
            </a:r>
          </a:p>
          <a:p>
            <a:pPr algn="ctr"/>
            <a:r>
              <a:rPr lang="en-US" altLang="ko-KR" sz="2400">
                <a:solidFill>
                  <a:schemeClr val="accent1"/>
                </a:solidFill>
                <a:cs typeface="Arial" pitchFamily="34" charset="0"/>
              </a:rPr>
              <a:t>DOLOR SIT AMET </a:t>
            </a:r>
            <a:endParaRPr lang="ko-KR" altLang="en-US" sz="2400">
              <a:solidFill>
                <a:schemeClr val="accent1"/>
              </a:solidFill>
              <a:cs typeface="Arial" pitchFamily="34" charset="0"/>
            </a:endParaRPr>
          </a:p>
        </p:txBody>
      </p:sp>
      <p:sp>
        <p:nvSpPr>
          <p:cNvPr id="9" name="TextBox 8">
            <a:extLst>
              <a:ext uri="{FF2B5EF4-FFF2-40B4-BE49-F238E27FC236}">
                <a16:creationId xmlns:a16="http://schemas.microsoft.com/office/drawing/2014/main" id="{EF0C3CFA-1D69-4A13-B569-16F212C7363A}"/>
              </a:ext>
            </a:extLst>
          </p:cNvPr>
          <p:cNvSpPr txBox="1"/>
          <p:nvPr/>
        </p:nvSpPr>
        <p:spPr>
          <a:xfrm>
            <a:off x="3404098" y="618859"/>
            <a:ext cx="7258687" cy="954107"/>
          </a:xfrm>
          <a:prstGeom prst="rect">
            <a:avLst/>
          </a:prstGeom>
          <a:noFill/>
        </p:spPr>
        <p:txBody>
          <a:bodyPr wrap="square" rtlCol="0" anchor="ctr">
            <a:spAutoFit/>
          </a:bodyPr>
          <a:lstStyle/>
          <a:p>
            <a:pPr algn="r"/>
            <a:r>
              <a:rPr lang="en-GB" altLang="ko-KR" sz="2800">
                <a:solidFill>
                  <a:schemeClr val="accent1"/>
                </a:solidFill>
                <a:cs typeface="Arial" pitchFamily="34" charset="0"/>
              </a:rPr>
              <a:t>SLIDESPPT Layout Clean Text Slide for your Presentation</a:t>
            </a:r>
            <a:endParaRPr lang="ko-KR" altLang="en-US" sz="2800">
              <a:solidFill>
                <a:schemeClr val="accent1"/>
              </a:solidFill>
              <a:cs typeface="Arial" pitchFamily="34" charset="0"/>
            </a:endParaRPr>
          </a:p>
        </p:txBody>
      </p:sp>
      <p:sp>
        <p:nvSpPr>
          <p:cNvPr id="10" name="Rectangle 9">
            <a:extLst>
              <a:ext uri="{FF2B5EF4-FFF2-40B4-BE49-F238E27FC236}">
                <a16:creationId xmlns:a16="http://schemas.microsoft.com/office/drawing/2014/main" id="{0C595483-A5BA-454B-B77E-DC58677C1A66}"/>
              </a:ext>
            </a:extLst>
          </p:cNvPr>
          <p:cNvSpPr/>
          <p:nvPr/>
        </p:nvSpPr>
        <p:spPr>
          <a:xfrm>
            <a:off x="900706" y="1937883"/>
            <a:ext cx="2958198" cy="646331"/>
          </a:xfrm>
          <a:prstGeom prst="rect">
            <a:avLst/>
          </a:prstGeom>
        </p:spPr>
        <p:txBody>
          <a:bodyPr wrap="square">
            <a:spAutoFit/>
          </a:bodyPr>
          <a:lstStyle/>
          <a:p>
            <a:r>
              <a:rPr lang="en-US" altLang="ko-KR" sz="1200">
                <a:solidFill>
                  <a:schemeClr val="tx1">
                    <a:lumMod val="75000"/>
                    <a:lumOff val="25000"/>
                  </a:schemeClr>
                </a:solidFill>
                <a:cs typeface="Arial" pitchFamily="34" charset="0"/>
              </a:rPr>
              <a:t>You can simply impress your audience and add a unique zing and appeal to your Presentations. </a:t>
            </a:r>
          </a:p>
        </p:txBody>
      </p:sp>
      <p:sp>
        <p:nvSpPr>
          <p:cNvPr id="12" name="TextBox 20">
            <a:extLst>
              <a:ext uri="{FF2B5EF4-FFF2-40B4-BE49-F238E27FC236}">
                <a16:creationId xmlns:a16="http://schemas.microsoft.com/office/drawing/2014/main" id="{34BBE963-C077-42FA-AD9C-1856506C4193}"/>
              </a:ext>
            </a:extLst>
          </p:cNvPr>
          <p:cNvSpPr txBox="1"/>
          <p:nvPr/>
        </p:nvSpPr>
        <p:spPr>
          <a:xfrm>
            <a:off x="900706" y="2661528"/>
            <a:ext cx="2716553" cy="2246769"/>
          </a:xfrm>
          <a:prstGeom prst="rect">
            <a:avLst/>
          </a:prstGeom>
          <a:noFill/>
        </p:spPr>
        <p:txBody>
          <a:bodyPr wrap="square" rtlCol="0">
            <a:spAutoFit/>
          </a:bodyPr>
          <a:lstStyle/>
          <a:p>
            <a:r>
              <a:rPr lang="en-US" altLang="ko-KR" sz="1400">
                <a:solidFill>
                  <a:schemeClr val="tx1">
                    <a:lumMod val="85000"/>
                    <a:lumOff val="1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p>
        </p:txBody>
      </p:sp>
      <p:sp>
        <p:nvSpPr>
          <p:cNvPr id="13" name="TextBox 20">
            <a:extLst>
              <a:ext uri="{FF2B5EF4-FFF2-40B4-BE49-F238E27FC236}">
                <a16:creationId xmlns:a16="http://schemas.microsoft.com/office/drawing/2014/main" id="{9247EF38-B6A2-4E04-9751-58D8F3BC53A1}"/>
              </a:ext>
            </a:extLst>
          </p:cNvPr>
          <p:cNvSpPr txBox="1"/>
          <p:nvPr/>
        </p:nvSpPr>
        <p:spPr>
          <a:xfrm>
            <a:off x="4051544" y="1722390"/>
            <a:ext cx="3140580" cy="1384995"/>
          </a:xfrm>
          <a:prstGeom prst="rect">
            <a:avLst/>
          </a:prstGeom>
          <a:noFill/>
        </p:spPr>
        <p:txBody>
          <a:bodyPr wrap="square" rtlCol="0">
            <a:spAutoFit/>
          </a:bodyPr>
          <a:lstStyle/>
          <a:p>
            <a:r>
              <a:rPr lang="en-US" altLang="ko-KR" sz="1200">
                <a:solidFill>
                  <a:schemeClr val="tx1">
                    <a:lumMod val="85000"/>
                    <a:lumOff val="1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p>
        </p:txBody>
      </p:sp>
      <p:pic>
        <p:nvPicPr>
          <p:cNvPr id="4" name="Imagen 3">
            <a:extLst>
              <a:ext uri="{FF2B5EF4-FFF2-40B4-BE49-F238E27FC236}">
                <a16:creationId xmlns:a16="http://schemas.microsoft.com/office/drawing/2014/main" id="{EE98C18E-FD7B-4A1C-BFBD-6C41DE1045C9}"/>
              </a:ext>
            </a:extLst>
          </p:cNvPr>
          <p:cNvPicPr>
            <a:picLocks noChangeAspect="1"/>
          </p:cNvPicPr>
          <p:nvPr/>
        </p:nvPicPr>
        <p:blipFill>
          <a:blip r:embed="rId3">
            <a:extLst>
              <a:ext uri="{28A0092B-C50C-407E-A947-70E740481C1C}">
                <a14:useLocalDpi xmlns:a14="http://schemas.microsoft.com/office/drawing/2010/main" val="0"/>
              </a:ext>
            </a:extLst>
          </a:blip>
          <a:srcRect t="18656" r="9111" b="18331"/>
          <a:stretch>
            <a:fillRect/>
          </a:stretch>
        </p:blipFill>
        <p:spPr>
          <a:xfrm>
            <a:off x="4082854" y="3256809"/>
            <a:ext cx="7791450" cy="3601191"/>
          </a:xfrm>
          <a:prstGeom prst="rect">
            <a:avLst/>
          </a:prstGeom>
        </p:spPr>
      </p:pic>
    </p:spTree>
    <p:extLst>
      <p:ext uri="{BB962C8B-B14F-4D97-AF65-F5344CB8AC3E}">
        <p14:creationId xmlns:p14="http://schemas.microsoft.com/office/powerpoint/2010/main" val="23369112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301601" y="674631"/>
            <a:ext cx="11573197" cy="724247"/>
          </a:xfrm>
          <a:prstGeom prst="rect">
            <a:avLst/>
          </a:prstGeom>
        </p:spPr>
        <p:txBody>
          <a:bodyPr/>
          <a:lstStyle/>
          <a:p>
            <a:r>
              <a:rPr lang="en-US" sz="6000">
                <a:solidFill>
                  <a:schemeClr val="tx1"/>
                </a:solidFill>
              </a:rPr>
              <a:t>Infographic Style</a:t>
            </a:r>
          </a:p>
        </p:txBody>
      </p:sp>
      <p:grpSp>
        <p:nvGrpSpPr>
          <p:cNvPr id="3" name="Group 2">
            <a:extLst>
              <a:ext uri="{FF2B5EF4-FFF2-40B4-BE49-F238E27FC236}">
                <a16:creationId xmlns:a16="http://schemas.microsoft.com/office/drawing/2014/main" id="{76D254A1-C998-4885-BBAF-9C0221F11CD5}"/>
              </a:ext>
            </a:extLst>
          </p:cNvPr>
          <p:cNvGrpSpPr/>
          <p:nvPr/>
        </p:nvGrpSpPr>
        <p:grpSpPr>
          <a:xfrm>
            <a:off x="10279" y="2793680"/>
            <a:ext cx="10779026" cy="1016320"/>
            <a:chOff x="-3475307" y="2023474"/>
            <a:chExt cx="14906937" cy="1405526"/>
          </a:xfrm>
          <a:solidFill>
            <a:schemeClr val="accent1"/>
          </a:solidFill>
        </p:grpSpPr>
        <p:sp>
          <p:nvSpPr>
            <p:cNvPr id="4" name="Rectangle 3">
              <a:extLst>
                <a:ext uri="{FF2B5EF4-FFF2-40B4-BE49-F238E27FC236}">
                  <a16:creationId xmlns:a16="http://schemas.microsoft.com/office/drawing/2014/main" id="{5FDB9BB6-B378-476C-927F-2CE26A45A1F0}"/>
                </a:ext>
              </a:extLst>
            </p:cNvPr>
            <p:cNvSpPr/>
            <p:nvPr userDrawn="1"/>
          </p:nvSpPr>
          <p:spPr>
            <a:xfrm rot="10800000">
              <a:off x="-3475307" y="3200400"/>
              <a:ext cx="96107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BD17887-021B-47D0-BADF-B81032D6BFA7}"/>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41D2CC8-75D8-4047-AF9E-EE52C3BC5485}"/>
                </a:ext>
              </a:extLst>
            </p:cNvPr>
            <p:cNvSpPr/>
            <p:nvPr userDrawn="1"/>
          </p:nvSpPr>
          <p:spPr>
            <a:xfrm rot="18872364"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2CAA4ECA-FF20-4BC1-8B56-1F8C34E0C1F1}"/>
              </a:ext>
            </a:extLst>
          </p:cNvPr>
          <p:cNvGrpSpPr/>
          <p:nvPr/>
        </p:nvGrpSpPr>
        <p:grpSpPr>
          <a:xfrm rot="10800000">
            <a:off x="6442853" y="3936901"/>
            <a:ext cx="5758672" cy="1019976"/>
            <a:chOff x="3467638" y="2023474"/>
            <a:chExt cx="7963992" cy="1410582"/>
          </a:xfrm>
          <a:solidFill>
            <a:schemeClr val="accent1"/>
          </a:solidFill>
        </p:grpSpPr>
        <p:sp>
          <p:nvSpPr>
            <p:cNvPr id="8" name="Rectangle 7">
              <a:extLst>
                <a:ext uri="{FF2B5EF4-FFF2-40B4-BE49-F238E27FC236}">
                  <a16:creationId xmlns:a16="http://schemas.microsoft.com/office/drawing/2014/main" id="{32928498-32CF-4458-BF81-21152C4D5959}"/>
                </a:ext>
              </a:extLst>
            </p:cNvPr>
            <p:cNvSpPr/>
            <p:nvPr userDrawn="1"/>
          </p:nvSpPr>
          <p:spPr>
            <a:xfrm rot="10800000">
              <a:off x="3467638" y="3205456"/>
              <a:ext cx="2655608"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B95DF6-457E-4A39-9937-C5A4FCA71ECB}"/>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5FD0B31-E21B-4CDE-A3CD-7541A6632118}"/>
                </a:ext>
              </a:extLst>
            </p:cNvPr>
            <p:cNvSpPr/>
            <p:nvPr userDrawn="1"/>
          </p:nvSpPr>
          <p:spPr>
            <a:xfrm rot="18872364"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C1CED79E-22D0-4871-B879-4FBD4058B2A4}"/>
              </a:ext>
            </a:extLst>
          </p:cNvPr>
          <p:cNvGrpSpPr/>
          <p:nvPr userDrawn="1"/>
        </p:nvGrpSpPr>
        <p:grpSpPr>
          <a:xfrm>
            <a:off x="1360666" y="4179462"/>
            <a:ext cx="488568" cy="585942"/>
            <a:chOff x="6761163" y="2984500"/>
            <a:chExt cx="915988" cy="1098550"/>
          </a:xfrm>
          <a:noFill/>
        </p:grpSpPr>
        <p:sp>
          <p:nvSpPr>
            <p:cNvPr id="17" name="Freeform 14">
              <a:extLst>
                <a:ext uri="{FF2B5EF4-FFF2-40B4-BE49-F238E27FC236}">
                  <a16:creationId xmlns:a16="http://schemas.microsoft.com/office/drawing/2014/main" id="{F8C57031-B3E1-45DE-A5D1-515FC023C3E1}"/>
                </a:ext>
              </a:extLst>
            </p:cNvPr>
            <p:cNvSpPr/>
            <p:nvPr/>
          </p:nvSpPr>
          <p:spPr bwMode="auto">
            <a:xfrm>
              <a:off x="7046913" y="2984500"/>
              <a:ext cx="361950" cy="239713"/>
            </a:xfrm>
            <a:custGeom>
              <a:avLst/>
              <a:gdLst>
                <a:gd name="T0" fmla="*/ 434 w 741"/>
                <a:gd name="T1" fmla="*/ 127 h 492"/>
                <a:gd name="T2" fmla="*/ 434 w 741"/>
                <a:gd name="T3" fmla="*/ 74 h 492"/>
                <a:gd name="T4" fmla="*/ 462 w 741"/>
                <a:gd name="T5" fmla="*/ 38 h 492"/>
                <a:gd name="T6" fmla="*/ 424 w 741"/>
                <a:gd name="T7" fmla="*/ 0 h 492"/>
                <a:gd name="T8" fmla="*/ 317 w 741"/>
                <a:gd name="T9" fmla="*/ 0 h 492"/>
                <a:gd name="T10" fmla="*/ 279 w 741"/>
                <a:gd name="T11" fmla="*/ 38 h 492"/>
                <a:gd name="T12" fmla="*/ 307 w 741"/>
                <a:gd name="T13" fmla="*/ 74 h 492"/>
                <a:gd name="T14" fmla="*/ 307 w 741"/>
                <a:gd name="T15" fmla="*/ 127 h 492"/>
                <a:gd name="T16" fmla="*/ 0 w 741"/>
                <a:gd name="T17" fmla="*/ 492 h 492"/>
                <a:gd name="T18" fmla="*/ 741 w 741"/>
                <a:gd name="T19" fmla="*/ 492 h 492"/>
                <a:gd name="T20" fmla="*/ 434 w 741"/>
                <a:gd name="T21" fmla="*/ 12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492">
                  <a:moveTo>
                    <a:pt x="434" y="127"/>
                  </a:moveTo>
                  <a:lnTo>
                    <a:pt x="434" y="74"/>
                  </a:lnTo>
                  <a:cubicBezTo>
                    <a:pt x="450" y="70"/>
                    <a:pt x="462" y="55"/>
                    <a:pt x="462" y="38"/>
                  </a:cubicBezTo>
                  <a:cubicBezTo>
                    <a:pt x="462" y="17"/>
                    <a:pt x="445" y="0"/>
                    <a:pt x="424" y="0"/>
                  </a:cubicBezTo>
                  <a:lnTo>
                    <a:pt x="317" y="0"/>
                  </a:lnTo>
                  <a:cubicBezTo>
                    <a:pt x="296" y="0"/>
                    <a:pt x="279" y="17"/>
                    <a:pt x="279" y="38"/>
                  </a:cubicBezTo>
                  <a:cubicBezTo>
                    <a:pt x="279" y="55"/>
                    <a:pt x="291" y="70"/>
                    <a:pt x="307" y="74"/>
                  </a:cubicBezTo>
                  <a:lnTo>
                    <a:pt x="307" y="127"/>
                  </a:lnTo>
                  <a:cubicBezTo>
                    <a:pt x="133" y="157"/>
                    <a:pt x="0" y="309"/>
                    <a:pt x="0" y="492"/>
                  </a:cubicBezTo>
                  <a:lnTo>
                    <a:pt x="741" y="492"/>
                  </a:lnTo>
                  <a:cubicBezTo>
                    <a:pt x="741" y="309"/>
                    <a:pt x="608" y="157"/>
                    <a:pt x="434" y="127"/>
                  </a:cubicBezTo>
                  <a:close/>
                </a:path>
              </a:pathLst>
            </a:custGeom>
            <a:grpFill/>
            <a:ln w="15875">
              <a:solidFill>
                <a:schemeClr val="accent2"/>
              </a:solidFill>
              <a:round/>
            </a:ln>
          </p:spPr>
          <p:txBody>
            <a:bodyPr vert="horz" wrap="square" lIns="91440" tIns="45720" rIns="91440" bIns="45720" numCol="1" anchor="t" anchorCtr="0" compatLnSpc="1">
              <a:prstTxWarp prst="textNoShape">
                <a:avLst/>
              </a:prstTxWarp>
            </a:bodyPr>
            <a:lstStyle/>
            <a:p>
              <a:endParaRPr lang="ko-KR" altLang="en-US"/>
            </a:p>
          </p:txBody>
        </p:sp>
        <p:sp>
          <p:nvSpPr>
            <p:cNvPr id="18" name="Freeform 15">
              <a:extLst>
                <a:ext uri="{FF2B5EF4-FFF2-40B4-BE49-F238E27FC236}">
                  <a16:creationId xmlns:a16="http://schemas.microsoft.com/office/drawing/2014/main" id="{44AB9B19-651F-463B-9518-8D74C972BD76}"/>
                </a:ext>
              </a:extLst>
            </p:cNvPr>
            <p:cNvSpPr>
              <a:spLocks noEditPoints="1"/>
            </p:cNvSpPr>
            <p:nvPr/>
          </p:nvSpPr>
          <p:spPr bwMode="auto">
            <a:xfrm>
              <a:off x="6761163" y="3238500"/>
              <a:ext cx="915988" cy="844550"/>
            </a:xfrm>
            <a:custGeom>
              <a:avLst/>
              <a:gdLst>
                <a:gd name="T0" fmla="*/ 343 w 1880"/>
                <a:gd name="T1" fmla="*/ 832 h 1735"/>
                <a:gd name="T2" fmla="*/ 150 w 1880"/>
                <a:gd name="T3" fmla="*/ 493 h 1735"/>
                <a:gd name="T4" fmla="*/ 537 w 1880"/>
                <a:gd name="T5" fmla="*/ 506 h 1735"/>
                <a:gd name="T6" fmla="*/ 462 w 1880"/>
                <a:gd name="T7" fmla="*/ 944 h 1735"/>
                <a:gd name="T8" fmla="*/ 1862 w 1880"/>
                <a:gd name="T9" fmla="*/ 248 h 1735"/>
                <a:gd name="T10" fmla="*/ 1765 w 1880"/>
                <a:gd name="T11" fmla="*/ 238 h 1735"/>
                <a:gd name="T12" fmla="*/ 1733 w 1880"/>
                <a:gd name="T13" fmla="*/ 262 h 1735"/>
                <a:gd name="T14" fmla="*/ 1694 w 1880"/>
                <a:gd name="T15" fmla="*/ 294 h 1735"/>
                <a:gd name="T16" fmla="*/ 1551 w 1880"/>
                <a:gd name="T17" fmla="*/ 397 h 1735"/>
                <a:gd name="T18" fmla="*/ 1396 w 1880"/>
                <a:gd name="T19" fmla="*/ 573 h 1735"/>
                <a:gd name="T20" fmla="*/ 1387 w 1880"/>
                <a:gd name="T21" fmla="*/ 584 h 1735"/>
                <a:gd name="T22" fmla="*/ 1334 w 1880"/>
                <a:gd name="T23" fmla="*/ 108 h 1735"/>
                <a:gd name="T24" fmla="*/ 1334 w 1880"/>
                <a:gd name="T25" fmla="*/ 0 h 1735"/>
                <a:gd name="T26" fmla="*/ 522 w 1880"/>
                <a:gd name="T27" fmla="*/ 54 h 1735"/>
                <a:gd name="T28" fmla="*/ 588 w 1880"/>
                <a:gd name="T29" fmla="*/ 108 h 1735"/>
                <a:gd name="T30" fmla="*/ 595 w 1880"/>
                <a:gd name="T31" fmla="*/ 134 h 1735"/>
                <a:gd name="T32" fmla="*/ 594 w 1880"/>
                <a:gd name="T33" fmla="*/ 322 h 1735"/>
                <a:gd name="T34" fmla="*/ 294 w 1880"/>
                <a:gd name="T35" fmla="*/ 243 h 1735"/>
                <a:gd name="T36" fmla="*/ 16 w 1880"/>
                <a:gd name="T37" fmla="*/ 492 h 1735"/>
                <a:gd name="T38" fmla="*/ 308 w 1880"/>
                <a:gd name="T39" fmla="*/ 960 h 1735"/>
                <a:gd name="T40" fmla="*/ 298 w 1880"/>
                <a:gd name="T41" fmla="*/ 1179 h 1735"/>
                <a:gd name="T42" fmla="*/ 416 w 1880"/>
                <a:gd name="T43" fmla="*/ 1226 h 1735"/>
                <a:gd name="T44" fmla="*/ 423 w 1880"/>
                <a:gd name="T45" fmla="*/ 1385 h 1735"/>
                <a:gd name="T46" fmla="*/ 518 w 1880"/>
                <a:gd name="T47" fmla="*/ 1606 h 1735"/>
                <a:gd name="T48" fmla="*/ 496 w 1880"/>
                <a:gd name="T49" fmla="*/ 1637 h 1735"/>
                <a:gd name="T50" fmla="*/ 430 w 1880"/>
                <a:gd name="T51" fmla="*/ 1735 h 1735"/>
                <a:gd name="T52" fmla="*/ 470 w 1880"/>
                <a:gd name="T53" fmla="*/ 1735 h 1735"/>
                <a:gd name="T54" fmla="*/ 597 w 1880"/>
                <a:gd name="T55" fmla="*/ 1735 h 1735"/>
                <a:gd name="T56" fmla="*/ 619 w 1880"/>
                <a:gd name="T57" fmla="*/ 1735 h 1735"/>
                <a:gd name="T58" fmla="*/ 635 w 1880"/>
                <a:gd name="T59" fmla="*/ 1735 h 1735"/>
                <a:gd name="T60" fmla="*/ 1444 w 1880"/>
                <a:gd name="T61" fmla="*/ 1735 h 1735"/>
                <a:gd name="T62" fmla="*/ 1517 w 1880"/>
                <a:gd name="T63" fmla="*/ 1704 h 1735"/>
                <a:gd name="T64" fmla="*/ 1404 w 1880"/>
                <a:gd name="T65" fmla="*/ 1637 h 1735"/>
                <a:gd name="T66" fmla="*/ 1549 w 1880"/>
                <a:gd name="T67" fmla="*/ 1063 h 1735"/>
                <a:gd name="T68" fmla="*/ 1551 w 1880"/>
                <a:gd name="T69" fmla="*/ 1011 h 1735"/>
                <a:gd name="T70" fmla="*/ 1700 w 1880"/>
                <a:gd name="T71" fmla="*/ 765 h 1735"/>
                <a:gd name="T72" fmla="*/ 1699 w 1880"/>
                <a:gd name="T73" fmla="*/ 716 h 1735"/>
                <a:gd name="T74" fmla="*/ 1686 w 1880"/>
                <a:gd name="T75" fmla="*/ 604 h 1735"/>
                <a:gd name="T76" fmla="*/ 1683 w 1880"/>
                <a:gd name="T77" fmla="*/ 559 h 1735"/>
                <a:gd name="T78" fmla="*/ 1744 w 1880"/>
                <a:gd name="T79" fmla="*/ 369 h 1735"/>
                <a:gd name="T80" fmla="*/ 1762 w 1880"/>
                <a:gd name="T81" fmla="*/ 345 h 1735"/>
                <a:gd name="T82" fmla="*/ 1797 w 1880"/>
                <a:gd name="T83" fmla="*/ 309 h 1735"/>
                <a:gd name="T84" fmla="*/ 1872 w 1880"/>
                <a:gd name="T85" fmla="*/ 255 h 1735"/>
                <a:gd name="T86" fmla="*/ 1871 w 1880"/>
                <a:gd name="T87" fmla="*/ 249 h 1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0" h="1735">
                  <a:moveTo>
                    <a:pt x="462" y="944"/>
                  </a:moveTo>
                  <a:cubicBezTo>
                    <a:pt x="425" y="904"/>
                    <a:pt x="383" y="868"/>
                    <a:pt x="343" y="832"/>
                  </a:cubicBezTo>
                  <a:cubicBezTo>
                    <a:pt x="271" y="769"/>
                    <a:pt x="181" y="706"/>
                    <a:pt x="148" y="612"/>
                  </a:cubicBezTo>
                  <a:cubicBezTo>
                    <a:pt x="134" y="574"/>
                    <a:pt x="135" y="531"/>
                    <a:pt x="150" y="493"/>
                  </a:cubicBezTo>
                  <a:cubicBezTo>
                    <a:pt x="178" y="416"/>
                    <a:pt x="261" y="365"/>
                    <a:pt x="343" y="373"/>
                  </a:cubicBezTo>
                  <a:cubicBezTo>
                    <a:pt x="424" y="381"/>
                    <a:pt x="494" y="438"/>
                    <a:pt x="537" y="506"/>
                  </a:cubicBezTo>
                  <a:cubicBezTo>
                    <a:pt x="545" y="520"/>
                    <a:pt x="552" y="532"/>
                    <a:pt x="557" y="542"/>
                  </a:cubicBezTo>
                  <a:cubicBezTo>
                    <a:pt x="532" y="678"/>
                    <a:pt x="502" y="813"/>
                    <a:pt x="462" y="944"/>
                  </a:cubicBezTo>
                  <a:close/>
                  <a:moveTo>
                    <a:pt x="1871" y="249"/>
                  </a:moveTo>
                  <a:cubicBezTo>
                    <a:pt x="1868" y="248"/>
                    <a:pt x="1865" y="248"/>
                    <a:pt x="1862" y="248"/>
                  </a:cubicBezTo>
                  <a:cubicBezTo>
                    <a:pt x="1836" y="247"/>
                    <a:pt x="1809" y="244"/>
                    <a:pt x="1780" y="240"/>
                  </a:cubicBezTo>
                  <a:cubicBezTo>
                    <a:pt x="1775" y="240"/>
                    <a:pt x="1770" y="239"/>
                    <a:pt x="1765" y="238"/>
                  </a:cubicBezTo>
                  <a:cubicBezTo>
                    <a:pt x="1764" y="239"/>
                    <a:pt x="1764" y="239"/>
                    <a:pt x="1763" y="239"/>
                  </a:cubicBezTo>
                  <a:cubicBezTo>
                    <a:pt x="1753" y="246"/>
                    <a:pt x="1743" y="254"/>
                    <a:pt x="1733" y="262"/>
                  </a:cubicBezTo>
                  <a:cubicBezTo>
                    <a:pt x="1731" y="263"/>
                    <a:pt x="1728" y="265"/>
                    <a:pt x="1725" y="266"/>
                  </a:cubicBezTo>
                  <a:cubicBezTo>
                    <a:pt x="1714" y="277"/>
                    <a:pt x="1699" y="282"/>
                    <a:pt x="1694" y="294"/>
                  </a:cubicBezTo>
                  <a:cubicBezTo>
                    <a:pt x="1691" y="296"/>
                    <a:pt x="1688" y="299"/>
                    <a:pt x="1685" y="301"/>
                  </a:cubicBezTo>
                  <a:cubicBezTo>
                    <a:pt x="1641" y="334"/>
                    <a:pt x="1592" y="360"/>
                    <a:pt x="1551" y="397"/>
                  </a:cubicBezTo>
                  <a:cubicBezTo>
                    <a:pt x="1548" y="400"/>
                    <a:pt x="1545" y="402"/>
                    <a:pt x="1542" y="405"/>
                  </a:cubicBezTo>
                  <a:cubicBezTo>
                    <a:pt x="1485" y="455"/>
                    <a:pt x="1433" y="511"/>
                    <a:pt x="1396" y="573"/>
                  </a:cubicBezTo>
                  <a:cubicBezTo>
                    <a:pt x="1394" y="575"/>
                    <a:pt x="1393" y="577"/>
                    <a:pt x="1391" y="579"/>
                  </a:cubicBezTo>
                  <a:cubicBezTo>
                    <a:pt x="1390" y="580"/>
                    <a:pt x="1388" y="582"/>
                    <a:pt x="1387" y="584"/>
                  </a:cubicBezTo>
                  <a:cubicBezTo>
                    <a:pt x="1275" y="439"/>
                    <a:pt x="1310" y="179"/>
                    <a:pt x="1322" y="108"/>
                  </a:cubicBezTo>
                  <a:lnTo>
                    <a:pt x="1334" y="108"/>
                  </a:lnTo>
                  <a:cubicBezTo>
                    <a:pt x="1363" y="108"/>
                    <a:pt x="1387" y="84"/>
                    <a:pt x="1387" y="54"/>
                  </a:cubicBezTo>
                  <a:cubicBezTo>
                    <a:pt x="1387" y="24"/>
                    <a:pt x="1363" y="0"/>
                    <a:pt x="1334" y="0"/>
                  </a:cubicBezTo>
                  <a:lnTo>
                    <a:pt x="576" y="0"/>
                  </a:lnTo>
                  <a:cubicBezTo>
                    <a:pt x="546" y="0"/>
                    <a:pt x="522" y="24"/>
                    <a:pt x="522" y="54"/>
                  </a:cubicBezTo>
                  <a:cubicBezTo>
                    <a:pt x="522" y="84"/>
                    <a:pt x="546" y="108"/>
                    <a:pt x="576" y="108"/>
                  </a:cubicBezTo>
                  <a:lnTo>
                    <a:pt x="588" y="108"/>
                  </a:lnTo>
                  <a:cubicBezTo>
                    <a:pt x="589" y="111"/>
                    <a:pt x="590" y="115"/>
                    <a:pt x="591" y="119"/>
                  </a:cubicBezTo>
                  <a:cubicBezTo>
                    <a:pt x="592" y="124"/>
                    <a:pt x="593" y="129"/>
                    <a:pt x="595" y="134"/>
                  </a:cubicBezTo>
                  <a:cubicBezTo>
                    <a:pt x="608" y="192"/>
                    <a:pt x="603" y="249"/>
                    <a:pt x="597" y="307"/>
                  </a:cubicBezTo>
                  <a:cubicBezTo>
                    <a:pt x="596" y="312"/>
                    <a:pt x="595" y="317"/>
                    <a:pt x="594" y="322"/>
                  </a:cubicBezTo>
                  <a:cubicBezTo>
                    <a:pt x="593" y="332"/>
                    <a:pt x="591" y="343"/>
                    <a:pt x="589" y="353"/>
                  </a:cubicBezTo>
                  <a:cubicBezTo>
                    <a:pt x="511" y="278"/>
                    <a:pt x="406" y="232"/>
                    <a:pt x="294" y="243"/>
                  </a:cubicBezTo>
                  <a:cubicBezTo>
                    <a:pt x="204" y="251"/>
                    <a:pt x="118" y="298"/>
                    <a:pt x="66" y="369"/>
                  </a:cubicBezTo>
                  <a:cubicBezTo>
                    <a:pt x="40" y="405"/>
                    <a:pt x="22" y="446"/>
                    <a:pt x="16" y="492"/>
                  </a:cubicBezTo>
                  <a:cubicBezTo>
                    <a:pt x="0" y="619"/>
                    <a:pt x="68" y="750"/>
                    <a:pt x="160" y="834"/>
                  </a:cubicBezTo>
                  <a:cubicBezTo>
                    <a:pt x="218" y="887"/>
                    <a:pt x="251" y="911"/>
                    <a:pt x="308" y="960"/>
                  </a:cubicBezTo>
                  <a:cubicBezTo>
                    <a:pt x="411" y="1049"/>
                    <a:pt x="393" y="1090"/>
                    <a:pt x="345" y="1094"/>
                  </a:cubicBezTo>
                  <a:cubicBezTo>
                    <a:pt x="309" y="1098"/>
                    <a:pt x="278" y="1128"/>
                    <a:pt x="298" y="1179"/>
                  </a:cubicBezTo>
                  <a:cubicBezTo>
                    <a:pt x="312" y="1214"/>
                    <a:pt x="353" y="1224"/>
                    <a:pt x="389" y="1228"/>
                  </a:cubicBezTo>
                  <a:cubicBezTo>
                    <a:pt x="398" y="1228"/>
                    <a:pt x="407" y="1228"/>
                    <a:pt x="416" y="1226"/>
                  </a:cubicBezTo>
                  <a:cubicBezTo>
                    <a:pt x="413" y="1271"/>
                    <a:pt x="413" y="1317"/>
                    <a:pt x="421" y="1364"/>
                  </a:cubicBezTo>
                  <a:cubicBezTo>
                    <a:pt x="422" y="1371"/>
                    <a:pt x="422" y="1378"/>
                    <a:pt x="423" y="1385"/>
                  </a:cubicBezTo>
                  <a:cubicBezTo>
                    <a:pt x="434" y="1466"/>
                    <a:pt x="469" y="1546"/>
                    <a:pt x="522" y="1610"/>
                  </a:cubicBezTo>
                  <a:lnTo>
                    <a:pt x="518" y="1606"/>
                  </a:lnTo>
                  <a:cubicBezTo>
                    <a:pt x="526" y="1616"/>
                    <a:pt x="533" y="1627"/>
                    <a:pt x="541" y="1637"/>
                  </a:cubicBezTo>
                  <a:lnTo>
                    <a:pt x="496" y="1637"/>
                  </a:lnTo>
                  <a:cubicBezTo>
                    <a:pt x="460" y="1637"/>
                    <a:pt x="430" y="1667"/>
                    <a:pt x="430" y="1704"/>
                  </a:cubicBezTo>
                  <a:lnTo>
                    <a:pt x="430" y="1735"/>
                  </a:lnTo>
                  <a:lnTo>
                    <a:pt x="452" y="1735"/>
                  </a:lnTo>
                  <a:lnTo>
                    <a:pt x="470" y="1735"/>
                  </a:lnTo>
                  <a:lnTo>
                    <a:pt x="574" y="1735"/>
                  </a:lnTo>
                  <a:cubicBezTo>
                    <a:pt x="582" y="1735"/>
                    <a:pt x="589" y="1735"/>
                    <a:pt x="597" y="1735"/>
                  </a:cubicBezTo>
                  <a:cubicBezTo>
                    <a:pt x="598" y="1735"/>
                    <a:pt x="599" y="1735"/>
                    <a:pt x="600" y="1735"/>
                  </a:cubicBezTo>
                  <a:lnTo>
                    <a:pt x="619" y="1735"/>
                  </a:lnTo>
                  <a:cubicBezTo>
                    <a:pt x="620" y="1735"/>
                    <a:pt x="621" y="1735"/>
                    <a:pt x="622" y="1735"/>
                  </a:cubicBezTo>
                  <a:cubicBezTo>
                    <a:pt x="626" y="1735"/>
                    <a:pt x="631" y="1735"/>
                    <a:pt x="635" y="1735"/>
                  </a:cubicBezTo>
                  <a:lnTo>
                    <a:pt x="690" y="1735"/>
                  </a:lnTo>
                  <a:lnTo>
                    <a:pt x="1444" y="1735"/>
                  </a:lnTo>
                  <a:lnTo>
                    <a:pt x="1517" y="1735"/>
                  </a:lnTo>
                  <a:lnTo>
                    <a:pt x="1517" y="1704"/>
                  </a:lnTo>
                  <a:cubicBezTo>
                    <a:pt x="1517" y="1667"/>
                    <a:pt x="1487" y="1637"/>
                    <a:pt x="1450" y="1637"/>
                  </a:cubicBezTo>
                  <a:lnTo>
                    <a:pt x="1404" y="1637"/>
                  </a:lnTo>
                  <a:cubicBezTo>
                    <a:pt x="1461" y="1537"/>
                    <a:pt x="1516" y="1441"/>
                    <a:pt x="1539" y="1325"/>
                  </a:cubicBezTo>
                  <a:cubicBezTo>
                    <a:pt x="1556" y="1239"/>
                    <a:pt x="1558" y="1150"/>
                    <a:pt x="1549" y="1063"/>
                  </a:cubicBezTo>
                  <a:cubicBezTo>
                    <a:pt x="1548" y="1056"/>
                    <a:pt x="1547" y="1049"/>
                    <a:pt x="1547" y="1043"/>
                  </a:cubicBezTo>
                  <a:cubicBezTo>
                    <a:pt x="1557" y="1032"/>
                    <a:pt x="1538" y="1022"/>
                    <a:pt x="1551" y="1011"/>
                  </a:cubicBezTo>
                  <a:cubicBezTo>
                    <a:pt x="1559" y="1010"/>
                    <a:pt x="1566" y="1009"/>
                    <a:pt x="1573" y="1007"/>
                  </a:cubicBezTo>
                  <a:cubicBezTo>
                    <a:pt x="1679" y="979"/>
                    <a:pt x="1700" y="872"/>
                    <a:pt x="1700" y="765"/>
                  </a:cubicBezTo>
                  <a:cubicBezTo>
                    <a:pt x="1700" y="763"/>
                    <a:pt x="1700" y="761"/>
                    <a:pt x="1700" y="759"/>
                  </a:cubicBezTo>
                  <a:cubicBezTo>
                    <a:pt x="1699" y="747"/>
                    <a:pt x="1699" y="733"/>
                    <a:pt x="1699" y="716"/>
                  </a:cubicBezTo>
                  <a:cubicBezTo>
                    <a:pt x="1699" y="714"/>
                    <a:pt x="1699" y="712"/>
                    <a:pt x="1699" y="710"/>
                  </a:cubicBezTo>
                  <a:cubicBezTo>
                    <a:pt x="1695" y="676"/>
                    <a:pt x="1690" y="638"/>
                    <a:pt x="1686" y="604"/>
                  </a:cubicBezTo>
                  <a:cubicBezTo>
                    <a:pt x="1685" y="601"/>
                    <a:pt x="1685" y="598"/>
                    <a:pt x="1685" y="595"/>
                  </a:cubicBezTo>
                  <a:cubicBezTo>
                    <a:pt x="1683" y="583"/>
                    <a:pt x="1683" y="571"/>
                    <a:pt x="1683" y="559"/>
                  </a:cubicBezTo>
                  <a:cubicBezTo>
                    <a:pt x="1683" y="491"/>
                    <a:pt x="1703" y="428"/>
                    <a:pt x="1738" y="377"/>
                  </a:cubicBezTo>
                  <a:cubicBezTo>
                    <a:pt x="1740" y="374"/>
                    <a:pt x="1742" y="371"/>
                    <a:pt x="1744" y="369"/>
                  </a:cubicBezTo>
                  <a:cubicBezTo>
                    <a:pt x="1748" y="363"/>
                    <a:pt x="1751" y="357"/>
                    <a:pt x="1755" y="352"/>
                  </a:cubicBezTo>
                  <a:cubicBezTo>
                    <a:pt x="1757" y="349"/>
                    <a:pt x="1760" y="347"/>
                    <a:pt x="1762" y="345"/>
                  </a:cubicBezTo>
                  <a:cubicBezTo>
                    <a:pt x="1770" y="334"/>
                    <a:pt x="1780" y="325"/>
                    <a:pt x="1790" y="315"/>
                  </a:cubicBezTo>
                  <a:cubicBezTo>
                    <a:pt x="1792" y="313"/>
                    <a:pt x="1795" y="311"/>
                    <a:pt x="1797" y="309"/>
                  </a:cubicBezTo>
                  <a:cubicBezTo>
                    <a:pt x="1818" y="292"/>
                    <a:pt x="1841" y="277"/>
                    <a:pt x="1863" y="261"/>
                  </a:cubicBezTo>
                  <a:cubicBezTo>
                    <a:pt x="1866" y="259"/>
                    <a:pt x="1869" y="257"/>
                    <a:pt x="1872" y="255"/>
                  </a:cubicBezTo>
                  <a:cubicBezTo>
                    <a:pt x="1871" y="254"/>
                    <a:pt x="1877" y="253"/>
                    <a:pt x="1880" y="252"/>
                  </a:cubicBezTo>
                  <a:cubicBezTo>
                    <a:pt x="1880" y="244"/>
                    <a:pt x="1875" y="249"/>
                    <a:pt x="1871" y="249"/>
                  </a:cubicBezTo>
                  <a:close/>
                </a:path>
              </a:pathLst>
            </a:custGeom>
            <a:grpFill/>
            <a:ln w="15875">
              <a:solidFill>
                <a:schemeClr val="accent2"/>
              </a:solidFill>
              <a:round/>
            </a:ln>
          </p:spPr>
          <p:txBody>
            <a:bodyPr vert="horz" wrap="square" lIns="91440" tIns="45720" rIns="91440" bIns="45720" numCol="1" anchor="t" anchorCtr="0" compatLnSpc="1">
              <a:prstTxWarp prst="textNoShape">
                <a:avLst/>
              </a:prstTxWarp>
            </a:bodyPr>
            <a:lstStyle/>
            <a:p>
              <a:endParaRPr lang="ko-KR" altLang="en-US"/>
            </a:p>
          </p:txBody>
        </p:sp>
      </p:grpSp>
      <p:grpSp>
        <p:nvGrpSpPr>
          <p:cNvPr id="19" name="Group 18">
            <a:extLst>
              <a:ext uri="{FF2B5EF4-FFF2-40B4-BE49-F238E27FC236}">
                <a16:creationId xmlns:a16="http://schemas.microsoft.com/office/drawing/2014/main" id="{717FE94B-A9B1-4CBD-ACD4-3C095484835D}"/>
              </a:ext>
            </a:extLst>
          </p:cNvPr>
          <p:cNvGrpSpPr/>
          <p:nvPr/>
        </p:nvGrpSpPr>
        <p:grpSpPr>
          <a:xfrm>
            <a:off x="3519012" y="4294047"/>
            <a:ext cx="556323" cy="469987"/>
            <a:chOff x="1960454" y="5041163"/>
            <a:chExt cx="1743075" cy="1472566"/>
          </a:xfrm>
          <a:noFill/>
        </p:grpSpPr>
        <p:sp>
          <p:nvSpPr>
            <p:cNvPr id="20" name="Freeform: Shape 19">
              <a:extLst>
                <a:ext uri="{FF2B5EF4-FFF2-40B4-BE49-F238E27FC236}">
                  <a16:creationId xmlns:a16="http://schemas.microsoft.com/office/drawing/2014/main" id="{2F243990-1405-4106-960C-B68341214427}"/>
                </a:ext>
              </a:extLst>
            </p:cNvPr>
            <p:cNvSpPr/>
            <p:nvPr/>
          </p:nvSpPr>
          <p:spPr>
            <a:xfrm>
              <a:off x="1960454" y="5646954"/>
              <a:ext cx="1743075" cy="866775"/>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grpFill/>
            <a:ln w="15875" cap="flat">
              <a:solidFill>
                <a:schemeClr val="accent2"/>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A62F8F7-7A64-406E-98C0-7F09BAC87521}"/>
                </a:ext>
              </a:extLst>
            </p:cNvPr>
            <p:cNvSpPr/>
            <p:nvPr/>
          </p:nvSpPr>
          <p:spPr>
            <a:xfrm>
              <a:off x="3229274" y="5527891"/>
              <a:ext cx="9525" cy="9525"/>
            </a:xfrm>
            <a:custGeom>
              <a:avLst/>
              <a:gdLst>
                <a:gd name="connsiteX0" fmla="*/ 2858 w 0"/>
                <a:gd name="connsiteY0" fmla="*/ 953 h 0"/>
                <a:gd name="connsiteX1" fmla="*/ 0 w 0"/>
                <a:gd name="connsiteY1" fmla="*/ 0 h 0"/>
              </a:gdLst>
              <a:ahLst/>
              <a:cxnLst>
                <a:cxn ang="0">
                  <a:pos x="connsiteX0" y="connsiteY0"/>
                </a:cxn>
                <a:cxn ang="0">
                  <a:pos x="connsiteX1" y="connsiteY1"/>
                </a:cxn>
              </a:cxnLst>
              <a:rect l="l" t="t" r="r" b="b"/>
              <a:pathLst>
                <a:path>
                  <a:moveTo>
                    <a:pt x="2858" y="953"/>
                  </a:moveTo>
                  <a:cubicBezTo>
                    <a:pt x="1905" y="953"/>
                    <a:pt x="953" y="0"/>
                    <a:pt x="0" y="0"/>
                  </a:cubicBezTo>
                </a:path>
              </a:pathLst>
            </a:custGeom>
            <a:grpFill/>
            <a:ln w="15875" cap="flat">
              <a:solidFill>
                <a:schemeClr val="accent2"/>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95F44B4-EF00-494F-BBCE-EF9A6D1C4C11}"/>
                </a:ext>
              </a:extLst>
            </p:cNvPr>
            <p:cNvSpPr/>
            <p:nvPr/>
          </p:nvSpPr>
          <p:spPr>
            <a:xfrm>
              <a:off x="3120559" y="5041163"/>
              <a:ext cx="161925" cy="485775"/>
            </a:xfrm>
            <a:custGeom>
              <a:avLst/>
              <a:gdLst>
                <a:gd name="connsiteX0" fmla="*/ 141100 w 161925"/>
                <a:gd name="connsiteY0" fmla="*/ 242888 h 485775"/>
                <a:gd name="connsiteX1" fmla="*/ 52517 w 161925"/>
                <a:gd name="connsiteY1" fmla="*/ 0 h 485775"/>
                <a:gd name="connsiteX2" fmla="*/ 19180 w 161925"/>
                <a:gd name="connsiteY2" fmla="*/ 242888 h 485775"/>
                <a:gd name="connsiteX3" fmla="*/ 19180 w 161925"/>
                <a:gd name="connsiteY3" fmla="*/ 242888 h 485775"/>
                <a:gd name="connsiteX4" fmla="*/ 107762 w 161925"/>
                <a:gd name="connsiteY4" fmla="*/ 485775 h 485775"/>
                <a:gd name="connsiteX5" fmla="*/ 141100 w 161925"/>
                <a:gd name="connsiteY5" fmla="*/ 242888 h 485775"/>
                <a:gd name="connsiteX6" fmla="*/ 141100 w 161925"/>
                <a:gd name="connsiteY6" fmla="*/ 242888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85775">
                  <a:moveTo>
                    <a:pt x="141100" y="242888"/>
                  </a:moveTo>
                  <a:cubicBezTo>
                    <a:pt x="197297" y="178118"/>
                    <a:pt x="151577" y="47625"/>
                    <a:pt x="52517" y="0"/>
                  </a:cubicBezTo>
                  <a:cubicBezTo>
                    <a:pt x="116335" y="124778"/>
                    <a:pt x="63947" y="171450"/>
                    <a:pt x="19180" y="242888"/>
                  </a:cubicBezTo>
                  <a:cubicBezTo>
                    <a:pt x="19180" y="242888"/>
                    <a:pt x="19180" y="242888"/>
                    <a:pt x="19180" y="242888"/>
                  </a:cubicBezTo>
                  <a:cubicBezTo>
                    <a:pt x="-25588" y="338138"/>
                    <a:pt x="9655" y="437197"/>
                    <a:pt x="107762" y="485775"/>
                  </a:cubicBezTo>
                  <a:cubicBezTo>
                    <a:pt x="56327" y="400050"/>
                    <a:pt x="67757" y="313372"/>
                    <a:pt x="141100" y="242888"/>
                  </a:cubicBezTo>
                  <a:cubicBezTo>
                    <a:pt x="142052" y="242888"/>
                    <a:pt x="142052" y="242888"/>
                    <a:pt x="141100" y="242888"/>
                  </a:cubicBezTo>
                  <a:close/>
                </a:path>
              </a:pathLst>
            </a:custGeom>
            <a:grpFill/>
            <a:ln w="15875" cap="flat">
              <a:solidFill>
                <a:schemeClr val="accent2"/>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C66A4D1-E8CB-4073-88BE-4D76EE28539B}"/>
                </a:ext>
              </a:extLst>
            </p:cNvPr>
            <p:cNvSpPr/>
            <p:nvPr/>
          </p:nvSpPr>
          <p:spPr>
            <a:xfrm>
              <a:off x="2908282" y="5540273"/>
              <a:ext cx="9525" cy="9525"/>
            </a:xfrm>
            <a:custGeom>
              <a:avLst/>
              <a:gdLst>
                <a:gd name="connsiteX0" fmla="*/ 2858 w 0"/>
                <a:gd name="connsiteY0" fmla="*/ 953 h 0"/>
                <a:gd name="connsiteX1" fmla="*/ 0 w 0"/>
                <a:gd name="connsiteY1" fmla="*/ 0 h 0"/>
              </a:gdLst>
              <a:ahLst/>
              <a:cxnLst>
                <a:cxn ang="0">
                  <a:pos x="connsiteX0" y="connsiteY0"/>
                </a:cxn>
                <a:cxn ang="0">
                  <a:pos x="connsiteX1" y="connsiteY1"/>
                </a:cxn>
              </a:cxnLst>
              <a:rect l="l" t="t" r="r" b="b"/>
              <a:pathLst>
                <a:path>
                  <a:moveTo>
                    <a:pt x="2858" y="953"/>
                  </a:moveTo>
                  <a:cubicBezTo>
                    <a:pt x="1905" y="953"/>
                    <a:pt x="953" y="0"/>
                    <a:pt x="0" y="0"/>
                  </a:cubicBezTo>
                </a:path>
              </a:pathLst>
            </a:custGeom>
            <a:grpFill/>
            <a:ln w="15875" cap="flat">
              <a:solidFill>
                <a:schemeClr val="accent2"/>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9CBA01F-A245-49D3-83FD-C43A8811CD8B}"/>
                </a:ext>
              </a:extLst>
            </p:cNvPr>
            <p:cNvSpPr/>
            <p:nvPr/>
          </p:nvSpPr>
          <p:spPr>
            <a:xfrm>
              <a:off x="2800519" y="5053546"/>
              <a:ext cx="161925" cy="485775"/>
            </a:xfrm>
            <a:custGeom>
              <a:avLst/>
              <a:gdLst>
                <a:gd name="connsiteX0" fmla="*/ 141100 w 161925"/>
                <a:gd name="connsiteY0" fmla="*/ 242888 h 485775"/>
                <a:gd name="connsiteX1" fmla="*/ 52517 w 161925"/>
                <a:gd name="connsiteY1" fmla="*/ 0 h 485775"/>
                <a:gd name="connsiteX2" fmla="*/ 19180 w 161925"/>
                <a:gd name="connsiteY2" fmla="*/ 242888 h 485775"/>
                <a:gd name="connsiteX3" fmla="*/ 19180 w 161925"/>
                <a:gd name="connsiteY3" fmla="*/ 242888 h 485775"/>
                <a:gd name="connsiteX4" fmla="*/ 107762 w 161925"/>
                <a:gd name="connsiteY4" fmla="*/ 485775 h 485775"/>
                <a:gd name="connsiteX5" fmla="*/ 141100 w 161925"/>
                <a:gd name="connsiteY5" fmla="*/ 242888 h 485775"/>
                <a:gd name="connsiteX6" fmla="*/ 141100 w 161925"/>
                <a:gd name="connsiteY6" fmla="*/ 242888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85775">
                  <a:moveTo>
                    <a:pt x="141100" y="242888"/>
                  </a:moveTo>
                  <a:cubicBezTo>
                    <a:pt x="197297" y="178117"/>
                    <a:pt x="151577" y="47625"/>
                    <a:pt x="52517" y="0"/>
                  </a:cubicBezTo>
                  <a:cubicBezTo>
                    <a:pt x="116335" y="124777"/>
                    <a:pt x="63947" y="171450"/>
                    <a:pt x="19180" y="242888"/>
                  </a:cubicBezTo>
                  <a:cubicBezTo>
                    <a:pt x="19180" y="242888"/>
                    <a:pt x="19180" y="242888"/>
                    <a:pt x="19180" y="242888"/>
                  </a:cubicBezTo>
                  <a:cubicBezTo>
                    <a:pt x="-25588" y="338138"/>
                    <a:pt x="9655" y="437198"/>
                    <a:pt x="107762" y="485775"/>
                  </a:cubicBezTo>
                  <a:cubicBezTo>
                    <a:pt x="55375" y="400050"/>
                    <a:pt x="66805" y="313373"/>
                    <a:pt x="141100" y="242888"/>
                  </a:cubicBezTo>
                  <a:cubicBezTo>
                    <a:pt x="141100" y="242888"/>
                    <a:pt x="141100" y="242888"/>
                    <a:pt x="141100" y="242888"/>
                  </a:cubicBezTo>
                  <a:close/>
                </a:path>
              </a:pathLst>
            </a:custGeom>
            <a:grpFill/>
            <a:ln w="15875" cap="flat">
              <a:solidFill>
                <a:schemeClr val="accent2"/>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558DB6B-B36B-4CF7-B42A-8399F435D88C}"/>
                </a:ext>
              </a:extLst>
            </p:cNvPr>
            <p:cNvSpPr/>
            <p:nvPr/>
          </p:nvSpPr>
          <p:spPr>
            <a:xfrm>
              <a:off x="2589194" y="5539321"/>
              <a:ext cx="9525" cy="9525"/>
            </a:xfrm>
            <a:custGeom>
              <a:avLst/>
              <a:gdLst>
                <a:gd name="connsiteX0" fmla="*/ 2858 w 0"/>
                <a:gd name="connsiteY0" fmla="*/ 952 h 0"/>
                <a:gd name="connsiteX1" fmla="*/ 0 w 0"/>
                <a:gd name="connsiteY1" fmla="*/ 0 h 0"/>
              </a:gdLst>
              <a:ahLst/>
              <a:cxnLst>
                <a:cxn ang="0">
                  <a:pos x="connsiteX0" y="connsiteY0"/>
                </a:cxn>
                <a:cxn ang="0">
                  <a:pos x="connsiteX1" y="connsiteY1"/>
                </a:cxn>
              </a:cxnLst>
              <a:rect l="l" t="t" r="r" b="b"/>
              <a:pathLst>
                <a:path>
                  <a:moveTo>
                    <a:pt x="2858" y="952"/>
                  </a:moveTo>
                  <a:cubicBezTo>
                    <a:pt x="1905" y="952"/>
                    <a:pt x="953" y="0"/>
                    <a:pt x="0" y="0"/>
                  </a:cubicBezTo>
                </a:path>
              </a:pathLst>
            </a:custGeom>
            <a:grpFill/>
            <a:ln w="15875" cap="flat">
              <a:solidFill>
                <a:schemeClr val="accent2"/>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91DF11F-E6FB-4395-934F-4A2EBEBF358B}"/>
                </a:ext>
              </a:extLst>
            </p:cNvPr>
            <p:cNvSpPr/>
            <p:nvPr/>
          </p:nvSpPr>
          <p:spPr>
            <a:xfrm>
              <a:off x="2481432" y="5052594"/>
              <a:ext cx="161925" cy="485775"/>
            </a:xfrm>
            <a:custGeom>
              <a:avLst/>
              <a:gdLst>
                <a:gd name="connsiteX0" fmla="*/ 141100 w 161925"/>
                <a:gd name="connsiteY0" fmla="*/ 242888 h 485775"/>
                <a:gd name="connsiteX1" fmla="*/ 52517 w 161925"/>
                <a:gd name="connsiteY1" fmla="*/ 0 h 485775"/>
                <a:gd name="connsiteX2" fmla="*/ 19180 w 161925"/>
                <a:gd name="connsiteY2" fmla="*/ 242888 h 485775"/>
                <a:gd name="connsiteX3" fmla="*/ 19180 w 161925"/>
                <a:gd name="connsiteY3" fmla="*/ 242888 h 485775"/>
                <a:gd name="connsiteX4" fmla="*/ 107762 w 161925"/>
                <a:gd name="connsiteY4" fmla="*/ 485775 h 485775"/>
                <a:gd name="connsiteX5" fmla="*/ 141100 w 161925"/>
                <a:gd name="connsiteY5" fmla="*/ 242888 h 485775"/>
                <a:gd name="connsiteX6" fmla="*/ 141100 w 161925"/>
                <a:gd name="connsiteY6" fmla="*/ 242888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85775">
                  <a:moveTo>
                    <a:pt x="141100" y="242888"/>
                  </a:moveTo>
                  <a:cubicBezTo>
                    <a:pt x="197297" y="178117"/>
                    <a:pt x="151577" y="47625"/>
                    <a:pt x="52517" y="0"/>
                  </a:cubicBezTo>
                  <a:cubicBezTo>
                    <a:pt x="116335" y="124778"/>
                    <a:pt x="63947" y="171450"/>
                    <a:pt x="19180" y="242888"/>
                  </a:cubicBezTo>
                  <a:cubicBezTo>
                    <a:pt x="19180" y="242888"/>
                    <a:pt x="19180" y="242888"/>
                    <a:pt x="19180" y="242888"/>
                  </a:cubicBezTo>
                  <a:cubicBezTo>
                    <a:pt x="-25588" y="338138"/>
                    <a:pt x="9655" y="437197"/>
                    <a:pt x="107762" y="485775"/>
                  </a:cubicBezTo>
                  <a:cubicBezTo>
                    <a:pt x="56327" y="401003"/>
                    <a:pt x="67757" y="313372"/>
                    <a:pt x="141100" y="242888"/>
                  </a:cubicBezTo>
                  <a:cubicBezTo>
                    <a:pt x="141100" y="242888"/>
                    <a:pt x="141100" y="242888"/>
                    <a:pt x="141100" y="242888"/>
                  </a:cubicBezTo>
                  <a:close/>
                </a:path>
              </a:pathLst>
            </a:custGeom>
            <a:grpFill/>
            <a:ln w="15875" cap="flat">
              <a:solidFill>
                <a:schemeClr val="accent2"/>
              </a:solidFill>
              <a:prstDash val="solid"/>
              <a:miter/>
            </a:ln>
          </p:spPr>
          <p:txBody>
            <a:bodyPr rtlCol="0" anchor="ctr"/>
            <a:lstStyle/>
            <a:p>
              <a:endParaRPr lang="en-US"/>
            </a:p>
          </p:txBody>
        </p:sp>
      </p:grpSp>
      <p:sp>
        <p:nvSpPr>
          <p:cNvPr id="28" name="Freeform: Shape 27">
            <a:extLst>
              <a:ext uri="{FF2B5EF4-FFF2-40B4-BE49-F238E27FC236}">
                <a16:creationId xmlns:a16="http://schemas.microsoft.com/office/drawing/2014/main" id="{4EC37573-C624-4109-A2E4-A16B807CBCC7}"/>
              </a:ext>
            </a:extLst>
          </p:cNvPr>
          <p:cNvSpPr/>
          <p:nvPr/>
        </p:nvSpPr>
        <p:spPr>
          <a:xfrm>
            <a:off x="5829207" y="4292677"/>
            <a:ext cx="320378" cy="463996"/>
          </a:xfrm>
          <a:custGeom>
            <a:avLst/>
            <a:gdLst>
              <a:gd name="connsiteX0" fmla="*/ 137834 w 276225"/>
              <a:gd name="connsiteY0" fmla="*/ 156 h 400050"/>
              <a:gd name="connsiteX1" fmla="*/ 214987 w 276225"/>
              <a:gd name="connsiteY1" fmla="*/ 156 h 400050"/>
              <a:gd name="connsiteX2" fmla="*/ 232132 w 276225"/>
              <a:gd name="connsiteY2" fmla="*/ 7776 h 400050"/>
              <a:gd name="connsiteX3" fmla="*/ 275947 w 276225"/>
              <a:gd name="connsiteY3" fmla="*/ 139221 h 400050"/>
              <a:gd name="connsiteX4" fmla="*/ 223559 w 276225"/>
              <a:gd name="connsiteY4" fmla="*/ 235423 h 400050"/>
              <a:gd name="connsiteX5" fmla="*/ 190222 w 276225"/>
              <a:gd name="connsiteY5" fmla="*/ 253521 h 400050"/>
              <a:gd name="connsiteX6" fmla="*/ 153074 w 276225"/>
              <a:gd name="connsiteY6" fmla="*/ 321148 h 400050"/>
              <a:gd name="connsiteX7" fmla="*/ 189269 w 276225"/>
              <a:gd name="connsiteY7" fmla="*/ 373536 h 400050"/>
              <a:gd name="connsiteX8" fmla="*/ 225464 w 276225"/>
              <a:gd name="connsiteY8" fmla="*/ 387823 h 400050"/>
              <a:gd name="connsiteX9" fmla="*/ 231179 w 276225"/>
              <a:gd name="connsiteY9" fmla="*/ 395443 h 400050"/>
              <a:gd name="connsiteX10" fmla="*/ 222607 w 276225"/>
              <a:gd name="connsiteY10" fmla="*/ 400206 h 400050"/>
              <a:gd name="connsiteX11" fmla="*/ 54014 w 276225"/>
              <a:gd name="connsiteY11" fmla="*/ 400206 h 400050"/>
              <a:gd name="connsiteX12" fmla="*/ 45442 w 276225"/>
              <a:gd name="connsiteY12" fmla="*/ 396396 h 400050"/>
              <a:gd name="connsiteX13" fmla="*/ 53062 w 276225"/>
              <a:gd name="connsiteY13" fmla="*/ 387823 h 400050"/>
              <a:gd name="connsiteX14" fmla="*/ 91162 w 276225"/>
              <a:gd name="connsiteY14" fmla="*/ 372583 h 400050"/>
              <a:gd name="connsiteX15" fmla="*/ 124499 w 276225"/>
              <a:gd name="connsiteY15" fmla="*/ 322101 h 400050"/>
              <a:gd name="connsiteX16" fmla="*/ 91162 w 276225"/>
              <a:gd name="connsiteY16" fmla="*/ 255426 h 400050"/>
              <a:gd name="connsiteX17" fmla="*/ 55919 w 276225"/>
              <a:gd name="connsiteY17" fmla="*/ 237328 h 400050"/>
              <a:gd name="connsiteX18" fmla="*/ 4484 w 276225"/>
              <a:gd name="connsiteY18" fmla="*/ 117313 h 400050"/>
              <a:gd name="connsiteX19" fmla="*/ 40679 w 276225"/>
              <a:gd name="connsiteY19" fmla="*/ 12538 h 400050"/>
              <a:gd name="connsiteX20" fmla="*/ 59729 w 276225"/>
              <a:gd name="connsiteY20" fmla="*/ 156 h 400050"/>
              <a:gd name="connsiteX21" fmla="*/ 137834 w 276225"/>
              <a:gd name="connsiteY21" fmla="*/ 15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225" h="400050">
                <a:moveTo>
                  <a:pt x="137834" y="156"/>
                </a:moveTo>
                <a:cubicBezTo>
                  <a:pt x="165457" y="156"/>
                  <a:pt x="187364" y="156"/>
                  <a:pt x="214987" y="156"/>
                </a:cubicBezTo>
                <a:cubicBezTo>
                  <a:pt x="221654" y="156"/>
                  <a:pt x="228322" y="-1749"/>
                  <a:pt x="232132" y="7776"/>
                </a:cubicBezTo>
                <a:cubicBezTo>
                  <a:pt x="250229" y="48733"/>
                  <a:pt x="272137" y="93501"/>
                  <a:pt x="275947" y="139221"/>
                </a:cubicBezTo>
                <a:cubicBezTo>
                  <a:pt x="279757" y="183988"/>
                  <a:pt x="261659" y="212563"/>
                  <a:pt x="223559" y="235423"/>
                </a:cubicBezTo>
                <a:cubicBezTo>
                  <a:pt x="212129" y="242091"/>
                  <a:pt x="202604" y="247806"/>
                  <a:pt x="190222" y="253521"/>
                </a:cubicBezTo>
                <a:cubicBezTo>
                  <a:pt x="154979" y="270666"/>
                  <a:pt x="153074" y="291621"/>
                  <a:pt x="153074" y="321148"/>
                </a:cubicBezTo>
                <a:cubicBezTo>
                  <a:pt x="152122" y="349723"/>
                  <a:pt x="163552" y="364963"/>
                  <a:pt x="189269" y="373536"/>
                </a:cubicBezTo>
                <a:cubicBezTo>
                  <a:pt x="200699" y="377346"/>
                  <a:pt x="214034" y="384013"/>
                  <a:pt x="225464" y="387823"/>
                </a:cubicBezTo>
                <a:cubicBezTo>
                  <a:pt x="229274" y="388776"/>
                  <a:pt x="232132" y="391633"/>
                  <a:pt x="231179" y="395443"/>
                </a:cubicBezTo>
                <a:cubicBezTo>
                  <a:pt x="230227" y="399253"/>
                  <a:pt x="226417" y="400206"/>
                  <a:pt x="222607" y="400206"/>
                </a:cubicBezTo>
                <a:cubicBezTo>
                  <a:pt x="168314" y="400206"/>
                  <a:pt x="109259" y="400206"/>
                  <a:pt x="54014" y="400206"/>
                </a:cubicBezTo>
                <a:cubicBezTo>
                  <a:pt x="50204" y="400206"/>
                  <a:pt x="46394" y="400206"/>
                  <a:pt x="45442" y="396396"/>
                </a:cubicBezTo>
                <a:cubicBezTo>
                  <a:pt x="44489" y="391633"/>
                  <a:pt x="49252" y="388776"/>
                  <a:pt x="53062" y="387823"/>
                </a:cubicBezTo>
                <a:cubicBezTo>
                  <a:pt x="64492" y="383061"/>
                  <a:pt x="78779" y="376393"/>
                  <a:pt x="91162" y="372583"/>
                </a:cubicBezTo>
                <a:cubicBezTo>
                  <a:pt x="115927" y="364011"/>
                  <a:pt x="125452" y="348771"/>
                  <a:pt x="124499" y="322101"/>
                </a:cubicBezTo>
                <a:cubicBezTo>
                  <a:pt x="124499" y="295431"/>
                  <a:pt x="129262" y="270666"/>
                  <a:pt x="91162" y="255426"/>
                </a:cubicBezTo>
                <a:cubicBezTo>
                  <a:pt x="78779" y="249711"/>
                  <a:pt x="68302" y="244948"/>
                  <a:pt x="55919" y="237328"/>
                </a:cubicBezTo>
                <a:cubicBezTo>
                  <a:pt x="7342" y="207801"/>
                  <a:pt x="-8851" y="172558"/>
                  <a:pt x="4484" y="117313"/>
                </a:cubicBezTo>
                <a:cubicBezTo>
                  <a:pt x="13057" y="83023"/>
                  <a:pt x="26392" y="44923"/>
                  <a:pt x="40679" y="12538"/>
                </a:cubicBezTo>
                <a:cubicBezTo>
                  <a:pt x="44489" y="3013"/>
                  <a:pt x="49252" y="156"/>
                  <a:pt x="59729" y="156"/>
                </a:cubicBezTo>
                <a:cubicBezTo>
                  <a:pt x="85447" y="1108"/>
                  <a:pt x="110212" y="156"/>
                  <a:pt x="137834" y="156"/>
                </a:cubicBezTo>
                <a:close/>
              </a:path>
            </a:pathLst>
          </a:custGeom>
          <a:noFill/>
          <a:ln w="15875" cap="flat">
            <a:solidFill>
              <a:schemeClr val="accent2"/>
            </a:solidFill>
            <a:prstDash val="solid"/>
            <a:miter/>
          </a:ln>
        </p:spPr>
        <p:txBody>
          <a:bodyPr rtlCol="0" anchor="ctr"/>
          <a:lstStyle/>
          <a:p>
            <a:endParaRPr lang="en-US"/>
          </a:p>
        </p:txBody>
      </p:sp>
      <p:grpSp>
        <p:nvGrpSpPr>
          <p:cNvPr id="37" name="Group 36">
            <a:extLst>
              <a:ext uri="{FF2B5EF4-FFF2-40B4-BE49-F238E27FC236}">
                <a16:creationId xmlns:a16="http://schemas.microsoft.com/office/drawing/2014/main" id="{3C378A42-7C76-46E9-A63B-297C8F981CDC}"/>
              </a:ext>
            </a:extLst>
          </p:cNvPr>
          <p:cNvGrpSpPr/>
          <p:nvPr/>
        </p:nvGrpSpPr>
        <p:grpSpPr>
          <a:xfrm>
            <a:off x="668191" y="4889034"/>
            <a:ext cx="1873519" cy="1107996"/>
            <a:chOff x="668191" y="4889034"/>
            <a:chExt cx="1873519" cy="1107996"/>
          </a:xfrm>
        </p:grpSpPr>
        <p:sp>
          <p:nvSpPr>
            <p:cNvPr id="16" name="TextBox 15">
              <a:extLst>
                <a:ext uri="{FF2B5EF4-FFF2-40B4-BE49-F238E27FC236}">
                  <a16:creationId xmlns:a16="http://schemas.microsoft.com/office/drawing/2014/main" id="{AF28A9E3-6021-4EE1-8CA7-094B3D003143}"/>
                </a:ext>
              </a:extLst>
            </p:cNvPr>
            <p:cNvSpPr txBox="1"/>
            <p:nvPr userDrawn="1"/>
          </p:nvSpPr>
          <p:spPr>
            <a:xfrm>
              <a:off x="668191" y="4889034"/>
              <a:ext cx="1873518" cy="276999"/>
            </a:xfrm>
            <a:prstGeom prst="rect">
              <a:avLst/>
            </a:prstGeom>
            <a:noFill/>
          </p:spPr>
          <p:txBody>
            <a:bodyPr wrap="square" rtlCol="0" anchor="ctr">
              <a:spAutoFit/>
            </a:bodyPr>
            <a:lstStyle/>
            <a:p>
              <a:pPr algn="ctr"/>
              <a:r>
                <a:rPr lang="en-US" altLang="ko-KR" sz="1200" b="1">
                  <a:cs typeface="Arial" pitchFamily="34" charset="0"/>
                </a:rPr>
                <a:t>Content  Here</a:t>
              </a:r>
              <a:endParaRPr lang="ko-KR" altLang="en-US" sz="1200" b="1">
                <a:cs typeface="Arial" pitchFamily="34" charset="0"/>
              </a:endParaRPr>
            </a:p>
          </p:txBody>
        </p:sp>
        <p:sp>
          <p:nvSpPr>
            <p:cNvPr id="32" name="TextBox 31">
              <a:extLst>
                <a:ext uri="{FF2B5EF4-FFF2-40B4-BE49-F238E27FC236}">
                  <a16:creationId xmlns:a16="http://schemas.microsoft.com/office/drawing/2014/main" id="{B72E80B6-C8DF-4EFA-93CC-FA7935AD8A46}"/>
                </a:ext>
              </a:extLst>
            </p:cNvPr>
            <p:cNvSpPr txBox="1"/>
            <p:nvPr/>
          </p:nvSpPr>
          <p:spPr>
            <a:xfrm>
              <a:off x="668191" y="5166033"/>
              <a:ext cx="1873519"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38" name="Group 37">
            <a:extLst>
              <a:ext uri="{FF2B5EF4-FFF2-40B4-BE49-F238E27FC236}">
                <a16:creationId xmlns:a16="http://schemas.microsoft.com/office/drawing/2014/main" id="{6FBA6E5E-CA1A-452A-8CE9-9FD9BCC212E9}"/>
              </a:ext>
            </a:extLst>
          </p:cNvPr>
          <p:cNvGrpSpPr/>
          <p:nvPr/>
        </p:nvGrpSpPr>
        <p:grpSpPr>
          <a:xfrm>
            <a:off x="2860414" y="4889034"/>
            <a:ext cx="1873519" cy="1107996"/>
            <a:chOff x="2860414" y="4889034"/>
            <a:chExt cx="1873519" cy="1107996"/>
          </a:xfrm>
        </p:grpSpPr>
        <p:sp>
          <p:nvSpPr>
            <p:cNvPr id="27" name="TextBox 26">
              <a:extLst>
                <a:ext uri="{FF2B5EF4-FFF2-40B4-BE49-F238E27FC236}">
                  <a16:creationId xmlns:a16="http://schemas.microsoft.com/office/drawing/2014/main" id="{8A32E50F-9728-4861-B069-5393074C564E}"/>
                </a:ext>
              </a:extLst>
            </p:cNvPr>
            <p:cNvSpPr txBox="1"/>
            <p:nvPr/>
          </p:nvSpPr>
          <p:spPr>
            <a:xfrm>
              <a:off x="2860414" y="4889034"/>
              <a:ext cx="1873518" cy="276999"/>
            </a:xfrm>
            <a:prstGeom prst="rect">
              <a:avLst/>
            </a:prstGeom>
            <a:noFill/>
          </p:spPr>
          <p:txBody>
            <a:bodyPr wrap="square" rtlCol="0" anchor="ctr">
              <a:spAutoFit/>
            </a:bodyPr>
            <a:lstStyle/>
            <a:p>
              <a:pPr algn="ctr"/>
              <a:r>
                <a:rPr lang="en-US" altLang="ko-KR" sz="1200" b="1">
                  <a:cs typeface="Arial" pitchFamily="34" charset="0"/>
                </a:rPr>
                <a:t>Content  Here</a:t>
              </a:r>
              <a:endParaRPr lang="ko-KR" altLang="en-US" sz="1200" b="1">
                <a:cs typeface="Arial" pitchFamily="34" charset="0"/>
              </a:endParaRPr>
            </a:p>
          </p:txBody>
        </p:sp>
        <p:sp>
          <p:nvSpPr>
            <p:cNvPr id="33" name="TextBox 32">
              <a:extLst>
                <a:ext uri="{FF2B5EF4-FFF2-40B4-BE49-F238E27FC236}">
                  <a16:creationId xmlns:a16="http://schemas.microsoft.com/office/drawing/2014/main" id="{BE44C497-D8B7-402A-B19E-CD64B583BD46}"/>
                </a:ext>
              </a:extLst>
            </p:cNvPr>
            <p:cNvSpPr txBox="1"/>
            <p:nvPr/>
          </p:nvSpPr>
          <p:spPr>
            <a:xfrm>
              <a:off x="2860414" y="5166033"/>
              <a:ext cx="1873519"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39" name="Group 38">
            <a:extLst>
              <a:ext uri="{FF2B5EF4-FFF2-40B4-BE49-F238E27FC236}">
                <a16:creationId xmlns:a16="http://schemas.microsoft.com/office/drawing/2014/main" id="{0981867E-5239-4203-9874-5272B71F6429}"/>
              </a:ext>
            </a:extLst>
          </p:cNvPr>
          <p:cNvGrpSpPr/>
          <p:nvPr/>
        </p:nvGrpSpPr>
        <p:grpSpPr>
          <a:xfrm>
            <a:off x="5052637" y="4889034"/>
            <a:ext cx="1873519" cy="1107996"/>
            <a:chOff x="5052637" y="4889034"/>
            <a:chExt cx="1873519" cy="1107996"/>
          </a:xfrm>
        </p:grpSpPr>
        <p:sp>
          <p:nvSpPr>
            <p:cNvPr id="29" name="TextBox 28">
              <a:extLst>
                <a:ext uri="{FF2B5EF4-FFF2-40B4-BE49-F238E27FC236}">
                  <a16:creationId xmlns:a16="http://schemas.microsoft.com/office/drawing/2014/main" id="{35444B19-CDFC-4D69-9C07-C0C34BEE6B2B}"/>
                </a:ext>
              </a:extLst>
            </p:cNvPr>
            <p:cNvSpPr txBox="1"/>
            <p:nvPr/>
          </p:nvSpPr>
          <p:spPr>
            <a:xfrm>
              <a:off x="5052637" y="4889034"/>
              <a:ext cx="1873518" cy="276999"/>
            </a:xfrm>
            <a:prstGeom prst="rect">
              <a:avLst/>
            </a:prstGeom>
            <a:noFill/>
          </p:spPr>
          <p:txBody>
            <a:bodyPr wrap="square" rtlCol="0" anchor="ctr">
              <a:spAutoFit/>
            </a:bodyPr>
            <a:lstStyle/>
            <a:p>
              <a:pPr algn="ctr"/>
              <a:r>
                <a:rPr lang="en-US" altLang="ko-KR" sz="1200" b="1">
                  <a:cs typeface="Arial" pitchFamily="34" charset="0"/>
                </a:rPr>
                <a:t>Content  Here</a:t>
              </a:r>
              <a:endParaRPr lang="ko-KR" altLang="en-US" sz="1200" b="1">
                <a:cs typeface="Arial" pitchFamily="34" charset="0"/>
              </a:endParaRPr>
            </a:p>
          </p:txBody>
        </p:sp>
        <p:sp>
          <p:nvSpPr>
            <p:cNvPr id="34" name="TextBox 33">
              <a:extLst>
                <a:ext uri="{FF2B5EF4-FFF2-40B4-BE49-F238E27FC236}">
                  <a16:creationId xmlns:a16="http://schemas.microsoft.com/office/drawing/2014/main" id="{7AF37522-DA37-4B02-825C-283A3B11C787}"/>
                </a:ext>
              </a:extLst>
            </p:cNvPr>
            <p:cNvSpPr txBox="1"/>
            <p:nvPr/>
          </p:nvSpPr>
          <p:spPr>
            <a:xfrm>
              <a:off x="5052637" y="5166033"/>
              <a:ext cx="1873519"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You can simply impress your audience and add a unique zing and appeal to your Presentations. </a:t>
              </a:r>
            </a:p>
          </p:txBody>
        </p:sp>
      </p:grpSp>
      <p:sp>
        <p:nvSpPr>
          <p:cNvPr id="35" name="TextBox 34">
            <a:extLst>
              <a:ext uri="{FF2B5EF4-FFF2-40B4-BE49-F238E27FC236}">
                <a16:creationId xmlns:a16="http://schemas.microsoft.com/office/drawing/2014/main" id="{218AD73F-3896-4559-B2CB-645B5F888D66}"/>
              </a:ext>
            </a:extLst>
          </p:cNvPr>
          <p:cNvSpPr txBox="1"/>
          <p:nvPr/>
        </p:nvSpPr>
        <p:spPr>
          <a:xfrm>
            <a:off x="668191" y="2608757"/>
            <a:ext cx="5891688" cy="738664"/>
          </a:xfrm>
          <a:prstGeom prst="rect">
            <a:avLst/>
          </a:prstGeom>
          <a:noFill/>
        </p:spPr>
        <p:txBody>
          <a:bodyPr wrap="square" rtlCol="0">
            <a:spAutoFit/>
          </a:bodyPr>
          <a:lstStyle/>
          <a:p>
            <a:r>
              <a:rPr lang="en-US" altLang="ko-KR" sz="140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p>
        </p:txBody>
      </p:sp>
      <p:sp>
        <p:nvSpPr>
          <p:cNvPr id="36" name="TextBox 35">
            <a:extLst>
              <a:ext uri="{FF2B5EF4-FFF2-40B4-BE49-F238E27FC236}">
                <a16:creationId xmlns:a16="http://schemas.microsoft.com/office/drawing/2014/main" id="{294AFC09-03C3-4E82-9A4D-9D83F15BB613}"/>
              </a:ext>
            </a:extLst>
          </p:cNvPr>
          <p:cNvSpPr txBox="1"/>
          <p:nvPr/>
        </p:nvSpPr>
        <p:spPr>
          <a:xfrm>
            <a:off x="668191" y="1675849"/>
            <a:ext cx="5214511" cy="861774"/>
          </a:xfrm>
          <a:prstGeom prst="rect">
            <a:avLst/>
          </a:prstGeom>
          <a:noFill/>
        </p:spPr>
        <p:txBody>
          <a:bodyPr wrap="square" lIns="36000" tIns="0" rIns="36000" bIns="0" rtlCol="0" anchor="ctr">
            <a:spAutoFit/>
          </a:bodyPr>
          <a:lstStyle/>
          <a:p>
            <a:r>
              <a:rPr lang="en-US" altLang="ko-KR" sz="2800">
                <a:solidFill>
                  <a:schemeClr val="accent1"/>
                </a:solidFill>
              </a:rPr>
              <a:t>We Create Quality </a:t>
            </a:r>
          </a:p>
          <a:p>
            <a:r>
              <a:rPr lang="en-US" altLang="ko-KR" sz="2800">
                <a:solidFill>
                  <a:schemeClr val="accent1"/>
                </a:solidFill>
              </a:rPr>
              <a:t>Professional PPT Presentation</a:t>
            </a:r>
            <a:endParaRPr lang="ko-KR" altLang="en-US" sz="2800">
              <a:solidFill>
                <a:schemeClr val="accent1"/>
              </a:solidFill>
            </a:endParaRPr>
          </a:p>
        </p:txBody>
      </p:sp>
      <p:sp>
        <p:nvSpPr>
          <p:cNvPr id="40" name="Rectángulo 39">
            <a:extLst>
              <a:ext uri="{FF2B5EF4-FFF2-40B4-BE49-F238E27FC236}">
                <a16:creationId xmlns:a16="http://schemas.microsoft.com/office/drawing/2014/main" id="{CF981D98-E030-4E46-A814-8032F2211C04}"/>
              </a:ext>
            </a:extLst>
          </p:cNvPr>
          <p:cNvSpPr/>
          <p:nvPr/>
        </p:nvSpPr>
        <p:spPr>
          <a:xfrm>
            <a:off x="-12482" y="258644"/>
            <a:ext cx="11193454" cy="313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pic>
        <p:nvPicPr>
          <p:cNvPr id="41" name="Imagen 40">
            <a:extLst>
              <a:ext uri="{FF2B5EF4-FFF2-40B4-BE49-F238E27FC236}">
                <a16:creationId xmlns:a16="http://schemas.microsoft.com/office/drawing/2014/main" id="{4C4594F4-5C82-4C3A-B0D9-FFFD26F1E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9250" y="82156"/>
            <a:ext cx="1218091" cy="1218091"/>
          </a:xfrm>
          <a:prstGeom prst="rect">
            <a:avLst/>
          </a:prstGeom>
        </p:spPr>
      </p:pic>
      <p:pic>
        <p:nvPicPr>
          <p:cNvPr id="12" name="Imagen 11">
            <a:extLst>
              <a:ext uri="{FF2B5EF4-FFF2-40B4-BE49-F238E27FC236}">
                <a16:creationId xmlns:a16="http://schemas.microsoft.com/office/drawing/2014/main" id="{EF1BEEC1-DF00-4F2B-924B-BD6AA059C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9670" y="1209283"/>
            <a:ext cx="4191585" cy="5620534"/>
          </a:xfrm>
          <a:prstGeom prst="rect">
            <a:avLst/>
          </a:prstGeom>
        </p:spPr>
      </p:pic>
    </p:spTree>
    <p:extLst>
      <p:ext uri="{BB962C8B-B14F-4D97-AF65-F5344CB8AC3E}">
        <p14:creationId xmlns:p14="http://schemas.microsoft.com/office/powerpoint/2010/main" val="30866850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84CE9D8-A626-473F-9941-5D53A530B8DA}"/>
              </a:ext>
            </a:extLst>
          </p:cNvPr>
          <p:cNvPicPr>
            <a:picLocks noChangeAspect="1"/>
          </p:cNvPicPr>
          <p:nvPr/>
        </p:nvPicPr>
        <p:blipFill>
          <a:blip r:embed="rId2">
            <a:alphaModFix amt="28000"/>
            <a:extLst>
              <a:ext uri="{28A0092B-C50C-407E-A947-70E740481C1C}">
                <a14:useLocalDpi xmlns:a14="http://schemas.microsoft.com/office/drawing/2010/main" val="0"/>
              </a:ext>
            </a:extLst>
          </a:blip>
          <a:srcRect b="1726"/>
          <a:stretch>
            <a:fillRect/>
          </a:stretch>
        </p:blipFill>
        <p:spPr>
          <a:xfrm>
            <a:off x="-20326" y="0"/>
            <a:ext cx="12212326" cy="6858000"/>
          </a:xfrm>
          <a:prstGeom prst="rect">
            <a:avLst/>
          </a:prstGeom>
        </p:spPr>
      </p:pic>
      <p:sp>
        <p:nvSpPr>
          <p:cNvPr id="3" name="Cuerda 2">
            <a:extLst>
              <a:ext uri="{FF2B5EF4-FFF2-40B4-BE49-F238E27FC236}">
                <a16:creationId xmlns:a16="http://schemas.microsoft.com/office/drawing/2014/main" id="{DED4763B-00D0-4C1F-B485-376113193ABB}"/>
              </a:ext>
            </a:extLst>
          </p:cNvPr>
          <p:cNvSpPr/>
          <p:nvPr/>
        </p:nvSpPr>
        <p:spPr>
          <a:xfrm rot="6753396">
            <a:off x="3270673" y="742098"/>
            <a:ext cx="5650556" cy="5650556"/>
          </a:xfrm>
          <a:prstGeom prst="chor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2" name="Cuerda 21">
            <a:extLst>
              <a:ext uri="{FF2B5EF4-FFF2-40B4-BE49-F238E27FC236}">
                <a16:creationId xmlns:a16="http://schemas.microsoft.com/office/drawing/2014/main" id="{0F01E796-2A52-4766-A762-D9CA5121A107}"/>
              </a:ext>
            </a:extLst>
          </p:cNvPr>
          <p:cNvSpPr/>
          <p:nvPr/>
        </p:nvSpPr>
        <p:spPr>
          <a:xfrm rot="6753396">
            <a:off x="1857507" y="439550"/>
            <a:ext cx="8322955" cy="8322955"/>
          </a:xfrm>
          <a:prstGeom prst="chord">
            <a:avLst/>
          </a:prstGeom>
          <a:noFill/>
          <a:ln>
            <a:solidFill>
              <a:srgbClr val="1EA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Rectangle 5">
            <a:extLst>
              <a:ext uri="{FF2B5EF4-FFF2-40B4-BE49-F238E27FC236}">
                <a16:creationId xmlns:a16="http://schemas.microsoft.com/office/drawing/2014/main" id="{000EE723-4227-4B93-B05B-0CF27F713C1E}"/>
              </a:ext>
            </a:extLst>
          </p:cNvPr>
          <p:cNvSpPr/>
          <p:nvPr/>
        </p:nvSpPr>
        <p:spPr>
          <a:xfrm>
            <a:off x="0" y="4645891"/>
            <a:ext cx="12191903" cy="155170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F8EF26-7AD5-4E7F-95B3-9A57CF80C483}"/>
              </a:ext>
            </a:extLst>
          </p:cNvPr>
          <p:cNvSpPr txBox="1"/>
          <p:nvPr/>
        </p:nvSpPr>
        <p:spPr>
          <a:xfrm>
            <a:off x="1" y="4714489"/>
            <a:ext cx="12191999" cy="1015663"/>
          </a:xfrm>
          <a:prstGeom prst="rect">
            <a:avLst/>
          </a:prstGeom>
          <a:noFill/>
        </p:spPr>
        <p:txBody>
          <a:bodyPr wrap="square" rtlCol="0" anchor="ctr">
            <a:spAutoFit/>
          </a:bodyPr>
          <a:lstStyle/>
          <a:p>
            <a:pPr algn="ctr"/>
            <a:r>
              <a:rPr lang="en-US" altLang="ko-KR" sz="6000">
                <a:solidFill>
                  <a:schemeClr val="bg1"/>
                </a:solidFill>
                <a:cs typeface="Arial" pitchFamily="34" charset="0"/>
              </a:rPr>
              <a:t>THANK YOU</a:t>
            </a:r>
            <a:endParaRPr lang="ko-KR" altLang="en-US" sz="6000">
              <a:solidFill>
                <a:schemeClr val="bg1"/>
              </a:solidFill>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94263" y="5724592"/>
            <a:ext cx="12191852" cy="379656"/>
          </a:xfrm>
          <a:prstGeom prst="rect">
            <a:avLst/>
          </a:prstGeom>
          <a:noFill/>
        </p:spPr>
        <p:txBody>
          <a:bodyPr wrap="square" rtlCol="0" anchor="ctr">
            <a:spAutoFit/>
          </a:bodyPr>
          <a:lstStyle/>
          <a:p>
            <a:pPr algn="ctr"/>
            <a:r>
              <a:rPr lang="en-US" altLang="ko-KR" sz="1867">
                <a:solidFill>
                  <a:schemeClr val="bg1"/>
                </a:solidFill>
                <a:cs typeface="Arial" pitchFamily="34" charset="0"/>
              </a:rPr>
              <a:t>SLIDESPPT.NET</a:t>
            </a:r>
            <a:endParaRPr lang="ko-KR" altLang="en-US" sz="1867">
              <a:solidFill>
                <a:schemeClr val="bg1"/>
              </a:solidFill>
              <a:cs typeface="Arial" pitchFamily="34" charset="0"/>
            </a:endParaRPr>
          </a:p>
        </p:txBody>
      </p:sp>
      <p:cxnSp>
        <p:nvCxnSpPr>
          <p:cNvPr id="24" name="Conector recto 23">
            <a:extLst>
              <a:ext uri="{FF2B5EF4-FFF2-40B4-BE49-F238E27FC236}">
                <a16:creationId xmlns:a16="http://schemas.microsoft.com/office/drawing/2014/main" id="{D4B3DAFF-F79C-4358-946A-52D918B582C7}"/>
              </a:ext>
            </a:extLst>
          </p:cNvPr>
          <p:cNvCxnSpPr/>
          <p:nvPr/>
        </p:nvCxnSpPr>
        <p:spPr>
          <a:xfrm>
            <a:off x="2218267" y="5653820"/>
            <a:ext cx="79417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CA29CB0B-D381-42DB-AB5A-296AE13AD097}"/>
              </a:ext>
            </a:extLst>
          </p:cNvPr>
          <p:cNvPicPr>
            <a:picLocks noChangeAspect="1"/>
          </p:cNvPicPr>
          <p:nvPr/>
        </p:nvPicPr>
        <p:blipFill>
          <a:blip r:embed="rId3">
            <a:extLst>
              <a:ext uri="{28A0092B-C50C-407E-A947-70E740481C1C}">
                <a14:useLocalDpi xmlns:a14="http://schemas.microsoft.com/office/drawing/2010/main" val="0"/>
              </a:ext>
            </a:extLst>
          </a:blip>
          <a:srcRect b="31004"/>
          <a:stretch>
            <a:fillRect/>
          </a:stretch>
        </p:blipFill>
        <p:spPr>
          <a:xfrm>
            <a:off x="4210431" y="2148061"/>
            <a:ext cx="3617106" cy="2495657"/>
          </a:xfrm>
          <a:prstGeom prst="rect">
            <a:avLst/>
          </a:prstGeom>
        </p:spPr>
      </p:pic>
    </p:spTree>
    <p:extLst>
      <p:ext uri="{BB962C8B-B14F-4D97-AF65-F5344CB8AC3E}">
        <p14:creationId xmlns:p14="http://schemas.microsoft.com/office/powerpoint/2010/main" val="8216565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2373773" y="479628"/>
            <a:ext cx="744445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3899060" y="2059916"/>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2602425" y="2432240"/>
            <a:ext cx="698715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2602425" y="1353854"/>
            <a:ext cx="698715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3826643" y="3447766"/>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2602425" y="3730889"/>
            <a:ext cx="6987151"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3826643" y="4967982"/>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611822" y="5307154"/>
            <a:ext cx="896835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93274" y="272144"/>
            <a:ext cx="11605453" cy="6356035"/>
          </a:xfrm>
          <a:prstGeom prst="rect">
            <a:avLst/>
          </a:prstGeom>
          <a:noFill/>
          <a:ln w="57150">
            <a:solidFill>
              <a:srgbClr val="1EA9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7030A0"/>
                </a:solidFill>
              </a:ln>
            </a:endParaRPr>
          </a:p>
        </p:txBody>
      </p:sp>
    </p:spTree>
    <p:extLst>
      <p:ext uri="{BB962C8B-B14F-4D97-AF65-F5344CB8AC3E}">
        <p14:creationId xmlns:p14="http://schemas.microsoft.com/office/powerpoint/2010/main" val="3748887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cheurón 3">
            <a:extLst>
              <a:ext uri="{FF2B5EF4-FFF2-40B4-BE49-F238E27FC236}">
                <a16:creationId xmlns:a16="http://schemas.microsoft.com/office/drawing/2014/main" id="{83DB255D-CA82-44F5-963C-8415DAE115D4}"/>
              </a:ext>
            </a:extLst>
          </p:cNvPr>
          <p:cNvSpPr/>
          <p:nvPr/>
        </p:nvSpPr>
        <p:spPr>
          <a:xfrm>
            <a:off x="1499016" y="0"/>
            <a:ext cx="5366479" cy="6858000"/>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3" name="Freeform: Shape 12">
            <a:extLst>
              <a:ext uri="{FF2B5EF4-FFF2-40B4-BE49-F238E27FC236}">
                <a16:creationId xmlns:a16="http://schemas.microsoft.com/office/drawing/2014/main" id="{9FC9D839-07C9-83FF-A4D4-2E2639D7EB83}"/>
              </a:ext>
            </a:extLst>
          </p:cNvPr>
          <p:cNvSpPr/>
          <p:nvPr/>
        </p:nvSpPr>
        <p:spPr>
          <a:xfrm>
            <a:off x="11053505" y="0"/>
            <a:ext cx="943625" cy="580869"/>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1EA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A3282F-7EC9-9FFB-E0DE-CA49D96EFFDE}"/>
              </a:ext>
            </a:extLst>
          </p:cNvPr>
          <p:cNvSpPr/>
          <p:nvPr/>
        </p:nvSpPr>
        <p:spPr>
          <a:xfrm rot="19104164" flipH="1">
            <a:off x="5298727" y="-226751"/>
            <a:ext cx="45719" cy="2400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17E81F5-FFB5-FB3C-9DE1-06A209FB8DDF}"/>
              </a:ext>
            </a:extLst>
          </p:cNvPr>
          <p:cNvGrpSpPr/>
          <p:nvPr/>
        </p:nvGrpSpPr>
        <p:grpSpPr>
          <a:xfrm>
            <a:off x="7162800" y="2673420"/>
            <a:ext cx="4690019" cy="3540521"/>
            <a:chOff x="7162799" y="3117187"/>
            <a:chExt cx="4690019" cy="3540521"/>
          </a:xfrm>
        </p:grpSpPr>
        <p:sp>
          <p:nvSpPr>
            <p:cNvPr id="20" name="TextBox 19">
              <a:extLst>
                <a:ext uri="{FF2B5EF4-FFF2-40B4-BE49-F238E27FC236}">
                  <a16:creationId xmlns:a16="http://schemas.microsoft.com/office/drawing/2014/main" id="{1BF04703-3887-DAB8-781E-517155868FA6}"/>
                </a:ext>
              </a:extLst>
            </p:cNvPr>
            <p:cNvSpPr txBox="1"/>
            <p:nvPr/>
          </p:nvSpPr>
          <p:spPr>
            <a:xfrm>
              <a:off x="7796735" y="3117187"/>
              <a:ext cx="3422146" cy="707886"/>
            </a:xfrm>
            <a:prstGeom prst="rect">
              <a:avLst/>
            </a:prstGeom>
            <a:noFill/>
          </p:spPr>
          <p:txBody>
            <a:bodyPr wrap="square">
              <a:spAutoFit/>
            </a:bodyPr>
            <a:lstStyle/>
            <a:p>
              <a:pPr algn="just"/>
              <a:r>
                <a:rPr lang="en-US" sz="4000" b="1">
                  <a:solidFill>
                    <a:srgbClr val="1EA9F2"/>
                  </a:solidFill>
                  <a:latin typeface="Lora" pitchFamily="2" charset="0"/>
                </a:rPr>
                <a:t>Introduction </a:t>
              </a:r>
            </a:p>
          </p:txBody>
        </p:sp>
        <p:sp>
          <p:nvSpPr>
            <p:cNvPr id="22" name="TextBox 21">
              <a:extLst>
                <a:ext uri="{FF2B5EF4-FFF2-40B4-BE49-F238E27FC236}">
                  <a16:creationId xmlns:a16="http://schemas.microsoft.com/office/drawing/2014/main" id="{10A206DB-BC19-A4B4-7FDF-933C854FA543}"/>
                </a:ext>
              </a:extLst>
            </p:cNvPr>
            <p:cNvSpPr txBox="1"/>
            <p:nvPr/>
          </p:nvSpPr>
          <p:spPr>
            <a:xfrm>
              <a:off x="7162799" y="3825073"/>
              <a:ext cx="4690019" cy="2832635"/>
            </a:xfrm>
            <a:prstGeom prst="rect">
              <a:avLst/>
            </a:prstGeom>
            <a:noFill/>
          </p:spPr>
          <p:txBody>
            <a:bodyPr wrap="square">
              <a:spAutoFit/>
            </a:bodyPr>
            <a:lstStyle/>
            <a:p>
              <a:pPr algn="ctr">
                <a:lnSpc>
                  <a:spcPct val="150000"/>
                </a:lnSpc>
              </a:pPr>
              <a:r>
                <a:rPr lang="en-US" sz="1200">
                  <a:solidFill>
                    <a:schemeClr val="tx1">
                      <a:lumMod val="75000"/>
                      <a:lumOff val="25000"/>
                    </a:schemeClr>
                  </a:solidFill>
                  <a:latin typeface="Lora" pitchFamily="2" charset="0"/>
                </a:rPr>
                <a:t>International Thalassaemia Day is observed every year on May 8th to raise awareness about thalassemia, a genetic blood disorder that affects the production of hemoglobin, the protein in red blood cells that carries oxygen throughout the body. Thalassemia is a serious and life-long condition that requires ongoing medical treatment and care. International Thalassaemia Day provides an opportunity to educate people about the condition and its impact on individuals, families, and communities, as well as to promote measures for prevention, screening, and management. </a:t>
              </a:r>
            </a:p>
          </p:txBody>
        </p:sp>
      </p:grpSp>
      <p:pic>
        <p:nvPicPr>
          <p:cNvPr id="3" name="Imagen 2">
            <a:extLst>
              <a:ext uri="{FF2B5EF4-FFF2-40B4-BE49-F238E27FC236}">
                <a16:creationId xmlns:a16="http://schemas.microsoft.com/office/drawing/2014/main" id="{9A164319-18DD-473A-829E-1A177EC48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50" y="1886686"/>
            <a:ext cx="8126984" cy="6095238"/>
          </a:xfrm>
          <a:prstGeom prst="rect">
            <a:avLst/>
          </a:prstGeom>
        </p:spPr>
      </p:pic>
      <p:sp>
        <p:nvSpPr>
          <p:cNvPr id="6" name="Isosceles Triangle 5">
            <a:extLst>
              <a:ext uri="{FF2B5EF4-FFF2-40B4-BE49-F238E27FC236}">
                <a16:creationId xmlns:a16="http://schemas.microsoft.com/office/drawing/2014/main" id="{09C417BF-6EA2-C1AC-4282-9938BDE29A43}"/>
              </a:ext>
            </a:extLst>
          </p:cNvPr>
          <p:cNvSpPr/>
          <p:nvPr/>
        </p:nvSpPr>
        <p:spPr>
          <a:xfrm rot="5400000">
            <a:off x="-2301657" y="2301658"/>
            <a:ext cx="6858000" cy="225468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274EC977-325E-4D70-834D-BBCE6702B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249" y="696910"/>
            <a:ext cx="1951201" cy="1860470"/>
          </a:xfrm>
          <a:prstGeom prst="rect">
            <a:avLst/>
          </a:prstGeom>
        </p:spPr>
      </p:pic>
    </p:spTree>
    <p:extLst>
      <p:ext uri="{BB962C8B-B14F-4D97-AF65-F5344CB8AC3E}">
        <p14:creationId xmlns:p14="http://schemas.microsoft.com/office/powerpoint/2010/main" val="152349164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63;p42"/>
          <p:cNvSpPr txBox="1"/>
          <p:nvPr userDrawn="1"/>
        </p:nvSpPr>
        <p:spPr>
          <a:xfrm>
            <a:off x="0" y="534634"/>
            <a:ext cx="5423929" cy="1031383"/>
          </a:xfrm>
          <a:prstGeom prst="rect">
            <a:avLst/>
          </a:prstGeom>
          <a:noFill/>
          <a:ln>
            <a:noFill/>
          </a:ln>
        </p:spPr>
        <p:txBody>
          <a:bodyPr spcFirstLastPara="1" wrap="square" lIns="121889" tIns="121889" rIns="121889" bIns="121889"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a:solidFill>
                  <a:srgbClr val="0287B0"/>
                </a:solidFill>
                <a:latin typeface="Arial (Títulos)"/>
                <a:cs typeface="Rubik" panose="020B0604020202020204" charset="-79"/>
              </a:rPr>
              <a:t>FUENTE</a:t>
            </a:r>
          </a:p>
        </p:txBody>
      </p:sp>
      <p:sp>
        <p:nvSpPr>
          <p:cNvPr id="12" name="Google Shape;270;p42"/>
          <p:cNvSpPr txBox="1"/>
          <p:nvPr userDrawn="1"/>
        </p:nvSpPr>
        <p:spPr>
          <a:xfrm>
            <a:off x="1170330" y="1991151"/>
            <a:ext cx="5543071" cy="565351"/>
          </a:xfrm>
          <a:prstGeom prst="rect">
            <a:avLst/>
          </a:prstGeom>
          <a:noFill/>
          <a:ln>
            <a:noFill/>
          </a:ln>
        </p:spPr>
        <p:txBody>
          <a:bodyPr spcFirstLastPara="1" wrap="square" lIns="121889" tIns="121889" rIns="121889" bIns="121889" anchor="t" anchorCtr="0">
            <a:noAutofit/>
          </a:bodyPr>
          <a:lstStyle/>
          <a:p>
            <a:r>
              <a:rPr lang="es-PE" sz="2133">
                <a:solidFill>
                  <a:srgbClr val="0287B0"/>
                </a:solidFill>
                <a:latin typeface="Source Sans Pro" panose="020B0503030403020204" pitchFamily="34" charset="0"/>
                <a:ea typeface="Rubik"/>
                <a:cs typeface="Rubik" panose="020B0604020202020204" charset="-79"/>
                <a:sym typeface="Rubik"/>
              </a:rPr>
              <a:t>ELABORADO POR </a:t>
            </a:r>
            <a:r>
              <a:rPr lang="es-PE" sz="2133">
                <a:solidFill>
                  <a:srgbClr val="0287B0"/>
                </a:solidFill>
                <a:latin typeface="Source Sans Pro" panose="020B0503030403020204" pitchFamily="34" charset="0"/>
                <a:ea typeface="Montserrat"/>
                <a:cs typeface="Assistant Light" pitchFamily="2" charset="-79"/>
                <a:sym typeface="Montserrat"/>
              </a:rPr>
              <a:t>: </a:t>
            </a:r>
            <a:r>
              <a:rPr lang="es-PE" sz="2133">
                <a:latin typeface="Source Sans Pro" panose="020B0503030403020204" pitchFamily="34" charset="0"/>
                <a:ea typeface="Montserrat"/>
                <a:cs typeface="Kanit Light" panose="020B0604020202020204" charset="-34"/>
                <a:sym typeface="Montserrat"/>
              </a:rPr>
              <a:t>slidesppt.net</a:t>
            </a:r>
          </a:p>
          <a:p>
            <a:pPr lvl="0"/>
            <a:endParaRPr sz="2133" b="1">
              <a:solidFill>
                <a:srgbClr val="02FFB3"/>
              </a:solidFill>
              <a:latin typeface="Source Sans Pro" panose="020F0502020204030204" pitchFamily="34" charset="0"/>
              <a:ea typeface="Rubik"/>
              <a:cs typeface="Rubik"/>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70329" y="2996907"/>
            <a:ext cx="3985231" cy="2125887"/>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889" tIns="121889" rIns="121889" bIns="121889" anchor="t" anchorCtr="0">
              <a:noAutofit/>
            </a:bodyPr>
            <a:lstStyle/>
            <a:p>
              <a:pPr lvl="0"/>
              <a:r>
                <a:rPr lang="es-PE" sz="2133">
                  <a:solidFill>
                    <a:srgbClr val="0287B0"/>
                  </a:solidFill>
                  <a:latin typeface="Source Sans Pro" panose="020B0503030403020204" pitchFamily="34" charset="0"/>
                  <a:ea typeface="Rubik"/>
                  <a:cs typeface="Rubik" panose="020B0604020202020204" charset="-79"/>
                  <a:sym typeface="Rubik"/>
                </a:rPr>
                <a:t>IMAGES</a:t>
              </a:r>
              <a:r>
                <a:rPr lang="en" sz="2133">
                  <a:solidFill>
                    <a:srgbClr val="0287B0"/>
                  </a:solidFill>
                  <a:latin typeface="Source Sans Pro" panose="020B0503030403020204" pitchFamily="34" charset="0"/>
                  <a:ea typeface="Rubik"/>
                  <a:cs typeface="Rubik" panose="020B0604020202020204" charset="-79"/>
                  <a:sym typeface="Rubik"/>
                </a:rPr>
                <a:t> :</a:t>
              </a:r>
              <a:endParaRPr sz="2133">
                <a:solidFill>
                  <a:srgbClr val="0287B0"/>
                </a:solidFill>
                <a:latin typeface="Source Sans Pro" panose="020F0502020204030204" pitchFamily="34" charset="0"/>
                <a:ea typeface="Rubik"/>
                <a:cs typeface="Rubik"/>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889" tIns="121889" rIns="121889" bIns="121889" anchor="t" anchorCtr="0">
              <a:noAutofit/>
            </a:bodyPr>
            <a:lstStyle/>
            <a:p>
              <a:pPr marL="380937" indent="-380937">
                <a:buFont typeface="Arial" pitchFamily="34" charset="0"/>
                <a:buChar char="•"/>
              </a:pPr>
              <a:r>
                <a:rPr lang="es-PE" sz="2000">
                  <a:latin typeface="Source Sans Pro" panose="020B0503030403020204" pitchFamily="34" charset="0"/>
                  <a:ea typeface="Montserrat"/>
                  <a:cs typeface="Kanit Light" panose="020B0604020202020204" charset="-34"/>
                  <a:sym typeface="Montserrat"/>
                </a:rPr>
                <a:t>unsplash.com</a:t>
              </a:r>
            </a:p>
            <a:p>
              <a:pPr marL="380937" indent="-380937">
                <a:buFont typeface="Arial" pitchFamily="34" charset="0"/>
                <a:buChar char="•"/>
              </a:pPr>
              <a:r>
                <a:rPr lang="es-PE" sz="2000">
                  <a:latin typeface="Source Sans Pro" panose="020B0503030403020204" pitchFamily="34" charset="0"/>
                  <a:ea typeface="Montserrat"/>
                  <a:cs typeface="Kanit Light" panose="020B0604020202020204" charset="-34"/>
                  <a:sym typeface="Montserrat"/>
                </a:rPr>
                <a:t>pexels.com</a:t>
              </a:r>
            </a:p>
            <a:p>
              <a:pPr marL="380937" indent="-380937">
                <a:buFont typeface="Arial" pitchFamily="34" charset="0"/>
                <a:buChar char="•"/>
              </a:pPr>
              <a:r>
                <a:rPr lang="es-PE" sz="2000">
                  <a:latin typeface="Source Sans Pro" panose="020B0503030403020204" pitchFamily="34" charset="0"/>
                  <a:ea typeface="Montserrat"/>
                  <a:cs typeface="Kanit Light" panose="020B0604020202020204" charset="-34"/>
                  <a:sym typeface="Montserrat"/>
                </a:rPr>
                <a:t>pngwing.com</a:t>
              </a:r>
            </a:p>
            <a:p>
              <a:endParaRPr lang="es-PE" sz="2000">
                <a:latin typeface="Source Sans Pro" panose="020F0502020204030204" pitchFamily="34" charset="0"/>
                <a:ea typeface="Montserrat"/>
                <a:cs typeface="Kanit Light"/>
                <a:sym typeface="Montserrat"/>
              </a:endParaRPr>
            </a:p>
          </p:txBody>
        </p:sp>
      </p:grpSp>
      <p:sp>
        <p:nvSpPr>
          <p:cNvPr id="16" name="Google Shape;274;p42"/>
          <p:cNvSpPr txBox="1"/>
          <p:nvPr userDrawn="1"/>
        </p:nvSpPr>
        <p:spPr>
          <a:xfrm>
            <a:off x="1170329" y="4483487"/>
            <a:ext cx="2822555" cy="411564"/>
          </a:xfrm>
          <a:prstGeom prst="rect">
            <a:avLst/>
          </a:prstGeom>
          <a:noFill/>
          <a:ln>
            <a:noFill/>
          </a:ln>
        </p:spPr>
        <p:txBody>
          <a:bodyPr spcFirstLastPara="1" wrap="square" lIns="121889" tIns="121889" rIns="121889" bIns="121889" anchor="t" anchorCtr="0">
            <a:noAutofit/>
          </a:bodyPr>
          <a:lstStyle/>
          <a:p>
            <a:r>
              <a:rPr lang="en" sz="2133">
                <a:solidFill>
                  <a:srgbClr val="0287B0"/>
                </a:solidFill>
                <a:latin typeface="Source Sans Pro" panose="020B0503030403020204" pitchFamily="34" charset="0"/>
                <a:ea typeface="Rubik"/>
                <a:cs typeface="Rubik" panose="020B0604020202020204" charset="-79"/>
                <a:sym typeface="Rubik"/>
              </a:rPr>
              <a:t>FONTS :</a:t>
            </a:r>
            <a:endParaRPr sz="2133">
              <a:solidFill>
                <a:srgbClr val="0287B0"/>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1170329" y="4894953"/>
            <a:ext cx="3526863" cy="912721"/>
          </a:xfrm>
          <a:prstGeom prst="rect">
            <a:avLst/>
          </a:prstGeom>
          <a:noFill/>
          <a:ln>
            <a:noFill/>
          </a:ln>
        </p:spPr>
        <p:txBody>
          <a:bodyPr spcFirstLastPara="1" wrap="square" lIns="121889" tIns="121889" rIns="121889" bIns="121889" anchor="t" anchorCtr="0">
            <a:noAutofit/>
          </a:bodyPr>
          <a:lstStyle/>
          <a:p>
            <a:pPr marL="380937" indent="-380937">
              <a:buFont typeface="Arial" pitchFamily="34" charset="0"/>
              <a:buChar char="•"/>
            </a:pPr>
            <a:r>
              <a:rPr lang="es-PE" sz="2000">
                <a:latin typeface="Source Sans Pro" panose="020B0503030403020204" pitchFamily="34" charset="0"/>
                <a:ea typeface="Montserrat"/>
                <a:cs typeface="Kanit Light" panose="020B0604020202020204" charset="-34"/>
                <a:sym typeface="Montserrat"/>
              </a:rPr>
              <a:t>Agency FB</a:t>
            </a:r>
          </a:p>
          <a:p>
            <a:pPr marL="380937" indent="-380937">
              <a:buFont typeface="Arial" pitchFamily="34" charset="0"/>
              <a:buChar char="•"/>
            </a:pPr>
            <a:r>
              <a:rPr lang="es-PE" sz="2000">
                <a:latin typeface="Source Sans Pro" panose="020B0503030403020204" pitchFamily="34" charset="0"/>
                <a:ea typeface="Montserrat"/>
                <a:cs typeface="Kanit Light" panose="020B0604020202020204" charset="-34"/>
                <a:sym typeface="Montserrat"/>
              </a:rPr>
              <a:t>TT Norms Bold</a:t>
            </a:r>
          </a:p>
          <a:p>
            <a:pPr marL="380937" indent="-380937">
              <a:buFont typeface="Arial" pitchFamily="34" charset="0"/>
              <a:buChar char="•"/>
            </a:pPr>
            <a:r>
              <a:rPr lang="es-PE" sz="2000">
                <a:latin typeface="Source Sans Pro" panose="020B0503030403020204" pitchFamily="34" charset="0"/>
                <a:ea typeface="Montserrat"/>
                <a:cs typeface="Kanit Light" panose="020B0604020202020204" charset="-34"/>
                <a:sym typeface="Montserrat"/>
              </a:rPr>
              <a:t>Calisto MT</a:t>
            </a:r>
          </a:p>
          <a:p>
            <a:pPr marL="380937" indent="-380937">
              <a:buFont typeface="Arial" pitchFamily="34" charset="0"/>
              <a:buChar char="•"/>
            </a:pPr>
            <a:endParaRPr lang="es-PE" sz="2000">
              <a:latin typeface="Source Sans Pro" panose="020B0503030403020204" pitchFamily="34" charset="0"/>
              <a:ea typeface="Montserrat"/>
              <a:cs typeface="Kanit Light" panose="020B0604020202020204" charset="-34"/>
              <a:sym typeface="Montserrat"/>
            </a:endParaRPr>
          </a:p>
        </p:txBody>
      </p:sp>
      <p:sp>
        <p:nvSpPr>
          <p:cNvPr id="18" name="TextBox 59">
            <a:extLst>
              <a:ext uri="{FF2B5EF4-FFF2-40B4-BE49-F238E27FC236}">
                <a16:creationId xmlns:a16="http://schemas.microsoft.com/office/drawing/2014/main" id="{6E6EB432-42F1-4645-91AE-46F9C6679D9A}"/>
              </a:ext>
            </a:extLst>
          </p:cNvPr>
          <p:cNvSpPr txBox="1"/>
          <p:nvPr userDrawn="1"/>
        </p:nvSpPr>
        <p:spPr>
          <a:xfrm>
            <a:off x="9960195" y="6504058"/>
            <a:ext cx="2231807" cy="369332"/>
          </a:xfrm>
          <a:prstGeom prst="rect">
            <a:avLst/>
          </a:prstGeom>
          <a:noFill/>
        </p:spPr>
        <p:txBody>
          <a:bodyPr wrap="square" rtlCol="0" anchor="ctr">
            <a:spAutoFit/>
          </a:bodyPr>
          <a:lstStyle/>
          <a:p>
            <a:pPr algn="r"/>
            <a:r>
              <a:rPr lang="en-US" altLang="ko-KR">
                <a:solidFill>
                  <a:schemeClr val="tx1">
                    <a:lumMod val="95000"/>
                    <a:lumOff val="5000"/>
                  </a:schemeClr>
                </a:solidFill>
                <a:latin typeface="Arial" pitchFamily="34" charset="0"/>
                <a:cs typeface="Arial" pitchFamily="34" charset="0"/>
              </a:rPr>
              <a:t>slidesppt.net</a:t>
            </a:r>
            <a:endParaRPr lang="ko-KR" altLang="en-US">
              <a:solidFill>
                <a:schemeClr val="tx1">
                  <a:lumMod val="95000"/>
                  <a:lumOff val="5000"/>
                </a:schemeClr>
              </a:solidFill>
              <a:latin typeface="Arial" pitchFamily="34" charset="0"/>
              <a:cs typeface="Arial"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11160513" y="5606932"/>
            <a:ext cx="897126" cy="897126"/>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accent2"/>
            </a:solidFill>
            <a:ln w="2285" cap="flat">
              <a:noFill/>
              <a:prstDash val="solid"/>
              <a:miter/>
            </a:ln>
          </p:spPr>
          <p:txBody>
            <a:bodyPr rtlCol="0" anchor="ctr"/>
            <a:lstStyle/>
            <a:p>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5" name="Triángulo isósceles 4">
            <a:extLst>
              <a:ext uri="{FF2B5EF4-FFF2-40B4-BE49-F238E27FC236}">
                <a16:creationId xmlns:a16="http://schemas.microsoft.com/office/drawing/2014/main" id="{DD6164AA-3112-43B0-ADEC-7033201AD9FB}"/>
              </a:ext>
            </a:extLst>
          </p:cNvPr>
          <p:cNvSpPr/>
          <p:nvPr/>
        </p:nvSpPr>
        <p:spPr>
          <a:xfrm rot="18749720">
            <a:off x="4714086" y="492524"/>
            <a:ext cx="5578517" cy="480906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 name="Right Triangle 3">
            <a:extLst>
              <a:ext uri="{FF2B5EF4-FFF2-40B4-BE49-F238E27FC236}">
                <a16:creationId xmlns:a16="http://schemas.microsoft.com/office/drawing/2014/main" id="{D2D82069-D0B3-4C9B-878F-4981D88A98AD}"/>
              </a:ext>
            </a:extLst>
          </p:cNvPr>
          <p:cNvSpPr/>
          <p:nvPr/>
        </p:nvSpPr>
        <p:spPr>
          <a:xfrm rot="5400000" flipV="1">
            <a:off x="6426438" y="0"/>
            <a:ext cx="5765562" cy="576556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7CAC0EBA-6725-41B3-B368-CEB9210FD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687" y="1159105"/>
            <a:ext cx="5527634" cy="5527634"/>
          </a:xfrm>
          <a:prstGeom prst="rect">
            <a:avLst/>
          </a:prstGeom>
        </p:spPr>
      </p:pic>
      <p:pic>
        <p:nvPicPr>
          <p:cNvPr id="7" name="Imagen 6">
            <a:extLst>
              <a:ext uri="{FF2B5EF4-FFF2-40B4-BE49-F238E27FC236}">
                <a16:creationId xmlns:a16="http://schemas.microsoft.com/office/drawing/2014/main" id="{FBED69D5-2BD6-4521-B420-562E0EEB9E71}"/>
              </a:ext>
            </a:extLst>
          </p:cNvPr>
          <p:cNvPicPr>
            <a:picLocks noChangeAspect="1"/>
          </p:cNvPicPr>
          <p:nvPr/>
        </p:nvPicPr>
        <p:blipFill>
          <a:blip r:embed="rId4">
            <a:extLst>
              <a:ext uri="{28A0092B-C50C-407E-A947-70E740481C1C}">
                <a14:useLocalDpi xmlns:a14="http://schemas.microsoft.com/office/drawing/2010/main" val="0"/>
              </a:ext>
            </a:extLst>
          </a:blip>
          <a:srcRect b="5845"/>
          <a:stretch>
            <a:fillRect/>
          </a:stretch>
        </p:blipFill>
        <p:spPr>
          <a:xfrm>
            <a:off x="6694569" y="1566017"/>
            <a:ext cx="4191585" cy="5291983"/>
          </a:xfrm>
          <a:prstGeom prst="rect">
            <a:avLst/>
          </a:prstGeom>
        </p:spPr>
      </p:pic>
    </p:spTree>
    <p:extLst>
      <p:ext uri="{BB962C8B-B14F-4D97-AF65-F5344CB8AC3E}">
        <p14:creationId xmlns:p14="http://schemas.microsoft.com/office/powerpoint/2010/main" val="23488122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48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5" y="1492326"/>
            <a:ext cx="523103" cy="524649"/>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92" y="1562849"/>
            <a:ext cx="523101" cy="383595"/>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112"/>
            <a:ext cx="313107" cy="707837"/>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432" y="3654542"/>
            <a:ext cx="225645" cy="50268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103" y="4641804"/>
            <a:ext cx="464453" cy="46445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269" y="3642492"/>
            <a:ext cx="460739" cy="45334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272" y="3600558"/>
            <a:ext cx="464453" cy="46309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755" y="1518887"/>
            <a:ext cx="471527" cy="47152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544" y="1518883"/>
            <a:ext cx="472155" cy="47152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869" y="4618885"/>
            <a:ext cx="513139" cy="51029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151" y="1470787"/>
            <a:ext cx="567351" cy="5677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267" y="1424477"/>
            <a:ext cx="473260" cy="660339"/>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612" y="4600861"/>
            <a:ext cx="385757" cy="546345"/>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4" y="3634192"/>
            <a:ext cx="548633" cy="469947"/>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328" y="3545243"/>
            <a:ext cx="527289" cy="493591"/>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388" y="4613320"/>
            <a:ext cx="508109" cy="508109"/>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345" y="1539518"/>
            <a:ext cx="551795" cy="546039"/>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405" y="1539585"/>
            <a:ext cx="544531" cy="54700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193" y="4577929"/>
            <a:ext cx="478107" cy="56927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225" y="4577929"/>
            <a:ext cx="478107" cy="56927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157" y="4577929"/>
            <a:ext cx="478107" cy="56927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125" y="4577929"/>
            <a:ext cx="478107" cy="56927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2" name="Google Shape;6000;p67"/>
          <p:cNvSpPr/>
          <p:nvPr/>
        </p:nvSpPr>
        <p:spPr>
          <a:xfrm>
            <a:off x="4351350" y="1478946"/>
            <a:ext cx="604193" cy="616425"/>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C00000"/>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151" name="Google Shape;6029;p67"/>
          <p:cNvGrpSpPr/>
          <p:nvPr/>
        </p:nvGrpSpPr>
        <p:grpSpPr>
          <a:xfrm>
            <a:off x="9367529" y="5419733"/>
            <a:ext cx="404112" cy="560193"/>
            <a:chOff x="-38860326" y="3221750"/>
            <a:chExt cx="228425" cy="316650"/>
          </a:xfrm>
          <a:solidFill>
            <a:srgbClr val="C00000"/>
          </a:solidFill>
        </p:grpSpPr>
        <p:sp>
          <p:nvSpPr>
            <p:cNvPr id="152" name="Google Shape;6030;p67"/>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4" name="Google Shape;6032;p67"/>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5" name="Google Shape;6033;p67"/>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88" name="Google Shape;6066;p67"/>
          <p:cNvGrpSpPr/>
          <p:nvPr/>
        </p:nvGrpSpPr>
        <p:grpSpPr>
          <a:xfrm>
            <a:off x="4313957" y="2400990"/>
            <a:ext cx="644147" cy="640959"/>
            <a:chOff x="-38538975" y="3954250"/>
            <a:chExt cx="318225" cy="316650"/>
          </a:xfrm>
          <a:solidFill>
            <a:srgbClr val="C00000"/>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3" name="Google Shape;5976;p67"/>
          <p:cNvGrpSpPr/>
          <p:nvPr/>
        </p:nvGrpSpPr>
        <p:grpSpPr>
          <a:xfrm>
            <a:off x="4400033" y="5618736"/>
            <a:ext cx="495352" cy="442029"/>
            <a:chOff x="-42996151" y="3612600"/>
            <a:chExt cx="323750" cy="288900"/>
          </a:xfrm>
          <a:solidFill>
            <a:srgbClr val="C00000"/>
          </a:solidFill>
        </p:grpSpPr>
        <p:sp>
          <p:nvSpPr>
            <p:cNvPr id="99" name="Google Shape;5977;p67"/>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0" name="Google Shape;5978;p67"/>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1" name="Google Shape;5979;p67"/>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11" name="Google Shape;5989;p67"/>
          <p:cNvGrpSpPr/>
          <p:nvPr/>
        </p:nvGrpSpPr>
        <p:grpSpPr>
          <a:xfrm>
            <a:off x="8432501" y="5501784"/>
            <a:ext cx="496499" cy="485789"/>
            <a:chOff x="-41117651" y="3605525"/>
            <a:chExt cx="324500" cy="317500"/>
          </a:xfrm>
          <a:solidFill>
            <a:srgbClr val="C00000"/>
          </a:solidFill>
        </p:grpSpPr>
        <p:sp>
          <p:nvSpPr>
            <p:cNvPr id="112" name="Google Shape;5990;p67"/>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3" name="Google Shape;5991;p67"/>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4" name="Google Shape;5992;p67"/>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29" name="Google Shape;6007;p67"/>
          <p:cNvGrpSpPr/>
          <p:nvPr/>
        </p:nvGrpSpPr>
        <p:grpSpPr>
          <a:xfrm>
            <a:off x="5285626" y="5542541"/>
            <a:ext cx="469647" cy="475651"/>
            <a:chOff x="-42617299" y="3587775"/>
            <a:chExt cx="306950" cy="310875"/>
          </a:xfrm>
          <a:solidFill>
            <a:srgbClr val="C00000"/>
          </a:solidFill>
        </p:grpSpPr>
        <p:sp>
          <p:nvSpPr>
            <p:cNvPr id="130" name="Google Shape;6008;p67"/>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31" name="Google Shape;6009;p67"/>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40" name="Google Shape;6018;p67"/>
          <p:cNvGrpSpPr/>
          <p:nvPr/>
        </p:nvGrpSpPr>
        <p:grpSpPr>
          <a:xfrm>
            <a:off x="10220882" y="5564501"/>
            <a:ext cx="486897" cy="443521"/>
            <a:chOff x="-40745125" y="3632900"/>
            <a:chExt cx="318225" cy="289875"/>
          </a:xfrm>
          <a:solidFill>
            <a:srgbClr val="C00000"/>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2" name="Google Shape;6020;p67"/>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3" name="Google Shape;6021;p67"/>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4" name="Google Shape;6022;p67"/>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165" name="Google Shape;6043;p67"/>
          <p:cNvSpPr/>
          <p:nvPr/>
        </p:nvSpPr>
        <p:spPr>
          <a:xfrm>
            <a:off x="6077473" y="5543421"/>
            <a:ext cx="412193" cy="486897"/>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C00000"/>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174" name="Google Shape;6052;p67"/>
          <p:cNvGrpSpPr/>
          <p:nvPr/>
        </p:nvGrpSpPr>
        <p:grpSpPr>
          <a:xfrm>
            <a:off x="11104828" y="5520906"/>
            <a:ext cx="476075" cy="484489"/>
            <a:chOff x="-40372574" y="3604550"/>
            <a:chExt cx="311150" cy="316650"/>
          </a:xfrm>
          <a:solidFill>
            <a:srgbClr val="C00000"/>
          </a:solidFill>
        </p:grpSpPr>
        <p:sp>
          <p:nvSpPr>
            <p:cNvPr id="175" name="Google Shape;6053;p67"/>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76" name="Google Shape;6054;p67"/>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77" name="Google Shape;6055;p67"/>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00" name="Google Shape;6078;p67"/>
          <p:cNvGrpSpPr/>
          <p:nvPr/>
        </p:nvGrpSpPr>
        <p:grpSpPr>
          <a:xfrm>
            <a:off x="6834941" y="5544625"/>
            <a:ext cx="486897" cy="484489"/>
            <a:chOff x="-41893474" y="3584850"/>
            <a:chExt cx="318225" cy="316650"/>
          </a:xfrm>
          <a:solidFill>
            <a:srgbClr val="C00000"/>
          </a:solidFill>
        </p:grpSpPr>
        <p:sp>
          <p:nvSpPr>
            <p:cNvPr id="201" name="Google Shape;6079;p67"/>
            <p:cNvSpPr/>
            <p:nvPr/>
          </p:nvSpPr>
          <p:spPr>
            <a:xfrm>
              <a:off x="-41827301" y="3715600"/>
              <a:ext cx="186675" cy="185900"/>
            </a:xfrm>
            <a:custGeom>
              <a:avLst/>
              <a:gdLst/>
              <a:ahLst/>
              <a:cxnLst/>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2" name="Google Shape;6080;p67"/>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4" name="Google Shape;6082;p67"/>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31" name="Google Shape;6110;p67"/>
          <p:cNvGrpSpPr/>
          <p:nvPr/>
        </p:nvGrpSpPr>
        <p:grpSpPr>
          <a:xfrm>
            <a:off x="7643920" y="5591139"/>
            <a:ext cx="483301" cy="378456"/>
            <a:chOff x="-41526451" y="3653375"/>
            <a:chExt cx="315875" cy="247350"/>
          </a:xfrm>
          <a:solidFill>
            <a:srgbClr val="C00000"/>
          </a:solidFill>
        </p:grpSpPr>
        <p:sp>
          <p:nvSpPr>
            <p:cNvPr id="232" name="Google Shape;6111;p67"/>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56" name="Google Shape;5972;p67"/>
          <p:cNvGrpSpPr/>
          <p:nvPr/>
        </p:nvGrpSpPr>
        <p:grpSpPr>
          <a:xfrm>
            <a:off x="5231566" y="2522410"/>
            <a:ext cx="480631" cy="552897"/>
            <a:chOff x="-42971724" y="3217825"/>
            <a:chExt cx="275675" cy="317125"/>
          </a:xfrm>
          <a:solidFill>
            <a:srgbClr val="C00000"/>
          </a:solidFill>
        </p:grpSpPr>
        <p:sp>
          <p:nvSpPr>
            <p:cNvPr id="257" name="Google Shape;5973;p67"/>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58" name="Google Shape;5974;p67"/>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59" name="Google Shape;5975;p67"/>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60" name="Google Shape;5984;p67"/>
          <p:cNvGrpSpPr/>
          <p:nvPr/>
        </p:nvGrpSpPr>
        <p:grpSpPr>
          <a:xfrm>
            <a:off x="9324361" y="2518321"/>
            <a:ext cx="554771" cy="553419"/>
            <a:chOff x="-41111351" y="3239100"/>
            <a:chExt cx="318200" cy="317425"/>
          </a:xfrm>
          <a:solidFill>
            <a:srgbClr val="C00000"/>
          </a:solidFill>
        </p:grpSpPr>
        <p:sp>
          <p:nvSpPr>
            <p:cNvPr id="261" name="Google Shape;5985;p67"/>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2" name="Google Shape;5986;p67"/>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65" name="Google Shape;6002;p67"/>
          <p:cNvGrpSpPr/>
          <p:nvPr/>
        </p:nvGrpSpPr>
        <p:grpSpPr>
          <a:xfrm>
            <a:off x="6093089" y="2522405"/>
            <a:ext cx="640899" cy="553419"/>
            <a:chOff x="-42651700" y="3217825"/>
            <a:chExt cx="367600" cy="317425"/>
          </a:xfrm>
          <a:solidFill>
            <a:srgbClr val="C00000"/>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9" name="Google Shape;6006;p67"/>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70" name="Google Shape;6011;p67"/>
          <p:cNvGrpSpPr/>
          <p:nvPr/>
        </p:nvGrpSpPr>
        <p:grpSpPr>
          <a:xfrm>
            <a:off x="10113189" y="2490106"/>
            <a:ext cx="562443" cy="552591"/>
            <a:chOff x="-40748276" y="3238700"/>
            <a:chExt cx="322600" cy="316950"/>
          </a:xfrm>
          <a:solidFill>
            <a:srgbClr val="C00000"/>
          </a:solidFill>
        </p:grpSpPr>
        <p:sp>
          <p:nvSpPr>
            <p:cNvPr id="271" name="Google Shape;6012;p67"/>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3" name="Google Shape;6014;p67"/>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4" name="Google Shape;6015;p67"/>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6" name="Google Shape;6017;p67"/>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277" name="Google Shape;6042;p67"/>
          <p:cNvSpPr/>
          <p:nvPr/>
        </p:nvSpPr>
        <p:spPr>
          <a:xfrm>
            <a:off x="6935718" y="2523495"/>
            <a:ext cx="543831" cy="551240"/>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C00000"/>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278" name="Google Shape;6047;p67"/>
          <p:cNvGrpSpPr/>
          <p:nvPr/>
        </p:nvGrpSpPr>
        <p:grpSpPr>
          <a:xfrm>
            <a:off x="10973468" y="2490397"/>
            <a:ext cx="553419" cy="503992"/>
            <a:chOff x="-40378075" y="3267450"/>
            <a:chExt cx="317425" cy="289075"/>
          </a:xfrm>
          <a:solidFill>
            <a:srgbClr val="C00000"/>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0" name="Google Shape;6049;p67"/>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1" name="Google Shape;6050;p67"/>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83" name="Google Shape;6072;p67"/>
          <p:cNvGrpSpPr/>
          <p:nvPr/>
        </p:nvGrpSpPr>
        <p:grpSpPr>
          <a:xfrm>
            <a:off x="7701853" y="2496549"/>
            <a:ext cx="553464" cy="553115"/>
            <a:chOff x="-41895049" y="3217225"/>
            <a:chExt cx="317450" cy="317250"/>
          </a:xfrm>
          <a:solidFill>
            <a:srgbClr val="C00000"/>
          </a:solidFill>
        </p:grpSpPr>
        <p:sp>
          <p:nvSpPr>
            <p:cNvPr id="284" name="Google Shape;6073;p67"/>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5" name="Google Shape;6074;p67"/>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6" name="Google Shape;6075;p67"/>
            <p:cNvSpPr/>
            <p:nvPr/>
          </p:nvSpPr>
          <p:spPr>
            <a:xfrm>
              <a:off x="-41832826" y="3321000"/>
              <a:ext cx="193000" cy="151250"/>
            </a:xfrm>
            <a:custGeom>
              <a:avLst/>
              <a:gdLst/>
              <a:ahLst/>
              <a:cxnLst/>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7" name="Google Shape;6076;p67"/>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8" name="Google Shape;6077;p67"/>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89" name="Google Shape;6107;p67"/>
          <p:cNvGrpSpPr/>
          <p:nvPr/>
        </p:nvGrpSpPr>
        <p:grpSpPr>
          <a:xfrm>
            <a:off x="8529139" y="2475236"/>
            <a:ext cx="557559" cy="550717"/>
            <a:chOff x="-41530374" y="3218800"/>
            <a:chExt cx="319800" cy="315875"/>
          </a:xfrm>
          <a:solidFill>
            <a:srgbClr val="C00000"/>
          </a:solidFill>
        </p:grpSpPr>
        <p:sp>
          <p:nvSpPr>
            <p:cNvPr id="290" name="Google Shape;6108;p67"/>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91" name="Google Shape;6109;p67"/>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27" name="Google Shape;5593;p66"/>
          <p:cNvGrpSpPr/>
          <p:nvPr/>
        </p:nvGrpSpPr>
        <p:grpSpPr>
          <a:xfrm>
            <a:off x="5180809" y="3466333"/>
            <a:ext cx="669035" cy="669035"/>
            <a:chOff x="5049725" y="249400"/>
            <a:chExt cx="481825" cy="481825"/>
          </a:xfrm>
          <a:solidFill>
            <a:srgbClr val="C00000"/>
          </a:solidFill>
        </p:grpSpPr>
        <p:sp>
          <p:nvSpPr>
            <p:cNvPr id="328" name="Google Shape;5594;p66"/>
            <p:cNvSpPr/>
            <p:nvPr/>
          </p:nvSpPr>
          <p:spPr>
            <a:xfrm>
              <a:off x="5191775" y="560925"/>
              <a:ext cx="197625" cy="170300"/>
            </a:xfrm>
            <a:custGeom>
              <a:avLst/>
              <a:gdLst/>
              <a:ahLst/>
              <a:cxnLst/>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30" name="Google Shape;5596;p66"/>
          <p:cNvGrpSpPr/>
          <p:nvPr/>
        </p:nvGrpSpPr>
        <p:grpSpPr>
          <a:xfrm>
            <a:off x="6907611" y="3560858"/>
            <a:ext cx="526655" cy="526655"/>
            <a:chOff x="5660400" y="238125"/>
            <a:chExt cx="481825" cy="481825"/>
          </a:xfrm>
          <a:solidFill>
            <a:srgbClr val="C00000"/>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85" name="Google Shape;5651;p66"/>
          <p:cNvGrpSpPr/>
          <p:nvPr/>
        </p:nvGrpSpPr>
        <p:grpSpPr>
          <a:xfrm>
            <a:off x="10124024" y="3635877"/>
            <a:ext cx="588344" cy="379235"/>
            <a:chOff x="1492675" y="1520750"/>
            <a:chExt cx="481825" cy="310575"/>
          </a:xfrm>
          <a:solidFill>
            <a:srgbClr val="C00000"/>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09" name="Google Shape;5775;p66"/>
          <p:cNvGrpSpPr/>
          <p:nvPr/>
        </p:nvGrpSpPr>
        <p:grpSpPr>
          <a:xfrm>
            <a:off x="8576331" y="3664393"/>
            <a:ext cx="451872" cy="423619"/>
            <a:chOff x="4456875" y="2635825"/>
            <a:chExt cx="481825" cy="451700"/>
          </a:xfrm>
          <a:solidFill>
            <a:srgbClr val="C00000"/>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Tree>
    <p:extLst>
      <p:ext uri="{BB962C8B-B14F-4D97-AF65-F5344CB8AC3E}">
        <p14:creationId xmlns:p14="http://schemas.microsoft.com/office/powerpoint/2010/main" val="20594264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5867">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6" y="1656752"/>
            <a:ext cx="553825" cy="652237"/>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136" y="1671269"/>
            <a:ext cx="581741" cy="623207"/>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326" y="1656752"/>
            <a:ext cx="553825" cy="652237"/>
            <a:chOff x="4835382" y="73243"/>
            <a:chExt cx="2920830" cy="3227535"/>
          </a:xfrm>
          <a:solidFill>
            <a:srgbClr val="C00000"/>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387" y="1692144"/>
            <a:ext cx="496324" cy="58145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1551" y="1671297"/>
            <a:ext cx="584676" cy="62313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717" y="5441627"/>
            <a:ext cx="573035" cy="610732"/>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997" y="5441627"/>
            <a:ext cx="573099" cy="6107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485" y="5441627"/>
            <a:ext cx="573035" cy="610732"/>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80" y="5441627"/>
            <a:ext cx="573035" cy="6107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479" y="5429217"/>
            <a:ext cx="575079" cy="62313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350" y="5472140"/>
            <a:ext cx="539103" cy="580219"/>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06" name="Google Shape;10001;p74"/>
          <p:cNvGrpSpPr/>
          <p:nvPr/>
        </p:nvGrpSpPr>
        <p:grpSpPr>
          <a:xfrm>
            <a:off x="10468326" y="5417441"/>
            <a:ext cx="547745" cy="583779"/>
            <a:chOff x="-65145698" y="3727425"/>
            <a:chExt cx="317425" cy="317425"/>
          </a:xfrm>
          <a:solidFill>
            <a:srgbClr val="C00000"/>
          </a:solidFill>
        </p:grpSpPr>
        <p:sp>
          <p:nvSpPr>
            <p:cNvPr id="107" name="Google Shape;10002;p74"/>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17" tIns="91417" rIns="91417" bIns="91417" anchor="ctr" anchorCtr="0">
              <a:noAutofit/>
            </a:bodyPr>
            <a:lstStyle/>
            <a:p>
              <a:endParaRPr sz="140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2" name="Google Shape;10027;p74"/>
          <p:cNvGrpSpPr/>
          <p:nvPr/>
        </p:nvGrpSpPr>
        <p:grpSpPr>
          <a:xfrm>
            <a:off x="5311528" y="3702802"/>
            <a:ext cx="523629" cy="508065"/>
            <a:chOff x="-61354872" y="3751050"/>
            <a:chExt cx="316650" cy="288275"/>
          </a:xfrm>
          <a:solidFill>
            <a:srgbClr val="C00000"/>
          </a:solidFill>
        </p:grpSpPr>
        <p:sp>
          <p:nvSpPr>
            <p:cNvPr id="133" name="Google Shape;10028;p74"/>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17" tIns="91417" rIns="91417" bIns="91417" anchor="ctr" anchorCtr="0">
              <a:noAutofit/>
            </a:bodyPr>
            <a:lstStyle/>
            <a:p>
              <a:endParaRPr sz="1400"/>
            </a:p>
          </p:txBody>
        </p:sp>
        <p:sp>
          <p:nvSpPr>
            <p:cNvPr id="134" name="Google Shape;10029;p74"/>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17" tIns="91417" rIns="91417" bIns="91417" anchor="ctr" anchorCtr="0">
              <a:noAutofit/>
            </a:bodyPr>
            <a:lstStyle/>
            <a:p>
              <a:endParaRPr sz="1400"/>
            </a:p>
          </p:txBody>
        </p:sp>
        <p:sp>
          <p:nvSpPr>
            <p:cNvPr id="135" name="Google Shape;10030;p74"/>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79" name="Google Shape;10074;p74"/>
          <p:cNvGrpSpPr/>
          <p:nvPr/>
        </p:nvGrpSpPr>
        <p:grpSpPr>
          <a:xfrm>
            <a:off x="6104275" y="3669048"/>
            <a:ext cx="523629" cy="546973"/>
            <a:chOff x="-60988625" y="3740800"/>
            <a:chExt cx="316650" cy="310350"/>
          </a:xfrm>
          <a:solidFill>
            <a:srgbClr val="C00000"/>
          </a:solid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17" tIns="91417" rIns="91417" bIns="91417" anchor="ctr" anchorCtr="0">
              <a:noAutofit/>
            </a:bodyPr>
            <a:lstStyle/>
            <a:p>
              <a:endParaRPr sz="1400"/>
            </a:p>
          </p:txBody>
        </p:sp>
        <p:sp>
          <p:nvSpPr>
            <p:cNvPr id="181" name="Google Shape;10076;p74"/>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17" tIns="91417" rIns="91417" bIns="91417" anchor="ctr" anchorCtr="0">
              <a:noAutofit/>
            </a:bodyPr>
            <a:lstStyle/>
            <a:p>
              <a:endParaRPr sz="1400"/>
            </a:p>
          </p:txBody>
        </p:sp>
        <p:sp>
          <p:nvSpPr>
            <p:cNvPr id="182" name="Google Shape;10077;p74"/>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89" name="Google Shape;10084;p74"/>
          <p:cNvGrpSpPr/>
          <p:nvPr/>
        </p:nvGrpSpPr>
        <p:grpSpPr>
          <a:xfrm>
            <a:off x="9506544" y="3681072"/>
            <a:ext cx="479509" cy="494673"/>
            <a:chOff x="-59447249" y="3706150"/>
            <a:chExt cx="319000" cy="308775"/>
          </a:xfrm>
          <a:solidFill>
            <a:srgbClr val="C00000"/>
          </a:solidFill>
        </p:grpSpPr>
        <p:sp>
          <p:nvSpPr>
            <p:cNvPr id="190" name="Google Shape;10085;p74"/>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17" tIns="91417" rIns="91417" bIns="91417" anchor="ctr" anchorCtr="0">
              <a:noAutofit/>
            </a:bodyPr>
            <a:lstStyle/>
            <a:p>
              <a:endParaRPr sz="1400"/>
            </a:p>
          </p:txBody>
        </p:sp>
        <p:sp>
          <p:nvSpPr>
            <p:cNvPr id="191" name="Google Shape;10086;p74"/>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17" tIns="91417" rIns="91417" bIns="91417" anchor="ctr" anchorCtr="0">
              <a:noAutofit/>
            </a:bodyPr>
            <a:lstStyle/>
            <a:p>
              <a:endParaRPr sz="1400"/>
            </a:p>
          </p:txBody>
        </p:sp>
        <p:sp>
          <p:nvSpPr>
            <p:cNvPr id="192" name="Google Shape;10087;p74"/>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17" tIns="91417" rIns="91417" bIns="91417" anchor="ctr" anchorCtr="0">
              <a:noAutofit/>
            </a:bodyPr>
            <a:lstStyle/>
            <a:p>
              <a:endParaRPr sz="1400"/>
            </a:p>
          </p:txBody>
        </p:sp>
        <p:sp>
          <p:nvSpPr>
            <p:cNvPr id="193" name="Google Shape;10088;p74"/>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4" name="Google Shape;10089;p74"/>
          <p:cNvGrpSpPr/>
          <p:nvPr/>
        </p:nvGrpSpPr>
        <p:grpSpPr>
          <a:xfrm>
            <a:off x="8537815" y="1572992"/>
            <a:ext cx="687285" cy="724613"/>
            <a:chOff x="-64406128" y="3362225"/>
            <a:chExt cx="318225" cy="314800"/>
          </a:xfrm>
          <a:solidFill>
            <a:srgbClr val="C00000"/>
          </a:solidFill>
        </p:grpSpPr>
        <p:sp>
          <p:nvSpPr>
            <p:cNvPr id="195" name="Google Shape;10090;p74"/>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17" tIns="91417" rIns="91417" bIns="91417" anchor="ctr" anchorCtr="0">
              <a:noAutofit/>
            </a:bodyPr>
            <a:lstStyle/>
            <a:p>
              <a:endParaRPr sz="1400"/>
            </a:p>
          </p:txBody>
        </p:sp>
        <p:sp>
          <p:nvSpPr>
            <p:cNvPr id="196" name="Google Shape;10091;p74"/>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17" tIns="91417" rIns="91417" bIns="91417" anchor="ctr" anchorCtr="0">
              <a:noAutofit/>
            </a:bodyPr>
            <a:lstStyle/>
            <a:p>
              <a:endParaRPr sz="1400"/>
            </a:p>
          </p:txBody>
        </p:sp>
      </p:grpSp>
      <p:sp>
        <p:nvSpPr>
          <p:cNvPr id="218" name="Google Shape;10113;p74"/>
          <p:cNvSpPr/>
          <p:nvPr/>
        </p:nvSpPr>
        <p:spPr>
          <a:xfrm>
            <a:off x="6972573" y="3640871"/>
            <a:ext cx="527515" cy="556004"/>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C00000"/>
          </a:solidFill>
          <a:ln>
            <a:noFill/>
          </a:ln>
        </p:spPr>
        <p:txBody>
          <a:bodyPr spcFirstLastPara="1" wrap="square" lIns="91417" tIns="91417" rIns="91417" bIns="91417" anchor="ctr" anchorCtr="0">
            <a:noAutofit/>
          </a:bodyPr>
          <a:lstStyle/>
          <a:p>
            <a:endParaRPr sz="1400"/>
          </a:p>
        </p:txBody>
      </p:sp>
      <p:grpSp>
        <p:nvGrpSpPr>
          <p:cNvPr id="223" name="Google Shape;10118;p74"/>
          <p:cNvGrpSpPr/>
          <p:nvPr/>
        </p:nvGrpSpPr>
        <p:grpSpPr>
          <a:xfrm>
            <a:off x="11298643" y="2764243"/>
            <a:ext cx="467487" cy="505847"/>
            <a:chOff x="-59400777" y="4084200"/>
            <a:chExt cx="311125" cy="315875"/>
          </a:xfrm>
          <a:solidFill>
            <a:srgbClr val="C00000"/>
          </a:solidFill>
        </p:grpSpPr>
        <p:sp>
          <p:nvSpPr>
            <p:cNvPr id="224" name="Google Shape;10119;p74"/>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5" name="Google Shape;10120;p74"/>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17" tIns="91417" rIns="91417" bIns="91417" anchor="ctr" anchorCtr="0">
              <a:noAutofit/>
            </a:bodyPr>
            <a:lstStyle/>
            <a:p>
              <a:endParaRPr sz="1400"/>
            </a:p>
          </p:txBody>
        </p:sp>
        <p:sp>
          <p:nvSpPr>
            <p:cNvPr id="226" name="Google Shape;10121;p74"/>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7" name="Google Shape;10122;p74"/>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17" tIns="91417" rIns="91417" bIns="91417" anchor="ctr" anchorCtr="0">
              <a:noAutofit/>
            </a:bodyPr>
            <a:lstStyle/>
            <a:p>
              <a:endParaRPr sz="1400"/>
            </a:p>
          </p:txBody>
        </p:sp>
        <p:sp>
          <p:nvSpPr>
            <p:cNvPr id="228" name="Google Shape;10123;p74"/>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9" name="Google Shape;10124;p74"/>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34" name="Google Shape;10129;p74"/>
          <p:cNvGrpSpPr/>
          <p:nvPr/>
        </p:nvGrpSpPr>
        <p:grpSpPr>
          <a:xfrm>
            <a:off x="7821563" y="1613953"/>
            <a:ext cx="570207" cy="714003"/>
            <a:chOff x="-64022548" y="3727425"/>
            <a:chExt cx="270175" cy="317425"/>
          </a:xfrm>
          <a:solidFill>
            <a:srgbClr val="C00000"/>
          </a:solidFill>
        </p:grpSpPr>
        <p:sp>
          <p:nvSpPr>
            <p:cNvPr id="235" name="Google Shape;10130;p74"/>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17" tIns="91417" rIns="91417" bIns="91417" anchor="ctr" anchorCtr="0">
              <a:noAutofit/>
            </a:bodyPr>
            <a:lstStyle/>
            <a:p>
              <a:endParaRPr sz="1400"/>
            </a:p>
          </p:txBody>
        </p:sp>
        <p:sp>
          <p:nvSpPr>
            <p:cNvPr id="236" name="Google Shape;10131;p74"/>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17" tIns="91417" rIns="91417" bIns="91417" anchor="ctr" anchorCtr="0">
              <a:noAutofit/>
            </a:bodyPr>
            <a:lstStyle/>
            <a:p>
              <a:endParaRPr sz="140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59" name="Google Shape;10154;p74"/>
          <p:cNvGrpSpPr/>
          <p:nvPr/>
        </p:nvGrpSpPr>
        <p:grpSpPr>
          <a:xfrm>
            <a:off x="7924480" y="3640437"/>
            <a:ext cx="523629" cy="557899"/>
            <a:chOff x="-60255348" y="3733825"/>
            <a:chExt cx="316650" cy="316550"/>
          </a:xfrm>
          <a:solidFill>
            <a:srgbClr val="C00000"/>
          </a:solidFill>
        </p:grpSpPr>
        <p:sp>
          <p:nvSpPr>
            <p:cNvPr id="260" name="Google Shape;10155;p74"/>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17" tIns="91417" rIns="91417" bIns="91417" anchor="ctr" anchorCtr="0">
              <a:noAutofit/>
            </a:bodyPr>
            <a:lstStyle/>
            <a:p>
              <a:endParaRPr sz="1400"/>
            </a:p>
          </p:txBody>
        </p:sp>
        <p:sp>
          <p:nvSpPr>
            <p:cNvPr id="261" name="Google Shape;10156;p74"/>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17" tIns="91417" rIns="91417" bIns="91417" anchor="ctr" anchorCtr="0">
              <a:noAutofit/>
            </a:bodyPr>
            <a:lstStyle/>
            <a:p>
              <a:endParaRPr sz="140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17" tIns="91417" rIns="91417" bIns="91417" anchor="ctr" anchorCtr="0">
              <a:noAutofit/>
            </a:bodyPr>
            <a:lstStyle/>
            <a:p>
              <a:endParaRPr sz="1400"/>
            </a:p>
          </p:txBody>
        </p:sp>
        <p:sp>
          <p:nvSpPr>
            <p:cNvPr id="263" name="Google Shape;10158;p74"/>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17" tIns="91417" rIns="91417" bIns="91417" anchor="ctr" anchorCtr="0">
              <a:noAutofit/>
            </a:bodyPr>
            <a:lstStyle/>
            <a:p>
              <a:endParaRPr sz="1400"/>
            </a:p>
          </p:txBody>
        </p:sp>
        <p:sp>
          <p:nvSpPr>
            <p:cNvPr id="264" name="Google Shape;10159;p74"/>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17" tIns="91417" rIns="91417" bIns="91417" anchor="ctr" anchorCtr="0">
              <a:noAutofit/>
            </a:bodyPr>
            <a:lstStyle/>
            <a:p>
              <a:endParaRPr sz="1400"/>
            </a:p>
          </p:txBody>
        </p:sp>
        <p:sp>
          <p:nvSpPr>
            <p:cNvPr id="265" name="Google Shape;10160;p74"/>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17" tIns="91417" rIns="91417" bIns="91417" anchor="ctr" anchorCtr="0">
              <a:noAutofit/>
            </a:bodyPr>
            <a:lstStyle/>
            <a:p>
              <a:endParaRPr sz="1400"/>
            </a:p>
          </p:txBody>
        </p:sp>
        <p:sp>
          <p:nvSpPr>
            <p:cNvPr id="266" name="Google Shape;10161;p74"/>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77" name="Google Shape;10172;p74"/>
          <p:cNvGrpSpPr/>
          <p:nvPr/>
        </p:nvGrpSpPr>
        <p:grpSpPr>
          <a:xfrm>
            <a:off x="9424685" y="1631955"/>
            <a:ext cx="683931" cy="722215"/>
            <a:chOff x="-63679952" y="4093450"/>
            <a:chExt cx="320600" cy="317650"/>
          </a:xfrm>
          <a:solidFill>
            <a:srgbClr val="C00000"/>
          </a:solidFill>
        </p:grpSpPr>
        <p:sp>
          <p:nvSpPr>
            <p:cNvPr id="278" name="Google Shape;10173;p74"/>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17" tIns="91417" rIns="91417" bIns="91417" anchor="ctr" anchorCtr="0">
              <a:noAutofit/>
            </a:bodyPr>
            <a:lstStyle/>
            <a:p>
              <a:endParaRPr sz="1400"/>
            </a:p>
          </p:txBody>
        </p:sp>
        <p:sp>
          <p:nvSpPr>
            <p:cNvPr id="279" name="Google Shape;10174;p74"/>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17" tIns="91417" rIns="91417" bIns="91417" anchor="ctr" anchorCtr="0">
              <a:noAutofit/>
            </a:bodyPr>
            <a:lstStyle/>
            <a:p>
              <a:endParaRPr sz="140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89" name="Google Shape;10184;p74"/>
          <p:cNvGrpSpPr/>
          <p:nvPr/>
        </p:nvGrpSpPr>
        <p:grpSpPr>
          <a:xfrm>
            <a:off x="4276000" y="3638732"/>
            <a:ext cx="523629" cy="559485"/>
            <a:chOff x="-61783348" y="3743950"/>
            <a:chExt cx="316650" cy="317450"/>
          </a:xfrm>
          <a:solidFill>
            <a:srgbClr val="C00000"/>
          </a:solidFill>
        </p:grpSpPr>
        <p:sp>
          <p:nvSpPr>
            <p:cNvPr id="290" name="Google Shape;10185;p74"/>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17" tIns="91417" rIns="91417" bIns="91417" anchor="ctr" anchorCtr="0">
              <a:noAutofit/>
            </a:bodyPr>
            <a:lstStyle/>
            <a:p>
              <a:endParaRPr sz="1400"/>
            </a:p>
          </p:txBody>
        </p:sp>
        <p:sp>
          <p:nvSpPr>
            <p:cNvPr id="291" name="Google Shape;10186;p74"/>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17" tIns="91417" rIns="91417" bIns="91417" anchor="ctr" anchorCtr="0">
              <a:noAutofit/>
            </a:bodyPr>
            <a:lstStyle/>
            <a:p>
              <a:endParaRPr sz="1400"/>
            </a:p>
          </p:txBody>
        </p:sp>
      </p:grpSp>
      <p:sp>
        <p:nvSpPr>
          <p:cNvPr id="294" name="Google Shape;10189;p74"/>
          <p:cNvSpPr/>
          <p:nvPr/>
        </p:nvSpPr>
        <p:spPr>
          <a:xfrm>
            <a:off x="8747725" y="3717590"/>
            <a:ext cx="526233" cy="437305"/>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C00000"/>
          </a:solidFill>
          <a:ln>
            <a:noFill/>
          </a:ln>
        </p:spPr>
        <p:txBody>
          <a:bodyPr spcFirstLastPara="1" wrap="square" lIns="91417" tIns="91417" rIns="91417" bIns="91417" anchor="ctr" anchorCtr="0">
            <a:noAutofit/>
          </a:bodyPr>
          <a:lstStyle/>
          <a:p>
            <a:endParaRPr sz="1400"/>
          </a:p>
        </p:txBody>
      </p:sp>
      <p:grpSp>
        <p:nvGrpSpPr>
          <p:cNvPr id="295" name="Google Shape;10190;p74"/>
          <p:cNvGrpSpPr/>
          <p:nvPr/>
        </p:nvGrpSpPr>
        <p:grpSpPr>
          <a:xfrm>
            <a:off x="10482492" y="3656967"/>
            <a:ext cx="479547" cy="504925"/>
            <a:chOff x="-59869425" y="4102225"/>
            <a:chExt cx="319025" cy="315175"/>
          </a:xfrm>
          <a:solidFill>
            <a:srgbClr val="C00000"/>
          </a:solid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17" tIns="91417" rIns="91417" bIns="91417" anchor="ctr" anchorCtr="0">
              <a:noAutofit/>
            </a:bodyPr>
            <a:lstStyle/>
            <a:p>
              <a:endParaRPr sz="1400"/>
            </a:p>
          </p:txBody>
        </p:sp>
        <p:sp>
          <p:nvSpPr>
            <p:cNvPr id="297" name="Google Shape;10192;p74"/>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17" tIns="91417" rIns="91417" bIns="91417" anchor="ctr" anchorCtr="0">
              <a:noAutofit/>
            </a:bodyPr>
            <a:lstStyle/>
            <a:p>
              <a:endParaRPr sz="1400"/>
            </a:p>
          </p:txBody>
        </p:sp>
        <p:sp>
          <p:nvSpPr>
            <p:cNvPr id="298" name="Google Shape;10193;p74"/>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299" name="Google Shape;10194;p74"/>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26" name="Google Shape;10221;p74"/>
          <p:cNvGrpSpPr/>
          <p:nvPr/>
        </p:nvGrpSpPr>
        <p:grpSpPr>
          <a:xfrm>
            <a:off x="5114049" y="4622499"/>
            <a:ext cx="422587" cy="511165"/>
            <a:chOff x="2423775" y="3226875"/>
            <a:chExt cx="259925" cy="295000"/>
          </a:xfrm>
          <a:solidFill>
            <a:srgbClr val="C00000"/>
          </a:solid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45" name="Google Shape;10240;p74"/>
          <p:cNvGrpSpPr/>
          <p:nvPr/>
        </p:nvGrpSpPr>
        <p:grpSpPr>
          <a:xfrm>
            <a:off x="6965455" y="4627377"/>
            <a:ext cx="486647" cy="480451"/>
            <a:chOff x="4266025" y="3609275"/>
            <a:chExt cx="299325" cy="277275"/>
          </a:xfrm>
          <a:solidFill>
            <a:srgbClr val="C00000"/>
          </a:solid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17" tIns="91417" rIns="91417" bIns="91417" anchor="ctr" anchorCtr="0">
              <a:noAutofit/>
            </a:bodyPr>
            <a:lstStyle/>
            <a:p>
              <a:endParaRPr sz="140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08" name="Google Shape;10303;p74"/>
          <p:cNvGrpSpPr/>
          <p:nvPr/>
        </p:nvGrpSpPr>
        <p:grpSpPr>
          <a:xfrm>
            <a:off x="7899300" y="4585531"/>
            <a:ext cx="480265" cy="511815"/>
            <a:chOff x="4628325" y="3599825"/>
            <a:chExt cx="295400" cy="295375"/>
          </a:xfrm>
          <a:solidFill>
            <a:srgbClr val="C00000"/>
          </a:solid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17" tIns="91417" rIns="91417" bIns="91417" anchor="ctr" anchorCtr="0">
              <a:noAutofit/>
            </a:bodyPr>
            <a:lstStyle/>
            <a:p>
              <a:endParaRPr sz="140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17" tIns="91417" rIns="91417" bIns="91417" anchor="ctr" anchorCtr="0">
              <a:noAutofit/>
            </a:bodyPr>
            <a:lstStyle/>
            <a:p>
              <a:endParaRPr sz="140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17" tIns="91417" rIns="91417" bIns="91417" anchor="ctr" anchorCtr="0">
              <a:noAutofit/>
            </a:bodyPr>
            <a:lstStyle/>
            <a:p>
              <a:endParaRPr sz="140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17" tIns="91417" rIns="91417" bIns="91417" anchor="ctr" anchorCtr="0">
              <a:noAutofit/>
            </a:bodyPr>
            <a:lstStyle/>
            <a:p>
              <a:endParaRPr sz="140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17" tIns="91417" rIns="91417" bIns="91417" anchor="ctr" anchorCtr="0">
              <a:noAutofit/>
            </a:bodyPr>
            <a:lstStyle/>
            <a:p>
              <a:endParaRPr sz="140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17" tIns="91417" rIns="91417" bIns="91417" anchor="ctr" anchorCtr="0">
              <a:noAutofit/>
            </a:bodyPr>
            <a:lstStyle/>
            <a:p>
              <a:endParaRPr sz="140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38" name="Google Shape;10341;p74"/>
          <p:cNvGrpSpPr/>
          <p:nvPr/>
        </p:nvGrpSpPr>
        <p:grpSpPr>
          <a:xfrm>
            <a:off x="11369809" y="3665340"/>
            <a:ext cx="345979" cy="483429"/>
            <a:chOff x="3167275" y="3227275"/>
            <a:chExt cx="225300" cy="295375"/>
          </a:xfrm>
          <a:solidFill>
            <a:srgbClr val="C00000"/>
          </a:solid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17" tIns="91417" rIns="91417" bIns="91417" anchor="ctr" anchorCtr="0">
              <a:noAutofit/>
            </a:bodyPr>
            <a:lstStyle/>
            <a:p>
              <a:endParaRPr sz="140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17" tIns="91417" rIns="91417" bIns="91417" anchor="ctr" anchorCtr="0">
              <a:noAutofit/>
            </a:bodyPr>
            <a:lstStyle/>
            <a:p>
              <a:endParaRPr sz="140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17" tIns="91417" rIns="91417" bIns="91417" anchor="ctr" anchorCtr="0">
              <a:noAutofit/>
            </a:bodyPr>
            <a:lstStyle/>
            <a:p>
              <a:endParaRPr sz="140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51" name="Google Shape;10359;p74"/>
          <p:cNvGrpSpPr/>
          <p:nvPr/>
        </p:nvGrpSpPr>
        <p:grpSpPr>
          <a:xfrm>
            <a:off x="8779436" y="4641658"/>
            <a:ext cx="481525" cy="451775"/>
            <a:chOff x="4991425" y="3617150"/>
            <a:chExt cx="296175" cy="260725"/>
          </a:xfrm>
          <a:solidFill>
            <a:srgbClr val="C00000"/>
          </a:solid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17" tIns="91417" rIns="91417" bIns="91417" anchor="ctr" anchorCtr="0">
              <a:noAutofit/>
            </a:bodyPr>
            <a:lstStyle/>
            <a:p>
              <a:endParaRPr sz="140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17" tIns="91417" rIns="91417" bIns="91417" anchor="ctr" anchorCtr="0">
              <a:noAutofit/>
            </a:bodyPr>
            <a:lstStyle/>
            <a:p>
              <a:endParaRPr sz="140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17" tIns="91417" rIns="91417" bIns="91417" anchor="ctr" anchorCtr="0">
              <a:noAutofit/>
            </a:bodyPr>
            <a:lstStyle/>
            <a:p>
              <a:endParaRPr sz="140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17" tIns="91417" rIns="91417" bIns="91417" anchor="ctr" anchorCtr="0">
              <a:noAutofit/>
            </a:bodyPr>
            <a:lstStyle/>
            <a:p>
              <a:endParaRPr sz="140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17" tIns="91417" rIns="91417" bIns="91417" anchor="ctr" anchorCtr="0">
              <a:noAutofit/>
            </a:bodyPr>
            <a:lstStyle/>
            <a:p>
              <a:endParaRPr sz="140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84" name="Google Shape;10399;p74"/>
          <p:cNvGrpSpPr/>
          <p:nvPr/>
        </p:nvGrpSpPr>
        <p:grpSpPr>
          <a:xfrm>
            <a:off x="4176567" y="4547251"/>
            <a:ext cx="480223" cy="509087"/>
            <a:chOff x="3497300" y="3591950"/>
            <a:chExt cx="295375" cy="293800"/>
          </a:xfrm>
          <a:solidFill>
            <a:srgbClr val="C00000"/>
          </a:solid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17" tIns="91417" rIns="91417" bIns="91417" anchor="ctr" anchorCtr="0">
              <a:noAutofit/>
            </a:bodyPr>
            <a:lstStyle/>
            <a:p>
              <a:endParaRPr sz="140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17" tIns="91417" rIns="91417" bIns="91417" anchor="ctr" anchorCtr="0">
              <a:noAutofit/>
            </a:bodyPr>
            <a:lstStyle/>
            <a:p>
              <a:endParaRPr sz="140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17" tIns="91417" rIns="91417" bIns="91417" anchor="ctr" anchorCtr="0">
              <a:noAutofit/>
            </a:bodyPr>
            <a:lstStyle/>
            <a:p>
              <a:endParaRPr sz="140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17" tIns="91417" rIns="91417" bIns="91417" anchor="ctr" anchorCtr="0">
              <a:noAutofit/>
            </a:bodyPr>
            <a:lstStyle/>
            <a:p>
              <a:endParaRPr sz="140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17" tIns="91417" rIns="91417" bIns="91417" anchor="ctr" anchorCtr="0">
              <a:noAutofit/>
            </a:bodyPr>
            <a:lstStyle/>
            <a:p>
              <a:endParaRPr sz="140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17" tIns="91417" rIns="91417" bIns="91417" anchor="ctr" anchorCtr="0">
              <a:noAutofit/>
            </a:bodyPr>
            <a:lstStyle/>
            <a:p>
              <a:endParaRPr sz="140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17" tIns="91417" rIns="91417" bIns="91417" anchor="ctr" anchorCtr="0">
              <a:noAutofit/>
            </a:bodyPr>
            <a:lstStyle/>
            <a:p>
              <a:endParaRPr sz="140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06" name="Google Shape;10421;p74"/>
          <p:cNvGrpSpPr/>
          <p:nvPr/>
        </p:nvGrpSpPr>
        <p:grpSpPr>
          <a:xfrm>
            <a:off x="9515067" y="4558959"/>
            <a:ext cx="482823" cy="515928"/>
            <a:chOff x="5355300" y="3598250"/>
            <a:chExt cx="296975" cy="297750"/>
          </a:xfrm>
          <a:solidFill>
            <a:srgbClr val="C00000"/>
          </a:solid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17" tIns="91417" rIns="91417" bIns="91417" anchor="ctr" anchorCtr="0">
              <a:noAutofit/>
            </a:bodyPr>
            <a:lstStyle/>
            <a:p>
              <a:endParaRPr sz="140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17" tIns="91417" rIns="91417" bIns="91417" anchor="ctr" anchorCtr="0">
              <a:noAutofit/>
            </a:bodyPr>
            <a:lstStyle/>
            <a:p>
              <a:endParaRPr sz="140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17" tIns="91417" rIns="91417" bIns="91417" anchor="ctr" anchorCtr="0">
              <a:noAutofit/>
            </a:bodyPr>
            <a:lstStyle/>
            <a:p>
              <a:endParaRPr sz="140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17" tIns="91417" rIns="91417" bIns="91417" anchor="ctr" anchorCtr="0">
              <a:noAutofit/>
            </a:bodyPr>
            <a:lstStyle/>
            <a:p>
              <a:endParaRPr sz="140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17" tIns="91417" rIns="91417" bIns="91417" anchor="ctr" anchorCtr="0">
              <a:noAutofit/>
            </a:bodyPr>
            <a:lstStyle/>
            <a:p>
              <a:endParaRPr sz="140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17" tIns="91417" rIns="91417" bIns="91417" anchor="ctr" anchorCtr="0">
              <a:noAutofit/>
            </a:bodyPr>
            <a:lstStyle/>
            <a:p>
              <a:endParaRPr sz="140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20" name="Google Shape;10435;p74"/>
          <p:cNvGrpSpPr/>
          <p:nvPr/>
        </p:nvGrpSpPr>
        <p:grpSpPr>
          <a:xfrm>
            <a:off x="9486685" y="5286143"/>
            <a:ext cx="709579" cy="701192"/>
            <a:chOff x="6543825" y="3202075"/>
            <a:chExt cx="296975" cy="275350"/>
          </a:xfrm>
          <a:solidFill>
            <a:srgbClr val="C00000"/>
          </a:solidFill>
        </p:grpSpPr>
        <p:sp>
          <p:nvSpPr>
            <p:cNvPr id="521" name="Google Shape;10436;p74"/>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17" tIns="91417" rIns="91417" bIns="91417" anchor="ctr" anchorCtr="0">
              <a:noAutofit/>
            </a:bodyPr>
            <a:lstStyle/>
            <a:p>
              <a:endParaRPr sz="140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17" tIns="91417" rIns="91417" bIns="91417" anchor="ctr" anchorCtr="0">
              <a:noAutofit/>
            </a:bodyPr>
            <a:lstStyle/>
            <a:p>
              <a:endParaRPr sz="140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17" tIns="91417" rIns="91417" bIns="91417" anchor="ctr" anchorCtr="0">
              <a:noAutofit/>
            </a:bodyPr>
            <a:lstStyle/>
            <a:p>
              <a:endParaRPr sz="140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28" name="Google Shape;10443;p74"/>
          <p:cNvGrpSpPr/>
          <p:nvPr/>
        </p:nvGrpSpPr>
        <p:grpSpPr>
          <a:xfrm>
            <a:off x="11313942" y="4449483"/>
            <a:ext cx="551089" cy="587343"/>
            <a:chOff x="2037825" y="3254050"/>
            <a:chExt cx="296175" cy="296175"/>
          </a:xfrm>
          <a:solidFill>
            <a:srgbClr val="C00000"/>
          </a:solid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17" tIns="91417" rIns="91417" bIns="91417" anchor="ctr" anchorCtr="0">
              <a:noAutofit/>
            </a:bodyPr>
            <a:lstStyle/>
            <a:p>
              <a:endParaRPr sz="140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17" tIns="91417" rIns="91417" bIns="91417" anchor="ctr" anchorCtr="0">
              <a:noAutofit/>
            </a:bodyPr>
            <a:lstStyle/>
            <a:p>
              <a:endParaRPr sz="1400"/>
            </a:p>
          </p:txBody>
        </p:sp>
        <p:sp>
          <p:nvSpPr>
            <p:cNvPr id="532" name="Google Shape;10447;p74"/>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17" tIns="91417" rIns="91417" bIns="91417" anchor="ctr" anchorCtr="0">
              <a:noAutofit/>
            </a:bodyPr>
            <a:lstStyle/>
            <a:p>
              <a:endParaRPr sz="140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17" tIns="91417" rIns="91417" bIns="91417" anchor="ctr" anchorCtr="0">
              <a:noAutofit/>
            </a:bodyPr>
            <a:lstStyle/>
            <a:p>
              <a:endParaRPr sz="140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53" name="Google Shape;10468;p74"/>
          <p:cNvGrpSpPr/>
          <p:nvPr/>
        </p:nvGrpSpPr>
        <p:grpSpPr>
          <a:xfrm>
            <a:off x="6024698" y="4673722"/>
            <a:ext cx="482825" cy="513201"/>
            <a:chOff x="3859600" y="3591950"/>
            <a:chExt cx="296975" cy="296175"/>
          </a:xfrm>
          <a:solidFill>
            <a:srgbClr val="C00000"/>
          </a:solid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17" tIns="91417" rIns="91417" bIns="91417" anchor="ctr" anchorCtr="0">
              <a:noAutofit/>
            </a:bodyPr>
            <a:lstStyle/>
            <a:p>
              <a:endParaRPr sz="140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17" tIns="91417" rIns="91417" bIns="91417" anchor="ctr" anchorCtr="0">
              <a:noAutofit/>
            </a:bodyPr>
            <a:lstStyle/>
            <a:p>
              <a:endParaRPr sz="140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68" name="Google Shape;10483;p74"/>
          <p:cNvGrpSpPr/>
          <p:nvPr/>
        </p:nvGrpSpPr>
        <p:grpSpPr>
          <a:xfrm>
            <a:off x="10481628" y="4540277"/>
            <a:ext cx="453357" cy="480451"/>
            <a:chOff x="5727850" y="3609275"/>
            <a:chExt cx="278850" cy="277275"/>
          </a:xfrm>
          <a:solidFill>
            <a:srgbClr val="C00000"/>
          </a:solid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17" tIns="91417" rIns="91417" bIns="91417" anchor="ctr" anchorCtr="0">
              <a:noAutofit/>
            </a:bodyPr>
            <a:lstStyle/>
            <a:p>
              <a:endParaRPr sz="140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17" tIns="91417" rIns="91417" bIns="91417" anchor="ctr" anchorCtr="0">
              <a:noAutofit/>
            </a:bodyPr>
            <a:lstStyle/>
            <a:p>
              <a:endParaRPr sz="140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17" tIns="91417" rIns="91417" bIns="91417" anchor="ctr" anchorCtr="0">
              <a:noAutofit/>
            </a:bodyPr>
            <a:lstStyle/>
            <a:p>
              <a:endParaRPr sz="140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17" tIns="91417" rIns="91417" bIns="91417" anchor="ctr" anchorCtr="0">
              <a:noAutofit/>
            </a:bodyPr>
            <a:lstStyle/>
            <a:p>
              <a:endParaRPr sz="140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82" name="Google Shape;10497;p74"/>
          <p:cNvGrpSpPr/>
          <p:nvPr/>
        </p:nvGrpSpPr>
        <p:grpSpPr>
          <a:xfrm>
            <a:off x="10373747" y="2606179"/>
            <a:ext cx="630348" cy="670007"/>
            <a:chOff x="6553275" y="3604550"/>
            <a:chExt cx="296975" cy="296175"/>
          </a:xfrm>
          <a:solidFill>
            <a:srgbClr val="C00000"/>
          </a:solid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17" tIns="91417" rIns="91417" bIns="91417" anchor="ctr" anchorCtr="0">
              <a:noAutofit/>
            </a:bodyPr>
            <a:lstStyle/>
            <a:p>
              <a:endParaRPr sz="140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17" tIns="91417" rIns="91417" bIns="91417" anchor="ctr" anchorCtr="0">
              <a:noAutofit/>
            </a:bodyPr>
            <a:lstStyle/>
            <a:p>
              <a:endParaRPr sz="140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17" tIns="91417" rIns="91417" bIns="91417" anchor="ctr" anchorCtr="0">
              <a:noAutofit/>
            </a:bodyPr>
            <a:lstStyle/>
            <a:p>
              <a:endParaRPr sz="140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17" tIns="91417" rIns="91417" bIns="91417" anchor="ctr" anchorCtr="0">
              <a:noAutofit/>
            </a:bodyPr>
            <a:lstStyle/>
            <a:p>
              <a:endParaRPr sz="140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89" name="Google Shape;10234;p74"/>
          <p:cNvGrpSpPr/>
          <p:nvPr/>
        </p:nvGrpSpPr>
        <p:grpSpPr>
          <a:xfrm>
            <a:off x="5049352" y="2654390"/>
            <a:ext cx="627005" cy="670007"/>
            <a:chOff x="4263650" y="3235150"/>
            <a:chExt cx="295400" cy="296175"/>
          </a:xfrm>
          <a:solidFill>
            <a:srgbClr val="C00000"/>
          </a:solid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17" tIns="91417" rIns="91417" bIns="91417" anchor="ctr" anchorCtr="0">
              <a:noAutofit/>
            </a:bodyPr>
            <a:lstStyle/>
            <a:p>
              <a:endParaRPr sz="140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17" tIns="91417" rIns="91417" bIns="91417" anchor="ctr" anchorCtr="0">
              <a:noAutofit/>
            </a:bodyPr>
            <a:lstStyle/>
            <a:p>
              <a:endParaRPr sz="140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95" name="Google Shape;10251;p74"/>
          <p:cNvGrpSpPr/>
          <p:nvPr/>
        </p:nvGrpSpPr>
        <p:grpSpPr>
          <a:xfrm>
            <a:off x="9500217" y="2659946"/>
            <a:ext cx="406312" cy="670007"/>
            <a:chOff x="6164975" y="3211525"/>
            <a:chExt cx="191425" cy="296175"/>
          </a:xfrm>
          <a:solidFill>
            <a:srgbClr val="C00000"/>
          </a:solid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17" tIns="91417" rIns="91417" bIns="91417" anchor="ctr" anchorCtr="0">
              <a:noAutofit/>
            </a:bodyPr>
            <a:lstStyle/>
            <a:p>
              <a:endParaRPr sz="140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17" tIns="91417" rIns="91417" bIns="91417" anchor="ctr" anchorCtr="0">
              <a:noAutofit/>
            </a:bodyPr>
            <a:lstStyle/>
            <a:p>
              <a:endParaRPr sz="140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17" tIns="91417" rIns="91417" bIns="91417" anchor="ctr" anchorCtr="0">
              <a:noAutofit/>
            </a:bodyPr>
            <a:lstStyle/>
            <a:p>
              <a:endParaRPr sz="140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17" tIns="91417" rIns="91417" bIns="91417" anchor="ctr" anchorCtr="0">
              <a:noAutofit/>
            </a:bodyPr>
            <a:lstStyle/>
            <a:p>
              <a:endParaRPr sz="140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03" name="Google Shape;10297;p74"/>
          <p:cNvGrpSpPr/>
          <p:nvPr/>
        </p:nvGrpSpPr>
        <p:grpSpPr>
          <a:xfrm>
            <a:off x="6018209" y="2642161"/>
            <a:ext cx="626953" cy="666443"/>
            <a:chOff x="4629125" y="3235150"/>
            <a:chExt cx="295375" cy="294600"/>
          </a:xfrm>
          <a:solidFill>
            <a:srgbClr val="C00000"/>
          </a:solid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17" tIns="91417" rIns="91417" bIns="91417" anchor="ctr" anchorCtr="0">
              <a:noAutofit/>
            </a:bodyPr>
            <a:lstStyle/>
            <a:p>
              <a:endParaRPr sz="140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17" tIns="91417" rIns="91417" bIns="91417" anchor="ctr" anchorCtr="0">
              <a:noAutofit/>
            </a:bodyPr>
            <a:lstStyle/>
            <a:p>
              <a:endParaRPr sz="140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09" name="Google Shape;10352;p74"/>
          <p:cNvGrpSpPr/>
          <p:nvPr/>
        </p:nvGrpSpPr>
        <p:grpSpPr>
          <a:xfrm>
            <a:off x="6910985" y="2653467"/>
            <a:ext cx="628651" cy="672381"/>
            <a:chOff x="4991425" y="3234750"/>
            <a:chExt cx="296175" cy="297225"/>
          </a:xfrm>
          <a:solidFill>
            <a:srgbClr val="C00000"/>
          </a:solid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17" tIns="91417" rIns="91417" bIns="91417" anchor="ctr" anchorCtr="0">
              <a:noAutofit/>
            </a:bodyPr>
            <a:lstStyle/>
            <a:p>
              <a:endParaRPr sz="140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614" name="Google Shape;10357;p74"/>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17" tIns="91417" rIns="91417" bIns="91417" anchor="ctr" anchorCtr="0">
              <a:noAutofit/>
            </a:bodyPr>
            <a:lstStyle/>
            <a:p>
              <a:endParaRPr sz="1400"/>
            </a:p>
          </p:txBody>
        </p:sp>
        <p:sp>
          <p:nvSpPr>
            <p:cNvPr id="615" name="Google Shape;10358;p74"/>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16" name="Google Shape;10390;p74"/>
          <p:cNvGrpSpPr/>
          <p:nvPr/>
        </p:nvGrpSpPr>
        <p:grpSpPr>
          <a:xfrm>
            <a:off x="4171997" y="2668997"/>
            <a:ext cx="628651" cy="670007"/>
            <a:chOff x="3497300" y="3227275"/>
            <a:chExt cx="296175" cy="296175"/>
          </a:xfrm>
          <a:solidFill>
            <a:srgbClr val="C00000"/>
          </a:solid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620" name="Google Shape;10394;p74"/>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17" tIns="91417" rIns="91417" bIns="91417" anchor="ctr" anchorCtr="0">
              <a:noAutofit/>
            </a:bodyPr>
            <a:lstStyle/>
            <a:p>
              <a:endParaRPr sz="140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17" tIns="91417" rIns="91417" bIns="91417" anchor="ctr" anchorCtr="0">
              <a:noAutofit/>
            </a:bodyPr>
            <a:lstStyle/>
            <a:p>
              <a:endParaRPr sz="140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17" tIns="91417" rIns="91417" bIns="91417" anchor="ctr" anchorCtr="0">
              <a:noAutofit/>
            </a:bodyPr>
            <a:lstStyle/>
            <a:p>
              <a:endParaRPr sz="140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25" name="Google Shape;10412;p74"/>
          <p:cNvGrpSpPr/>
          <p:nvPr/>
        </p:nvGrpSpPr>
        <p:grpSpPr>
          <a:xfrm>
            <a:off x="7859579" y="2653945"/>
            <a:ext cx="588535" cy="667235"/>
            <a:chOff x="5364750" y="3235150"/>
            <a:chExt cx="277275" cy="294950"/>
          </a:xfrm>
          <a:solidFill>
            <a:srgbClr val="C00000"/>
          </a:solid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17" tIns="91417" rIns="91417" bIns="91417" anchor="ctr" anchorCtr="0">
              <a:noAutofit/>
            </a:bodyPr>
            <a:lstStyle/>
            <a:p>
              <a:endParaRPr sz="140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17" tIns="91417" rIns="91417" bIns="91417" anchor="ctr" anchorCtr="0">
              <a:noAutofit/>
            </a:bodyPr>
            <a:lstStyle/>
            <a:p>
              <a:endParaRPr sz="140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17" tIns="91417" rIns="91417" bIns="91417" anchor="ctr" anchorCtr="0">
              <a:noAutofit/>
            </a:bodyPr>
            <a:lstStyle/>
            <a:p>
              <a:endParaRPr sz="140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42" name="Google Shape;10478;p74"/>
          <p:cNvGrpSpPr/>
          <p:nvPr/>
        </p:nvGrpSpPr>
        <p:grpSpPr>
          <a:xfrm>
            <a:off x="8602251" y="2653725"/>
            <a:ext cx="638679" cy="668195"/>
            <a:chOff x="5716825" y="3235950"/>
            <a:chExt cx="300900" cy="295375"/>
          </a:xfrm>
          <a:solidFill>
            <a:srgbClr val="C00000"/>
          </a:solid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17" tIns="91417" rIns="91417" bIns="91417" anchor="ctr" anchorCtr="0">
              <a:noAutofit/>
            </a:bodyPr>
            <a:lstStyle/>
            <a:p>
              <a:endParaRPr sz="140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17" tIns="91417" rIns="91417" bIns="91417" anchor="ctr" anchorCtr="0">
              <a:noAutofit/>
            </a:bodyPr>
            <a:lstStyle/>
            <a:p>
              <a:endParaRPr sz="140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17" tIns="91417" rIns="91417" bIns="91417" anchor="ctr" anchorCtr="0">
              <a:noAutofit/>
            </a:bodyPr>
            <a:lstStyle/>
            <a:p>
              <a:endParaRPr sz="140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47" name="Google Shape;10101;p74"/>
          <p:cNvGrpSpPr/>
          <p:nvPr/>
        </p:nvGrpSpPr>
        <p:grpSpPr>
          <a:xfrm>
            <a:off x="11384133" y="5555165"/>
            <a:ext cx="437203" cy="432171"/>
            <a:chOff x="-62511899" y="4129100"/>
            <a:chExt cx="304050" cy="282000"/>
          </a:xfrm>
          <a:solidFill>
            <a:srgbClr val="C00000"/>
          </a:solidFill>
        </p:grpSpPr>
        <p:sp>
          <p:nvSpPr>
            <p:cNvPr id="648" name="Google Shape;10102;p74"/>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17" tIns="91417" rIns="91417" bIns="91417" anchor="ctr" anchorCtr="0">
              <a:noAutofit/>
            </a:bodyPr>
            <a:lstStyle/>
            <a:p>
              <a:endParaRPr sz="1400"/>
            </a:p>
          </p:txBody>
        </p:sp>
        <p:sp>
          <p:nvSpPr>
            <p:cNvPr id="649" name="Google Shape;10103;p74"/>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17" tIns="91417" rIns="91417" bIns="91417" anchor="ctr" anchorCtr="0">
              <a:noAutofit/>
            </a:bodyPr>
            <a:lstStyle/>
            <a:p>
              <a:endParaRPr sz="1400"/>
            </a:p>
          </p:txBody>
        </p:sp>
        <p:sp>
          <p:nvSpPr>
            <p:cNvPr id="650" name="Google Shape;10104;p74"/>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17" tIns="91417" rIns="91417" bIns="91417" anchor="ctr" anchorCtr="0">
              <a:noAutofit/>
            </a:bodyPr>
            <a:lstStyle/>
            <a:p>
              <a:endParaRPr sz="1400"/>
            </a:p>
          </p:txBody>
        </p:sp>
        <p:sp>
          <p:nvSpPr>
            <p:cNvPr id="651" name="Google Shape;10105;p74"/>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17" tIns="91417" rIns="91417" bIns="91417" anchor="ctr" anchorCtr="0">
              <a:noAutofit/>
            </a:bodyPr>
            <a:lstStyle/>
            <a:p>
              <a:endParaRPr sz="1400"/>
            </a:p>
          </p:txBody>
        </p:sp>
        <p:sp>
          <p:nvSpPr>
            <p:cNvPr id="652" name="Google Shape;10106;p74"/>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57" name="Google Shape;10125;p74"/>
          <p:cNvGrpSpPr/>
          <p:nvPr/>
        </p:nvGrpSpPr>
        <p:grpSpPr>
          <a:xfrm>
            <a:off x="10413014" y="1752331"/>
            <a:ext cx="593961" cy="634639"/>
            <a:chOff x="-64044599" y="3360375"/>
            <a:chExt cx="315850" cy="316650"/>
          </a:xfrm>
          <a:solidFill>
            <a:srgbClr val="C00000"/>
          </a:solidFill>
        </p:grpSpPr>
        <p:sp>
          <p:nvSpPr>
            <p:cNvPr id="658" name="Google Shape;10126;p74"/>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17" tIns="91417" rIns="91417" bIns="91417" anchor="ctr" anchorCtr="0">
              <a:noAutofit/>
            </a:bodyPr>
            <a:lstStyle/>
            <a:p>
              <a:endParaRPr sz="1400"/>
            </a:p>
          </p:txBody>
        </p:sp>
        <p:sp>
          <p:nvSpPr>
            <p:cNvPr id="659" name="Google Shape;10127;p74"/>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17" tIns="91417" rIns="91417" bIns="91417" anchor="ctr" anchorCtr="0">
              <a:noAutofit/>
            </a:bodyPr>
            <a:lstStyle/>
            <a:p>
              <a:endParaRPr sz="1400"/>
            </a:p>
          </p:txBody>
        </p:sp>
        <p:sp>
          <p:nvSpPr>
            <p:cNvPr id="660" name="Google Shape;10128;p74"/>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17" tIns="91417" rIns="91417" bIns="91417" anchor="ctr" anchorCtr="0">
              <a:noAutofit/>
            </a:bodyPr>
            <a:lstStyle/>
            <a:p>
              <a:endParaRPr sz="1400"/>
            </a:p>
          </p:txBody>
        </p:sp>
      </p:grpSp>
    </p:spTree>
    <p:extLst>
      <p:ext uri="{BB962C8B-B14F-4D97-AF65-F5344CB8AC3E}">
        <p14:creationId xmlns:p14="http://schemas.microsoft.com/office/powerpoint/2010/main" val="415954921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690" y="166557"/>
            <a:ext cx="11572193" cy="724184"/>
          </a:xfrm>
        </p:spPr>
        <p:txBody>
          <a:bodyPr>
            <a:noAutofit/>
          </a:bodyPr>
          <a:lstStyle/>
          <a:p>
            <a:r>
              <a:rPr lang="en-US" sz="64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3817" y="4492605"/>
            <a:ext cx="249687" cy="77757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442" y="4582374"/>
            <a:ext cx="598999" cy="59802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076" y="4647958"/>
            <a:ext cx="578477" cy="46687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8633" y="5849274"/>
            <a:ext cx="664065" cy="48665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474" y="4555830"/>
            <a:ext cx="651119" cy="65111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157" y="5636281"/>
            <a:ext cx="548611" cy="70548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524" y="5806634"/>
            <a:ext cx="574669" cy="56864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97" y="5700720"/>
            <a:ext cx="395369" cy="57118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467" y="5742987"/>
            <a:ext cx="515839" cy="57118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185" y="5778080"/>
            <a:ext cx="565283" cy="579589"/>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673" y="4686339"/>
            <a:ext cx="695227" cy="47091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321" y="5548090"/>
            <a:ext cx="357683" cy="876444"/>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644" y="5778079"/>
            <a:ext cx="655384" cy="51815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35" y="5752167"/>
            <a:ext cx="539564" cy="54407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371" y="4572354"/>
            <a:ext cx="513767" cy="618071"/>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grpSp>
        <p:nvGrpSpPr>
          <p:cNvPr id="116" name="Google Shape;6783;p88"/>
          <p:cNvGrpSpPr/>
          <p:nvPr/>
        </p:nvGrpSpPr>
        <p:grpSpPr>
          <a:xfrm>
            <a:off x="10947650" y="1235505"/>
            <a:ext cx="566807" cy="566419"/>
            <a:chOff x="-34004625" y="3585850"/>
            <a:chExt cx="292225" cy="292025"/>
          </a:xfrm>
          <a:solidFill>
            <a:srgbClr val="C00000"/>
          </a:solidFill>
        </p:grpSpPr>
        <p:sp>
          <p:nvSpPr>
            <p:cNvPr id="117" name="Google Shape;6784;p88"/>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17" tIns="91417" rIns="91417" bIns="91417" anchor="ctr" anchorCtr="0">
              <a:noAutofit/>
            </a:bodyPr>
            <a:lstStyle/>
            <a:p>
              <a:endParaRPr sz="1400"/>
            </a:p>
          </p:txBody>
        </p:sp>
        <p:sp>
          <p:nvSpPr>
            <p:cNvPr id="119" name="Google Shape;6786;p88"/>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17" tIns="91417" rIns="91417" bIns="91417" anchor="ctr" anchorCtr="0">
              <a:noAutofit/>
            </a:bodyPr>
            <a:lstStyle/>
            <a:p>
              <a:endParaRPr sz="140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3" name="Google Shape;6800;p88"/>
          <p:cNvGrpSpPr/>
          <p:nvPr/>
        </p:nvGrpSpPr>
        <p:grpSpPr>
          <a:xfrm>
            <a:off x="9993221" y="2304828"/>
            <a:ext cx="552039" cy="550573"/>
            <a:chOff x="-30345326" y="3184750"/>
            <a:chExt cx="292225" cy="291450"/>
          </a:xfrm>
          <a:solidFill>
            <a:srgbClr val="C00000"/>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17" tIns="91417" rIns="91417" bIns="91417" anchor="ctr" anchorCtr="0">
              <a:noAutofit/>
            </a:bodyPr>
            <a:lstStyle/>
            <a:p>
              <a:endParaRPr sz="1400"/>
            </a:p>
          </p:txBody>
        </p:sp>
        <p:sp>
          <p:nvSpPr>
            <p:cNvPr id="135" name="Google Shape;6802;p88"/>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36" name="Google Shape;6803;p88"/>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17" tIns="91417" rIns="91417" bIns="91417" anchor="ctr" anchorCtr="0">
              <a:noAutofit/>
            </a:bodyPr>
            <a:lstStyle/>
            <a:p>
              <a:endParaRPr sz="1400"/>
            </a:p>
          </p:txBody>
        </p:sp>
        <p:sp>
          <p:nvSpPr>
            <p:cNvPr id="137" name="Google Shape;6804;p88"/>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38" name="Google Shape;6805;p88"/>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9" name="Google Shape;6866;p88"/>
          <p:cNvGrpSpPr/>
          <p:nvPr/>
        </p:nvGrpSpPr>
        <p:grpSpPr>
          <a:xfrm>
            <a:off x="5913597" y="4643929"/>
            <a:ext cx="508811" cy="563019"/>
            <a:chOff x="-30354001" y="3569100"/>
            <a:chExt cx="292250" cy="292225"/>
          </a:xfrm>
          <a:solidFill>
            <a:srgbClr val="C00000"/>
          </a:solidFill>
        </p:grpSpPr>
        <p:sp>
          <p:nvSpPr>
            <p:cNvPr id="200" name="Google Shape;6867;p88"/>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201" name="Google Shape;6868;p88"/>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17" tIns="91417" rIns="91417" bIns="91417" anchor="ctr" anchorCtr="0">
              <a:noAutofit/>
            </a:bodyPr>
            <a:lstStyle/>
            <a:p>
              <a:endParaRPr sz="1400"/>
            </a:p>
          </p:txBody>
        </p:sp>
        <p:sp>
          <p:nvSpPr>
            <p:cNvPr id="202" name="Google Shape;6869;p88"/>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17" tIns="91417" rIns="91417" bIns="91417" anchor="ctr" anchorCtr="0">
              <a:noAutofit/>
            </a:bodyPr>
            <a:lstStyle/>
            <a:p>
              <a:endParaRPr sz="1400"/>
            </a:p>
          </p:txBody>
        </p:sp>
        <p:sp>
          <p:nvSpPr>
            <p:cNvPr id="203" name="Google Shape;6870;p88"/>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204" name="Google Shape;6871;p88"/>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17" tIns="91417" rIns="91417" bIns="91417" anchor="ctr" anchorCtr="0">
              <a:noAutofit/>
            </a:bodyPr>
            <a:lstStyle/>
            <a:p>
              <a:endParaRPr sz="1400"/>
            </a:p>
          </p:txBody>
        </p:sp>
        <p:sp>
          <p:nvSpPr>
            <p:cNvPr id="205" name="Google Shape;6872;p88"/>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90" name="Google Shape;6957;p88"/>
          <p:cNvGrpSpPr/>
          <p:nvPr/>
        </p:nvGrpSpPr>
        <p:grpSpPr>
          <a:xfrm>
            <a:off x="4974695" y="1314925"/>
            <a:ext cx="498045" cy="497064"/>
            <a:chOff x="-31094350" y="3194000"/>
            <a:chExt cx="292225" cy="291650"/>
          </a:xfrm>
          <a:solidFill>
            <a:srgbClr val="C00000"/>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17" tIns="91417" rIns="91417" bIns="91417" anchor="ctr" anchorCtr="0">
              <a:noAutofit/>
            </a:bodyPr>
            <a:lstStyle/>
            <a:p>
              <a:endParaRPr sz="140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17" tIns="91417" rIns="91417" bIns="91417" anchor="ctr" anchorCtr="0">
              <a:noAutofit/>
            </a:bodyPr>
            <a:lstStyle/>
            <a:p>
              <a:endParaRPr sz="140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17" tIns="91417" rIns="91417" bIns="91417" anchor="ctr" anchorCtr="0">
              <a:noAutofit/>
            </a:bodyPr>
            <a:lstStyle/>
            <a:p>
              <a:endParaRPr sz="1400"/>
            </a:p>
          </p:txBody>
        </p:sp>
        <p:sp>
          <p:nvSpPr>
            <p:cNvPr id="296" name="Google Shape;6963;p88"/>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17" tIns="91417" rIns="91417" bIns="91417" anchor="ctr" anchorCtr="0">
              <a:noAutofit/>
            </a:bodyPr>
            <a:lstStyle/>
            <a:p>
              <a:endParaRPr sz="1400"/>
            </a:p>
          </p:txBody>
        </p:sp>
        <p:sp>
          <p:nvSpPr>
            <p:cNvPr id="297" name="Google Shape;6964;p88"/>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298" name="Google Shape;6965;p88"/>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17" tIns="91417" rIns="91417" bIns="91417" anchor="ctr" anchorCtr="0">
              <a:noAutofit/>
            </a:bodyPr>
            <a:lstStyle/>
            <a:p>
              <a:endParaRPr sz="1400"/>
            </a:p>
          </p:txBody>
        </p:sp>
      </p:grpSp>
      <p:grpSp>
        <p:nvGrpSpPr>
          <p:cNvPr id="299" name="Google Shape;6966;p88"/>
          <p:cNvGrpSpPr/>
          <p:nvPr/>
        </p:nvGrpSpPr>
        <p:grpSpPr>
          <a:xfrm>
            <a:off x="10919100" y="3411177"/>
            <a:ext cx="604829" cy="605763"/>
            <a:chOff x="-31093575" y="3552550"/>
            <a:chExt cx="291450" cy="291900"/>
          </a:xfrm>
          <a:solidFill>
            <a:srgbClr val="C00000"/>
          </a:solidFill>
        </p:grpSpPr>
        <p:sp>
          <p:nvSpPr>
            <p:cNvPr id="300" name="Google Shape;6967;p88"/>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17" tIns="91417" rIns="91417" bIns="91417" anchor="ctr" anchorCtr="0">
              <a:noAutofit/>
            </a:bodyPr>
            <a:lstStyle/>
            <a:p>
              <a:endParaRPr sz="1400"/>
            </a:p>
          </p:txBody>
        </p:sp>
        <p:sp>
          <p:nvSpPr>
            <p:cNvPr id="301" name="Google Shape;6968;p88"/>
            <p:cNvSpPr/>
            <p:nvPr/>
          </p:nvSpPr>
          <p:spPr>
            <a:xfrm>
              <a:off x="-31093575" y="3671500"/>
              <a:ext cx="171725" cy="172950"/>
            </a:xfrm>
            <a:custGeom>
              <a:avLst/>
              <a:gdLst/>
              <a:ahLst/>
              <a:cxnLst/>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17" tIns="91417" rIns="91417" bIns="91417" anchor="ctr" anchorCtr="0">
              <a:noAutofit/>
            </a:bodyPr>
            <a:lstStyle/>
            <a:p>
              <a:endParaRPr sz="140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17" tIns="91417" rIns="91417" bIns="91417" anchor="ctr" anchorCtr="0">
              <a:noAutofit/>
            </a:bodyPr>
            <a:lstStyle/>
            <a:p>
              <a:endParaRPr sz="1400"/>
            </a:p>
          </p:txBody>
        </p:sp>
        <p:sp>
          <p:nvSpPr>
            <p:cNvPr id="303" name="Google Shape;6970;p88"/>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8" name="Google Shape;6760;p88"/>
          <p:cNvGrpSpPr/>
          <p:nvPr/>
        </p:nvGrpSpPr>
        <p:grpSpPr>
          <a:xfrm>
            <a:off x="4203051" y="1247202"/>
            <a:ext cx="499909" cy="600511"/>
            <a:chOff x="-35814602" y="3202075"/>
            <a:chExt cx="242625" cy="291450"/>
          </a:xfrm>
          <a:solidFill>
            <a:srgbClr val="C00000"/>
          </a:solidFill>
        </p:grpSpPr>
        <p:sp>
          <p:nvSpPr>
            <p:cNvPr id="49" name="Google Shape;6761;p88"/>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50" name="Google Shape;6762;p88"/>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17" tIns="91417" rIns="91417" bIns="91417" anchor="ctr" anchorCtr="0">
              <a:noAutofit/>
            </a:bodyPr>
            <a:lstStyle/>
            <a:p>
              <a:endParaRPr sz="140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2" name="Google Shape;6764;p88"/>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17" tIns="91417" rIns="91417" bIns="91417" anchor="ctr" anchorCtr="0">
              <a:noAutofit/>
            </a:bodyPr>
            <a:lstStyle/>
            <a:p>
              <a:endParaRPr sz="1400"/>
            </a:p>
          </p:txBody>
        </p:sp>
        <p:sp>
          <p:nvSpPr>
            <p:cNvPr id="53" name="Google Shape;6765;p88"/>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99" name="Google Shape;6766;p88"/>
            <p:cNvSpPr/>
            <p:nvPr/>
          </p:nvSpPr>
          <p:spPr>
            <a:xfrm>
              <a:off x="-35746851" y="3202075"/>
              <a:ext cx="171725" cy="189050"/>
            </a:xfrm>
            <a:custGeom>
              <a:avLst/>
              <a:gdLst/>
              <a:ahLst/>
              <a:cxnLst/>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100" name="Google Shape;6767;p88"/>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17" tIns="91417" rIns="91417" bIns="91417" anchor="ctr" anchorCtr="0">
              <a:noAutofit/>
            </a:bodyPr>
            <a:lstStyle/>
            <a:p>
              <a:endParaRPr sz="1400"/>
            </a:p>
          </p:txBody>
        </p:sp>
      </p:grpSp>
      <p:grpSp>
        <p:nvGrpSpPr>
          <p:cNvPr id="110" name="Google Shape;6777;p88"/>
          <p:cNvGrpSpPr/>
          <p:nvPr/>
        </p:nvGrpSpPr>
        <p:grpSpPr>
          <a:xfrm>
            <a:off x="8170124" y="1211481"/>
            <a:ext cx="600509" cy="600511"/>
            <a:chOff x="-34003850" y="3227275"/>
            <a:chExt cx="291450" cy="291450"/>
          </a:xfrm>
          <a:solidFill>
            <a:srgbClr val="C00000"/>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17" tIns="91417" rIns="91417" bIns="91417" anchor="ctr" anchorCtr="0">
              <a:noAutofit/>
            </a:bodyPr>
            <a:lstStyle/>
            <a:p>
              <a:endParaRPr sz="1400"/>
            </a:p>
          </p:txBody>
        </p:sp>
        <p:sp>
          <p:nvSpPr>
            <p:cNvPr id="112" name="Google Shape;6779;p88"/>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17" tIns="91417" rIns="91417" bIns="91417" anchor="ctr" anchorCtr="0">
              <a:noAutofit/>
            </a:bodyPr>
            <a:lstStyle/>
            <a:p>
              <a:endParaRPr sz="140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17" tIns="91417" rIns="91417" bIns="91417" anchor="ctr" anchorCtr="0">
              <a:noAutofit/>
            </a:bodyPr>
            <a:lstStyle/>
            <a:p>
              <a:endParaRPr sz="140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17" tIns="91417" rIns="91417" bIns="91417" anchor="ctr" anchorCtr="0">
              <a:noAutofit/>
            </a:bodyPr>
            <a:lstStyle/>
            <a:p>
              <a:endParaRPr sz="140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17" tIns="91417" rIns="91417" bIns="91417" anchor="ctr" anchorCtr="0">
              <a:noAutofit/>
            </a:bodyPr>
            <a:lstStyle/>
            <a:p>
              <a:endParaRPr sz="1400"/>
            </a:p>
          </p:txBody>
        </p:sp>
      </p:grpSp>
      <p:grpSp>
        <p:nvGrpSpPr>
          <p:cNvPr id="160" name="Google Shape;6827;p88"/>
          <p:cNvGrpSpPr/>
          <p:nvPr/>
        </p:nvGrpSpPr>
        <p:grpSpPr>
          <a:xfrm>
            <a:off x="8926343" y="1222003"/>
            <a:ext cx="607000" cy="598863"/>
            <a:chOff x="-33645475" y="3228075"/>
            <a:chExt cx="294600" cy="290650"/>
          </a:xfrm>
          <a:solidFill>
            <a:srgbClr val="C00000"/>
          </a:solidFill>
        </p:grpSpPr>
        <p:sp>
          <p:nvSpPr>
            <p:cNvPr id="161" name="Google Shape;6828;p88"/>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162" name="Google Shape;6829;p88"/>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17" tIns="91417" rIns="91417" bIns="91417" anchor="ctr" anchorCtr="0">
              <a:noAutofit/>
            </a:bodyPr>
            <a:lstStyle/>
            <a:p>
              <a:endParaRPr sz="140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17" tIns="91417" rIns="91417" bIns="91417" anchor="ctr" anchorCtr="0">
              <a:noAutofit/>
            </a:bodyPr>
            <a:lstStyle/>
            <a:p>
              <a:endParaRPr sz="140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166" name="Google Shape;6833;p88"/>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17" tIns="91417" rIns="91417" bIns="91417" anchor="ctr" anchorCtr="0">
              <a:noAutofit/>
            </a:bodyPr>
            <a:lstStyle/>
            <a:p>
              <a:endParaRPr sz="1400"/>
            </a:p>
          </p:txBody>
        </p:sp>
        <p:sp>
          <p:nvSpPr>
            <p:cNvPr id="167" name="Google Shape;6834;p88"/>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06" name="Google Shape;6873;p88"/>
          <p:cNvGrpSpPr/>
          <p:nvPr/>
        </p:nvGrpSpPr>
        <p:grpSpPr>
          <a:xfrm>
            <a:off x="5860181" y="1222715"/>
            <a:ext cx="580987" cy="600511"/>
            <a:chOff x="-35118325" y="3202075"/>
            <a:chExt cx="281975" cy="291450"/>
          </a:xfrm>
          <a:solidFill>
            <a:srgbClr val="C00000"/>
          </a:solidFill>
        </p:grpSpPr>
        <p:sp>
          <p:nvSpPr>
            <p:cNvPr id="207" name="Google Shape;6874;p88"/>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17" tIns="91417" rIns="91417" bIns="91417" anchor="ctr" anchorCtr="0">
              <a:noAutofit/>
            </a:bodyPr>
            <a:lstStyle/>
            <a:p>
              <a:endParaRPr sz="1400"/>
            </a:p>
          </p:txBody>
        </p:sp>
        <p:sp>
          <p:nvSpPr>
            <p:cNvPr id="208" name="Google Shape;6875;p88"/>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17" tIns="91417" rIns="91417" bIns="91417" anchor="ctr" anchorCtr="0">
              <a:noAutofit/>
            </a:bodyPr>
            <a:lstStyle/>
            <a:p>
              <a:endParaRPr sz="1400"/>
            </a:p>
          </p:txBody>
        </p:sp>
        <p:sp>
          <p:nvSpPr>
            <p:cNvPr id="209" name="Google Shape;6876;p88"/>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17" name="Google Shape;6884;p88"/>
          <p:cNvGrpSpPr/>
          <p:nvPr/>
        </p:nvGrpSpPr>
        <p:grpSpPr>
          <a:xfrm>
            <a:off x="9993215" y="1222003"/>
            <a:ext cx="571303" cy="601335"/>
            <a:chOff x="-33277649" y="3226875"/>
            <a:chExt cx="277275" cy="291850"/>
          </a:xfrm>
          <a:solidFill>
            <a:srgbClr val="C00000"/>
          </a:solidFill>
        </p:grpSpPr>
        <p:sp>
          <p:nvSpPr>
            <p:cNvPr id="218" name="Google Shape;6885;p88"/>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219" name="Google Shape;6886;p88"/>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220" name="Google Shape;6887;p88"/>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17" tIns="91417" rIns="91417" bIns="91417" anchor="ctr" anchorCtr="0">
              <a:noAutofit/>
            </a:bodyPr>
            <a:lstStyle/>
            <a:p>
              <a:endParaRPr sz="1400"/>
            </a:p>
          </p:txBody>
        </p:sp>
        <p:sp>
          <p:nvSpPr>
            <p:cNvPr id="221" name="Google Shape;6888;p88"/>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17" tIns="91417" rIns="91417" bIns="91417" anchor="ctr" anchorCtr="0">
              <a:noAutofit/>
            </a:bodyPr>
            <a:lstStyle/>
            <a:p>
              <a:endParaRPr sz="140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17" tIns="91417" rIns="91417" bIns="91417" anchor="ctr" anchorCtr="0">
              <a:noAutofit/>
            </a:bodyPr>
            <a:lstStyle/>
            <a:p>
              <a:endParaRPr sz="1400"/>
            </a:p>
          </p:txBody>
        </p:sp>
        <p:sp>
          <p:nvSpPr>
            <p:cNvPr id="223" name="Google Shape;6890;p88"/>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17" tIns="91417" rIns="91417" bIns="91417" anchor="ctr" anchorCtr="0">
              <a:noAutofit/>
            </a:bodyPr>
            <a:lstStyle/>
            <a:p>
              <a:endParaRPr sz="1400"/>
            </a:p>
          </p:txBody>
        </p:sp>
        <p:sp>
          <p:nvSpPr>
            <p:cNvPr id="224" name="Google Shape;6891;p88"/>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17" tIns="91417" rIns="91417" bIns="91417" anchor="ctr" anchorCtr="0">
              <a:noAutofit/>
            </a:bodyPr>
            <a:lstStyle/>
            <a:p>
              <a:endParaRPr sz="1400"/>
            </a:p>
          </p:txBody>
        </p:sp>
      </p:grpSp>
      <p:grpSp>
        <p:nvGrpSpPr>
          <p:cNvPr id="255" name="Google Shape;6922;p88"/>
          <p:cNvGrpSpPr/>
          <p:nvPr/>
        </p:nvGrpSpPr>
        <p:grpSpPr>
          <a:xfrm>
            <a:off x="6627533" y="1222715"/>
            <a:ext cx="564763" cy="600511"/>
            <a:chOff x="-34755224" y="3202075"/>
            <a:chExt cx="274100" cy="291450"/>
          </a:xfrm>
          <a:solidFill>
            <a:srgbClr val="C00000"/>
          </a:solidFill>
        </p:grpSpPr>
        <p:sp>
          <p:nvSpPr>
            <p:cNvPr id="256" name="Google Shape;6923;p88"/>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257" name="Google Shape;6924;p88"/>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17" tIns="91417" rIns="91417" bIns="91417" anchor="ctr" anchorCtr="0">
              <a:noAutofit/>
            </a:bodyPr>
            <a:lstStyle/>
            <a:p>
              <a:endParaRPr sz="1400"/>
            </a:p>
          </p:txBody>
        </p:sp>
        <p:sp>
          <p:nvSpPr>
            <p:cNvPr id="258" name="Google Shape;6925;p88"/>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17" tIns="91417" rIns="91417" bIns="91417" anchor="ctr" anchorCtr="0">
              <a:noAutofit/>
            </a:bodyPr>
            <a:lstStyle/>
            <a:p>
              <a:endParaRPr sz="1400"/>
            </a:p>
          </p:txBody>
        </p:sp>
        <p:sp>
          <p:nvSpPr>
            <p:cNvPr id="259" name="Google Shape;6926;p88"/>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17" tIns="91417" rIns="91417" bIns="91417" anchor="ctr" anchorCtr="0">
              <a:noAutofit/>
            </a:bodyPr>
            <a:lstStyle/>
            <a:p>
              <a:endParaRPr sz="1400"/>
            </a:p>
          </p:txBody>
        </p:sp>
        <p:sp>
          <p:nvSpPr>
            <p:cNvPr id="261" name="Google Shape;6928;p88"/>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17" tIns="91417" rIns="91417" bIns="91417" anchor="ctr" anchorCtr="0">
              <a:noAutofit/>
            </a:bodyPr>
            <a:lstStyle/>
            <a:p>
              <a:endParaRPr sz="1400"/>
            </a:p>
          </p:txBody>
        </p:sp>
        <p:sp>
          <p:nvSpPr>
            <p:cNvPr id="262" name="Google Shape;6929;p88"/>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14" name="Google Shape;6981;p88"/>
          <p:cNvGrpSpPr/>
          <p:nvPr/>
        </p:nvGrpSpPr>
        <p:grpSpPr>
          <a:xfrm>
            <a:off x="7353611" y="1222281"/>
            <a:ext cx="608599" cy="601387"/>
            <a:chOff x="-34408675" y="3202075"/>
            <a:chExt cx="295375" cy="291875"/>
          </a:xfrm>
          <a:solidFill>
            <a:srgbClr val="C00000"/>
          </a:solidFill>
        </p:grpSpPr>
        <p:sp>
          <p:nvSpPr>
            <p:cNvPr id="315" name="Google Shape;6982;p88"/>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17" tIns="91417" rIns="91417" bIns="91417" anchor="ctr" anchorCtr="0">
              <a:noAutofit/>
            </a:bodyPr>
            <a:lstStyle/>
            <a:p>
              <a:endParaRPr sz="1400"/>
            </a:p>
          </p:txBody>
        </p:sp>
        <p:sp>
          <p:nvSpPr>
            <p:cNvPr id="316" name="Google Shape;6983;p88"/>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17" tIns="91417" rIns="91417" bIns="91417" anchor="ctr" anchorCtr="0">
              <a:noAutofit/>
            </a:bodyPr>
            <a:lstStyle/>
            <a:p>
              <a:endParaRPr sz="140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17" tIns="91417" rIns="91417" bIns="91417" anchor="ctr" anchorCtr="0">
              <a:noAutofit/>
            </a:bodyPr>
            <a:lstStyle/>
            <a:p>
              <a:endParaRPr sz="140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48" name="Google Shape;7015;p88"/>
          <p:cNvGrpSpPr/>
          <p:nvPr/>
        </p:nvGrpSpPr>
        <p:grpSpPr>
          <a:xfrm>
            <a:off x="10893988" y="2239565"/>
            <a:ext cx="664753" cy="661795"/>
            <a:chOff x="-30735200" y="3552550"/>
            <a:chExt cx="292225" cy="290925"/>
          </a:xfrm>
          <a:solidFill>
            <a:srgbClr val="C00000"/>
          </a:solidFill>
        </p:grpSpPr>
        <p:sp>
          <p:nvSpPr>
            <p:cNvPr id="349" name="Google Shape;7016;p88"/>
            <p:cNvSpPr/>
            <p:nvPr/>
          </p:nvSpPr>
          <p:spPr>
            <a:xfrm>
              <a:off x="-30613899" y="3655750"/>
              <a:ext cx="170925" cy="187725"/>
            </a:xfrm>
            <a:custGeom>
              <a:avLst/>
              <a:gdLst/>
              <a:ahLst/>
              <a:cxnLst/>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132" name="Google Shape;6799;p88"/>
          <p:cNvSpPr/>
          <p:nvPr/>
        </p:nvSpPr>
        <p:spPr>
          <a:xfrm>
            <a:off x="5795499" y="2277308"/>
            <a:ext cx="593567" cy="595145"/>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C00000"/>
          </a:solidFill>
          <a:ln>
            <a:noFill/>
          </a:ln>
        </p:spPr>
        <p:txBody>
          <a:bodyPr spcFirstLastPara="1" wrap="square" lIns="91417" tIns="91417" rIns="91417" bIns="91417" anchor="ctr" anchorCtr="0">
            <a:noAutofit/>
          </a:bodyPr>
          <a:lstStyle/>
          <a:p>
            <a:endParaRPr sz="1400"/>
          </a:p>
        </p:txBody>
      </p:sp>
      <p:grpSp>
        <p:nvGrpSpPr>
          <p:cNvPr id="195" name="Google Shape;6862;p88"/>
          <p:cNvGrpSpPr/>
          <p:nvPr/>
        </p:nvGrpSpPr>
        <p:grpSpPr>
          <a:xfrm>
            <a:off x="6543543" y="2275289"/>
            <a:ext cx="614391" cy="598915"/>
            <a:chOff x="-31817401" y="3910025"/>
            <a:chExt cx="301675" cy="294075"/>
          </a:xfrm>
          <a:solidFill>
            <a:srgbClr val="C00000"/>
          </a:solidFill>
        </p:grpSpPr>
        <p:sp>
          <p:nvSpPr>
            <p:cNvPr id="196" name="Google Shape;6863;p88"/>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17" tIns="91417" rIns="91417" bIns="91417" anchor="ctr" anchorCtr="0">
              <a:noAutofit/>
            </a:bodyPr>
            <a:lstStyle/>
            <a:p>
              <a:endParaRPr sz="1400"/>
            </a:p>
          </p:txBody>
        </p:sp>
        <p:sp>
          <p:nvSpPr>
            <p:cNvPr id="197" name="Google Shape;6864;p88"/>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17" tIns="91417" rIns="91417" bIns="91417" anchor="ctr" anchorCtr="0">
              <a:noAutofit/>
            </a:bodyPr>
            <a:lstStyle/>
            <a:p>
              <a:endParaRPr sz="140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46" name="Google Shape;6913;p88"/>
          <p:cNvGrpSpPr/>
          <p:nvPr/>
        </p:nvGrpSpPr>
        <p:grpSpPr>
          <a:xfrm>
            <a:off x="7300391" y="2275568"/>
            <a:ext cx="599983" cy="598353"/>
            <a:chOff x="-31455100" y="3909350"/>
            <a:chExt cx="294600" cy="293800"/>
          </a:xfrm>
          <a:solidFill>
            <a:srgbClr val="C00000"/>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17" tIns="91417" rIns="91417" bIns="91417" anchor="ctr" anchorCtr="0">
              <a:noAutofit/>
            </a:bodyPr>
            <a:lstStyle/>
            <a:p>
              <a:endParaRPr sz="140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80" name="Google Shape;6947;p88"/>
          <p:cNvGrpSpPr/>
          <p:nvPr/>
        </p:nvGrpSpPr>
        <p:grpSpPr>
          <a:xfrm>
            <a:off x="4197305" y="2301147"/>
            <a:ext cx="595145" cy="596775"/>
            <a:chOff x="-32927950" y="3944800"/>
            <a:chExt cx="292225" cy="293025"/>
          </a:xfrm>
          <a:solidFill>
            <a:srgbClr val="C00000"/>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17" tIns="91417" rIns="91417" bIns="91417" anchor="ctr" anchorCtr="0">
              <a:noAutofit/>
            </a:bodyPr>
            <a:lstStyle/>
            <a:p>
              <a:endParaRPr sz="140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17" tIns="91417" rIns="91417" bIns="91417" anchor="ctr" anchorCtr="0">
              <a:noAutofit/>
            </a:bodyPr>
            <a:lstStyle/>
            <a:p>
              <a:endParaRPr sz="1400"/>
            </a:p>
          </p:txBody>
        </p:sp>
        <p:sp>
          <p:nvSpPr>
            <p:cNvPr id="285" name="Google Shape;6952;p88"/>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286" name="Google Shape;6953;p88"/>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287" name="Google Shape;6954;p88"/>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17" tIns="91417" rIns="91417" bIns="91417" anchor="ctr" anchorCtr="0">
              <a:noAutofit/>
            </a:bodyPr>
            <a:lstStyle/>
            <a:p>
              <a:endParaRPr sz="1400"/>
            </a:p>
          </p:txBody>
        </p:sp>
        <p:sp>
          <p:nvSpPr>
            <p:cNvPr id="288" name="Google Shape;6955;p88"/>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17" tIns="91417" rIns="91417" bIns="91417" anchor="ctr" anchorCtr="0">
              <a:noAutofit/>
            </a:bodyPr>
            <a:lstStyle/>
            <a:p>
              <a:endParaRPr sz="1400"/>
            </a:p>
          </p:txBody>
        </p:sp>
        <p:sp>
          <p:nvSpPr>
            <p:cNvPr id="289" name="Google Shape;6956;p88"/>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04" name="Google Shape;6971;p88"/>
          <p:cNvGrpSpPr/>
          <p:nvPr/>
        </p:nvGrpSpPr>
        <p:grpSpPr>
          <a:xfrm>
            <a:off x="8143491" y="2267060"/>
            <a:ext cx="593567" cy="593517"/>
            <a:chOff x="-31093575" y="3911725"/>
            <a:chExt cx="291450" cy="291425"/>
          </a:xfrm>
          <a:solidFill>
            <a:srgbClr val="C00000"/>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306" name="Google Shape;6973;p88"/>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37" name="Google Shape;7004;p88"/>
          <p:cNvGrpSpPr/>
          <p:nvPr/>
        </p:nvGrpSpPr>
        <p:grpSpPr>
          <a:xfrm>
            <a:off x="5042137" y="2277376"/>
            <a:ext cx="625643" cy="594739"/>
            <a:chOff x="-32576675" y="3944600"/>
            <a:chExt cx="307200" cy="292025"/>
          </a:xfrm>
          <a:solidFill>
            <a:srgbClr val="C00000"/>
          </a:solidFill>
        </p:grpSpPr>
        <p:sp>
          <p:nvSpPr>
            <p:cNvPr id="338" name="Google Shape;7005;p88"/>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17" tIns="91417" rIns="91417" bIns="91417" anchor="ctr" anchorCtr="0">
              <a:noAutofit/>
            </a:bodyPr>
            <a:lstStyle/>
            <a:p>
              <a:endParaRPr sz="140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51" name="Google Shape;7018;p88"/>
          <p:cNvGrpSpPr/>
          <p:nvPr/>
        </p:nvGrpSpPr>
        <p:grpSpPr>
          <a:xfrm>
            <a:off x="8973550" y="2276421"/>
            <a:ext cx="595145" cy="593567"/>
            <a:chOff x="-30735200" y="3910925"/>
            <a:chExt cx="292225" cy="291450"/>
          </a:xfrm>
          <a:solidFill>
            <a:srgbClr val="C00000"/>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17" tIns="91417" rIns="91417" bIns="91417" anchor="ctr" anchorCtr="0">
              <a:noAutofit/>
            </a:bodyPr>
            <a:lstStyle/>
            <a:p>
              <a:endParaRPr sz="140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355" name="Google Shape;5917;p86"/>
          <p:cNvSpPr/>
          <p:nvPr/>
        </p:nvSpPr>
        <p:spPr>
          <a:xfrm>
            <a:off x="5786396" y="3436133"/>
            <a:ext cx="601325" cy="617511"/>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C00000"/>
          </a:solidFill>
          <a:ln>
            <a:noFill/>
          </a:ln>
        </p:spPr>
        <p:txBody>
          <a:bodyPr spcFirstLastPara="1" wrap="square" lIns="91417" tIns="91417" rIns="91417" bIns="91417" anchor="ctr" anchorCtr="0">
            <a:noAutofit/>
          </a:bodyPr>
          <a:lstStyle/>
          <a:p>
            <a:endParaRPr sz="1400"/>
          </a:p>
        </p:txBody>
      </p:sp>
      <p:sp>
        <p:nvSpPr>
          <p:cNvPr id="356" name="Google Shape;5955;p86"/>
          <p:cNvSpPr/>
          <p:nvPr/>
        </p:nvSpPr>
        <p:spPr>
          <a:xfrm>
            <a:off x="6505800" y="3532653"/>
            <a:ext cx="611955" cy="520979"/>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C00000"/>
          </a:solidFill>
          <a:ln>
            <a:noFill/>
          </a:ln>
        </p:spPr>
        <p:txBody>
          <a:bodyPr spcFirstLastPara="1" wrap="square" lIns="91417" tIns="91417" rIns="91417" bIns="91417" anchor="ctr" anchorCtr="0">
            <a:noAutofit/>
          </a:bodyPr>
          <a:lstStyle/>
          <a:p>
            <a:endParaRPr sz="1400"/>
          </a:p>
        </p:txBody>
      </p:sp>
      <p:grpSp>
        <p:nvGrpSpPr>
          <p:cNvPr id="357" name="Google Shape;5983;p86"/>
          <p:cNvGrpSpPr/>
          <p:nvPr/>
        </p:nvGrpSpPr>
        <p:grpSpPr>
          <a:xfrm>
            <a:off x="7369004" y="3452316"/>
            <a:ext cx="614997" cy="615953"/>
            <a:chOff x="-38538975" y="3954250"/>
            <a:chExt cx="318225" cy="316650"/>
          </a:xfrm>
          <a:solidFill>
            <a:srgbClr val="C00000"/>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359" name="Google Shape;5985;p86"/>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60" name="Google Shape;5986;p86"/>
          <p:cNvGrpSpPr/>
          <p:nvPr/>
        </p:nvGrpSpPr>
        <p:grpSpPr>
          <a:xfrm>
            <a:off x="9804816" y="3428813"/>
            <a:ext cx="621037" cy="619017"/>
            <a:chOff x="-37385101" y="3949908"/>
            <a:chExt cx="321350" cy="318225"/>
          </a:xfrm>
          <a:solidFill>
            <a:srgbClr val="C00000"/>
          </a:solidFill>
        </p:grpSpPr>
        <p:sp>
          <p:nvSpPr>
            <p:cNvPr id="361" name="Google Shape;5987;p86"/>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17" tIns="91417" rIns="91417" bIns="91417" anchor="ctr" anchorCtr="0">
              <a:noAutofit/>
            </a:bodyPr>
            <a:lstStyle/>
            <a:p>
              <a:endParaRPr sz="1400"/>
            </a:p>
          </p:txBody>
        </p:sp>
        <p:sp>
          <p:nvSpPr>
            <p:cNvPr id="362" name="Google Shape;5988;p86"/>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63" name="Google Shape;6005;p86"/>
          <p:cNvGrpSpPr/>
          <p:nvPr/>
        </p:nvGrpSpPr>
        <p:grpSpPr>
          <a:xfrm>
            <a:off x="6535095" y="4660282"/>
            <a:ext cx="541672" cy="545169"/>
            <a:chOff x="-40011049" y="3972375"/>
            <a:chExt cx="316650" cy="316625"/>
          </a:xfrm>
          <a:solidFill>
            <a:srgbClr val="C00000"/>
          </a:solidFill>
        </p:grpSpPr>
        <p:sp>
          <p:nvSpPr>
            <p:cNvPr id="364" name="Google Shape;6006;p86"/>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17" tIns="91417" rIns="91417" bIns="91417" anchor="ctr" anchorCtr="0">
              <a:noAutofit/>
            </a:bodyPr>
            <a:lstStyle/>
            <a:p>
              <a:endParaRPr sz="1400"/>
            </a:p>
          </p:txBody>
        </p:sp>
        <p:sp>
          <p:nvSpPr>
            <p:cNvPr id="365" name="Google Shape;6007;p86"/>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66" name="Google Shape;6020;p86"/>
          <p:cNvGrpSpPr/>
          <p:nvPr/>
        </p:nvGrpSpPr>
        <p:grpSpPr>
          <a:xfrm>
            <a:off x="8197569" y="3444017"/>
            <a:ext cx="363859" cy="615953"/>
            <a:chOff x="-38109727" y="3955025"/>
            <a:chExt cx="188275" cy="316650"/>
          </a:xfrm>
          <a:solidFill>
            <a:srgbClr val="C00000"/>
          </a:solidFill>
        </p:grpSpPr>
        <p:sp>
          <p:nvSpPr>
            <p:cNvPr id="367" name="Google Shape;6021;p86"/>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17" tIns="91417" rIns="91417" bIns="91417" anchor="ctr" anchorCtr="0">
              <a:noAutofit/>
            </a:bodyPr>
            <a:lstStyle/>
            <a:p>
              <a:endParaRPr sz="1400"/>
            </a:p>
          </p:txBody>
        </p:sp>
        <p:sp>
          <p:nvSpPr>
            <p:cNvPr id="368" name="Google Shape;6022;p86"/>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17" tIns="91417" rIns="91417" bIns="91417" anchor="ctr" anchorCtr="0">
              <a:noAutofit/>
            </a:bodyPr>
            <a:lstStyle/>
            <a:p>
              <a:endParaRPr sz="1400"/>
            </a:p>
          </p:txBody>
        </p:sp>
      </p:grpSp>
      <p:grpSp>
        <p:nvGrpSpPr>
          <p:cNvPr id="369" name="Google Shape;6038;p86"/>
          <p:cNvGrpSpPr/>
          <p:nvPr/>
        </p:nvGrpSpPr>
        <p:grpSpPr>
          <a:xfrm>
            <a:off x="5061501" y="3472661"/>
            <a:ext cx="605867" cy="616731"/>
            <a:chOff x="-39647174" y="3972000"/>
            <a:chExt cx="313500" cy="317050"/>
          </a:xfrm>
          <a:solidFill>
            <a:srgbClr val="C00000"/>
          </a:solidFill>
        </p:grpSpPr>
        <p:sp>
          <p:nvSpPr>
            <p:cNvPr id="370" name="Google Shape;6039;p86"/>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17" tIns="91417" rIns="91417" bIns="91417" anchor="ctr" anchorCtr="0">
              <a:noAutofit/>
            </a:bodyPr>
            <a:lstStyle/>
            <a:p>
              <a:endParaRPr sz="1400"/>
            </a:p>
          </p:txBody>
        </p:sp>
        <p:sp>
          <p:nvSpPr>
            <p:cNvPr id="371" name="Google Shape;6040;p86"/>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17" tIns="91417" rIns="91417" bIns="91417" anchor="ctr" anchorCtr="0">
              <a:noAutofit/>
            </a:bodyPr>
            <a:lstStyle/>
            <a:p>
              <a:endParaRPr sz="1400"/>
            </a:p>
          </p:txBody>
        </p:sp>
        <p:sp>
          <p:nvSpPr>
            <p:cNvPr id="372" name="Google Shape;6041;p86"/>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373" name="Google Shape;6048;p86"/>
          <p:cNvGrpSpPr/>
          <p:nvPr/>
        </p:nvGrpSpPr>
        <p:grpSpPr>
          <a:xfrm>
            <a:off x="8940133" y="3435040"/>
            <a:ext cx="608911" cy="619017"/>
            <a:chOff x="-37804927" y="3953450"/>
            <a:chExt cx="315075" cy="318225"/>
          </a:xfrm>
          <a:solidFill>
            <a:srgbClr val="C00000"/>
          </a:solidFill>
        </p:grpSpPr>
        <p:sp>
          <p:nvSpPr>
            <p:cNvPr id="374" name="Google Shape;6049;p86"/>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17" tIns="91417" rIns="91417" bIns="91417" anchor="ctr" anchorCtr="0">
              <a:noAutofit/>
            </a:bodyPr>
            <a:lstStyle/>
            <a:p>
              <a:endParaRPr sz="1400"/>
            </a:p>
          </p:txBody>
        </p:sp>
        <p:sp>
          <p:nvSpPr>
            <p:cNvPr id="375" name="Google Shape;6050;p86"/>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17" tIns="91417" rIns="91417" bIns="91417" anchor="ctr" anchorCtr="0">
              <a:noAutofit/>
            </a:bodyPr>
            <a:lstStyle/>
            <a:p>
              <a:endParaRPr sz="1400"/>
            </a:p>
          </p:txBody>
        </p:sp>
        <p:sp>
          <p:nvSpPr>
            <p:cNvPr id="376" name="Google Shape;6051;p86"/>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77" name="Google Shape;5717;p85"/>
          <p:cNvGrpSpPr/>
          <p:nvPr/>
        </p:nvGrpSpPr>
        <p:grpSpPr>
          <a:xfrm>
            <a:off x="7423675" y="4697955"/>
            <a:ext cx="656428" cy="517207"/>
            <a:chOff x="5629975" y="3255775"/>
            <a:chExt cx="504500" cy="397500"/>
          </a:xfrm>
          <a:solidFill>
            <a:srgbClr val="C00000"/>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grpSp>
        <p:nvGrpSpPr>
          <p:cNvPr id="383" name="Google Shape;5723;p85"/>
          <p:cNvGrpSpPr/>
          <p:nvPr/>
        </p:nvGrpSpPr>
        <p:grpSpPr>
          <a:xfrm>
            <a:off x="4104106" y="3461125"/>
            <a:ext cx="741879" cy="609779"/>
            <a:chOff x="6234950" y="3255925"/>
            <a:chExt cx="483250" cy="397200"/>
          </a:xfrm>
          <a:solidFill>
            <a:srgbClr val="C00000"/>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spTree>
    <p:extLst>
      <p:ext uri="{BB962C8B-B14F-4D97-AF65-F5344CB8AC3E}">
        <p14:creationId xmlns:p14="http://schemas.microsoft.com/office/powerpoint/2010/main" val="27512050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4410694" y="2272445"/>
            <a:ext cx="2879699" cy="400110"/>
          </a:xfrm>
          <a:prstGeom prst="rect">
            <a:avLst/>
          </a:prstGeom>
        </p:spPr>
        <p:txBody>
          <a:bodyPr wrap="none">
            <a:spAutoFit/>
          </a:bodyPr>
          <a:lstStyle/>
          <a:p>
            <a:r>
              <a:rPr lang="en-US" altLang="ko-KR" sz="2000"/>
              <a:t>Presentation template by </a:t>
            </a:r>
            <a:endParaRPr lang="ko-KR" altLang="en-US" sz="2000"/>
          </a:p>
        </p:txBody>
      </p:sp>
      <p:sp>
        <p:nvSpPr>
          <p:cNvPr id="6" name="Título 1">
            <a:extLst>
              <a:ext uri="{FF2B5EF4-FFF2-40B4-BE49-F238E27FC236}">
                <a16:creationId xmlns:a16="http://schemas.microsoft.com/office/drawing/2014/main" id="{0A0A6377-AFA9-081F-2C94-AE1E8751CBD7}"/>
              </a:ext>
            </a:extLst>
          </p:cNvPr>
          <p:cNvSpPr txBox="1"/>
          <p:nvPr/>
        </p:nvSpPr>
        <p:spPr>
          <a:xfrm>
            <a:off x="890907" y="5870078"/>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chemeClr val="tx1">
                    <a:lumMod val="75000"/>
                    <a:lumOff val="25000"/>
                  </a:schemeClr>
                </a:solidFill>
                <a:hlinkClick r:id="rId3"/>
              </a:rPr>
              <a:t>slidesppt.net</a:t>
            </a:r>
            <a:br>
              <a:rPr lang="en" sz="1200">
                <a:solidFill>
                  <a:schemeClr val="tx1">
                    <a:lumMod val="75000"/>
                    <a:lumOff val="25000"/>
                  </a:schemeClr>
                </a:solidFill>
                <a:latin typeface="Barlow" pitchFamily="2" charset="77"/>
                <a:hlinkClick r:id="rId3"/>
              </a:rPr>
            </a:br>
            <a:endParaRPr lang="en" sz="1200">
              <a:solidFill>
                <a:schemeClr val="tx1">
                  <a:lumMod val="75000"/>
                  <a:lumOff val="25000"/>
                </a:schemeClr>
              </a:solidFill>
              <a:latin typeface="Barlow" pitchFamily="2"/>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673740" y="2333652"/>
            <a:ext cx="1591037" cy="1591037"/>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p>
              <a:endParaRPr lang="es-PE" sz="140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9" name="Rectangle 2">
            <a:extLst>
              <a:ext uri="{FF2B5EF4-FFF2-40B4-BE49-F238E27FC236}">
                <a16:creationId xmlns:a16="http://schemas.microsoft.com/office/drawing/2014/main" id="{685BD3EE-80A3-B4D8-50C3-8C78B7AA64D1}"/>
              </a:ext>
            </a:extLst>
          </p:cNvPr>
          <p:cNvSpPr/>
          <p:nvPr/>
        </p:nvSpPr>
        <p:spPr>
          <a:xfrm>
            <a:off x="4313417" y="2575172"/>
            <a:ext cx="5204843" cy="1107996"/>
          </a:xfrm>
          <a:prstGeom prst="rect">
            <a:avLst/>
          </a:prstGeom>
        </p:spPr>
        <p:txBody>
          <a:bodyPr wrap="square">
            <a:spAutoFit/>
          </a:bodyPr>
          <a:lstStyle/>
          <a:p>
            <a:r>
              <a:rPr lang="en-US" altLang="ko-KR" sz="6600">
                <a:latin typeface="Bahnschrift" panose="020B0502040204020203" pitchFamily="34" charset="0"/>
                <a:cs typeface="Calibri" panose="020F0502020204030204" pitchFamily="34" charset="0"/>
              </a:rPr>
              <a:t>Slidesppt.net</a:t>
            </a:r>
            <a:endParaRPr lang="ko-KR" altLang="en-US" sz="660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34853519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B10B2B5B-52A6-4ED8-A611-590C41EC6C83}"/>
              </a:ext>
            </a:extLst>
          </p:cNvPr>
          <p:cNvPicPr>
            <a:picLocks noChangeAspect="1"/>
          </p:cNvPicPr>
          <p:nvPr/>
        </p:nvPicPr>
        <p:blipFill>
          <a:blip r:embed="rId3">
            <a:extLst>
              <a:ext uri="{28A0092B-C50C-407E-A947-70E740481C1C}">
                <a14:useLocalDpi xmlns:a14="http://schemas.microsoft.com/office/drawing/2010/main" val="0"/>
              </a:ext>
            </a:extLst>
          </a:blip>
          <a:srcRect t="16649" b="42841"/>
          <a:stretch>
            <a:fillRect/>
          </a:stretch>
        </p:blipFill>
        <p:spPr>
          <a:xfrm>
            <a:off x="0" y="4079832"/>
            <a:ext cx="12188389" cy="2778168"/>
          </a:xfrm>
          <a:prstGeom prst="rect">
            <a:avLst/>
          </a:prstGeom>
        </p:spPr>
      </p:pic>
      <p:sp>
        <p:nvSpPr>
          <p:cNvPr id="4" name="TextBox 3">
            <a:extLst>
              <a:ext uri="{FF2B5EF4-FFF2-40B4-BE49-F238E27FC236}">
                <a16:creationId xmlns:a16="http://schemas.microsoft.com/office/drawing/2014/main" id="{15A4BDA0-C270-4764-9C18-A593BCE2C965}"/>
              </a:ext>
            </a:extLst>
          </p:cNvPr>
          <p:cNvSpPr txBox="1"/>
          <p:nvPr/>
        </p:nvSpPr>
        <p:spPr>
          <a:xfrm>
            <a:off x="2371206" y="583622"/>
            <a:ext cx="7897091" cy="923330"/>
          </a:xfrm>
          <a:prstGeom prst="rect">
            <a:avLst/>
          </a:prstGeom>
          <a:noFill/>
        </p:spPr>
        <p:txBody>
          <a:bodyPr wrap="square" rtlCol="0" anchor="ctr">
            <a:spAutoFit/>
          </a:bodyPr>
          <a:lstStyle/>
          <a:p>
            <a:r>
              <a:rPr lang="en-US" altLang="ko-KR" sz="5400">
                <a:solidFill>
                  <a:schemeClr val="bg1"/>
                </a:solidFill>
                <a:cs typeface="Arial" pitchFamily="34" charset="0"/>
              </a:rPr>
              <a:t>Agenda Style</a:t>
            </a:r>
            <a:endParaRPr lang="ko-KR" altLang="en-US" sz="5400">
              <a:solidFill>
                <a:schemeClr val="bg1"/>
              </a:solidFill>
              <a:cs typeface="Arial" pitchFamily="34" charset="0"/>
            </a:endParaRPr>
          </a:p>
        </p:txBody>
      </p:sp>
      <p:grpSp>
        <p:nvGrpSpPr>
          <p:cNvPr id="5" name="Group 4">
            <a:extLst>
              <a:ext uri="{FF2B5EF4-FFF2-40B4-BE49-F238E27FC236}">
                <a16:creationId xmlns:a16="http://schemas.microsoft.com/office/drawing/2014/main" id="{63CFBC4A-FC2E-429F-9FF4-0725720C2241}"/>
              </a:ext>
            </a:extLst>
          </p:cNvPr>
          <p:cNvGrpSpPr/>
          <p:nvPr/>
        </p:nvGrpSpPr>
        <p:grpSpPr>
          <a:xfrm>
            <a:off x="4294909" y="1141789"/>
            <a:ext cx="3865827" cy="972690"/>
            <a:chOff x="5486403" y="831114"/>
            <a:chExt cx="3865827" cy="972690"/>
          </a:xfrm>
        </p:grpSpPr>
        <p:grpSp>
          <p:nvGrpSpPr>
            <p:cNvPr id="7" name="Group 6">
              <a:extLst>
                <a:ext uri="{FF2B5EF4-FFF2-40B4-BE49-F238E27FC236}">
                  <a16:creationId xmlns:a16="http://schemas.microsoft.com/office/drawing/2014/main" id="{5E91AE3D-5214-4DCF-B407-4FD3B1AC824F}"/>
                </a:ext>
              </a:extLst>
            </p:cNvPr>
            <p:cNvGrpSpPr/>
            <p:nvPr/>
          </p:nvGrpSpPr>
          <p:grpSpPr>
            <a:xfrm>
              <a:off x="6403290" y="917642"/>
              <a:ext cx="2948940" cy="886162"/>
              <a:chOff x="6751979" y="1666120"/>
              <a:chExt cx="3952213" cy="886162"/>
            </a:xfrm>
          </p:grpSpPr>
          <p:sp>
            <p:nvSpPr>
              <p:cNvPr id="9" name="TextBox 8">
                <a:extLst>
                  <a:ext uri="{FF2B5EF4-FFF2-40B4-BE49-F238E27FC236}">
                    <a16:creationId xmlns:a16="http://schemas.microsoft.com/office/drawing/2014/main" id="{DFD5F61C-A057-4FD7-AC1F-6998710B5DB0}"/>
                  </a:ext>
                </a:extLst>
              </p:cNvPr>
              <p:cNvSpPr txBox="1"/>
              <p:nvPr/>
            </p:nvSpPr>
            <p:spPr>
              <a:xfrm>
                <a:off x="6770451" y="2090617"/>
                <a:ext cx="3933741" cy="461665"/>
              </a:xfrm>
              <a:prstGeom prst="rect">
                <a:avLst/>
              </a:prstGeom>
              <a:noFill/>
            </p:spPr>
            <p:txBody>
              <a:bodyPr wrap="square" rtlCol="0">
                <a:spAutoFit/>
              </a:bodyPr>
              <a:lstStyle/>
              <a:p>
                <a:r>
                  <a:rPr lang="en-US" altLang="ko-KR" sz="1200">
                    <a:solidFill>
                      <a:schemeClr val="tx1">
                        <a:lumMod val="95000"/>
                        <a:lumOff val="5000"/>
                      </a:schemeClr>
                    </a:solidFill>
                    <a:cs typeface="Arial" pitchFamily="34" charset="0"/>
                  </a:rPr>
                  <a:t>Get a modern PowerPoint  Presentation that is beautifully designed.  </a:t>
                </a:r>
              </a:p>
            </p:txBody>
          </p:sp>
          <p:sp>
            <p:nvSpPr>
              <p:cNvPr id="10" name="TextBox 9">
                <a:extLst>
                  <a:ext uri="{FF2B5EF4-FFF2-40B4-BE49-F238E27FC236}">
                    <a16:creationId xmlns:a16="http://schemas.microsoft.com/office/drawing/2014/main" id="{45A96236-CD7C-42A5-891F-61FB731F2A2A}"/>
                  </a:ext>
                </a:extLst>
              </p:cNvPr>
              <p:cNvSpPr txBox="1"/>
              <p:nvPr/>
            </p:nvSpPr>
            <p:spPr>
              <a:xfrm>
                <a:off x="6751979" y="1666120"/>
                <a:ext cx="3933741" cy="461665"/>
              </a:xfrm>
              <a:prstGeom prst="rect">
                <a:avLst/>
              </a:prstGeom>
              <a:noFill/>
            </p:spPr>
            <p:txBody>
              <a:bodyPr wrap="square" lIns="108000" rIns="108000" rtlCol="0">
                <a:spAutoFit/>
              </a:bodyPr>
              <a:lstStyle/>
              <a:p>
                <a:r>
                  <a:rPr lang="en-US" altLang="ko-KR" sz="2400" b="1">
                    <a:solidFill>
                      <a:srgbClr val="0287B0"/>
                    </a:solidFill>
                    <a:cs typeface="Arial" pitchFamily="34" charset="0"/>
                  </a:rPr>
                  <a:t>Contents</a:t>
                </a:r>
                <a:endParaRPr lang="ko-KR" altLang="en-US" sz="2400" b="1">
                  <a:solidFill>
                    <a:srgbClr val="0287B0"/>
                  </a:solidFill>
                  <a:cs typeface="Arial" pitchFamily="34" charset="0"/>
                </a:endParaRPr>
              </a:p>
            </p:txBody>
          </p:sp>
        </p:grpSp>
        <p:sp>
          <p:nvSpPr>
            <p:cNvPr id="8" name="TextBox 7">
              <a:extLst>
                <a:ext uri="{FF2B5EF4-FFF2-40B4-BE49-F238E27FC236}">
                  <a16:creationId xmlns:a16="http://schemas.microsoft.com/office/drawing/2014/main" id="{605AC5C5-5E76-408E-BC0F-06598367C156}"/>
                </a:ext>
              </a:extLst>
            </p:cNvPr>
            <p:cNvSpPr txBox="1"/>
            <p:nvPr/>
          </p:nvSpPr>
          <p:spPr>
            <a:xfrm>
              <a:off x="5486403" y="831114"/>
              <a:ext cx="877115" cy="769441"/>
            </a:xfrm>
            <a:prstGeom prst="rect">
              <a:avLst/>
            </a:prstGeom>
            <a:noFill/>
          </p:spPr>
          <p:txBody>
            <a:bodyPr wrap="square" lIns="108000" rIns="108000" rtlCol="0">
              <a:spAutoFit/>
            </a:bodyPr>
            <a:lstStyle/>
            <a:p>
              <a:pPr algn="ctr"/>
              <a:r>
                <a:rPr lang="en-US" altLang="ko-KR" sz="4400" b="1">
                  <a:solidFill>
                    <a:srgbClr val="0287B0"/>
                  </a:solidFill>
                  <a:cs typeface="Arial" pitchFamily="34" charset="0"/>
                </a:rPr>
                <a:t>01</a:t>
              </a:r>
              <a:endParaRPr lang="ko-KR" altLang="en-US" sz="4400" b="1">
                <a:solidFill>
                  <a:srgbClr val="0287B0"/>
                </a:solidFill>
                <a:cs typeface="Arial" pitchFamily="34" charset="0"/>
              </a:endParaRPr>
            </a:p>
          </p:txBody>
        </p:sp>
      </p:grpSp>
      <p:grpSp>
        <p:nvGrpSpPr>
          <p:cNvPr id="11" name="Group 10">
            <a:extLst>
              <a:ext uri="{FF2B5EF4-FFF2-40B4-BE49-F238E27FC236}">
                <a16:creationId xmlns:a16="http://schemas.microsoft.com/office/drawing/2014/main" id="{A44A6554-6B91-4095-BCBE-49026DDE944E}"/>
              </a:ext>
            </a:extLst>
          </p:cNvPr>
          <p:cNvGrpSpPr/>
          <p:nvPr/>
        </p:nvGrpSpPr>
        <p:grpSpPr>
          <a:xfrm>
            <a:off x="4532242" y="2821261"/>
            <a:ext cx="3865827" cy="972690"/>
            <a:chOff x="5486403" y="2192361"/>
            <a:chExt cx="3865827" cy="972690"/>
          </a:xfrm>
        </p:grpSpPr>
        <p:grpSp>
          <p:nvGrpSpPr>
            <p:cNvPr id="13" name="Group 12">
              <a:extLst>
                <a:ext uri="{FF2B5EF4-FFF2-40B4-BE49-F238E27FC236}">
                  <a16:creationId xmlns:a16="http://schemas.microsoft.com/office/drawing/2014/main" id="{B6F4F043-7B4A-4367-8B62-D62923304D57}"/>
                </a:ext>
              </a:extLst>
            </p:cNvPr>
            <p:cNvGrpSpPr/>
            <p:nvPr/>
          </p:nvGrpSpPr>
          <p:grpSpPr>
            <a:xfrm>
              <a:off x="6403290" y="2278889"/>
              <a:ext cx="2948940" cy="886162"/>
              <a:chOff x="6751979" y="1666120"/>
              <a:chExt cx="3952213" cy="886162"/>
            </a:xfrm>
          </p:grpSpPr>
          <p:sp>
            <p:nvSpPr>
              <p:cNvPr id="15" name="TextBox 14">
                <a:extLst>
                  <a:ext uri="{FF2B5EF4-FFF2-40B4-BE49-F238E27FC236}">
                    <a16:creationId xmlns:a16="http://schemas.microsoft.com/office/drawing/2014/main" id="{275A3510-4612-4DD9-A0ED-744A0E9B9EB0}"/>
                  </a:ext>
                </a:extLst>
              </p:cNvPr>
              <p:cNvSpPr txBox="1"/>
              <p:nvPr/>
            </p:nvSpPr>
            <p:spPr>
              <a:xfrm>
                <a:off x="6770451" y="2090617"/>
                <a:ext cx="3933741" cy="461665"/>
              </a:xfrm>
              <a:prstGeom prst="rect">
                <a:avLst/>
              </a:prstGeom>
              <a:noFill/>
            </p:spPr>
            <p:txBody>
              <a:bodyPr wrap="square" rtlCol="0">
                <a:spAutoFit/>
              </a:bodyPr>
              <a:lstStyle/>
              <a:p>
                <a:r>
                  <a:rPr lang="en-US" altLang="ko-KR" sz="1200">
                    <a:solidFill>
                      <a:schemeClr val="tx1">
                        <a:lumMod val="95000"/>
                        <a:lumOff val="5000"/>
                      </a:schemeClr>
                    </a:solidFill>
                    <a:cs typeface="Arial" pitchFamily="34" charset="0"/>
                  </a:rPr>
                  <a:t>Get a modern PowerPoint  Presentation that is beautifully designed.  </a:t>
                </a:r>
              </a:p>
            </p:txBody>
          </p:sp>
          <p:sp>
            <p:nvSpPr>
              <p:cNvPr id="16" name="TextBox 15">
                <a:extLst>
                  <a:ext uri="{FF2B5EF4-FFF2-40B4-BE49-F238E27FC236}">
                    <a16:creationId xmlns:a16="http://schemas.microsoft.com/office/drawing/2014/main" id="{0C6FD09F-7119-4635-BFCD-303CC631EEE0}"/>
                  </a:ext>
                </a:extLst>
              </p:cNvPr>
              <p:cNvSpPr txBox="1"/>
              <p:nvPr/>
            </p:nvSpPr>
            <p:spPr>
              <a:xfrm>
                <a:off x="6751979" y="1666120"/>
                <a:ext cx="3933741" cy="461665"/>
              </a:xfrm>
              <a:prstGeom prst="rect">
                <a:avLst/>
              </a:prstGeom>
              <a:noFill/>
            </p:spPr>
            <p:txBody>
              <a:bodyPr wrap="square" lIns="108000" rIns="108000" rtlCol="0">
                <a:spAutoFit/>
              </a:bodyPr>
              <a:lstStyle/>
              <a:p>
                <a:r>
                  <a:rPr lang="en-US" altLang="ko-KR" sz="2400" b="1">
                    <a:solidFill>
                      <a:srgbClr val="0287B0"/>
                    </a:solidFill>
                    <a:cs typeface="Arial" pitchFamily="34" charset="0"/>
                  </a:rPr>
                  <a:t>Contents</a:t>
                </a:r>
                <a:endParaRPr lang="ko-KR" altLang="en-US" sz="2400" b="1">
                  <a:solidFill>
                    <a:srgbClr val="0287B0"/>
                  </a:solidFill>
                  <a:cs typeface="Arial" pitchFamily="34" charset="0"/>
                </a:endParaRPr>
              </a:p>
            </p:txBody>
          </p:sp>
        </p:grpSp>
        <p:sp>
          <p:nvSpPr>
            <p:cNvPr id="14" name="TextBox 13">
              <a:extLst>
                <a:ext uri="{FF2B5EF4-FFF2-40B4-BE49-F238E27FC236}">
                  <a16:creationId xmlns:a16="http://schemas.microsoft.com/office/drawing/2014/main" id="{8D4ACDAE-C138-4693-9759-6FA77F6635A7}"/>
                </a:ext>
              </a:extLst>
            </p:cNvPr>
            <p:cNvSpPr txBox="1"/>
            <p:nvPr/>
          </p:nvSpPr>
          <p:spPr>
            <a:xfrm>
              <a:off x="5486403" y="2192361"/>
              <a:ext cx="877115" cy="769441"/>
            </a:xfrm>
            <a:prstGeom prst="rect">
              <a:avLst/>
            </a:prstGeom>
            <a:noFill/>
          </p:spPr>
          <p:txBody>
            <a:bodyPr wrap="square" lIns="108000" rIns="108000" rtlCol="0">
              <a:spAutoFit/>
            </a:bodyPr>
            <a:lstStyle/>
            <a:p>
              <a:pPr algn="ctr"/>
              <a:r>
                <a:rPr lang="en-US" altLang="ko-KR" sz="4400" b="1">
                  <a:solidFill>
                    <a:srgbClr val="0287B0"/>
                  </a:solidFill>
                  <a:cs typeface="Arial" pitchFamily="34" charset="0"/>
                </a:rPr>
                <a:t>03</a:t>
              </a:r>
              <a:endParaRPr lang="ko-KR" altLang="en-US" sz="4400" b="1">
                <a:solidFill>
                  <a:srgbClr val="0287B0"/>
                </a:solidFill>
                <a:cs typeface="Arial" pitchFamily="34" charset="0"/>
              </a:endParaRPr>
            </a:p>
          </p:txBody>
        </p:sp>
      </p:grpSp>
      <p:grpSp>
        <p:nvGrpSpPr>
          <p:cNvPr id="24" name="Group 23">
            <a:extLst>
              <a:ext uri="{FF2B5EF4-FFF2-40B4-BE49-F238E27FC236}">
                <a16:creationId xmlns:a16="http://schemas.microsoft.com/office/drawing/2014/main" id="{9AF7068A-4892-4D25-A630-870FF060BCE7}"/>
              </a:ext>
            </a:extLst>
          </p:cNvPr>
          <p:cNvGrpSpPr/>
          <p:nvPr/>
        </p:nvGrpSpPr>
        <p:grpSpPr>
          <a:xfrm>
            <a:off x="7690403" y="2196785"/>
            <a:ext cx="3865827" cy="972690"/>
            <a:chOff x="5486403" y="831114"/>
            <a:chExt cx="3865827" cy="972690"/>
          </a:xfrm>
        </p:grpSpPr>
        <p:grpSp>
          <p:nvGrpSpPr>
            <p:cNvPr id="26" name="Group 25">
              <a:extLst>
                <a:ext uri="{FF2B5EF4-FFF2-40B4-BE49-F238E27FC236}">
                  <a16:creationId xmlns:a16="http://schemas.microsoft.com/office/drawing/2014/main" id="{0E1E2144-3B11-4316-B0CB-AA68EDDFD470}"/>
                </a:ext>
              </a:extLst>
            </p:cNvPr>
            <p:cNvGrpSpPr/>
            <p:nvPr/>
          </p:nvGrpSpPr>
          <p:grpSpPr>
            <a:xfrm>
              <a:off x="6403290" y="917642"/>
              <a:ext cx="2948940" cy="886162"/>
              <a:chOff x="6751979" y="1666120"/>
              <a:chExt cx="3952213" cy="886162"/>
            </a:xfrm>
          </p:grpSpPr>
          <p:sp>
            <p:nvSpPr>
              <p:cNvPr id="28" name="TextBox 27">
                <a:extLst>
                  <a:ext uri="{FF2B5EF4-FFF2-40B4-BE49-F238E27FC236}">
                    <a16:creationId xmlns:a16="http://schemas.microsoft.com/office/drawing/2014/main" id="{C4F093C9-E40C-4E74-B450-9EAB3FFEDF06}"/>
                  </a:ext>
                </a:extLst>
              </p:cNvPr>
              <p:cNvSpPr txBox="1"/>
              <p:nvPr/>
            </p:nvSpPr>
            <p:spPr>
              <a:xfrm>
                <a:off x="6770451" y="2090617"/>
                <a:ext cx="3933741" cy="461665"/>
              </a:xfrm>
              <a:prstGeom prst="rect">
                <a:avLst/>
              </a:prstGeom>
              <a:noFill/>
            </p:spPr>
            <p:txBody>
              <a:bodyPr wrap="square" rtlCol="0">
                <a:spAutoFit/>
              </a:bodyPr>
              <a:lstStyle/>
              <a:p>
                <a:r>
                  <a:rPr lang="en-US" altLang="ko-KR" sz="1200">
                    <a:solidFill>
                      <a:schemeClr val="tx1">
                        <a:lumMod val="95000"/>
                        <a:lumOff val="5000"/>
                      </a:schemeClr>
                    </a:solidFill>
                    <a:cs typeface="Arial" pitchFamily="34" charset="0"/>
                  </a:rPr>
                  <a:t>Get a modern PowerPoint  Presentation that is beautifully designed.  </a:t>
                </a:r>
              </a:p>
            </p:txBody>
          </p:sp>
          <p:sp>
            <p:nvSpPr>
              <p:cNvPr id="29" name="TextBox 28">
                <a:extLst>
                  <a:ext uri="{FF2B5EF4-FFF2-40B4-BE49-F238E27FC236}">
                    <a16:creationId xmlns:a16="http://schemas.microsoft.com/office/drawing/2014/main" id="{22F830E1-8BFB-45CC-BD81-16FD8F641B72}"/>
                  </a:ext>
                </a:extLst>
              </p:cNvPr>
              <p:cNvSpPr txBox="1"/>
              <p:nvPr/>
            </p:nvSpPr>
            <p:spPr>
              <a:xfrm>
                <a:off x="6751979" y="1666120"/>
                <a:ext cx="3933741" cy="461665"/>
              </a:xfrm>
              <a:prstGeom prst="rect">
                <a:avLst/>
              </a:prstGeom>
              <a:noFill/>
            </p:spPr>
            <p:txBody>
              <a:bodyPr wrap="square" lIns="108000" rIns="108000" rtlCol="0">
                <a:spAutoFit/>
              </a:bodyPr>
              <a:lstStyle/>
              <a:p>
                <a:r>
                  <a:rPr lang="en-US" altLang="ko-KR" sz="2400" b="1">
                    <a:solidFill>
                      <a:srgbClr val="0287B0"/>
                    </a:solidFill>
                    <a:cs typeface="Arial" pitchFamily="34" charset="0"/>
                  </a:rPr>
                  <a:t>Contents</a:t>
                </a:r>
                <a:endParaRPr lang="ko-KR" altLang="en-US" sz="2400" b="1">
                  <a:solidFill>
                    <a:srgbClr val="0287B0"/>
                  </a:solidFill>
                  <a:cs typeface="Arial" pitchFamily="34" charset="0"/>
                </a:endParaRPr>
              </a:p>
            </p:txBody>
          </p:sp>
        </p:grpSp>
        <p:sp>
          <p:nvSpPr>
            <p:cNvPr id="27" name="TextBox 26">
              <a:extLst>
                <a:ext uri="{FF2B5EF4-FFF2-40B4-BE49-F238E27FC236}">
                  <a16:creationId xmlns:a16="http://schemas.microsoft.com/office/drawing/2014/main" id="{D4489802-EDFE-4CDA-8626-F446ED251A89}"/>
                </a:ext>
              </a:extLst>
            </p:cNvPr>
            <p:cNvSpPr txBox="1"/>
            <p:nvPr/>
          </p:nvSpPr>
          <p:spPr>
            <a:xfrm>
              <a:off x="5486403" y="831114"/>
              <a:ext cx="877115" cy="769441"/>
            </a:xfrm>
            <a:prstGeom prst="rect">
              <a:avLst/>
            </a:prstGeom>
            <a:noFill/>
          </p:spPr>
          <p:txBody>
            <a:bodyPr wrap="square" lIns="108000" rIns="108000" rtlCol="0">
              <a:spAutoFit/>
            </a:bodyPr>
            <a:lstStyle/>
            <a:p>
              <a:pPr algn="ctr"/>
              <a:r>
                <a:rPr lang="en-US" altLang="ko-KR" sz="4400" b="1">
                  <a:solidFill>
                    <a:srgbClr val="0287B0"/>
                  </a:solidFill>
                  <a:cs typeface="Arial" pitchFamily="34" charset="0"/>
                </a:rPr>
                <a:t>02</a:t>
              </a:r>
              <a:endParaRPr lang="ko-KR" altLang="en-US" sz="4400" b="1">
                <a:solidFill>
                  <a:srgbClr val="0287B0"/>
                </a:solidFill>
                <a:cs typeface="Arial" pitchFamily="34" charset="0"/>
              </a:endParaRPr>
            </a:p>
          </p:txBody>
        </p:sp>
      </p:grpSp>
      <p:pic>
        <p:nvPicPr>
          <p:cNvPr id="3" name="Imagen 2">
            <a:extLst>
              <a:ext uri="{FF2B5EF4-FFF2-40B4-BE49-F238E27FC236}">
                <a16:creationId xmlns:a16="http://schemas.microsoft.com/office/drawing/2014/main" id="{EE1B5EA7-56BA-4306-971C-166DCD9DE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51" y="880438"/>
            <a:ext cx="2935158" cy="3402134"/>
          </a:xfrm>
          <a:prstGeom prst="rect">
            <a:avLst/>
          </a:prstGeom>
        </p:spPr>
      </p:pic>
    </p:spTree>
    <p:extLst>
      <p:ext uri="{BB962C8B-B14F-4D97-AF65-F5344CB8AC3E}">
        <p14:creationId xmlns:p14="http://schemas.microsoft.com/office/powerpoint/2010/main" val="31488225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96059" y="942424"/>
            <a:ext cx="11573197" cy="724247"/>
          </a:xfrm>
        </p:spPr>
        <p:txBody>
          <a:bodyPr/>
          <a:lstStyle/>
          <a:p>
            <a:r>
              <a:rPr lang="en-US" b="1">
                <a:solidFill>
                  <a:srgbClr val="1EA9F2"/>
                </a:solidFill>
              </a:rPr>
              <a:t>Infographic Style</a:t>
            </a:r>
          </a:p>
        </p:txBody>
      </p:sp>
      <p:sp>
        <p:nvSpPr>
          <p:cNvPr id="45" name="TextBox 44">
            <a:extLst>
              <a:ext uri="{FF2B5EF4-FFF2-40B4-BE49-F238E27FC236}">
                <a16:creationId xmlns:a16="http://schemas.microsoft.com/office/drawing/2014/main" id="{8240F3E9-DEE4-4CFD-8D1A-58362EB55230}"/>
              </a:ext>
            </a:extLst>
          </p:cNvPr>
          <p:cNvSpPr txBox="1"/>
          <p:nvPr/>
        </p:nvSpPr>
        <p:spPr>
          <a:xfrm>
            <a:off x="5082526" y="4030892"/>
            <a:ext cx="5572834" cy="523220"/>
          </a:xfrm>
          <a:prstGeom prst="rect">
            <a:avLst/>
          </a:prstGeom>
          <a:noFill/>
        </p:spPr>
        <p:txBody>
          <a:bodyPr wrap="square" rtlCol="0">
            <a:spAutoFit/>
          </a:bodyPr>
          <a:lstStyle/>
          <a:p>
            <a:r>
              <a:rPr lang="en-US" altLang="ko-KR" sz="1400" b="1">
                <a:solidFill>
                  <a:schemeClr val="accent3"/>
                </a:solidFill>
                <a:cs typeface="Arial" pitchFamily="34" charset="0"/>
              </a:rPr>
              <a:t>Get a modern PowerPoint  Presentation that is beautifully designed. Easy to change colors, photos and Text.</a:t>
            </a:r>
            <a:endParaRPr lang="ko-KR" altLang="en-US" sz="1400" b="1">
              <a:solidFill>
                <a:schemeClr val="accent3"/>
              </a:solidFill>
              <a:cs typeface="Arial" pitchFamily="34" charset="0"/>
            </a:endParaRPr>
          </a:p>
        </p:txBody>
      </p:sp>
      <p:sp>
        <p:nvSpPr>
          <p:cNvPr id="46" name="TextBox 45">
            <a:extLst>
              <a:ext uri="{FF2B5EF4-FFF2-40B4-BE49-F238E27FC236}">
                <a16:creationId xmlns:a16="http://schemas.microsoft.com/office/drawing/2014/main" id="{73C04483-89B2-4DE5-9DAB-0ABB516ED1BC}"/>
              </a:ext>
            </a:extLst>
          </p:cNvPr>
          <p:cNvSpPr txBox="1"/>
          <p:nvPr/>
        </p:nvSpPr>
        <p:spPr>
          <a:xfrm>
            <a:off x="5091839" y="3496228"/>
            <a:ext cx="6131035" cy="430887"/>
          </a:xfrm>
          <a:prstGeom prst="rect">
            <a:avLst/>
          </a:prstGeom>
          <a:noFill/>
        </p:spPr>
        <p:txBody>
          <a:bodyPr wrap="square" rtlCol="0" anchor="ctr">
            <a:spAutoFit/>
          </a:bodyPr>
          <a:lstStyle/>
          <a:p>
            <a:r>
              <a:rPr lang="en-GB" altLang="ko-KR" sz="1100">
                <a:cs typeface="Arial" pitchFamily="34" charset="0"/>
              </a:rPr>
              <a:t>L</a:t>
            </a:r>
            <a:r>
              <a:rPr lang="en-US" altLang="ko-KR" sz="1100">
                <a:cs typeface="Arial" pitchFamily="34" charset="0"/>
              </a:rPr>
              <a:t>OREM IPSUM DOLOR SIT AMET,</a:t>
            </a:r>
          </a:p>
          <a:p>
            <a:r>
              <a:rPr lang="en-US" altLang="ko-KR" sz="1100">
                <a:cs typeface="Arial" pitchFamily="34" charset="0"/>
              </a:rPr>
              <a:t>CU USU AGAM INTEGRE IMPEDIT.</a:t>
            </a:r>
            <a:endParaRPr lang="ko-KR" altLang="en-US" sz="1100">
              <a:cs typeface="Arial" pitchFamily="34" charset="0"/>
            </a:endParaRPr>
          </a:p>
        </p:txBody>
      </p:sp>
      <p:sp>
        <p:nvSpPr>
          <p:cNvPr id="47" name="TextBox 46">
            <a:extLst>
              <a:ext uri="{FF2B5EF4-FFF2-40B4-BE49-F238E27FC236}">
                <a16:creationId xmlns:a16="http://schemas.microsoft.com/office/drawing/2014/main" id="{378ACB7F-AD35-42BE-B56F-397A57627719}"/>
              </a:ext>
            </a:extLst>
          </p:cNvPr>
          <p:cNvSpPr txBox="1"/>
          <p:nvPr/>
        </p:nvSpPr>
        <p:spPr>
          <a:xfrm>
            <a:off x="5082526" y="1942989"/>
            <a:ext cx="6457255" cy="1323439"/>
          </a:xfrm>
          <a:prstGeom prst="rect">
            <a:avLst/>
          </a:prstGeom>
          <a:noFill/>
        </p:spPr>
        <p:txBody>
          <a:bodyPr wrap="square" rtlCol="0" anchor="ctr">
            <a:spAutoFit/>
          </a:bodyPr>
          <a:lstStyle/>
          <a:p>
            <a:r>
              <a:rPr lang="en-GB" altLang="ko-KR" sz="4000">
                <a:solidFill>
                  <a:schemeClr val="accent1"/>
                </a:solidFill>
                <a:cs typeface="Arial" pitchFamily="34" charset="0"/>
              </a:rPr>
              <a:t>L</a:t>
            </a:r>
            <a:r>
              <a:rPr lang="en-US" altLang="ko-KR" sz="4000">
                <a:solidFill>
                  <a:schemeClr val="accent1"/>
                </a:solidFill>
                <a:cs typeface="Arial" pitchFamily="34" charset="0"/>
              </a:rPr>
              <a:t>OREM IPSUM</a:t>
            </a:r>
          </a:p>
          <a:p>
            <a:r>
              <a:rPr lang="en-US" altLang="ko-KR" sz="4000">
                <a:solidFill>
                  <a:schemeClr val="accent1"/>
                </a:solidFill>
                <a:cs typeface="Arial" pitchFamily="34" charset="0"/>
              </a:rPr>
              <a:t>DOLOR SIT AMET, </a:t>
            </a:r>
            <a:endParaRPr lang="ko-KR" altLang="en-US" sz="4000">
              <a:solidFill>
                <a:schemeClr val="accent1"/>
              </a:solidFill>
              <a:cs typeface="Arial" pitchFamily="34" charset="0"/>
            </a:endParaRPr>
          </a:p>
        </p:txBody>
      </p:sp>
      <p:sp>
        <p:nvSpPr>
          <p:cNvPr id="48" name="Rounded Rectangle 2">
            <a:extLst>
              <a:ext uri="{FF2B5EF4-FFF2-40B4-BE49-F238E27FC236}">
                <a16:creationId xmlns:a16="http://schemas.microsoft.com/office/drawing/2014/main" id="{1AEB5ECE-254B-4D7E-8D93-C8A7D3B0EDFD}"/>
              </a:ext>
            </a:extLst>
          </p:cNvPr>
          <p:cNvSpPr>
            <a:spLocks noChangeAspect="1"/>
          </p:cNvSpPr>
          <p:nvPr/>
        </p:nvSpPr>
        <p:spPr>
          <a:xfrm>
            <a:off x="7795467" y="5413302"/>
            <a:ext cx="723781" cy="720000"/>
          </a:xfrm>
          <a:custGeom>
            <a:avLst/>
            <a:gdLst/>
            <a:ahLst/>
            <a:cxnLst/>
            <a:rect l="l" t="t" r="r" b="b"/>
            <a:pathLst>
              <a:path w="3061657" h="3888432">
                <a:moveTo>
                  <a:pt x="414828" y="3226712"/>
                </a:moveTo>
                <a:lnTo>
                  <a:pt x="2646828" y="3226712"/>
                </a:lnTo>
                <a:lnTo>
                  <a:pt x="2646828" y="3406712"/>
                </a:lnTo>
                <a:lnTo>
                  <a:pt x="414828" y="3406712"/>
                </a:lnTo>
                <a:close/>
                <a:moveTo>
                  <a:pt x="2247150" y="1785874"/>
                </a:moveTo>
                <a:lnTo>
                  <a:pt x="2535180" y="1785874"/>
                </a:lnTo>
                <a:cubicBezTo>
                  <a:pt x="2574949" y="1785874"/>
                  <a:pt x="2607189" y="1818114"/>
                  <a:pt x="2607189" y="1857883"/>
                </a:cubicBezTo>
                <a:lnTo>
                  <a:pt x="2607189" y="2145913"/>
                </a:lnTo>
                <a:cubicBezTo>
                  <a:pt x="2607189" y="2185682"/>
                  <a:pt x="2574949" y="2217922"/>
                  <a:pt x="2535180" y="2217922"/>
                </a:cubicBezTo>
                <a:lnTo>
                  <a:pt x="2247150" y="2217922"/>
                </a:lnTo>
                <a:cubicBezTo>
                  <a:pt x="2207381" y="2217922"/>
                  <a:pt x="2175141" y="2185682"/>
                  <a:pt x="2175141" y="2145913"/>
                </a:cubicBezTo>
                <a:lnTo>
                  <a:pt x="2175141" y="1857883"/>
                </a:lnTo>
                <a:cubicBezTo>
                  <a:pt x="2175141" y="1818114"/>
                  <a:pt x="2207381" y="1785874"/>
                  <a:pt x="2247150" y="1785874"/>
                </a:cubicBezTo>
                <a:close/>
                <a:moveTo>
                  <a:pt x="1693748" y="1785874"/>
                </a:moveTo>
                <a:lnTo>
                  <a:pt x="1981778" y="1785874"/>
                </a:lnTo>
                <a:cubicBezTo>
                  <a:pt x="2021547" y="1785874"/>
                  <a:pt x="2053787" y="1818114"/>
                  <a:pt x="2053787" y="1857883"/>
                </a:cubicBezTo>
                <a:lnTo>
                  <a:pt x="2053787" y="2145913"/>
                </a:lnTo>
                <a:cubicBezTo>
                  <a:pt x="2053787" y="2185682"/>
                  <a:pt x="2021547" y="2217922"/>
                  <a:pt x="1981778" y="2217922"/>
                </a:cubicBezTo>
                <a:lnTo>
                  <a:pt x="1693748" y="2217922"/>
                </a:lnTo>
                <a:cubicBezTo>
                  <a:pt x="1653979" y="2217922"/>
                  <a:pt x="1621739" y="2185682"/>
                  <a:pt x="1621739" y="2145913"/>
                </a:cubicBezTo>
                <a:lnTo>
                  <a:pt x="1621739" y="1857883"/>
                </a:lnTo>
                <a:cubicBezTo>
                  <a:pt x="1621739" y="1818114"/>
                  <a:pt x="1653979" y="1785874"/>
                  <a:pt x="1693748" y="1785874"/>
                </a:cubicBezTo>
                <a:close/>
                <a:moveTo>
                  <a:pt x="1140346" y="1785874"/>
                </a:moveTo>
                <a:lnTo>
                  <a:pt x="1428376" y="1785874"/>
                </a:lnTo>
                <a:cubicBezTo>
                  <a:pt x="1468145" y="1785874"/>
                  <a:pt x="1500385" y="1818114"/>
                  <a:pt x="1500385" y="1857883"/>
                </a:cubicBezTo>
                <a:lnTo>
                  <a:pt x="1500385" y="2145913"/>
                </a:lnTo>
                <a:cubicBezTo>
                  <a:pt x="1500385" y="2185682"/>
                  <a:pt x="1468145" y="2217922"/>
                  <a:pt x="1428376" y="2217922"/>
                </a:cubicBezTo>
                <a:lnTo>
                  <a:pt x="1140346" y="2217922"/>
                </a:lnTo>
                <a:cubicBezTo>
                  <a:pt x="1100577" y="2217922"/>
                  <a:pt x="1068337" y="2185682"/>
                  <a:pt x="1068337" y="2145913"/>
                </a:cubicBezTo>
                <a:lnTo>
                  <a:pt x="1068337" y="1857883"/>
                </a:lnTo>
                <a:cubicBezTo>
                  <a:pt x="1068337" y="1818114"/>
                  <a:pt x="1100577" y="1785874"/>
                  <a:pt x="1140346" y="1785874"/>
                </a:cubicBezTo>
                <a:close/>
                <a:moveTo>
                  <a:pt x="586944" y="1785874"/>
                </a:moveTo>
                <a:lnTo>
                  <a:pt x="874974" y="1785874"/>
                </a:lnTo>
                <a:cubicBezTo>
                  <a:pt x="914743" y="1785874"/>
                  <a:pt x="946983" y="1818114"/>
                  <a:pt x="946983" y="1857883"/>
                </a:cubicBezTo>
                <a:lnTo>
                  <a:pt x="946983" y="2145913"/>
                </a:lnTo>
                <a:cubicBezTo>
                  <a:pt x="946983" y="2185682"/>
                  <a:pt x="914743" y="2217922"/>
                  <a:pt x="874974" y="2217922"/>
                </a:cubicBezTo>
                <a:lnTo>
                  <a:pt x="586944" y="2217922"/>
                </a:lnTo>
                <a:cubicBezTo>
                  <a:pt x="547175" y="2217922"/>
                  <a:pt x="514935" y="2185682"/>
                  <a:pt x="514935" y="2145913"/>
                </a:cubicBezTo>
                <a:lnTo>
                  <a:pt x="514935" y="1857883"/>
                </a:lnTo>
                <a:cubicBezTo>
                  <a:pt x="514935" y="1818114"/>
                  <a:pt x="547175" y="1785874"/>
                  <a:pt x="586944" y="1785874"/>
                </a:cubicBezTo>
                <a:close/>
                <a:moveTo>
                  <a:pt x="2243400" y="1201426"/>
                </a:moveTo>
                <a:lnTo>
                  <a:pt x="2531430" y="1201426"/>
                </a:lnTo>
                <a:cubicBezTo>
                  <a:pt x="2571199" y="1201426"/>
                  <a:pt x="2603439" y="1233666"/>
                  <a:pt x="2603439" y="1273435"/>
                </a:cubicBezTo>
                <a:lnTo>
                  <a:pt x="2603439" y="1561465"/>
                </a:lnTo>
                <a:cubicBezTo>
                  <a:pt x="2603439" y="1601234"/>
                  <a:pt x="2571199" y="1633474"/>
                  <a:pt x="2531430" y="1633474"/>
                </a:cubicBezTo>
                <a:lnTo>
                  <a:pt x="2243400" y="1633474"/>
                </a:lnTo>
                <a:cubicBezTo>
                  <a:pt x="2203631" y="1633474"/>
                  <a:pt x="2171391" y="1601234"/>
                  <a:pt x="2171391" y="1561465"/>
                </a:cubicBezTo>
                <a:lnTo>
                  <a:pt x="2171391" y="1273435"/>
                </a:lnTo>
                <a:cubicBezTo>
                  <a:pt x="2171391" y="1233666"/>
                  <a:pt x="2203631" y="1201426"/>
                  <a:pt x="2243400" y="1201426"/>
                </a:cubicBezTo>
                <a:close/>
                <a:moveTo>
                  <a:pt x="1689998" y="1201426"/>
                </a:moveTo>
                <a:lnTo>
                  <a:pt x="1978028" y="1201426"/>
                </a:lnTo>
                <a:cubicBezTo>
                  <a:pt x="2017797" y="1201426"/>
                  <a:pt x="2050037" y="1233666"/>
                  <a:pt x="2050037" y="1273435"/>
                </a:cubicBezTo>
                <a:lnTo>
                  <a:pt x="2050037" y="1561465"/>
                </a:lnTo>
                <a:cubicBezTo>
                  <a:pt x="2050037" y="1601234"/>
                  <a:pt x="2017797" y="1633474"/>
                  <a:pt x="1978028" y="1633474"/>
                </a:cubicBezTo>
                <a:lnTo>
                  <a:pt x="1689998" y="1633474"/>
                </a:lnTo>
                <a:cubicBezTo>
                  <a:pt x="1650229" y="1633474"/>
                  <a:pt x="1617989" y="1601234"/>
                  <a:pt x="1617989" y="1561465"/>
                </a:cubicBezTo>
                <a:lnTo>
                  <a:pt x="1617989" y="1273435"/>
                </a:lnTo>
                <a:cubicBezTo>
                  <a:pt x="1617989" y="1233666"/>
                  <a:pt x="1650229" y="1201426"/>
                  <a:pt x="1689998" y="1201426"/>
                </a:cubicBezTo>
                <a:close/>
                <a:moveTo>
                  <a:pt x="1136596" y="1201426"/>
                </a:moveTo>
                <a:lnTo>
                  <a:pt x="1424626" y="1201426"/>
                </a:lnTo>
                <a:cubicBezTo>
                  <a:pt x="1464395" y="1201426"/>
                  <a:pt x="1496635" y="1233666"/>
                  <a:pt x="1496635" y="1273435"/>
                </a:cubicBezTo>
                <a:lnTo>
                  <a:pt x="1496635" y="1561465"/>
                </a:lnTo>
                <a:cubicBezTo>
                  <a:pt x="1496635" y="1601234"/>
                  <a:pt x="1464395" y="1633474"/>
                  <a:pt x="1424626" y="1633474"/>
                </a:cubicBezTo>
                <a:lnTo>
                  <a:pt x="1136596" y="1633474"/>
                </a:lnTo>
                <a:cubicBezTo>
                  <a:pt x="1096827" y="1633474"/>
                  <a:pt x="1064587" y="1601234"/>
                  <a:pt x="1064587" y="1561465"/>
                </a:cubicBezTo>
                <a:lnTo>
                  <a:pt x="1064587" y="1273435"/>
                </a:lnTo>
                <a:cubicBezTo>
                  <a:pt x="1064587" y="1233666"/>
                  <a:pt x="1096827" y="1201426"/>
                  <a:pt x="1136596" y="1201426"/>
                </a:cubicBezTo>
                <a:close/>
                <a:moveTo>
                  <a:pt x="583194" y="1201426"/>
                </a:moveTo>
                <a:lnTo>
                  <a:pt x="871224" y="1201426"/>
                </a:lnTo>
                <a:cubicBezTo>
                  <a:pt x="910993" y="1201426"/>
                  <a:pt x="943233" y="1233666"/>
                  <a:pt x="943233" y="1273435"/>
                </a:cubicBezTo>
                <a:lnTo>
                  <a:pt x="943233" y="1561465"/>
                </a:lnTo>
                <a:cubicBezTo>
                  <a:pt x="943233" y="1601234"/>
                  <a:pt x="910993" y="1633474"/>
                  <a:pt x="871224" y="1633474"/>
                </a:cubicBezTo>
                <a:lnTo>
                  <a:pt x="583194" y="1633474"/>
                </a:lnTo>
                <a:cubicBezTo>
                  <a:pt x="543425" y="1633474"/>
                  <a:pt x="511185" y="1601234"/>
                  <a:pt x="511185" y="1561465"/>
                </a:cubicBezTo>
                <a:lnTo>
                  <a:pt x="511185" y="1273435"/>
                </a:lnTo>
                <a:cubicBezTo>
                  <a:pt x="511185" y="1233666"/>
                  <a:pt x="543425" y="1201426"/>
                  <a:pt x="583194" y="1201426"/>
                </a:cubicBezTo>
                <a:close/>
                <a:moveTo>
                  <a:pt x="2226002" y="616978"/>
                </a:moveTo>
                <a:lnTo>
                  <a:pt x="2514032" y="616978"/>
                </a:lnTo>
                <a:cubicBezTo>
                  <a:pt x="2553801" y="616978"/>
                  <a:pt x="2586041" y="649218"/>
                  <a:pt x="2586041" y="688987"/>
                </a:cubicBezTo>
                <a:lnTo>
                  <a:pt x="2586041" y="977017"/>
                </a:lnTo>
                <a:cubicBezTo>
                  <a:pt x="2586041" y="1016786"/>
                  <a:pt x="2553801" y="1049026"/>
                  <a:pt x="2514032" y="1049026"/>
                </a:cubicBezTo>
                <a:lnTo>
                  <a:pt x="2226002" y="1049026"/>
                </a:lnTo>
                <a:cubicBezTo>
                  <a:pt x="2186233" y="1049026"/>
                  <a:pt x="2153993" y="1016786"/>
                  <a:pt x="2153993" y="977017"/>
                </a:cubicBezTo>
                <a:lnTo>
                  <a:pt x="2153993" y="688987"/>
                </a:lnTo>
                <a:cubicBezTo>
                  <a:pt x="2153993" y="649218"/>
                  <a:pt x="2186233" y="616978"/>
                  <a:pt x="2226002" y="616978"/>
                </a:cubicBezTo>
                <a:close/>
                <a:moveTo>
                  <a:pt x="1672600" y="616978"/>
                </a:moveTo>
                <a:lnTo>
                  <a:pt x="1960630" y="616978"/>
                </a:lnTo>
                <a:cubicBezTo>
                  <a:pt x="2000399" y="616978"/>
                  <a:pt x="2032639" y="649218"/>
                  <a:pt x="2032639" y="688987"/>
                </a:cubicBezTo>
                <a:lnTo>
                  <a:pt x="2032639" y="977017"/>
                </a:lnTo>
                <a:cubicBezTo>
                  <a:pt x="2032639" y="1016786"/>
                  <a:pt x="2000399" y="1049026"/>
                  <a:pt x="1960630" y="1049026"/>
                </a:cubicBezTo>
                <a:lnTo>
                  <a:pt x="1672600" y="1049026"/>
                </a:lnTo>
                <a:cubicBezTo>
                  <a:pt x="1632831" y="1049026"/>
                  <a:pt x="1600591" y="1016786"/>
                  <a:pt x="1600591" y="977017"/>
                </a:cubicBezTo>
                <a:lnTo>
                  <a:pt x="1600591" y="688987"/>
                </a:lnTo>
                <a:cubicBezTo>
                  <a:pt x="1600591" y="649218"/>
                  <a:pt x="1632831" y="616978"/>
                  <a:pt x="1672600" y="616978"/>
                </a:cubicBezTo>
                <a:close/>
                <a:moveTo>
                  <a:pt x="1119198" y="616978"/>
                </a:moveTo>
                <a:lnTo>
                  <a:pt x="1407228" y="616978"/>
                </a:lnTo>
                <a:cubicBezTo>
                  <a:pt x="1446997" y="616978"/>
                  <a:pt x="1479237" y="649218"/>
                  <a:pt x="1479237" y="688987"/>
                </a:cubicBezTo>
                <a:lnTo>
                  <a:pt x="1479237" y="977017"/>
                </a:lnTo>
                <a:cubicBezTo>
                  <a:pt x="1479237" y="1016786"/>
                  <a:pt x="1446997" y="1049026"/>
                  <a:pt x="1407228" y="1049026"/>
                </a:cubicBezTo>
                <a:lnTo>
                  <a:pt x="1119198" y="1049026"/>
                </a:lnTo>
                <a:cubicBezTo>
                  <a:pt x="1079429" y="1049026"/>
                  <a:pt x="1047189" y="1016786"/>
                  <a:pt x="1047189" y="977017"/>
                </a:cubicBezTo>
                <a:lnTo>
                  <a:pt x="1047189" y="688987"/>
                </a:lnTo>
                <a:cubicBezTo>
                  <a:pt x="1047189" y="649218"/>
                  <a:pt x="1079429" y="616978"/>
                  <a:pt x="1119198" y="616978"/>
                </a:cubicBezTo>
                <a:close/>
                <a:moveTo>
                  <a:pt x="565796" y="616978"/>
                </a:moveTo>
                <a:lnTo>
                  <a:pt x="853826" y="616978"/>
                </a:lnTo>
                <a:cubicBezTo>
                  <a:pt x="893595" y="616978"/>
                  <a:pt x="925835" y="649218"/>
                  <a:pt x="925835" y="688987"/>
                </a:cubicBezTo>
                <a:lnTo>
                  <a:pt x="925835" y="977017"/>
                </a:lnTo>
                <a:cubicBezTo>
                  <a:pt x="925835" y="1016786"/>
                  <a:pt x="893595" y="1049026"/>
                  <a:pt x="853826" y="1049026"/>
                </a:cubicBezTo>
                <a:lnTo>
                  <a:pt x="565796" y="1049026"/>
                </a:lnTo>
                <a:cubicBezTo>
                  <a:pt x="526027" y="1049026"/>
                  <a:pt x="493787" y="1016786"/>
                  <a:pt x="493787" y="977017"/>
                </a:cubicBezTo>
                <a:lnTo>
                  <a:pt x="493787" y="688987"/>
                </a:lnTo>
                <a:cubicBezTo>
                  <a:pt x="493787" y="649218"/>
                  <a:pt x="526027" y="616978"/>
                  <a:pt x="565796" y="616978"/>
                </a:cubicBezTo>
                <a:close/>
                <a:moveTo>
                  <a:pt x="306692" y="360040"/>
                </a:moveTo>
                <a:lnTo>
                  <a:pt x="306692" y="3528392"/>
                </a:lnTo>
                <a:lnTo>
                  <a:pt x="2754964" y="3528392"/>
                </a:lnTo>
                <a:lnTo>
                  <a:pt x="2754964" y="360040"/>
                </a:lnTo>
                <a:close/>
                <a:moveTo>
                  <a:pt x="223685" y="0"/>
                </a:moveTo>
                <a:lnTo>
                  <a:pt x="2837972" y="0"/>
                </a:lnTo>
                <a:cubicBezTo>
                  <a:pt x="2961510" y="0"/>
                  <a:pt x="3061657" y="100147"/>
                  <a:pt x="3061657" y="223685"/>
                </a:cubicBezTo>
                <a:lnTo>
                  <a:pt x="3061657" y="3664747"/>
                </a:lnTo>
                <a:cubicBezTo>
                  <a:pt x="3061657" y="3788285"/>
                  <a:pt x="2961510" y="3888432"/>
                  <a:pt x="2837972" y="3888432"/>
                </a:cubicBezTo>
                <a:lnTo>
                  <a:pt x="223685" y="3888432"/>
                </a:lnTo>
                <a:cubicBezTo>
                  <a:pt x="100147" y="3888432"/>
                  <a:pt x="0" y="3788285"/>
                  <a:pt x="0" y="3664747"/>
                </a:cubicBezTo>
                <a:lnTo>
                  <a:pt x="0" y="223685"/>
                </a:lnTo>
                <a:cubicBezTo>
                  <a:pt x="0" y="100147"/>
                  <a:pt x="100147" y="0"/>
                  <a:pt x="223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9" name="Rounded Rectangle 2">
            <a:extLst>
              <a:ext uri="{FF2B5EF4-FFF2-40B4-BE49-F238E27FC236}">
                <a16:creationId xmlns:a16="http://schemas.microsoft.com/office/drawing/2014/main" id="{98C62B6B-2FB2-49A1-998C-B1E5F1D54EBF}"/>
              </a:ext>
            </a:extLst>
          </p:cNvPr>
          <p:cNvSpPr>
            <a:spLocks noChangeAspect="1"/>
          </p:cNvSpPr>
          <p:nvPr/>
        </p:nvSpPr>
        <p:spPr>
          <a:xfrm>
            <a:off x="4977273" y="5413302"/>
            <a:ext cx="511704" cy="720000"/>
          </a:xfrm>
          <a:custGeom>
            <a:avLst/>
            <a:gdLst/>
            <a:ahLst/>
            <a:cxnLst/>
            <a:rect l="l" t="t" r="r" b="b"/>
            <a:pathLst>
              <a:path w="2160240" h="3880673">
                <a:moveTo>
                  <a:pt x="816120" y="3545649"/>
                </a:moveTo>
                <a:cubicBezTo>
                  <a:pt x="802865" y="3545649"/>
                  <a:pt x="792120" y="3556394"/>
                  <a:pt x="792120" y="3569649"/>
                </a:cubicBezTo>
                <a:lnTo>
                  <a:pt x="792120" y="3665649"/>
                </a:lnTo>
                <a:cubicBezTo>
                  <a:pt x="792120" y="3678904"/>
                  <a:pt x="802865" y="3689649"/>
                  <a:pt x="816120" y="3689649"/>
                </a:cubicBezTo>
                <a:lnTo>
                  <a:pt x="1344120" y="3689649"/>
                </a:lnTo>
                <a:cubicBezTo>
                  <a:pt x="1357375" y="3689649"/>
                  <a:pt x="1368120" y="3678904"/>
                  <a:pt x="1368120" y="3665649"/>
                </a:cubicBezTo>
                <a:lnTo>
                  <a:pt x="1368120" y="3569649"/>
                </a:lnTo>
                <a:cubicBezTo>
                  <a:pt x="1368120" y="3556394"/>
                  <a:pt x="1357375" y="3545649"/>
                  <a:pt x="1344120" y="3545649"/>
                </a:cubicBezTo>
                <a:close/>
                <a:moveTo>
                  <a:pt x="1458489" y="1982610"/>
                </a:moveTo>
                <a:lnTo>
                  <a:pt x="1698487" y="1982610"/>
                </a:lnTo>
                <a:cubicBezTo>
                  <a:pt x="1731625" y="1982610"/>
                  <a:pt x="1758488" y="2009473"/>
                  <a:pt x="1758488" y="2042611"/>
                </a:cubicBezTo>
                <a:lnTo>
                  <a:pt x="1758488" y="2282649"/>
                </a:lnTo>
                <a:cubicBezTo>
                  <a:pt x="1758488" y="2315787"/>
                  <a:pt x="1731625" y="2342650"/>
                  <a:pt x="1698487" y="2342650"/>
                </a:cubicBezTo>
                <a:lnTo>
                  <a:pt x="1458489" y="2342650"/>
                </a:lnTo>
                <a:cubicBezTo>
                  <a:pt x="1425351" y="2342650"/>
                  <a:pt x="1398488" y="2315787"/>
                  <a:pt x="1398488" y="2282649"/>
                </a:cubicBezTo>
                <a:lnTo>
                  <a:pt x="1398488" y="2042611"/>
                </a:lnTo>
                <a:cubicBezTo>
                  <a:pt x="1398488" y="2009473"/>
                  <a:pt x="1425351" y="1982610"/>
                  <a:pt x="1458489" y="1982610"/>
                </a:cubicBezTo>
                <a:close/>
                <a:moveTo>
                  <a:pt x="946089" y="1982610"/>
                </a:moveTo>
                <a:lnTo>
                  <a:pt x="1186087" y="1982610"/>
                </a:lnTo>
                <a:cubicBezTo>
                  <a:pt x="1219225" y="1982610"/>
                  <a:pt x="1246088" y="2009473"/>
                  <a:pt x="1246088" y="2042611"/>
                </a:cubicBezTo>
                <a:lnTo>
                  <a:pt x="1246088" y="2282649"/>
                </a:lnTo>
                <a:cubicBezTo>
                  <a:pt x="1246088" y="2315787"/>
                  <a:pt x="1219225" y="2342650"/>
                  <a:pt x="1186087" y="2342650"/>
                </a:cubicBezTo>
                <a:lnTo>
                  <a:pt x="946089" y="2342650"/>
                </a:lnTo>
                <a:cubicBezTo>
                  <a:pt x="912951" y="2342650"/>
                  <a:pt x="886088" y="2315787"/>
                  <a:pt x="886088" y="2282649"/>
                </a:cubicBezTo>
                <a:lnTo>
                  <a:pt x="886088" y="2042611"/>
                </a:lnTo>
                <a:cubicBezTo>
                  <a:pt x="886088" y="2009473"/>
                  <a:pt x="912951" y="1982610"/>
                  <a:pt x="946089" y="1982610"/>
                </a:cubicBezTo>
                <a:close/>
                <a:moveTo>
                  <a:pt x="434129" y="1982610"/>
                </a:moveTo>
                <a:lnTo>
                  <a:pt x="674127" y="1982610"/>
                </a:lnTo>
                <a:cubicBezTo>
                  <a:pt x="707265" y="1982610"/>
                  <a:pt x="734128" y="2009473"/>
                  <a:pt x="734128" y="2042611"/>
                </a:cubicBezTo>
                <a:lnTo>
                  <a:pt x="734128" y="2282649"/>
                </a:lnTo>
                <a:cubicBezTo>
                  <a:pt x="734128" y="2315787"/>
                  <a:pt x="707265" y="2342650"/>
                  <a:pt x="674127" y="2342650"/>
                </a:cubicBezTo>
                <a:lnTo>
                  <a:pt x="434129" y="2342650"/>
                </a:lnTo>
                <a:cubicBezTo>
                  <a:pt x="400991" y="2342650"/>
                  <a:pt x="374128" y="2315787"/>
                  <a:pt x="374128" y="2282649"/>
                </a:cubicBezTo>
                <a:lnTo>
                  <a:pt x="374128" y="2042611"/>
                </a:lnTo>
                <a:cubicBezTo>
                  <a:pt x="374128" y="2009473"/>
                  <a:pt x="400991" y="1982610"/>
                  <a:pt x="434129" y="1982610"/>
                </a:cubicBezTo>
                <a:close/>
                <a:moveTo>
                  <a:pt x="1458489" y="1434014"/>
                </a:moveTo>
                <a:lnTo>
                  <a:pt x="1698487" y="1434014"/>
                </a:lnTo>
                <a:cubicBezTo>
                  <a:pt x="1731625" y="1434014"/>
                  <a:pt x="1758488" y="1460877"/>
                  <a:pt x="1758488" y="1494015"/>
                </a:cubicBezTo>
                <a:lnTo>
                  <a:pt x="1758488" y="1734053"/>
                </a:lnTo>
                <a:cubicBezTo>
                  <a:pt x="1758488" y="1767191"/>
                  <a:pt x="1731625" y="1794054"/>
                  <a:pt x="1698487" y="1794054"/>
                </a:cubicBezTo>
                <a:lnTo>
                  <a:pt x="1458489" y="1794054"/>
                </a:lnTo>
                <a:cubicBezTo>
                  <a:pt x="1425351" y="1794054"/>
                  <a:pt x="1398488" y="1767191"/>
                  <a:pt x="1398488" y="1734053"/>
                </a:cubicBezTo>
                <a:lnTo>
                  <a:pt x="1398488" y="1494015"/>
                </a:lnTo>
                <a:cubicBezTo>
                  <a:pt x="1398488" y="1460877"/>
                  <a:pt x="1425351" y="1434014"/>
                  <a:pt x="1458489" y="1434014"/>
                </a:cubicBezTo>
                <a:close/>
                <a:moveTo>
                  <a:pt x="946089" y="1434014"/>
                </a:moveTo>
                <a:lnTo>
                  <a:pt x="1186087" y="1434014"/>
                </a:lnTo>
                <a:cubicBezTo>
                  <a:pt x="1219225" y="1434014"/>
                  <a:pt x="1246088" y="1460877"/>
                  <a:pt x="1246088" y="1494015"/>
                </a:cubicBezTo>
                <a:lnTo>
                  <a:pt x="1246088" y="1734053"/>
                </a:lnTo>
                <a:cubicBezTo>
                  <a:pt x="1246088" y="1767191"/>
                  <a:pt x="1219225" y="1794054"/>
                  <a:pt x="1186087" y="1794054"/>
                </a:cubicBezTo>
                <a:lnTo>
                  <a:pt x="946089" y="1794054"/>
                </a:lnTo>
                <a:cubicBezTo>
                  <a:pt x="912951" y="1794054"/>
                  <a:pt x="886088" y="1767191"/>
                  <a:pt x="886088" y="1734053"/>
                </a:cubicBezTo>
                <a:lnTo>
                  <a:pt x="886088" y="1494015"/>
                </a:lnTo>
                <a:cubicBezTo>
                  <a:pt x="886088" y="1460877"/>
                  <a:pt x="912951" y="1434014"/>
                  <a:pt x="946089" y="1434014"/>
                </a:cubicBezTo>
                <a:close/>
                <a:moveTo>
                  <a:pt x="434129" y="1434014"/>
                </a:moveTo>
                <a:lnTo>
                  <a:pt x="674127" y="1434014"/>
                </a:lnTo>
                <a:cubicBezTo>
                  <a:pt x="707265" y="1434014"/>
                  <a:pt x="734128" y="1460877"/>
                  <a:pt x="734128" y="1494015"/>
                </a:cubicBezTo>
                <a:lnTo>
                  <a:pt x="734128" y="1734053"/>
                </a:lnTo>
                <a:cubicBezTo>
                  <a:pt x="734128" y="1767191"/>
                  <a:pt x="707265" y="1794054"/>
                  <a:pt x="674127" y="1794054"/>
                </a:cubicBezTo>
                <a:lnTo>
                  <a:pt x="434129" y="1794054"/>
                </a:lnTo>
                <a:cubicBezTo>
                  <a:pt x="400991" y="1794054"/>
                  <a:pt x="374128" y="1767191"/>
                  <a:pt x="374128" y="1734053"/>
                </a:cubicBezTo>
                <a:lnTo>
                  <a:pt x="374128" y="1494015"/>
                </a:lnTo>
                <a:cubicBezTo>
                  <a:pt x="374128" y="1460877"/>
                  <a:pt x="400991" y="1434014"/>
                  <a:pt x="434129" y="1434014"/>
                </a:cubicBezTo>
                <a:close/>
                <a:moveTo>
                  <a:pt x="1458489" y="885417"/>
                </a:moveTo>
                <a:lnTo>
                  <a:pt x="1698487" y="885417"/>
                </a:lnTo>
                <a:cubicBezTo>
                  <a:pt x="1731625" y="885417"/>
                  <a:pt x="1758488" y="912280"/>
                  <a:pt x="1758488" y="945418"/>
                </a:cubicBezTo>
                <a:lnTo>
                  <a:pt x="1758488" y="1185456"/>
                </a:lnTo>
                <a:cubicBezTo>
                  <a:pt x="1758488" y="1218594"/>
                  <a:pt x="1731625" y="1245457"/>
                  <a:pt x="1698487" y="1245457"/>
                </a:cubicBezTo>
                <a:lnTo>
                  <a:pt x="1458489" y="1245457"/>
                </a:lnTo>
                <a:cubicBezTo>
                  <a:pt x="1425351" y="1245457"/>
                  <a:pt x="1398488" y="1218594"/>
                  <a:pt x="1398488" y="1185456"/>
                </a:cubicBezTo>
                <a:lnTo>
                  <a:pt x="1398488" y="945418"/>
                </a:lnTo>
                <a:cubicBezTo>
                  <a:pt x="1398488" y="912280"/>
                  <a:pt x="1425351" y="885417"/>
                  <a:pt x="1458489" y="885417"/>
                </a:cubicBezTo>
                <a:close/>
                <a:moveTo>
                  <a:pt x="946089" y="885417"/>
                </a:moveTo>
                <a:lnTo>
                  <a:pt x="1186087" y="885417"/>
                </a:lnTo>
                <a:cubicBezTo>
                  <a:pt x="1219225" y="885417"/>
                  <a:pt x="1246088" y="912280"/>
                  <a:pt x="1246088" y="945418"/>
                </a:cubicBezTo>
                <a:lnTo>
                  <a:pt x="1246088" y="1185456"/>
                </a:lnTo>
                <a:cubicBezTo>
                  <a:pt x="1246088" y="1218594"/>
                  <a:pt x="1219225" y="1245457"/>
                  <a:pt x="1186087" y="1245457"/>
                </a:cubicBezTo>
                <a:lnTo>
                  <a:pt x="946089" y="1245457"/>
                </a:lnTo>
                <a:cubicBezTo>
                  <a:pt x="912951" y="1245457"/>
                  <a:pt x="886088" y="1218594"/>
                  <a:pt x="886088" y="1185456"/>
                </a:cubicBezTo>
                <a:lnTo>
                  <a:pt x="886088" y="945418"/>
                </a:lnTo>
                <a:cubicBezTo>
                  <a:pt x="886088" y="912280"/>
                  <a:pt x="912951" y="885417"/>
                  <a:pt x="946089" y="885417"/>
                </a:cubicBezTo>
                <a:close/>
                <a:moveTo>
                  <a:pt x="434129" y="885417"/>
                </a:moveTo>
                <a:lnTo>
                  <a:pt x="674127" y="885417"/>
                </a:lnTo>
                <a:cubicBezTo>
                  <a:pt x="707265" y="885417"/>
                  <a:pt x="734128" y="912280"/>
                  <a:pt x="734128" y="945418"/>
                </a:cubicBezTo>
                <a:lnTo>
                  <a:pt x="734128" y="1185456"/>
                </a:lnTo>
                <a:cubicBezTo>
                  <a:pt x="734128" y="1218594"/>
                  <a:pt x="707265" y="1245457"/>
                  <a:pt x="674127" y="1245457"/>
                </a:cubicBezTo>
                <a:lnTo>
                  <a:pt x="434129" y="1245457"/>
                </a:lnTo>
                <a:cubicBezTo>
                  <a:pt x="400991" y="1245457"/>
                  <a:pt x="374128" y="1218594"/>
                  <a:pt x="374128" y="1185456"/>
                </a:cubicBezTo>
                <a:lnTo>
                  <a:pt x="374128" y="945418"/>
                </a:lnTo>
                <a:cubicBezTo>
                  <a:pt x="374128" y="912280"/>
                  <a:pt x="400991" y="885417"/>
                  <a:pt x="434129" y="885417"/>
                </a:cubicBezTo>
                <a:close/>
                <a:moveTo>
                  <a:pt x="216024" y="608188"/>
                </a:moveTo>
                <a:lnTo>
                  <a:pt x="216024" y="3272484"/>
                </a:lnTo>
                <a:lnTo>
                  <a:pt x="1944216" y="3272484"/>
                </a:lnTo>
                <a:lnTo>
                  <a:pt x="1944216" y="608188"/>
                </a:lnTo>
                <a:close/>
                <a:moveTo>
                  <a:pt x="912102" y="305289"/>
                </a:moveTo>
                <a:cubicBezTo>
                  <a:pt x="905473" y="305289"/>
                  <a:pt x="900100" y="310662"/>
                  <a:pt x="900100" y="317291"/>
                </a:cubicBezTo>
                <a:lnTo>
                  <a:pt x="900100" y="365295"/>
                </a:lnTo>
                <a:cubicBezTo>
                  <a:pt x="900100" y="371924"/>
                  <a:pt x="905473" y="377297"/>
                  <a:pt x="912102" y="377297"/>
                </a:cubicBezTo>
                <a:lnTo>
                  <a:pt x="1248138" y="377297"/>
                </a:lnTo>
                <a:cubicBezTo>
                  <a:pt x="1254767" y="377297"/>
                  <a:pt x="1260140" y="371924"/>
                  <a:pt x="1260140" y="365295"/>
                </a:cubicBezTo>
                <a:lnTo>
                  <a:pt x="1260140" y="317291"/>
                </a:lnTo>
                <a:cubicBezTo>
                  <a:pt x="1260140" y="310662"/>
                  <a:pt x="1254767" y="305289"/>
                  <a:pt x="1248138" y="305289"/>
                </a:cubicBezTo>
                <a:close/>
                <a:moveTo>
                  <a:pt x="278153" y="0"/>
                </a:moveTo>
                <a:lnTo>
                  <a:pt x="1882087" y="0"/>
                </a:lnTo>
                <a:cubicBezTo>
                  <a:pt x="2035707" y="0"/>
                  <a:pt x="2160240" y="124533"/>
                  <a:pt x="2160240" y="278153"/>
                </a:cubicBezTo>
                <a:lnTo>
                  <a:pt x="2160240" y="3602520"/>
                </a:lnTo>
                <a:cubicBezTo>
                  <a:pt x="2160240" y="3756140"/>
                  <a:pt x="2035707" y="3880673"/>
                  <a:pt x="1882087" y="3880673"/>
                </a:cubicBezTo>
                <a:lnTo>
                  <a:pt x="278153" y="3880673"/>
                </a:lnTo>
                <a:cubicBezTo>
                  <a:pt x="124533" y="3880673"/>
                  <a:pt x="0" y="3756140"/>
                  <a:pt x="0" y="3602520"/>
                </a:cubicBezTo>
                <a:lnTo>
                  <a:pt x="0" y="278153"/>
                </a:lnTo>
                <a:cubicBezTo>
                  <a:pt x="0" y="124533"/>
                  <a:pt x="124533" y="0"/>
                  <a:pt x="2781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0" name="TextBox 49">
            <a:extLst>
              <a:ext uri="{FF2B5EF4-FFF2-40B4-BE49-F238E27FC236}">
                <a16:creationId xmlns:a16="http://schemas.microsoft.com/office/drawing/2014/main" id="{800E7916-2880-4C85-B216-46419C24D8A8}"/>
              </a:ext>
            </a:extLst>
          </p:cNvPr>
          <p:cNvSpPr txBox="1"/>
          <p:nvPr/>
        </p:nvSpPr>
        <p:spPr>
          <a:xfrm>
            <a:off x="5496564" y="5173137"/>
            <a:ext cx="1851661" cy="1015663"/>
          </a:xfrm>
          <a:prstGeom prst="rect">
            <a:avLst/>
          </a:prstGeom>
          <a:noFill/>
        </p:spPr>
        <p:txBody>
          <a:bodyPr wrap="square" rtlCol="0">
            <a:spAutoFit/>
          </a:bodyPr>
          <a:lstStyle/>
          <a:p>
            <a:r>
              <a:rPr lang="en-US" altLang="ko-KR" sz="1200">
                <a:cs typeface="Arial" pitchFamily="34" charset="0"/>
              </a:rPr>
              <a:t>You can simply impress your audience and add a unique zing and appeal to your Presentations. </a:t>
            </a:r>
            <a:endParaRPr lang="ko-KR" altLang="en-US" sz="1200">
              <a:cs typeface="Arial" pitchFamily="34" charset="0"/>
            </a:endParaRPr>
          </a:p>
        </p:txBody>
      </p:sp>
      <p:sp>
        <p:nvSpPr>
          <p:cNvPr id="51" name="TextBox 50">
            <a:extLst>
              <a:ext uri="{FF2B5EF4-FFF2-40B4-BE49-F238E27FC236}">
                <a16:creationId xmlns:a16="http://schemas.microsoft.com/office/drawing/2014/main" id="{375D4A53-A6C1-47FA-9B0A-E9ABFA739374}"/>
              </a:ext>
            </a:extLst>
          </p:cNvPr>
          <p:cNvSpPr txBox="1"/>
          <p:nvPr/>
        </p:nvSpPr>
        <p:spPr>
          <a:xfrm>
            <a:off x="8480871" y="5192553"/>
            <a:ext cx="1851661" cy="1015663"/>
          </a:xfrm>
          <a:prstGeom prst="rect">
            <a:avLst/>
          </a:prstGeom>
          <a:noFill/>
        </p:spPr>
        <p:txBody>
          <a:bodyPr wrap="square" rtlCol="0">
            <a:spAutoFit/>
          </a:bodyPr>
          <a:lstStyle/>
          <a:p>
            <a:r>
              <a:rPr lang="en-US" altLang="ko-KR" sz="1200">
                <a:cs typeface="Arial" pitchFamily="34" charset="0"/>
              </a:rPr>
              <a:t>You can simply impress your audience and add a unique zing and appeal to your Presentations. </a:t>
            </a:r>
            <a:endParaRPr lang="ko-KR" altLang="en-US" sz="1200">
              <a:cs typeface="Arial" pitchFamily="34" charset="0"/>
            </a:endParaRPr>
          </a:p>
        </p:txBody>
      </p:sp>
      <p:sp>
        <p:nvSpPr>
          <p:cNvPr id="3" name="Paralelogramo 2">
            <a:extLst>
              <a:ext uri="{FF2B5EF4-FFF2-40B4-BE49-F238E27FC236}">
                <a16:creationId xmlns:a16="http://schemas.microsoft.com/office/drawing/2014/main" id="{E4B8E1FF-83D6-4F4F-800A-B4816366F8EC}"/>
              </a:ext>
            </a:extLst>
          </p:cNvPr>
          <p:cNvSpPr/>
          <p:nvPr/>
        </p:nvSpPr>
        <p:spPr>
          <a:xfrm>
            <a:off x="554636" y="0"/>
            <a:ext cx="3282846" cy="6858000"/>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Imagen 4">
            <a:extLst>
              <a:ext uri="{FF2B5EF4-FFF2-40B4-BE49-F238E27FC236}">
                <a16:creationId xmlns:a16="http://schemas.microsoft.com/office/drawing/2014/main" id="{8198FF2D-7F80-4F62-9E24-0F1CD44B1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10" y="1476103"/>
            <a:ext cx="4942703" cy="6858000"/>
          </a:xfrm>
          <a:prstGeom prst="rect">
            <a:avLst/>
          </a:prstGeom>
        </p:spPr>
      </p:pic>
    </p:spTree>
    <p:extLst>
      <p:ext uri="{BB962C8B-B14F-4D97-AF65-F5344CB8AC3E}">
        <p14:creationId xmlns:p14="http://schemas.microsoft.com/office/powerpoint/2010/main" val="27379425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2F4F131A-3A5B-4C45-9C61-52BA9E2311C1}"/>
              </a:ext>
            </a:extLst>
          </p:cNvPr>
          <p:cNvPicPr>
            <a:picLocks noChangeAspect="1"/>
          </p:cNvPicPr>
          <p:nvPr/>
        </p:nvPicPr>
        <p:blipFill>
          <a:blip r:embed="rId3">
            <a:extLst>
              <a:ext uri="{28A0092B-C50C-407E-A947-70E740481C1C}">
                <a14:useLocalDpi xmlns:a14="http://schemas.microsoft.com/office/drawing/2010/main" val="0"/>
              </a:ext>
            </a:extLst>
          </a:blip>
          <a:srcRect l="14069"/>
          <a:stretch>
            <a:fillRect/>
          </a:stretch>
        </p:blipFill>
        <p:spPr>
          <a:xfrm>
            <a:off x="5444042" y="471127"/>
            <a:ext cx="6747958" cy="5893116"/>
          </a:xfrm>
          <a:prstGeom prst="rect">
            <a:avLst/>
          </a:prstGeom>
        </p:spPr>
      </p:pic>
      <p:sp>
        <p:nvSpPr>
          <p:cNvPr id="2" name="Rectangle 1">
            <a:extLst>
              <a:ext uri="{FF2B5EF4-FFF2-40B4-BE49-F238E27FC236}">
                <a16:creationId xmlns:a16="http://schemas.microsoft.com/office/drawing/2014/main" id="{29EAB501-DAC3-4A55-A55C-A9B7A36E1199}"/>
              </a:ext>
            </a:extLst>
          </p:cNvPr>
          <p:cNvSpPr/>
          <p:nvPr/>
        </p:nvSpPr>
        <p:spPr>
          <a:xfrm>
            <a:off x="199175" y="158438"/>
            <a:ext cx="5244867" cy="6518495"/>
          </a:xfrm>
          <a:prstGeom prst="rect">
            <a:avLst/>
          </a:prstGeom>
          <a:solidFill>
            <a:srgbClr val="1EA9F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그룹 9">
            <a:extLst>
              <a:ext uri="{FF2B5EF4-FFF2-40B4-BE49-F238E27FC236}">
                <a16:creationId xmlns:a16="http://schemas.microsoft.com/office/drawing/2014/main" id="{1734BFDE-0610-4898-BC8A-74C7EF63268D}"/>
              </a:ext>
            </a:extLst>
          </p:cNvPr>
          <p:cNvGrpSpPr/>
          <p:nvPr/>
        </p:nvGrpSpPr>
        <p:grpSpPr>
          <a:xfrm>
            <a:off x="707547" y="2796675"/>
            <a:ext cx="4512637" cy="1106575"/>
            <a:chOff x="4932040" y="2183693"/>
            <a:chExt cx="4029507" cy="1106574"/>
          </a:xfrm>
        </p:grpSpPr>
        <p:sp>
          <p:nvSpPr>
            <p:cNvPr id="4" name="TextBox 3">
              <a:extLst>
                <a:ext uri="{FF2B5EF4-FFF2-40B4-BE49-F238E27FC236}">
                  <a16:creationId xmlns:a16="http://schemas.microsoft.com/office/drawing/2014/main" id="{DC194CDD-648A-411F-8BE6-E51B61D61C2B}"/>
                </a:ext>
              </a:extLst>
            </p:cNvPr>
            <p:cNvSpPr txBox="1"/>
            <p:nvPr/>
          </p:nvSpPr>
          <p:spPr>
            <a:xfrm>
              <a:off x="4932040" y="2183693"/>
              <a:ext cx="4029507" cy="523219"/>
            </a:xfrm>
            <a:prstGeom prst="rect">
              <a:avLst/>
            </a:prstGeom>
            <a:noFill/>
          </p:spPr>
          <p:txBody>
            <a:bodyPr wrap="square" rtlCol="0" anchor="ctr">
              <a:spAutoFit/>
            </a:bodyPr>
            <a:lstStyle/>
            <a:p>
              <a:r>
                <a:rPr lang="en-US" altLang="ko-KR" sz="2800" b="1">
                  <a:solidFill>
                    <a:schemeClr val="bg1"/>
                  </a:solidFill>
                </a:rPr>
                <a:t>Content A</a:t>
              </a:r>
              <a:endParaRPr lang="ko-KR" altLang="en-US" sz="2800" b="1">
                <a:solidFill>
                  <a:schemeClr val="bg1"/>
                </a:solidFill>
              </a:endParaRPr>
            </a:p>
          </p:txBody>
        </p:sp>
        <p:sp>
          <p:nvSpPr>
            <p:cNvPr id="5" name="TextBox 4">
              <a:extLst>
                <a:ext uri="{FF2B5EF4-FFF2-40B4-BE49-F238E27FC236}">
                  <a16:creationId xmlns:a16="http://schemas.microsoft.com/office/drawing/2014/main" id="{73175D77-4221-4572-9CA3-210E6717130F}"/>
                </a:ext>
              </a:extLst>
            </p:cNvPr>
            <p:cNvSpPr txBox="1"/>
            <p:nvPr/>
          </p:nvSpPr>
          <p:spPr>
            <a:xfrm>
              <a:off x="4939819" y="2643937"/>
              <a:ext cx="4001699" cy="646330"/>
            </a:xfrm>
            <a:prstGeom prst="rect">
              <a:avLst/>
            </a:prstGeom>
            <a:noFill/>
          </p:spPr>
          <p:txBody>
            <a:bodyPr wrap="square" rtlCol="0">
              <a:spAutoFit/>
            </a:bodyPr>
            <a:lstStyle/>
            <a:p>
              <a:r>
                <a:rPr lang="en-US" altLang="ko-KR" sz="1200">
                  <a:solidFill>
                    <a:schemeClr val="bg1"/>
                  </a:solidFill>
                </a:rPr>
                <a:t>Get a modern PowerPoint  Presentation that is beautifully designed. I hope and I believe that this Template will your Time, Money and Reputation. </a:t>
              </a:r>
              <a:r>
                <a:rPr lang="en-US" altLang="ko-KR" sz="1200">
                  <a:solidFill>
                    <a:schemeClr val="bg1"/>
                  </a:solidFill>
                  <a:cs typeface="Arial" pitchFamily="34" charset="0"/>
                </a:rPr>
                <a:t>Easy to change colors, photos and Text. </a:t>
              </a:r>
              <a:endParaRPr lang="en-US" altLang="ko-KR" sz="1200">
                <a:solidFill>
                  <a:schemeClr val="bg1"/>
                </a:solidFill>
              </a:endParaRPr>
            </a:p>
          </p:txBody>
        </p:sp>
      </p:grpSp>
      <p:grpSp>
        <p:nvGrpSpPr>
          <p:cNvPr id="6" name="그룹 8">
            <a:extLst>
              <a:ext uri="{FF2B5EF4-FFF2-40B4-BE49-F238E27FC236}">
                <a16:creationId xmlns:a16="http://schemas.microsoft.com/office/drawing/2014/main" id="{7C0BCCB9-DB42-4C51-993D-50CFE915E97C}"/>
              </a:ext>
            </a:extLst>
          </p:cNvPr>
          <p:cNvGrpSpPr/>
          <p:nvPr/>
        </p:nvGrpSpPr>
        <p:grpSpPr>
          <a:xfrm>
            <a:off x="722213" y="4092819"/>
            <a:ext cx="4498711" cy="1106575"/>
            <a:chOff x="4947415" y="3479837"/>
            <a:chExt cx="4017073" cy="1106574"/>
          </a:xfrm>
        </p:grpSpPr>
        <p:sp>
          <p:nvSpPr>
            <p:cNvPr id="7" name="TextBox 6">
              <a:extLst>
                <a:ext uri="{FF2B5EF4-FFF2-40B4-BE49-F238E27FC236}">
                  <a16:creationId xmlns:a16="http://schemas.microsoft.com/office/drawing/2014/main" id="{F00DBD60-2A08-4C1C-84C7-A7C55C04029A}"/>
                </a:ext>
              </a:extLst>
            </p:cNvPr>
            <p:cNvSpPr txBox="1"/>
            <p:nvPr/>
          </p:nvSpPr>
          <p:spPr>
            <a:xfrm>
              <a:off x="4947415" y="3479837"/>
              <a:ext cx="4001699" cy="523219"/>
            </a:xfrm>
            <a:prstGeom prst="rect">
              <a:avLst/>
            </a:prstGeom>
            <a:noFill/>
          </p:spPr>
          <p:txBody>
            <a:bodyPr wrap="square" rtlCol="0" anchor="ctr">
              <a:spAutoFit/>
            </a:bodyPr>
            <a:lstStyle/>
            <a:p>
              <a:r>
                <a:rPr lang="en-US" altLang="ko-KR" sz="2800" b="1">
                  <a:solidFill>
                    <a:schemeClr val="bg1"/>
                  </a:solidFill>
                </a:rPr>
                <a:t>Content B</a:t>
              </a:r>
              <a:endParaRPr lang="ko-KR" altLang="en-US" sz="2800" b="1">
                <a:solidFill>
                  <a:schemeClr val="bg1"/>
                </a:solidFill>
              </a:endParaRPr>
            </a:p>
          </p:txBody>
        </p:sp>
        <p:sp>
          <p:nvSpPr>
            <p:cNvPr id="8" name="TextBox 7">
              <a:extLst>
                <a:ext uri="{FF2B5EF4-FFF2-40B4-BE49-F238E27FC236}">
                  <a16:creationId xmlns:a16="http://schemas.microsoft.com/office/drawing/2014/main" id="{27FA0994-79BB-45CD-B865-0A368E3E5356}"/>
                </a:ext>
              </a:extLst>
            </p:cNvPr>
            <p:cNvSpPr txBox="1"/>
            <p:nvPr/>
          </p:nvSpPr>
          <p:spPr>
            <a:xfrm>
              <a:off x="4955194" y="3940081"/>
              <a:ext cx="4009294" cy="646330"/>
            </a:xfrm>
            <a:prstGeom prst="rect">
              <a:avLst/>
            </a:prstGeom>
            <a:noFill/>
          </p:spPr>
          <p:txBody>
            <a:bodyPr wrap="square" rtlCol="0">
              <a:spAutoFit/>
            </a:bodyPr>
            <a:lstStyle/>
            <a:p>
              <a:r>
                <a:rPr lang="en-US" altLang="ko-KR" sz="1200">
                  <a:solidFill>
                    <a:schemeClr val="bg1"/>
                  </a:solidFill>
                </a:rPr>
                <a:t>Get a modern PowerPoint  Presentation that is beautifully designed. I hope and I believe that this Template will your Time, Money and Reputation. </a:t>
              </a:r>
              <a:r>
                <a:rPr lang="en-US" altLang="ko-KR" sz="1200">
                  <a:solidFill>
                    <a:schemeClr val="bg1"/>
                  </a:solidFill>
                  <a:cs typeface="Arial" pitchFamily="34" charset="0"/>
                </a:rPr>
                <a:t>Easy to change colors, photos and Text. </a:t>
              </a:r>
              <a:endParaRPr lang="en-US" altLang="ko-KR" sz="1200">
                <a:solidFill>
                  <a:schemeClr val="bg1"/>
                </a:solidFill>
              </a:endParaRPr>
            </a:p>
          </p:txBody>
        </p:sp>
      </p:grpSp>
      <p:grpSp>
        <p:nvGrpSpPr>
          <p:cNvPr id="9" name="그룹 5">
            <a:extLst>
              <a:ext uri="{FF2B5EF4-FFF2-40B4-BE49-F238E27FC236}">
                <a16:creationId xmlns:a16="http://schemas.microsoft.com/office/drawing/2014/main" id="{A2E42BF9-FCF6-4072-B0CD-72CE475EE424}"/>
              </a:ext>
            </a:extLst>
          </p:cNvPr>
          <p:cNvGrpSpPr/>
          <p:nvPr/>
        </p:nvGrpSpPr>
        <p:grpSpPr>
          <a:xfrm>
            <a:off x="738614" y="5316955"/>
            <a:ext cx="4462351" cy="1106575"/>
            <a:chOff x="4962790" y="4703973"/>
            <a:chExt cx="3984605" cy="1106574"/>
          </a:xfrm>
        </p:grpSpPr>
        <p:sp>
          <p:nvSpPr>
            <p:cNvPr id="10" name="TextBox 9">
              <a:extLst>
                <a:ext uri="{FF2B5EF4-FFF2-40B4-BE49-F238E27FC236}">
                  <a16:creationId xmlns:a16="http://schemas.microsoft.com/office/drawing/2014/main" id="{26D3B016-4A8F-4C0E-9F21-04CEC29D3FA4}"/>
                </a:ext>
              </a:extLst>
            </p:cNvPr>
            <p:cNvSpPr txBox="1"/>
            <p:nvPr/>
          </p:nvSpPr>
          <p:spPr>
            <a:xfrm>
              <a:off x="4962790" y="4703973"/>
              <a:ext cx="3984605" cy="523219"/>
            </a:xfrm>
            <a:prstGeom prst="rect">
              <a:avLst/>
            </a:prstGeom>
            <a:noFill/>
          </p:spPr>
          <p:txBody>
            <a:bodyPr wrap="square" rtlCol="0" anchor="ctr">
              <a:spAutoFit/>
            </a:bodyPr>
            <a:lstStyle/>
            <a:p>
              <a:r>
                <a:rPr lang="en-US" altLang="ko-KR" sz="2800" b="1">
                  <a:solidFill>
                    <a:schemeClr val="bg1"/>
                  </a:solidFill>
                </a:rPr>
                <a:t>Content C</a:t>
              </a:r>
              <a:endParaRPr lang="ko-KR" altLang="en-US" sz="2800" b="1">
                <a:solidFill>
                  <a:schemeClr val="bg1"/>
                </a:solidFill>
              </a:endParaRPr>
            </a:p>
          </p:txBody>
        </p:sp>
        <p:sp>
          <p:nvSpPr>
            <p:cNvPr id="11" name="TextBox 10">
              <a:extLst>
                <a:ext uri="{FF2B5EF4-FFF2-40B4-BE49-F238E27FC236}">
                  <a16:creationId xmlns:a16="http://schemas.microsoft.com/office/drawing/2014/main" id="{C26BD28A-91FB-40C5-ACA5-5BC895681F5A}"/>
                </a:ext>
              </a:extLst>
            </p:cNvPr>
            <p:cNvSpPr txBox="1"/>
            <p:nvPr/>
          </p:nvSpPr>
          <p:spPr>
            <a:xfrm>
              <a:off x="4970569" y="5164217"/>
              <a:ext cx="3976826" cy="646330"/>
            </a:xfrm>
            <a:prstGeom prst="rect">
              <a:avLst/>
            </a:prstGeom>
            <a:noFill/>
          </p:spPr>
          <p:txBody>
            <a:bodyPr wrap="square" rtlCol="0">
              <a:spAutoFit/>
            </a:bodyPr>
            <a:lstStyle/>
            <a:p>
              <a:r>
                <a:rPr lang="en-US" altLang="ko-KR" sz="1200">
                  <a:solidFill>
                    <a:schemeClr val="bg1"/>
                  </a:solidFill>
                </a:rPr>
                <a:t>Get a modern PowerPoint  Presentation that is beautifully designed. I hope and I believe that this Template will your Time, Money and Reputation. </a:t>
              </a:r>
              <a:r>
                <a:rPr lang="en-US" altLang="ko-KR" sz="1200">
                  <a:solidFill>
                    <a:schemeClr val="bg1"/>
                  </a:solidFill>
                  <a:cs typeface="Arial" pitchFamily="34" charset="0"/>
                </a:rPr>
                <a:t>Easy to change colors, photos and Text. </a:t>
              </a:r>
              <a:endParaRPr lang="en-US" altLang="ko-KR" sz="1200">
                <a:solidFill>
                  <a:schemeClr val="bg1"/>
                </a:solidFill>
              </a:endParaRPr>
            </a:p>
          </p:txBody>
        </p:sp>
      </p:grpSp>
      <p:sp>
        <p:nvSpPr>
          <p:cNvPr id="12" name="TextBox 11">
            <a:extLst>
              <a:ext uri="{FF2B5EF4-FFF2-40B4-BE49-F238E27FC236}">
                <a16:creationId xmlns:a16="http://schemas.microsoft.com/office/drawing/2014/main" id="{1ABE4AD7-2A5D-45EA-A4AC-AA20E2B3EBD2}"/>
              </a:ext>
            </a:extLst>
          </p:cNvPr>
          <p:cNvSpPr txBox="1"/>
          <p:nvPr/>
        </p:nvSpPr>
        <p:spPr>
          <a:xfrm>
            <a:off x="707545" y="316789"/>
            <a:ext cx="4253547" cy="769441"/>
          </a:xfrm>
          <a:prstGeom prst="rect">
            <a:avLst/>
          </a:prstGeom>
          <a:noFill/>
        </p:spPr>
        <p:txBody>
          <a:bodyPr wrap="square" rtlCol="0" anchor="ctr">
            <a:spAutoFit/>
          </a:bodyPr>
          <a:lstStyle/>
          <a:p>
            <a:pPr algn="dist"/>
            <a:r>
              <a:rPr lang="en-US" altLang="ko-KR" sz="4400" b="1">
                <a:solidFill>
                  <a:schemeClr val="bg1"/>
                </a:solidFill>
                <a:latin typeface="+mj-lt"/>
                <a:cs typeface="Arial" pitchFamily="34" charset="0"/>
              </a:rPr>
              <a:t>AWESOME</a:t>
            </a:r>
          </a:p>
        </p:txBody>
      </p:sp>
      <p:sp>
        <p:nvSpPr>
          <p:cNvPr id="13" name="TextBox 12">
            <a:extLst>
              <a:ext uri="{FF2B5EF4-FFF2-40B4-BE49-F238E27FC236}">
                <a16:creationId xmlns:a16="http://schemas.microsoft.com/office/drawing/2014/main" id="{1ECB2A4D-2288-4909-8E0A-5C424D92928C}"/>
              </a:ext>
            </a:extLst>
          </p:cNvPr>
          <p:cNvSpPr txBox="1"/>
          <p:nvPr/>
        </p:nvSpPr>
        <p:spPr>
          <a:xfrm>
            <a:off x="707545" y="963950"/>
            <a:ext cx="4253547" cy="584775"/>
          </a:xfrm>
          <a:prstGeom prst="rect">
            <a:avLst/>
          </a:prstGeom>
          <a:noFill/>
        </p:spPr>
        <p:txBody>
          <a:bodyPr wrap="square" rtlCol="0" anchor="ctr">
            <a:spAutoFit/>
          </a:bodyPr>
          <a:lstStyle/>
          <a:p>
            <a:pPr algn="dist"/>
            <a:r>
              <a:rPr lang="en-GB" altLang="ko-KR" sz="3200" b="1">
                <a:solidFill>
                  <a:schemeClr val="bg1"/>
                </a:solidFill>
                <a:cs typeface="Arial" pitchFamily="34" charset="0"/>
              </a:rPr>
              <a:t>PRESENTATION</a:t>
            </a:r>
            <a:endParaRPr lang="ko-KR" altLang="en-US" sz="3200" b="1">
              <a:solidFill>
                <a:schemeClr val="bg1"/>
              </a:solidFill>
              <a:cs typeface="Arial" pitchFamily="34" charset="0"/>
            </a:endParaRPr>
          </a:p>
        </p:txBody>
      </p:sp>
      <p:sp>
        <p:nvSpPr>
          <p:cNvPr id="14" name="TextBox 13">
            <a:extLst>
              <a:ext uri="{FF2B5EF4-FFF2-40B4-BE49-F238E27FC236}">
                <a16:creationId xmlns:a16="http://schemas.microsoft.com/office/drawing/2014/main" id="{E49FE22E-56E8-49D9-9A90-CFC29FCF8BDB}"/>
              </a:ext>
            </a:extLst>
          </p:cNvPr>
          <p:cNvSpPr txBox="1"/>
          <p:nvPr/>
        </p:nvSpPr>
        <p:spPr>
          <a:xfrm>
            <a:off x="747328" y="1996772"/>
            <a:ext cx="4253545" cy="707886"/>
          </a:xfrm>
          <a:prstGeom prst="rect">
            <a:avLst/>
          </a:prstGeom>
          <a:noFill/>
        </p:spPr>
        <p:txBody>
          <a:bodyPr wrap="square" rtlCol="0">
            <a:spAutoFit/>
          </a:bodyPr>
          <a:lstStyle/>
          <a:p>
            <a:pPr algn="dist"/>
            <a:r>
              <a:rPr lang="en-US" altLang="ko-KR" sz="2000">
                <a:solidFill>
                  <a:schemeClr val="bg1"/>
                </a:solidFill>
                <a:ea typeface="FZShuTi" pitchFamily="2" charset="-122"/>
                <a:cs typeface="Arial" pitchFamily="34" charset="0"/>
              </a:rPr>
              <a:t>EASY TO CHANGE COLORS, PHOTOS.   </a:t>
            </a:r>
            <a:endParaRPr lang="ko-KR" altLang="en-US" sz="2000">
              <a:solidFill>
                <a:schemeClr val="bg1"/>
              </a:solidFill>
              <a:cs typeface="Arial" pitchFamily="34" charset="0"/>
            </a:endParaRPr>
          </a:p>
        </p:txBody>
      </p:sp>
    </p:spTree>
    <p:extLst>
      <p:ext uri="{BB962C8B-B14F-4D97-AF65-F5344CB8AC3E}">
        <p14:creationId xmlns:p14="http://schemas.microsoft.com/office/powerpoint/2010/main" val="32226979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5">
            <a:extLst>
              <a:ext uri="{FF2B5EF4-FFF2-40B4-BE49-F238E27FC236}">
                <a16:creationId xmlns:a16="http://schemas.microsoft.com/office/drawing/2014/main" id="{173C852E-26BE-43A5-AA1E-F8AE95279E29}"/>
              </a:ext>
            </a:extLst>
          </p:cNvPr>
          <p:cNvSpPr/>
          <p:nvPr/>
        </p:nvSpPr>
        <p:spPr>
          <a:xfrm rot="16200000">
            <a:off x="7472362" y="1918227"/>
            <a:ext cx="5706533" cy="37327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609065" y="739655"/>
            <a:ext cx="7520822" cy="724247"/>
          </a:xfrm>
        </p:spPr>
        <p:txBody>
          <a:bodyPr/>
          <a:lstStyle/>
          <a:p>
            <a:pPr algn="l"/>
            <a:r>
              <a:rPr lang="en-US" sz="6600" b="1">
                <a:solidFill>
                  <a:srgbClr val="0070C0"/>
                </a:solidFill>
              </a:rPr>
              <a:t>Infographic Style</a:t>
            </a:r>
          </a:p>
        </p:txBody>
      </p:sp>
      <p:sp>
        <p:nvSpPr>
          <p:cNvPr id="108" name="TextBox 107">
            <a:extLst>
              <a:ext uri="{FF2B5EF4-FFF2-40B4-BE49-F238E27FC236}">
                <a16:creationId xmlns:a16="http://schemas.microsoft.com/office/drawing/2014/main" id="{ED612E44-7643-4718-88F6-2A8D0CAB25C0}"/>
              </a:ext>
            </a:extLst>
          </p:cNvPr>
          <p:cNvSpPr txBox="1"/>
          <p:nvPr/>
        </p:nvSpPr>
        <p:spPr>
          <a:xfrm>
            <a:off x="4397144" y="2104442"/>
            <a:ext cx="3732743" cy="313932"/>
          </a:xfrm>
          <a:prstGeom prst="rect">
            <a:avLst/>
          </a:prstGeom>
          <a:noFill/>
        </p:spPr>
        <p:txBody>
          <a:bodyPr wrap="square" rtlCol="0">
            <a:spAutoFit/>
          </a:bodyPr>
          <a:lstStyle/>
          <a:p>
            <a:pPr>
              <a:lnSpc>
                <a:spcPct val="80000"/>
              </a:lnSpc>
            </a:pPr>
            <a:r>
              <a:rPr lang="en-US" altLang="ko-KR">
                <a:solidFill>
                  <a:schemeClr val="accent1"/>
                </a:solidFill>
                <a:cs typeface="Arial" pitchFamily="34" charset="0"/>
              </a:rPr>
              <a:t>Simple Portfolio Presentation</a:t>
            </a:r>
          </a:p>
        </p:txBody>
      </p:sp>
      <p:sp>
        <p:nvSpPr>
          <p:cNvPr id="109" name="TextBox 108">
            <a:extLst>
              <a:ext uri="{FF2B5EF4-FFF2-40B4-BE49-F238E27FC236}">
                <a16:creationId xmlns:a16="http://schemas.microsoft.com/office/drawing/2014/main" id="{EF6ACD7D-D558-4CB5-8498-B356B77D2774}"/>
              </a:ext>
            </a:extLst>
          </p:cNvPr>
          <p:cNvSpPr txBox="1"/>
          <p:nvPr/>
        </p:nvSpPr>
        <p:spPr>
          <a:xfrm>
            <a:off x="4397144" y="4516466"/>
            <a:ext cx="3732743" cy="313932"/>
          </a:xfrm>
          <a:prstGeom prst="rect">
            <a:avLst/>
          </a:prstGeom>
          <a:noFill/>
        </p:spPr>
        <p:txBody>
          <a:bodyPr wrap="square" rtlCol="0">
            <a:spAutoFit/>
          </a:bodyPr>
          <a:lstStyle/>
          <a:p>
            <a:pPr>
              <a:lnSpc>
                <a:spcPct val="80000"/>
              </a:lnSpc>
            </a:pPr>
            <a:r>
              <a:rPr lang="en-US" altLang="ko-KR">
                <a:solidFill>
                  <a:schemeClr val="accent3"/>
                </a:solidFill>
                <a:cs typeface="Arial" pitchFamily="34" charset="0"/>
              </a:rPr>
              <a:t>Portfolio Presentation</a:t>
            </a:r>
          </a:p>
        </p:txBody>
      </p:sp>
      <p:sp>
        <p:nvSpPr>
          <p:cNvPr id="110" name="TextBox 109">
            <a:extLst>
              <a:ext uri="{FF2B5EF4-FFF2-40B4-BE49-F238E27FC236}">
                <a16:creationId xmlns:a16="http://schemas.microsoft.com/office/drawing/2014/main" id="{845BB924-18E8-4103-83DE-372264F62280}"/>
              </a:ext>
            </a:extLst>
          </p:cNvPr>
          <p:cNvSpPr txBox="1"/>
          <p:nvPr/>
        </p:nvSpPr>
        <p:spPr>
          <a:xfrm>
            <a:off x="4397144" y="3310454"/>
            <a:ext cx="3732743" cy="313932"/>
          </a:xfrm>
          <a:prstGeom prst="rect">
            <a:avLst/>
          </a:prstGeom>
          <a:noFill/>
        </p:spPr>
        <p:txBody>
          <a:bodyPr wrap="square" rtlCol="0">
            <a:spAutoFit/>
          </a:bodyPr>
          <a:lstStyle/>
          <a:p>
            <a:pPr>
              <a:lnSpc>
                <a:spcPct val="80000"/>
              </a:lnSpc>
            </a:pPr>
            <a:r>
              <a:rPr lang="en-US" altLang="ko-KR">
                <a:solidFill>
                  <a:schemeClr val="accent2"/>
                </a:solidFill>
                <a:cs typeface="Arial" pitchFamily="34" charset="0"/>
              </a:rPr>
              <a:t>Simple Portfolio</a:t>
            </a:r>
          </a:p>
        </p:txBody>
      </p:sp>
      <p:sp>
        <p:nvSpPr>
          <p:cNvPr id="111" name="TextBox 110">
            <a:extLst>
              <a:ext uri="{FF2B5EF4-FFF2-40B4-BE49-F238E27FC236}">
                <a16:creationId xmlns:a16="http://schemas.microsoft.com/office/drawing/2014/main" id="{73DB9AA1-FE05-497D-9C0E-CE2C2ACA60C2}"/>
              </a:ext>
            </a:extLst>
          </p:cNvPr>
          <p:cNvSpPr txBox="1"/>
          <p:nvPr/>
        </p:nvSpPr>
        <p:spPr>
          <a:xfrm>
            <a:off x="5203446" y="2418374"/>
            <a:ext cx="2926441" cy="646331"/>
          </a:xfrm>
          <a:prstGeom prst="rect">
            <a:avLst/>
          </a:prstGeom>
          <a:noFill/>
        </p:spPr>
        <p:txBody>
          <a:bodyPr wrap="square" rtlCol="0">
            <a:spAutoFit/>
          </a:bodyPr>
          <a:lstStyle/>
          <a:p>
            <a:r>
              <a:rPr lang="en-US" altLang="ko-KR" sz="1200">
                <a:solidFill>
                  <a:schemeClr val="tx1">
                    <a:lumMod val="85000"/>
                    <a:lumOff val="15000"/>
                  </a:schemeClr>
                </a:solidFill>
                <a:cs typeface="Arial" pitchFamily="34" charset="0"/>
              </a:rPr>
              <a:t>You can simply impress your audience and add a unique zing and appeal to your Presentations. </a:t>
            </a:r>
            <a:endParaRPr lang="ko-KR" altLang="en-US" sz="1200">
              <a:solidFill>
                <a:schemeClr val="tx1">
                  <a:lumMod val="85000"/>
                  <a:lumOff val="15000"/>
                </a:schemeClr>
              </a:solidFill>
              <a:cs typeface="Arial" pitchFamily="34" charset="0"/>
            </a:endParaRPr>
          </a:p>
        </p:txBody>
      </p:sp>
      <p:sp>
        <p:nvSpPr>
          <p:cNvPr id="112" name="TextBox 111">
            <a:extLst>
              <a:ext uri="{FF2B5EF4-FFF2-40B4-BE49-F238E27FC236}">
                <a16:creationId xmlns:a16="http://schemas.microsoft.com/office/drawing/2014/main" id="{06151EE4-AA5A-41F5-9493-09BD7E907F83}"/>
              </a:ext>
            </a:extLst>
          </p:cNvPr>
          <p:cNvSpPr txBox="1"/>
          <p:nvPr/>
        </p:nvSpPr>
        <p:spPr>
          <a:xfrm>
            <a:off x="5203446" y="3621491"/>
            <a:ext cx="2926441" cy="646331"/>
          </a:xfrm>
          <a:prstGeom prst="rect">
            <a:avLst/>
          </a:prstGeom>
          <a:noFill/>
        </p:spPr>
        <p:txBody>
          <a:bodyPr wrap="square" rtlCol="0">
            <a:spAutoFit/>
          </a:bodyPr>
          <a:lstStyle/>
          <a:p>
            <a:r>
              <a:rPr lang="en-US" altLang="ko-KR" sz="1200">
                <a:solidFill>
                  <a:schemeClr val="tx1">
                    <a:lumMod val="85000"/>
                    <a:lumOff val="15000"/>
                  </a:schemeClr>
                </a:solidFill>
                <a:cs typeface="Arial" pitchFamily="34" charset="0"/>
              </a:rPr>
              <a:t>You can simply impress your audience and add a unique zing and appeal to your Presentations. </a:t>
            </a:r>
            <a:endParaRPr lang="ko-KR" altLang="en-US" sz="1200">
              <a:solidFill>
                <a:schemeClr val="tx1">
                  <a:lumMod val="85000"/>
                  <a:lumOff val="15000"/>
                </a:schemeClr>
              </a:solidFill>
              <a:cs typeface="Arial" pitchFamily="34" charset="0"/>
            </a:endParaRPr>
          </a:p>
        </p:txBody>
      </p:sp>
      <p:sp>
        <p:nvSpPr>
          <p:cNvPr id="113" name="TextBox 112">
            <a:extLst>
              <a:ext uri="{FF2B5EF4-FFF2-40B4-BE49-F238E27FC236}">
                <a16:creationId xmlns:a16="http://schemas.microsoft.com/office/drawing/2014/main" id="{556F1415-62D1-4839-A556-5FADF7F4FC1F}"/>
              </a:ext>
            </a:extLst>
          </p:cNvPr>
          <p:cNvSpPr txBox="1"/>
          <p:nvPr/>
        </p:nvSpPr>
        <p:spPr>
          <a:xfrm>
            <a:off x="5203446" y="4824607"/>
            <a:ext cx="2926441" cy="646331"/>
          </a:xfrm>
          <a:prstGeom prst="rect">
            <a:avLst/>
          </a:prstGeom>
          <a:noFill/>
        </p:spPr>
        <p:txBody>
          <a:bodyPr wrap="square" rtlCol="0">
            <a:spAutoFit/>
          </a:bodyPr>
          <a:lstStyle/>
          <a:p>
            <a:r>
              <a:rPr lang="en-US" altLang="ko-KR" sz="1200">
                <a:solidFill>
                  <a:schemeClr val="tx1">
                    <a:lumMod val="85000"/>
                    <a:lumOff val="15000"/>
                  </a:schemeClr>
                </a:solidFill>
                <a:cs typeface="Arial" pitchFamily="34" charset="0"/>
              </a:rPr>
              <a:t>You can simply impress your audience and add a unique zing and appeal to your Presentations. </a:t>
            </a:r>
            <a:endParaRPr lang="ko-KR" altLang="en-US" sz="1200">
              <a:solidFill>
                <a:schemeClr val="tx1">
                  <a:lumMod val="85000"/>
                  <a:lumOff val="15000"/>
                </a:schemeClr>
              </a:solidFill>
              <a:cs typeface="Arial" pitchFamily="34" charset="0"/>
            </a:endParaRPr>
          </a:p>
        </p:txBody>
      </p:sp>
      <p:sp>
        <p:nvSpPr>
          <p:cNvPr id="114" name="TextBox 113">
            <a:extLst>
              <a:ext uri="{FF2B5EF4-FFF2-40B4-BE49-F238E27FC236}">
                <a16:creationId xmlns:a16="http://schemas.microsoft.com/office/drawing/2014/main" id="{4849A079-908D-4513-B07F-880B3364811E}"/>
              </a:ext>
            </a:extLst>
          </p:cNvPr>
          <p:cNvSpPr txBox="1"/>
          <p:nvPr/>
        </p:nvSpPr>
        <p:spPr>
          <a:xfrm>
            <a:off x="609065" y="2074783"/>
            <a:ext cx="3453049" cy="2708434"/>
          </a:xfrm>
          <a:prstGeom prst="rect">
            <a:avLst/>
          </a:prstGeom>
          <a:noFill/>
        </p:spPr>
        <p:txBody>
          <a:bodyPr wrap="square" lIns="36000" tIns="0" rIns="36000" bIns="0" rtlCol="0" anchor="ctr">
            <a:spAutoFit/>
          </a:bodyPr>
          <a:lstStyle/>
          <a:p>
            <a:r>
              <a:rPr lang="en-US" altLang="ko-KR" sz="4400">
                <a:solidFill>
                  <a:schemeClr val="accent1"/>
                </a:solidFill>
                <a:latin typeface="+mj-lt"/>
              </a:rPr>
              <a:t>We Create</a:t>
            </a:r>
          </a:p>
          <a:p>
            <a:r>
              <a:rPr lang="en-US" altLang="ko-KR" sz="4400">
                <a:solidFill>
                  <a:schemeClr val="accent1"/>
                </a:solidFill>
                <a:latin typeface="+mj-lt"/>
              </a:rPr>
              <a:t>Quality Professional </a:t>
            </a:r>
          </a:p>
          <a:p>
            <a:r>
              <a:rPr lang="en-US" altLang="ko-KR" sz="4400">
                <a:solidFill>
                  <a:schemeClr val="accent1"/>
                </a:solidFill>
                <a:latin typeface="+mj-lt"/>
              </a:rPr>
              <a:t>Presentation</a:t>
            </a:r>
            <a:endParaRPr lang="ko-KR" altLang="en-US" sz="4400">
              <a:solidFill>
                <a:schemeClr val="accent1"/>
              </a:solidFill>
              <a:latin typeface="+mj-lt"/>
            </a:endParaRPr>
          </a:p>
        </p:txBody>
      </p:sp>
      <p:sp>
        <p:nvSpPr>
          <p:cNvPr id="116" name="TextBox 115">
            <a:extLst>
              <a:ext uri="{FF2B5EF4-FFF2-40B4-BE49-F238E27FC236}">
                <a16:creationId xmlns:a16="http://schemas.microsoft.com/office/drawing/2014/main" id="{95F31FD8-35A7-492D-9DCB-2A5C893B4FE9}"/>
              </a:ext>
            </a:extLst>
          </p:cNvPr>
          <p:cNvSpPr txBox="1"/>
          <p:nvPr/>
        </p:nvSpPr>
        <p:spPr>
          <a:xfrm>
            <a:off x="595643" y="5470938"/>
            <a:ext cx="7934043" cy="1754326"/>
          </a:xfrm>
          <a:prstGeom prst="rect">
            <a:avLst/>
          </a:prstGeom>
          <a:noFill/>
        </p:spPr>
        <p:txBody>
          <a:bodyPr wrap="square" rtlCol="0">
            <a:spAutoFit/>
          </a:bodyPr>
          <a:lstStyle/>
          <a:p>
            <a:r>
              <a:rPr lang="en-US" altLang="ko-KR" sz="1200">
                <a:cs typeface="Arial" pitchFamily="34" charset="0"/>
              </a:rPr>
              <a:t>You can simply impress your audience and add a unique zing and appeal to your Presentations. You can simply impress your audience and add a unique zing and appeal to your Presentations. You can simply impress your audience and add a unique zing and appeal to your Presentations. You can simply impress your audience and add a unique zing and appeal to your Presentations. You can simply impress your audience and add a unique zing and appeal to your Presentations. </a:t>
            </a:r>
            <a:endParaRPr lang="ko-KR" altLang="en-US" sz="1200">
              <a:cs typeface="Arial" pitchFamily="34" charset="0"/>
            </a:endParaRPr>
          </a:p>
          <a:p>
            <a:endParaRPr lang="ko-KR" altLang="en-US" sz="1200">
              <a:cs typeface="Arial" pitchFamily="34" charset="0"/>
            </a:endParaRPr>
          </a:p>
          <a:p>
            <a:endParaRPr lang="ko-KR" altLang="en-US" sz="1200">
              <a:cs typeface="Arial" pitchFamily="34" charset="0"/>
            </a:endParaRPr>
          </a:p>
          <a:p>
            <a:endParaRPr lang="ko-KR" altLang="en-US" sz="1200">
              <a:cs typeface="Arial" pitchFamily="34" charset="0"/>
            </a:endParaRPr>
          </a:p>
          <a:p>
            <a:r>
              <a:rPr lang="en-US" altLang="ko-KR" sz="1200">
                <a:cs typeface="Arial" pitchFamily="34" charset="0"/>
              </a:rPr>
              <a:t> </a:t>
            </a:r>
            <a:endParaRPr lang="ko-KR" altLang="en-US" sz="1200">
              <a:cs typeface="Arial" pitchFamily="34" charset="0"/>
            </a:endParaRPr>
          </a:p>
        </p:txBody>
      </p:sp>
      <p:pic>
        <p:nvPicPr>
          <p:cNvPr id="4" name="Imagen 3">
            <a:extLst>
              <a:ext uri="{FF2B5EF4-FFF2-40B4-BE49-F238E27FC236}">
                <a16:creationId xmlns:a16="http://schemas.microsoft.com/office/drawing/2014/main" id="{4162C075-E750-4D00-833D-AB2D79463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122" y="1300705"/>
            <a:ext cx="4356878" cy="5630860"/>
          </a:xfrm>
          <a:prstGeom prst="rect">
            <a:avLst/>
          </a:prstGeom>
        </p:spPr>
      </p:pic>
    </p:spTree>
    <p:extLst>
      <p:ext uri="{BB962C8B-B14F-4D97-AF65-F5344CB8AC3E}">
        <p14:creationId xmlns:p14="http://schemas.microsoft.com/office/powerpoint/2010/main" val="34231334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echa: cheurón 16">
            <a:extLst>
              <a:ext uri="{FF2B5EF4-FFF2-40B4-BE49-F238E27FC236}">
                <a16:creationId xmlns:a16="http://schemas.microsoft.com/office/drawing/2014/main" id="{B31D6347-90A4-494A-899A-CD7511E76BFC}"/>
              </a:ext>
            </a:extLst>
          </p:cNvPr>
          <p:cNvSpPr/>
          <p:nvPr/>
        </p:nvSpPr>
        <p:spPr>
          <a:xfrm>
            <a:off x="524656" y="0"/>
            <a:ext cx="7330844" cy="6858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grpSp>
        <p:nvGrpSpPr>
          <p:cNvPr id="20" name="Group 19">
            <a:extLst>
              <a:ext uri="{FF2B5EF4-FFF2-40B4-BE49-F238E27FC236}">
                <a16:creationId xmlns:a16="http://schemas.microsoft.com/office/drawing/2014/main" id="{330BFD51-0395-4187-811D-9D3E117FD6F8}"/>
              </a:ext>
            </a:extLst>
          </p:cNvPr>
          <p:cNvGrpSpPr/>
          <p:nvPr/>
        </p:nvGrpSpPr>
        <p:grpSpPr>
          <a:xfrm flipH="1">
            <a:off x="678235" y="635634"/>
            <a:ext cx="7177265" cy="5588000"/>
            <a:chOff x="4367035" y="635634"/>
            <a:chExt cx="7177265" cy="5588000"/>
          </a:xfrm>
          <a:solidFill>
            <a:schemeClr val="accent1">
              <a:alpha val="70000"/>
            </a:schemeClr>
          </a:solidFill>
        </p:grpSpPr>
        <p:sp>
          <p:nvSpPr>
            <p:cNvPr id="3" name="직사각형 2">
              <a:extLst>
                <a:ext uri="{FF2B5EF4-FFF2-40B4-BE49-F238E27FC236}">
                  <a16:creationId xmlns:a16="http://schemas.microsoft.com/office/drawing/2014/main" id="{A96865CE-F335-4B81-A5F1-075A491F59B0}"/>
                </a:ext>
              </a:extLst>
            </p:cNvPr>
            <p:cNvSpPr/>
            <p:nvPr/>
          </p:nvSpPr>
          <p:spPr>
            <a:xfrm>
              <a:off x="5960445" y="2229266"/>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40948F31-48B5-447A-90EF-1103F1BFC52C}"/>
                </a:ext>
              </a:extLst>
            </p:cNvPr>
            <p:cNvSpPr/>
            <p:nvPr/>
          </p:nvSpPr>
          <p:spPr>
            <a:xfrm>
              <a:off x="6757919" y="4630146"/>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84E75B25-13E6-4BD4-AD64-67DDB68AD971}"/>
                </a:ext>
              </a:extLst>
            </p:cNvPr>
            <p:cNvSpPr/>
            <p:nvPr/>
          </p:nvSpPr>
          <p:spPr>
            <a:xfrm>
              <a:off x="9949352" y="3027461"/>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47006CEA-219C-494B-B57C-6B728C226DBF}"/>
                </a:ext>
              </a:extLst>
            </p:cNvPr>
            <p:cNvSpPr/>
            <p:nvPr/>
          </p:nvSpPr>
          <p:spPr>
            <a:xfrm>
              <a:off x="10746826" y="635634"/>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287DD349-0E78-4365-84FF-6168DCC001B0}"/>
                </a:ext>
              </a:extLst>
            </p:cNvPr>
            <p:cNvSpPr/>
            <p:nvPr/>
          </p:nvSpPr>
          <p:spPr>
            <a:xfrm>
              <a:off x="9151879" y="1432450"/>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615C1B7C-EBEF-4BF9-B395-70ABCD83376E}"/>
                </a:ext>
              </a:extLst>
            </p:cNvPr>
            <p:cNvSpPr/>
            <p:nvPr/>
          </p:nvSpPr>
          <p:spPr>
            <a:xfrm>
              <a:off x="5955830" y="2250130"/>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EB52D5DD-0F7B-4936-AB3B-80486B9F36E8}"/>
                </a:ext>
              </a:extLst>
            </p:cNvPr>
            <p:cNvSpPr/>
            <p:nvPr/>
          </p:nvSpPr>
          <p:spPr>
            <a:xfrm>
              <a:off x="8354405" y="5425439"/>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7">
              <a:extLst>
                <a:ext uri="{FF2B5EF4-FFF2-40B4-BE49-F238E27FC236}">
                  <a16:creationId xmlns:a16="http://schemas.microsoft.com/office/drawing/2014/main" id="{C1D483F0-3207-4C6B-8B3A-E6556217DB3B}"/>
                </a:ext>
              </a:extLst>
            </p:cNvPr>
            <p:cNvSpPr/>
            <p:nvPr/>
          </p:nvSpPr>
          <p:spPr>
            <a:xfrm>
              <a:off x="4367035" y="1432561"/>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18">
              <a:extLst>
                <a:ext uri="{FF2B5EF4-FFF2-40B4-BE49-F238E27FC236}">
                  <a16:creationId xmlns:a16="http://schemas.microsoft.com/office/drawing/2014/main" id="{63C41553-6A51-4FA4-BF19-02170200924E}"/>
                </a:ext>
              </a:extLst>
            </p:cNvPr>
            <p:cNvSpPr/>
            <p:nvPr/>
          </p:nvSpPr>
          <p:spPr>
            <a:xfrm>
              <a:off x="4367035" y="3826512"/>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19">
              <a:extLst>
                <a:ext uri="{FF2B5EF4-FFF2-40B4-BE49-F238E27FC236}">
                  <a16:creationId xmlns:a16="http://schemas.microsoft.com/office/drawing/2014/main" id="{B8D159BA-1309-4957-87BB-FE3185352A13}"/>
                </a:ext>
              </a:extLst>
            </p:cNvPr>
            <p:cNvSpPr/>
            <p:nvPr/>
          </p:nvSpPr>
          <p:spPr>
            <a:xfrm>
              <a:off x="5164509" y="4627244"/>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5" name="TextBox 14">
            <a:extLst>
              <a:ext uri="{FF2B5EF4-FFF2-40B4-BE49-F238E27FC236}">
                <a16:creationId xmlns:a16="http://schemas.microsoft.com/office/drawing/2014/main" id="{192DE0AE-0633-4BA7-94F6-979389C83C1A}"/>
              </a:ext>
            </a:extLst>
          </p:cNvPr>
          <p:cNvSpPr txBox="1"/>
          <p:nvPr/>
        </p:nvSpPr>
        <p:spPr>
          <a:xfrm>
            <a:off x="8229600" y="479206"/>
            <a:ext cx="3284165" cy="2062103"/>
          </a:xfrm>
          <a:prstGeom prst="rect">
            <a:avLst/>
          </a:prstGeom>
          <a:noFill/>
        </p:spPr>
        <p:txBody>
          <a:bodyPr wrap="square" rtlCol="0" anchor="ctr">
            <a:spAutoFit/>
          </a:bodyPr>
          <a:lstStyle/>
          <a:p>
            <a:pPr algn="r"/>
            <a:r>
              <a:rPr lang="en-GB" altLang="ko-KR" sz="3200">
                <a:solidFill>
                  <a:schemeClr val="accent1"/>
                </a:solidFill>
                <a:cs typeface="Arial" pitchFamily="34" charset="0"/>
              </a:rPr>
              <a:t>Slidesppt</a:t>
            </a:r>
            <a:r>
              <a:rPr lang="en-GB" altLang="ko-KR" sz="3200">
                <a:cs typeface="Arial" pitchFamily="34" charset="0"/>
              </a:rPr>
              <a:t> Layout</a:t>
            </a:r>
          </a:p>
          <a:p>
            <a:pPr algn="r"/>
            <a:r>
              <a:rPr lang="en-GB" altLang="ko-KR" sz="3200">
                <a:cs typeface="Arial" pitchFamily="34" charset="0"/>
              </a:rPr>
              <a:t>Clean Text Slide for your Presentation</a:t>
            </a:r>
            <a:endParaRPr lang="ko-KR" altLang="en-US" sz="3200">
              <a:cs typeface="Arial" pitchFamily="34" charset="0"/>
            </a:endParaRPr>
          </a:p>
        </p:txBody>
      </p:sp>
      <p:sp>
        <p:nvSpPr>
          <p:cNvPr id="16" name="TextBox 15">
            <a:extLst>
              <a:ext uri="{FF2B5EF4-FFF2-40B4-BE49-F238E27FC236}">
                <a16:creationId xmlns:a16="http://schemas.microsoft.com/office/drawing/2014/main" id="{3E19CC33-13FE-4903-A513-5E5BC4A04CB3}"/>
              </a:ext>
            </a:extLst>
          </p:cNvPr>
          <p:cNvSpPr txBox="1"/>
          <p:nvPr/>
        </p:nvSpPr>
        <p:spPr>
          <a:xfrm>
            <a:off x="8632982" y="3010879"/>
            <a:ext cx="2880783" cy="2492990"/>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p>
          <a:p>
            <a:pPr algn="r"/>
            <a:r>
              <a:rPr lang="en-US" altLang="ko-KR" sz="1200">
                <a:solidFill>
                  <a:schemeClr val="tx1">
                    <a:lumMod val="75000"/>
                    <a:lumOff val="25000"/>
                  </a:schemeClr>
                </a:solidFill>
                <a:cs typeface="Arial" pitchFamily="34" charset="0"/>
              </a:rPr>
              <a:t>Easy to change colors, photos and Text. You can simply impress your audience and add a unique zing and appeal to your Presentations. </a:t>
            </a:r>
          </a:p>
        </p:txBody>
      </p:sp>
      <p:sp>
        <p:nvSpPr>
          <p:cNvPr id="18" name="TextBox 17">
            <a:extLst>
              <a:ext uri="{FF2B5EF4-FFF2-40B4-BE49-F238E27FC236}">
                <a16:creationId xmlns:a16="http://schemas.microsoft.com/office/drawing/2014/main" id="{4C6F7909-332B-4873-AECE-DBF7A1C871D3}"/>
              </a:ext>
            </a:extLst>
          </p:cNvPr>
          <p:cNvSpPr txBox="1"/>
          <p:nvPr/>
        </p:nvSpPr>
        <p:spPr>
          <a:xfrm>
            <a:off x="9071761" y="5865911"/>
            <a:ext cx="2371794" cy="432792"/>
          </a:xfrm>
          <a:prstGeom prst="roundRect">
            <a:avLst>
              <a:gd name="adj" fmla="val 50000"/>
            </a:avLst>
          </a:prstGeom>
          <a:solidFill>
            <a:schemeClr val="accent4"/>
          </a:solidFill>
        </p:spPr>
        <p:txBody>
          <a:bodyPr wrap="square" rtlCol="0" anchor="ctr">
            <a:spAutoFit/>
          </a:bodyPr>
          <a:lstStyle/>
          <a:p>
            <a:pPr algn="ctr"/>
            <a:r>
              <a:rPr lang="en-US" altLang="ko-KR" sz="1400" b="1">
                <a:solidFill>
                  <a:schemeClr val="bg1"/>
                </a:solidFill>
                <a:cs typeface="Arial" pitchFamily="34" charset="0"/>
              </a:rPr>
              <a:t>Add Contents Title</a:t>
            </a:r>
            <a:endParaRPr lang="ko-KR" altLang="en-US" sz="1400" b="1">
              <a:solidFill>
                <a:schemeClr val="bg1"/>
              </a:solidFill>
              <a:cs typeface="Arial" pitchFamily="34" charset="0"/>
            </a:endParaRPr>
          </a:p>
        </p:txBody>
      </p:sp>
      <p:pic>
        <p:nvPicPr>
          <p:cNvPr id="21" name="Marcador de posición de imagen 20">
            <a:extLst>
              <a:ext uri="{FF2B5EF4-FFF2-40B4-BE49-F238E27FC236}">
                <a16:creationId xmlns:a16="http://schemas.microsoft.com/office/drawing/2014/main" id="{7D7C5179-A004-477F-92EF-BB653D4446B4}"/>
              </a:ext>
            </a:extLst>
          </p:cNvPr>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14975" b="14975"/>
          <a:stretch>
            <a:fillRect/>
          </a:stretch>
        </p:blipFill>
        <p:spPr/>
      </p:pic>
      <p:pic>
        <p:nvPicPr>
          <p:cNvPr id="23" name="Imagen 22">
            <a:extLst>
              <a:ext uri="{FF2B5EF4-FFF2-40B4-BE49-F238E27FC236}">
                <a16:creationId xmlns:a16="http://schemas.microsoft.com/office/drawing/2014/main" id="{5B38E1D1-7CEA-48FB-AA92-68B89A27E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770" y="3942887"/>
            <a:ext cx="2677886" cy="2677886"/>
          </a:xfrm>
          <a:prstGeom prst="rect">
            <a:avLst/>
          </a:prstGeom>
        </p:spPr>
      </p:pic>
    </p:spTree>
    <p:extLst>
      <p:ext uri="{BB962C8B-B14F-4D97-AF65-F5344CB8AC3E}">
        <p14:creationId xmlns:p14="http://schemas.microsoft.com/office/powerpoint/2010/main" val="1299122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A82032-4E54-4F72-A412-8BD3EB1896B1}"/>
              </a:ext>
            </a:extLst>
          </p:cNvPr>
          <p:cNvSpPr/>
          <p:nvPr/>
        </p:nvSpPr>
        <p:spPr>
          <a:xfrm>
            <a:off x="5891738" y="1022542"/>
            <a:ext cx="5412298" cy="923330"/>
          </a:xfrm>
          <a:prstGeom prst="rect">
            <a:avLst/>
          </a:prstGeom>
        </p:spPr>
        <p:txBody>
          <a:bodyPr wrap="square">
            <a:spAutoFit/>
          </a:bodyPr>
          <a:lstStyle/>
          <a:p>
            <a:pPr algn="dist"/>
            <a:r>
              <a:rPr lang="en-US" sz="5400">
                <a:solidFill>
                  <a:srgbClr val="0287B0"/>
                </a:solidFill>
              </a:rPr>
              <a:t>Humanoid Robot</a:t>
            </a:r>
          </a:p>
        </p:txBody>
      </p:sp>
      <p:sp>
        <p:nvSpPr>
          <p:cNvPr id="5" name="Rectangle 4">
            <a:extLst>
              <a:ext uri="{FF2B5EF4-FFF2-40B4-BE49-F238E27FC236}">
                <a16:creationId xmlns:a16="http://schemas.microsoft.com/office/drawing/2014/main" id="{F2C8A6EA-6956-4B9E-94A6-0BFF6D4FF24C}"/>
              </a:ext>
            </a:extLst>
          </p:cNvPr>
          <p:cNvSpPr/>
          <p:nvPr/>
        </p:nvSpPr>
        <p:spPr>
          <a:xfrm>
            <a:off x="5891738" y="1914059"/>
            <a:ext cx="5412301" cy="923330"/>
          </a:xfrm>
          <a:prstGeom prst="rect">
            <a:avLst/>
          </a:prstGeom>
        </p:spPr>
        <p:txBody>
          <a:bodyPr wrap="square">
            <a:spAutoFit/>
          </a:bodyPr>
          <a:lstStyle/>
          <a:p>
            <a:pPr algn="dist"/>
            <a:r>
              <a:rPr lang="en-GB" altLang="ko-KR" sz="5400">
                <a:solidFill>
                  <a:schemeClr val="accent4"/>
                </a:solidFill>
                <a:cs typeface="Arial" pitchFamily="34" charset="0"/>
              </a:rPr>
              <a:t>Presentation</a:t>
            </a:r>
            <a:endParaRPr lang="en-US" sz="5400"/>
          </a:p>
        </p:txBody>
      </p:sp>
      <p:sp>
        <p:nvSpPr>
          <p:cNvPr id="6" name="TextBox 5">
            <a:extLst>
              <a:ext uri="{FF2B5EF4-FFF2-40B4-BE49-F238E27FC236}">
                <a16:creationId xmlns:a16="http://schemas.microsoft.com/office/drawing/2014/main" id="{6155ABD1-F798-458F-A0BA-E850FE5E0D0F}"/>
              </a:ext>
            </a:extLst>
          </p:cNvPr>
          <p:cNvSpPr txBox="1"/>
          <p:nvPr/>
        </p:nvSpPr>
        <p:spPr>
          <a:xfrm>
            <a:off x="5891738" y="2925140"/>
            <a:ext cx="5412298" cy="646331"/>
          </a:xfrm>
          <a:prstGeom prst="rect">
            <a:avLst/>
          </a:prstGeom>
          <a:noFill/>
        </p:spPr>
        <p:txBody>
          <a:bodyPr wrap="square" rtlCol="0" anchor="ctr">
            <a:spAutoFit/>
          </a:bodyPr>
          <a:lstStyle/>
          <a:p>
            <a:pPr algn="ctr"/>
            <a:r>
              <a:rPr lang="en-GB" altLang="ko-KR">
                <a:solidFill>
                  <a:schemeClr val="tx1">
                    <a:lumMod val="75000"/>
                    <a:lumOff val="25000"/>
                  </a:schemeClr>
                </a:solidFill>
                <a:cs typeface="Arial" pitchFamily="34" charset="0"/>
              </a:rPr>
              <a:t>Layout</a:t>
            </a:r>
          </a:p>
          <a:p>
            <a:pPr algn="ctr"/>
            <a:r>
              <a:rPr lang="en-GB" altLang="ko-KR">
                <a:solidFill>
                  <a:schemeClr val="tx1">
                    <a:lumMod val="75000"/>
                    <a:lumOff val="25000"/>
                  </a:schemeClr>
                </a:solidFill>
                <a:cs typeface="Arial" pitchFamily="34" charset="0"/>
              </a:rPr>
              <a:t>Clean Text Slide for your </a:t>
            </a:r>
            <a:r>
              <a:rPr lang="en-GB" altLang="ko-KR">
                <a:solidFill>
                  <a:schemeClr val="accent4"/>
                </a:solidFill>
                <a:cs typeface="Arial" pitchFamily="34" charset="0"/>
              </a:rPr>
              <a:t>Presentation</a:t>
            </a:r>
            <a:endParaRPr lang="ko-KR" altLang="en-US">
              <a:solidFill>
                <a:schemeClr val="accent4"/>
              </a:solidFill>
              <a:cs typeface="Arial" pitchFamily="34" charset="0"/>
            </a:endParaRPr>
          </a:p>
        </p:txBody>
      </p:sp>
      <p:sp>
        <p:nvSpPr>
          <p:cNvPr id="7" name="TextBox 6">
            <a:extLst>
              <a:ext uri="{FF2B5EF4-FFF2-40B4-BE49-F238E27FC236}">
                <a16:creationId xmlns:a16="http://schemas.microsoft.com/office/drawing/2014/main" id="{4773AE63-B9B4-4654-AF61-AF66766A6AA7}"/>
              </a:ext>
            </a:extLst>
          </p:cNvPr>
          <p:cNvSpPr txBox="1"/>
          <p:nvPr/>
        </p:nvSpPr>
        <p:spPr>
          <a:xfrm>
            <a:off x="5891739" y="3865491"/>
            <a:ext cx="5769852" cy="2308324"/>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Easy to change colors, photos and Text. Easy to change colors, photos and Text. I hope and I believe that this Template will your Time, Money and Reputation. </a:t>
            </a:r>
          </a:p>
          <a:p>
            <a:endParaRPr lang="en-US" altLang="ko-KR" sz="1200">
              <a:solidFill>
                <a:schemeClr val="tx1">
                  <a:lumMod val="75000"/>
                  <a:lumOff val="25000"/>
                </a:schemeClr>
              </a:solidFill>
              <a:cs typeface="Arial" pitchFamily="34" charset="0"/>
            </a:endParaRPr>
          </a:p>
          <a:p>
            <a:r>
              <a:rPr lang="en-US" altLang="ko-KR" sz="120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a:solidFill>
                <a:schemeClr val="tx1">
                  <a:lumMod val="75000"/>
                  <a:lumOff val="25000"/>
                </a:schemeClr>
              </a:solidFill>
              <a:cs typeface="Arial" pitchFamily="34" charset="0"/>
            </a:endParaRPr>
          </a:p>
        </p:txBody>
      </p:sp>
      <p:pic>
        <p:nvPicPr>
          <p:cNvPr id="3" name="Imagen 2">
            <a:extLst>
              <a:ext uri="{FF2B5EF4-FFF2-40B4-BE49-F238E27FC236}">
                <a16:creationId xmlns:a16="http://schemas.microsoft.com/office/drawing/2014/main" id="{17FA469E-513C-47D4-98DE-C22FF434D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262"/>
            <a:ext cx="5637738" cy="5637738"/>
          </a:xfrm>
          <a:prstGeom prst="rect">
            <a:avLst/>
          </a:prstGeom>
        </p:spPr>
      </p:pic>
      <p:pic>
        <p:nvPicPr>
          <p:cNvPr id="10" name="Imagen 9">
            <a:extLst>
              <a:ext uri="{FF2B5EF4-FFF2-40B4-BE49-F238E27FC236}">
                <a16:creationId xmlns:a16="http://schemas.microsoft.com/office/drawing/2014/main" id="{C8FA9CB0-20C1-49AE-A862-D4627C85B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61" y="1760094"/>
            <a:ext cx="4523234" cy="5097906"/>
          </a:xfrm>
          <a:prstGeom prst="rect">
            <a:avLst/>
          </a:prstGeom>
        </p:spPr>
      </p:pic>
    </p:spTree>
    <p:extLst>
      <p:ext uri="{BB962C8B-B14F-4D97-AF65-F5344CB8AC3E}">
        <p14:creationId xmlns:p14="http://schemas.microsoft.com/office/powerpoint/2010/main" val="42012780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642A2AC-447C-49C4-92CE-E8A197B71017}"/>
              </a:ext>
            </a:extLst>
          </p:cNvPr>
          <p:cNvPicPr>
            <a:picLocks noChangeAspect="1"/>
          </p:cNvPicPr>
          <p:nvPr/>
        </p:nvPicPr>
        <p:blipFill>
          <a:blip r:embed="rId3">
            <a:extLst>
              <a:ext uri="{28A0092B-C50C-407E-A947-70E740481C1C}">
                <a14:useLocalDpi xmlns:a14="http://schemas.microsoft.com/office/drawing/2010/main" val="0"/>
              </a:ext>
            </a:extLst>
          </a:blip>
          <a:srcRect t="9882" r="37640" b="25757"/>
          <a:stretch>
            <a:fillRect/>
          </a:stretch>
        </p:blipFill>
        <p:spPr>
          <a:xfrm>
            <a:off x="0" y="1759751"/>
            <a:ext cx="6406897" cy="4413942"/>
          </a:xfrm>
          <a:prstGeom prst="rect">
            <a:avLst/>
          </a:prstGeom>
        </p:spPr>
      </p:pic>
      <p:grpSp>
        <p:nvGrpSpPr>
          <p:cNvPr id="12" name="그룹 4">
            <a:extLst>
              <a:ext uri="{FF2B5EF4-FFF2-40B4-BE49-F238E27FC236}">
                <a16:creationId xmlns:a16="http://schemas.microsoft.com/office/drawing/2014/main" id="{E55F386C-F831-480D-AD11-1ECBD37C5014}"/>
              </a:ext>
            </a:extLst>
          </p:cNvPr>
          <p:cNvGrpSpPr/>
          <p:nvPr/>
        </p:nvGrpSpPr>
        <p:grpSpPr>
          <a:xfrm>
            <a:off x="6858000" y="4293980"/>
            <a:ext cx="4569094" cy="646331"/>
            <a:chOff x="959011" y="4662686"/>
            <a:chExt cx="5020197" cy="646331"/>
          </a:xfrm>
        </p:grpSpPr>
        <p:sp>
          <p:nvSpPr>
            <p:cNvPr id="13" name="TextBox 12">
              <a:extLst>
                <a:ext uri="{FF2B5EF4-FFF2-40B4-BE49-F238E27FC236}">
                  <a16:creationId xmlns:a16="http://schemas.microsoft.com/office/drawing/2014/main" id="{156A0CA7-9A4F-4538-B96D-800F480F6C6F}"/>
                </a:ext>
              </a:extLst>
            </p:cNvPr>
            <p:cNvSpPr txBox="1"/>
            <p:nvPr/>
          </p:nvSpPr>
          <p:spPr>
            <a:xfrm>
              <a:off x="959011" y="4759793"/>
              <a:ext cx="1513664" cy="276999"/>
            </a:xfrm>
            <a:prstGeom prst="rect">
              <a:avLst/>
            </a:prstGeom>
            <a:noFill/>
          </p:spPr>
          <p:txBody>
            <a:bodyPr wrap="square" rtlCol="0">
              <a:spAutoFit/>
            </a:bodyPr>
            <a:lstStyle/>
            <a:p>
              <a:pPr algn="r"/>
              <a:r>
                <a:rPr lang="en-US" altLang="ko-KR" sz="1200" b="1">
                  <a:cs typeface="Arial" pitchFamily="34" charset="0"/>
                </a:rPr>
                <a:t>PRESENTATION</a:t>
              </a:r>
              <a:endParaRPr lang="ko-KR" altLang="en-US" sz="1200" b="1">
                <a:cs typeface="Arial" pitchFamily="34" charset="0"/>
              </a:endParaRPr>
            </a:p>
          </p:txBody>
        </p:sp>
        <p:sp>
          <p:nvSpPr>
            <p:cNvPr id="14" name="TextBox 13">
              <a:extLst>
                <a:ext uri="{FF2B5EF4-FFF2-40B4-BE49-F238E27FC236}">
                  <a16:creationId xmlns:a16="http://schemas.microsoft.com/office/drawing/2014/main" id="{1DCE1483-8927-48AE-8317-C35B5AF642B3}"/>
                </a:ext>
              </a:extLst>
            </p:cNvPr>
            <p:cNvSpPr txBox="1"/>
            <p:nvPr/>
          </p:nvSpPr>
          <p:spPr>
            <a:xfrm>
              <a:off x="2968085" y="4662686"/>
              <a:ext cx="3011123" cy="646331"/>
            </a:xfrm>
            <a:prstGeom prst="rect">
              <a:avLst/>
            </a:prstGeom>
            <a:noFill/>
          </p:spPr>
          <p:txBody>
            <a:bodyPr wrap="square" rtlCol="0">
              <a:spAutoFit/>
            </a:bodyPr>
            <a:lstStyle/>
            <a:p>
              <a:r>
                <a:rPr lang="en-US" altLang="ko-KR" sz="1200">
                  <a:cs typeface="Arial" pitchFamily="34" charset="0"/>
                </a:rPr>
                <a:t>You can simply impress your audience and add a unique zing and appeal to your Presentations. </a:t>
              </a:r>
            </a:p>
          </p:txBody>
        </p:sp>
        <p:sp>
          <p:nvSpPr>
            <p:cNvPr id="15" name="Chevron 27">
              <a:extLst>
                <a:ext uri="{FF2B5EF4-FFF2-40B4-BE49-F238E27FC236}">
                  <a16:creationId xmlns:a16="http://schemas.microsoft.com/office/drawing/2014/main" id="{A8484998-BAB9-4CEB-8D01-069410E36517}"/>
                </a:ext>
              </a:extLst>
            </p:cNvPr>
            <p:cNvSpPr/>
            <p:nvPr/>
          </p:nvSpPr>
          <p:spPr>
            <a:xfrm>
              <a:off x="2601327" y="4797091"/>
              <a:ext cx="194565" cy="200987"/>
            </a:xfrm>
            <a:prstGeom prst="chevron">
              <a:avLst>
                <a:gd name="adj" fmla="val 5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6" name="그룹 3">
            <a:extLst>
              <a:ext uri="{FF2B5EF4-FFF2-40B4-BE49-F238E27FC236}">
                <a16:creationId xmlns:a16="http://schemas.microsoft.com/office/drawing/2014/main" id="{62E38EDF-2795-4B15-A85C-37C046FCBAF1}"/>
              </a:ext>
            </a:extLst>
          </p:cNvPr>
          <p:cNvGrpSpPr/>
          <p:nvPr/>
        </p:nvGrpSpPr>
        <p:grpSpPr>
          <a:xfrm>
            <a:off x="6654570" y="3336710"/>
            <a:ext cx="4751974" cy="646331"/>
            <a:chOff x="959011" y="5695216"/>
            <a:chExt cx="5020197" cy="646331"/>
          </a:xfrm>
        </p:grpSpPr>
        <p:sp>
          <p:nvSpPr>
            <p:cNvPr id="17" name="TextBox 16">
              <a:extLst>
                <a:ext uri="{FF2B5EF4-FFF2-40B4-BE49-F238E27FC236}">
                  <a16:creationId xmlns:a16="http://schemas.microsoft.com/office/drawing/2014/main" id="{AF86112A-EC99-431C-99FA-23776BE01E1A}"/>
                </a:ext>
              </a:extLst>
            </p:cNvPr>
            <p:cNvSpPr txBox="1"/>
            <p:nvPr/>
          </p:nvSpPr>
          <p:spPr>
            <a:xfrm>
              <a:off x="959011" y="5789485"/>
              <a:ext cx="1513664" cy="281256"/>
            </a:xfrm>
            <a:prstGeom prst="rect">
              <a:avLst/>
            </a:prstGeom>
            <a:noFill/>
          </p:spPr>
          <p:txBody>
            <a:bodyPr wrap="square" rtlCol="0">
              <a:spAutoFit/>
            </a:bodyPr>
            <a:lstStyle/>
            <a:p>
              <a:pPr algn="r"/>
              <a:r>
                <a:rPr lang="en-US" altLang="ko-KR" sz="1200" b="1">
                  <a:cs typeface="Arial" pitchFamily="34" charset="0"/>
                </a:rPr>
                <a:t>TEXT</a:t>
              </a:r>
              <a:endParaRPr lang="ko-KR" altLang="en-US" sz="1200" b="1">
                <a:cs typeface="Arial" pitchFamily="34" charset="0"/>
              </a:endParaRPr>
            </a:p>
          </p:txBody>
        </p:sp>
        <p:sp>
          <p:nvSpPr>
            <p:cNvPr id="18" name="TextBox 17">
              <a:extLst>
                <a:ext uri="{FF2B5EF4-FFF2-40B4-BE49-F238E27FC236}">
                  <a16:creationId xmlns:a16="http://schemas.microsoft.com/office/drawing/2014/main" id="{9C2C2467-3758-42EF-B4DA-526EE8ED303F}"/>
                </a:ext>
              </a:extLst>
            </p:cNvPr>
            <p:cNvSpPr txBox="1"/>
            <p:nvPr/>
          </p:nvSpPr>
          <p:spPr>
            <a:xfrm>
              <a:off x="2968085" y="5695216"/>
              <a:ext cx="3011123" cy="646331"/>
            </a:xfrm>
            <a:prstGeom prst="rect">
              <a:avLst/>
            </a:prstGeom>
            <a:noFill/>
          </p:spPr>
          <p:txBody>
            <a:bodyPr wrap="square" rtlCol="0">
              <a:spAutoFit/>
            </a:bodyPr>
            <a:lstStyle/>
            <a:p>
              <a:r>
                <a:rPr lang="en-US" altLang="ko-KR" sz="1200">
                  <a:cs typeface="Arial" pitchFamily="34" charset="0"/>
                </a:rPr>
                <a:t>You can simply impress your audience and add a unique zing and appeal to your Presentations. </a:t>
              </a:r>
            </a:p>
          </p:txBody>
        </p:sp>
        <p:sp>
          <p:nvSpPr>
            <p:cNvPr id="19" name="Chevron 28">
              <a:extLst>
                <a:ext uri="{FF2B5EF4-FFF2-40B4-BE49-F238E27FC236}">
                  <a16:creationId xmlns:a16="http://schemas.microsoft.com/office/drawing/2014/main" id="{68CE8681-663C-43BF-85EB-F6CDF84F5F12}"/>
                </a:ext>
              </a:extLst>
            </p:cNvPr>
            <p:cNvSpPr/>
            <p:nvPr/>
          </p:nvSpPr>
          <p:spPr>
            <a:xfrm>
              <a:off x="2601327" y="5829621"/>
              <a:ext cx="194565" cy="200987"/>
            </a:xfrm>
            <a:prstGeom prst="chevron">
              <a:avLst>
                <a:gd name="adj" fmla="val 5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21" name="TextBox 20">
            <a:extLst>
              <a:ext uri="{FF2B5EF4-FFF2-40B4-BE49-F238E27FC236}">
                <a16:creationId xmlns:a16="http://schemas.microsoft.com/office/drawing/2014/main" id="{089878FC-8E31-4745-AA93-938F5E3EAA61}"/>
              </a:ext>
            </a:extLst>
          </p:cNvPr>
          <p:cNvSpPr txBox="1"/>
          <p:nvPr/>
        </p:nvSpPr>
        <p:spPr>
          <a:xfrm>
            <a:off x="8142319" y="5251250"/>
            <a:ext cx="3425326" cy="769441"/>
          </a:xfrm>
          <a:prstGeom prst="rect">
            <a:avLst/>
          </a:prstGeom>
          <a:noFill/>
        </p:spPr>
        <p:txBody>
          <a:bodyPr wrap="square" rtlCol="0" anchor="ctr">
            <a:spAutoFit/>
          </a:bodyPr>
          <a:lstStyle/>
          <a:p>
            <a:pPr algn="r"/>
            <a:r>
              <a:rPr lang="en-US" altLang="ko-KR" sz="4400" b="1">
                <a:solidFill>
                  <a:srgbClr val="1A8EA9"/>
                </a:solidFill>
                <a:latin typeface="+mj-lt"/>
                <a:cs typeface="Arial" pitchFamily="34" charset="0"/>
              </a:rPr>
              <a:t>AWESOME</a:t>
            </a:r>
          </a:p>
        </p:txBody>
      </p:sp>
      <p:sp>
        <p:nvSpPr>
          <p:cNvPr id="22" name="TextBox 21">
            <a:extLst>
              <a:ext uri="{FF2B5EF4-FFF2-40B4-BE49-F238E27FC236}">
                <a16:creationId xmlns:a16="http://schemas.microsoft.com/office/drawing/2014/main" id="{A0435442-EF87-478A-B3BA-D02F52478D32}"/>
              </a:ext>
            </a:extLst>
          </p:cNvPr>
          <p:cNvSpPr txBox="1"/>
          <p:nvPr/>
        </p:nvSpPr>
        <p:spPr>
          <a:xfrm>
            <a:off x="8142319" y="5898412"/>
            <a:ext cx="3425326" cy="584775"/>
          </a:xfrm>
          <a:prstGeom prst="rect">
            <a:avLst/>
          </a:prstGeom>
          <a:noFill/>
        </p:spPr>
        <p:txBody>
          <a:bodyPr wrap="square" rtlCol="0" anchor="ctr">
            <a:spAutoFit/>
          </a:bodyPr>
          <a:lstStyle/>
          <a:p>
            <a:pPr algn="r"/>
            <a:r>
              <a:rPr lang="en-GB" altLang="ko-KR" sz="3200" b="1">
                <a:solidFill>
                  <a:srgbClr val="1A8EA9"/>
                </a:solidFill>
                <a:cs typeface="Arial" pitchFamily="34" charset="0"/>
              </a:rPr>
              <a:t>PRESENTATION</a:t>
            </a:r>
            <a:endParaRPr lang="ko-KR" altLang="en-US" sz="3200" b="1">
              <a:solidFill>
                <a:srgbClr val="1A8EA9"/>
              </a:solidFill>
              <a:cs typeface="Arial" pitchFamily="34" charset="0"/>
            </a:endParaRPr>
          </a:p>
        </p:txBody>
      </p:sp>
      <p:sp>
        <p:nvSpPr>
          <p:cNvPr id="35" name="Text Placeholder 1">
            <a:extLst>
              <a:ext uri="{FF2B5EF4-FFF2-40B4-BE49-F238E27FC236}">
                <a16:creationId xmlns:a16="http://schemas.microsoft.com/office/drawing/2014/main" id="{D735F7F3-C1B5-4B60-A00A-4EB618DDFB5A}"/>
              </a:ext>
            </a:extLst>
          </p:cNvPr>
          <p:cNvSpPr txBox="1"/>
          <p:nvPr/>
        </p:nvSpPr>
        <p:spPr>
          <a:xfrm>
            <a:off x="637971" y="587223"/>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r>
              <a:rPr lang="en-US" sz="4800">
                <a:solidFill>
                  <a:schemeClr val="bg1"/>
                </a:solidFill>
              </a:rPr>
              <a:t>Infographic Style</a:t>
            </a:r>
          </a:p>
        </p:txBody>
      </p:sp>
      <p:pic>
        <p:nvPicPr>
          <p:cNvPr id="8" name="Imagen 7">
            <a:extLst>
              <a:ext uri="{FF2B5EF4-FFF2-40B4-BE49-F238E27FC236}">
                <a16:creationId xmlns:a16="http://schemas.microsoft.com/office/drawing/2014/main" id="{070A6699-00B3-45B7-92B3-87A78C24D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7146" y="3319843"/>
            <a:ext cx="2122894" cy="3538157"/>
          </a:xfrm>
          <a:prstGeom prst="rect">
            <a:avLst/>
          </a:prstGeom>
        </p:spPr>
      </p:pic>
      <p:pic>
        <p:nvPicPr>
          <p:cNvPr id="10" name="Imagen 9">
            <a:extLst>
              <a:ext uri="{FF2B5EF4-FFF2-40B4-BE49-F238E27FC236}">
                <a16:creationId xmlns:a16="http://schemas.microsoft.com/office/drawing/2014/main" id="{6EE20D92-F3FE-4B03-843E-8236FE232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543" y="587223"/>
            <a:ext cx="2638697" cy="2638697"/>
          </a:xfrm>
          <a:prstGeom prst="rect">
            <a:avLst/>
          </a:prstGeom>
        </p:spPr>
      </p:pic>
    </p:spTree>
    <p:extLst>
      <p:ext uri="{BB962C8B-B14F-4D97-AF65-F5344CB8AC3E}">
        <p14:creationId xmlns:p14="http://schemas.microsoft.com/office/powerpoint/2010/main" val="249816107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ver and End Slide Master">
  <a:themeElements>
    <a:clrScheme name="ALLPPT-403">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3">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4334</TotalTime>
  <Words>1800</Words>
  <Application>Microsoft Office PowerPoint</Application>
  <PresentationFormat>Panorámica</PresentationFormat>
  <Paragraphs>201</Paragraphs>
  <Slides>24</Slides>
  <Notes>18</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24</vt:i4>
      </vt:variant>
    </vt:vector>
  </HeadingPairs>
  <TitlesOfParts>
    <vt:vector size="36" baseType="lpstr">
      <vt:lpstr>Adobe Song Std L</vt:lpstr>
      <vt:lpstr>Arial</vt:lpstr>
      <vt:lpstr>Arial (Títulos)</vt:lpstr>
      <vt:lpstr>Bahnschrift</vt:lpstr>
      <vt:lpstr>Barlow</vt:lpstr>
      <vt:lpstr>Calibri</vt:lpstr>
      <vt:lpstr>FZShuTi</vt:lpstr>
      <vt:lpstr>Lora</vt:lpstr>
      <vt:lpstr>Roboto</vt:lpstr>
      <vt:lpstr>Source Sans Pro</vt:lpstr>
      <vt:lpstr>Cover and End Slide Master</vt:lpstr>
      <vt:lpstr>Contents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Hello!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costumbres mongolia</dc:title>
  <dc:creator>slidesppt</dc:creator>
  <cp:lastModifiedBy>Franklin</cp:lastModifiedBy>
  <cp:revision>159</cp:revision>
  <dcterms:created xsi:type="dcterms:W3CDTF">2020-01-20T05:08:25Z</dcterms:created>
  <dcterms:modified xsi:type="dcterms:W3CDTF">2024-03-25T18:32:48Z</dcterms:modified>
  <cp:category>slidesppt.net</cp:category>
</cp:coreProperties>
</file>