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4" r:id="rId2"/>
    <p:sldId id="304" r:id="rId3"/>
    <p:sldId id="258" r:id="rId4"/>
    <p:sldId id="262" r:id="rId5"/>
    <p:sldId id="311" r:id="rId6"/>
    <p:sldId id="353" r:id="rId7"/>
    <p:sldId id="265" r:id="rId8"/>
    <p:sldId id="266" r:id="rId9"/>
    <p:sldId id="267" r:id="rId10"/>
    <p:sldId id="303" r:id="rId11"/>
    <p:sldId id="269" r:id="rId12"/>
    <p:sldId id="323" r:id="rId13"/>
    <p:sldId id="270" r:id="rId14"/>
    <p:sldId id="276" r:id="rId15"/>
    <p:sldId id="308" r:id="rId16"/>
    <p:sldId id="279" r:id="rId17"/>
    <p:sldId id="305" r:id="rId18"/>
    <p:sldId id="366" r:id="rId19"/>
    <p:sldId id="1079" r:id="rId20"/>
    <p:sldId id="1071" r:id="rId21"/>
    <p:sldId id="1080" r:id="rId22"/>
    <p:sldId id="436" r:id="rId23"/>
    <p:sldId id="437" r:id="rId24"/>
    <p:sldId id="1078" r:id="rId25"/>
  </p:sldIdLst>
  <p:sldSz cx="9144000" cy="5143500" type="screen16x9"/>
  <p:notesSz cx="6858000" cy="9144000"/>
  <p:custDataLst>
    <p:tags r:id="rId27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0"/>
    <a:srgbClr val="0082C1"/>
    <a:srgbClr val="2B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4D7F284-5B57-4709-9FAA-94C52823CF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27489539-51D0-410C-A58F-9F908912E20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42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1774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5;g78b7be57bf_0_453:notes">
            <a:extLst>
              <a:ext uri="{FF2B5EF4-FFF2-40B4-BE49-F238E27FC236}">
                <a16:creationId xmlns:a16="http://schemas.microsoft.com/office/drawing/2014/main" id="{1247E423-A8E4-4A89-BA6B-5B70D6C90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56;g78b7be57bf_0_453:notes">
            <a:extLst>
              <a:ext uri="{FF2B5EF4-FFF2-40B4-BE49-F238E27FC236}">
                <a16:creationId xmlns:a16="http://schemas.microsoft.com/office/drawing/2014/main" id="{A03557E8-8055-4E5C-B514-28BC984DA9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0176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1;gae14a965ca_0_795:notes">
            <a:extLst>
              <a:ext uri="{FF2B5EF4-FFF2-40B4-BE49-F238E27FC236}">
                <a16:creationId xmlns:a16="http://schemas.microsoft.com/office/drawing/2014/main" id="{C1036C07-4FA6-42B8-A6C4-B6768131A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32;gae14a965ca_0_795:notes">
            <a:extLst>
              <a:ext uri="{FF2B5EF4-FFF2-40B4-BE49-F238E27FC236}">
                <a16:creationId xmlns:a16="http://schemas.microsoft.com/office/drawing/2014/main" id="{9FC81D6D-8317-4496-B0FB-5857639AED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7;gb4e82634fe_0_1396:notes">
            <a:extLst>
              <a:ext uri="{FF2B5EF4-FFF2-40B4-BE49-F238E27FC236}">
                <a16:creationId xmlns:a16="http://schemas.microsoft.com/office/drawing/2014/main" id="{C24F43E7-BE92-4879-B94F-D3B71163A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28;gb4e82634fe_0_1396:notes">
            <a:extLst>
              <a:ext uri="{FF2B5EF4-FFF2-40B4-BE49-F238E27FC236}">
                <a16:creationId xmlns:a16="http://schemas.microsoft.com/office/drawing/2014/main" id="{0054FECE-DE13-41D7-9B8F-71BD7E34D0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96974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4;gae14a965ca_0_830:notes">
            <a:extLst>
              <a:ext uri="{FF2B5EF4-FFF2-40B4-BE49-F238E27FC236}">
                <a16:creationId xmlns:a16="http://schemas.microsoft.com/office/drawing/2014/main" id="{1E02DC3E-11EF-4364-BB82-531F11DCC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95;gae14a965ca_0_830:notes">
            <a:extLst>
              <a:ext uri="{FF2B5EF4-FFF2-40B4-BE49-F238E27FC236}">
                <a16:creationId xmlns:a16="http://schemas.microsoft.com/office/drawing/2014/main" id="{CE5AA3E8-D76E-4937-942D-892570B3AF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89778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6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DF5A09-2C90-4A75-8C82-0927125E3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FCF265-F332-4B77-99E8-85A2AF51A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2194E6C-CAAC-4CF7-9CFB-789F80B5B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D08481-CDF2-4604-B4CE-C2F7868275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9;gae14a965ca_0_790:notes">
            <a:extLst>
              <a:ext uri="{FF2B5EF4-FFF2-40B4-BE49-F238E27FC236}">
                <a16:creationId xmlns:a16="http://schemas.microsoft.com/office/drawing/2014/main" id="{553B112A-D3A2-4B79-B55A-74A4724A3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90;gae14a965ca_0_790:notes">
            <a:extLst>
              <a:ext uri="{FF2B5EF4-FFF2-40B4-BE49-F238E27FC236}">
                <a16:creationId xmlns:a16="http://schemas.microsoft.com/office/drawing/2014/main" id="{1B47D2FD-3BA6-4085-9A09-777716CC7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46701F-4071-46DA-894F-D1FBADBA2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9A9C0B-4379-4ED7-BB96-21E07ED08A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1669D5-6773-4905-AAD0-14250AAE0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1FBAF7D-0DB1-4F74-881E-525DC90CC4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F3570-C682-402F-94E9-663780BC8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5569E6-FB32-49AF-91B2-0F8AD00386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ADC41E-BE2F-4D3F-A25D-1063776F3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D7C90E-7D32-48BC-9288-30528210EE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3;gb4e82634fe_0_361:notes">
            <a:extLst>
              <a:ext uri="{FF2B5EF4-FFF2-40B4-BE49-F238E27FC236}">
                <a16:creationId xmlns:a16="http://schemas.microsoft.com/office/drawing/2014/main" id="{007EC1F9-4F2B-47CC-9A7A-BE0CF4453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54;gb4e82634fe_0_361:notes">
            <a:extLst>
              <a:ext uri="{FF2B5EF4-FFF2-40B4-BE49-F238E27FC236}">
                <a16:creationId xmlns:a16="http://schemas.microsoft.com/office/drawing/2014/main" id="{C5F41C66-9AC0-40AE-AAD1-A8B8F16377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4888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2;gae14a965ca_0_1158:notes">
            <a:extLst>
              <a:ext uri="{FF2B5EF4-FFF2-40B4-BE49-F238E27FC236}">
                <a16:creationId xmlns:a16="http://schemas.microsoft.com/office/drawing/2014/main" id="{7C2A1FC9-2DF0-49E1-B798-1E5CED26B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03;gae14a965ca_0_1158:notes">
            <a:extLst>
              <a:ext uri="{FF2B5EF4-FFF2-40B4-BE49-F238E27FC236}">
                <a16:creationId xmlns:a16="http://schemas.microsoft.com/office/drawing/2014/main" id="{F423B90D-3918-4699-8420-8A6E421F9F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0;gb4e82634fe_0_894:notes">
            <a:extLst>
              <a:ext uri="{FF2B5EF4-FFF2-40B4-BE49-F238E27FC236}">
                <a16:creationId xmlns:a16="http://schemas.microsoft.com/office/drawing/2014/main" id="{B3357208-B3A7-4FD5-8122-6DC6E6261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11;gb4e82634fe_0_894:notes">
            <a:extLst>
              <a:ext uri="{FF2B5EF4-FFF2-40B4-BE49-F238E27FC236}">
                <a16:creationId xmlns:a16="http://schemas.microsoft.com/office/drawing/2014/main" id="{6DE66D94-D152-43AE-BC28-1C59460273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6;gae14a965ca_0_77:notes">
            <a:extLst>
              <a:ext uri="{FF2B5EF4-FFF2-40B4-BE49-F238E27FC236}">
                <a16:creationId xmlns:a16="http://schemas.microsoft.com/office/drawing/2014/main" id="{62072B06-36CE-44E1-A5DC-26EDF7A5E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17;gae14a965ca_0_77:notes">
            <a:extLst>
              <a:ext uri="{FF2B5EF4-FFF2-40B4-BE49-F238E27FC236}">
                <a16:creationId xmlns:a16="http://schemas.microsoft.com/office/drawing/2014/main" id="{8C56ECCE-42FE-47DA-B386-16538480B5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0188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5E5705E-41B0-47E7-B784-17A0E8CB99B9}"/>
              </a:ext>
            </a:extLst>
          </p:cNvPr>
          <p:cNvSpPr/>
          <p:nvPr/>
        </p:nvSpPr>
        <p:spPr>
          <a:xfrm>
            <a:off x="1722464" y="0"/>
            <a:ext cx="5958605" cy="5412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88"/>
              <a:gd name="f8" fmla="val 2"/>
              <a:gd name="f9" fmla="val 10"/>
              <a:gd name="f10" fmla="val 6"/>
              <a:gd name="f11" fmla="val 19"/>
              <a:gd name="f12" fmla="val 15"/>
              <a:gd name="f13" fmla="val 27"/>
              <a:gd name="f14" fmla="val 62"/>
              <a:gd name="f15" fmla="val 74"/>
              <a:gd name="f16" fmla="val 72"/>
              <a:gd name="f17" fmla="val 83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81"/>
              <a:gd name="f24" fmla="val 951"/>
              <a:gd name="f25" fmla="val 69"/>
              <a:gd name="f26" fmla="val 988"/>
              <a:gd name="f27" fmla="val 24"/>
              <a:gd name="f28" fmla="val 994"/>
              <a:gd name="f29" fmla="val 17"/>
              <a:gd name="f30" fmla="val 997"/>
              <a:gd name="f31" fmla="val 8"/>
              <a:gd name="f32" fmla="+- 0 0 -90"/>
              <a:gd name="f33" fmla="*/ f3 1 999"/>
              <a:gd name="f34" fmla="*/ f4 1 8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999"/>
              <a:gd name="f43" fmla="*/ f39 1 88"/>
              <a:gd name="f44" fmla="*/ 0 f40 1"/>
              <a:gd name="f45" fmla="*/ 0 f39 1"/>
              <a:gd name="f46" fmla="*/ 15 f40 1"/>
              <a:gd name="f47" fmla="*/ 27 f39 1"/>
              <a:gd name="f48" fmla="*/ 62 f40 1"/>
              <a:gd name="f49" fmla="*/ 74 f39 1"/>
              <a:gd name="f50" fmla="*/ 98 f40 1"/>
              <a:gd name="f51" fmla="*/ 88 f39 1"/>
              <a:gd name="f52" fmla="*/ 911 f40 1"/>
              <a:gd name="f53" fmla="*/ 951 f40 1"/>
              <a:gd name="f54" fmla="*/ 69 f39 1"/>
              <a:gd name="f55" fmla="*/ 988 f40 1"/>
              <a:gd name="f56" fmla="*/ 24 f39 1"/>
              <a:gd name="f57" fmla="*/ 999 f40 1"/>
              <a:gd name="f58" fmla="+- f41 0 f1"/>
              <a:gd name="f59" fmla="*/ f44 1 999"/>
              <a:gd name="f60" fmla="*/ f45 1 88"/>
              <a:gd name="f61" fmla="*/ f46 1 999"/>
              <a:gd name="f62" fmla="*/ f47 1 88"/>
              <a:gd name="f63" fmla="*/ f48 1 999"/>
              <a:gd name="f64" fmla="*/ f49 1 88"/>
              <a:gd name="f65" fmla="*/ f50 1 999"/>
              <a:gd name="f66" fmla="*/ f51 1 88"/>
              <a:gd name="f67" fmla="*/ f52 1 999"/>
              <a:gd name="f68" fmla="*/ f53 1 999"/>
              <a:gd name="f69" fmla="*/ f54 1 88"/>
              <a:gd name="f70" fmla="*/ f55 1 999"/>
              <a:gd name="f71" fmla="*/ f56 1 88"/>
              <a:gd name="f72" fmla="*/ f57 1 999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3"/>
              <a:gd name="f90" fmla="*/ f72 1 f42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4 1"/>
              <a:gd name="f108" fmla="*/ f9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108" y="f96"/>
              </a:cxn>
              <a:cxn ang="f58">
                <a:pos x="f95" y="f96"/>
              </a:cxn>
            </a:cxnLst>
            <a:rect l="f91" t="f94" r="f92" b="f93"/>
            <a:pathLst>
              <a:path w="999" h="8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1182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D35532-6DB2-4BB6-A932-4D71BAFF4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96" y="-23308"/>
            <a:ext cx="7290054" cy="11247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1C12432-F8B3-4FCE-B2BB-F42FDA40C0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979FF1-D939-485B-B2F3-847D1060A28E}" type="datetime1">
              <a:rPr lang="en-US"/>
              <a:pPr lvl="0"/>
              <a:t>3/25/2024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5745C00-4F0E-49D0-8EBB-C5000BA65D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FD2BC30-EC89-4F9D-9104-288D043181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867CDB-1769-4D99-ACBC-6BE9C0D2B51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08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4887AAEB-53A2-44A1-B1E9-3B84E33F65FC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73;p11">
            <a:extLst>
              <a:ext uri="{FF2B5EF4-FFF2-40B4-BE49-F238E27FC236}">
                <a16:creationId xmlns:a16="http://schemas.microsoft.com/office/drawing/2014/main" id="{50A33B3D-EE5D-4196-B7FE-86A7D2122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4150" y="1947772"/>
            <a:ext cx="5779803" cy="1430103"/>
          </a:xfrm>
        </p:spPr>
        <p:txBody>
          <a:bodyPr lIns="91421" tIns="91421" rIns="91421" bIns="91421" anchor="b" anchorCtr="1">
            <a:noAutofit/>
          </a:bodyPr>
          <a:lstStyle>
            <a:lvl1pPr algn="ctr">
              <a:defRPr lang="es-PE" sz="9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97;p11">
            <a:extLst>
              <a:ext uri="{FF2B5EF4-FFF2-40B4-BE49-F238E27FC236}">
                <a16:creationId xmlns:a16="http://schemas.microsoft.com/office/drawing/2014/main" id="{73071510-E0EB-49A9-8F86-C69783FE98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27702" y="3172821"/>
            <a:ext cx="3888595" cy="412202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27207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;p10">
            <a:extLst>
              <a:ext uri="{FF2B5EF4-FFF2-40B4-BE49-F238E27FC236}">
                <a16:creationId xmlns:a16="http://schemas.microsoft.com/office/drawing/2014/main" id="{D79276A8-5B80-41B1-84B3-0FED003417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222" y="822950"/>
            <a:ext cx="7717499" cy="605104"/>
          </a:xfrm>
        </p:spPr>
        <p:txBody>
          <a:bodyPr lIns="91421" tIns="91421" rIns="91421" bIns="91421" anchor="ctr" anchorCtr="1">
            <a:noAutofit/>
          </a:bodyPr>
          <a:lstStyle>
            <a:lvl1pPr marL="45720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D9E7477-E9EF-47E7-836E-B08D23E006E0}"/>
              </a:ext>
            </a:extLst>
          </p:cNvPr>
          <p:cNvSpPr/>
          <p:nvPr/>
        </p:nvSpPr>
        <p:spPr>
          <a:xfrm>
            <a:off x="1722464" y="0"/>
            <a:ext cx="5958605" cy="5412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88"/>
              <a:gd name="f8" fmla="val 2"/>
              <a:gd name="f9" fmla="val 10"/>
              <a:gd name="f10" fmla="val 6"/>
              <a:gd name="f11" fmla="val 19"/>
              <a:gd name="f12" fmla="val 15"/>
              <a:gd name="f13" fmla="val 27"/>
              <a:gd name="f14" fmla="val 62"/>
              <a:gd name="f15" fmla="val 74"/>
              <a:gd name="f16" fmla="val 72"/>
              <a:gd name="f17" fmla="val 83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81"/>
              <a:gd name="f24" fmla="val 951"/>
              <a:gd name="f25" fmla="val 69"/>
              <a:gd name="f26" fmla="val 988"/>
              <a:gd name="f27" fmla="val 24"/>
              <a:gd name="f28" fmla="val 994"/>
              <a:gd name="f29" fmla="val 17"/>
              <a:gd name="f30" fmla="val 997"/>
              <a:gd name="f31" fmla="val 8"/>
              <a:gd name="f32" fmla="+- 0 0 -90"/>
              <a:gd name="f33" fmla="*/ f3 1 999"/>
              <a:gd name="f34" fmla="*/ f4 1 8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999"/>
              <a:gd name="f43" fmla="*/ f39 1 88"/>
              <a:gd name="f44" fmla="*/ 0 f40 1"/>
              <a:gd name="f45" fmla="*/ 0 f39 1"/>
              <a:gd name="f46" fmla="*/ 15 f40 1"/>
              <a:gd name="f47" fmla="*/ 27 f39 1"/>
              <a:gd name="f48" fmla="*/ 62 f40 1"/>
              <a:gd name="f49" fmla="*/ 74 f39 1"/>
              <a:gd name="f50" fmla="*/ 98 f40 1"/>
              <a:gd name="f51" fmla="*/ 88 f39 1"/>
              <a:gd name="f52" fmla="*/ 911 f40 1"/>
              <a:gd name="f53" fmla="*/ 951 f40 1"/>
              <a:gd name="f54" fmla="*/ 69 f39 1"/>
              <a:gd name="f55" fmla="*/ 988 f40 1"/>
              <a:gd name="f56" fmla="*/ 24 f39 1"/>
              <a:gd name="f57" fmla="*/ 999 f40 1"/>
              <a:gd name="f58" fmla="+- f41 0 f1"/>
              <a:gd name="f59" fmla="*/ f44 1 999"/>
              <a:gd name="f60" fmla="*/ f45 1 88"/>
              <a:gd name="f61" fmla="*/ f46 1 999"/>
              <a:gd name="f62" fmla="*/ f47 1 88"/>
              <a:gd name="f63" fmla="*/ f48 1 999"/>
              <a:gd name="f64" fmla="*/ f49 1 88"/>
              <a:gd name="f65" fmla="*/ f50 1 999"/>
              <a:gd name="f66" fmla="*/ f51 1 88"/>
              <a:gd name="f67" fmla="*/ f52 1 999"/>
              <a:gd name="f68" fmla="*/ f53 1 999"/>
              <a:gd name="f69" fmla="*/ f54 1 88"/>
              <a:gd name="f70" fmla="*/ f55 1 999"/>
              <a:gd name="f71" fmla="*/ f56 1 88"/>
              <a:gd name="f72" fmla="*/ f57 1 999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3"/>
              <a:gd name="f90" fmla="*/ f72 1 f42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4 1"/>
              <a:gd name="f108" fmla="*/ f9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108" y="f96"/>
              </a:cxn>
              <a:cxn ang="f58">
                <a:pos x="f95" y="f96"/>
              </a:cxn>
            </a:cxnLst>
            <a:rect l="f91" t="f94" r="f92" b="f93"/>
            <a:pathLst>
              <a:path w="999" h="8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1182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353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15">
            <a:extLst>
              <a:ext uri="{FF2B5EF4-FFF2-40B4-BE49-F238E27FC236}">
                <a16:creationId xmlns:a16="http://schemas.microsoft.com/office/drawing/2014/main" id="{655B3E9D-0AE5-4ADF-95CD-CA63435016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928801"/>
            <a:ext cx="3985202" cy="997198"/>
          </a:xfrm>
        </p:spPr>
        <p:txBody>
          <a:bodyPr lIns="91421" tIns="91421" rIns="91421" bIns="91421" anchor="t">
            <a:noAutofit/>
          </a:bodyPr>
          <a:lstStyle>
            <a:lvl1pPr>
              <a:defRPr lang="es-PE" sz="3200"/>
            </a:lvl1pPr>
          </a:lstStyle>
          <a:p>
            <a:pPr lvl="0"/>
            <a:endParaRPr lang="es-PE"/>
          </a:p>
        </p:txBody>
      </p:sp>
      <p:sp>
        <p:nvSpPr>
          <p:cNvPr id="3" name="Google Shape;250;p15">
            <a:extLst>
              <a:ext uri="{FF2B5EF4-FFF2-40B4-BE49-F238E27FC236}">
                <a16:creationId xmlns:a16="http://schemas.microsoft.com/office/drawing/2014/main" id="{357FAA67-F838-4718-BD23-5C6AF8AE15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8" y="2253602"/>
            <a:ext cx="7704002" cy="1879201"/>
          </a:xfrm>
        </p:spPr>
        <p:txBody>
          <a:bodyPr lIns="91421" tIns="91421" rIns="91421" bIns="91421">
            <a:noAutofit/>
          </a:bodyPr>
          <a:lstStyle>
            <a:lvl1pPr marL="457200" indent="-317497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44939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D6D9A7CC-1A47-4F46-9711-903E63B67F59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94;p22">
            <a:extLst>
              <a:ext uri="{FF2B5EF4-FFF2-40B4-BE49-F238E27FC236}">
                <a16:creationId xmlns:a16="http://schemas.microsoft.com/office/drawing/2014/main" id="{E2B227D9-ACFC-4B36-B912-EC23C76E0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4873" y="3562804"/>
            <a:ext cx="3307201" cy="640198"/>
          </a:xfrm>
        </p:spPr>
        <p:txBody>
          <a:bodyPr lIns="91421" tIns="91421" rIns="91421" bIns="91421" anchor="b" anchorCtr="1">
            <a:noAutofit/>
          </a:bodyPr>
          <a:lstStyle>
            <a:lvl1pPr algn="ctr">
              <a:defRPr lang="es-PE" sz="37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412;p22">
            <a:extLst>
              <a:ext uri="{FF2B5EF4-FFF2-40B4-BE49-F238E27FC236}">
                <a16:creationId xmlns:a16="http://schemas.microsoft.com/office/drawing/2014/main" id="{96DCFDBF-098D-49ED-B74A-5C51637586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64928" y="4057521"/>
            <a:ext cx="3307201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6" name="Google Shape;413;p22">
            <a:extLst>
              <a:ext uri="{FF2B5EF4-FFF2-40B4-BE49-F238E27FC236}">
                <a16:creationId xmlns:a16="http://schemas.microsoft.com/office/drawing/2014/main" id="{675AD541-9C59-4D58-AE43-7B367A57653A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1838273" y="2126226"/>
            <a:ext cx="5467499" cy="640198"/>
          </a:xfrm>
        </p:spPr>
        <p:txBody>
          <a:bodyPr lIns="91421" tIns="91421" rIns="91421" bIns="91421" anchor="b" anchorCtr="1">
            <a:noAutofit/>
          </a:bodyPr>
          <a:lstStyle>
            <a:lvl1pPr algn="ctr">
              <a:defRPr lang="es-PE" sz="37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414;p22">
            <a:extLst>
              <a:ext uri="{FF2B5EF4-FFF2-40B4-BE49-F238E27FC236}">
                <a16:creationId xmlns:a16="http://schemas.microsoft.com/office/drawing/2014/main" id="{9D60EB3F-E84F-46AE-B5EE-9368C46D36F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918426" y="2620953"/>
            <a:ext cx="3307201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8" name="Google Shape;415;p22">
            <a:extLst>
              <a:ext uri="{FF2B5EF4-FFF2-40B4-BE49-F238E27FC236}">
                <a16:creationId xmlns:a16="http://schemas.microsoft.com/office/drawing/2014/main" id="{05119C80-DCAA-4E7C-BB33-5AE18B4680FE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971824" y="689649"/>
            <a:ext cx="3307201" cy="640198"/>
          </a:xfrm>
        </p:spPr>
        <p:txBody>
          <a:bodyPr lIns="91421" tIns="91421" rIns="91421" bIns="91421" anchor="b" anchorCtr="1">
            <a:noAutofit/>
          </a:bodyPr>
          <a:lstStyle>
            <a:lvl1pPr algn="ctr">
              <a:defRPr lang="es-PE" sz="37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416;p22">
            <a:extLst>
              <a:ext uri="{FF2B5EF4-FFF2-40B4-BE49-F238E27FC236}">
                <a16:creationId xmlns:a16="http://schemas.microsoft.com/office/drawing/2014/main" id="{0252970C-1F4E-4FEC-B67A-5BF7698AC17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971879" y="1184376"/>
            <a:ext cx="3307201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39703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9B76AB3F-A07C-40B0-BCBA-80970AEF9939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1482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19;p23">
            <a:extLst>
              <a:ext uri="{FF2B5EF4-FFF2-40B4-BE49-F238E27FC236}">
                <a16:creationId xmlns:a16="http://schemas.microsoft.com/office/drawing/2014/main" id="{24B70AE5-C5DC-4998-B66B-734EAE819F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48" y="539496"/>
            <a:ext cx="7004102" cy="572697"/>
          </a:xfrm>
        </p:spPr>
        <p:txBody>
          <a:bodyPr lIns="91421" tIns="91421" rIns="91421" bIns="91421" anchor="t" anchorCtr="1">
            <a:noAutofit/>
          </a:bodyPr>
          <a:lstStyle>
            <a:lvl1pPr algn="ctr"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4" name="Google Shape;420;p23">
            <a:extLst>
              <a:ext uri="{FF2B5EF4-FFF2-40B4-BE49-F238E27FC236}">
                <a16:creationId xmlns:a16="http://schemas.microsoft.com/office/drawing/2014/main" id="{8AE2E34B-53F0-47A5-BFBB-D079CE5B56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1525" y="1785996"/>
            <a:ext cx="2432697" cy="811200"/>
          </a:xfrm>
        </p:spPr>
        <p:txBody>
          <a:bodyPr lIns="91421" tIns="91421" rIns="91421" bIns="91421">
            <a:noAutofit/>
          </a:bodyPr>
          <a:lstStyle>
            <a:lvl1pPr marL="457200" indent="-317497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5" name="Google Shape;421;p23">
            <a:extLst>
              <a:ext uri="{FF2B5EF4-FFF2-40B4-BE49-F238E27FC236}">
                <a16:creationId xmlns:a16="http://schemas.microsoft.com/office/drawing/2014/main" id="{F07B56E0-2E73-41CE-8EEB-0E15C7CB1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92172" y="1785996"/>
            <a:ext cx="2432697" cy="811200"/>
          </a:xfrm>
        </p:spPr>
        <p:txBody>
          <a:bodyPr lIns="91421" tIns="91421" rIns="91421" bIns="91421">
            <a:noAutofit/>
          </a:bodyPr>
          <a:lstStyle>
            <a:lvl1pPr marL="457200" indent="-317497" algn="r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6" name="Google Shape;422;p23">
            <a:extLst>
              <a:ext uri="{FF2B5EF4-FFF2-40B4-BE49-F238E27FC236}">
                <a16:creationId xmlns:a16="http://schemas.microsoft.com/office/drawing/2014/main" id="{D1B92B3E-6BEC-48EF-B3F3-D1777588278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21525" y="1351474"/>
            <a:ext cx="2360102" cy="411297"/>
          </a:xfrm>
        </p:spPr>
        <p:txBody>
          <a:bodyPr lIns="91421" tIns="91421" rIns="91421" bIns="91421">
            <a:noAutofit/>
          </a:bodyPr>
          <a:lstStyle>
            <a:lvl1pPr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23;p23">
            <a:extLst>
              <a:ext uri="{FF2B5EF4-FFF2-40B4-BE49-F238E27FC236}">
                <a16:creationId xmlns:a16="http://schemas.microsoft.com/office/drawing/2014/main" id="{024F3A4E-4E7D-41BE-A154-E3286756058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064776" y="1351474"/>
            <a:ext cx="2360102" cy="411297"/>
          </a:xfrm>
        </p:spPr>
        <p:txBody>
          <a:bodyPr lIns="91421" tIns="91421" rIns="91421" bIns="91421">
            <a:noAutofit/>
          </a:bodyPr>
          <a:lstStyle>
            <a:lvl1pPr algn="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430;p23">
            <a:extLst>
              <a:ext uri="{FF2B5EF4-FFF2-40B4-BE49-F238E27FC236}">
                <a16:creationId xmlns:a16="http://schemas.microsoft.com/office/drawing/2014/main" id="{4E47F29E-D7D1-4D7D-9338-684102B99319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21525" y="3514679"/>
            <a:ext cx="2432697" cy="811200"/>
          </a:xfrm>
        </p:spPr>
        <p:txBody>
          <a:bodyPr lIns="91421" tIns="91421" rIns="91421" bIns="91421">
            <a:noAutofit/>
          </a:bodyPr>
          <a:lstStyle>
            <a:lvl1pPr marL="457200" indent="-317497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9" name="Google Shape;431;p23">
            <a:extLst>
              <a:ext uri="{FF2B5EF4-FFF2-40B4-BE49-F238E27FC236}">
                <a16:creationId xmlns:a16="http://schemas.microsoft.com/office/drawing/2014/main" id="{86E22EC2-2593-456B-96E0-0753845F0309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5992172" y="3514679"/>
            <a:ext cx="2432697" cy="811200"/>
          </a:xfrm>
        </p:spPr>
        <p:txBody>
          <a:bodyPr lIns="91421" tIns="91421" rIns="91421" bIns="91421">
            <a:noAutofit/>
          </a:bodyPr>
          <a:lstStyle>
            <a:lvl1pPr marL="457200" indent="-317497" algn="r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10" name="Google Shape;432;p23">
            <a:extLst>
              <a:ext uri="{FF2B5EF4-FFF2-40B4-BE49-F238E27FC236}">
                <a16:creationId xmlns:a16="http://schemas.microsoft.com/office/drawing/2014/main" id="{6EE9FD4A-EC03-4B1A-99A9-ED2DD80DF18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721525" y="3080156"/>
            <a:ext cx="2360102" cy="411297"/>
          </a:xfrm>
        </p:spPr>
        <p:txBody>
          <a:bodyPr lIns="91421" tIns="91421" rIns="91421" bIns="91421">
            <a:noAutofit/>
          </a:bodyPr>
          <a:lstStyle>
            <a:lvl1pPr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433;p23">
            <a:extLst>
              <a:ext uri="{FF2B5EF4-FFF2-40B4-BE49-F238E27FC236}">
                <a16:creationId xmlns:a16="http://schemas.microsoft.com/office/drawing/2014/main" id="{80CBA787-B97B-49C6-ADE9-5074BB9C0618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6064776" y="3080156"/>
            <a:ext cx="2360102" cy="411297"/>
          </a:xfrm>
        </p:spPr>
        <p:txBody>
          <a:bodyPr lIns="91421" tIns="91421" rIns="91421" bIns="91421">
            <a:noAutofit/>
          </a:bodyPr>
          <a:lstStyle>
            <a:lvl1pPr algn="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05227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0;p24">
            <a:extLst>
              <a:ext uri="{FF2B5EF4-FFF2-40B4-BE49-F238E27FC236}">
                <a16:creationId xmlns:a16="http://schemas.microsoft.com/office/drawing/2014/main" id="{80E27AD6-CE8C-4EAB-A44C-5FA0872E54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6597"/>
            <a:ext cx="7717499" cy="572697"/>
          </a:xfrm>
        </p:spPr>
        <p:txBody>
          <a:bodyPr lIns="91421" tIns="91421" rIns="91421" bIns="91421" anchor="t" anchorCtr="1">
            <a:noAutofit/>
          </a:bodyPr>
          <a:lstStyle>
            <a:lvl1pPr algn="ctr"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3" name="Google Shape;443;p24">
            <a:extLst>
              <a:ext uri="{FF2B5EF4-FFF2-40B4-BE49-F238E27FC236}">
                <a16:creationId xmlns:a16="http://schemas.microsoft.com/office/drawing/2014/main" id="{C8CF1558-5409-4E6E-9BD3-7165280B47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60704" y="3310128"/>
            <a:ext cx="1993501" cy="4754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44;p24">
            <a:extLst>
              <a:ext uri="{FF2B5EF4-FFF2-40B4-BE49-F238E27FC236}">
                <a16:creationId xmlns:a16="http://schemas.microsoft.com/office/drawing/2014/main" id="{0941B194-F77A-4202-A0E6-C362E4FFCD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9848" y="3666744"/>
            <a:ext cx="1984202" cy="649196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5" name="Google Shape;445;p24">
            <a:extLst>
              <a:ext uri="{FF2B5EF4-FFF2-40B4-BE49-F238E27FC236}">
                <a16:creationId xmlns:a16="http://schemas.microsoft.com/office/drawing/2014/main" id="{D0D237D1-A8FA-4BFB-9A8C-FCB84D2A2FF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570603" y="3310128"/>
            <a:ext cx="1993501" cy="4754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46;p24">
            <a:extLst>
              <a:ext uri="{FF2B5EF4-FFF2-40B4-BE49-F238E27FC236}">
                <a16:creationId xmlns:a16="http://schemas.microsoft.com/office/drawing/2014/main" id="{8D01E0F7-E6F0-4447-8253-499585095A7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3579747" y="3666744"/>
            <a:ext cx="1984202" cy="649196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7" name="Google Shape;447;p24">
            <a:extLst>
              <a:ext uri="{FF2B5EF4-FFF2-40B4-BE49-F238E27FC236}">
                <a16:creationId xmlns:a16="http://schemas.microsoft.com/office/drawing/2014/main" id="{7238F696-6B22-4FC7-AA61-65E89FF0909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080650" y="3310128"/>
            <a:ext cx="1993501" cy="4754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448;p24">
            <a:extLst>
              <a:ext uri="{FF2B5EF4-FFF2-40B4-BE49-F238E27FC236}">
                <a16:creationId xmlns:a16="http://schemas.microsoft.com/office/drawing/2014/main" id="{0B0B75C0-30CA-4946-ABC2-037C64F08943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089794" y="3666744"/>
            <a:ext cx="1984202" cy="649196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1E88595-70DC-4E76-AD68-D4E2F4021320}"/>
              </a:ext>
            </a:extLst>
          </p:cNvPr>
          <p:cNvSpPr/>
          <p:nvPr/>
        </p:nvSpPr>
        <p:spPr>
          <a:xfrm>
            <a:off x="3025502" y="4809606"/>
            <a:ext cx="3093049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44"/>
              <a:gd name="f8" fmla="val 2"/>
              <a:gd name="f9" fmla="val 5"/>
              <a:gd name="f10" fmla="val 6"/>
              <a:gd name="f11" fmla="val 10"/>
              <a:gd name="f12" fmla="val 15"/>
              <a:gd name="f13" fmla="val 14"/>
              <a:gd name="f14" fmla="val 62"/>
              <a:gd name="f15" fmla="val 37"/>
              <a:gd name="f16" fmla="val 72"/>
              <a:gd name="f17" fmla="val 41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951"/>
              <a:gd name="f24" fmla="val 35"/>
              <a:gd name="f25" fmla="val 988"/>
              <a:gd name="f26" fmla="val 12"/>
              <a:gd name="f27" fmla="val 994"/>
              <a:gd name="f28" fmla="val 8"/>
              <a:gd name="f29" fmla="val 997"/>
              <a:gd name="f30" fmla="val 4"/>
              <a:gd name="f31" fmla="+- 0 0 -90"/>
              <a:gd name="f32" fmla="*/ f3 1 999"/>
              <a:gd name="f33" fmla="*/ f4 1 4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99"/>
              <a:gd name="f42" fmla="*/ f38 1 44"/>
              <a:gd name="f43" fmla="*/ 0 f39 1"/>
              <a:gd name="f44" fmla="*/ 0 f38 1"/>
              <a:gd name="f45" fmla="*/ 15 f39 1"/>
              <a:gd name="f46" fmla="*/ 14 f38 1"/>
              <a:gd name="f47" fmla="*/ 62 f39 1"/>
              <a:gd name="f48" fmla="*/ 37 f38 1"/>
              <a:gd name="f49" fmla="*/ 98 f39 1"/>
              <a:gd name="f50" fmla="*/ 44 f38 1"/>
              <a:gd name="f51" fmla="*/ 911 f39 1"/>
              <a:gd name="f52" fmla="*/ 951 f39 1"/>
              <a:gd name="f53" fmla="*/ 35 f38 1"/>
              <a:gd name="f54" fmla="*/ 988 f39 1"/>
              <a:gd name="f55" fmla="*/ 12 f38 1"/>
              <a:gd name="f56" fmla="*/ 999 f39 1"/>
              <a:gd name="f57" fmla="+- f40 0 f1"/>
              <a:gd name="f58" fmla="*/ f43 1 999"/>
              <a:gd name="f59" fmla="*/ f44 1 44"/>
              <a:gd name="f60" fmla="*/ f45 1 999"/>
              <a:gd name="f61" fmla="*/ f46 1 44"/>
              <a:gd name="f62" fmla="*/ f47 1 999"/>
              <a:gd name="f63" fmla="*/ f48 1 44"/>
              <a:gd name="f64" fmla="*/ f49 1 999"/>
              <a:gd name="f65" fmla="*/ f50 1 44"/>
              <a:gd name="f66" fmla="*/ f51 1 999"/>
              <a:gd name="f67" fmla="*/ f52 1 999"/>
              <a:gd name="f68" fmla="*/ f53 1 44"/>
              <a:gd name="f69" fmla="*/ f54 1 999"/>
              <a:gd name="f70" fmla="*/ f55 1 44"/>
              <a:gd name="f71" fmla="*/ f56 1 999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1"/>
              <a:gd name="f86" fmla="*/ f68 1 f42"/>
              <a:gd name="f87" fmla="*/ f69 1 f41"/>
              <a:gd name="f88" fmla="*/ f70 1 f42"/>
              <a:gd name="f89" fmla="*/ f71 1 f41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2 1"/>
              <a:gd name="f104" fmla="*/ f86 f33 1"/>
              <a:gd name="f105" fmla="*/ f87 f32 1"/>
              <a:gd name="f106" fmla="*/ f88 f33 1"/>
              <a:gd name="f107" fmla="*/ f8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101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95"/>
              </a:cxn>
              <a:cxn ang="f57">
                <a:pos x="f94" y="f95"/>
              </a:cxn>
            </a:cxnLst>
            <a:rect l="f90" t="f93" r="f91" b="f92"/>
            <a:pathLst>
              <a:path w="999" h="4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17"/>
                  <a:pt x="f23" y="f24"/>
                </a:cubicBezTo>
                <a:cubicBezTo>
                  <a:pt x="f25" y="f26"/>
                  <a:pt x="f25" y="f26"/>
                  <a:pt x="f25" y="f26"/>
                </a:cubicBezTo>
                <a:cubicBezTo>
                  <a:pt x="f27" y="f28"/>
                  <a:pt x="f29" y="f30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C00000"/>
          </a:solidFill>
          <a:ln w="38103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CC8549A-F9CE-47B1-8241-0A309FE7F356}"/>
              </a:ext>
            </a:extLst>
          </p:cNvPr>
          <p:cNvSpPr/>
          <p:nvPr/>
        </p:nvSpPr>
        <p:spPr>
          <a:xfrm>
            <a:off x="6118543" y="4819308"/>
            <a:ext cx="3093049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44"/>
              <a:gd name="f8" fmla="val 2"/>
              <a:gd name="f9" fmla="val 5"/>
              <a:gd name="f10" fmla="val 6"/>
              <a:gd name="f11" fmla="val 10"/>
              <a:gd name="f12" fmla="val 15"/>
              <a:gd name="f13" fmla="val 14"/>
              <a:gd name="f14" fmla="val 62"/>
              <a:gd name="f15" fmla="val 37"/>
              <a:gd name="f16" fmla="val 72"/>
              <a:gd name="f17" fmla="val 41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951"/>
              <a:gd name="f24" fmla="val 35"/>
              <a:gd name="f25" fmla="val 988"/>
              <a:gd name="f26" fmla="val 12"/>
              <a:gd name="f27" fmla="val 994"/>
              <a:gd name="f28" fmla="val 8"/>
              <a:gd name="f29" fmla="val 997"/>
              <a:gd name="f30" fmla="val 4"/>
              <a:gd name="f31" fmla="+- 0 0 -90"/>
              <a:gd name="f32" fmla="*/ f3 1 999"/>
              <a:gd name="f33" fmla="*/ f4 1 4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99"/>
              <a:gd name="f42" fmla="*/ f38 1 44"/>
              <a:gd name="f43" fmla="*/ 0 f39 1"/>
              <a:gd name="f44" fmla="*/ 0 f38 1"/>
              <a:gd name="f45" fmla="*/ 15 f39 1"/>
              <a:gd name="f46" fmla="*/ 14 f38 1"/>
              <a:gd name="f47" fmla="*/ 62 f39 1"/>
              <a:gd name="f48" fmla="*/ 37 f38 1"/>
              <a:gd name="f49" fmla="*/ 98 f39 1"/>
              <a:gd name="f50" fmla="*/ 44 f38 1"/>
              <a:gd name="f51" fmla="*/ 911 f39 1"/>
              <a:gd name="f52" fmla="*/ 951 f39 1"/>
              <a:gd name="f53" fmla="*/ 35 f38 1"/>
              <a:gd name="f54" fmla="*/ 988 f39 1"/>
              <a:gd name="f55" fmla="*/ 12 f38 1"/>
              <a:gd name="f56" fmla="*/ 999 f39 1"/>
              <a:gd name="f57" fmla="+- f40 0 f1"/>
              <a:gd name="f58" fmla="*/ f43 1 999"/>
              <a:gd name="f59" fmla="*/ f44 1 44"/>
              <a:gd name="f60" fmla="*/ f45 1 999"/>
              <a:gd name="f61" fmla="*/ f46 1 44"/>
              <a:gd name="f62" fmla="*/ f47 1 999"/>
              <a:gd name="f63" fmla="*/ f48 1 44"/>
              <a:gd name="f64" fmla="*/ f49 1 999"/>
              <a:gd name="f65" fmla="*/ f50 1 44"/>
              <a:gd name="f66" fmla="*/ f51 1 999"/>
              <a:gd name="f67" fmla="*/ f52 1 999"/>
              <a:gd name="f68" fmla="*/ f53 1 44"/>
              <a:gd name="f69" fmla="*/ f54 1 999"/>
              <a:gd name="f70" fmla="*/ f55 1 44"/>
              <a:gd name="f71" fmla="*/ f56 1 999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1"/>
              <a:gd name="f86" fmla="*/ f68 1 f42"/>
              <a:gd name="f87" fmla="*/ f69 1 f41"/>
              <a:gd name="f88" fmla="*/ f70 1 f42"/>
              <a:gd name="f89" fmla="*/ f71 1 f41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2 1"/>
              <a:gd name="f104" fmla="*/ f86 f33 1"/>
              <a:gd name="f105" fmla="*/ f87 f32 1"/>
              <a:gd name="f106" fmla="*/ f88 f33 1"/>
              <a:gd name="f107" fmla="*/ f8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101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95"/>
              </a:cxn>
              <a:cxn ang="f57">
                <a:pos x="f94" y="f95"/>
              </a:cxn>
            </a:cxnLst>
            <a:rect l="f90" t="f93" r="f91" b="f92"/>
            <a:pathLst>
              <a:path w="999" h="4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17"/>
                  <a:pt x="f23" y="f24"/>
                </a:cubicBezTo>
                <a:cubicBezTo>
                  <a:pt x="f25" y="f26"/>
                  <a:pt x="f25" y="f26"/>
                  <a:pt x="f25" y="f26"/>
                </a:cubicBezTo>
                <a:cubicBezTo>
                  <a:pt x="f27" y="f28"/>
                  <a:pt x="f29" y="f30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0082C1"/>
          </a:solidFill>
          <a:ln w="38103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BC0EAB8-8592-4F48-BCB9-EAD5DB4C7F89}"/>
              </a:ext>
            </a:extLst>
          </p:cNvPr>
          <p:cNvSpPr/>
          <p:nvPr/>
        </p:nvSpPr>
        <p:spPr>
          <a:xfrm>
            <a:off x="-67546" y="4820881"/>
            <a:ext cx="3093049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44"/>
              <a:gd name="f8" fmla="val 2"/>
              <a:gd name="f9" fmla="val 5"/>
              <a:gd name="f10" fmla="val 6"/>
              <a:gd name="f11" fmla="val 10"/>
              <a:gd name="f12" fmla="val 15"/>
              <a:gd name="f13" fmla="val 14"/>
              <a:gd name="f14" fmla="val 62"/>
              <a:gd name="f15" fmla="val 37"/>
              <a:gd name="f16" fmla="val 72"/>
              <a:gd name="f17" fmla="val 41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951"/>
              <a:gd name="f24" fmla="val 35"/>
              <a:gd name="f25" fmla="val 988"/>
              <a:gd name="f26" fmla="val 12"/>
              <a:gd name="f27" fmla="val 994"/>
              <a:gd name="f28" fmla="val 8"/>
              <a:gd name="f29" fmla="val 997"/>
              <a:gd name="f30" fmla="val 4"/>
              <a:gd name="f31" fmla="+- 0 0 -90"/>
              <a:gd name="f32" fmla="*/ f3 1 999"/>
              <a:gd name="f33" fmla="*/ f4 1 4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99"/>
              <a:gd name="f42" fmla="*/ f38 1 44"/>
              <a:gd name="f43" fmla="*/ 0 f39 1"/>
              <a:gd name="f44" fmla="*/ 0 f38 1"/>
              <a:gd name="f45" fmla="*/ 15 f39 1"/>
              <a:gd name="f46" fmla="*/ 14 f38 1"/>
              <a:gd name="f47" fmla="*/ 62 f39 1"/>
              <a:gd name="f48" fmla="*/ 37 f38 1"/>
              <a:gd name="f49" fmla="*/ 98 f39 1"/>
              <a:gd name="f50" fmla="*/ 44 f38 1"/>
              <a:gd name="f51" fmla="*/ 911 f39 1"/>
              <a:gd name="f52" fmla="*/ 951 f39 1"/>
              <a:gd name="f53" fmla="*/ 35 f38 1"/>
              <a:gd name="f54" fmla="*/ 988 f39 1"/>
              <a:gd name="f55" fmla="*/ 12 f38 1"/>
              <a:gd name="f56" fmla="*/ 999 f39 1"/>
              <a:gd name="f57" fmla="+- f40 0 f1"/>
              <a:gd name="f58" fmla="*/ f43 1 999"/>
              <a:gd name="f59" fmla="*/ f44 1 44"/>
              <a:gd name="f60" fmla="*/ f45 1 999"/>
              <a:gd name="f61" fmla="*/ f46 1 44"/>
              <a:gd name="f62" fmla="*/ f47 1 999"/>
              <a:gd name="f63" fmla="*/ f48 1 44"/>
              <a:gd name="f64" fmla="*/ f49 1 999"/>
              <a:gd name="f65" fmla="*/ f50 1 44"/>
              <a:gd name="f66" fmla="*/ f51 1 999"/>
              <a:gd name="f67" fmla="*/ f52 1 999"/>
              <a:gd name="f68" fmla="*/ f53 1 44"/>
              <a:gd name="f69" fmla="*/ f54 1 999"/>
              <a:gd name="f70" fmla="*/ f55 1 44"/>
              <a:gd name="f71" fmla="*/ f56 1 999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1"/>
              <a:gd name="f86" fmla="*/ f68 1 f42"/>
              <a:gd name="f87" fmla="*/ f69 1 f41"/>
              <a:gd name="f88" fmla="*/ f70 1 f42"/>
              <a:gd name="f89" fmla="*/ f71 1 f41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2 1"/>
              <a:gd name="f104" fmla="*/ f86 f33 1"/>
              <a:gd name="f105" fmla="*/ f87 f32 1"/>
              <a:gd name="f106" fmla="*/ f88 f33 1"/>
              <a:gd name="f107" fmla="*/ f8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101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95"/>
              </a:cxn>
              <a:cxn ang="f57">
                <a:pos x="f94" y="f95"/>
              </a:cxn>
            </a:cxnLst>
            <a:rect l="f90" t="f93" r="f91" b="f92"/>
            <a:pathLst>
              <a:path w="999" h="4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17"/>
                  <a:pt x="f23" y="f24"/>
                </a:cubicBezTo>
                <a:cubicBezTo>
                  <a:pt x="f25" y="f26"/>
                  <a:pt x="f25" y="f26"/>
                  <a:pt x="f25" y="f26"/>
                </a:cubicBezTo>
                <a:cubicBezTo>
                  <a:pt x="f27" y="f28"/>
                  <a:pt x="f29" y="f30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0082C1"/>
          </a:solidFill>
          <a:ln w="38103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3546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1;p16">
            <a:extLst>
              <a:ext uri="{FF2B5EF4-FFF2-40B4-BE49-F238E27FC236}">
                <a16:creationId xmlns:a16="http://schemas.microsoft.com/office/drawing/2014/main" id="{43B90CDB-6782-4A86-A7B5-F922260B0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1158672"/>
            <a:ext cx="3858896" cy="2728496"/>
          </a:xfrm>
        </p:spPr>
        <p:txBody>
          <a:bodyPr lIns="91421" tIns="91421" rIns="91421" bIns="91421">
            <a:noAutofit/>
          </a:bodyPr>
          <a:lstStyle>
            <a:lvl1pPr>
              <a:defRPr lang="es-PE" sz="5400"/>
            </a:lvl1pPr>
          </a:lstStyle>
          <a:p>
            <a:pPr lvl="0"/>
            <a:endParaRPr lang="es-PE"/>
          </a:p>
        </p:txBody>
      </p:sp>
      <p:sp>
        <p:nvSpPr>
          <p:cNvPr id="3" name="Google Shape;263;p16">
            <a:extLst>
              <a:ext uri="{FF2B5EF4-FFF2-40B4-BE49-F238E27FC236}">
                <a16:creationId xmlns:a16="http://schemas.microsoft.com/office/drawing/2014/main" id="{34EF7737-70B9-4DE0-A991-9CCB0CB0D8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8452" y="1023999"/>
            <a:ext cx="3523795" cy="548704"/>
          </a:xfrm>
        </p:spPr>
        <p:txBody>
          <a:bodyPr lIns="91421" tIns="91421" rIns="91421" bIns="91421">
            <a:noAutofit/>
          </a:bodyPr>
          <a:lstStyle>
            <a:lvl1pPr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4" name="Google Shape;264;p16">
            <a:extLst>
              <a:ext uri="{FF2B5EF4-FFF2-40B4-BE49-F238E27FC236}">
                <a16:creationId xmlns:a16="http://schemas.microsoft.com/office/drawing/2014/main" id="{7DF9A0CE-7E97-4175-A6F6-F5CACD8E01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68452" y="2103449"/>
            <a:ext cx="3523795" cy="548704"/>
          </a:xfrm>
        </p:spPr>
        <p:txBody>
          <a:bodyPr lIns="91421" tIns="91421" rIns="91421" bIns="91421">
            <a:noAutofit/>
          </a:bodyPr>
          <a:lstStyle>
            <a:lvl1pPr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32E45F4-11D5-4B3D-8017-B4D44C4C0D50}"/>
              </a:ext>
            </a:extLst>
          </p:cNvPr>
          <p:cNvSpPr/>
          <p:nvPr/>
        </p:nvSpPr>
        <p:spPr>
          <a:xfrm>
            <a:off x="1722464" y="0"/>
            <a:ext cx="5958605" cy="5412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88"/>
              <a:gd name="f8" fmla="val 2"/>
              <a:gd name="f9" fmla="val 10"/>
              <a:gd name="f10" fmla="val 6"/>
              <a:gd name="f11" fmla="val 19"/>
              <a:gd name="f12" fmla="val 15"/>
              <a:gd name="f13" fmla="val 27"/>
              <a:gd name="f14" fmla="val 62"/>
              <a:gd name="f15" fmla="val 74"/>
              <a:gd name="f16" fmla="val 72"/>
              <a:gd name="f17" fmla="val 83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81"/>
              <a:gd name="f24" fmla="val 951"/>
              <a:gd name="f25" fmla="val 69"/>
              <a:gd name="f26" fmla="val 988"/>
              <a:gd name="f27" fmla="val 24"/>
              <a:gd name="f28" fmla="val 994"/>
              <a:gd name="f29" fmla="val 17"/>
              <a:gd name="f30" fmla="val 997"/>
              <a:gd name="f31" fmla="val 8"/>
              <a:gd name="f32" fmla="+- 0 0 -90"/>
              <a:gd name="f33" fmla="*/ f3 1 999"/>
              <a:gd name="f34" fmla="*/ f4 1 8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999"/>
              <a:gd name="f43" fmla="*/ f39 1 88"/>
              <a:gd name="f44" fmla="*/ 0 f40 1"/>
              <a:gd name="f45" fmla="*/ 0 f39 1"/>
              <a:gd name="f46" fmla="*/ 15 f40 1"/>
              <a:gd name="f47" fmla="*/ 27 f39 1"/>
              <a:gd name="f48" fmla="*/ 62 f40 1"/>
              <a:gd name="f49" fmla="*/ 74 f39 1"/>
              <a:gd name="f50" fmla="*/ 98 f40 1"/>
              <a:gd name="f51" fmla="*/ 88 f39 1"/>
              <a:gd name="f52" fmla="*/ 911 f40 1"/>
              <a:gd name="f53" fmla="*/ 951 f40 1"/>
              <a:gd name="f54" fmla="*/ 69 f39 1"/>
              <a:gd name="f55" fmla="*/ 988 f40 1"/>
              <a:gd name="f56" fmla="*/ 24 f39 1"/>
              <a:gd name="f57" fmla="*/ 999 f40 1"/>
              <a:gd name="f58" fmla="+- f41 0 f1"/>
              <a:gd name="f59" fmla="*/ f44 1 999"/>
              <a:gd name="f60" fmla="*/ f45 1 88"/>
              <a:gd name="f61" fmla="*/ f46 1 999"/>
              <a:gd name="f62" fmla="*/ f47 1 88"/>
              <a:gd name="f63" fmla="*/ f48 1 999"/>
              <a:gd name="f64" fmla="*/ f49 1 88"/>
              <a:gd name="f65" fmla="*/ f50 1 999"/>
              <a:gd name="f66" fmla="*/ f51 1 88"/>
              <a:gd name="f67" fmla="*/ f52 1 999"/>
              <a:gd name="f68" fmla="*/ f53 1 999"/>
              <a:gd name="f69" fmla="*/ f54 1 88"/>
              <a:gd name="f70" fmla="*/ f55 1 999"/>
              <a:gd name="f71" fmla="*/ f56 1 88"/>
              <a:gd name="f72" fmla="*/ f57 1 999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3"/>
              <a:gd name="f90" fmla="*/ f72 1 f42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4 1"/>
              <a:gd name="f108" fmla="*/ f9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108" y="f96"/>
              </a:cxn>
              <a:cxn ang="f58">
                <a:pos x="f95" y="f96"/>
              </a:cxn>
            </a:cxnLst>
            <a:rect l="f91" t="f94" r="f92" b="f93"/>
            <a:pathLst>
              <a:path w="999" h="8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1182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8329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C85385E-2601-4081-B11D-00FD53C0AA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661989" y="120645"/>
            <a:ext cx="9144000" cy="576062"/>
          </a:xfrm>
        </p:spPr>
        <p:txBody>
          <a:bodyPr anchor="ctr" anchorCtr="1"/>
          <a:lstStyle>
            <a:lvl1pPr marL="0" indent="0" algn="ctr">
              <a:buNone/>
              <a:defRPr lang="en-US" sz="3600">
                <a:solidFill>
                  <a:srgbClr val="FFFFFF"/>
                </a:solidFill>
                <a:latin typeface="Tw Cen MT Condensed"/>
                <a:ea typeface="HY얕은샘물M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ectángulo 11">
            <a:extLst>
              <a:ext uri="{FF2B5EF4-FFF2-40B4-BE49-F238E27FC236}">
                <a16:creationId xmlns:a16="http://schemas.microsoft.com/office/drawing/2014/main" id="{8DFF6687-EA15-463F-99DE-67AE65E0B534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0082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DB0090E9-404E-4F99-9DEE-AF28F8BA3CF9}"/>
              </a:ext>
            </a:extLst>
          </p:cNvPr>
          <p:cNvSpPr/>
          <p:nvPr/>
        </p:nvSpPr>
        <p:spPr>
          <a:xfrm>
            <a:off x="6804251" y="3939902"/>
            <a:ext cx="1152125" cy="28803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6C109BF-D29C-421D-917B-D3CA62DA4AA9}"/>
              </a:ext>
            </a:extLst>
          </p:cNvPr>
          <p:cNvSpPr/>
          <p:nvPr/>
        </p:nvSpPr>
        <p:spPr>
          <a:xfrm>
            <a:off x="176214" y="120645"/>
            <a:ext cx="6324603" cy="5333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84"/>
              <a:gd name="f7" fmla="val 336"/>
              <a:gd name="f8" fmla="val 3249"/>
              <a:gd name="f9" fmla="val 462"/>
              <a:gd name="f10" fmla="+- 0 0 -90"/>
              <a:gd name="f11" fmla="*/ f3 1 3984"/>
              <a:gd name="f12" fmla="*/ f4 1 336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3984"/>
              <a:gd name="f21" fmla="*/ f17 1 336"/>
              <a:gd name="f22" fmla="*/ 0 f18 1"/>
              <a:gd name="f23" fmla="*/ 336 f17 1"/>
              <a:gd name="f24" fmla="*/ 0 f17 1"/>
              <a:gd name="f25" fmla="*/ 3984 f18 1"/>
              <a:gd name="f26" fmla="*/ 3249 f18 1"/>
              <a:gd name="f27" fmla="*/ 462 f18 1"/>
              <a:gd name="f28" fmla="+- f19 0 f1"/>
              <a:gd name="f29" fmla="*/ f22 1 3984"/>
              <a:gd name="f30" fmla="*/ f23 1 336"/>
              <a:gd name="f31" fmla="*/ f24 1 336"/>
              <a:gd name="f32" fmla="*/ f25 1 3984"/>
              <a:gd name="f33" fmla="*/ f26 1 3984"/>
              <a:gd name="f34" fmla="*/ f27 1 3984"/>
              <a:gd name="f35" fmla="*/ 0 1 f20"/>
              <a:gd name="f36" fmla="*/ f14 1 f20"/>
              <a:gd name="f37" fmla="*/ 0 1 f21"/>
              <a:gd name="f38" fmla="*/ f15 1 f21"/>
              <a:gd name="f39" fmla="*/ f29 1 f20"/>
              <a:gd name="f40" fmla="*/ f30 1 f21"/>
              <a:gd name="f41" fmla="*/ f31 1 f21"/>
              <a:gd name="f42" fmla="*/ f32 1 f20"/>
              <a:gd name="f43" fmla="*/ f33 1 f20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2 1"/>
              <a:gd name="f52" fmla="*/ f42 f11 1"/>
              <a:gd name="f53" fmla="*/ f43 f11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49" y="f51"/>
              </a:cxn>
              <a:cxn ang="f28">
                <a:pos x="f52" y="f51"/>
              </a:cxn>
              <a:cxn ang="f28">
                <a:pos x="f53" y="f50"/>
              </a:cxn>
              <a:cxn ang="f28">
                <a:pos x="f54" y="f50"/>
              </a:cxn>
              <a:cxn ang="f28">
                <a:pos x="f49" y="f50"/>
              </a:cxn>
            </a:cxnLst>
            <a:rect l="f45" t="f48" r="f46" b="f47"/>
            <a:pathLst>
              <a:path w="3984" h="336">
                <a:moveTo>
                  <a:pt x="f5" y="f7"/>
                </a:moveTo>
                <a:lnTo>
                  <a:pt x="f5" y="f5"/>
                </a:lnTo>
                <a:lnTo>
                  <a:pt x="f6" y="f5"/>
                </a:lnTo>
                <a:lnTo>
                  <a:pt x="f8" y="f7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0082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B947C2-65C9-412B-90CF-F27C5A16CD68}"/>
              </a:ext>
            </a:extLst>
          </p:cNvPr>
          <p:cNvSpPr/>
          <p:nvPr/>
        </p:nvSpPr>
        <p:spPr>
          <a:xfrm>
            <a:off x="5614992" y="120645"/>
            <a:ext cx="3497259" cy="5333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6"/>
              <a:gd name="f7" fmla="val 139"/>
              <a:gd name="f8" fmla="val 70"/>
              <a:gd name="f9" fmla="val 108"/>
              <a:gd name="f10" fmla="val 1205"/>
              <a:gd name="f11" fmla="val 1167"/>
              <a:gd name="f12" fmla="val 366"/>
              <a:gd name="f13" fmla="val 1093"/>
              <a:gd name="f14" fmla="val 31"/>
              <a:gd name="f15" fmla="+- 0 0 -90"/>
              <a:gd name="f16" fmla="*/ f3 1 1236"/>
              <a:gd name="f17" fmla="*/ f4 1 13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236"/>
              <a:gd name="f26" fmla="*/ f22 1 139"/>
              <a:gd name="f27" fmla="*/ 1236 f23 1"/>
              <a:gd name="f28" fmla="*/ 70 f22 1"/>
              <a:gd name="f29" fmla="*/ 1167 f23 1"/>
              <a:gd name="f30" fmla="*/ 139 f22 1"/>
              <a:gd name="f31" fmla="*/ 0 f23 1"/>
              <a:gd name="f32" fmla="*/ 366 f23 1"/>
              <a:gd name="f33" fmla="*/ 0 f22 1"/>
              <a:gd name="f34" fmla="*/ 1093 f23 1"/>
              <a:gd name="f35" fmla="+- f24 0 f1"/>
              <a:gd name="f36" fmla="*/ f27 1 1236"/>
              <a:gd name="f37" fmla="*/ f28 1 139"/>
              <a:gd name="f38" fmla="*/ f29 1 1236"/>
              <a:gd name="f39" fmla="*/ f30 1 139"/>
              <a:gd name="f40" fmla="*/ f31 1 1236"/>
              <a:gd name="f41" fmla="*/ f32 1 1236"/>
              <a:gd name="f42" fmla="*/ f33 1 139"/>
              <a:gd name="f43" fmla="*/ f34 1 1236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5"/>
              <a:gd name="f54" fmla="*/ f42 1 f26"/>
              <a:gd name="f55" fmla="*/ f43 1 f25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6 1"/>
              <a:gd name="f66" fmla="*/ f54 f17 1"/>
              <a:gd name="f67" fmla="*/ f5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3"/>
              </a:cxn>
              <a:cxn ang="f35">
                <a:pos x="f65" y="f66"/>
              </a:cxn>
              <a:cxn ang="f35">
                <a:pos x="f67" y="f66"/>
              </a:cxn>
              <a:cxn ang="f35">
                <a:pos x="f62" y="f66"/>
              </a:cxn>
              <a:cxn ang="f35">
                <a:pos x="f60" y="f61"/>
              </a:cxn>
            </a:cxnLst>
            <a:rect l="f56" t="f59" r="f57" b="f58"/>
            <a:pathLst>
              <a:path w="1236" h="139">
                <a:moveTo>
                  <a:pt x="f6" y="f8"/>
                </a:move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5" y="f7"/>
                  <a:pt x="f5" y="f7"/>
                  <a:pt x="f5" y="f7"/>
                </a:cubicBezTo>
                <a:cubicBezTo>
                  <a:pt x="f12" y="f5"/>
                  <a:pt x="f12" y="f5"/>
                  <a:pt x="f12" y="f5"/>
                </a:cubicBezTo>
                <a:cubicBezTo>
                  <a:pt x="f13" y="f5"/>
                  <a:pt x="f13" y="f5"/>
                  <a:pt x="f13" y="f5"/>
                </a:cubicBezTo>
                <a:cubicBezTo>
                  <a:pt x="f11" y="f5"/>
                  <a:pt x="f11" y="f5"/>
                  <a:pt x="f11" y="f5"/>
                </a:cubicBezTo>
                <a:cubicBezTo>
                  <a:pt x="f10" y="f5"/>
                  <a:pt x="f6" y="f14"/>
                  <a:pt x="f6" y="f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4168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asic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id="{16C2C188-7EC8-4B26-8384-460A0397112A}"/>
              </a:ext>
            </a:extLst>
          </p:cNvPr>
          <p:cNvSpPr/>
          <p:nvPr/>
        </p:nvSpPr>
        <p:spPr>
          <a:xfrm>
            <a:off x="6053" y="-24213"/>
            <a:ext cx="9137946" cy="516771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2AAFA16-AB9D-4CF0-BDFD-D420D7987309}"/>
              </a:ext>
            </a:extLst>
          </p:cNvPr>
          <p:cNvSpPr/>
          <p:nvPr/>
        </p:nvSpPr>
        <p:spPr>
          <a:xfrm rot="10799991">
            <a:off x="-3173" y="-24214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3774B5-A9A1-4B06-A6BB-037BFC257D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3172" y="444279"/>
            <a:ext cx="4067946" cy="576062"/>
          </a:xfrm>
        </p:spPr>
        <p:txBody>
          <a:bodyPr anchor="ctr" anchorCtr="1"/>
          <a:lstStyle>
            <a:lvl1pPr marL="0" indent="0" algn="ctr">
              <a:buNone/>
              <a:defRPr lang="en-US" sz="3600">
                <a:solidFill>
                  <a:srgbClr val="404040"/>
                </a:solidFill>
                <a:latin typeface="Tw Cen MT Condensed"/>
                <a:ea typeface="HY얕은샘물M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760D51A-6990-4A88-AB23-6F284F3FA3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172" y="1020342"/>
            <a:ext cx="4067946" cy="288036"/>
          </a:xfrm>
        </p:spPr>
        <p:txBody>
          <a:bodyPr anchor="ctr" anchorCtr="1"/>
          <a:lstStyle>
            <a:lvl1pPr marL="0" indent="0" algn="ctr">
              <a:buNone/>
              <a:defRPr lang="en-US" sz="1400">
                <a:solidFill>
                  <a:srgbClr val="404040"/>
                </a:solidFill>
                <a:ea typeface="HY얕은샘물M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the title of your subtitle Here</a:t>
            </a:r>
          </a:p>
        </p:txBody>
      </p:sp>
      <p:sp>
        <p:nvSpPr>
          <p:cNvPr id="7" name="Rectángulo 21">
            <a:extLst>
              <a:ext uri="{FF2B5EF4-FFF2-40B4-BE49-F238E27FC236}">
                <a16:creationId xmlns:a16="http://schemas.microsoft.com/office/drawing/2014/main" id="{AD086CB3-05DB-49E3-B5C6-82A6E23E2456}"/>
              </a:ext>
            </a:extLst>
          </p:cNvPr>
          <p:cNvSpPr/>
          <p:nvPr/>
        </p:nvSpPr>
        <p:spPr>
          <a:xfrm>
            <a:off x="0" y="4731992"/>
            <a:ext cx="9144000" cy="411507"/>
          </a:xfrm>
          <a:prstGeom prst="rect">
            <a:avLst/>
          </a:prstGeom>
          <a:solidFill>
            <a:srgbClr val="1482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586107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80B53B-78C4-4A27-BDC2-408ACC3A7ACE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34A0134-738F-4175-845A-565823C371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3480"/>
            <a:ext cx="9144000" cy="576062"/>
          </a:xfrm>
        </p:spPr>
        <p:txBody>
          <a:bodyPr anchor="ctr" anchorCtr="1"/>
          <a:lstStyle>
            <a:lvl1pPr marL="0" indent="0" algn="ctr">
              <a:buNone/>
              <a:defRPr lang="en-US" sz="3600">
                <a:solidFill>
                  <a:srgbClr val="65757D"/>
                </a:solidFill>
                <a:latin typeface="Tw Cen MT Condensed"/>
                <a:ea typeface="HY얕은샘물M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6E5D591-94FD-42BA-88F7-80863A2EF81E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6C552CF-34EE-427B-90AC-645FF2069E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99543"/>
            <a:ext cx="9144000" cy="288036"/>
          </a:xfrm>
        </p:spPr>
        <p:txBody>
          <a:bodyPr anchor="ctr" anchorCtr="1"/>
          <a:lstStyle>
            <a:lvl1pPr marL="0" indent="0" algn="ctr">
              <a:buNone/>
              <a:defRPr lang="en-US" sz="1400">
                <a:solidFill>
                  <a:srgbClr val="65757D"/>
                </a:solidFill>
                <a:ea typeface="HY얕은샘물M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79827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0;p21">
            <a:extLst>
              <a:ext uri="{FF2B5EF4-FFF2-40B4-BE49-F238E27FC236}">
                <a16:creationId xmlns:a16="http://schemas.microsoft.com/office/drawing/2014/main" id="{268E23BD-5500-4C95-A6D1-0AA3F95A7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2548752"/>
            <a:ext cx="7004102" cy="1061097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8000"/>
            </a:lvl1pPr>
          </a:lstStyle>
          <a:p>
            <a:pPr lvl="0"/>
            <a:endParaRPr lang="es-PE"/>
          </a:p>
        </p:txBody>
      </p:sp>
      <p:sp>
        <p:nvSpPr>
          <p:cNvPr id="3" name="Google Shape;361;p21">
            <a:extLst>
              <a:ext uri="{FF2B5EF4-FFF2-40B4-BE49-F238E27FC236}">
                <a16:creationId xmlns:a16="http://schemas.microsoft.com/office/drawing/2014/main" id="{CAD62698-22EE-4AFE-95DE-AB0E260C46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06577" y="3609996"/>
            <a:ext cx="6532802" cy="696900"/>
          </a:xfrm>
        </p:spPr>
        <p:txBody>
          <a:bodyPr lIns="91421" tIns="91421" rIns="91421" bIns="91421" anchor="ctr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1600"/>
            </a:lvl1pPr>
          </a:lstStyle>
          <a:p>
            <a:pPr lvl="0"/>
            <a:endParaRPr lang="es-P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4C405525-1905-4BA8-8646-B21AE77A8CF4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1482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2517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0608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6799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32A6A8AA-ED2B-4690-B6AB-7738C0A47F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>
            <a:noAutofit/>
          </a:bodyPr>
          <a:lstStyle>
            <a:lvl1pPr algn="ctr">
              <a:defRPr lang="es-PE"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79896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1723D1F-007A-4836-9EF3-A59137C5FB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Tw Cen MT Condensed"/>
                <a:ea typeface="HY얕은샘물M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4FEECF-8148-4087-A5F0-519EDF6E9475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82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5A1CE2-929B-4F05-A85A-785D3F1D7E7F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066DB0F3-47BF-4532-9963-7DAB95497821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68821C61-F1CB-44A1-B869-A5EC2015AC25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7A25F673-22C7-4398-BB19-1B13371713B0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95968014-AF2D-4733-8465-66000635A9A4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D8002CD4-D463-4E83-AB2E-93D34B39FE1E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3DA4D711-6230-4A13-90FB-AFC466740B0B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9A40CEE3-792F-4BE8-A626-EB4036BA2AEA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Tw Cen MT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866135B8-AB69-4961-A5AE-F7D296DB1C44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B637F953-88FE-4E1C-ADE0-3A5476F95E84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4BCABBA4-6B8F-44F7-8DAF-7B9266EE7CE7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9361FF33-8527-4D71-BB48-475794758708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ABDAE69-5D58-44AB-AB59-F4C13ECC12F2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6A1DF5AA-A535-4FB4-8DE6-AF8F577EAE34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16A8741-64D7-44A1-AB4F-C45A4173AA87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E11321B9-2AB2-49DF-AD84-49101CDBBDBE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B335C73D-F2FC-47D8-ACE4-051897733CF9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507D66BF-184A-4432-ABA2-995CC416579D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96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1129B582-B578-495F-A2B3-A2E6918B7F48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4764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6480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93759DE-8EB0-DBFF-F6D2-301571A600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287" y="3537"/>
            <a:ext cx="5200650" cy="5143500"/>
          </a:xfrm>
          <a:custGeom>
            <a:avLst/>
            <a:gdLst>
              <a:gd name="connsiteX0" fmla="*/ 28575 w 6934200"/>
              <a:gd name="connsiteY0" fmla="*/ 0 h 6858000"/>
              <a:gd name="connsiteX1" fmla="*/ 3609975 w 6934200"/>
              <a:gd name="connsiteY1" fmla="*/ 19050 h 6858000"/>
              <a:gd name="connsiteX2" fmla="*/ 6934200 w 6934200"/>
              <a:gd name="connsiteY2" fmla="*/ 6858000 h 6858000"/>
              <a:gd name="connsiteX3" fmla="*/ 0 w 6934200"/>
              <a:gd name="connsiteY3" fmla="*/ 6838950 h 6858000"/>
              <a:gd name="connsiteX4" fmla="*/ 28575 w 6934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0" h="6858000">
                <a:moveTo>
                  <a:pt x="28575" y="0"/>
                </a:moveTo>
                <a:lnTo>
                  <a:pt x="3609975" y="19050"/>
                </a:lnTo>
                <a:lnTo>
                  <a:pt x="6934200" y="6858000"/>
                </a:lnTo>
                <a:lnTo>
                  <a:pt x="0" y="6838950"/>
                </a:lnTo>
                <a:lnTo>
                  <a:pt x="2857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900" baseline="0">
                <a:latin typeface="+mn-lt"/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7073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13">
            <a:extLst>
              <a:ext uri="{FF2B5EF4-FFF2-40B4-BE49-F238E27FC236}">
                <a16:creationId xmlns:a16="http://schemas.microsoft.com/office/drawing/2014/main" id="{1C458A63-E7E3-4BF0-B35D-B2EF7AD3D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297"/>
          </a:xfrm>
        </p:spPr>
        <p:txBody>
          <a:bodyPr lIns="91421" tIns="91421" rIns="91421" bIns="91421" anchor="t">
            <a:noAutofit/>
          </a:bodyPr>
          <a:lstStyle>
            <a:lvl1pPr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3" name="Google Shape;238;p13">
            <a:extLst>
              <a:ext uri="{FF2B5EF4-FFF2-40B4-BE49-F238E27FC236}">
                <a16:creationId xmlns:a16="http://schemas.microsoft.com/office/drawing/2014/main" id="{EB97C2E6-A311-48B2-8A8A-28BAC3909E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525" y="1499954"/>
            <a:ext cx="3764100" cy="1744803"/>
          </a:xfrm>
        </p:spPr>
        <p:txBody>
          <a:bodyPr lIns="91421" tIns="91421" rIns="91421" bIns="91421">
            <a:noAutofit/>
          </a:bodyPr>
          <a:lstStyle>
            <a:lvl1pPr>
              <a:spcBef>
                <a:spcPct val="0"/>
              </a:spcBef>
              <a:spcAft>
                <a:spcPct val="0"/>
              </a:spcAft>
              <a:buNone/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47E7EC4-C015-4CE2-951E-3A0C3EEDEAB7}"/>
              </a:ext>
            </a:extLst>
          </p:cNvPr>
          <p:cNvSpPr/>
          <p:nvPr/>
        </p:nvSpPr>
        <p:spPr>
          <a:xfrm>
            <a:off x="1722464" y="0"/>
            <a:ext cx="5958605" cy="5412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88"/>
              <a:gd name="f8" fmla="val 2"/>
              <a:gd name="f9" fmla="val 10"/>
              <a:gd name="f10" fmla="val 6"/>
              <a:gd name="f11" fmla="val 19"/>
              <a:gd name="f12" fmla="val 15"/>
              <a:gd name="f13" fmla="val 27"/>
              <a:gd name="f14" fmla="val 62"/>
              <a:gd name="f15" fmla="val 74"/>
              <a:gd name="f16" fmla="val 72"/>
              <a:gd name="f17" fmla="val 83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81"/>
              <a:gd name="f24" fmla="val 951"/>
              <a:gd name="f25" fmla="val 69"/>
              <a:gd name="f26" fmla="val 988"/>
              <a:gd name="f27" fmla="val 24"/>
              <a:gd name="f28" fmla="val 994"/>
              <a:gd name="f29" fmla="val 17"/>
              <a:gd name="f30" fmla="val 997"/>
              <a:gd name="f31" fmla="val 8"/>
              <a:gd name="f32" fmla="+- 0 0 -90"/>
              <a:gd name="f33" fmla="*/ f3 1 999"/>
              <a:gd name="f34" fmla="*/ f4 1 8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999"/>
              <a:gd name="f43" fmla="*/ f39 1 88"/>
              <a:gd name="f44" fmla="*/ 0 f40 1"/>
              <a:gd name="f45" fmla="*/ 0 f39 1"/>
              <a:gd name="f46" fmla="*/ 15 f40 1"/>
              <a:gd name="f47" fmla="*/ 27 f39 1"/>
              <a:gd name="f48" fmla="*/ 62 f40 1"/>
              <a:gd name="f49" fmla="*/ 74 f39 1"/>
              <a:gd name="f50" fmla="*/ 98 f40 1"/>
              <a:gd name="f51" fmla="*/ 88 f39 1"/>
              <a:gd name="f52" fmla="*/ 911 f40 1"/>
              <a:gd name="f53" fmla="*/ 951 f40 1"/>
              <a:gd name="f54" fmla="*/ 69 f39 1"/>
              <a:gd name="f55" fmla="*/ 988 f40 1"/>
              <a:gd name="f56" fmla="*/ 24 f39 1"/>
              <a:gd name="f57" fmla="*/ 999 f40 1"/>
              <a:gd name="f58" fmla="+- f41 0 f1"/>
              <a:gd name="f59" fmla="*/ f44 1 999"/>
              <a:gd name="f60" fmla="*/ f45 1 88"/>
              <a:gd name="f61" fmla="*/ f46 1 999"/>
              <a:gd name="f62" fmla="*/ f47 1 88"/>
              <a:gd name="f63" fmla="*/ f48 1 999"/>
              <a:gd name="f64" fmla="*/ f49 1 88"/>
              <a:gd name="f65" fmla="*/ f50 1 999"/>
              <a:gd name="f66" fmla="*/ f51 1 88"/>
              <a:gd name="f67" fmla="*/ f52 1 999"/>
              <a:gd name="f68" fmla="*/ f53 1 999"/>
              <a:gd name="f69" fmla="*/ f54 1 88"/>
              <a:gd name="f70" fmla="*/ f55 1 999"/>
              <a:gd name="f71" fmla="*/ f56 1 88"/>
              <a:gd name="f72" fmla="*/ f57 1 999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3"/>
              <a:gd name="f90" fmla="*/ f72 1 f42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4 1"/>
              <a:gd name="f108" fmla="*/ f9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108" y="f96"/>
              </a:cxn>
              <a:cxn ang="f58">
                <a:pos x="f95" y="f96"/>
              </a:cxn>
            </a:cxnLst>
            <a:rect l="f91" t="f94" r="f92" b="f93"/>
            <a:pathLst>
              <a:path w="999" h="8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37FA2A-7465-4792-81D5-EF1C7C3C17C2}"/>
              </a:ext>
            </a:extLst>
          </p:cNvPr>
          <p:cNvSpPr/>
          <p:nvPr/>
        </p:nvSpPr>
        <p:spPr>
          <a:xfrm>
            <a:off x="0" y="4809606"/>
            <a:ext cx="9151936" cy="333371"/>
          </a:xfrm>
          <a:prstGeom prst="rect">
            <a:avLst/>
          </a:prstGeom>
          <a:solidFill>
            <a:srgbClr val="1482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74EB112-A15A-4B42-9418-29B7EC646C82}"/>
              </a:ext>
            </a:extLst>
          </p:cNvPr>
          <p:cNvSpPr/>
          <p:nvPr/>
        </p:nvSpPr>
        <p:spPr>
          <a:xfrm>
            <a:off x="3025502" y="4809606"/>
            <a:ext cx="3093049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44"/>
              <a:gd name="f8" fmla="val 2"/>
              <a:gd name="f9" fmla="val 5"/>
              <a:gd name="f10" fmla="val 6"/>
              <a:gd name="f11" fmla="val 10"/>
              <a:gd name="f12" fmla="val 15"/>
              <a:gd name="f13" fmla="val 14"/>
              <a:gd name="f14" fmla="val 62"/>
              <a:gd name="f15" fmla="val 37"/>
              <a:gd name="f16" fmla="val 72"/>
              <a:gd name="f17" fmla="val 41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951"/>
              <a:gd name="f24" fmla="val 35"/>
              <a:gd name="f25" fmla="val 988"/>
              <a:gd name="f26" fmla="val 12"/>
              <a:gd name="f27" fmla="val 994"/>
              <a:gd name="f28" fmla="val 8"/>
              <a:gd name="f29" fmla="val 997"/>
              <a:gd name="f30" fmla="val 4"/>
              <a:gd name="f31" fmla="+- 0 0 -90"/>
              <a:gd name="f32" fmla="*/ f3 1 999"/>
              <a:gd name="f33" fmla="*/ f4 1 4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99"/>
              <a:gd name="f42" fmla="*/ f38 1 44"/>
              <a:gd name="f43" fmla="*/ 0 f39 1"/>
              <a:gd name="f44" fmla="*/ 0 f38 1"/>
              <a:gd name="f45" fmla="*/ 15 f39 1"/>
              <a:gd name="f46" fmla="*/ 14 f38 1"/>
              <a:gd name="f47" fmla="*/ 62 f39 1"/>
              <a:gd name="f48" fmla="*/ 37 f38 1"/>
              <a:gd name="f49" fmla="*/ 98 f39 1"/>
              <a:gd name="f50" fmla="*/ 44 f38 1"/>
              <a:gd name="f51" fmla="*/ 911 f39 1"/>
              <a:gd name="f52" fmla="*/ 951 f39 1"/>
              <a:gd name="f53" fmla="*/ 35 f38 1"/>
              <a:gd name="f54" fmla="*/ 988 f39 1"/>
              <a:gd name="f55" fmla="*/ 12 f38 1"/>
              <a:gd name="f56" fmla="*/ 999 f39 1"/>
              <a:gd name="f57" fmla="+- f40 0 f1"/>
              <a:gd name="f58" fmla="*/ f43 1 999"/>
              <a:gd name="f59" fmla="*/ f44 1 44"/>
              <a:gd name="f60" fmla="*/ f45 1 999"/>
              <a:gd name="f61" fmla="*/ f46 1 44"/>
              <a:gd name="f62" fmla="*/ f47 1 999"/>
              <a:gd name="f63" fmla="*/ f48 1 44"/>
              <a:gd name="f64" fmla="*/ f49 1 999"/>
              <a:gd name="f65" fmla="*/ f50 1 44"/>
              <a:gd name="f66" fmla="*/ f51 1 999"/>
              <a:gd name="f67" fmla="*/ f52 1 999"/>
              <a:gd name="f68" fmla="*/ f53 1 44"/>
              <a:gd name="f69" fmla="*/ f54 1 999"/>
              <a:gd name="f70" fmla="*/ f55 1 44"/>
              <a:gd name="f71" fmla="*/ f56 1 999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1"/>
              <a:gd name="f86" fmla="*/ f68 1 f42"/>
              <a:gd name="f87" fmla="*/ f69 1 f41"/>
              <a:gd name="f88" fmla="*/ f70 1 f42"/>
              <a:gd name="f89" fmla="*/ f71 1 f41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2 1"/>
              <a:gd name="f104" fmla="*/ f86 f33 1"/>
              <a:gd name="f105" fmla="*/ f87 f32 1"/>
              <a:gd name="f106" fmla="*/ f88 f33 1"/>
              <a:gd name="f107" fmla="*/ f8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101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95"/>
              </a:cxn>
              <a:cxn ang="f57">
                <a:pos x="f94" y="f95"/>
              </a:cxn>
            </a:cxnLst>
            <a:rect l="f90" t="f93" r="f91" b="f92"/>
            <a:pathLst>
              <a:path w="999" h="4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17"/>
                  <a:pt x="f23" y="f24"/>
                </a:cubicBezTo>
                <a:cubicBezTo>
                  <a:pt x="f25" y="f26"/>
                  <a:pt x="f25" y="f26"/>
                  <a:pt x="f25" y="f26"/>
                </a:cubicBezTo>
                <a:cubicBezTo>
                  <a:pt x="f27" y="f28"/>
                  <a:pt x="f29" y="f30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1182AD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17FA13-4338-4E47-80A7-BAACD7B9E8BA}"/>
              </a:ext>
            </a:extLst>
          </p:cNvPr>
          <p:cNvSpPr/>
          <p:nvPr/>
        </p:nvSpPr>
        <p:spPr>
          <a:xfrm>
            <a:off x="6118543" y="4819308"/>
            <a:ext cx="3093049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44"/>
              <a:gd name="f8" fmla="val 2"/>
              <a:gd name="f9" fmla="val 5"/>
              <a:gd name="f10" fmla="val 6"/>
              <a:gd name="f11" fmla="val 10"/>
              <a:gd name="f12" fmla="val 15"/>
              <a:gd name="f13" fmla="val 14"/>
              <a:gd name="f14" fmla="val 62"/>
              <a:gd name="f15" fmla="val 37"/>
              <a:gd name="f16" fmla="val 72"/>
              <a:gd name="f17" fmla="val 41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951"/>
              <a:gd name="f24" fmla="val 35"/>
              <a:gd name="f25" fmla="val 988"/>
              <a:gd name="f26" fmla="val 12"/>
              <a:gd name="f27" fmla="val 994"/>
              <a:gd name="f28" fmla="val 8"/>
              <a:gd name="f29" fmla="val 997"/>
              <a:gd name="f30" fmla="val 4"/>
              <a:gd name="f31" fmla="+- 0 0 -90"/>
              <a:gd name="f32" fmla="*/ f3 1 999"/>
              <a:gd name="f33" fmla="*/ f4 1 4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99"/>
              <a:gd name="f42" fmla="*/ f38 1 44"/>
              <a:gd name="f43" fmla="*/ 0 f39 1"/>
              <a:gd name="f44" fmla="*/ 0 f38 1"/>
              <a:gd name="f45" fmla="*/ 15 f39 1"/>
              <a:gd name="f46" fmla="*/ 14 f38 1"/>
              <a:gd name="f47" fmla="*/ 62 f39 1"/>
              <a:gd name="f48" fmla="*/ 37 f38 1"/>
              <a:gd name="f49" fmla="*/ 98 f39 1"/>
              <a:gd name="f50" fmla="*/ 44 f38 1"/>
              <a:gd name="f51" fmla="*/ 911 f39 1"/>
              <a:gd name="f52" fmla="*/ 951 f39 1"/>
              <a:gd name="f53" fmla="*/ 35 f38 1"/>
              <a:gd name="f54" fmla="*/ 988 f39 1"/>
              <a:gd name="f55" fmla="*/ 12 f38 1"/>
              <a:gd name="f56" fmla="*/ 999 f39 1"/>
              <a:gd name="f57" fmla="+- f40 0 f1"/>
              <a:gd name="f58" fmla="*/ f43 1 999"/>
              <a:gd name="f59" fmla="*/ f44 1 44"/>
              <a:gd name="f60" fmla="*/ f45 1 999"/>
              <a:gd name="f61" fmla="*/ f46 1 44"/>
              <a:gd name="f62" fmla="*/ f47 1 999"/>
              <a:gd name="f63" fmla="*/ f48 1 44"/>
              <a:gd name="f64" fmla="*/ f49 1 999"/>
              <a:gd name="f65" fmla="*/ f50 1 44"/>
              <a:gd name="f66" fmla="*/ f51 1 999"/>
              <a:gd name="f67" fmla="*/ f52 1 999"/>
              <a:gd name="f68" fmla="*/ f53 1 44"/>
              <a:gd name="f69" fmla="*/ f54 1 999"/>
              <a:gd name="f70" fmla="*/ f55 1 44"/>
              <a:gd name="f71" fmla="*/ f56 1 999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1"/>
              <a:gd name="f86" fmla="*/ f68 1 f42"/>
              <a:gd name="f87" fmla="*/ f69 1 f41"/>
              <a:gd name="f88" fmla="*/ f70 1 f42"/>
              <a:gd name="f89" fmla="*/ f71 1 f41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2 1"/>
              <a:gd name="f104" fmla="*/ f86 f33 1"/>
              <a:gd name="f105" fmla="*/ f87 f32 1"/>
              <a:gd name="f106" fmla="*/ f88 f33 1"/>
              <a:gd name="f107" fmla="*/ f8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101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95"/>
              </a:cxn>
              <a:cxn ang="f57">
                <a:pos x="f94" y="f95"/>
              </a:cxn>
            </a:cxnLst>
            <a:rect l="f90" t="f93" r="f91" b="f92"/>
            <a:pathLst>
              <a:path w="999" h="4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17"/>
                  <a:pt x="f23" y="f24"/>
                </a:cubicBezTo>
                <a:cubicBezTo>
                  <a:pt x="f25" y="f26"/>
                  <a:pt x="f25" y="f26"/>
                  <a:pt x="f25" y="f26"/>
                </a:cubicBezTo>
                <a:cubicBezTo>
                  <a:pt x="f27" y="f28"/>
                  <a:pt x="f29" y="f30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1182AD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A3EF531-A132-4558-AB9F-D3627FA02CC8}"/>
              </a:ext>
            </a:extLst>
          </p:cNvPr>
          <p:cNvSpPr/>
          <p:nvPr/>
        </p:nvSpPr>
        <p:spPr>
          <a:xfrm>
            <a:off x="-67546" y="4820881"/>
            <a:ext cx="3093049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44"/>
              <a:gd name="f8" fmla="val 2"/>
              <a:gd name="f9" fmla="val 5"/>
              <a:gd name="f10" fmla="val 6"/>
              <a:gd name="f11" fmla="val 10"/>
              <a:gd name="f12" fmla="val 15"/>
              <a:gd name="f13" fmla="val 14"/>
              <a:gd name="f14" fmla="val 62"/>
              <a:gd name="f15" fmla="val 37"/>
              <a:gd name="f16" fmla="val 72"/>
              <a:gd name="f17" fmla="val 41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951"/>
              <a:gd name="f24" fmla="val 35"/>
              <a:gd name="f25" fmla="val 988"/>
              <a:gd name="f26" fmla="val 12"/>
              <a:gd name="f27" fmla="val 994"/>
              <a:gd name="f28" fmla="val 8"/>
              <a:gd name="f29" fmla="val 997"/>
              <a:gd name="f30" fmla="val 4"/>
              <a:gd name="f31" fmla="+- 0 0 -90"/>
              <a:gd name="f32" fmla="*/ f3 1 999"/>
              <a:gd name="f33" fmla="*/ f4 1 4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99"/>
              <a:gd name="f42" fmla="*/ f38 1 44"/>
              <a:gd name="f43" fmla="*/ 0 f39 1"/>
              <a:gd name="f44" fmla="*/ 0 f38 1"/>
              <a:gd name="f45" fmla="*/ 15 f39 1"/>
              <a:gd name="f46" fmla="*/ 14 f38 1"/>
              <a:gd name="f47" fmla="*/ 62 f39 1"/>
              <a:gd name="f48" fmla="*/ 37 f38 1"/>
              <a:gd name="f49" fmla="*/ 98 f39 1"/>
              <a:gd name="f50" fmla="*/ 44 f38 1"/>
              <a:gd name="f51" fmla="*/ 911 f39 1"/>
              <a:gd name="f52" fmla="*/ 951 f39 1"/>
              <a:gd name="f53" fmla="*/ 35 f38 1"/>
              <a:gd name="f54" fmla="*/ 988 f39 1"/>
              <a:gd name="f55" fmla="*/ 12 f38 1"/>
              <a:gd name="f56" fmla="*/ 999 f39 1"/>
              <a:gd name="f57" fmla="+- f40 0 f1"/>
              <a:gd name="f58" fmla="*/ f43 1 999"/>
              <a:gd name="f59" fmla="*/ f44 1 44"/>
              <a:gd name="f60" fmla="*/ f45 1 999"/>
              <a:gd name="f61" fmla="*/ f46 1 44"/>
              <a:gd name="f62" fmla="*/ f47 1 999"/>
              <a:gd name="f63" fmla="*/ f48 1 44"/>
              <a:gd name="f64" fmla="*/ f49 1 999"/>
              <a:gd name="f65" fmla="*/ f50 1 44"/>
              <a:gd name="f66" fmla="*/ f51 1 999"/>
              <a:gd name="f67" fmla="*/ f52 1 999"/>
              <a:gd name="f68" fmla="*/ f53 1 44"/>
              <a:gd name="f69" fmla="*/ f54 1 999"/>
              <a:gd name="f70" fmla="*/ f55 1 44"/>
              <a:gd name="f71" fmla="*/ f56 1 999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1"/>
              <a:gd name="f86" fmla="*/ f68 1 f42"/>
              <a:gd name="f87" fmla="*/ f69 1 f41"/>
              <a:gd name="f88" fmla="*/ f70 1 f42"/>
              <a:gd name="f89" fmla="*/ f71 1 f41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2 1"/>
              <a:gd name="f104" fmla="*/ f86 f33 1"/>
              <a:gd name="f105" fmla="*/ f87 f32 1"/>
              <a:gd name="f106" fmla="*/ f88 f33 1"/>
              <a:gd name="f107" fmla="*/ f8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101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95"/>
              </a:cxn>
              <a:cxn ang="f57">
                <a:pos x="f94" y="f95"/>
              </a:cxn>
            </a:cxnLst>
            <a:rect l="f90" t="f93" r="f91" b="f92"/>
            <a:pathLst>
              <a:path w="999" h="4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17"/>
                  <a:pt x="f23" y="f24"/>
                </a:cubicBezTo>
                <a:cubicBezTo>
                  <a:pt x="f25" y="f26"/>
                  <a:pt x="f25" y="f26"/>
                  <a:pt x="f25" y="f26"/>
                </a:cubicBezTo>
                <a:cubicBezTo>
                  <a:pt x="f27" y="f28"/>
                  <a:pt x="f29" y="f30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1182AD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9909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9EBF3A7-DE57-4998-8C19-91BDF6357A66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1482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83;p17">
            <a:extLst>
              <a:ext uri="{FF2B5EF4-FFF2-40B4-BE49-F238E27FC236}">
                <a16:creationId xmlns:a16="http://schemas.microsoft.com/office/drawing/2014/main" id="{BA6F155B-3C45-432D-8990-1091D46309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45029"/>
            <a:ext cx="7704002" cy="572697"/>
          </a:xfrm>
        </p:spPr>
        <p:txBody>
          <a:bodyPr lIns="91421" tIns="91421" rIns="91421" bIns="91421" anchor="t" anchorCtr="1">
            <a:noAutofit/>
          </a:bodyPr>
          <a:lstStyle>
            <a:lvl1pPr algn="ctr"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5" name="Google Shape;284;p17">
            <a:extLst>
              <a:ext uri="{FF2B5EF4-FFF2-40B4-BE49-F238E27FC236}">
                <a16:creationId xmlns:a16="http://schemas.microsoft.com/office/drawing/2014/main" id="{2E1885E0-A31B-4FCD-A5B0-318C74E46B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707340"/>
            <a:ext cx="2305504" cy="5277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6" name="Google Shape;285;p17">
            <a:extLst>
              <a:ext uri="{FF2B5EF4-FFF2-40B4-BE49-F238E27FC236}">
                <a16:creationId xmlns:a16="http://schemas.microsoft.com/office/drawing/2014/main" id="{DA811F51-B8F7-40BC-BA5B-BC83C38738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9998" y="2103366"/>
            <a:ext cx="2305504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7" name="Google Shape;286;p17">
            <a:extLst>
              <a:ext uri="{FF2B5EF4-FFF2-40B4-BE49-F238E27FC236}">
                <a16:creationId xmlns:a16="http://schemas.microsoft.com/office/drawing/2014/main" id="{CF3EBC03-0328-49C5-91C9-E92A8373BE4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19270" y="1707340"/>
            <a:ext cx="2305504" cy="5277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8" name="Google Shape;287;p17">
            <a:extLst>
              <a:ext uri="{FF2B5EF4-FFF2-40B4-BE49-F238E27FC236}">
                <a16:creationId xmlns:a16="http://schemas.microsoft.com/office/drawing/2014/main" id="{C9EDAA02-62A6-4AD1-9BE1-4360634EFE7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3419270" y="2103366"/>
            <a:ext cx="2305504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9" name="Google Shape;288;p17">
            <a:extLst>
              <a:ext uri="{FF2B5EF4-FFF2-40B4-BE49-F238E27FC236}">
                <a16:creationId xmlns:a16="http://schemas.microsoft.com/office/drawing/2014/main" id="{07249E13-225C-4F67-A9E8-00748CAB3510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19998" y="3369344"/>
            <a:ext cx="2305504" cy="5277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10" name="Google Shape;289;p17">
            <a:extLst>
              <a:ext uri="{FF2B5EF4-FFF2-40B4-BE49-F238E27FC236}">
                <a16:creationId xmlns:a16="http://schemas.microsoft.com/office/drawing/2014/main" id="{B9497C33-AE60-4B19-B849-6F855641FB34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719998" y="3765371"/>
            <a:ext cx="2305504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11" name="Google Shape;290;p17">
            <a:extLst>
              <a:ext uri="{FF2B5EF4-FFF2-40B4-BE49-F238E27FC236}">
                <a16:creationId xmlns:a16="http://schemas.microsoft.com/office/drawing/2014/main" id="{7B71773D-CFB9-4FE1-A6C6-26508EDCC05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3419270" y="3369344"/>
            <a:ext cx="2305504" cy="5277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12" name="Google Shape;291;p17">
            <a:extLst>
              <a:ext uri="{FF2B5EF4-FFF2-40B4-BE49-F238E27FC236}">
                <a16:creationId xmlns:a16="http://schemas.microsoft.com/office/drawing/2014/main" id="{49E5B109-1B90-4A4C-84AF-A3FB004A624D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3419270" y="3765371"/>
            <a:ext cx="2305504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13" name="Google Shape;292;p17">
            <a:extLst>
              <a:ext uri="{FF2B5EF4-FFF2-40B4-BE49-F238E27FC236}">
                <a16:creationId xmlns:a16="http://schemas.microsoft.com/office/drawing/2014/main" id="{15B11F50-C8B7-4375-9886-7AA8340FF12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6118543" y="1707340"/>
            <a:ext cx="2305504" cy="5277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14" name="Google Shape;293;p17">
            <a:extLst>
              <a:ext uri="{FF2B5EF4-FFF2-40B4-BE49-F238E27FC236}">
                <a16:creationId xmlns:a16="http://schemas.microsoft.com/office/drawing/2014/main" id="{4162E1E2-02D3-4192-BA18-619D26D4F3A5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6118543" y="2103366"/>
            <a:ext cx="2305504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15" name="Google Shape;294;p17">
            <a:extLst>
              <a:ext uri="{FF2B5EF4-FFF2-40B4-BE49-F238E27FC236}">
                <a16:creationId xmlns:a16="http://schemas.microsoft.com/office/drawing/2014/main" id="{7AE9C03F-A3C5-4654-BD14-46EB04340BEC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6118543" y="3369344"/>
            <a:ext cx="2305504" cy="5277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endParaRPr lang="es-PE"/>
          </a:p>
        </p:txBody>
      </p:sp>
      <p:sp>
        <p:nvSpPr>
          <p:cNvPr id="16" name="Google Shape;295;p17">
            <a:extLst>
              <a:ext uri="{FF2B5EF4-FFF2-40B4-BE49-F238E27FC236}">
                <a16:creationId xmlns:a16="http://schemas.microsoft.com/office/drawing/2014/main" id="{0C03B894-8C84-46B2-AA79-AD323A02F529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6118543" y="3765371"/>
            <a:ext cx="2305504" cy="484796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1400"/>
            </a:lvl1pPr>
          </a:lstStyle>
          <a:p>
            <a:pPr lvl="0"/>
            <a:endParaRPr lang="es-PE"/>
          </a:p>
        </p:txBody>
      </p:sp>
      <p:sp>
        <p:nvSpPr>
          <p:cNvPr id="17" name="Google Shape;296;p17">
            <a:extLst>
              <a:ext uri="{FF2B5EF4-FFF2-40B4-BE49-F238E27FC236}">
                <a16:creationId xmlns:a16="http://schemas.microsoft.com/office/drawing/2014/main" id="{C9EF8A53-3935-4FFF-8AE5-13A4DDB73E39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1552651" y="1492300"/>
            <a:ext cx="640198" cy="3195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>
                <a:solidFill>
                  <a:srgbClr val="42BA97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8" name="Google Shape;297;p17">
            <a:extLst>
              <a:ext uri="{FF2B5EF4-FFF2-40B4-BE49-F238E27FC236}">
                <a16:creationId xmlns:a16="http://schemas.microsoft.com/office/drawing/2014/main" id="{2E274952-D440-4E85-BE5C-15A175FF46C7}"/>
              </a:ext>
            </a:extLst>
          </p:cNvPr>
          <p:cNvSpPr txBox="1">
            <a:spLocks noGrp="1"/>
          </p:cNvSpPr>
          <p:nvPr>
            <p:ph type="title" idx="16"/>
          </p:nvPr>
        </p:nvSpPr>
        <p:spPr>
          <a:xfrm>
            <a:off x="4251923" y="1492300"/>
            <a:ext cx="640198" cy="3195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>
                <a:solidFill>
                  <a:srgbClr val="2683C6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9" name="Google Shape;298;p17">
            <a:extLst>
              <a:ext uri="{FF2B5EF4-FFF2-40B4-BE49-F238E27FC236}">
                <a16:creationId xmlns:a16="http://schemas.microsoft.com/office/drawing/2014/main" id="{6E9AABAF-49CE-47F0-BAD0-95E4DB181B8E}"/>
              </a:ext>
            </a:extLst>
          </p:cNvPr>
          <p:cNvSpPr txBox="1">
            <a:spLocks noGrp="1"/>
          </p:cNvSpPr>
          <p:nvPr>
            <p:ph type="title" idx="17"/>
          </p:nvPr>
        </p:nvSpPr>
        <p:spPr>
          <a:xfrm>
            <a:off x="6951195" y="1492300"/>
            <a:ext cx="640198" cy="3195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0" name="Google Shape;299;p17">
            <a:extLst>
              <a:ext uri="{FF2B5EF4-FFF2-40B4-BE49-F238E27FC236}">
                <a16:creationId xmlns:a16="http://schemas.microsoft.com/office/drawing/2014/main" id="{3E282012-B1FC-4E9F-90AD-6A4A19A0766E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1552651" y="3150391"/>
            <a:ext cx="640198" cy="3195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>
                <a:solidFill>
                  <a:srgbClr val="42BA97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1" name="Google Shape;300;p17">
            <a:extLst>
              <a:ext uri="{FF2B5EF4-FFF2-40B4-BE49-F238E27FC236}">
                <a16:creationId xmlns:a16="http://schemas.microsoft.com/office/drawing/2014/main" id="{4C499503-B347-4F42-91E2-2CA7B595FCE4}"/>
              </a:ext>
            </a:extLst>
          </p:cNvPr>
          <p:cNvSpPr txBox="1">
            <a:spLocks noGrp="1"/>
          </p:cNvSpPr>
          <p:nvPr>
            <p:ph type="title" idx="19"/>
          </p:nvPr>
        </p:nvSpPr>
        <p:spPr>
          <a:xfrm>
            <a:off x="4251923" y="3150400"/>
            <a:ext cx="640198" cy="3195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>
                <a:solidFill>
                  <a:srgbClr val="2683C6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2" name="Google Shape;301;p17">
            <a:extLst>
              <a:ext uri="{FF2B5EF4-FFF2-40B4-BE49-F238E27FC236}">
                <a16:creationId xmlns:a16="http://schemas.microsoft.com/office/drawing/2014/main" id="{5F58EC53-C847-4C63-B012-81C7745DD056}"/>
              </a:ext>
            </a:extLst>
          </p:cNvPr>
          <p:cNvSpPr txBox="1">
            <a:spLocks noGrp="1"/>
          </p:cNvSpPr>
          <p:nvPr>
            <p:ph type="title" idx="20"/>
          </p:nvPr>
        </p:nvSpPr>
        <p:spPr>
          <a:xfrm>
            <a:off x="6951195" y="3150391"/>
            <a:ext cx="640198" cy="319500"/>
          </a:xfrm>
        </p:spPr>
        <p:txBody>
          <a:bodyPr lIns="91421" tIns="91421" rIns="91421" bIns="91421" anchorCtr="1">
            <a:noAutofit/>
          </a:bodyPr>
          <a:lstStyle>
            <a:lvl1pPr algn="ctr">
              <a:defRPr lang="es-PE" sz="20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562366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;p3">
            <a:extLst>
              <a:ext uri="{FF2B5EF4-FFF2-40B4-BE49-F238E27FC236}">
                <a16:creationId xmlns:a16="http://schemas.microsoft.com/office/drawing/2014/main" id="{0C138A58-C45F-4795-9C87-A1EF96FE7B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25" y="3257998"/>
            <a:ext cx="7703399" cy="841796"/>
          </a:xfrm>
        </p:spPr>
        <p:txBody>
          <a:bodyPr lIns="91421" tIns="91421" rIns="91421" bIns="91421" anchor="b" anchorCtr="1">
            <a:noAutofit/>
          </a:bodyPr>
          <a:lstStyle>
            <a:lvl1pPr algn="ctr">
              <a:defRPr lang="es-PE" sz="4800"/>
            </a:lvl1pPr>
          </a:lstStyle>
          <a:p>
            <a:pPr lvl="0"/>
            <a:endParaRPr lang="es-PE"/>
          </a:p>
        </p:txBody>
      </p:sp>
      <p:sp>
        <p:nvSpPr>
          <p:cNvPr id="3" name="Google Shape;35;p3">
            <a:extLst>
              <a:ext uri="{FF2B5EF4-FFF2-40B4-BE49-F238E27FC236}">
                <a16:creationId xmlns:a16="http://schemas.microsoft.com/office/drawing/2014/main" id="{536201AD-D24B-4F4A-933C-324787D5C9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9499" y="757937"/>
            <a:ext cx="1272296" cy="805202"/>
          </a:xfrm>
        </p:spPr>
        <p:txBody>
          <a:bodyPr lIns="91421" tIns="91421" rIns="91421" bIns="91421" anchor="b" anchorCtr="1">
            <a:noAutofit/>
          </a:bodyPr>
          <a:lstStyle>
            <a:lvl1pPr algn="ctr">
              <a:defRPr lang="es-PE" sz="53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36;p3">
            <a:extLst>
              <a:ext uri="{FF2B5EF4-FFF2-40B4-BE49-F238E27FC236}">
                <a16:creationId xmlns:a16="http://schemas.microsoft.com/office/drawing/2014/main" id="{62C9E4CD-83C9-4DC3-A09B-C000738EC7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5520" y="3996001"/>
            <a:ext cx="5735400" cy="578403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12FEED8-E457-4F43-AEFD-4C58CB1CB7C5}"/>
              </a:ext>
            </a:extLst>
          </p:cNvPr>
          <p:cNvSpPr/>
          <p:nvPr userDrawn="1"/>
        </p:nvSpPr>
        <p:spPr>
          <a:xfrm rot="16200000">
            <a:off x="-1580723" y="2418922"/>
            <a:ext cx="3588380" cy="4269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88"/>
              <a:gd name="f8" fmla="val 2"/>
              <a:gd name="f9" fmla="val 10"/>
              <a:gd name="f10" fmla="val 6"/>
              <a:gd name="f11" fmla="val 19"/>
              <a:gd name="f12" fmla="val 15"/>
              <a:gd name="f13" fmla="val 27"/>
              <a:gd name="f14" fmla="val 62"/>
              <a:gd name="f15" fmla="val 74"/>
              <a:gd name="f16" fmla="val 72"/>
              <a:gd name="f17" fmla="val 83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81"/>
              <a:gd name="f24" fmla="val 951"/>
              <a:gd name="f25" fmla="val 69"/>
              <a:gd name="f26" fmla="val 988"/>
              <a:gd name="f27" fmla="val 24"/>
              <a:gd name="f28" fmla="val 994"/>
              <a:gd name="f29" fmla="val 17"/>
              <a:gd name="f30" fmla="val 997"/>
              <a:gd name="f31" fmla="val 8"/>
              <a:gd name="f32" fmla="+- 0 0 -90"/>
              <a:gd name="f33" fmla="*/ f3 1 999"/>
              <a:gd name="f34" fmla="*/ f4 1 8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999"/>
              <a:gd name="f43" fmla="*/ f39 1 88"/>
              <a:gd name="f44" fmla="*/ 0 f40 1"/>
              <a:gd name="f45" fmla="*/ 0 f39 1"/>
              <a:gd name="f46" fmla="*/ 15 f40 1"/>
              <a:gd name="f47" fmla="*/ 27 f39 1"/>
              <a:gd name="f48" fmla="*/ 62 f40 1"/>
              <a:gd name="f49" fmla="*/ 74 f39 1"/>
              <a:gd name="f50" fmla="*/ 98 f40 1"/>
              <a:gd name="f51" fmla="*/ 88 f39 1"/>
              <a:gd name="f52" fmla="*/ 911 f40 1"/>
              <a:gd name="f53" fmla="*/ 951 f40 1"/>
              <a:gd name="f54" fmla="*/ 69 f39 1"/>
              <a:gd name="f55" fmla="*/ 988 f40 1"/>
              <a:gd name="f56" fmla="*/ 24 f39 1"/>
              <a:gd name="f57" fmla="*/ 999 f40 1"/>
              <a:gd name="f58" fmla="+- f41 0 f1"/>
              <a:gd name="f59" fmla="*/ f44 1 999"/>
              <a:gd name="f60" fmla="*/ f45 1 88"/>
              <a:gd name="f61" fmla="*/ f46 1 999"/>
              <a:gd name="f62" fmla="*/ f47 1 88"/>
              <a:gd name="f63" fmla="*/ f48 1 999"/>
              <a:gd name="f64" fmla="*/ f49 1 88"/>
              <a:gd name="f65" fmla="*/ f50 1 999"/>
              <a:gd name="f66" fmla="*/ f51 1 88"/>
              <a:gd name="f67" fmla="*/ f52 1 999"/>
              <a:gd name="f68" fmla="*/ f53 1 999"/>
              <a:gd name="f69" fmla="*/ f54 1 88"/>
              <a:gd name="f70" fmla="*/ f55 1 999"/>
              <a:gd name="f71" fmla="*/ f56 1 88"/>
              <a:gd name="f72" fmla="*/ f57 1 999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3"/>
              <a:gd name="f90" fmla="*/ f72 1 f42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4 1"/>
              <a:gd name="f108" fmla="*/ f9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108" y="f96"/>
              </a:cxn>
              <a:cxn ang="f58">
                <a:pos x="f95" y="f96"/>
              </a:cxn>
            </a:cxnLst>
            <a:rect l="f91" t="f94" r="f92" b="f93"/>
            <a:pathLst>
              <a:path w="999" h="8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B732FAC-38F8-4C4B-8AA0-38B2DBF724A7}"/>
              </a:ext>
            </a:extLst>
          </p:cNvPr>
          <p:cNvSpPr/>
          <p:nvPr userDrawn="1"/>
        </p:nvSpPr>
        <p:spPr>
          <a:xfrm rot="5400000">
            <a:off x="7135436" y="2418922"/>
            <a:ext cx="3588380" cy="4269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88"/>
              <a:gd name="f8" fmla="val 2"/>
              <a:gd name="f9" fmla="val 10"/>
              <a:gd name="f10" fmla="val 6"/>
              <a:gd name="f11" fmla="val 19"/>
              <a:gd name="f12" fmla="val 15"/>
              <a:gd name="f13" fmla="val 27"/>
              <a:gd name="f14" fmla="val 62"/>
              <a:gd name="f15" fmla="val 74"/>
              <a:gd name="f16" fmla="val 72"/>
              <a:gd name="f17" fmla="val 83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81"/>
              <a:gd name="f24" fmla="val 951"/>
              <a:gd name="f25" fmla="val 69"/>
              <a:gd name="f26" fmla="val 988"/>
              <a:gd name="f27" fmla="val 24"/>
              <a:gd name="f28" fmla="val 994"/>
              <a:gd name="f29" fmla="val 17"/>
              <a:gd name="f30" fmla="val 997"/>
              <a:gd name="f31" fmla="val 8"/>
              <a:gd name="f32" fmla="+- 0 0 -90"/>
              <a:gd name="f33" fmla="*/ f3 1 999"/>
              <a:gd name="f34" fmla="*/ f4 1 8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999"/>
              <a:gd name="f43" fmla="*/ f39 1 88"/>
              <a:gd name="f44" fmla="*/ 0 f40 1"/>
              <a:gd name="f45" fmla="*/ 0 f39 1"/>
              <a:gd name="f46" fmla="*/ 15 f40 1"/>
              <a:gd name="f47" fmla="*/ 27 f39 1"/>
              <a:gd name="f48" fmla="*/ 62 f40 1"/>
              <a:gd name="f49" fmla="*/ 74 f39 1"/>
              <a:gd name="f50" fmla="*/ 98 f40 1"/>
              <a:gd name="f51" fmla="*/ 88 f39 1"/>
              <a:gd name="f52" fmla="*/ 911 f40 1"/>
              <a:gd name="f53" fmla="*/ 951 f40 1"/>
              <a:gd name="f54" fmla="*/ 69 f39 1"/>
              <a:gd name="f55" fmla="*/ 988 f40 1"/>
              <a:gd name="f56" fmla="*/ 24 f39 1"/>
              <a:gd name="f57" fmla="*/ 999 f40 1"/>
              <a:gd name="f58" fmla="+- f41 0 f1"/>
              <a:gd name="f59" fmla="*/ f44 1 999"/>
              <a:gd name="f60" fmla="*/ f45 1 88"/>
              <a:gd name="f61" fmla="*/ f46 1 999"/>
              <a:gd name="f62" fmla="*/ f47 1 88"/>
              <a:gd name="f63" fmla="*/ f48 1 999"/>
              <a:gd name="f64" fmla="*/ f49 1 88"/>
              <a:gd name="f65" fmla="*/ f50 1 999"/>
              <a:gd name="f66" fmla="*/ f51 1 88"/>
              <a:gd name="f67" fmla="*/ f52 1 999"/>
              <a:gd name="f68" fmla="*/ f53 1 999"/>
              <a:gd name="f69" fmla="*/ f54 1 88"/>
              <a:gd name="f70" fmla="*/ f55 1 999"/>
              <a:gd name="f71" fmla="*/ f56 1 88"/>
              <a:gd name="f72" fmla="*/ f57 1 999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3"/>
              <a:gd name="f90" fmla="*/ f72 1 f42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4 1"/>
              <a:gd name="f108" fmla="*/ f9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108" y="f96"/>
              </a:cxn>
              <a:cxn ang="f58">
                <a:pos x="f95" y="f96"/>
              </a:cxn>
            </a:cxnLst>
            <a:rect l="f91" t="f94" r="f92" b="f93"/>
            <a:pathLst>
              <a:path w="999" h="8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6740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;p9">
            <a:extLst>
              <a:ext uri="{FF2B5EF4-FFF2-40B4-BE49-F238E27FC236}">
                <a16:creationId xmlns:a16="http://schemas.microsoft.com/office/drawing/2014/main" id="{29CD3A98-5AB1-4BB6-B19E-C0EF268427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25" y="1083335"/>
            <a:ext cx="3502197" cy="1303202"/>
          </a:xfrm>
        </p:spPr>
        <p:txBody>
          <a:bodyPr lIns="91421" tIns="91421" rIns="91421" bIns="91421" anchor="b">
            <a:noAutofit/>
          </a:bodyPr>
          <a:lstStyle>
            <a:lvl1pPr>
              <a:defRPr lang="es-PE" sz="3500"/>
            </a:lvl1pPr>
          </a:lstStyle>
          <a:p>
            <a:pPr lvl="0"/>
            <a:endParaRPr lang="es-PE"/>
          </a:p>
        </p:txBody>
      </p:sp>
      <p:sp>
        <p:nvSpPr>
          <p:cNvPr id="3" name="Google Shape;143;p9">
            <a:extLst>
              <a:ext uri="{FF2B5EF4-FFF2-40B4-BE49-F238E27FC236}">
                <a16:creationId xmlns:a16="http://schemas.microsoft.com/office/drawing/2014/main" id="{B7F8DA8F-5723-4F50-9507-83198929B7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525" y="2582247"/>
            <a:ext cx="3888595" cy="1485003"/>
          </a:xfrm>
        </p:spPr>
        <p:txBody>
          <a:bodyPr lIns="91421" tIns="91421" rIns="91421" bIns="91421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6469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EABB54BC-1A42-4E0C-AD7A-7A82DAB591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48" y="539496"/>
            <a:ext cx="7004102" cy="572697"/>
          </a:xfrm>
        </p:spPr>
        <p:txBody>
          <a:bodyPr lIns="91421" tIns="91421" rIns="91421" bIns="91421" anchor="t" anchorCtr="1">
            <a:noAutofit/>
          </a:bodyPr>
          <a:lstStyle>
            <a:lvl1pPr algn="ctr"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3" name="Google Shape;49;p5">
            <a:extLst>
              <a:ext uri="{FF2B5EF4-FFF2-40B4-BE49-F238E27FC236}">
                <a16:creationId xmlns:a16="http://schemas.microsoft.com/office/drawing/2014/main" id="{8AA142D2-352E-4C83-94F8-474803D121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76587" y="1786033"/>
            <a:ext cx="2729996" cy="4112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295E53C6-9596-42A4-9C1A-E49364143F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44037" y="1786033"/>
            <a:ext cx="2729996" cy="4112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55;p5">
            <a:extLst>
              <a:ext uri="{FF2B5EF4-FFF2-40B4-BE49-F238E27FC236}">
                <a16:creationId xmlns:a16="http://schemas.microsoft.com/office/drawing/2014/main" id="{A317F8BA-C924-4DE3-BC7E-A813A322FF0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076596" y="2215527"/>
            <a:ext cx="2729996" cy="1000198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6" name="Google Shape;56;p5">
            <a:extLst>
              <a:ext uri="{FF2B5EF4-FFF2-40B4-BE49-F238E27FC236}">
                <a16:creationId xmlns:a16="http://schemas.microsoft.com/office/drawing/2014/main" id="{C7BFDAF5-A183-4E3F-B345-8E6D513F2E3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344046" y="2215527"/>
            <a:ext cx="2729996" cy="1000198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85B62C0-EFC6-4766-8023-40E66D28AC36}"/>
              </a:ext>
            </a:extLst>
          </p:cNvPr>
          <p:cNvSpPr/>
          <p:nvPr/>
        </p:nvSpPr>
        <p:spPr>
          <a:xfrm>
            <a:off x="1722464" y="0"/>
            <a:ext cx="5958605" cy="5412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"/>
              <a:gd name="f7" fmla="val 88"/>
              <a:gd name="f8" fmla="val 2"/>
              <a:gd name="f9" fmla="val 10"/>
              <a:gd name="f10" fmla="val 6"/>
              <a:gd name="f11" fmla="val 19"/>
              <a:gd name="f12" fmla="val 15"/>
              <a:gd name="f13" fmla="val 27"/>
              <a:gd name="f14" fmla="val 62"/>
              <a:gd name="f15" fmla="val 74"/>
              <a:gd name="f16" fmla="val 72"/>
              <a:gd name="f17" fmla="val 83"/>
              <a:gd name="f18" fmla="val 85"/>
              <a:gd name="f19" fmla="val 98"/>
              <a:gd name="f20" fmla="val 911"/>
              <a:gd name="f21" fmla="val 927"/>
              <a:gd name="f22" fmla="val 941"/>
              <a:gd name="f23" fmla="val 81"/>
              <a:gd name="f24" fmla="val 951"/>
              <a:gd name="f25" fmla="val 69"/>
              <a:gd name="f26" fmla="val 988"/>
              <a:gd name="f27" fmla="val 24"/>
              <a:gd name="f28" fmla="val 994"/>
              <a:gd name="f29" fmla="val 17"/>
              <a:gd name="f30" fmla="val 997"/>
              <a:gd name="f31" fmla="val 8"/>
              <a:gd name="f32" fmla="+- 0 0 -90"/>
              <a:gd name="f33" fmla="*/ f3 1 999"/>
              <a:gd name="f34" fmla="*/ f4 1 8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999"/>
              <a:gd name="f43" fmla="*/ f39 1 88"/>
              <a:gd name="f44" fmla="*/ 0 f40 1"/>
              <a:gd name="f45" fmla="*/ 0 f39 1"/>
              <a:gd name="f46" fmla="*/ 15 f40 1"/>
              <a:gd name="f47" fmla="*/ 27 f39 1"/>
              <a:gd name="f48" fmla="*/ 62 f40 1"/>
              <a:gd name="f49" fmla="*/ 74 f39 1"/>
              <a:gd name="f50" fmla="*/ 98 f40 1"/>
              <a:gd name="f51" fmla="*/ 88 f39 1"/>
              <a:gd name="f52" fmla="*/ 911 f40 1"/>
              <a:gd name="f53" fmla="*/ 951 f40 1"/>
              <a:gd name="f54" fmla="*/ 69 f39 1"/>
              <a:gd name="f55" fmla="*/ 988 f40 1"/>
              <a:gd name="f56" fmla="*/ 24 f39 1"/>
              <a:gd name="f57" fmla="*/ 999 f40 1"/>
              <a:gd name="f58" fmla="+- f41 0 f1"/>
              <a:gd name="f59" fmla="*/ f44 1 999"/>
              <a:gd name="f60" fmla="*/ f45 1 88"/>
              <a:gd name="f61" fmla="*/ f46 1 999"/>
              <a:gd name="f62" fmla="*/ f47 1 88"/>
              <a:gd name="f63" fmla="*/ f48 1 999"/>
              <a:gd name="f64" fmla="*/ f49 1 88"/>
              <a:gd name="f65" fmla="*/ f50 1 999"/>
              <a:gd name="f66" fmla="*/ f51 1 88"/>
              <a:gd name="f67" fmla="*/ f52 1 999"/>
              <a:gd name="f68" fmla="*/ f53 1 999"/>
              <a:gd name="f69" fmla="*/ f54 1 88"/>
              <a:gd name="f70" fmla="*/ f55 1 999"/>
              <a:gd name="f71" fmla="*/ f56 1 88"/>
              <a:gd name="f72" fmla="*/ f57 1 999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3"/>
              <a:gd name="f90" fmla="*/ f72 1 f42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4 1"/>
              <a:gd name="f108" fmla="*/ f9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6" y="f107"/>
              </a:cxn>
              <a:cxn ang="f58">
                <a:pos x="f108" y="f96"/>
              </a:cxn>
              <a:cxn ang="f58">
                <a:pos x="f95" y="f96"/>
              </a:cxn>
            </a:cxnLst>
            <a:rect l="f91" t="f94" r="f92" b="f93"/>
            <a:pathLst>
              <a:path w="999" h="8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18" y="f7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5"/>
                </a:cubicBezTo>
                <a:lnTo>
                  <a:pt x="f5" y="f5"/>
                </a:lnTo>
                <a:close/>
              </a:path>
            </a:pathLst>
          </a:custGeom>
          <a:solidFill>
            <a:srgbClr val="1182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6672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7;p12">
            <a:extLst>
              <a:ext uri="{FF2B5EF4-FFF2-40B4-BE49-F238E27FC236}">
                <a16:creationId xmlns:a16="http://schemas.microsoft.com/office/drawing/2014/main" id="{799530F6-194E-4904-A3F1-2DDB3A768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48" y="539496"/>
            <a:ext cx="7004102" cy="572697"/>
          </a:xfrm>
        </p:spPr>
        <p:txBody>
          <a:bodyPr lIns="91421" tIns="91421" rIns="91421" bIns="91421" anchor="t" anchorCtr="1">
            <a:noAutofit/>
          </a:bodyPr>
          <a:lstStyle>
            <a:lvl1pPr algn="ctr"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4" name="Google Shape;218;p12">
            <a:extLst>
              <a:ext uri="{FF2B5EF4-FFF2-40B4-BE49-F238E27FC236}">
                <a16:creationId xmlns:a16="http://schemas.microsoft.com/office/drawing/2014/main" id="{9109B32B-1E39-46A6-8EFF-90220BBDF2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69848" y="3075090"/>
            <a:ext cx="2097898" cy="1208699"/>
          </a:xfrm>
        </p:spPr>
        <p:txBody>
          <a:bodyPr lIns="91421" tIns="91421" rIns="91421" bIns="91421" anchorCtr="1">
            <a:noAutofit/>
          </a:bodyPr>
          <a:lstStyle>
            <a:lvl1pPr marL="457200" indent="-317497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5" name="Google Shape;219;p12">
            <a:extLst>
              <a:ext uri="{FF2B5EF4-FFF2-40B4-BE49-F238E27FC236}">
                <a16:creationId xmlns:a16="http://schemas.microsoft.com/office/drawing/2014/main" id="{9D92A2AC-CEBF-4AB5-8CB2-4510C8304A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71050" y="3075090"/>
            <a:ext cx="2103001" cy="1208699"/>
          </a:xfrm>
        </p:spPr>
        <p:txBody>
          <a:bodyPr lIns="91421" tIns="91421" rIns="91421" bIns="91421" anchorCtr="1">
            <a:noAutofit/>
          </a:bodyPr>
          <a:lstStyle>
            <a:lvl1pPr marL="457200" indent="-317497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6" name="Google Shape;220;p12">
            <a:extLst>
              <a:ext uri="{FF2B5EF4-FFF2-40B4-BE49-F238E27FC236}">
                <a16:creationId xmlns:a16="http://schemas.microsoft.com/office/drawing/2014/main" id="{C9F7341D-36FD-47E5-B52A-B559FA152B0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075032" y="2640586"/>
            <a:ext cx="2097898" cy="4112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21;p12">
            <a:extLst>
              <a:ext uri="{FF2B5EF4-FFF2-40B4-BE49-F238E27FC236}">
                <a16:creationId xmlns:a16="http://schemas.microsoft.com/office/drawing/2014/main" id="{E38FA2FD-5962-4BFB-B523-8881D059A74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970958" y="2640586"/>
            <a:ext cx="2103001" cy="4112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26;p12">
            <a:extLst>
              <a:ext uri="{FF2B5EF4-FFF2-40B4-BE49-F238E27FC236}">
                <a16:creationId xmlns:a16="http://schemas.microsoft.com/office/drawing/2014/main" id="{FE2FCB07-19E8-4AC7-8539-F003694A33C7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3520485" y="3075090"/>
            <a:ext cx="2103001" cy="1208699"/>
          </a:xfrm>
        </p:spPr>
        <p:txBody>
          <a:bodyPr lIns="91421" tIns="91421" rIns="91421" bIns="91421" anchorCtr="1">
            <a:noAutofit/>
          </a:bodyPr>
          <a:lstStyle>
            <a:lvl1pPr marL="457200" indent="-317497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9" name="Google Shape;227;p12">
            <a:extLst>
              <a:ext uri="{FF2B5EF4-FFF2-40B4-BE49-F238E27FC236}">
                <a16:creationId xmlns:a16="http://schemas.microsoft.com/office/drawing/2014/main" id="{40E1485A-E999-40A1-871F-0AD9ED0033EB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3520403" y="2640586"/>
            <a:ext cx="2103001" cy="411297"/>
          </a:xfrm>
        </p:spPr>
        <p:txBody>
          <a:bodyPr lIns="91421" tIns="91421" rIns="91421" bIns="91421" anchorCtr="1">
            <a:no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buNone/>
              <a:defRPr lang="es-PE" sz="2000" b="1">
                <a:latin typeface="Raleway"/>
                <a:ea typeface="Raleway"/>
                <a:cs typeface="Raleway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77661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7">
            <a:extLst>
              <a:ext uri="{FF2B5EF4-FFF2-40B4-BE49-F238E27FC236}">
                <a16:creationId xmlns:a16="http://schemas.microsoft.com/office/drawing/2014/main" id="{730586B4-6DDC-43FF-B886-BE36FE89E9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25" y="1118375"/>
            <a:ext cx="3050401" cy="1594503"/>
          </a:xfrm>
        </p:spPr>
        <p:txBody>
          <a:bodyPr lIns="91421" tIns="91421" rIns="91421" bIns="91421" anchor="b">
            <a:noAutofit/>
          </a:bodyPr>
          <a:lstStyle>
            <a:lvl1pPr>
              <a:lnSpc>
                <a:spcPct val="100000"/>
              </a:lnSpc>
              <a:defRPr lang="es-PE" sz="2500"/>
            </a:lvl1pPr>
          </a:lstStyle>
          <a:p>
            <a:pPr lvl="0"/>
            <a:endParaRPr lang="es-PE"/>
          </a:p>
        </p:txBody>
      </p:sp>
      <p:sp>
        <p:nvSpPr>
          <p:cNvPr id="3" name="Google Shape;74;p7">
            <a:extLst>
              <a:ext uri="{FF2B5EF4-FFF2-40B4-BE49-F238E27FC236}">
                <a16:creationId xmlns:a16="http://schemas.microsoft.com/office/drawing/2014/main" id="{4D7689E8-7C19-42F0-BBEE-04BA8E25A5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525" y="2776749"/>
            <a:ext cx="3050401" cy="861904"/>
          </a:xfrm>
        </p:spPr>
        <p:txBody>
          <a:bodyPr lIns="91421" tIns="91421" rIns="91421" bIns="91421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65098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30ADB-1559-4DC7-B35E-89C2E55C7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3FAD2-BE0C-4A7F-BEFA-91805018FA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7290054" cy="301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565D5-99C3-4FB2-B6BA-6893D2AD233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8096" y="4853031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750" b="0" i="0" u="none" strike="noStrike" kern="0" cap="none" spc="0" baseline="0">
                <a:solidFill>
                  <a:srgbClr val="0D0D0D"/>
                </a:solidFill>
                <a:uFillTx/>
                <a:latin typeface="Tw Cen MT Condensed"/>
                <a:ea typeface="Arial"/>
                <a:cs typeface="Arial"/>
              </a:defRPr>
            </a:lvl1pPr>
          </a:lstStyle>
          <a:p>
            <a:pPr lvl="0"/>
            <a:fld id="{865ADC78-AF31-4122-A52F-E4D6A50B41AD}" type="datetime1">
              <a:rPr lang="en-US"/>
              <a:pPr lvl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C092-6655-46C5-8806-9EAA43E2DF5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32197" y="4853031"/>
            <a:ext cx="4426098" cy="2057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750" b="0" i="0" u="none" strike="noStrike" kern="0" cap="all" spc="0" baseline="0">
                <a:solidFill>
                  <a:srgbClr val="0D0D0D"/>
                </a:solidFill>
                <a:uFillTx/>
                <a:latin typeface="Tw Cen MT Condensed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5BB4-0A57-4E3D-AE0A-068952A8545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128001" y="4853031"/>
            <a:ext cx="730248" cy="2057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750" b="0" i="0" u="none" strike="noStrike" kern="0" cap="none" spc="0" baseline="0">
                <a:solidFill>
                  <a:srgbClr val="0D0D0D"/>
                </a:solidFill>
                <a:uFillTx/>
                <a:latin typeface="Tw Cen MT Condensed"/>
                <a:ea typeface="Arial"/>
                <a:cs typeface="Arial"/>
              </a:defRPr>
            </a:lvl1pPr>
          </a:lstStyle>
          <a:p>
            <a:pPr lvl="0"/>
            <a:fld id="{C734B414-2B1B-4781-AB53-4567A388CC7E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4" r:id="rId24"/>
    <p:sldLayoutId id="2147483685" r:id="rId25"/>
  </p:sldLayoutIdLst>
  <p:transition/>
  <p:txStyles>
    <p:titleStyle>
      <a:lvl1pPr marL="0" marR="0" lvl="0" indent="0" algn="l" defTabSz="685800" rtl="0" fontAlgn="auto" hangingPunct="1">
        <a:lnSpc>
          <a:spcPct val="80000"/>
        </a:lnSpc>
        <a:spcBef>
          <a:spcPct val="0"/>
        </a:spcBef>
        <a:spcAft>
          <a:spcPct val="0"/>
        </a:spcAft>
        <a:buNone/>
        <a:defRPr lang="es-ES" sz="3750" b="0" i="0" u="none" strike="noStrike" kern="1200" cap="all" spc="75" baseline="0">
          <a:solidFill>
            <a:srgbClr val="0D0D0D"/>
          </a:solidFill>
          <a:uFillTx/>
          <a:latin typeface="Tw Cen MT Condensed"/>
        </a:defRPr>
      </a:lvl1pPr>
    </p:titleStyle>
    <p:bodyStyle>
      <a:lvl1pPr marL="68580" marR="0" lvl="0" indent="-68580" algn="l" defTabSz="685800" rtl="0" fontAlgn="auto" hangingPunct="1">
        <a:lnSpc>
          <a:spcPct val="90000"/>
        </a:lnSpc>
        <a:spcBef>
          <a:spcPts val="900"/>
        </a:spcBef>
        <a:spcAft>
          <a:spcPts val="150"/>
        </a:spcAft>
        <a:buClr>
          <a:srgbClr val="1CADE4"/>
        </a:buClr>
        <a:buSzTx/>
        <a:buFont typeface="Tw Cen MT" pitchFamily="34"/>
        <a:buChar char=" "/>
        <a:defRPr lang="es-ES" sz="165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198882" marR="0" lvl="1" indent="-102870" algn="l" defTabSz="685800" rtl="0" fontAlgn="auto" hangingPunct="1">
        <a:lnSpc>
          <a:spcPct val="90000"/>
        </a:lnSpc>
        <a:spcBef>
          <a:spcPts val="150"/>
        </a:spcBef>
        <a:spcAft>
          <a:spcPts val="300"/>
        </a:spcAft>
        <a:buClr>
          <a:srgbClr val="1CADE4"/>
        </a:buClr>
        <a:buSzTx/>
        <a:buFont typeface="Wingdings 3" pitchFamily="18"/>
        <a:buChar char=""/>
        <a:defRPr lang="es-ES" sz="135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336042" marR="0" lvl="2" indent="-102870" algn="l" defTabSz="685800" rtl="0" fontAlgn="auto" hangingPunct="1">
        <a:lnSpc>
          <a:spcPct val="90000"/>
        </a:lnSpc>
        <a:spcBef>
          <a:spcPts val="150"/>
        </a:spcBef>
        <a:spcAft>
          <a:spcPts val="300"/>
        </a:spcAft>
        <a:buClr>
          <a:srgbClr val="1CADE4"/>
        </a:buClr>
        <a:buSzTx/>
        <a:buFont typeface="Wingdings 3" pitchFamily="18"/>
        <a:buChar char=""/>
        <a:defRPr lang="es-ES" sz="105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445770" marR="0" lvl="3" indent="-102870" algn="l" defTabSz="685800" rtl="0" fontAlgn="auto" hangingPunct="1">
        <a:lnSpc>
          <a:spcPct val="90000"/>
        </a:lnSpc>
        <a:spcBef>
          <a:spcPts val="150"/>
        </a:spcBef>
        <a:spcAft>
          <a:spcPts val="300"/>
        </a:spcAft>
        <a:buClr>
          <a:srgbClr val="1CADE4"/>
        </a:buClr>
        <a:buSzTx/>
        <a:buFont typeface="Wingdings 3" pitchFamily="18"/>
        <a:buChar char=""/>
        <a:defRPr lang="es-ES" sz="105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582930" marR="0" lvl="4" indent="-102870" algn="l" defTabSz="685800" rtl="0" fontAlgn="auto" hangingPunct="1">
        <a:lnSpc>
          <a:spcPct val="90000"/>
        </a:lnSpc>
        <a:spcBef>
          <a:spcPts val="150"/>
        </a:spcBef>
        <a:spcAft>
          <a:spcPts val="300"/>
        </a:spcAft>
        <a:buClr>
          <a:srgbClr val="1CADE4"/>
        </a:buClr>
        <a:buSzTx/>
        <a:buFont typeface="Wingdings 3" pitchFamily="18"/>
        <a:buChar char=""/>
        <a:defRPr lang="es-ES" sz="105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108DDF16-C2E1-4B8A-B67D-298F4B233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1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449"/>
            <a:ext cx="9139994" cy="5166949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A0638375-703A-47D0-83FB-9268147B2650}"/>
              </a:ext>
            </a:extLst>
          </p:cNvPr>
          <p:cNvSpPr txBox="1"/>
          <p:nvPr/>
        </p:nvSpPr>
        <p:spPr>
          <a:xfrm>
            <a:off x="362405" y="3510514"/>
            <a:ext cx="8781595" cy="461665"/>
          </a:xfrm>
          <a:prstGeom prst="rect">
            <a:avLst/>
          </a:prstGeom>
          <a:solidFill>
            <a:srgbClr val="C00000">
              <a:alpha val="67000"/>
            </a:srgbClr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  FREE TEMPLATES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53B9293B-FE0E-4A78-8321-DD0960FEC838}"/>
              </a:ext>
            </a:extLst>
          </p:cNvPr>
          <p:cNvSpPr txBox="1"/>
          <p:nvPr/>
        </p:nvSpPr>
        <p:spPr>
          <a:xfrm>
            <a:off x="0" y="4063805"/>
            <a:ext cx="4375029" cy="338554"/>
          </a:xfrm>
          <a:prstGeom prst="rect">
            <a:avLst/>
          </a:prstGeom>
          <a:solidFill>
            <a:srgbClr val="0082C1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Insert the Sub Title of Your Presentation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6F59CA47-B5D1-4C6B-A2FC-2DEFAE2F09CD}"/>
              </a:ext>
            </a:extLst>
          </p:cNvPr>
          <p:cNvSpPr txBox="1"/>
          <p:nvPr/>
        </p:nvSpPr>
        <p:spPr>
          <a:xfrm>
            <a:off x="340968" y="2394863"/>
            <a:ext cx="372751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0082C0"/>
                </a:solidFill>
                <a:uFillTx/>
                <a:latin typeface="Arial Black" panose="020B0A04020102020204" pitchFamily="34" charset="0"/>
                <a:ea typeface="Arial"/>
                <a:cs typeface="Arial" panose="020B0604020202020204" pitchFamily="34" charset="0"/>
              </a:rPr>
              <a:t>MONGOLIAN GASTRONOMY</a:t>
            </a:r>
          </a:p>
        </p:txBody>
      </p:sp>
      <p:sp>
        <p:nvSpPr>
          <p:cNvPr id="12" name="Rectángulo 18">
            <a:extLst>
              <a:ext uri="{FF2B5EF4-FFF2-40B4-BE49-F238E27FC236}">
                <a16:creationId xmlns:a16="http://schemas.microsoft.com/office/drawing/2014/main" id="{21346485-7512-414C-AD1D-5644CAB9DAC9}"/>
              </a:ext>
            </a:extLst>
          </p:cNvPr>
          <p:cNvSpPr/>
          <p:nvPr/>
        </p:nvSpPr>
        <p:spPr>
          <a:xfrm>
            <a:off x="0" y="309023"/>
            <a:ext cx="9144000" cy="91211"/>
          </a:xfrm>
          <a:prstGeom prst="rect">
            <a:avLst/>
          </a:prstGeom>
          <a:solidFill>
            <a:srgbClr val="0082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82C1"/>
              </a:solidFill>
              <a:uFillTx/>
              <a:latin typeface="Tw Cen MT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C7AAE0A-3A24-4527-9541-16EEDF3BD410}"/>
              </a:ext>
            </a:extLst>
          </p:cNvPr>
          <p:cNvSpPr/>
          <p:nvPr/>
        </p:nvSpPr>
        <p:spPr>
          <a:xfrm>
            <a:off x="-7178" y="4524917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TextBox 59">
            <a:extLst>
              <a:ext uri="{FF2B5EF4-FFF2-40B4-BE49-F238E27FC236}">
                <a16:creationId xmlns:a16="http://schemas.microsoft.com/office/drawing/2014/main" id="{DBA4F5D2-3E93-4A2D-9CF5-12F065B8642A}"/>
              </a:ext>
            </a:extLst>
          </p:cNvPr>
          <p:cNvSpPr txBox="1"/>
          <p:nvPr/>
        </p:nvSpPr>
        <p:spPr>
          <a:xfrm>
            <a:off x="-18352" y="4675510"/>
            <a:ext cx="167385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037EACA0-E25B-4207-A06E-B530FE607227}"/>
              </a:ext>
            </a:extLst>
          </p:cNvPr>
          <p:cNvSpPr/>
          <p:nvPr/>
        </p:nvSpPr>
        <p:spPr>
          <a:xfrm>
            <a:off x="4309583" y="459448"/>
            <a:ext cx="4375029" cy="437502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00000"/>
          </a:solidFill>
          <a:ln w="76200" cap="flat">
            <a:solidFill>
              <a:schemeClr val="bg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B6F64D-1B0A-463A-891C-9C0FC13CE3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050" y="535093"/>
            <a:ext cx="5274286" cy="4608407"/>
          </a:xfrm>
          <a:prstGeom prst="rect">
            <a:avLst/>
          </a:prstGeom>
        </p:spPr>
      </p:pic>
      <p:grpSp>
        <p:nvGrpSpPr>
          <p:cNvPr id="8" name="Gráfico 10">
            <a:extLst>
              <a:ext uri="{FF2B5EF4-FFF2-40B4-BE49-F238E27FC236}">
                <a16:creationId xmlns:a16="http://schemas.microsoft.com/office/drawing/2014/main" id="{C651BEC8-C4BD-4EDD-B689-BCCDE5FF3A52}"/>
              </a:ext>
            </a:extLst>
          </p:cNvPr>
          <p:cNvGrpSpPr/>
          <p:nvPr/>
        </p:nvGrpSpPr>
        <p:grpSpPr>
          <a:xfrm>
            <a:off x="7755477" y="150425"/>
            <a:ext cx="1288721" cy="1288721"/>
            <a:chOff x="1857109" y="1134112"/>
            <a:chExt cx="785497" cy="785497"/>
          </a:xfrm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D11A281E-4058-476D-B5D7-EE284244CE20}"/>
                </a:ext>
              </a:extLst>
            </p:cNvPr>
            <p:cNvSpPr/>
            <p:nvPr/>
          </p:nvSpPr>
          <p:spPr>
            <a:xfrm>
              <a:off x="1857109" y="1134112"/>
              <a:ext cx="785497" cy="785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53B39967-88BA-4BF4-9873-3844EEF583E8}"/>
                </a:ext>
              </a:extLst>
            </p:cNvPr>
            <p:cNvSpPr/>
            <p:nvPr/>
          </p:nvSpPr>
          <p:spPr>
            <a:xfrm>
              <a:off x="1958160" y="1230599"/>
              <a:ext cx="612227" cy="592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6482DB7C-1AD8-43D7-9305-476DB31A93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89" y="864008"/>
            <a:ext cx="1551071" cy="1551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6E49528C-21C9-4FDC-AAAE-420A75C40D64}"/>
              </a:ext>
            </a:extLst>
          </p:cNvPr>
          <p:cNvGrpSpPr/>
          <p:nvPr/>
        </p:nvGrpSpPr>
        <p:grpSpPr>
          <a:xfrm>
            <a:off x="4076003" y="1577814"/>
            <a:ext cx="1959604" cy="1330809"/>
            <a:chOff x="3748317" y="1047280"/>
            <a:chExt cx="1959604" cy="1330809"/>
          </a:xfrm>
        </p:grpSpPr>
        <p:sp>
          <p:nvSpPr>
            <p:cNvPr id="3" name="TextBox 17">
              <a:extLst>
                <a:ext uri="{FF2B5EF4-FFF2-40B4-BE49-F238E27FC236}">
                  <a16:creationId xmlns:a16="http://schemas.microsoft.com/office/drawing/2014/main" id="{2EB7747D-FCBA-4796-B463-9003D416EF9A}"/>
                </a:ext>
              </a:extLst>
            </p:cNvPr>
            <p:cNvSpPr txBox="1"/>
            <p:nvPr/>
          </p:nvSpPr>
          <p:spPr>
            <a:xfrm>
              <a:off x="3748317" y="1316260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8617D1D2-925E-420E-A30C-70E95FC1B6EC}"/>
                </a:ext>
              </a:extLst>
            </p:cNvPr>
            <p:cNvSpPr txBox="1"/>
            <p:nvPr/>
          </p:nvSpPr>
          <p:spPr>
            <a:xfrm>
              <a:off x="3748317" y="1047280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FC4B300B-7A98-46AB-9607-8B464BE87731}"/>
              </a:ext>
            </a:extLst>
          </p:cNvPr>
          <p:cNvGrpSpPr/>
          <p:nvPr/>
        </p:nvGrpSpPr>
        <p:grpSpPr>
          <a:xfrm>
            <a:off x="6817219" y="1608949"/>
            <a:ext cx="1959604" cy="1330809"/>
            <a:chOff x="6489533" y="1078415"/>
            <a:chExt cx="1959604" cy="1330809"/>
          </a:xfrm>
        </p:grpSpPr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D92226EB-9FD6-4311-940D-1A29859128ED}"/>
                </a:ext>
              </a:extLst>
            </p:cNvPr>
            <p:cNvSpPr txBox="1"/>
            <p:nvPr/>
          </p:nvSpPr>
          <p:spPr>
            <a:xfrm>
              <a:off x="6489533" y="1347395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7" name="TextBox 27">
              <a:extLst>
                <a:ext uri="{FF2B5EF4-FFF2-40B4-BE49-F238E27FC236}">
                  <a16:creationId xmlns:a16="http://schemas.microsoft.com/office/drawing/2014/main" id="{1E7474F5-1C58-4A05-B887-083C72DA7E2A}"/>
                </a:ext>
              </a:extLst>
            </p:cNvPr>
            <p:cNvSpPr txBox="1"/>
            <p:nvPr/>
          </p:nvSpPr>
          <p:spPr>
            <a:xfrm>
              <a:off x="6489533" y="1078415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369C6627-A9CD-4E4D-8977-EFD12392E39B}"/>
              </a:ext>
            </a:extLst>
          </p:cNvPr>
          <p:cNvGrpSpPr/>
          <p:nvPr/>
        </p:nvGrpSpPr>
        <p:grpSpPr>
          <a:xfrm>
            <a:off x="4076003" y="2815765"/>
            <a:ext cx="1959604" cy="1330809"/>
            <a:chOff x="3748317" y="2285231"/>
            <a:chExt cx="1959604" cy="1330809"/>
          </a:xfrm>
        </p:grpSpPr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0903F338-0BA2-4A86-BE52-6521FDB5E6AC}"/>
                </a:ext>
              </a:extLst>
            </p:cNvPr>
            <p:cNvSpPr txBox="1"/>
            <p:nvPr/>
          </p:nvSpPr>
          <p:spPr>
            <a:xfrm>
              <a:off x="3748317" y="2554211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 dirty="0"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7E88FF49-CD32-4FCF-B034-7005EDDA8FAE}"/>
                </a:ext>
              </a:extLst>
            </p:cNvPr>
            <p:cNvSpPr txBox="1"/>
            <p:nvPr/>
          </p:nvSpPr>
          <p:spPr>
            <a:xfrm>
              <a:off x="3748317" y="2285231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203A75E5-9159-410E-9A89-604A62A02C47}"/>
              </a:ext>
            </a:extLst>
          </p:cNvPr>
          <p:cNvGrpSpPr/>
          <p:nvPr/>
        </p:nvGrpSpPr>
        <p:grpSpPr>
          <a:xfrm>
            <a:off x="6804938" y="2815765"/>
            <a:ext cx="1959604" cy="1330809"/>
            <a:chOff x="6477252" y="2285231"/>
            <a:chExt cx="1959604" cy="1330809"/>
          </a:xfrm>
        </p:grpSpPr>
        <p:sp>
          <p:nvSpPr>
            <p:cNvPr id="12" name="TextBox 36">
              <a:extLst>
                <a:ext uri="{FF2B5EF4-FFF2-40B4-BE49-F238E27FC236}">
                  <a16:creationId xmlns:a16="http://schemas.microsoft.com/office/drawing/2014/main" id="{F3B0087E-B22F-4DD3-A011-12B39500B638}"/>
                </a:ext>
              </a:extLst>
            </p:cNvPr>
            <p:cNvSpPr txBox="1"/>
            <p:nvPr/>
          </p:nvSpPr>
          <p:spPr>
            <a:xfrm>
              <a:off x="6477252" y="2554211"/>
              <a:ext cx="1959604" cy="1061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 dirty="0"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3" name="TextBox 37">
              <a:extLst>
                <a:ext uri="{FF2B5EF4-FFF2-40B4-BE49-F238E27FC236}">
                  <a16:creationId xmlns:a16="http://schemas.microsoft.com/office/drawing/2014/main" id="{57B548DC-DF51-484F-A942-DF0B302E02C6}"/>
                </a:ext>
              </a:extLst>
            </p:cNvPr>
            <p:cNvSpPr txBox="1"/>
            <p:nvPr/>
          </p:nvSpPr>
          <p:spPr>
            <a:xfrm>
              <a:off x="6477252" y="2285231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Contents  Here </a:t>
              </a:r>
            </a:p>
          </p:txBody>
        </p:sp>
      </p:grpSp>
      <p:sp>
        <p:nvSpPr>
          <p:cNvPr id="14" name="TextBox 50">
            <a:extLst>
              <a:ext uri="{FF2B5EF4-FFF2-40B4-BE49-F238E27FC236}">
                <a16:creationId xmlns:a16="http://schemas.microsoft.com/office/drawing/2014/main" id="{A0098B14-D40D-4741-9DC3-00564FA414B9}"/>
              </a:ext>
            </a:extLst>
          </p:cNvPr>
          <p:cNvSpPr txBox="1"/>
          <p:nvPr/>
        </p:nvSpPr>
        <p:spPr>
          <a:xfrm>
            <a:off x="193935" y="1323895"/>
            <a:ext cx="2234784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</a:t>
            </a: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OREM IPSUM DOLOR SIT AMET </a:t>
            </a: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FBEBA548-D58C-4CA4-8EF4-5943ECEF04C8}"/>
              </a:ext>
            </a:extLst>
          </p:cNvPr>
          <p:cNvGrpSpPr/>
          <p:nvPr/>
        </p:nvGrpSpPr>
        <p:grpSpPr>
          <a:xfrm>
            <a:off x="719395" y="757126"/>
            <a:ext cx="2574996" cy="897923"/>
            <a:chOff x="367177" y="899595"/>
            <a:chExt cx="2574996" cy="897923"/>
          </a:xfrm>
        </p:grpSpPr>
        <p:sp>
          <p:nvSpPr>
            <p:cNvPr id="16" name="TextBox 52">
              <a:extLst>
                <a:ext uri="{FF2B5EF4-FFF2-40B4-BE49-F238E27FC236}">
                  <a16:creationId xmlns:a16="http://schemas.microsoft.com/office/drawing/2014/main" id="{86B9655D-587F-4F91-B461-8633C5E33453}"/>
                </a:ext>
              </a:extLst>
            </p:cNvPr>
            <p:cNvSpPr txBox="1"/>
            <p:nvPr/>
          </p:nvSpPr>
          <p:spPr>
            <a:xfrm>
              <a:off x="367177" y="899595"/>
              <a:ext cx="2574996" cy="60016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300" b="1" i="0" u="none" strike="noStrike" kern="0" cap="none" spc="0" baseline="0">
                  <a:solidFill>
                    <a:srgbClr val="0082C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id="{E0627EED-74ED-442B-9012-D1C3C79DD025}"/>
                </a:ext>
              </a:extLst>
            </p:cNvPr>
            <p:cNvSpPr txBox="1"/>
            <p:nvPr/>
          </p:nvSpPr>
          <p:spPr>
            <a:xfrm>
              <a:off x="367177" y="1335856"/>
              <a:ext cx="2574996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0" cap="none" spc="0" baseline="0">
                  <a:solidFill>
                    <a:srgbClr val="0082C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PRESENTATION</a:t>
              </a:r>
              <a:endParaRPr lang="en-US" sz="2400" b="1" i="0" u="none" strike="noStrike" kern="0" cap="none" spc="0" baseline="0">
                <a:solidFill>
                  <a:srgbClr val="0082C0"/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3E4F3F-EAA3-449F-8E54-2F8676593AE2}"/>
              </a:ext>
            </a:extLst>
          </p:cNvPr>
          <p:cNvSpPr txBox="1"/>
          <p:nvPr/>
        </p:nvSpPr>
        <p:spPr>
          <a:xfrm>
            <a:off x="209845" y="1732285"/>
            <a:ext cx="2375089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C4DDBBA-479B-4AD1-B686-6E357AB30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6" r="27110" b="21696"/>
          <a:stretch/>
        </p:blipFill>
        <p:spPr>
          <a:xfrm>
            <a:off x="193935" y="214873"/>
            <a:ext cx="4739309" cy="49286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8;p42">
            <a:extLst>
              <a:ext uri="{FF2B5EF4-FFF2-40B4-BE49-F238E27FC236}">
                <a16:creationId xmlns:a16="http://schemas.microsoft.com/office/drawing/2014/main" id="{F666B1C7-616C-4874-8EE5-69439097E5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8253" y="3594886"/>
            <a:ext cx="7703399" cy="841796"/>
          </a:xfrm>
        </p:spPr>
        <p:txBody>
          <a:bodyPr/>
          <a:lstStyle/>
          <a:p>
            <a:pPr lvl="0"/>
            <a:r>
              <a:rPr lang="en-US"/>
              <a:t>Paper Recycling</a:t>
            </a:r>
          </a:p>
        </p:txBody>
      </p:sp>
      <p:sp>
        <p:nvSpPr>
          <p:cNvPr id="3" name="Google Shape;1328;p42">
            <a:extLst>
              <a:ext uri="{FF2B5EF4-FFF2-40B4-BE49-F238E27FC236}">
                <a16:creationId xmlns:a16="http://schemas.microsoft.com/office/drawing/2014/main" id="{85A12A36-2ABF-47B9-9C64-26E526846A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3660" y="3838564"/>
            <a:ext cx="1272296" cy="805202"/>
          </a:xfrm>
        </p:spPr>
        <p:txBody>
          <a:bodyPr lIns="91421" tIns="91421" rIns="91421" bIns="91421" anchor="b" anchorCtr="1">
            <a:noAutofit/>
          </a:bodyPr>
          <a:lstStyle/>
          <a:p>
            <a:pPr lvl="0" algn="ctr"/>
            <a:r>
              <a:rPr lang="en-US" sz="7200" b="1" dirty="0">
                <a:solidFill>
                  <a:srgbClr val="0070C0"/>
                </a:solidFill>
              </a:rPr>
              <a:t>02.</a:t>
            </a:r>
          </a:p>
        </p:txBody>
      </p:sp>
      <p:sp>
        <p:nvSpPr>
          <p:cNvPr id="4" name="Google Shape;1329;p42">
            <a:extLst>
              <a:ext uri="{FF2B5EF4-FFF2-40B4-BE49-F238E27FC236}">
                <a16:creationId xmlns:a16="http://schemas.microsoft.com/office/drawing/2014/main" id="{A5B68896-DAB8-4BA8-8A32-590C84798D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82248" y="4332889"/>
            <a:ext cx="5735400" cy="578403"/>
          </a:xfrm>
        </p:spPr>
        <p:txBody>
          <a:bodyPr lIns="91421" tIns="91421" rIns="91421" bIns="91421" anchorCtr="1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You could describe the topic of the section here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01BD71-B0C7-4D7E-ABE0-45373BC430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216" y="1338071"/>
            <a:ext cx="9308432" cy="21777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5D62FC-55F9-44F7-B123-B8AD7CD4AE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618" y="232208"/>
            <a:ext cx="3338763" cy="28713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CEF7B2D-303F-41FE-B5CD-D58DB31D6E76}"/>
              </a:ext>
            </a:extLst>
          </p:cNvPr>
          <p:cNvSpPr txBox="1"/>
          <p:nvPr/>
        </p:nvSpPr>
        <p:spPr>
          <a:xfrm>
            <a:off x="556037" y="326833"/>
            <a:ext cx="3244748" cy="1661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0D0D0D"/>
                </a:solidFill>
                <a:uFillTx/>
                <a:latin typeface="Arial"/>
                <a:ea typeface="Arial"/>
                <a:cs typeface="Arial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0D0D0D"/>
                </a:solidFill>
                <a:uFillTx/>
                <a:latin typeface="Arial"/>
                <a:ea typeface="Arial"/>
                <a:cs typeface="Arial"/>
              </a:rPr>
              <a:t>Quality Professional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0D0D0D"/>
                </a:solidFill>
                <a:uFillTx/>
                <a:latin typeface="Arial"/>
                <a:ea typeface="Arial"/>
                <a:cs typeface="Arial"/>
              </a:rPr>
              <a:t>PPT Presentation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3904967-9925-41D5-A92B-043E59783600}"/>
              </a:ext>
            </a:extLst>
          </p:cNvPr>
          <p:cNvSpPr txBox="1"/>
          <p:nvPr/>
        </p:nvSpPr>
        <p:spPr>
          <a:xfrm>
            <a:off x="474948" y="2040831"/>
            <a:ext cx="229479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A6A6A6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 PowerPoint  Presentation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BF0B518-3D94-4BF3-B587-AACB2328DF40}"/>
              </a:ext>
            </a:extLst>
          </p:cNvPr>
          <p:cNvSpPr txBox="1"/>
          <p:nvPr/>
        </p:nvSpPr>
        <p:spPr>
          <a:xfrm>
            <a:off x="474948" y="2605802"/>
            <a:ext cx="229479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178FED3-C3B1-43BF-83C9-0903A5068B17}"/>
              </a:ext>
            </a:extLst>
          </p:cNvPr>
          <p:cNvSpPr txBox="1"/>
          <p:nvPr/>
        </p:nvSpPr>
        <p:spPr>
          <a:xfrm>
            <a:off x="474948" y="3540108"/>
            <a:ext cx="229479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E7583B-A2E5-4902-B54C-2E1C83060793}"/>
              </a:ext>
            </a:extLst>
          </p:cNvPr>
          <p:cNvSpPr/>
          <p:nvPr/>
        </p:nvSpPr>
        <p:spPr>
          <a:xfrm flipH="1">
            <a:off x="0" y="4589501"/>
            <a:ext cx="9144000" cy="553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1"/>
              <a:gd name="f7" fmla="val 277"/>
              <a:gd name="f8" fmla="val 2595"/>
              <a:gd name="f9" fmla="val 139"/>
              <a:gd name="f10" fmla="val 2932"/>
              <a:gd name="f11" fmla="val 2830"/>
              <a:gd name="f12" fmla="val 2731"/>
              <a:gd name="f13" fmla="val 34"/>
              <a:gd name="f14" fmla="val 2650"/>
              <a:gd name="f15" fmla="val 96"/>
              <a:gd name="f16" fmla="+- 0 0 -90"/>
              <a:gd name="f17" fmla="*/ f3 1 3841"/>
              <a:gd name="f18" fmla="*/ f4 1 2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3841"/>
              <a:gd name="f27" fmla="*/ f23 1 277"/>
              <a:gd name="f28" fmla="*/ 2595 f24 1"/>
              <a:gd name="f29" fmla="*/ 139 f23 1"/>
              <a:gd name="f30" fmla="*/ 0 f24 1"/>
              <a:gd name="f31" fmla="*/ 277 f23 1"/>
              <a:gd name="f32" fmla="*/ 3841 f24 1"/>
              <a:gd name="f33" fmla="*/ 0 f23 1"/>
              <a:gd name="f34" fmla="*/ 2932 f24 1"/>
              <a:gd name="f35" fmla="*/ 2650 f24 1"/>
              <a:gd name="f36" fmla="*/ 96 f23 1"/>
              <a:gd name="f37" fmla="+- f25 0 f1"/>
              <a:gd name="f38" fmla="*/ f28 1 3841"/>
              <a:gd name="f39" fmla="*/ f29 1 277"/>
              <a:gd name="f40" fmla="*/ f30 1 3841"/>
              <a:gd name="f41" fmla="*/ f31 1 277"/>
              <a:gd name="f42" fmla="*/ f32 1 3841"/>
              <a:gd name="f43" fmla="*/ f33 1 277"/>
              <a:gd name="f44" fmla="*/ f34 1 3841"/>
              <a:gd name="f45" fmla="*/ f35 1 3841"/>
              <a:gd name="f46" fmla="*/ f36 1 277"/>
              <a:gd name="f47" fmla="*/ 0 1 f26"/>
              <a:gd name="f48" fmla="*/ f20 1 f26"/>
              <a:gd name="f49" fmla="*/ 0 1 f27"/>
              <a:gd name="f50" fmla="*/ f21 1 f27"/>
              <a:gd name="f51" fmla="*/ f38 1 f26"/>
              <a:gd name="f52" fmla="*/ f39 1 f27"/>
              <a:gd name="f53" fmla="*/ f40 1 f26"/>
              <a:gd name="f54" fmla="*/ f41 1 f27"/>
              <a:gd name="f55" fmla="*/ f42 1 f26"/>
              <a:gd name="f56" fmla="*/ f43 1 f27"/>
              <a:gd name="f57" fmla="*/ f44 1 f26"/>
              <a:gd name="f58" fmla="*/ f45 1 f26"/>
              <a:gd name="f59" fmla="*/ f46 1 f27"/>
              <a:gd name="f60" fmla="*/ f47 f17 1"/>
              <a:gd name="f61" fmla="*/ f48 f17 1"/>
              <a:gd name="f62" fmla="*/ f50 f18 1"/>
              <a:gd name="f63" fmla="*/ f49 f18 1"/>
              <a:gd name="f64" fmla="*/ f51 f17 1"/>
              <a:gd name="f65" fmla="*/ f52 f18 1"/>
              <a:gd name="f66" fmla="*/ f53 f17 1"/>
              <a:gd name="f67" fmla="*/ f54 f18 1"/>
              <a:gd name="f68" fmla="*/ f55 f17 1"/>
              <a:gd name="f69" fmla="*/ f56 f18 1"/>
              <a:gd name="f70" fmla="*/ f57 f17 1"/>
              <a:gd name="f71" fmla="*/ f58 f17 1"/>
              <a:gd name="f72" fmla="*/ f5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4" y="f65"/>
              </a:cxn>
              <a:cxn ang="f37">
                <a:pos x="f66" y="f65"/>
              </a:cxn>
              <a:cxn ang="f37">
                <a:pos x="f66" y="f67"/>
              </a:cxn>
              <a:cxn ang="f37">
                <a:pos x="f68" y="f67"/>
              </a:cxn>
              <a:cxn ang="f37">
                <a:pos x="f68" y="f69"/>
              </a:cxn>
              <a:cxn ang="f37">
                <a:pos x="f70" y="f69"/>
              </a:cxn>
              <a:cxn ang="f37">
                <a:pos x="f71" y="f72"/>
              </a:cxn>
              <a:cxn ang="f37">
                <a:pos x="f64" y="f65"/>
              </a:cxn>
            </a:cxnLst>
            <a:rect l="f60" t="f63" r="f61" b="f62"/>
            <a:pathLst>
              <a:path w="3841" h="277">
                <a:moveTo>
                  <a:pt x="f8" y="f9"/>
                </a:moveTo>
                <a:cubicBezTo>
                  <a:pt x="f5" y="f9"/>
                  <a:pt x="f5" y="f9"/>
                  <a:pt x="f5" y="f9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8" y="f9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Diagrama de flujo: retraso 8">
            <a:extLst>
              <a:ext uri="{FF2B5EF4-FFF2-40B4-BE49-F238E27FC236}">
                <a16:creationId xmlns:a16="http://schemas.microsoft.com/office/drawing/2014/main" id="{27E8F170-2F99-4C14-B290-4E625FFCED56}"/>
              </a:ext>
            </a:extLst>
          </p:cNvPr>
          <p:cNvSpPr/>
          <p:nvPr/>
        </p:nvSpPr>
        <p:spPr>
          <a:xfrm rot="10800000">
            <a:off x="3807504" y="194086"/>
            <a:ext cx="4032354" cy="4395414"/>
          </a:xfrm>
          <a:prstGeom prst="flowChartDelay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0A8DE21-0CAA-4150-8425-D2617861EED2}"/>
              </a:ext>
            </a:extLst>
          </p:cNvPr>
          <p:cNvSpPr/>
          <p:nvPr/>
        </p:nvSpPr>
        <p:spPr>
          <a:xfrm>
            <a:off x="7045377" y="194088"/>
            <a:ext cx="2098623" cy="43954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991BED-65F3-43D0-84D1-289CEBC93E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814" y="-1"/>
            <a:ext cx="5637149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4;p43">
            <a:extLst>
              <a:ext uri="{FF2B5EF4-FFF2-40B4-BE49-F238E27FC236}">
                <a16:creationId xmlns:a16="http://schemas.microsoft.com/office/drawing/2014/main" id="{B9234971-DBF7-4725-9DF5-7DEF120323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532" y="651752"/>
            <a:ext cx="3985202" cy="997198"/>
          </a:xfrm>
        </p:spPr>
        <p:txBody>
          <a:bodyPr anchor="b"/>
          <a:lstStyle/>
          <a:p>
            <a:pPr lvl="0"/>
            <a:r>
              <a:rPr lang="en-US" dirty="0"/>
              <a:t>And here comes the Slide Title!</a:t>
            </a:r>
          </a:p>
        </p:txBody>
      </p:sp>
      <p:sp>
        <p:nvSpPr>
          <p:cNvPr id="3" name="Google Shape;1335;p43">
            <a:extLst>
              <a:ext uri="{FF2B5EF4-FFF2-40B4-BE49-F238E27FC236}">
                <a16:creationId xmlns:a16="http://schemas.microsoft.com/office/drawing/2014/main" id="{B99DA382-7F84-4CAF-B668-DC55A14D5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8" y="1991909"/>
            <a:ext cx="4463406" cy="1879201"/>
          </a:xfrm>
        </p:spPr>
        <p:txBody>
          <a:bodyPr lIns="91421" tIns="91421" rIns="91421" bIns="91421"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/>
              <a:t>Do you know what helps you make your point clear?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600" dirty="0"/>
              <a:t>● Because they’re simple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600" dirty="0"/>
              <a:t>● You can organize your ideas clearly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600" dirty="0"/>
              <a:t>● And because you’ll never forget to buy milk!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dirty="0"/>
              <a:t>And the most important thing: the audience won’t miss the point of your presentation</a:t>
            </a:r>
          </a:p>
        </p:txBody>
      </p:sp>
      <p:sp>
        <p:nvSpPr>
          <p:cNvPr id="4" name="Google Shape;1337;p43">
            <a:extLst>
              <a:ext uri="{FF2B5EF4-FFF2-40B4-BE49-F238E27FC236}">
                <a16:creationId xmlns:a16="http://schemas.microsoft.com/office/drawing/2014/main" id="{2E4D08EC-7064-4CF9-92DF-AB2EEB23BF70}"/>
              </a:ext>
            </a:extLst>
          </p:cNvPr>
          <p:cNvSpPr/>
          <p:nvPr/>
        </p:nvSpPr>
        <p:spPr>
          <a:xfrm>
            <a:off x="5416265" y="1150351"/>
            <a:ext cx="3498046" cy="35623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FE3E5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C2DDE8A-82A3-4C16-B95D-5E67C716DC17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1482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3FA83A-A864-46F1-8FBE-3630F675C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19"/>
          <a:stretch/>
        </p:blipFill>
        <p:spPr>
          <a:xfrm>
            <a:off x="4894132" y="25026"/>
            <a:ext cx="4249868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0;p49">
            <a:extLst>
              <a:ext uri="{FF2B5EF4-FFF2-40B4-BE49-F238E27FC236}">
                <a16:creationId xmlns:a16="http://schemas.microsoft.com/office/drawing/2014/main" id="{7F391380-E580-4D24-ACCF-31ECA7243A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5032" y="2889158"/>
            <a:ext cx="4036893" cy="841796"/>
          </a:xfrm>
        </p:spPr>
        <p:txBody>
          <a:bodyPr/>
          <a:lstStyle/>
          <a:p>
            <a:pPr lvl="0"/>
            <a:r>
              <a:rPr lang="en-US" dirty="0"/>
              <a:t>Glass Recycling</a:t>
            </a:r>
          </a:p>
        </p:txBody>
      </p:sp>
      <p:sp>
        <p:nvSpPr>
          <p:cNvPr id="3" name="Google Shape;1582;p49">
            <a:extLst>
              <a:ext uri="{FF2B5EF4-FFF2-40B4-BE49-F238E27FC236}">
                <a16:creationId xmlns:a16="http://schemas.microsoft.com/office/drawing/2014/main" id="{F750A4A7-52E1-4C90-B105-B477C38F31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7447" y="2414547"/>
            <a:ext cx="1952061" cy="686201"/>
          </a:xfrm>
        </p:spPr>
        <p:txBody>
          <a:bodyPr lIns="91421" tIns="91421" rIns="91421" bIns="91421" anchor="b" anchorCtr="1">
            <a:noAutofit/>
          </a:bodyPr>
          <a:lstStyle/>
          <a:p>
            <a:pPr lvl="0" algn="ctr"/>
            <a:r>
              <a:rPr lang="en-US" sz="9600" b="1" dirty="0">
                <a:solidFill>
                  <a:srgbClr val="0070C0"/>
                </a:solidFill>
              </a:rPr>
              <a:t>03.</a:t>
            </a:r>
          </a:p>
        </p:txBody>
      </p:sp>
      <p:sp>
        <p:nvSpPr>
          <p:cNvPr id="4" name="Google Shape;1583;p49">
            <a:extLst>
              <a:ext uri="{FF2B5EF4-FFF2-40B4-BE49-F238E27FC236}">
                <a16:creationId xmlns:a16="http://schemas.microsoft.com/office/drawing/2014/main" id="{8B2F3D70-445C-494D-B217-3C0D04D816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90459" y="3575359"/>
            <a:ext cx="3486036" cy="578403"/>
          </a:xfrm>
        </p:spPr>
        <p:txBody>
          <a:bodyPr lIns="91421" tIns="91421" rIns="91421" bIns="91421" anchorCtr="1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You could describe the topic of the section here</a:t>
            </a: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F5E037A1-7E55-4805-AB4B-1B7A8D4EF4FA}"/>
              </a:ext>
            </a:extLst>
          </p:cNvPr>
          <p:cNvSpPr/>
          <p:nvPr/>
        </p:nvSpPr>
        <p:spPr>
          <a:xfrm>
            <a:off x="4676930" y="1"/>
            <a:ext cx="4467069" cy="51435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2F0017-FA74-4566-A4A0-6574C9F1CA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918" y="1157448"/>
            <a:ext cx="3203529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93A9A-EE1B-4340-A8CE-3E4F5989E4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3480"/>
            <a:ext cx="9144000" cy="576062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65757D"/>
                </a:solidFill>
                <a:latin typeface="Tw Cen MT Condensed"/>
                <a:cs typeface="Arial" panose="020B0604020202020204" pitchFamily="34" charset="0"/>
              </a:rPr>
              <a:t>Columns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9708-0411-4253-9BAA-1AD2C356F4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99543"/>
            <a:ext cx="9144000" cy="288036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1400">
                <a:solidFill>
                  <a:srgbClr val="65757D"/>
                </a:solidFill>
                <a:cs typeface="Arial" panose="020B0604020202020204" pitchFamily="34" charset="0"/>
              </a:rPr>
              <a:t>Insert the title of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D7A5E-FFDB-4DDB-A945-43B8513BBEBA}"/>
              </a:ext>
            </a:extLst>
          </p:cNvPr>
          <p:cNvSpPr/>
          <p:nvPr/>
        </p:nvSpPr>
        <p:spPr>
          <a:xfrm>
            <a:off x="761091" y="1868430"/>
            <a:ext cx="3240002" cy="71999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00263-7F11-407D-983B-6D9858B84E99}"/>
              </a:ext>
            </a:extLst>
          </p:cNvPr>
          <p:cNvSpPr/>
          <p:nvPr/>
        </p:nvSpPr>
        <p:spPr>
          <a:xfrm>
            <a:off x="5156374" y="1868430"/>
            <a:ext cx="3240002" cy="71999"/>
          </a:xfrm>
          <a:prstGeom prst="rect">
            <a:avLst/>
          </a:prstGeom>
          <a:solidFill>
            <a:srgbClr val="27CED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109BD13-7BA7-4FCA-80E2-669626429085}"/>
              </a:ext>
            </a:extLst>
          </p:cNvPr>
          <p:cNvSpPr txBox="1"/>
          <p:nvPr/>
        </p:nvSpPr>
        <p:spPr>
          <a:xfrm>
            <a:off x="772119" y="2094981"/>
            <a:ext cx="3217947" cy="2492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Tw Cen MT"/>
                <a:ea typeface="HY얕은샘물M"/>
                <a:cs typeface="Arial" panose="020B0604020202020204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404040"/>
              </a:solidFill>
              <a:uFillTx/>
              <a:latin typeface="Tw Cen MT"/>
              <a:ea typeface="HY얕은샘물M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Tw Cen MT"/>
                <a:ea typeface="HY얕은샘물M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60A51-CCB5-4E8A-A284-17B9E5C6B909}"/>
              </a:ext>
            </a:extLst>
          </p:cNvPr>
          <p:cNvSpPr txBox="1"/>
          <p:nvPr/>
        </p:nvSpPr>
        <p:spPr>
          <a:xfrm>
            <a:off x="5167402" y="2094981"/>
            <a:ext cx="3217947" cy="2492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Tw Cen MT"/>
                <a:ea typeface="HY얕은샘물M"/>
                <a:cs typeface="Arial" panose="020B0604020202020204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404040"/>
              </a:solidFill>
              <a:uFillTx/>
              <a:latin typeface="Tw Cen MT"/>
              <a:ea typeface="HY얕은샘물M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Tw Cen MT"/>
                <a:ea typeface="HY얕은샘물M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B77883-747A-41A3-B7C9-271298A99B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18" y="931677"/>
            <a:ext cx="1194985" cy="11949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16BD63-4266-4BE0-8C20-FE267DD7E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882" y="899996"/>
            <a:ext cx="1194985" cy="11949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98;p52">
            <a:extLst>
              <a:ext uri="{FF2B5EF4-FFF2-40B4-BE49-F238E27FC236}">
                <a16:creationId xmlns:a16="http://schemas.microsoft.com/office/drawing/2014/main" id="{58772DE4-F595-4B04-94AC-FBC5465FFC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t" anchorCtr="1">
            <a:noAutofit/>
          </a:bodyPr>
          <a:lstStyle/>
          <a:p>
            <a:pPr lvl="0" algn="ctr"/>
            <a:r>
              <a:rPr lang="en-US"/>
              <a:t>Recycling Infographics</a:t>
            </a:r>
          </a:p>
        </p:txBody>
      </p:sp>
      <p:sp>
        <p:nvSpPr>
          <p:cNvPr id="4" name="Google Shape;1802;p52">
            <a:extLst>
              <a:ext uri="{FF2B5EF4-FFF2-40B4-BE49-F238E27FC236}">
                <a16:creationId xmlns:a16="http://schemas.microsoft.com/office/drawing/2014/main" id="{29A46CFF-8ED5-4EA2-96FA-A5DB3CD7932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3236911"/>
            <a:ext cx="2127251" cy="411159"/>
          </a:xfrm>
        </p:spPr>
        <p:txBody>
          <a:bodyPr lIns="91421" tIns="91421" rIns="91421" bIns="91421" anchor="ctr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b="1">
                <a:latin typeface="Raleway"/>
              </a:rPr>
              <a:t>Plastic</a:t>
            </a:r>
          </a:p>
        </p:txBody>
      </p:sp>
      <p:sp>
        <p:nvSpPr>
          <p:cNvPr id="5" name="Google Shape;1803;p52">
            <a:extLst>
              <a:ext uri="{FF2B5EF4-FFF2-40B4-BE49-F238E27FC236}">
                <a16:creationId xmlns:a16="http://schemas.microsoft.com/office/drawing/2014/main" id="{E08CAE54-75C3-4C43-8C58-2E64216C92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21513" y="3236911"/>
            <a:ext cx="2122486" cy="411159"/>
          </a:xfrm>
        </p:spPr>
        <p:txBody>
          <a:bodyPr lIns="91421" tIns="91421" rIns="91421" bIns="91421"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b="1">
                <a:latin typeface="Raleway"/>
              </a:rPr>
              <a:t>Paper</a:t>
            </a:r>
          </a:p>
        </p:txBody>
      </p:sp>
      <p:sp>
        <p:nvSpPr>
          <p:cNvPr id="6" name="Google Shape;1804;p52">
            <a:extLst>
              <a:ext uri="{FF2B5EF4-FFF2-40B4-BE49-F238E27FC236}">
                <a16:creationId xmlns:a16="http://schemas.microsoft.com/office/drawing/2014/main" id="{193E9A04-6B58-4BA6-BF24-755523B7B2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18340" y="1611309"/>
            <a:ext cx="2125659" cy="411159"/>
          </a:xfrm>
        </p:spPr>
        <p:txBody>
          <a:bodyPr lIns="91421" tIns="91421" rIns="91421" bIns="91421"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b="1">
                <a:latin typeface="Raleway"/>
              </a:rPr>
              <a:t>Glass</a:t>
            </a:r>
          </a:p>
        </p:txBody>
      </p:sp>
      <p:sp>
        <p:nvSpPr>
          <p:cNvPr id="7" name="Google Shape;1806;p52">
            <a:extLst>
              <a:ext uri="{FF2B5EF4-FFF2-40B4-BE49-F238E27FC236}">
                <a16:creationId xmlns:a16="http://schemas.microsoft.com/office/drawing/2014/main" id="{5A22223D-D66E-40A6-987B-F71ABEA041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1622429"/>
            <a:ext cx="2125659" cy="411159"/>
          </a:xfrm>
        </p:spPr>
        <p:txBody>
          <a:bodyPr lIns="91421" tIns="91421" rIns="91421" bIns="91421" anchor="ctr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b="1">
                <a:latin typeface="Raleway"/>
              </a:rPr>
              <a:t>Other</a:t>
            </a:r>
          </a:p>
        </p:txBody>
      </p:sp>
      <p:sp>
        <p:nvSpPr>
          <p:cNvPr id="8" name="Google Shape;1799;p52">
            <a:extLst>
              <a:ext uri="{FF2B5EF4-FFF2-40B4-BE49-F238E27FC236}">
                <a16:creationId xmlns:a16="http://schemas.microsoft.com/office/drawing/2014/main" id="{9EB440E1-BCE3-41D7-8878-FA86F8E45A34}"/>
              </a:ext>
            </a:extLst>
          </p:cNvPr>
          <p:cNvSpPr txBox="1"/>
          <p:nvPr/>
        </p:nvSpPr>
        <p:spPr>
          <a:xfrm>
            <a:off x="721525" y="3617046"/>
            <a:ext cx="2123703" cy="71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Saturn is composed of hydrogen and is the ringed one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9" name="Google Shape;1800;p52">
            <a:extLst>
              <a:ext uri="{FF2B5EF4-FFF2-40B4-BE49-F238E27FC236}">
                <a16:creationId xmlns:a16="http://schemas.microsoft.com/office/drawing/2014/main" id="{D7290EF3-4A8D-4217-B6DD-7FC3E2F5F084}"/>
              </a:ext>
            </a:extLst>
          </p:cNvPr>
          <p:cNvSpPr txBox="1"/>
          <p:nvPr/>
        </p:nvSpPr>
        <p:spPr>
          <a:xfrm>
            <a:off x="6297390" y="3617046"/>
            <a:ext cx="2123401" cy="71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Venus has a beautiful name and is the second planet</a:t>
            </a:r>
          </a:p>
        </p:txBody>
      </p:sp>
      <p:sp>
        <p:nvSpPr>
          <p:cNvPr id="10" name="Google Shape;1801;p52">
            <a:extLst>
              <a:ext uri="{FF2B5EF4-FFF2-40B4-BE49-F238E27FC236}">
                <a16:creationId xmlns:a16="http://schemas.microsoft.com/office/drawing/2014/main" id="{FA7F4CCA-C149-4C7C-B2A9-B185C880C4CF}"/>
              </a:ext>
            </a:extLst>
          </p:cNvPr>
          <p:cNvSpPr txBox="1"/>
          <p:nvPr/>
        </p:nvSpPr>
        <p:spPr>
          <a:xfrm>
            <a:off x="6297399" y="1996363"/>
            <a:ext cx="2123401" cy="71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Mars is actually a cold place. It’s full of iron oxide dust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11" name="Google Shape;1805;p52">
            <a:extLst>
              <a:ext uri="{FF2B5EF4-FFF2-40B4-BE49-F238E27FC236}">
                <a16:creationId xmlns:a16="http://schemas.microsoft.com/office/drawing/2014/main" id="{A44FEFBE-74E9-4B77-9281-E2A5A3445CB5}"/>
              </a:ext>
            </a:extLst>
          </p:cNvPr>
          <p:cNvSpPr txBox="1"/>
          <p:nvPr/>
        </p:nvSpPr>
        <p:spPr>
          <a:xfrm>
            <a:off x="724378" y="2002215"/>
            <a:ext cx="2123703" cy="71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Mercury is the closest planet to the Sun and the smallest one </a:t>
            </a:r>
          </a:p>
        </p:txBody>
      </p:sp>
      <p:sp>
        <p:nvSpPr>
          <p:cNvPr id="12" name="Google Shape;1885;p52">
            <a:extLst>
              <a:ext uri="{FF2B5EF4-FFF2-40B4-BE49-F238E27FC236}">
                <a16:creationId xmlns:a16="http://schemas.microsoft.com/office/drawing/2014/main" id="{D7E5CA48-483C-4D1A-9BA2-CA31E3DFBCE2}"/>
              </a:ext>
            </a:extLst>
          </p:cNvPr>
          <p:cNvSpPr/>
          <p:nvPr/>
        </p:nvSpPr>
        <p:spPr>
          <a:xfrm flipH="1">
            <a:off x="2876821" y="1767288"/>
            <a:ext cx="158858" cy="159955"/>
          </a:xfrm>
          <a:custGeom>
            <a:avLst/>
            <a:gdLst>
              <a:gd name="f0" fmla="val w"/>
              <a:gd name="f1" fmla="val h"/>
              <a:gd name="f2" fmla="val 0"/>
              <a:gd name="f3" fmla="val 3459"/>
              <a:gd name="f4" fmla="val 3483"/>
              <a:gd name="f5" fmla="val 1717"/>
              <a:gd name="f6" fmla="val 1"/>
              <a:gd name="f7" fmla="val 1553"/>
              <a:gd name="f8" fmla="val 24"/>
              <a:gd name="f9" fmla="val 1364"/>
              <a:gd name="f10" fmla="val 48"/>
              <a:gd name="f11" fmla="val 1200"/>
              <a:gd name="f12" fmla="val 95"/>
              <a:gd name="f13" fmla="val 1059"/>
              <a:gd name="f14" fmla="val 142"/>
              <a:gd name="f15" fmla="val 894"/>
              <a:gd name="f16" fmla="val 212"/>
              <a:gd name="f17" fmla="val 753"/>
              <a:gd name="f18" fmla="val 306"/>
              <a:gd name="f19" fmla="val 612"/>
              <a:gd name="f20" fmla="val 401"/>
              <a:gd name="f21" fmla="val 494"/>
              <a:gd name="f22" fmla="val 518"/>
              <a:gd name="f23" fmla="val 376"/>
              <a:gd name="f24" fmla="val 636"/>
              <a:gd name="f25" fmla="val 282"/>
              <a:gd name="f26" fmla="val 777"/>
              <a:gd name="f27" fmla="val 188"/>
              <a:gd name="f28" fmla="val 918"/>
              <a:gd name="f29" fmla="val 118"/>
              <a:gd name="f30" fmla="val 71"/>
              <a:gd name="f31" fmla="val 1224"/>
              <a:gd name="f32" fmla="val 1389"/>
              <a:gd name="f33" fmla="val 1577"/>
              <a:gd name="f34" fmla="val 1741"/>
              <a:gd name="f35" fmla="val 1930"/>
              <a:gd name="f36" fmla="val 2094"/>
              <a:gd name="f37" fmla="val 2259"/>
              <a:gd name="f38" fmla="val 2424"/>
              <a:gd name="f39" fmla="val 2565"/>
              <a:gd name="f40" fmla="val 2706"/>
              <a:gd name="f41" fmla="val 2847"/>
              <a:gd name="f42" fmla="val 2965"/>
              <a:gd name="f43" fmla="val 3082"/>
              <a:gd name="f44" fmla="val 3176"/>
              <a:gd name="f45" fmla="val 3271"/>
              <a:gd name="f46" fmla="val 3341"/>
              <a:gd name="f47" fmla="val 3388"/>
              <a:gd name="f48" fmla="val 3435"/>
              <a:gd name="f49" fmla="val 3482"/>
              <a:gd name="f50" fmla="val 1906"/>
              <a:gd name="f51" fmla="val 2070"/>
              <a:gd name="f52" fmla="val 2235"/>
              <a:gd name="f53" fmla="val 2400"/>
              <a:gd name="f54" fmla="val 2541"/>
              <a:gd name="f55" fmla="val 2682"/>
              <a:gd name="f56" fmla="val 2823"/>
              <a:gd name="f57" fmla="val 2941"/>
              <a:gd name="f58" fmla="val 3058"/>
              <a:gd name="f59" fmla="val 3152"/>
              <a:gd name="f60" fmla="val 3246"/>
              <a:gd name="f61" fmla="val 3317"/>
              <a:gd name="f62" fmla="val 3411"/>
              <a:gd name="f63" fmla="val 3458"/>
              <a:gd name="f64" fmla="*/ f0 1 3459"/>
              <a:gd name="f65" fmla="*/ f1 1 348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59"/>
              <a:gd name="f72" fmla="*/ f69 1 348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59" h="348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13"/>
                </a:lnTo>
                <a:lnTo>
                  <a:pt x="f30" y="f31"/>
                </a:lnTo>
                <a:lnTo>
                  <a:pt x="f8" y="f32"/>
                </a:lnTo>
                <a:lnTo>
                  <a:pt x="f2" y="f33"/>
                </a:lnTo>
                <a:lnTo>
                  <a:pt x="f2" y="f34"/>
                </a:lnTo>
                <a:lnTo>
                  <a:pt x="f2" y="f35"/>
                </a:lnTo>
                <a:lnTo>
                  <a:pt x="f8" y="f36"/>
                </a:lnTo>
                <a:lnTo>
                  <a:pt x="f30" y="f37"/>
                </a:lnTo>
                <a:lnTo>
                  <a:pt x="f29" y="f38"/>
                </a:lnTo>
                <a:lnTo>
                  <a:pt x="f27" y="f39"/>
                </a:lnTo>
                <a:lnTo>
                  <a:pt x="f25" y="f40"/>
                </a:lnTo>
                <a:lnTo>
                  <a:pt x="f23" y="f41"/>
                </a:lnTo>
                <a:lnTo>
                  <a:pt x="f21" y="f42"/>
                </a:lnTo>
                <a:lnTo>
                  <a:pt x="f19" y="f43"/>
                </a:lnTo>
                <a:lnTo>
                  <a:pt x="f17" y="f44"/>
                </a:lnTo>
                <a:lnTo>
                  <a:pt x="f15" y="f45"/>
                </a:lnTo>
                <a:lnTo>
                  <a:pt x="f13" y="f46"/>
                </a:lnTo>
                <a:lnTo>
                  <a:pt x="f11" y="f47"/>
                </a:lnTo>
                <a:lnTo>
                  <a:pt x="f9" y="f48"/>
                </a:lnTo>
                <a:lnTo>
                  <a:pt x="f7" y="f3"/>
                </a:lnTo>
                <a:lnTo>
                  <a:pt x="f5" y="f49"/>
                </a:lnTo>
                <a:lnTo>
                  <a:pt x="f50" y="f3"/>
                </a:lnTo>
                <a:lnTo>
                  <a:pt x="f51" y="f48"/>
                </a:lnTo>
                <a:lnTo>
                  <a:pt x="f52" y="f47"/>
                </a:lnTo>
                <a:lnTo>
                  <a:pt x="f53" y="f46"/>
                </a:lnTo>
                <a:lnTo>
                  <a:pt x="f54" y="f45"/>
                </a:lnTo>
                <a:lnTo>
                  <a:pt x="f55" y="f44"/>
                </a:lnTo>
                <a:lnTo>
                  <a:pt x="f56" y="f43"/>
                </a:lnTo>
                <a:lnTo>
                  <a:pt x="f57" y="f42"/>
                </a:lnTo>
                <a:lnTo>
                  <a:pt x="f58" y="f41"/>
                </a:lnTo>
                <a:lnTo>
                  <a:pt x="f59" y="f40"/>
                </a:lnTo>
                <a:lnTo>
                  <a:pt x="f60" y="f39"/>
                </a:lnTo>
                <a:lnTo>
                  <a:pt x="f61" y="f38"/>
                </a:lnTo>
                <a:lnTo>
                  <a:pt x="f47" y="f37"/>
                </a:lnTo>
                <a:lnTo>
                  <a:pt x="f62" y="f36"/>
                </a:lnTo>
                <a:lnTo>
                  <a:pt x="f48" y="f35"/>
                </a:lnTo>
                <a:lnTo>
                  <a:pt x="f63" y="f34"/>
                </a:lnTo>
                <a:lnTo>
                  <a:pt x="f48" y="f33"/>
                </a:lnTo>
                <a:lnTo>
                  <a:pt x="f62" y="f32"/>
                </a:lnTo>
                <a:lnTo>
                  <a:pt x="f47" y="f31"/>
                </a:lnTo>
                <a:lnTo>
                  <a:pt x="f61" y="f13"/>
                </a:lnTo>
                <a:lnTo>
                  <a:pt x="f60" y="f28"/>
                </a:lnTo>
                <a:lnTo>
                  <a:pt x="f59" y="f26"/>
                </a:lnTo>
                <a:lnTo>
                  <a:pt x="f58" y="f24"/>
                </a:lnTo>
                <a:lnTo>
                  <a:pt x="f57" y="f22"/>
                </a:lnTo>
                <a:lnTo>
                  <a:pt x="f56" y="f20"/>
                </a:lnTo>
                <a:lnTo>
                  <a:pt x="f55" y="f18"/>
                </a:lnTo>
                <a:lnTo>
                  <a:pt x="f54" y="f16"/>
                </a:lnTo>
                <a:lnTo>
                  <a:pt x="f53" y="f14"/>
                </a:lnTo>
                <a:lnTo>
                  <a:pt x="f52" y="f12"/>
                </a:lnTo>
                <a:lnTo>
                  <a:pt x="f51" y="f10"/>
                </a:lnTo>
                <a:lnTo>
                  <a:pt x="f50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886;p52">
            <a:extLst>
              <a:ext uri="{FF2B5EF4-FFF2-40B4-BE49-F238E27FC236}">
                <a16:creationId xmlns:a16="http://schemas.microsoft.com/office/drawing/2014/main" id="{C7143F94-9166-42B1-851E-7C475F666138}"/>
              </a:ext>
            </a:extLst>
          </p:cNvPr>
          <p:cNvSpPr/>
          <p:nvPr/>
        </p:nvSpPr>
        <p:spPr>
          <a:xfrm flipH="1">
            <a:off x="6138540" y="1767288"/>
            <a:ext cx="158858" cy="159955"/>
          </a:xfrm>
          <a:custGeom>
            <a:avLst/>
            <a:gdLst>
              <a:gd name="f0" fmla="val w"/>
              <a:gd name="f1" fmla="val h"/>
              <a:gd name="f2" fmla="val 0"/>
              <a:gd name="f3" fmla="val 3459"/>
              <a:gd name="f4" fmla="val 3483"/>
              <a:gd name="f5" fmla="val 1717"/>
              <a:gd name="f6" fmla="val 1"/>
              <a:gd name="f7" fmla="val 1553"/>
              <a:gd name="f8" fmla="val 24"/>
              <a:gd name="f9" fmla="val 1364"/>
              <a:gd name="f10" fmla="val 48"/>
              <a:gd name="f11" fmla="val 1200"/>
              <a:gd name="f12" fmla="val 95"/>
              <a:gd name="f13" fmla="val 1059"/>
              <a:gd name="f14" fmla="val 142"/>
              <a:gd name="f15" fmla="val 894"/>
              <a:gd name="f16" fmla="val 212"/>
              <a:gd name="f17" fmla="val 753"/>
              <a:gd name="f18" fmla="val 306"/>
              <a:gd name="f19" fmla="val 612"/>
              <a:gd name="f20" fmla="val 401"/>
              <a:gd name="f21" fmla="val 494"/>
              <a:gd name="f22" fmla="val 518"/>
              <a:gd name="f23" fmla="val 376"/>
              <a:gd name="f24" fmla="val 636"/>
              <a:gd name="f25" fmla="val 282"/>
              <a:gd name="f26" fmla="val 777"/>
              <a:gd name="f27" fmla="val 188"/>
              <a:gd name="f28" fmla="val 918"/>
              <a:gd name="f29" fmla="val 118"/>
              <a:gd name="f30" fmla="val 71"/>
              <a:gd name="f31" fmla="val 1224"/>
              <a:gd name="f32" fmla="val 1389"/>
              <a:gd name="f33" fmla="val 1577"/>
              <a:gd name="f34" fmla="val 1741"/>
              <a:gd name="f35" fmla="val 1930"/>
              <a:gd name="f36" fmla="val 2094"/>
              <a:gd name="f37" fmla="val 2259"/>
              <a:gd name="f38" fmla="val 2424"/>
              <a:gd name="f39" fmla="val 2565"/>
              <a:gd name="f40" fmla="val 2706"/>
              <a:gd name="f41" fmla="val 2847"/>
              <a:gd name="f42" fmla="val 2965"/>
              <a:gd name="f43" fmla="val 3082"/>
              <a:gd name="f44" fmla="val 3176"/>
              <a:gd name="f45" fmla="val 3271"/>
              <a:gd name="f46" fmla="val 3341"/>
              <a:gd name="f47" fmla="val 3388"/>
              <a:gd name="f48" fmla="val 3435"/>
              <a:gd name="f49" fmla="val 3482"/>
              <a:gd name="f50" fmla="val 1906"/>
              <a:gd name="f51" fmla="val 2070"/>
              <a:gd name="f52" fmla="val 2235"/>
              <a:gd name="f53" fmla="val 2400"/>
              <a:gd name="f54" fmla="val 2541"/>
              <a:gd name="f55" fmla="val 2682"/>
              <a:gd name="f56" fmla="val 2823"/>
              <a:gd name="f57" fmla="val 2941"/>
              <a:gd name="f58" fmla="val 3058"/>
              <a:gd name="f59" fmla="val 3152"/>
              <a:gd name="f60" fmla="val 3246"/>
              <a:gd name="f61" fmla="val 3317"/>
              <a:gd name="f62" fmla="val 3411"/>
              <a:gd name="f63" fmla="val 3458"/>
              <a:gd name="f64" fmla="*/ f0 1 3459"/>
              <a:gd name="f65" fmla="*/ f1 1 348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59"/>
              <a:gd name="f72" fmla="*/ f69 1 348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59" h="348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13"/>
                </a:lnTo>
                <a:lnTo>
                  <a:pt x="f30" y="f31"/>
                </a:lnTo>
                <a:lnTo>
                  <a:pt x="f8" y="f32"/>
                </a:lnTo>
                <a:lnTo>
                  <a:pt x="f2" y="f33"/>
                </a:lnTo>
                <a:lnTo>
                  <a:pt x="f2" y="f34"/>
                </a:lnTo>
                <a:lnTo>
                  <a:pt x="f2" y="f35"/>
                </a:lnTo>
                <a:lnTo>
                  <a:pt x="f8" y="f36"/>
                </a:lnTo>
                <a:lnTo>
                  <a:pt x="f30" y="f37"/>
                </a:lnTo>
                <a:lnTo>
                  <a:pt x="f29" y="f38"/>
                </a:lnTo>
                <a:lnTo>
                  <a:pt x="f27" y="f39"/>
                </a:lnTo>
                <a:lnTo>
                  <a:pt x="f25" y="f40"/>
                </a:lnTo>
                <a:lnTo>
                  <a:pt x="f23" y="f41"/>
                </a:lnTo>
                <a:lnTo>
                  <a:pt x="f21" y="f42"/>
                </a:lnTo>
                <a:lnTo>
                  <a:pt x="f19" y="f43"/>
                </a:lnTo>
                <a:lnTo>
                  <a:pt x="f17" y="f44"/>
                </a:lnTo>
                <a:lnTo>
                  <a:pt x="f15" y="f45"/>
                </a:lnTo>
                <a:lnTo>
                  <a:pt x="f13" y="f46"/>
                </a:lnTo>
                <a:lnTo>
                  <a:pt x="f11" y="f47"/>
                </a:lnTo>
                <a:lnTo>
                  <a:pt x="f9" y="f48"/>
                </a:lnTo>
                <a:lnTo>
                  <a:pt x="f7" y="f3"/>
                </a:lnTo>
                <a:lnTo>
                  <a:pt x="f5" y="f49"/>
                </a:lnTo>
                <a:lnTo>
                  <a:pt x="f50" y="f3"/>
                </a:lnTo>
                <a:lnTo>
                  <a:pt x="f51" y="f48"/>
                </a:lnTo>
                <a:lnTo>
                  <a:pt x="f52" y="f47"/>
                </a:lnTo>
                <a:lnTo>
                  <a:pt x="f53" y="f46"/>
                </a:lnTo>
                <a:lnTo>
                  <a:pt x="f54" y="f45"/>
                </a:lnTo>
                <a:lnTo>
                  <a:pt x="f55" y="f44"/>
                </a:lnTo>
                <a:lnTo>
                  <a:pt x="f56" y="f43"/>
                </a:lnTo>
                <a:lnTo>
                  <a:pt x="f57" y="f42"/>
                </a:lnTo>
                <a:lnTo>
                  <a:pt x="f58" y="f41"/>
                </a:lnTo>
                <a:lnTo>
                  <a:pt x="f59" y="f40"/>
                </a:lnTo>
                <a:lnTo>
                  <a:pt x="f60" y="f39"/>
                </a:lnTo>
                <a:lnTo>
                  <a:pt x="f61" y="f38"/>
                </a:lnTo>
                <a:lnTo>
                  <a:pt x="f47" y="f37"/>
                </a:lnTo>
                <a:lnTo>
                  <a:pt x="f62" y="f36"/>
                </a:lnTo>
                <a:lnTo>
                  <a:pt x="f48" y="f35"/>
                </a:lnTo>
                <a:lnTo>
                  <a:pt x="f63" y="f34"/>
                </a:lnTo>
                <a:lnTo>
                  <a:pt x="f48" y="f33"/>
                </a:lnTo>
                <a:lnTo>
                  <a:pt x="f62" y="f32"/>
                </a:lnTo>
                <a:lnTo>
                  <a:pt x="f47" y="f31"/>
                </a:lnTo>
                <a:lnTo>
                  <a:pt x="f61" y="f13"/>
                </a:lnTo>
                <a:lnTo>
                  <a:pt x="f60" y="f28"/>
                </a:lnTo>
                <a:lnTo>
                  <a:pt x="f59" y="f26"/>
                </a:lnTo>
                <a:lnTo>
                  <a:pt x="f58" y="f24"/>
                </a:lnTo>
                <a:lnTo>
                  <a:pt x="f57" y="f22"/>
                </a:lnTo>
                <a:lnTo>
                  <a:pt x="f56" y="f20"/>
                </a:lnTo>
                <a:lnTo>
                  <a:pt x="f55" y="f18"/>
                </a:lnTo>
                <a:lnTo>
                  <a:pt x="f54" y="f16"/>
                </a:lnTo>
                <a:lnTo>
                  <a:pt x="f53" y="f14"/>
                </a:lnTo>
                <a:lnTo>
                  <a:pt x="f52" y="f12"/>
                </a:lnTo>
                <a:lnTo>
                  <a:pt x="f51" y="f10"/>
                </a:lnTo>
                <a:lnTo>
                  <a:pt x="f50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DFE3E5"/>
          </a:solidFill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887;p52">
            <a:extLst>
              <a:ext uri="{FF2B5EF4-FFF2-40B4-BE49-F238E27FC236}">
                <a16:creationId xmlns:a16="http://schemas.microsoft.com/office/drawing/2014/main" id="{DC279866-A436-4F51-A26D-5C20432CA09B}"/>
              </a:ext>
            </a:extLst>
          </p:cNvPr>
          <p:cNvSpPr/>
          <p:nvPr/>
        </p:nvSpPr>
        <p:spPr>
          <a:xfrm flipH="1">
            <a:off x="2876821" y="3391509"/>
            <a:ext cx="158858" cy="159955"/>
          </a:xfrm>
          <a:custGeom>
            <a:avLst/>
            <a:gdLst>
              <a:gd name="f0" fmla="val w"/>
              <a:gd name="f1" fmla="val h"/>
              <a:gd name="f2" fmla="val 0"/>
              <a:gd name="f3" fmla="val 3459"/>
              <a:gd name="f4" fmla="val 3483"/>
              <a:gd name="f5" fmla="val 1717"/>
              <a:gd name="f6" fmla="val 1"/>
              <a:gd name="f7" fmla="val 1553"/>
              <a:gd name="f8" fmla="val 24"/>
              <a:gd name="f9" fmla="val 1364"/>
              <a:gd name="f10" fmla="val 48"/>
              <a:gd name="f11" fmla="val 1200"/>
              <a:gd name="f12" fmla="val 95"/>
              <a:gd name="f13" fmla="val 1059"/>
              <a:gd name="f14" fmla="val 142"/>
              <a:gd name="f15" fmla="val 894"/>
              <a:gd name="f16" fmla="val 212"/>
              <a:gd name="f17" fmla="val 753"/>
              <a:gd name="f18" fmla="val 306"/>
              <a:gd name="f19" fmla="val 612"/>
              <a:gd name="f20" fmla="val 401"/>
              <a:gd name="f21" fmla="val 494"/>
              <a:gd name="f22" fmla="val 518"/>
              <a:gd name="f23" fmla="val 376"/>
              <a:gd name="f24" fmla="val 636"/>
              <a:gd name="f25" fmla="val 282"/>
              <a:gd name="f26" fmla="val 777"/>
              <a:gd name="f27" fmla="val 188"/>
              <a:gd name="f28" fmla="val 918"/>
              <a:gd name="f29" fmla="val 118"/>
              <a:gd name="f30" fmla="val 71"/>
              <a:gd name="f31" fmla="val 1224"/>
              <a:gd name="f32" fmla="val 1389"/>
              <a:gd name="f33" fmla="val 1577"/>
              <a:gd name="f34" fmla="val 1741"/>
              <a:gd name="f35" fmla="val 1930"/>
              <a:gd name="f36" fmla="val 2094"/>
              <a:gd name="f37" fmla="val 2259"/>
              <a:gd name="f38" fmla="val 2424"/>
              <a:gd name="f39" fmla="val 2565"/>
              <a:gd name="f40" fmla="val 2706"/>
              <a:gd name="f41" fmla="val 2847"/>
              <a:gd name="f42" fmla="val 2965"/>
              <a:gd name="f43" fmla="val 3082"/>
              <a:gd name="f44" fmla="val 3176"/>
              <a:gd name="f45" fmla="val 3271"/>
              <a:gd name="f46" fmla="val 3341"/>
              <a:gd name="f47" fmla="val 3388"/>
              <a:gd name="f48" fmla="val 3435"/>
              <a:gd name="f49" fmla="val 3482"/>
              <a:gd name="f50" fmla="val 1906"/>
              <a:gd name="f51" fmla="val 2070"/>
              <a:gd name="f52" fmla="val 2235"/>
              <a:gd name="f53" fmla="val 2400"/>
              <a:gd name="f54" fmla="val 2541"/>
              <a:gd name="f55" fmla="val 2682"/>
              <a:gd name="f56" fmla="val 2823"/>
              <a:gd name="f57" fmla="val 2941"/>
              <a:gd name="f58" fmla="val 3058"/>
              <a:gd name="f59" fmla="val 3152"/>
              <a:gd name="f60" fmla="val 3246"/>
              <a:gd name="f61" fmla="val 3317"/>
              <a:gd name="f62" fmla="val 3411"/>
              <a:gd name="f63" fmla="val 3458"/>
              <a:gd name="f64" fmla="*/ f0 1 3459"/>
              <a:gd name="f65" fmla="*/ f1 1 348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59"/>
              <a:gd name="f72" fmla="*/ f69 1 348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59" h="348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13"/>
                </a:lnTo>
                <a:lnTo>
                  <a:pt x="f30" y="f31"/>
                </a:lnTo>
                <a:lnTo>
                  <a:pt x="f8" y="f32"/>
                </a:lnTo>
                <a:lnTo>
                  <a:pt x="f2" y="f33"/>
                </a:lnTo>
                <a:lnTo>
                  <a:pt x="f2" y="f34"/>
                </a:lnTo>
                <a:lnTo>
                  <a:pt x="f2" y="f35"/>
                </a:lnTo>
                <a:lnTo>
                  <a:pt x="f8" y="f36"/>
                </a:lnTo>
                <a:lnTo>
                  <a:pt x="f30" y="f37"/>
                </a:lnTo>
                <a:lnTo>
                  <a:pt x="f29" y="f38"/>
                </a:lnTo>
                <a:lnTo>
                  <a:pt x="f27" y="f39"/>
                </a:lnTo>
                <a:lnTo>
                  <a:pt x="f25" y="f40"/>
                </a:lnTo>
                <a:lnTo>
                  <a:pt x="f23" y="f41"/>
                </a:lnTo>
                <a:lnTo>
                  <a:pt x="f21" y="f42"/>
                </a:lnTo>
                <a:lnTo>
                  <a:pt x="f19" y="f43"/>
                </a:lnTo>
                <a:lnTo>
                  <a:pt x="f17" y="f44"/>
                </a:lnTo>
                <a:lnTo>
                  <a:pt x="f15" y="f45"/>
                </a:lnTo>
                <a:lnTo>
                  <a:pt x="f13" y="f46"/>
                </a:lnTo>
                <a:lnTo>
                  <a:pt x="f11" y="f47"/>
                </a:lnTo>
                <a:lnTo>
                  <a:pt x="f9" y="f48"/>
                </a:lnTo>
                <a:lnTo>
                  <a:pt x="f7" y="f3"/>
                </a:lnTo>
                <a:lnTo>
                  <a:pt x="f5" y="f49"/>
                </a:lnTo>
                <a:lnTo>
                  <a:pt x="f50" y="f3"/>
                </a:lnTo>
                <a:lnTo>
                  <a:pt x="f51" y="f48"/>
                </a:lnTo>
                <a:lnTo>
                  <a:pt x="f52" y="f47"/>
                </a:lnTo>
                <a:lnTo>
                  <a:pt x="f53" y="f46"/>
                </a:lnTo>
                <a:lnTo>
                  <a:pt x="f54" y="f45"/>
                </a:lnTo>
                <a:lnTo>
                  <a:pt x="f55" y="f44"/>
                </a:lnTo>
                <a:lnTo>
                  <a:pt x="f56" y="f43"/>
                </a:lnTo>
                <a:lnTo>
                  <a:pt x="f57" y="f42"/>
                </a:lnTo>
                <a:lnTo>
                  <a:pt x="f58" y="f41"/>
                </a:lnTo>
                <a:lnTo>
                  <a:pt x="f59" y="f40"/>
                </a:lnTo>
                <a:lnTo>
                  <a:pt x="f60" y="f39"/>
                </a:lnTo>
                <a:lnTo>
                  <a:pt x="f61" y="f38"/>
                </a:lnTo>
                <a:lnTo>
                  <a:pt x="f47" y="f37"/>
                </a:lnTo>
                <a:lnTo>
                  <a:pt x="f62" y="f36"/>
                </a:lnTo>
                <a:lnTo>
                  <a:pt x="f48" y="f35"/>
                </a:lnTo>
                <a:lnTo>
                  <a:pt x="f63" y="f34"/>
                </a:lnTo>
                <a:lnTo>
                  <a:pt x="f48" y="f33"/>
                </a:lnTo>
                <a:lnTo>
                  <a:pt x="f62" y="f32"/>
                </a:lnTo>
                <a:lnTo>
                  <a:pt x="f47" y="f31"/>
                </a:lnTo>
                <a:lnTo>
                  <a:pt x="f61" y="f13"/>
                </a:lnTo>
                <a:lnTo>
                  <a:pt x="f60" y="f28"/>
                </a:lnTo>
                <a:lnTo>
                  <a:pt x="f59" y="f26"/>
                </a:lnTo>
                <a:lnTo>
                  <a:pt x="f58" y="f24"/>
                </a:lnTo>
                <a:lnTo>
                  <a:pt x="f57" y="f22"/>
                </a:lnTo>
                <a:lnTo>
                  <a:pt x="f56" y="f20"/>
                </a:lnTo>
                <a:lnTo>
                  <a:pt x="f55" y="f18"/>
                </a:lnTo>
                <a:lnTo>
                  <a:pt x="f54" y="f16"/>
                </a:lnTo>
                <a:lnTo>
                  <a:pt x="f53" y="f14"/>
                </a:lnTo>
                <a:lnTo>
                  <a:pt x="f52" y="f12"/>
                </a:lnTo>
                <a:lnTo>
                  <a:pt x="f51" y="f10"/>
                </a:lnTo>
                <a:lnTo>
                  <a:pt x="f50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2683C6"/>
          </a:solidFill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888;p52">
            <a:extLst>
              <a:ext uri="{FF2B5EF4-FFF2-40B4-BE49-F238E27FC236}">
                <a16:creationId xmlns:a16="http://schemas.microsoft.com/office/drawing/2014/main" id="{162E9E1C-FACF-474C-A144-64171BABB310}"/>
              </a:ext>
            </a:extLst>
          </p:cNvPr>
          <p:cNvSpPr/>
          <p:nvPr/>
        </p:nvSpPr>
        <p:spPr>
          <a:xfrm flipH="1">
            <a:off x="6138540" y="3391509"/>
            <a:ext cx="158858" cy="159955"/>
          </a:xfrm>
          <a:custGeom>
            <a:avLst/>
            <a:gdLst>
              <a:gd name="f0" fmla="val w"/>
              <a:gd name="f1" fmla="val h"/>
              <a:gd name="f2" fmla="val 0"/>
              <a:gd name="f3" fmla="val 3459"/>
              <a:gd name="f4" fmla="val 3483"/>
              <a:gd name="f5" fmla="val 1717"/>
              <a:gd name="f6" fmla="val 1"/>
              <a:gd name="f7" fmla="val 1553"/>
              <a:gd name="f8" fmla="val 24"/>
              <a:gd name="f9" fmla="val 1364"/>
              <a:gd name="f10" fmla="val 48"/>
              <a:gd name="f11" fmla="val 1200"/>
              <a:gd name="f12" fmla="val 95"/>
              <a:gd name="f13" fmla="val 1059"/>
              <a:gd name="f14" fmla="val 142"/>
              <a:gd name="f15" fmla="val 894"/>
              <a:gd name="f16" fmla="val 212"/>
              <a:gd name="f17" fmla="val 753"/>
              <a:gd name="f18" fmla="val 306"/>
              <a:gd name="f19" fmla="val 612"/>
              <a:gd name="f20" fmla="val 401"/>
              <a:gd name="f21" fmla="val 494"/>
              <a:gd name="f22" fmla="val 518"/>
              <a:gd name="f23" fmla="val 376"/>
              <a:gd name="f24" fmla="val 636"/>
              <a:gd name="f25" fmla="val 282"/>
              <a:gd name="f26" fmla="val 777"/>
              <a:gd name="f27" fmla="val 188"/>
              <a:gd name="f28" fmla="val 918"/>
              <a:gd name="f29" fmla="val 118"/>
              <a:gd name="f30" fmla="val 71"/>
              <a:gd name="f31" fmla="val 1224"/>
              <a:gd name="f32" fmla="val 1389"/>
              <a:gd name="f33" fmla="val 1577"/>
              <a:gd name="f34" fmla="val 1741"/>
              <a:gd name="f35" fmla="val 1930"/>
              <a:gd name="f36" fmla="val 2094"/>
              <a:gd name="f37" fmla="val 2259"/>
              <a:gd name="f38" fmla="val 2424"/>
              <a:gd name="f39" fmla="val 2565"/>
              <a:gd name="f40" fmla="val 2706"/>
              <a:gd name="f41" fmla="val 2847"/>
              <a:gd name="f42" fmla="val 2965"/>
              <a:gd name="f43" fmla="val 3082"/>
              <a:gd name="f44" fmla="val 3176"/>
              <a:gd name="f45" fmla="val 3271"/>
              <a:gd name="f46" fmla="val 3341"/>
              <a:gd name="f47" fmla="val 3388"/>
              <a:gd name="f48" fmla="val 3435"/>
              <a:gd name="f49" fmla="val 3482"/>
              <a:gd name="f50" fmla="val 1906"/>
              <a:gd name="f51" fmla="val 2070"/>
              <a:gd name="f52" fmla="val 2235"/>
              <a:gd name="f53" fmla="val 2400"/>
              <a:gd name="f54" fmla="val 2541"/>
              <a:gd name="f55" fmla="val 2682"/>
              <a:gd name="f56" fmla="val 2823"/>
              <a:gd name="f57" fmla="val 2941"/>
              <a:gd name="f58" fmla="val 3058"/>
              <a:gd name="f59" fmla="val 3152"/>
              <a:gd name="f60" fmla="val 3246"/>
              <a:gd name="f61" fmla="val 3317"/>
              <a:gd name="f62" fmla="val 3411"/>
              <a:gd name="f63" fmla="val 3458"/>
              <a:gd name="f64" fmla="*/ f0 1 3459"/>
              <a:gd name="f65" fmla="*/ f1 1 348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59"/>
              <a:gd name="f72" fmla="*/ f69 1 348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59" h="348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13"/>
                </a:lnTo>
                <a:lnTo>
                  <a:pt x="f30" y="f31"/>
                </a:lnTo>
                <a:lnTo>
                  <a:pt x="f8" y="f32"/>
                </a:lnTo>
                <a:lnTo>
                  <a:pt x="f2" y="f33"/>
                </a:lnTo>
                <a:lnTo>
                  <a:pt x="f2" y="f34"/>
                </a:lnTo>
                <a:lnTo>
                  <a:pt x="f2" y="f35"/>
                </a:lnTo>
                <a:lnTo>
                  <a:pt x="f8" y="f36"/>
                </a:lnTo>
                <a:lnTo>
                  <a:pt x="f30" y="f37"/>
                </a:lnTo>
                <a:lnTo>
                  <a:pt x="f29" y="f38"/>
                </a:lnTo>
                <a:lnTo>
                  <a:pt x="f27" y="f39"/>
                </a:lnTo>
                <a:lnTo>
                  <a:pt x="f25" y="f40"/>
                </a:lnTo>
                <a:lnTo>
                  <a:pt x="f23" y="f41"/>
                </a:lnTo>
                <a:lnTo>
                  <a:pt x="f21" y="f42"/>
                </a:lnTo>
                <a:lnTo>
                  <a:pt x="f19" y="f43"/>
                </a:lnTo>
                <a:lnTo>
                  <a:pt x="f17" y="f44"/>
                </a:lnTo>
                <a:lnTo>
                  <a:pt x="f15" y="f45"/>
                </a:lnTo>
                <a:lnTo>
                  <a:pt x="f13" y="f46"/>
                </a:lnTo>
                <a:lnTo>
                  <a:pt x="f11" y="f47"/>
                </a:lnTo>
                <a:lnTo>
                  <a:pt x="f9" y="f48"/>
                </a:lnTo>
                <a:lnTo>
                  <a:pt x="f7" y="f3"/>
                </a:lnTo>
                <a:lnTo>
                  <a:pt x="f5" y="f49"/>
                </a:lnTo>
                <a:lnTo>
                  <a:pt x="f50" y="f3"/>
                </a:lnTo>
                <a:lnTo>
                  <a:pt x="f51" y="f48"/>
                </a:lnTo>
                <a:lnTo>
                  <a:pt x="f52" y="f47"/>
                </a:lnTo>
                <a:lnTo>
                  <a:pt x="f53" y="f46"/>
                </a:lnTo>
                <a:lnTo>
                  <a:pt x="f54" y="f45"/>
                </a:lnTo>
                <a:lnTo>
                  <a:pt x="f55" y="f44"/>
                </a:lnTo>
                <a:lnTo>
                  <a:pt x="f56" y="f43"/>
                </a:lnTo>
                <a:lnTo>
                  <a:pt x="f57" y="f42"/>
                </a:lnTo>
                <a:lnTo>
                  <a:pt x="f58" y="f41"/>
                </a:lnTo>
                <a:lnTo>
                  <a:pt x="f59" y="f40"/>
                </a:lnTo>
                <a:lnTo>
                  <a:pt x="f60" y="f39"/>
                </a:lnTo>
                <a:lnTo>
                  <a:pt x="f61" y="f38"/>
                </a:lnTo>
                <a:lnTo>
                  <a:pt x="f47" y="f37"/>
                </a:lnTo>
                <a:lnTo>
                  <a:pt x="f62" y="f36"/>
                </a:lnTo>
                <a:lnTo>
                  <a:pt x="f48" y="f35"/>
                </a:lnTo>
                <a:lnTo>
                  <a:pt x="f63" y="f34"/>
                </a:lnTo>
                <a:lnTo>
                  <a:pt x="f48" y="f33"/>
                </a:lnTo>
                <a:lnTo>
                  <a:pt x="f62" y="f32"/>
                </a:lnTo>
                <a:lnTo>
                  <a:pt x="f47" y="f31"/>
                </a:lnTo>
                <a:lnTo>
                  <a:pt x="f61" y="f13"/>
                </a:lnTo>
                <a:lnTo>
                  <a:pt x="f60" y="f28"/>
                </a:lnTo>
                <a:lnTo>
                  <a:pt x="f59" y="f26"/>
                </a:lnTo>
                <a:lnTo>
                  <a:pt x="f58" y="f24"/>
                </a:lnTo>
                <a:lnTo>
                  <a:pt x="f57" y="f22"/>
                </a:lnTo>
                <a:lnTo>
                  <a:pt x="f56" y="f20"/>
                </a:lnTo>
                <a:lnTo>
                  <a:pt x="f55" y="f18"/>
                </a:lnTo>
                <a:lnTo>
                  <a:pt x="f54" y="f16"/>
                </a:lnTo>
                <a:lnTo>
                  <a:pt x="f53" y="f14"/>
                </a:lnTo>
                <a:lnTo>
                  <a:pt x="f52" y="f12"/>
                </a:lnTo>
                <a:lnTo>
                  <a:pt x="f51" y="f10"/>
                </a:lnTo>
                <a:lnTo>
                  <a:pt x="f50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27CED7"/>
          </a:solidFill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Lágrima 17">
            <a:extLst>
              <a:ext uri="{FF2B5EF4-FFF2-40B4-BE49-F238E27FC236}">
                <a16:creationId xmlns:a16="http://schemas.microsoft.com/office/drawing/2014/main" id="{657C182F-B432-4203-B698-B436D0A33CF5}"/>
              </a:ext>
            </a:extLst>
          </p:cNvPr>
          <p:cNvSpPr/>
          <p:nvPr/>
        </p:nvSpPr>
        <p:spPr>
          <a:xfrm rot="8100000">
            <a:off x="3187987" y="1336772"/>
            <a:ext cx="2922559" cy="2922559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06BA0F6-E093-45E6-9465-0105966C61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78" y="1882943"/>
            <a:ext cx="2712255" cy="32725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ágrima 13">
            <a:extLst>
              <a:ext uri="{FF2B5EF4-FFF2-40B4-BE49-F238E27FC236}">
                <a16:creationId xmlns:a16="http://schemas.microsoft.com/office/drawing/2014/main" id="{A9CA1A64-A24A-49A0-90B9-CF4919F2BDEA}"/>
              </a:ext>
            </a:extLst>
          </p:cNvPr>
          <p:cNvSpPr/>
          <p:nvPr/>
        </p:nvSpPr>
        <p:spPr>
          <a:xfrm rot="2700000">
            <a:off x="420094" y="1389362"/>
            <a:ext cx="3638588" cy="3638588"/>
          </a:xfrm>
          <a:prstGeom prst="teardrop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ED8D3-EF93-43F9-A041-F204366A65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3172" y="444279"/>
            <a:ext cx="4067946" cy="576062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404040"/>
                </a:solidFill>
                <a:latin typeface="Tw Cen MT Condensed"/>
                <a:cs typeface="Arial" panose="020B0604020202020204" pitchFamily="34" charset="0"/>
              </a:rPr>
              <a:t>Chart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C4941-0B14-4D13-B844-2952FF3408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3172" y="1020342"/>
            <a:ext cx="4067946" cy="288036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1400">
                <a:solidFill>
                  <a:srgbClr val="404040"/>
                </a:solidFill>
                <a:cs typeface="Arial" panose="020B0604020202020204" pitchFamily="34" charset="0"/>
              </a:rPr>
              <a:t>Insert the title of your subtitle Here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6F8D90DC-8F69-457B-A488-E8F36777E80F}"/>
              </a:ext>
            </a:extLst>
          </p:cNvPr>
          <p:cNvSpPr/>
          <p:nvPr/>
        </p:nvSpPr>
        <p:spPr>
          <a:xfrm>
            <a:off x="5364089" y="1203597"/>
            <a:ext cx="3276002" cy="107999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487595B8-F006-46D4-93D2-63D1DA825C6F}"/>
              </a:ext>
            </a:extLst>
          </p:cNvPr>
          <p:cNvSpPr/>
          <p:nvPr/>
        </p:nvSpPr>
        <p:spPr>
          <a:xfrm>
            <a:off x="5364089" y="4581601"/>
            <a:ext cx="3276002" cy="107999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847094F0-F86A-476C-B5AD-27A03710C0D8}"/>
              </a:ext>
            </a:extLst>
          </p:cNvPr>
          <p:cNvSpPr txBox="1"/>
          <p:nvPr/>
        </p:nvSpPr>
        <p:spPr>
          <a:xfrm>
            <a:off x="5364089" y="1471132"/>
            <a:ext cx="35283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</a:t>
            </a: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A5A7A203-922A-4FE6-8081-509CEF8B9FBD}"/>
              </a:ext>
            </a:extLst>
          </p:cNvPr>
          <p:cNvSpPr txBox="1"/>
          <p:nvPr/>
        </p:nvSpPr>
        <p:spPr>
          <a:xfrm>
            <a:off x="5364089" y="1973366"/>
            <a:ext cx="35283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</a:t>
            </a:r>
          </a:p>
        </p:txBody>
      </p:sp>
      <p:sp>
        <p:nvSpPr>
          <p:cNvPr id="8" name="TextBox 46">
            <a:extLst>
              <a:ext uri="{FF2B5EF4-FFF2-40B4-BE49-F238E27FC236}">
                <a16:creationId xmlns:a16="http://schemas.microsoft.com/office/drawing/2014/main" id="{F6C82A06-3418-451C-ADC9-C5AF01022BD1}"/>
              </a:ext>
            </a:extLst>
          </p:cNvPr>
          <p:cNvSpPr txBox="1"/>
          <p:nvPr/>
        </p:nvSpPr>
        <p:spPr>
          <a:xfrm>
            <a:off x="5364089" y="2475591"/>
            <a:ext cx="35283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</a:t>
            </a:r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1BADCC0C-52FB-4341-A975-D401A121C243}"/>
              </a:ext>
            </a:extLst>
          </p:cNvPr>
          <p:cNvSpPr txBox="1"/>
          <p:nvPr/>
        </p:nvSpPr>
        <p:spPr>
          <a:xfrm>
            <a:off x="5364089" y="2977825"/>
            <a:ext cx="35283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</a:t>
            </a:r>
          </a:p>
        </p:txBody>
      </p:sp>
      <p:sp>
        <p:nvSpPr>
          <p:cNvPr id="10" name="TextBox 48">
            <a:extLst>
              <a:ext uri="{FF2B5EF4-FFF2-40B4-BE49-F238E27FC236}">
                <a16:creationId xmlns:a16="http://schemas.microsoft.com/office/drawing/2014/main" id="{392A3237-8227-404B-B90F-B79478E7247D}"/>
              </a:ext>
            </a:extLst>
          </p:cNvPr>
          <p:cNvSpPr txBox="1"/>
          <p:nvPr/>
        </p:nvSpPr>
        <p:spPr>
          <a:xfrm>
            <a:off x="5364089" y="3480060"/>
            <a:ext cx="35283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</a:t>
            </a: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id="{E00AF0E3-C6E4-4DFA-AF46-FF6832CCA5FE}"/>
              </a:ext>
            </a:extLst>
          </p:cNvPr>
          <p:cNvSpPr txBox="1"/>
          <p:nvPr/>
        </p:nvSpPr>
        <p:spPr>
          <a:xfrm>
            <a:off x="5364089" y="3982294"/>
            <a:ext cx="35283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D95B7F-0BDC-4B28-8F5A-E4E52FE3D1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5"/>
          <a:stretch/>
        </p:blipFill>
        <p:spPr>
          <a:xfrm>
            <a:off x="964815" y="1385186"/>
            <a:ext cx="3295612" cy="37583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FED46E4A-4B54-FAD5-DA1A-4F86FAF055BB}"/>
              </a:ext>
            </a:extLst>
          </p:cNvPr>
          <p:cNvSpPr/>
          <p:nvPr/>
        </p:nvSpPr>
        <p:spPr>
          <a:xfrm>
            <a:off x="2586039" y="2697153"/>
            <a:ext cx="6557962" cy="1128334"/>
          </a:xfrm>
          <a:prstGeom prst="rect">
            <a:avLst/>
          </a:prstGeom>
          <a:solidFill>
            <a:srgbClr val="008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7217872B-C692-4891-AE40-90028E8899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Google Shape;6323;p79">
            <a:extLst>
              <a:ext uri="{FF2B5EF4-FFF2-40B4-BE49-F238E27FC236}">
                <a16:creationId xmlns:a16="http://schemas.microsoft.com/office/drawing/2014/main" id="{764F751D-6102-4B2B-96F0-AAB6450D32CA}"/>
              </a:ext>
            </a:extLst>
          </p:cNvPr>
          <p:cNvSpPr txBox="1"/>
          <p:nvPr/>
        </p:nvSpPr>
        <p:spPr>
          <a:xfrm>
            <a:off x="3880146" y="2848470"/>
            <a:ext cx="5456147" cy="1075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7200" b="1" dirty="0">
                <a:solidFill>
                  <a:schemeClr val="bg1"/>
                </a:solidFill>
                <a:latin typeface="Cinzel Decorative" panose="00000500000000000000" pitchFamily="2" charset="0"/>
                <a:ea typeface="Roboto Black" panose="02000000000000000000" pitchFamily="2" charset="0"/>
              </a:rPr>
              <a:t>THANKS!</a:t>
            </a:r>
          </a:p>
        </p:txBody>
      </p:sp>
      <p:sp>
        <p:nvSpPr>
          <p:cNvPr id="5" name="Google Shape;6325;p79">
            <a:extLst>
              <a:ext uri="{FF2B5EF4-FFF2-40B4-BE49-F238E27FC236}">
                <a16:creationId xmlns:a16="http://schemas.microsoft.com/office/drawing/2014/main" id="{4B9ACB07-F2E3-4EA2-03B3-48F4E56B71DF}"/>
              </a:ext>
            </a:extLst>
          </p:cNvPr>
          <p:cNvSpPr txBox="1"/>
          <p:nvPr/>
        </p:nvSpPr>
        <p:spPr>
          <a:xfrm>
            <a:off x="5186363" y="4377677"/>
            <a:ext cx="2976455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500" dirty="0"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6D03A5B2-0FF2-1CE0-401A-B724A91E7895}"/>
              </a:ext>
            </a:extLst>
          </p:cNvPr>
          <p:cNvSpPr txBox="1"/>
          <p:nvPr/>
        </p:nvSpPr>
        <p:spPr>
          <a:xfrm>
            <a:off x="5186363" y="3891098"/>
            <a:ext cx="271712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100" dirty="0">
                <a:solidFill>
                  <a:srgbClr val="3CC8C7"/>
                </a:solidFill>
              </a:rPr>
              <a:t>slidesppt.net</a:t>
            </a:r>
            <a:endParaRPr lang="ko-KR" altLang="en-US" sz="2100" dirty="0">
              <a:solidFill>
                <a:srgbClr val="3CC8C7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42231E0-4529-47A8-8636-3AC0162956E3}"/>
              </a:ext>
            </a:extLst>
          </p:cNvPr>
          <p:cNvSpPr/>
          <p:nvPr/>
        </p:nvSpPr>
        <p:spPr>
          <a:xfrm>
            <a:off x="5331198" y="421012"/>
            <a:ext cx="2427458" cy="24274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93DE73E-9C76-4533-A3EB-52FB28EEBD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849" y="24961"/>
            <a:ext cx="1958155" cy="2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73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DABDFED-4A35-4ADD-8F0F-8C83405ACF79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718EE22-4E72-4135-BEBE-8B57EDD8AF94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17CCC3A-9F26-483D-AD6A-EF7FADDB5589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141719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B0CE9E3-0E14-492E-9BC6-BD0B8C2AE455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D14FACE-CBE9-4F22-9DD7-8AA8F6410CB7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148CDED-AAB1-46E5-808C-15649FCFB322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7F459F6-0AD6-4A49-BE3E-76B406487E2B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BF78FC3-005E-4ECE-A715-C23B71455422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6F984C6C-A3B0-4BCD-9186-0CDB11B99373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0070C0"/>
            </a:solidFill>
            <a:prstDash val="dash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E45AAB4-91BF-4288-930B-25DAB48FE454}"/>
              </a:ext>
            </a:extLst>
          </p:cNvPr>
          <p:cNvSpPr txBox="1"/>
          <p:nvPr/>
        </p:nvSpPr>
        <p:spPr>
          <a:xfrm>
            <a:off x="3187305" y="-31080"/>
            <a:ext cx="5436098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B09C384-DCFC-4612-8BBB-153FB11B486C}"/>
              </a:ext>
            </a:extLst>
          </p:cNvPr>
          <p:cNvSpPr/>
          <p:nvPr/>
        </p:nvSpPr>
        <p:spPr>
          <a:xfrm>
            <a:off x="4567812" y="987570"/>
            <a:ext cx="35999" cy="38160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E4E0ABE3-C3DA-4796-8AC0-1B12C1B631D7}"/>
              </a:ext>
            </a:extLst>
          </p:cNvPr>
          <p:cNvSpPr/>
          <p:nvPr/>
        </p:nvSpPr>
        <p:spPr>
          <a:xfrm>
            <a:off x="4474680" y="123217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1CADE4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86479AB5-33DB-4EBE-B53D-27C258EA70FA}"/>
              </a:ext>
            </a:extLst>
          </p:cNvPr>
          <p:cNvSpPr/>
          <p:nvPr/>
        </p:nvSpPr>
        <p:spPr>
          <a:xfrm>
            <a:off x="4474680" y="198826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7CED7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96175ED-702A-4C52-982F-384AAE93716D}"/>
              </a:ext>
            </a:extLst>
          </p:cNvPr>
          <p:cNvSpPr/>
          <p:nvPr/>
        </p:nvSpPr>
        <p:spPr>
          <a:xfrm>
            <a:off x="4474680" y="274435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1CADE4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B6ACB34-E16F-44F6-9F71-863970B80F36}"/>
              </a:ext>
            </a:extLst>
          </p:cNvPr>
          <p:cNvSpPr/>
          <p:nvPr/>
        </p:nvSpPr>
        <p:spPr>
          <a:xfrm>
            <a:off x="4474680" y="350044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7CED7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B8C491F7-8467-4BCA-AA2C-8FF97F31D425}"/>
              </a:ext>
            </a:extLst>
          </p:cNvPr>
          <p:cNvSpPr/>
          <p:nvPr/>
        </p:nvSpPr>
        <p:spPr>
          <a:xfrm>
            <a:off x="4474680" y="4256531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1CADE4"/>
          </a:solidFill>
          <a:ln w="1587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2E4A514-E663-403A-B1D9-A8FF38EA3804}"/>
              </a:ext>
            </a:extLst>
          </p:cNvPr>
          <p:cNvSpPr txBox="1"/>
          <p:nvPr/>
        </p:nvSpPr>
        <p:spPr>
          <a:xfrm>
            <a:off x="4815239" y="110934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87E9F1B-6371-4D91-AE5F-037D3A36B600}"/>
              </a:ext>
            </a:extLst>
          </p:cNvPr>
          <p:cNvSpPr txBox="1"/>
          <p:nvPr/>
        </p:nvSpPr>
        <p:spPr>
          <a:xfrm>
            <a:off x="4821292" y="186543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98C1484-9E52-45A1-ABAE-78A72A9CF8EF}"/>
              </a:ext>
            </a:extLst>
          </p:cNvPr>
          <p:cNvSpPr txBox="1"/>
          <p:nvPr/>
        </p:nvSpPr>
        <p:spPr>
          <a:xfrm>
            <a:off x="4827346" y="262152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A6D0CC4-8C9D-42F5-9F59-32E68C9A8246}"/>
              </a:ext>
            </a:extLst>
          </p:cNvPr>
          <p:cNvSpPr txBox="1"/>
          <p:nvPr/>
        </p:nvSpPr>
        <p:spPr>
          <a:xfrm>
            <a:off x="4833399" y="337761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73B752A-0BCD-4B7E-A3D2-F71E7408740A}"/>
              </a:ext>
            </a:extLst>
          </p:cNvPr>
          <p:cNvSpPr txBox="1"/>
          <p:nvPr/>
        </p:nvSpPr>
        <p:spPr>
          <a:xfrm>
            <a:off x="4797902" y="4152601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C127782-CB8D-4ED1-AFB1-4AE52ABC98CE}"/>
              </a:ext>
            </a:extLst>
          </p:cNvPr>
          <p:cNvGrpSpPr/>
          <p:nvPr/>
        </p:nvGrpSpPr>
        <p:grpSpPr>
          <a:xfrm>
            <a:off x="5500856" y="1109340"/>
            <a:ext cx="3024332" cy="494023"/>
            <a:chOff x="5500856" y="1109340"/>
            <a:chExt cx="3024332" cy="494023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0992C30-3381-4CA6-A038-8BAE10EDE0C2}"/>
                </a:ext>
              </a:extLst>
            </p:cNvPr>
            <p:cNvSpPr txBox="1"/>
            <p:nvPr/>
          </p:nvSpPr>
          <p:spPr>
            <a:xfrm>
              <a:off x="5500856" y="132636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1D740CB-C09B-412A-BA77-A20B5DA54CA6}"/>
                </a:ext>
              </a:extLst>
            </p:cNvPr>
            <p:cNvSpPr txBox="1"/>
            <p:nvPr/>
          </p:nvSpPr>
          <p:spPr>
            <a:xfrm>
              <a:off x="5500856" y="110934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62A8B0E-58B6-4850-8FC8-CEB6BA9772EF}"/>
              </a:ext>
            </a:extLst>
          </p:cNvPr>
          <p:cNvGrpSpPr/>
          <p:nvPr/>
        </p:nvGrpSpPr>
        <p:grpSpPr>
          <a:xfrm>
            <a:off x="5500856" y="1866107"/>
            <a:ext cx="3024332" cy="494032"/>
            <a:chOff x="5500856" y="1866107"/>
            <a:chExt cx="3024332" cy="494032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FE9B87E-D8E8-4362-85F2-C16EAB37FDA0}"/>
                </a:ext>
              </a:extLst>
            </p:cNvPr>
            <p:cNvSpPr txBox="1"/>
            <p:nvPr/>
          </p:nvSpPr>
          <p:spPr>
            <a:xfrm>
              <a:off x="5500856" y="208314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FC205176-D454-4A6D-9D73-A4C11CB9A092}"/>
                </a:ext>
              </a:extLst>
            </p:cNvPr>
            <p:cNvSpPr txBox="1"/>
            <p:nvPr/>
          </p:nvSpPr>
          <p:spPr>
            <a:xfrm>
              <a:off x="5500856" y="186610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FBA04A5C-B672-46CE-8EBF-187A9557DD4F}"/>
              </a:ext>
            </a:extLst>
          </p:cNvPr>
          <p:cNvGrpSpPr/>
          <p:nvPr/>
        </p:nvGrpSpPr>
        <p:grpSpPr>
          <a:xfrm>
            <a:off x="5500856" y="2622883"/>
            <a:ext cx="3024332" cy="494022"/>
            <a:chOff x="5500856" y="2622883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BD004DBE-3E21-4DE2-ADDD-21DE83F9FF93}"/>
                </a:ext>
              </a:extLst>
            </p:cNvPr>
            <p:cNvSpPr txBox="1"/>
            <p:nvPr/>
          </p:nvSpPr>
          <p:spPr>
            <a:xfrm>
              <a:off x="5500856" y="283990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861CD77-5B64-48AE-966B-D00BF1E198F8}"/>
                </a:ext>
              </a:extLst>
            </p:cNvPr>
            <p:cNvSpPr txBox="1"/>
            <p:nvPr/>
          </p:nvSpPr>
          <p:spPr>
            <a:xfrm>
              <a:off x="5500856" y="262288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625EBB8B-A7EC-4709-928D-ABDB49AEDC8B}"/>
              </a:ext>
            </a:extLst>
          </p:cNvPr>
          <p:cNvGrpSpPr/>
          <p:nvPr/>
        </p:nvGrpSpPr>
        <p:grpSpPr>
          <a:xfrm>
            <a:off x="5500856" y="3379649"/>
            <a:ext cx="3024332" cy="494023"/>
            <a:chOff x="5500856" y="3379649"/>
            <a:chExt cx="3024332" cy="494023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0CF270B-E842-4B3D-BC40-F1545AE734D3}"/>
                </a:ext>
              </a:extLst>
            </p:cNvPr>
            <p:cNvSpPr txBox="1"/>
            <p:nvPr/>
          </p:nvSpPr>
          <p:spPr>
            <a:xfrm>
              <a:off x="5500856" y="359667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6F9F8E58-1DFA-4E44-B3F8-BFB3BA7DD518}"/>
                </a:ext>
              </a:extLst>
            </p:cNvPr>
            <p:cNvSpPr txBox="1"/>
            <p:nvPr/>
          </p:nvSpPr>
          <p:spPr>
            <a:xfrm>
              <a:off x="5500856" y="337964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C048EC3-76CB-4A2B-8174-37001563CB78}"/>
              </a:ext>
            </a:extLst>
          </p:cNvPr>
          <p:cNvGrpSpPr/>
          <p:nvPr/>
        </p:nvGrpSpPr>
        <p:grpSpPr>
          <a:xfrm>
            <a:off x="5500856" y="4136416"/>
            <a:ext cx="3024332" cy="494032"/>
            <a:chOff x="5500856" y="4136416"/>
            <a:chExt cx="3024332" cy="494032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0B7BADBF-51C2-4831-8FCA-6AE26DB16330}"/>
                </a:ext>
              </a:extLst>
            </p:cNvPr>
            <p:cNvSpPr txBox="1"/>
            <p:nvPr/>
          </p:nvSpPr>
          <p:spPr>
            <a:xfrm>
              <a:off x="5500856" y="435344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10852CF3-B922-412F-8651-9AD0D21FBF18}"/>
                </a:ext>
              </a:extLst>
            </p:cNvPr>
            <p:cNvSpPr txBox="1"/>
            <p:nvPr/>
          </p:nvSpPr>
          <p:spPr>
            <a:xfrm>
              <a:off x="5500856" y="413641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33" name="Grupo 1">
            <a:extLst>
              <a:ext uri="{FF2B5EF4-FFF2-40B4-BE49-F238E27FC236}">
                <a16:creationId xmlns:a16="http://schemas.microsoft.com/office/drawing/2014/main" id="{C5092469-286C-44C0-8E82-4265E47523AF}"/>
              </a:ext>
            </a:extLst>
          </p:cNvPr>
          <p:cNvGrpSpPr/>
          <p:nvPr/>
        </p:nvGrpSpPr>
        <p:grpSpPr>
          <a:xfrm rot="16200000">
            <a:off x="8066395" y="-82939"/>
            <a:ext cx="1009656" cy="1175534"/>
            <a:chOff x="8134351" y="3981810"/>
            <a:chExt cx="1009656" cy="1175534"/>
          </a:xfrm>
        </p:grpSpPr>
        <p:sp>
          <p:nvSpPr>
            <p:cNvPr id="34" name="Forma libre: forma 7">
              <a:extLst>
                <a:ext uri="{FF2B5EF4-FFF2-40B4-BE49-F238E27FC236}">
                  <a16:creationId xmlns:a16="http://schemas.microsoft.com/office/drawing/2014/main" id="{7A7C1230-2F08-4CE0-BEF5-1C76DE35077A}"/>
                </a:ext>
              </a:extLst>
            </p:cNvPr>
            <p:cNvSpPr/>
            <p:nvPr/>
          </p:nvSpPr>
          <p:spPr>
            <a:xfrm rot="16200004">
              <a:off x="8277783" y="4291119"/>
              <a:ext cx="1175534" cy="55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4EB89C"/>
                </a:solidFill>
                <a:uFillTx/>
                <a:latin typeface="Arial"/>
              </a:endParaRPr>
            </a:p>
          </p:txBody>
        </p:sp>
        <p:sp>
          <p:nvSpPr>
            <p:cNvPr id="35" name="Forma libre: forma 8">
              <a:extLst>
                <a:ext uri="{FF2B5EF4-FFF2-40B4-BE49-F238E27FC236}">
                  <a16:creationId xmlns:a16="http://schemas.microsoft.com/office/drawing/2014/main" id="{E49C0FCC-7963-4C2E-B027-CD17179220B1}"/>
                </a:ext>
              </a:extLst>
            </p:cNvPr>
            <p:cNvSpPr/>
            <p:nvPr/>
          </p:nvSpPr>
          <p:spPr>
            <a:xfrm>
              <a:off x="8134351" y="4785851"/>
              <a:ext cx="794631" cy="357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082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F3F3F3"/>
                </a:solidFill>
                <a:uFillTx/>
                <a:latin typeface="Arial"/>
              </a:endParaRP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360D40F3-482F-4594-82A3-87EDE07B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496" y="950496"/>
            <a:ext cx="2957985" cy="4244162"/>
          </a:xfrm>
          <a:prstGeom prst="rect">
            <a:avLst/>
          </a:prstGeom>
        </p:spPr>
      </p:pic>
      <p:cxnSp>
        <p:nvCxnSpPr>
          <p:cNvPr id="29" name="Conector recto 38">
            <a:extLst>
              <a:ext uri="{FF2B5EF4-FFF2-40B4-BE49-F238E27FC236}">
                <a16:creationId xmlns:a16="http://schemas.microsoft.com/office/drawing/2014/main" id="{F02EAA2B-132D-4160-B962-2D385FBC1A5E}"/>
              </a:ext>
            </a:extLst>
          </p:cNvPr>
          <p:cNvCxnSpPr/>
          <p:nvPr/>
        </p:nvCxnSpPr>
        <p:spPr>
          <a:xfrm>
            <a:off x="0" y="4614263"/>
            <a:ext cx="4245431" cy="0"/>
          </a:xfrm>
          <a:prstGeom prst="straightConnector1">
            <a:avLst/>
          </a:prstGeom>
          <a:noFill/>
          <a:ln w="76196" cap="flat">
            <a:solidFill>
              <a:srgbClr val="1482AC"/>
            </a:solidFill>
            <a:prstDash val="solid"/>
          </a:ln>
        </p:spPr>
      </p:cxn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cio 5">
            <a:extLst>
              <a:ext uri="{FF2B5EF4-FFF2-40B4-BE49-F238E27FC236}">
                <a16:creationId xmlns:a16="http://schemas.microsoft.com/office/drawing/2014/main" id="{5D51CBA5-71D9-4C4A-B55F-219645BF2DA0}"/>
              </a:ext>
            </a:extLst>
          </p:cNvPr>
          <p:cNvSpPr/>
          <p:nvPr/>
        </p:nvSpPr>
        <p:spPr>
          <a:xfrm>
            <a:off x="4107347" y="4155929"/>
            <a:ext cx="3633002" cy="98757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5E835539-10D6-4974-AA72-08F3E57A46BE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00B0F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52DF40C-42A6-4EB8-B20B-24E7AF19EE6C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00B0F0"/>
                </a:solidFill>
                <a:uFillTx/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1600" b="0" i="0" u="none" strike="noStrike" kern="0" cap="none" spc="0" baseline="0">
                <a:solidFill>
                  <a:srgbClr val="00B0F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3D2F80C3-57E2-49A7-99A7-0450AA681207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26A2B05A-2298-4C98-A082-7FAFCD763419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00B0F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24F9D94C-5B9A-4FAD-BD09-E508CF8FE43B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1EC45FA2-EC03-4759-9104-34E2FF9DF1A0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00B0F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220737BF-49A2-4796-A678-F475A0A03701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7A6D0C4D-03A0-4524-9A33-6C7132DE04D2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B0F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3E0AA8CF-93A3-4897-B33F-2005D1AE6B64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60FF72E0-9512-4CE2-AF87-309D84D324B7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41E0AAA1-3C06-4AFC-8BC3-DEA009B8317E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Triángulo isósceles 18">
            <a:extLst>
              <a:ext uri="{FF2B5EF4-FFF2-40B4-BE49-F238E27FC236}">
                <a16:creationId xmlns:a16="http://schemas.microsoft.com/office/drawing/2014/main" id="{ECFC019B-2ED3-4055-91FB-1D5A1AB5AD73}"/>
              </a:ext>
            </a:extLst>
          </p:cNvPr>
          <p:cNvSpPr/>
          <p:nvPr/>
        </p:nvSpPr>
        <p:spPr>
          <a:xfrm rot="10799991">
            <a:off x="2713445" y="9"/>
            <a:ext cx="6430554" cy="90402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B304E85-7958-47CD-AAEB-8C9D0AB40C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701" y="966733"/>
            <a:ext cx="6276898" cy="41767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FD8CF-78A8-471A-A904-31C1F1FBC2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4EDDFAE2-2755-4C0F-A230-F7F13A8078B9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2D472C9C-4344-4D4E-91D6-4674AF5004D1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7814B4D0-998C-4A73-A2E9-F7BFF6A9BE5B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6D09A69-2EA2-495F-93ED-37E76ADE1F1B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FC1FCFDA-71EC-4F4C-BE15-A8C93F426F30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27A6BC9-B4B7-40B2-A13F-22478FEB3A9F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4E0E1775-2F6F-43D2-B356-9D40CD7E08B8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FF040D6-EECB-4602-A070-B4546F67DDCC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220CAB7-1783-4DFD-801B-91C3FFC3CA7C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7B0F8EEF-1907-4E1B-BC5B-CF8CB1C72F0D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41395161-54CA-4158-8305-4FE191CEDC00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BE4A15F4-8EE1-4602-ADE1-1BDF746447BE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D94FED29-0CAC-4116-94EC-F905EA049648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C8C95993-0F79-42A6-B975-B608BC4259A7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F5C6BC6-6E39-4036-A700-A2971255212A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487604F5-E2C2-4FA3-B42E-501554AEC0D7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83B6B73A-4ADD-4363-94F0-6964B9B40C1E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26FE088-DBCA-43C2-A481-8FF328434197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665BA66E-8328-479C-B01E-5507D1378A7B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339A1165-7B46-4398-8D60-71D65846DEE0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0470A0E9-1D23-432F-97CB-D16F7030914E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DEB8FB03-3E65-40F2-A0E2-F945CA5BFA59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BBE784A7-5DD7-4613-85C9-5EAC35E2F064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A24B0D2F-B5A2-4595-AC2A-FACCE4B74C04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  <a:solidFill>
            <a:srgbClr val="C0000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A51A8C42-A439-4BB3-A42F-49FB2744E68C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15B4C978-ABC2-4FDA-A904-EC09271700C6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4382DE3-1DE7-459F-ABCA-8361E86D5080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7918114E-EA6F-46CA-BD09-B49278F0AED0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E924E002-530C-43F9-83CB-AD8520FB59E6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  <a:solidFill>
            <a:srgbClr val="C0000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6B621F7-6A82-4462-B279-9793D24E6B1B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D3649F7B-03A3-40E7-B396-25E27DBCD397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99D5551F-DD06-466C-AE88-B429BF45F743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  <a:solidFill>
            <a:srgbClr val="C0000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2A996280-E6CF-409B-988B-EC87813AEA72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9538D715-B827-4274-991E-8B1E4975BEC9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06CE5CF6-BA80-47D3-B63E-DCD5BBF2B091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F458A300-B256-4622-B1BF-2FB63E463ACC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  <a:solidFill>
            <a:srgbClr val="C0000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F07CBD3E-281A-48ED-A81B-5523D6538570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5A67F26-E37E-49C4-BBC6-CCCC52BDFFAE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5C5267AE-BF12-4570-903E-1F5DB4E65AB4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0FB5538C-341F-44C2-9850-DAFA7FE116C3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  <a:solidFill>
            <a:srgbClr val="C0000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C662CC11-5181-405A-9A07-78DE75A8B088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4212BAA3-D174-4A8C-AE34-400CE2FED175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5B9390E1-A656-4856-879B-D78B7F7DE72C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  <a:solidFill>
            <a:srgbClr val="C0000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469E2D84-2673-4831-9C80-6A8D62CAA682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612F911-8A8E-4A4F-8C5B-B6FF2FF382C6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77B8E6F8-6DC3-48F6-9D48-A85D739742AD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6C0EEC11-4CCC-4259-8EF9-A6365C1AB935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88DFBC08-DF5C-4848-801D-689C08182D9A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DE13927C-658E-42AE-BCF4-421CC82E18A5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338F329F-1726-4857-9332-C445FEB97216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CD968781-7524-4CE9-A919-C101BC0CEE12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24B77F6-CA70-41D0-AB6C-35D9A607ED39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  <a:solidFill>
            <a:srgbClr val="C0000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4EF357E3-1BBE-4FC8-985C-F83E795452ED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62794BD3-EFE5-4235-B4F6-A33DD9537418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91D1CF6D-3E77-4608-9BEB-BE224EA512E0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AF4A17DE-5810-4851-B548-87923DDCCA3E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  <a:solidFill>
            <a:srgbClr val="C0000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EB6A19D6-40E8-4CBC-A12B-6997D5D86E96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C5E012C5-3F20-4155-9082-1805DE4645F0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9385D410-FD27-4D3A-ABBB-9A55F8BF7172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9F177F7F-4FB2-43F1-B79F-BF6CCBE59DEB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F0B92EF-A357-403D-B49F-F664FA2869D3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  <a:solidFill>
            <a:srgbClr val="C0000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9536DC26-6B03-4800-B3AF-FF02218A546F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EAEC4C77-9604-424C-8AC1-F7208E7E11BF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41D54760-C4EB-4610-86EF-8A4E172C31D3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  <a:solidFill>
            <a:srgbClr val="C0000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DC99E447-31DC-488E-9DCA-15E7DA01C417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BB55E9C7-37FD-46B8-94B3-5C72A6BC222B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5796C822-4342-4864-B32D-EC00B1B69D06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D1BAE46D-5DBD-46CB-A0A7-2214DD2C650B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  <a:solidFill>
            <a:srgbClr val="C0000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AFF65204-7FB8-456E-9199-1D30835D2CB2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91F74998-67D7-42CE-9CC6-5CA80669964A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F66FEA08-64EB-42A8-9583-9F43F2E3CB2D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3BFB771A-90AF-423B-8F86-10401E3B3A14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469B4DC7-BC1D-4FDD-B1A2-69B58B86F605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  <a:solidFill>
            <a:srgbClr val="C0000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85031D13-B26F-4BF2-8C61-1E56033FF141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5C18F492-48AF-4B90-AF66-FF19374DE2A3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FFC079EB-9E58-4FE9-A7B8-EDA6E9CA646C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022DEA7A-BF04-4142-9016-14A037D9BCC7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8F04A356-83CE-47BB-A30F-7F331128C144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  <a:solidFill>
            <a:srgbClr val="C0000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02A8AE2D-6AC2-40E2-851F-26B0AB772558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BE30F1FE-A026-48ED-A012-F7DB33950BE6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BDA4A242-3B9D-40BC-B855-CBD5A093EEB5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4DBD4E9A-6204-4078-8BB5-8E674890958F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E7EC7B0B-EE15-4D02-97B9-7AE9F7299800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63F392E1-4C83-4551-BB51-F64BE16483FB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E5DB2693-E53A-483A-9394-B5E26272BFD8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28612CB7-63E3-4226-8744-EA8600C3695D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  <a:solidFill>
            <a:srgbClr val="C0000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16844977-254A-425E-A968-3C4E001E61A2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11F24E1-8F65-44D6-8E08-8F1B97EB3813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19D71F98-23E9-4CD6-B81B-56CCB5EE3BA7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3AE1E5FC-76B8-4DD5-8821-A9612E258AA4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4ACE9EC3-BA5B-48C9-B317-5F1445D66D73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  <a:solidFill>
            <a:srgbClr val="C0000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0FA0FAD3-2513-4971-9CF5-F0E973FC5CD4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4C438879-4EDA-4BB8-A16D-DE5CDD7C1A51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3C2FB08A-17B1-4DF2-926E-04D85BB413CF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B9B069C-AE1B-4DD0-8556-172B8C643DDB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C1E2645D-9BD3-4935-8C89-A87A9776B5A5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90E2E6D6-930D-4DDD-8F9B-B878268E8D56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  <a:solidFill>
            <a:srgbClr val="C0000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BE5AB0D2-0691-4BEF-8318-2A5792B34547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173ABB9F-BD0D-404F-A25A-B586C2102B0C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86DA910-87D5-492B-A1E3-0C4E9DFF39F6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  <a:solidFill>
            <a:srgbClr val="C0000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DED90B1D-BE7C-4DD1-9A9A-99B6B4504346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04EF0372-E9E8-4B22-94A2-DE67785227AA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27E622E0-F632-4FCF-8F3E-684DB086099C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  <a:solidFill>
            <a:srgbClr val="C0000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14296129-C155-4D64-B953-43ADAC21BCAA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46CB812B-7EA5-4534-B9A8-D6F56E89183F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360AB184-B951-4B99-A62F-6F4AC617DC4C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  <a:solidFill>
            <a:srgbClr val="C0000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68329BA4-B5A0-4A47-897A-C59515505415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9194249D-7B5A-4703-B301-6CF6FE7E1E5C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45B60F2B-BD50-4042-9B99-91D318F5B8B5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  <a:solidFill>
            <a:srgbClr val="C0000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4F7D07FF-AB67-4B8C-9B0E-7C1E3C5BB992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56AC921F-224D-4092-9FC3-567451B0E536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E0140392-592F-43E6-B255-074A721E9829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2447DFAE-4BE5-466C-94BF-D92E89D49E0F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4AC139F4-53FE-49C5-9A2B-353C9BBE3347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58A1280C-23A4-4B06-99D4-8F5ED60BFB15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9249E-70F7-4E18-9AE3-B141EE2548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6EA2F4B8-36C5-43B7-A465-111C4B60C7E1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7CA562C8-2BE9-426E-B2A2-59D993009E3B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6A8EA878-18C2-47C8-A03B-851F0CB0D9E5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  <a:solidFill>
            <a:srgbClr val="C0000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7F62BF06-3144-43A8-A46A-162318085979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DE559692-60BF-474F-8841-91EF98E071E9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97D1987E-A609-4DD6-B8B4-91AB565AABEA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15198148-5CD9-47A8-B02F-EE026E675D00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8DCD75A-4428-438B-AAF2-34D7C1CE92D7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790C92B-4E1B-468E-8F2C-345A227037A2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5415E494-4AD9-4283-9710-668E04A763FA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92D50189-1B03-4B43-BB3F-644110404162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BD136C21-2915-4FDA-8491-993A025B8715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71EE9B19-B6F7-418C-ACA8-3FD7B4056AC8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432E9AAE-E0C8-49EC-B7D2-E1B19573DD9F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  <a:solidFill>
            <a:srgbClr val="C00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397B8735-42E5-44CE-AD58-4E1A76F46E6F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00546406-C21A-4E9B-A404-CD59A4A9E181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B3FD68DC-F260-4C0A-B868-B56988E7F808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  <a:solidFill>
            <a:srgbClr val="C0000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967DB7C5-DD7F-4865-832B-EDD206235A5A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1AB71D04-D509-482C-8880-C66D0605BC9E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70AE7B5A-B398-4F4F-B6DC-4B9CC8F032B5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AF15683A-DF29-493C-9C4C-13E4ACA896F1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  <a:solidFill>
            <a:srgbClr val="C0000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A9329C97-13D9-449E-9F95-4CB7CBB86C3E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768456F4-9176-4DC4-BC91-873C845AD5B5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4C531BC6-5BD9-45D8-8B9B-8C861750A063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2A645DF7-5141-4804-AC42-ABFA8C121036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  <a:solidFill>
            <a:srgbClr val="C0000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4EE001BD-E224-4D40-B98B-9F1E1A820542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847F32F1-483A-4836-8321-F1D5C3C48B2F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E64DD1FB-92AB-4982-BAF3-E74B078F1D94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9EA24C6A-DCC0-4DB4-ACD3-AF5BF501D334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102000D0-C942-44F4-BAFB-D5F427687DE4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  <a:solidFill>
            <a:srgbClr val="C0000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FA3129EF-F363-4C72-AC9E-F5B3F2B4F500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DF27356-4DB9-4845-B00E-447FBABF9710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EA6E9920-CBF8-42F0-B323-CEAC31DD6D15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A7821280-53DB-45FA-A92A-5196AFB2478C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  <a:solidFill>
            <a:srgbClr val="C0000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83514209-C266-4877-B61F-355D02CB0BB8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38A0CA5D-3CC4-4CA4-9F22-1416E0BD664B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0DBFCE07-FED6-4376-9C4C-E6450FD3D150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B9F28B3E-93CA-4FA7-823E-AA70ABC17CC6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7D84B455-95BE-4D59-BAD5-7181B30C53A0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F9CE8BA1-A5FB-4E9B-A82B-0CF9640BAD50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0B2D0AC-138A-4E7D-932E-F66EDE5924F1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  <a:solidFill>
            <a:srgbClr val="C0000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C16000A9-6585-44AC-A113-675CC6F1DB86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1A96673-0FB1-4B52-8C22-988065825FF0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F4726534-A756-47C0-AB39-7B8CD09E4290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4639B87-AA8C-405B-A726-BB93F463EC46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  <a:solidFill>
            <a:srgbClr val="C0000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9C14C134-EBEB-453C-9E15-CB98181E2B79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C4E72DB-E39C-4886-B01D-58D1D7EE5836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1B5A6877-4619-49D1-9EDF-B6028E5666CF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FD0F4064-2D33-43DF-8C78-06860860CD4C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4039A2B0-0465-4ECC-A1BD-FEEAA366CD4B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2AA47D44-885C-4EC1-B507-761F57485733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55BB7D52-D317-4EA6-9FE1-54A81E1B5C42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503AE228-7E41-4CB1-86F8-DED294856CF8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  <a:solidFill>
            <a:srgbClr val="C0000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32AD5A50-274B-4D37-BCFB-4D83EBB794D2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D5DFC9E7-1F9B-4546-8A34-E870E33689E7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90FCF62E-9D3B-42B8-9A73-0F430CCF101E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AA61E8D8-1DD3-4121-BB69-2D217A980FC8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  <a:solidFill>
            <a:srgbClr val="C0000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0F8C54F4-B9DB-4722-8DFB-CE4A0AF42AA0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3608150F-0F36-471A-A04F-1270B2CA6365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F5166008-3F49-4306-9EB3-465A8E7CB90F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57AF7055-E46D-45B8-AE06-2D7A6EA0A61D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  <a:solidFill>
            <a:srgbClr val="C0000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F5D7B3C1-3B07-4772-B610-12C5C34A2160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E95EB479-4CB4-4136-8B4A-827BCA7D17FC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810FE5D-E859-4314-927C-CFECC1E4F549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20F64D55-EBF6-47CF-871B-0B221A24F9C3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D645C499-1CB2-483E-A915-8BC8CC159F72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  <a:solidFill>
            <a:srgbClr val="C0000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993F9F2C-9CCC-49A1-B11D-C98E0962207A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B4E3BFF-C36F-4228-8C69-33BA716D156B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B8740C79-3B8F-4B2E-BE7C-399AEBC9498F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BA913EA1-DCD6-4156-88DD-CA915EE0C874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  <a:solidFill>
            <a:srgbClr val="C0000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8120167D-9088-4EE1-87D1-B5B91887A641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2CEF786-2257-4926-A7B1-25F5F9D00641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4293D5B-EA48-4B3C-8F94-0ACB24870748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  <a:solidFill>
            <a:srgbClr val="C0000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1A342122-39AF-47B1-9259-CF22411432B7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0AAAE110-234C-4F4E-BFA1-1213DE640E39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84424137-3777-4F26-B8A2-5B3659265CA5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6EA41A2A-4A38-4995-8214-6ABA7D07A7F3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83D2743C-7B4C-4DD0-98E5-D9528C809CA2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3A08884D-D225-4B44-AD79-767CC679EB61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43C582CC-2714-4A2D-B2F1-293C74AC2270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13557025-AB83-455A-8D8D-9D2E34495DD7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E98913ED-C621-4191-8B5A-11315AD0F078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8AC93635-FD71-438C-BF47-ED6C799AE1D9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7817BA6A-FD41-458E-A631-03900F882B93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6C567921-FC9C-4CFD-B975-1CE3128C7988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266674A8-212B-4A94-B545-C076A4504FC6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  <a:solidFill>
            <a:srgbClr val="C0000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A26F71BD-CD9C-4AE1-849C-D2B085FD109D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9863768E-D120-473A-909B-0475591770F0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9CA2A061-99B1-45AD-8281-17DE1A33FC29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E8C895A7-11F6-4BE9-8536-AF561DB60262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870D8E27-7683-458C-A008-47F9BA0E2BC1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B0AFEE60-DC23-4ADB-A321-1529651CF669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  <a:solidFill>
            <a:srgbClr val="C0000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7A1E68C0-D616-4882-9E89-91D05E8A4B54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04119976-13CC-4D96-8FC2-3B273249BB56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EF62F6AA-EAE0-4DE6-985D-55D8D6A40C28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5A27A901-D137-45F7-A031-57DFC452C6B3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A5754D9C-F3F9-4B62-A0D9-8EA77BD9FF5F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D312676B-5B56-45D2-A1B6-960E80135A82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17520EA-0F3B-4C22-85EA-FFBC40F429D5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BBD06F80-0154-41D0-A470-5B508B29E59B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  <a:solidFill>
            <a:srgbClr val="C0000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D08BA60-B7A2-4B72-87FF-5BB768B94BD0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D95EBCAE-3292-4340-9AD2-8D6E40CAB130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4A30506-A45E-4CD9-8CA9-C69772762BF3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5EE48646-10A4-47EA-A850-CFD5D253EA1C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0F6CAE68-D439-4478-8D64-2667AB256C92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8214F7BA-62CE-4056-BD2C-8BA032DFB721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6A452553-1448-4C53-890F-C38F5BFED4EF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044DAD73-530E-4456-8359-2D549A1DAFC3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13C76EF1-4361-4C55-80BF-30B641B60A8A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  <a:solidFill>
            <a:srgbClr val="C0000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3B99C4E0-D5FE-4BFE-A41F-FBCEC1067ED4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334FC77-E5B2-44DE-BDCB-994134E8BD3E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B0142E52-236D-432C-A910-148515F07805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7F18B6D1-910E-47FB-8E94-BE95FD9A10CD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C8F3CE97-899A-4F0B-B71E-1D5BF4A4F648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3A8088D2-1459-43A2-9699-A5260F9C36C9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DD55BD38-F80C-4344-8F85-B8B8B85FEF0A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E4B10721-94E7-46A2-91B8-FBC2D9FA9598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443299F6-9A3C-4C23-9A78-A1F385B05E22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  <a:solidFill>
            <a:srgbClr val="C0000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DF691B50-9442-416F-928B-98E7EA37FAD5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6586696D-2946-4EE9-B0EB-33A129DCC9F1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4863BC84-950D-4AA4-ADB7-59D88F8358E3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E69DCCDF-C34A-4EC4-93C1-FF2A4C856A23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BC6D3065-2C75-4A4B-9850-3B701782784C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91BC25E0-1749-4AB1-921A-4D94085AA06D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6C1790F0-F137-43B3-A7F0-08DBFF7C4F51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6DAF0655-E5FB-4A6E-B6F8-E72DE55C61EC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  <a:solidFill>
            <a:srgbClr val="C0000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7D449BA2-9656-4B6D-9E98-DBC16203E0CD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A654F11-DF12-42FB-8BF6-77092A9285EE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A0D4B470-C00D-4FAD-B488-42FC37480F80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72DC2E3C-F8D3-4558-9667-1EBD0B628FDA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D35A23C9-D24E-4DBC-B0C3-21291434959C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CD8C6829-E8AA-4CD6-96A5-6BE6881A1858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F4EFC5B0-9888-4577-A69D-B2469D524F4D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  <a:solidFill>
            <a:srgbClr val="C0000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4824809C-CDE9-4062-BCFA-4FAA08167F46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E7F042F-6507-419D-B383-358DF7542B03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79E654FD-91DB-480C-A222-F0A0D7D81D89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ACCF73C8-0D31-4AE2-A2B7-70CBFF1C10FA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  <a:solidFill>
            <a:srgbClr val="C0000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7B78BCE2-8591-481E-B467-D06B699010B0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83B3BB66-FA19-421E-AF85-780D45108438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433ACC10-978D-4109-8110-EC3F1AB0F6A4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9EFD77EE-FFC4-420A-B3D4-42183F3A0FA9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46ABB65C-2F9E-488F-BB2A-778D99482816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018FB657-A8CD-48AA-A0F9-0817283B006D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  <a:solidFill>
            <a:srgbClr val="C0000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7B7A9C50-C18F-4913-B3D1-C266AF97D327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D4B28681-02B0-4C18-8011-3FCE5544D9AE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E48A0603-C625-4DD9-978C-C96D14CCFCDF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199A82B8-F3E0-4737-98AC-5978EFD8CC4B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9AAE2301-6398-448E-9F34-A64FCA73062E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1BAABF08-BDA2-4612-B9E7-4F7804B7CD72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27C8ACF3-872D-43BD-8E3C-364F46A06DEF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  <a:solidFill>
            <a:srgbClr val="C0000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384F2519-D6F7-46CC-A419-3BACA80D20AD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E07DC394-1EC1-4F9E-A96B-B12FAA196ADB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DDD64787-43BB-45AB-B7D9-7FF952F02D85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FC3375E0-83DC-4235-8108-D07BE153DCCA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729C29F7-52D6-4381-BC1A-57B42EE6DD90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9FA4E48-EFD2-428B-B935-AB77DD45F42E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  <a:solidFill>
            <a:srgbClr val="C0000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DEE54166-30ED-4C62-832F-29B1813AC53F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0A0B20A0-E6AF-44F6-8702-DC517CC38F0D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2E210D92-729E-4936-826B-E71A3072F4E5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84A6136F-76A4-40B3-9CC4-42A7DC7E8EB9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5F7B2D99-BA24-46DC-B252-CD87E06BBFE2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B18D0384-4746-4924-879B-62E6B0B36DCD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958C5B9D-4D82-43F0-A8D2-469E83E27D46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E27FB8CF-99F5-489F-809A-3DBECEC73C87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  <a:solidFill>
            <a:srgbClr val="C0000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AC441452-65FE-420D-BF1C-6FE580DF0F82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5A80B892-AD01-47DA-908E-9EDA28A372E7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DBC087A7-1B44-4C7B-BF05-1D59EF8122F2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ADC7E551-A74F-4F59-B195-9FFBDDFCD8EC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DBD9DACC-E758-429B-BE85-F82A34D60CB9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0AABC5AE-DE1E-40DC-8A75-E03EF71131E0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  <a:solidFill>
            <a:srgbClr val="C0000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284915C8-7E60-406E-96B6-2ECE9F338418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F325A31-F543-4BDD-AB94-F8FFFE2A2F79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8CB81DB9-61E2-48BE-9707-30F0E3586ED9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62736924-920C-4775-B86E-110AEAE3EF0A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DC68A11-648D-4F00-9F35-62288BB4A696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F25213E8-C3F8-4C5B-9751-755121DF6A7A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8E989B14-97D8-4036-81F5-48F1C8F2A332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  <a:solidFill>
            <a:srgbClr val="C0000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3BB1E8D7-8269-4B5A-B6BD-6EF39CF7A70D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F163DE3C-44BB-4D50-B48B-7013020B677D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5E10D26-5CEB-43C6-BD4B-56A89BA4704E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BBE9962-C4AB-440A-A539-6C90EB5F17C0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0494F92C-D1CD-409F-BF48-EF1DE9248FB2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B7E0DE87-128A-47F5-97F6-F5B6E4EE7FC4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23C1DAAB-F882-41DF-83C5-1BABDBA41833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BD52D404-B619-40BA-9E7B-09EFC3338F3F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9D48E85B-7289-44AB-9C8B-DB7B543D6129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  <a:solidFill>
            <a:srgbClr val="C0000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EA80A66D-82F7-4D29-92E4-68D89D1C75B6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63F64C0C-B83C-4133-8DB3-2A9CA83102B7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936CCE74-DB72-4482-AF4F-ADB030D3C40F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67DBE80E-764C-4932-828D-932C48BB2738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172C98D0-8710-44E9-B5A6-BE1590FA52F9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063DDFB3-7843-45DE-94F1-2EAD78ADD926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35AAD8CE-451D-4E94-83AB-049EA55AF102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F3A3F89-0460-4C07-BC05-CE9E7F42C338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576663C1-0838-48CB-9EC5-F32760A25924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  <a:solidFill>
            <a:srgbClr val="C0000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F0471707-9BF8-415D-8752-46EA1D22F1AD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26F74F35-B66E-4D4A-BB0F-26BE51FAF493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C970F364-A69E-44B6-8B91-152F972F3718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DF47F23E-9098-4A5E-9D21-758ADE1B68D1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1DA29AD7-FF82-4073-8040-F393B0CD702B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  <a:solidFill>
            <a:srgbClr val="C0000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F36A686A-8D6D-4F6A-A171-39BF0D707C7A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8221570A-77E8-4CC6-AC24-232D8D153ECA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F0B864F4-0C59-4981-AAC7-8DAB150BC384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0CFE0026-65E4-433F-BF11-F16C4E9F41AF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AE3AAA9D-779C-4535-8158-9F3502600155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254A824A-5888-4BB7-B3B3-4971C70B9974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  <a:solidFill>
            <a:srgbClr val="C0000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18E15CB-4A27-47FE-B606-D449C8F73731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140C20D5-F809-44B5-9C67-EF746ABD6F28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42FC68B-5DF2-484D-A3BF-DB69DD7F667D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F45BA-7B4E-434A-A724-12ADC3B042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F308782-7343-4208-9705-1A957DBD6F9B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AB558C6-4450-4952-A6C4-D469036596B2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663516A5-5403-480D-BBE3-35886595D03D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A3BFC70E-9CB3-4A06-ABA5-11DB4903A0E1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15450E09-6F43-4BD9-B2DC-22460B7442C5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73DAA01-5170-4DDA-AAC9-E1894C4BFCF3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EFAA699-6561-4F22-8F3A-7A2330DE61D7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377F0AC8-73D7-4C37-8405-0F4108716A09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D52DB609-A86B-446C-950F-556B517FC3FA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D0B09410-CF4A-4C28-A16C-8792FB2435D7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92778588-581C-4D72-A53D-86E344C99E94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5DCE6EB-B994-4F73-9F7D-B5F740776522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10792CA5-8A4F-4A4C-95EF-47BC24FD50A8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FDBF40D0-BBE7-46F3-9A90-07351641DE17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FB13CB7F-17F6-4D42-A232-A4F7FAC686B3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A18EF21-D47A-4140-A1C3-6774E4322F21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  <a:solidFill>
            <a:srgbClr val="C0000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1D8A38E-E3F7-4AEF-A1F3-6DABD98FAAFB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3F5828D7-1022-4664-A7EA-3266091025ED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2C4962AF-889D-4797-9BF8-E0C1C34C2136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324810C6-707A-48B9-90CC-251D2E8F0965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027B26AF-6B7E-4835-817F-B9A12CF9B153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83093964-EF74-4CB2-9141-1D0C694BDB80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  <a:solidFill>
            <a:srgbClr val="C0000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76CC9D5-B97C-4251-B730-4CC6C6E6AD9D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A639FA3C-B956-4D82-AC6B-93EE5AAE12CB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C26C3366-3F4A-4E86-9487-0816AD8A16C6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E6471A9C-3249-4B41-9F5A-E422BD7B94CA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907A1320-CA10-4394-BE9F-078A8BA9ACB0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C58D67E-C870-4760-946D-AF4CD8B275AA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  <a:solidFill>
            <a:srgbClr val="C0000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E1130BA9-F9F2-4FBA-9170-8DE67313EA2A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13B7C9FD-A3DC-4186-AF44-D09C92A2F013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67EDA5D3-8279-4DE7-A2D1-28991BADD4D8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59FCABC5-ADD7-4749-AAD8-68C3BCC95586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D45702F0-7FF3-40C9-B6ED-BBD1D1D23CE8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815035E1-778F-4104-9B91-3C52F65F650A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830C67DD-05F1-4EB1-A91C-44D5B5FD2F9B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  <a:solidFill>
            <a:srgbClr val="C0000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38E88501-DE85-4491-BFE7-3F064FD85426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6FAAAC8-2683-4869-BB8F-1E335BC3E727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9AED3F03-C11F-4AA9-8D0B-7B6C2C0B0BED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21B77C42-A2D0-446C-88DF-2F4579F3D071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1327646D-5D8D-442D-9A19-9295B9EDC54F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3E877E51-C539-4E07-AD8F-46C2A717A8B7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802C12E-5B6F-4931-95E6-19B05584B603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B0E0A999-DAD9-4022-A397-4D6AF9E85D08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BB6B80F0-5D80-40D4-BA3C-218574AFC187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  <a:solidFill>
            <a:srgbClr val="C0000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9B462AA8-2344-4B7A-923C-117275818B9F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94412EF4-D630-492B-9A61-E5245984ACAE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DE3CC9B7-E8A5-4D6D-B255-6D9541726ED2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0FB2C986-3A31-448B-8182-25D14F75DEA5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A346FBC5-3997-4FCE-882E-2A109D613F05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  <a:solidFill>
            <a:srgbClr val="C0000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E03C34E7-51EA-41FA-A7E9-DBD9AF7DF43D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CB5A156-7E0F-4761-AA75-9B62B17E262B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2BE36AD8-FBAA-47DF-A5BD-F4EA9EF5B094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9B7EFF0A-4B0B-4206-B2D3-22E6FC605B9F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332BB7CA-612A-4F6B-98CB-6AFC83944B04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2B74F4DA-AA75-4505-A184-0F84B33024B5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B538DB7E-114E-42DB-B265-D9372BA8DC55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434232D-BAE6-4100-B632-3FB7812818D1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  <a:solidFill>
            <a:srgbClr val="C0000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89FB44A-E853-440C-B61A-95C8B30A86AE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94FB3FDD-6845-455D-99D8-109ECBD2311A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69CB5DDC-53C8-42D0-846D-89CC106929CE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657511F9-C4E2-44F2-AD31-14229A33247D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9EAE1CFF-3401-4F4D-9431-585C49871590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5A769999-BD40-4BCF-847D-B6AC575BF031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  <a:solidFill>
            <a:srgbClr val="C0000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C2E65B0D-AEB2-4EB9-93E7-5B5A9C5478FE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B254A79F-FC07-495E-8466-31C3101177A0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F2074291-A948-49F0-A1FD-540F86FDA84D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A6E51694-B214-4EFE-B50F-17E6BB5FEEFC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BE4BDF2D-7D42-498B-9C84-5AD1D5021B80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2299A21A-14E9-47FD-8E36-952024FC756D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73708220-23CB-417C-B581-B8C9E87FDA53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59DF4C60-6D03-4601-B8F9-42981393C278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  <a:solidFill>
            <a:srgbClr val="C0000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565732DC-A650-4FDA-A06D-827EF6034AE1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1F1BF0C4-5EFD-425E-928E-EA3DC6D6A9F9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067B0735-D7D1-4E43-95DF-8D779CA8CE24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D718033C-D281-424B-B386-AAE6EC5B825B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4963C644-21B5-4A2D-BC68-56EA093DDEDF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  <a:solidFill>
            <a:srgbClr val="C0000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2EE20054-09FD-4185-858D-63D1F89F130E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747302DA-6A7D-43BB-8A13-6A38853D732D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36ED7D1-5F3F-4371-9FB0-9DF1E3536655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41C7F427-BD68-42CD-9C3D-4948BC080713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D5669BB9-0346-4B88-B23C-407BD6EAD45F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DB210F4C-0C52-47AC-8AEF-15A5ACD9C86F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1D62A8E4-4454-487B-8BFE-3A07422F40F6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58FBD84D-A341-44C1-AA72-2C56A507B7C6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  <a:solidFill>
            <a:srgbClr val="C0000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3B33D3A7-5EDA-479F-B5CC-3129A9EEE3EB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58BC04DE-604F-4A0D-B519-2C17ADDBC171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AAE820CF-9909-4C04-B8AD-2CE5A1D0A02B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35974920-51C4-47DE-A200-D06040475423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C99D7B10-7FEA-4434-B7C4-2773B6F0E0F5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134FB418-86C5-4D2F-93EA-C79B89C9C73A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36566809-DCA5-48C7-A9C5-0A2A766290D2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9E6BB465-15CB-45C1-8090-C978BFB6FF3D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  <a:solidFill>
            <a:srgbClr val="C0000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FB63558B-2C69-4AF2-853A-01C3CA2CD99B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B954838-DF4E-4E56-916E-55F4A4AB7538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C5BDE0C9-EC23-41EB-8C28-9ABA58333D48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1B717DE0-1C3A-4517-9125-885579587949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70B88FBF-1088-4B0C-884F-03EAA845DF2A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  <a:solidFill>
            <a:srgbClr val="C0000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9451D734-9881-450F-890E-097724985F49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1DF5CE83-4E45-40BB-BBBF-37C0F3BC197B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019E9920-367E-456B-9AA4-56F768B567A1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E041A264-C1B3-4895-AA3C-D03D49D0AD38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  <a:solidFill>
            <a:srgbClr val="C0000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48D87A7-BEB7-40D9-A7E7-2CF830500472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BBC8AADC-E459-4B77-94F5-1F2E1481BA0C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7F73E02D-46E3-48BB-BA16-0A7D9312E87D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1E6B201E-2DBD-4F7F-9A43-C1828491F62A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  <a:solidFill>
            <a:srgbClr val="C0000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6435C01E-6C3C-4F9C-94B9-C4438B5BF3F3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6C6970B5-CBF9-40D7-B50D-AE2811EE31B5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CDAF4180-F80D-4ACE-B8B3-427342EAD74C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  <a:solidFill>
            <a:srgbClr val="C0000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AB54D86-43B4-40AD-8558-22CB1E552C85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2D171AC1-74C7-4A75-BB38-EDF7FD0DAC2F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F0AC4EF5-C862-4F0A-BFDF-179BBE9F9F46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9DD494DB-3D23-456B-90F9-6BE84A755F40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6A3F4C3D-F25B-4EAD-8655-82BEFB8431DA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BDA85C6C-46A7-49F8-9919-40D4DF29A64A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47F75777-12CD-4F6C-9BCE-8756B22E6287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E0BDE841-F032-4547-B9D6-56F5649B6A00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2DD0AD46-B9C1-45FE-A18B-9E9775A07C03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6DB317F-7BE2-4BE1-AC4F-B32C75977EBA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  <a:solidFill>
            <a:srgbClr val="C0000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F4EA5AA4-4E1E-4537-A503-76EFB5C41298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CE0A3AD9-E445-44BA-8341-2E904C1C14BD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68DA6F13-3CCB-4D07-9D5C-C217D985EDBE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  <a:solidFill>
            <a:srgbClr val="C0000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26BEB0D1-DA68-416B-B992-B5CD7958B338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A1FACDD8-B893-484E-A91A-CDCDEC7E239A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BE9724E6-0B6F-43DF-934B-3FB65F999031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  <a:solidFill>
            <a:srgbClr val="C0000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2DB87272-F3E2-456E-B69F-C32ADFE67999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0EFA930-C798-4A33-A6E6-62294E0C25CF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5FE0FDB7-C7B1-421A-8733-655CF89AEA34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CA90598-9CBC-4EB6-B600-2F8DA014934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E52A0169-6D1B-44E5-99FD-602297E84B61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  <a:solidFill>
            <a:srgbClr val="C0000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BE776B40-6298-4F60-8E3B-93A514CC7A58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BF2D235C-0144-4E58-8276-3E5CDA5094A7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DE1FEA47-0B3E-432C-A0FE-B260A9907192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  <a:solidFill>
            <a:srgbClr val="C0000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BBE25015-DB96-4F0F-80F5-A149E79DE6D9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C617A7D4-6712-41C3-A42C-F6E23BC07C30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7FBD0222-A64D-49BD-A1EA-8969717E93F2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  <a:solidFill>
            <a:srgbClr val="C0000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E75D2786-607D-4122-A8CC-AFF7FD52E5C6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EB1A12C8-DF88-4212-B2D9-8D5D304FF0A5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C34591B2-4A5A-491A-95B6-CD16AB9F3262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  <a:solidFill>
            <a:srgbClr val="C0000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6C04833D-0287-48E2-9691-BEFFE27B7100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879F172A-EC97-4D21-9E16-652B663D4217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F8847DDE-448D-4D4E-85F2-4EAF3226AF23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  <a:solidFill>
            <a:srgbClr val="C0000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5C0DE5E0-AB6D-48B8-923E-4CD0BBA56226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28437299-3A5E-478B-902A-21D940C3B020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0E902B66-1FCB-4B8C-AFEE-D6424210B465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7DB4A17E-29F7-4F18-AB48-7799F29BA1EC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  <a:solidFill>
            <a:srgbClr val="C0000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43EA39B7-EB33-44E3-A873-8B282E46A5FD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3F38A8D7-3895-40D8-A379-3AA27A761007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B00E55FA-2A38-48C9-8377-0611838E035F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925E1E25-ED63-47FB-9E1A-9B946A56EFCC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  <a:solidFill>
            <a:srgbClr val="C0000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A68E7797-0AF1-4D97-B716-EBF7C1D6FC91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B9FB8103-3C93-48A0-AB54-384AD0C53132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501CE5B8-A932-438F-A73B-19850A55635B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A2B60951-6E7C-459F-82BB-DDED772AC698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35F707CB-40E5-4B8E-95AD-DFBF12C500B3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52CA161E-26F9-4046-87C3-6C2D9C2E6A1C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  <a:solidFill>
            <a:srgbClr val="C0000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B3424737-2C42-4E2A-BA03-B5CA6748B010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683E402B-4598-4752-A675-BFDA1DD899C3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5350C46C-CECB-4A10-B156-BA0BB34599F3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33A13542-87F1-401F-A632-06F0A008632D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51B6C344-FC98-4AEF-9A81-9F60E419EE7A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8A6A0EE-6DA2-4B4E-A773-36919CE3281B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7D05B4-5A38-4804-84C5-B7A2E4A42C6F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6760C7C-A228-4FF2-9A74-B519D0C66DE6}"/>
              </a:ext>
            </a:extLst>
          </p:cNvPr>
          <p:cNvSpPr txBox="1"/>
          <p:nvPr/>
        </p:nvSpPr>
        <p:spPr>
          <a:xfrm>
            <a:off x="1160977" y="4185730"/>
            <a:ext cx="7472934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Tw Cen MT Condensed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b="0" i="0" u="sng" strike="noStrike" kern="1200" cap="none" spc="0" baseline="0">
                <a:solidFill>
                  <a:srgbClr val="1CADE4"/>
                </a:solidFill>
                <a:uFillTx/>
                <a:latin typeface="Tw Cen MT Condensed"/>
                <a:hlinkClick r:id="rId3"/>
              </a:rPr>
              <a:t>slidesppt.net</a:t>
            </a:r>
            <a:b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  <a:hlinkClick r:id="rId3"/>
              </a:rPr>
            </a:br>
            <a:endParaRPr lang="en-US" sz="12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428304FF-D2E8-464C-9A58-E7C562D1CF6E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CD9D3E9F-F3AA-43B4-B404-5DEDD8B5818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6BCC91EF-4B7B-483B-819B-8DD4FB5A25E8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3F30B836-D391-4BB8-88E2-358742D53293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2;p31">
            <a:extLst>
              <a:ext uri="{FF2B5EF4-FFF2-40B4-BE49-F238E27FC236}">
                <a16:creationId xmlns:a16="http://schemas.microsoft.com/office/drawing/2014/main" id="{EF17A9E7-77AC-4D4E-8776-819128449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82381" y="681922"/>
            <a:ext cx="7004102" cy="1061097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C00000"/>
                </a:solidFill>
              </a:rPr>
              <a:t>Whoa!</a:t>
            </a:r>
          </a:p>
        </p:txBody>
      </p:sp>
      <p:sp>
        <p:nvSpPr>
          <p:cNvPr id="3" name="Google Shape;593;p31">
            <a:extLst>
              <a:ext uri="{FF2B5EF4-FFF2-40B4-BE49-F238E27FC236}">
                <a16:creationId xmlns:a16="http://schemas.microsoft.com/office/drawing/2014/main" id="{931DD4C2-CFE3-4862-9BBC-6C97CBFE8DE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6082" y="3646460"/>
            <a:ext cx="4925781" cy="696900"/>
          </a:xfrm>
        </p:spPr>
        <p:txBody>
          <a:bodyPr lIns="91421" tIns="91421" rIns="91421" bIns="91421" anchor="ctr" anchorCtr="1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dirty="0"/>
              <a:t>It could be the part of the presentation where you can introduce yourself, write your email</a:t>
            </a:r>
          </a:p>
        </p:txBody>
      </p:sp>
      <p:grpSp>
        <p:nvGrpSpPr>
          <p:cNvPr id="7" name="Grupo 1">
            <a:extLst>
              <a:ext uri="{FF2B5EF4-FFF2-40B4-BE49-F238E27FC236}">
                <a16:creationId xmlns:a16="http://schemas.microsoft.com/office/drawing/2014/main" id="{E5C26525-2118-48AC-9274-BC3E891CDA9E}"/>
              </a:ext>
            </a:extLst>
          </p:cNvPr>
          <p:cNvGrpSpPr/>
          <p:nvPr/>
        </p:nvGrpSpPr>
        <p:grpSpPr>
          <a:xfrm rot="16200000">
            <a:off x="8066395" y="-82939"/>
            <a:ext cx="1009656" cy="1175534"/>
            <a:chOff x="8134351" y="3981810"/>
            <a:chExt cx="1009656" cy="1175534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72F0C978-DBE1-4192-9F99-A949C4DB4FFC}"/>
                </a:ext>
              </a:extLst>
            </p:cNvPr>
            <p:cNvSpPr/>
            <p:nvPr/>
          </p:nvSpPr>
          <p:spPr>
            <a:xfrm rot="16200004">
              <a:off x="8277783" y="4291119"/>
              <a:ext cx="1175534" cy="55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4EB89C"/>
                </a:solidFill>
                <a:uFillTx/>
                <a:latin typeface="Arial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2A08481C-E6BE-4CA9-B517-DB6C9EFC70E2}"/>
                </a:ext>
              </a:extLst>
            </p:cNvPr>
            <p:cNvSpPr/>
            <p:nvPr/>
          </p:nvSpPr>
          <p:spPr>
            <a:xfrm>
              <a:off x="8134351" y="4785851"/>
              <a:ext cx="794631" cy="357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082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F3F3F3"/>
                </a:solidFill>
                <a:uFillTx/>
                <a:latin typeface="Arial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DE90C4C4-0F7F-499D-B600-385537F72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3019"/>
            <a:ext cx="9144000" cy="18669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50AB8C-0479-4844-AAA3-1F56DAA3AF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893" y="104758"/>
            <a:ext cx="3422583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99B23E-FFBA-4EAE-A083-D33927CAA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146" y="1333933"/>
            <a:ext cx="4670854" cy="2105526"/>
          </a:xfrm>
          <a:prstGeom prst="rect">
            <a:avLst/>
          </a:prstGeom>
        </p:spPr>
      </p:pic>
      <p:sp>
        <p:nvSpPr>
          <p:cNvPr id="2" name="Google Shape;856;p35">
            <a:extLst>
              <a:ext uri="{FF2B5EF4-FFF2-40B4-BE49-F238E27FC236}">
                <a16:creationId xmlns:a16="http://schemas.microsoft.com/office/drawing/2014/main" id="{0829518A-9C36-4FF1-ABFD-AC7E7E42A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159" y="1270988"/>
            <a:ext cx="3385857" cy="683468"/>
          </a:xfrm>
        </p:spPr>
        <p:txBody>
          <a:bodyPr/>
          <a:lstStyle/>
          <a:p>
            <a:pPr lvl="0"/>
            <a:r>
              <a:rPr lang="en-US" sz="5400" dirty="0">
                <a:solidFill>
                  <a:srgbClr val="0082C1"/>
                </a:solidFill>
              </a:rPr>
              <a:t>Plastic Pollution</a:t>
            </a:r>
          </a:p>
        </p:txBody>
      </p:sp>
      <p:sp>
        <p:nvSpPr>
          <p:cNvPr id="3" name="Google Shape;1030;p35">
            <a:extLst>
              <a:ext uri="{FF2B5EF4-FFF2-40B4-BE49-F238E27FC236}">
                <a16:creationId xmlns:a16="http://schemas.microsoft.com/office/drawing/2014/main" id="{A4355CB3-CAAF-4AE8-81D0-B0EE61890E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662" y="1954456"/>
            <a:ext cx="3805987" cy="1485003"/>
          </a:xfrm>
        </p:spPr>
        <p:txBody>
          <a:bodyPr lIns="91421" tIns="91421" rIns="91421" bIns="91421"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/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7F9E4CA-22C7-4118-BC54-D3DA2CFF216C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1482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B7917E-7BFC-46F4-930D-A2E36C2015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86917"/>
            <a:ext cx="4519263" cy="35806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636121-360A-409D-892F-05A99DA7B8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3172" y="444279"/>
            <a:ext cx="4067946" cy="576062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404040"/>
                </a:solidFill>
                <a:latin typeface="Tw Cen MT Condensed"/>
                <a:cs typeface="Arial" panose="020B0604020202020204" pitchFamily="34" charset="0"/>
              </a:rPr>
              <a:t>Infographic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09EB2-E583-46F2-AACA-18F8071BE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3172" y="1020342"/>
            <a:ext cx="4067946" cy="288036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1400">
                <a:solidFill>
                  <a:srgbClr val="404040"/>
                </a:solidFill>
                <a:cs typeface="Arial" panose="020B0604020202020204" pitchFamily="34" charset="0"/>
              </a:rPr>
              <a:t>Insert the title of your subtitle Here</a:t>
            </a: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id="{895E407C-BA18-4E46-BB54-C8029B015486}"/>
              </a:ext>
            </a:extLst>
          </p:cNvPr>
          <p:cNvSpPr/>
          <p:nvPr/>
        </p:nvSpPr>
        <p:spPr>
          <a:xfrm>
            <a:off x="0" y="1635230"/>
            <a:ext cx="3923928" cy="80885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5" name="Pentagon 5">
            <a:extLst>
              <a:ext uri="{FF2B5EF4-FFF2-40B4-BE49-F238E27FC236}">
                <a16:creationId xmlns:a16="http://schemas.microsoft.com/office/drawing/2014/main" id="{5CA4750B-D179-4C95-9811-CA1A0ED859AB}"/>
              </a:ext>
            </a:extLst>
          </p:cNvPr>
          <p:cNvSpPr/>
          <p:nvPr/>
        </p:nvSpPr>
        <p:spPr>
          <a:xfrm>
            <a:off x="0" y="2579723"/>
            <a:ext cx="3091595" cy="80885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6" name="Pentagon 6">
            <a:extLst>
              <a:ext uri="{FF2B5EF4-FFF2-40B4-BE49-F238E27FC236}">
                <a16:creationId xmlns:a16="http://schemas.microsoft.com/office/drawing/2014/main" id="{675003CE-7BE8-4215-B9EC-5F0132A3E214}"/>
              </a:ext>
            </a:extLst>
          </p:cNvPr>
          <p:cNvSpPr/>
          <p:nvPr/>
        </p:nvSpPr>
        <p:spPr>
          <a:xfrm>
            <a:off x="0" y="3524207"/>
            <a:ext cx="3635892" cy="80885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A8EC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70381FE-4FCA-4C3F-A46B-8DBA409B755F}"/>
              </a:ext>
            </a:extLst>
          </p:cNvPr>
          <p:cNvSpPr txBox="1"/>
          <p:nvPr/>
        </p:nvSpPr>
        <p:spPr>
          <a:xfrm>
            <a:off x="395532" y="1808829"/>
            <a:ext cx="244826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213956A-535A-431F-BAAE-959837EF3615}"/>
              </a:ext>
            </a:extLst>
          </p:cNvPr>
          <p:cNvSpPr txBox="1"/>
          <p:nvPr/>
        </p:nvSpPr>
        <p:spPr>
          <a:xfrm>
            <a:off x="395532" y="2753313"/>
            <a:ext cx="244826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zing.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4B17B0B-15A2-42F1-972F-73C949D3962B}"/>
              </a:ext>
            </a:extLst>
          </p:cNvPr>
          <p:cNvSpPr txBox="1"/>
          <p:nvPr/>
        </p:nvSpPr>
        <p:spPr>
          <a:xfrm>
            <a:off x="395532" y="3697797"/>
            <a:ext cx="244826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zing.</a:t>
            </a:r>
          </a:p>
        </p:txBody>
      </p:sp>
      <p:sp>
        <p:nvSpPr>
          <p:cNvPr id="10" name="Diamond 15">
            <a:extLst>
              <a:ext uri="{FF2B5EF4-FFF2-40B4-BE49-F238E27FC236}">
                <a16:creationId xmlns:a16="http://schemas.microsoft.com/office/drawing/2014/main" id="{E72B837D-AB57-415B-AEC6-0D4F0CF00C89}"/>
              </a:ext>
            </a:extLst>
          </p:cNvPr>
          <p:cNvSpPr/>
          <p:nvPr/>
        </p:nvSpPr>
        <p:spPr>
          <a:xfrm>
            <a:off x="5321167" y="2176729"/>
            <a:ext cx="607024" cy="60702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1" name="Diamond 16">
            <a:extLst>
              <a:ext uri="{FF2B5EF4-FFF2-40B4-BE49-F238E27FC236}">
                <a16:creationId xmlns:a16="http://schemas.microsoft.com/office/drawing/2014/main" id="{70FC91F6-4A69-495F-AD59-AA1F9C77D30B}"/>
              </a:ext>
            </a:extLst>
          </p:cNvPr>
          <p:cNvSpPr/>
          <p:nvPr/>
        </p:nvSpPr>
        <p:spPr>
          <a:xfrm>
            <a:off x="5321167" y="1292760"/>
            <a:ext cx="607024" cy="60702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2" name="Diamond 17">
            <a:extLst>
              <a:ext uri="{FF2B5EF4-FFF2-40B4-BE49-F238E27FC236}">
                <a16:creationId xmlns:a16="http://schemas.microsoft.com/office/drawing/2014/main" id="{5E9429CA-E695-4870-A1B2-93EFD7A90671}"/>
              </a:ext>
            </a:extLst>
          </p:cNvPr>
          <p:cNvSpPr/>
          <p:nvPr/>
        </p:nvSpPr>
        <p:spPr>
          <a:xfrm>
            <a:off x="5331838" y="3060688"/>
            <a:ext cx="607024" cy="60702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A8EC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21F4C067-0FDE-4B0A-A440-E071536DF597}"/>
              </a:ext>
            </a:extLst>
          </p:cNvPr>
          <p:cNvSpPr/>
          <p:nvPr/>
        </p:nvSpPr>
        <p:spPr>
          <a:xfrm>
            <a:off x="5515349" y="2369475"/>
            <a:ext cx="236655" cy="2215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3CFD8732-016C-43D2-8395-1B4256CF8002}"/>
              </a:ext>
            </a:extLst>
          </p:cNvPr>
          <p:cNvSpPr/>
          <p:nvPr/>
        </p:nvSpPr>
        <p:spPr>
          <a:xfrm>
            <a:off x="5513859" y="1478886"/>
            <a:ext cx="234781" cy="2347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415334"/>
              <a:gd name="f5" fmla="val 1947658"/>
              <a:gd name="f6" fmla="val 838053"/>
              <a:gd name="f7" fmla="val 2871852"/>
              <a:gd name="f8" fmla="val 1312591"/>
              <a:gd name="f9" fmla="val 3168264"/>
              <a:gd name="f10" fmla="val 1913932"/>
              <a:gd name="f11" fmla="val 3170879"/>
              <a:gd name="f12" fmla="val 2391030"/>
              <a:gd name="f13" fmla="val 2878606"/>
              <a:gd name="f14" fmla="val 1821709"/>
              <a:gd name="f15" fmla="val 1949263"/>
              <a:gd name="f16" fmla="val 1763478"/>
              <a:gd name="f17" fmla="val 1986502"/>
              <a:gd name="f18" fmla="val 1694174"/>
              <a:gd name="f19" fmla="val 2007350"/>
              <a:gd name="f20" fmla="val 1620000"/>
              <a:gd name="f21" fmla="val 1544621"/>
              <a:gd name="f22" fmla="val 1474270"/>
              <a:gd name="f23" fmla="val 1985818"/>
              <a:gd name="f24" fmla="val 1620001"/>
              <a:gd name="f25" fmla="val 1350973"/>
              <a:gd name="f26" fmla="val 1471421"/>
              <a:gd name="f27" fmla="val 1768581"/>
              <a:gd name="f28" fmla="val 1889029"/>
              <a:gd name="f29" fmla="val 2324470"/>
              <a:gd name="f30" fmla="val 322965"/>
              <a:gd name="f31" fmla="val 1804044"/>
              <a:gd name="f32" fmla="val 1281148"/>
              <a:gd name="f33" fmla="val 1925507"/>
              <a:gd name="f34" fmla="val 1345192"/>
              <a:gd name="f35" fmla="val 1473038"/>
              <a:gd name="f36" fmla="val 2005998"/>
              <a:gd name="f37" fmla="val 1633413"/>
              <a:gd name="f38" fmla="val 3095109"/>
              <a:gd name="f39" fmla="val 1671260"/>
              <a:gd name="f40" fmla="val 3114541"/>
              <a:gd name="f41" fmla="val 1112092"/>
              <a:gd name="f42" fmla="val 2816135"/>
              <a:gd name="f43" fmla="val 590008"/>
              <a:gd name="f44" fmla="val 926838"/>
              <a:gd name="f45" fmla="val 316888"/>
              <a:gd name="f46" fmla="val 432869"/>
              <a:gd name="f47" fmla="val 579644"/>
              <a:gd name="f48" fmla="val 129933"/>
              <a:gd name="f49" fmla="val 1099113"/>
              <a:gd name="f50" fmla="val 144500"/>
              <a:gd name="f51" fmla="val 1658429"/>
              <a:gd name="f52" fmla="val 1233664"/>
              <a:gd name="f53" fmla="val 1630062"/>
              <a:gd name="f54" fmla="val 1232693"/>
              <a:gd name="f55" fmla="val 1626734"/>
              <a:gd name="f56" fmla="val 1232650"/>
              <a:gd name="f57" fmla="val 1623372"/>
              <a:gd name="f58" fmla="val 1471836"/>
              <a:gd name="f59" fmla="val 1315838"/>
              <a:gd name="f60" fmla="val 1343102"/>
              <a:gd name="f61" fmla="val 1438904"/>
              <a:gd name="f62" fmla="val 1279548"/>
              <a:gd name="f63" fmla="val 2514701"/>
              <a:gd name="f64" fmla="val 725299"/>
              <a:gd name="f65" fmla="*/ f0 1 3240000"/>
              <a:gd name="f66" fmla="*/ f1 1 3240000"/>
              <a:gd name="f67" fmla="val f2"/>
              <a:gd name="f68" fmla="val f3"/>
              <a:gd name="f69" fmla="+- f68 0 f67"/>
              <a:gd name="f70" fmla="*/ f69 1 3240000"/>
              <a:gd name="f71" fmla="*/ f67 1 f70"/>
              <a:gd name="f72" fmla="*/ f68 1 f70"/>
              <a:gd name="f73" fmla="*/ f71 f65 1"/>
              <a:gd name="f74" fmla="*/ f72 f65 1"/>
              <a:gd name="f75" fmla="*/ f72 f66 1"/>
              <a:gd name="f76" fmla="*/ f71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lnTo>
                  <a:pt x="f14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4" y="f5"/>
                </a:cubicBezTo>
                <a:close/>
                <a:moveTo>
                  <a:pt x="f24" y="f25"/>
                </a:moveTo>
                <a:cubicBezTo>
                  <a:pt x="f26" y="f25"/>
                  <a:pt x="f25" y="f26"/>
                  <a:pt x="f25" y="f24"/>
                </a:cubicBezTo>
                <a:cubicBezTo>
                  <a:pt x="f25" y="f27"/>
                  <a:pt x="f26" y="f28"/>
                  <a:pt x="f24" y="f28"/>
                </a:cubicBezTo>
                <a:cubicBezTo>
                  <a:pt x="f27" y="f28"/>
                  <a:pt x="f28" y="f27"/>
                  <a:pt x="f28" y="f24"/>
                </a:cubicBezTo>
                <a:cubicBezTo>
                  <a:pt x="f28" y="f26"/>
                  <a:pt x="f27" y="f25"/>
                  <a:pt x="f24" y="f25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19" y="f35"/>
                  <a:pt x="f19" y="f20"/>
                </a:cubicBezTo>
                <a:lnTo>
                  <a:pt x="f36" y="f37"/>
                </a:lnTo>
                <a:lnTo>
                  <a:pt x="f38" y="f39"/>
                </a:lnTo>
                <a:cubicBezTo>
                  <a:pt x="f40" y="f41"/>
                  <a:pt x="f42" y="f43"/>
                  <a:pt x="f29" y="f30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lnTo>
                  <a:pt x="f52" y="f53"/>
                </a:lnTo>
                <a:cubicBezTo>
                  <a:pt x="f54" y="f55"/>
                  <a:pt x="f56" y="f57"/>
                  <a:pt x="f56" y="f20"/>
                </a:cubicBezTo>
                <a:cubicBezTo>
                  <a:pt x="f56" y="f58"/>
                  <a:pt x="f59" y="f60"/>
                  <a:pt x="f61" y="f62"/>
                </a:cubicBezTo>
                <a:close/>
                <a:moveTo>
                  <a:pt x="f20" y="f2"/>
                </a:moveTo>
                <a:cubicBezTo>
                  <a:pt x="f63" y="f2"/>
                  <a:pt x="f3" y="f64"/>
                  <a:pt x="f3" y="f20"/>
                </a:cubicBezTo>
                <a:cubicBezTo>
                  <a:pt x="f3" y="f63"/>
                  <a:pt x="f63" y="f3"/>
                  <a:pt x="f20" y="f3"/>
                </a:cubicBezTo>
                <a:cubicBezTo>
                  <a:pt x="f64" y="f3"/>
                  <a:pt x="f2" y="f63"/>
                  <a:pt x="f2" y="f20"/>
                </a:cubicBezTo>
                <a:cubicBezTo>
                  <a:pt x="f2" y="f64"/>
                  <a:pt x="f64" y="f2"/>
                  <a:pt x="f20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37C7D7BC-37AD-4903-BED8-5409E5949B20}"/>
              </a:ext>
            </a:extLst>
          </p:cNvPr>
          <p:cNvSpPr/>
          <p:nvPr/>
        </p:nvSpPr>
        <p:spPr>
          <a:xfrm>
            <a:off x="5515349" y="3227182"/>
            <a:ext cx="271768" cy="27403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</a:endParaRP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A2391ED8-F211-4095-8177-E57733116FEB}"/>
              </a:ext>
            </a:extLst>
          </p:cNvPr>
          <p:cNvGrpSpPr/>
          <p:nvPr/>
        </p:nvGrpSpPr>
        <p:grpSpPr>
          <a:xfrm>
            <a:off x="5940152" y="2048557"/>
            <a:ext cx="2818336" cy="863367"/>
            <a:chOff x="5940152" y="2048557"/>
            <a:chExt cx="2818336" cy="863367"/>
          </a:xfrm>
        </p:grpSpPr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A5368DF1-BC06-4EDE-AF96-0CB3636B1966}"/>
                </a:ext>
              </a:extLst>
            </p:cNvPr>
            <p:cNvSpPr txBox="1"/>
            <p:nvPr/>
          </p:nvSpPr>
          <p:spPr>
            <a:xfrm>
              <a:off x="5940152" y="2265590"/>
              <a:ext cx="281833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FA6BF987-37BE-431A-8DB5-3828DDAAF834}"/>
                </a:ext>
              </a:extLst>
            </p:cNvPr>
            <p:cNvSpPr txBox="1"/>
            <p:nvPr/>
          </p:nvSpPr>
          <p:spPr>
            <a:xfrm>
              <a:off x="5940152" y="2048557"/>
              <a:ext cx="281833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561D8250-1C2D-44BF-BF53-2A02A8EB9A3D}"/>
              </a:ext>
            </a:extLst>
          </p:cNvPr>
          <p:cNvGrpSpPr/>
          <p:nvPr/>
        </p:nvGrpSpPr>
        <p:grpSpPr>
          <a:xfrm>
            <a:off x="5930130" y="1164598"/>
            <a:ext cx="2818336" cy="863357"/>
            <a:chOff x="5930130" y="1164598"/>
            <a:chExt cx="2818336" cy="863357"/>
          </a:xfrm>
        </p:grpSpPr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293C006C-31A8-41E1-B5E4-3F47BCE1A86E}"/>
                </a:ext>
              </a:extLst>
            </p:cNvPr>
            <p:cNvSpPr txBox="1"/>
            <p:nvPr/>
          </p:nvSpPr>
          <p:spPr>
            <a:xfrm>
              <a:off x="5930130" y="1381621"/>
              <a:ext cx="281833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99A002AC-255C-4EB9-9C2C-39B70842EA7B}"/>
                </a:ext>
              </a:extLst>
            </p:cNvPr>
            <p:cNvSpPr txBox="1"/>
            <p:nvPr/>
          </p:nvSpPr>
          <p:spPr>
            <a:xfrm>
              <a:off x="5930130" y="1164598"/>
              <a:ext cx="281833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7F3831A1-5F26-4E52-863C-49657B08F673}"/>
              </a:ext>
            </a:extLst>
          </p:cNvPr>
          <p:cNvGrpSpPr/>
          <p:nvPr/>
        </p:nvGrpSpPr>
        <p:grpSpPr>
          <a:xfrm>
            <a:off x="5940152" y="2932526"/>
            <a:ext cx="2818336" cy="863367"/>
            <a:chOff x="5940152" y="2932526"/>
            <a:chExt cx="2818336" cy="863367"/>
          </a:xfrm>
        </p:grpSpPr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D1E9EDF4-8062-45FB-B9F7-75A4F3647F42}"/>
                </a:ext>
              </a:extLst>
            </p:cNvPr>
            <p:cNvSpPr txBox="1"/>
            <p:nvPr/>
          </p:nvSpPr>
          <p:spPr>
            <a:xfrm>
              <a:off x="5940152" y="3149559"/>
              <a:ext cx="281833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E75625A4-AC18-4DFD-8BBD-ABA33399ECFA}"/>
                </a:ext>
              </a:extLst>
            </p:cNvPr>
            <p:cNvSpPr txBox="1"/>
            <p:nvPr/>
          </p:nvSpPr>
          <p:spPr>
            <a:xfrm>
              <a:off x="5940152" y="2932526"/>
              <a:ext cx="281833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sp>
        <p:nvSpPr>
          <p:cNvPr id="25" name="TextBox 30">
            <a:extLst>
              <a:ext uri="{FF2B5EF4-FFF2-40B4-BE49-F238E27FC236}">
                <a16:creationId xmlns:a16="http://schemas.microsoft.com/office/drawing/2014/main" id="{F0EDF006-C39A-494A-B0DA-7BD313CAA847}"/>
              </a:ext>
            </a:extLst>
          </p:cNvPr>
          <p:cNvSpPr txBox="1"/>
          <p:nvPr/>
        </p:nvSpPr>
        <p:spPr>
          <a:xfrm>
            <a:off x="5436098" y="3897922"/>
            <a:ext cx="345638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3D216DF-458C-41DA-B95E-6E6D7E43A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636" y="732310"/>
            <a:ext cx="3422583" cy="44111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820289-254D-4380-9723-30D8744CBB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74"/>
            <a:ext cx="9144000" cy="516167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19AC3FB-C446-E12B-1139-6F73EE2848FF}"/>
              </a:ext>
            </a:extLst>
          </p:cNvPr>
          <p:cNvSpPr/>
          <p:nvPr/>
        </p:nvSpPr>
        <p:spPr>
          <a:xfrm>
            <a:off x="5010777" y="151631"/>
            <a:ext cx="3869170" cy="386917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008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702836" y="1728428"/>
            <a:ext cx="4557175" cy="1038410"/>
            <a:chOff x="5896787" y="2697838"/>
            <a:chExt cx="6076234" cy="11898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5896787" y="2697838"/>
              <a:ext cx="6076234" cy="8199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50" b="1" dirty="0">
                  <a:solidFill>
                    <a:schemeClr val="bg1"/>
                  </a:solidFill>
                  <a:latin typeface="Cinzel Decorative" panose="00000500000000000000" pitchFamily="2" charset="0"/>
                  <a:cs typeface="Arial" panose="020B0604020202020204" pitchFamily="34" charset="0"/>
                </a:rPr>
                <a:t>Section</a:t>
              </a:r>
              <a:r>
                <a:rPr lang="en-US" altLang="ko-KR" sz="4050" dirty="0">
                  <a:solidFill>
                    <a:schemeClr val="bg1"/>
                  </a:solidFill>
                  <a:latin typeface="Cinzel Decorative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ko-KR" sz="4050" b="1" dirty="0">
                  <a:solidFill>
                    <a:schemeClr val="bg1"/>
                  </a:solidFill>
                  <a:latin typeface="Cinzel Decorative" panose="00000500000000000000" pitchFamily="2" charset="0"/>
                  <a:cs typeface="Arial" panose="020B0604020202020204" pitchFamily="34" charset="0"/>
                </a:rPr>
                <a:t>Break</a:t>
              </a:r>
              <a:endParaRPr lang="ko-KR" altLang="en-US" sz="4050" b="1" dirty="0">
                <a:solidFill>
                  <a:schemeClr val="bg1"/>
                </a:solidFill>
                <a:latin typeface="Cinzel Decorative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71391" y="3517372"/>
              <a:ext cx="4777097" cy="3702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5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Elipse 20">
            <a:extLst>
              <a:ext uri="{FF2B5EF4-FFF2-40B4-BE49-F238E27FC236}">
                <a16:creationId xmlns:a16="http://schemas.microsoft.com/office/drawing/2014/main" id="{5332F2CD-6B46-8ADE-7FA4-91AFE205EA32}"/>
              </a:ext>
            </a:extLst>
          </p:cNvPr>
          <p:cNvSpPr/>
          <p:nvPr/>
        </p:nvSpPr>
        <p:spPr>
          <a:xfrm>
            <a:off x="5669099" y="1150611"/>
            <a:ext cx="402418" cy="402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4FB7131-8234-4EFD-F603-74F2DD156672}"/>
              </a:ext>
            </a:extLst>
          </p:cNvPr>
          <p:cNvSpPr/>
          <p:nvPr/>
        </p:nvSpPr>
        <p:spPr>
          <a:xfrm>
            <a:off x="6210683" y="617116"/>
            <a:ext cx="692498" cy="692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/>
              <a:t>v</a:t>
            </a:r>
            <a:endParaRPr lang="es-PE" sz="135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41FF954-83C8-FFB7-CB07-1AB1EB0FA221}"/>
              </a:ext>
            </a:extLst>
          </p:cNvPr>
          <p:cNvSpPr/>
          <p:nvPr/>
        </p:nvSpPr>
        <p:spPr>
          <a:xfrm>
            <a:off x="6981424" y="1173357"/>
            <a:ext cx="402418" cy="402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C22868D-5DB2-BB5E-B54A-CD9685A73326}"/>
              </a:ext>
            </a:extLst>
          </p:cNvPr>
          <p:cNvSpPr/>
          <p:nvPr/>
        </p:nvSpPr>
        <p:spPr>
          <a:xfrm>
            <a:off x="7578541" y="1023530"/>
            <a:ext cx="457950" cy="45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/>
              <a:t>v</a:t>
            </a:r>
            <a:endParaRPr lang="es-PE" sz="135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3666628D-AE11-E0B6-8DD9-73758BDE1DC9}"/>
              </a:ext>
            </a:extLst>
          </p:cNvPr>
          <p:cNvSpPr/>
          <p:nvPr/>
        </p:nvSpPr>
        <p:spPr>
          <a:xfrm>
            <a:off x="8069437" y="1247493"/>
            <a:ext cx="402418" cy="402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5DBF415-9229-4C38-86A6-43FC05289095}"/>
              </a:ext>
            </a:extLst>
          </p:cNvPr>
          <p:cNvSpPr/>
          <p:nvPr/>
        </p:nvSpPr>
        <p:spPr>
          <a:xfrm>
            <a:off x="6089037" y="2945597"/>
            <a:ext cx="1784771" cy="1784771"/>
          </a:xfrm>
          <a:prstGeom prst="ellipse">
            <a:avLst/>
          </a:prstGeom>
          <a:solidFill>
            <a:srgbClr val="0082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9DC9D7-7150-4FA5-AD6F-CB8377B61C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4" b="25358"/>
          <a:stretch/>
        </p:blipFill>
        <p:spPr>
          <a:xfrm>
            <a:off x="-1" y="862246"/>
            <a:ext cx="6638627" cy="42812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EA89893-479F-404C-B30F-CF8A8E07EC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618" y="2706066"/>
            <a:ext cx="3385382" cy="24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04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6;p38">
            <a:extLst>
              <a:ext uri="{FF2B5EF4-FFF2-40B4-BE49-F238E27FC236}">
                <a16:creationId xmlns:a16="http://schemas.microsoft.com/office/drawing/2014/main" id="{95138C18-9AFA-4F68-B337-8AD9AE30A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25" y="2237875"/>
            <a:ext cx="3050401" cy="968299"/>
          </a:xfrm>
        </p:spPr>
        <p:txBody>
          <a:bodyPr/>
          <a:lstStyle/>
          <a:p>
            <a:pPr lvl="0"/>
            <a:r>
              <a:rPr lang="en-US" dirty="0"/>
              <a:t>A Pictures Always Reinforces the Concept</a:t>
            </a:r>
          </a:p>
        </p:txBody>
      </p:sp>
      <p:sp>
        <p:nvSpPr>
          <p:cNvPr id="3" name="Google Shape;1208;p38">
            <a:extLst>
              <a:ext uri="{FF2B5EF4-FFF2-40B4-BE49-F238E27FC236}">
                <a16:creationId xmlns:a16="http://schemas.microsoft.com/office/drawing/2014/main" id="{FF71006B-7B53-46A8-A874-2E8081FB5C3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525" y="3270045"/>
            <a:ext cx="3050401" cy="861904"/>
          </a:xfrm>
        </p:spPr>
        <p:txBody>
          <a:bodyPr lIns="91421" tIns="91421" rIns="91421" bIns="91421"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Images reveal large amounts of data, so remember: use an image instead of long texts</a:t>
            </a:r>
          </a:p>
        </p:txBody>
      </p:sp>
      <p:sp>
        <p:nvSpPr>
          <p:cNvPr id="4" name="Google Shape;1207;p38">
            <a:extLst>
              <a:ext uri="{FF2B5EF4-FFF2-40B4-BE49-F238E27FC236}">
                <a16:creationId xmlns:a16="http://schemas.microsoft.com/office/drawing/2014/main" id="{C52284BA-BED7-4865-8480-5D5580868ED8}"/>
              </a:ext>
            </a:extLst>
          </p:cNvPr>
          <p:cNvSpPr/>
          <p:nvPr/>
        </p:nvSpPr>
        <p:spPr>
          <a:xfrm>
            <a:off x="4386243" y="98754"/>
            <a:ext cx="4513831" cy="4555388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28575" cap="flat">
            <a:solidFill>
              <a:srgbClr val="DFE3E5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79A323D-15F9-42F5-968A-FAC1732FB65C}"/>
              </a:ext>
            </a:extLst>
          </p:cNvPr>
          <p:cNvSpPr/>
          <p:nvPr/>
        </p:nvSpPr>
        <p:spPr>
          <a:xfrm>
            <a:off x="0" y="4549405"/>
            <a:ext cx="9147172" cy="6191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2"/>
              <a:gd name="f7" fmla="val 390"/>
              <a:gd name="f8" fmla="val 3350"/>
              <a:gd name="f9" fmla="val 3759"/>
              <a:gd name="f10" fmla="val 170"/>
              <a:gd name="f11" fmla="val 173"/>
              <a:gd name="f12" fmla="+- 0 0 -90"/>
              <a:gd name="f13" fmla="*/ f3 1 5762"/>
              <a:gd name="f14" fmla="*/ f4 1 39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5762"/>
              <a:gd name="f23" fmla="*/ f19 1 390"/>
              <a:gd name="f24" fmla="*/ 5762 f20 1"/>
              <a:gd name="f25" fmla="*/ 390 f19 1"/>
              <a:gd name="f26" fmla="*/ 0 f20 1"/>
              <a:gd name="f27" fmla="*/ 0 f19 1"/>
              <a:gd name="f28" fmla="*/ 3350 f20 1"/>
              <a:gd name="f29" fmla="*/ 3759 f20 1"/>
              <a:gd name="f30" fmla="*/ 170 f19 1"/>
              <a:gd name="f31" fmla="*/ 173 f19 1"/>
              <a:gd name="f32" fmla="+- f21 0 f1"/>
              <a:gd name="f33" fmla="*/ f24 1 5762"/>
              <a:gd name="f34" fmla="*/ f25 1 390"/>
              <a:gd name="f35" fmla="*/ f26 1 5762"/>
              <a:gd name="f36" fmla="*/ f27 1 390"/>
              <a:gd name="f37" fmla="*/ f28 1 5762"/>
              <a:gd name="f38" fmla="*/ f29 1 5762"/>
              <a:gd name="f39" fmla="*/ f30 1 390"/>
              <a:gd name="f40" fmla="*/ f31 1 390"/>
              <a:gd name="f41" fmla="*/ 0 1 f22"/>
              <a:gd name="f42" fmla="*/ f16 1 f22"/>
              <a:gd name="f43" fmla="*/ 0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2"/>
              <a:gd name="f51" fmla="*/ f39 1 f23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3 1"/>
              <a:gd name="f63" fmla="*/ f51 f14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2" y="f63"/>
              </a:cxn>
              <a:cxn ang="f32">
                <a:pos x="f57" y="f64"/>
              </a:cxn>
              <a:cxn ang="f32">
                <a:pos x="f57" y="f58"/>
              </a:cxn>
            </a:cxnLst>
            <a:rect l="f53" t="f56" r="f54" b="f55"/>
            <a:pathLst>
              <a:path w="5762" h="39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Google Shape;1207;p38">
            <a:extLst>
              <a:ext uri="{FF2B5EF4-FFF2-40B4-BE49-F238E27FC236}">
                <a16:creationId xmlns:a16="http://schemas.microsoft.com/office/drawing/2014/main" id="{EF50940B-1439-4918-BE90-CB6073B13B3A}"/>
              </a:ext>
            </a:extLst>
          </p:cNvPr>
          <p:cNvSpPr/>
          <p:nvPr/>
        </p:nvSpPr>
        <p:spPr>
          <a:xfrm>
            <a:off x="4784310" y="500486"/>
            <a:ext cx="3717696" cy="3751924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>
            <a:solidFill>
              <a:srgbClr val="0082C0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7" name="Grupo 1">
            <a:extLst>
              <a:ext uri="{FF2B5EF4-FFF2-40B4-BE49-F238E27FC236}">
                <a16:creationId xmlns:a16="http://schemas.microsoft.com/office/drawing/2014/main" id="{35C44634-3AA7-46D1-916B-8A8EBB8E5304}"/>
              </a:ext>
            </a:extLst>
          </p:cNvPr>
          <p:cNvGrpSpPr/>
          <p:nvPr/>
        </p:nvGrpSpPr>
        <p:grpSpPr>
          <a:xfrm rot="16200000">
            <a:off x="8066395" y="-82939"/>
            <a:ext cx="1009656" cy="1175534"/>
            <a:chOff x="8134351" y="3981810"/>
            <a:chExt cx="1009656" cy="1175534"/>
          </a:xfrm>
        </p:grpSpPr>
        <p:sp>
          <p:nvSpPr>
            <p:cNvPr id="88" name="Forma libre: forma 7">
              <a:extLst>
                <a:ext uri="{FF2B5EF4-FFF2-40B4-BE49-F238E27FC236}">
                  <a16:creationId xmlns:a16="http://schemas.microsoft.com/office/drawing/2014/main" id="{DFB33C8C-D16A-47CD-801F-D6B0A8177B0F}"/>
                </a:ext>
              </a:extLst>
            </p:cNvPr>
            <p:cNvSpPr/>
            <p:nvPr/>
          </p:nvSpPr>
          <p:spPr>
            <a:xfrm rot="16200004">
              <a:off x="8277783" y="4291119"/>
              <a:ext cx="1175534" cy="55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4EB89C"/>
                </a:solidFill>
                <a:uFillTx/>
                <a:latin typeface="Arial"/>
              </a:endParaRPr>
            </a:p>
          </p:txBody>
        </p:sp>
        <p:sp>
          <p:nvSpPr>
            <p:cNvPr id="89" name="Forma libre: forma 8">
              <a:extLst>
                <a:ext uri="{FF2B5EF4-FFF2-40B4-BE49-F238E27FC236}">
                  <a16:creationId xmlns:a16="http://schemas.microsoft.com/office/drawing/2014/main" id="{238F8283-8B81-4625-84E3-DA26C3FB41DC}"/>
                </a:ext>
              </a:extLst>
            </p:cNvPr>
            <p:cNvSpPr/>
            <p:nvPr/>
          </p:nvSpPr>
          <p:spPr>
            <a:xfrm>
              <a:off x="8134351" y="4785851"/>
              <a:ext cx="794631" cy="357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F3F3F3"/>
                </a:solidFill>
                <a:uFillTx/>
                <a:latin typeface="Arial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E85BB262-1838-4387-988D-C219C912F8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58" y="714924"/>
            <a:ext cx="3056021" cy="14072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3;p39">
            <a:extLst>
              <a:ext uri="{FF2B5EF4-FFF2-40B4-BE49-F238E27FC236}">
                <a16:creationId xmlns:a16="http://schemas.microsoft.com/office/drawing/2014/main" id="{8E42B883-AF99-4621-9414-49586CA4D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513" y="2686136"/>
            <a:ext cx="5779803" cy="1430103"/>
          </a:xfrm>
        </p:spPr>
        <p:txBody>
          <a:bodyPr/>
          <a:lstStyle/>
          <a:p>
            <a:pPr lvl="0"/>
            <a:r>
              <a:rPr lang="en-US" dirty="0"/>
              <a:t>300,000</a:t>
            </a:r>
          </a:p>
        </p:txBody>
      </p:sp>
      <p:sp>
        <p:nvSpPr>
          <p:cNvPr id="3" name="Google Shape;1214;p39">
            <a:extLst>
              <a:ext uri="{FF2B5EF4-FFF2-40B4-BE49-F238E27FC236}">
                <a16:creationId xmlns:a16="http://schemas.microsoft.com/office/drawing/2014/main" id="{0F97B23B-3AA9-43D8-BE1B-4CD5AFE4EB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41765" y="3910138"/>
            <a:ext cx="3821006" cy="412202"/>
          </a:xfrm>
        </p:spPr>
        <p:txBody>
          <a:bodyPr lIns="91421" tIns="91421" rIns="91421" bIns="91421" anchorCtr="1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/>
              <a:t>Mercury is the closest planet to the Sun and the smallest one in the Solar System</a:t>
            </a:r>
          </a:p>
        </p:txBody>
      </p:sp>
      <p:grpSp>
        <p:nvGrpSpPr>
          <p:cNvPr id="9" name="Grupo 1">
            <a:extLst>
              <a:ext uri="{FF2B5EF4-FFF2-40B4-BE49-F238E27FC236}">
                <a16:creationId xmlns:a16="http://schemas.microsoft.com/office/drawing/2014/main" id="{90401192-CA92-4843-91E5-E443F5724C58}"/>
              </a:ext>
            </a:extLst>
          </p:cNvPr>
          <p:cNvGrpSpPr/>
          <p:nvPr/>
        </p:nvGrpSpPr>
        <p:grpSpPr>
          <a:xfrm rot="16200000">
            <a:off x="8066395" y="-82939"/>
            <a:ext cx="1009656" cy="1175534"/>
            <a:chOff x="8134351" y="3981810"/>
            <a:chExt cx="1009656" cy="1175534"/>
          </a:xfrm>
        </p:grpSpPr>
        <p:sp>
          <p:nvSpPr>
            <p:cNvPr id="10" name="Forma libre: forma 7">
              <a:extLst>
                <a:ext uri="{FF2B5EF4-FFF2-40B4-BE49-F238E27FC236}">
                  <a16:creationId xmlns:a16="http://schemas.microsoft.com/office/drawing/2014/main" id="{1F401017-986A-442E-B09F-641C792C0CE9}"/>
                </a:ext>
              </a:extLst>
            </p:cNvPr>
            <p:cNvSpPr/>
            <p:nvPr/>
          </p:nvSpPr>
          <p:spPr>
            <a:xfrm rot="16200004">
              <a:off x="8277783" y="4291119"/>
              <a:ext cx="1175534" cy="55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4EB89C"/>
                </a:solidFill>
                <a:uFillTx/>
                <a:latin typeface="Arial"/>
              </a:endParaRPr>
            </a:p>
          </p:txBody>
        </p:sp>
        <p:sp>
          <p:nvSpPr>
            <p:cNvPr id="11" name="Forma libre: forma 8">
              <a:extLst>
                <a:ext uri="{FF2B5EF4-FFF2-40B4-BE49-F238E27FC236}">
                  <a16:creationId xmlns:a16="http://schemas.microsoft.com/office/drawing/2014/main" id="{2D74CB3D-9AD2-4F70-81B9-307238425E81}"/>
                </a:ext>
              </a:extLst>
            </p:cNvPr>
            <p:cNvSpPr/>
            <p:nvPr/>
          </p:nvSpPr>
          <p:spPr>
            <a:xfrm>
              <a:off x="8134351" y="4785851"/>
              <a:ext cx="794631" cy="357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082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F3F3F3"/>
                </a:solidFill>
                <a:uFillTx/>
                <a:latin typeface="Arial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020CE8C-B2C1-4FEB-94EE-E4ACF0657C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015" y="355300"/>
            <a:ext cx="2444506" cy="23308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DDC3F0-ECAF-4CB9-8658-FD53ABF673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17" y="24064"/>
            <a:ext cx="3437404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BA8B41-D91E-4A63-9362-7B611DA87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3" y="2540675"/>
            <a:ext cx="9158993" cy="2236829"/>
          </a:xfrm>
          <a:prstGeom prst="rect">
            <a:avLst/>
          </a:prstGeom>
        </p:spPr>
      </p:pic>
      <p:sp>
        <p:nvSpPr>
          <p:cNvPr id="2" name="Google Shape;1219;p40">
            <a:extLst>
              <a:ext uri="{FF2B5EF4-FFF2-40B4-BE49-F238E27FC236}">
                <a16:creationId xmlns:a16="http://schemas.microsoft.com/office/drawing/2014/main" id="{EF08C6DE-B3E8-486D-82BA-421048437B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3657" y="0"/>
            <a:ext cx="7717499" cy="605104"/>
          </a:xfrm>
        </p:spPr>
        <p:txBody>
          <a:bodyPr lIns="91421" tIns="91421" rIns="91421" bIns="91421" anchor="ctr" anchorCtr="1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Raleway"/>
              </a:rPr>
              <a:t>A Picture is Worth a Thousand Words </a:t>
            </a:r>
          </a:p>
        </p:txBody>
      </p:sp>
      <p:sp>
        <p:nvSpPr>
          <p:cNvPr id="15" name="Google Shape;1361;p44">
            <a:extLst>
              <a:ext uri="{FF2B5EF4-FFF2-40B4-BE49-F238E27FC236}">
                <a16:creationId xmlns:a16="http://schemas.microsoft.com/office/drawing/2014/main" id="{E3DBFCFB-4A5D-472A-9EBE-3B6DD6081731}"/>
              </a:ext>
            </a:extLst>
          </p:cNvPr>
          <p:cNvSpPr txBox="1"/>
          <p:nvPr/>
        </p:nvSpPr>
        <p:spPr>
          <a:xfrm>
            <a:off x="1596538" y="700552"/>
            <a:ext cx="5950924" cy="8723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C00000"/>
                </a:solidFill>
                <a:uFillTx/>
                <a:latin typeface="Tw Cen MT"/>
              </a:rPr>
              <a:t>dollars are invested each year by the industry into job creation</a:t>
            </a:r>
          </a:p>
        </p:txBody>
      </p:sp>
      <p:grpSp>
        <p:nvGrpSpPr>
          <p:cNvPr id="16" name="Grupo 1">
            <a:extLst>
              <a:ext uri="{FF2B5EF4-FFF2-40B4-BE49-F238E27FC236}">
                <a16:creationId xmlns:a16="http://schemas.microsoft.com/office/drawing/2014/main" id="{6BE7724A-218A-43DD-B941-CF50E132C05B}"/>
              </a:ext>
            </a:extLst>
          </p:cNvPr>
          <p:cNvGrpSpPr/>
          <p:nvPr/>
        </p:nvGrpSpPr>
        <p:grpSpPr>
          <a:xfrm>
            <a:off x="8134344" y="3973463"/>
            <a:ext cx="1009656" cy="1175534"/>
            <a:chOff x="8134351" y="3981810"/>
            <a:chExt cx="1009656" cy="1175534"/>
          </a:xfrm>
        </p:grpSpPr>
        <p:sp>
          <p:nvSpPr>
            <p:cNvPr id="17" name="Forma libre: forma 7">
              <a:extLst>
                <a:ext uri="{FF2B5EF4-FFF2-40B4-BE49-F238E27FC236}">
                  <a16:creationId xmlns:a16="http://schemas.microsoft.com/office/drawing/2014/main" id="{E1CB5414-5818-4C92-9BF1-B45A4C13E4A7}"/>
                </a:ext>
              </a:extLst>
            </p:cNvPr>
            <p:cNvSpPr/>
            <p:nvPr/>
          </p:nvSpPr>
          <p:spPr>
            <a:xfrm rot="16200004">
              <a:off x="8277783" y="4291119"/>
              <a:ext cx="1175534" cy="55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4EB89C"/>
                </a:solidFill>
                <a:uFillTx/>
                <a:latin typeface="Arial"/>
              </a:endParaRPr>
            </a:p>
          </p:txBody>
        </p:sp>
        <p:sp>
          <p:nvSpPr>
            <p:cNvPr id="18" name="Forma libre: forma 8">
              <a:extLst>
                <a:ext uri="{FF2B5EF4-FFF2-40B4-BE49-F238E27FC236}">
                  <a16:creationId xmlns:a16="http://schemas.microsoft.com/office/drawing/2014/main" id="{2E3FA90B-C502-4B7F-BEEE-7929CEDE8B9A}"/>
                </a:ext>
              </a:extLst>
            </p:cNvPr>
            <p:cNvSpPr/>
            <p:nvPr/>
          </p:nvSpPr>
          <p:spPr>
            <a:xfrm>
              <a:off x="8134351" y="4785851"/>
              <a:ext cx="794631" cy="357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082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F3F3F3"/>
                </a:solidFill>
                <a:uFillTx/>
                <a:latin typeface="Arial"/>
              </a:endParaRPr>
            </a:p>
          </p:txBody>
        </p:sp>
      </p:grpSp>
      <p:grpSp>
        <p:nvGrpSpPr>
          <p:cNvPr id="19" name="Grupo 1">
            <a:extLst>
              <a:ext uri="{FF2B5EF4-FFF2-40B4-BE49-F238E27FC236}">
                <a16:creationId xmlns:a16="http://schemas.microsoft.com/office/drawing/2014/main" id="{DD7BA05B-D21A-40C7-9899-BE0F811B1C5A}"/>
              </a:ext>
            </a:extLst>
          </p:cNvPr>
          <p:cNvGrpSpPr/>
          <p:nvPr/>
        </p:nvGrpSpPr>
        <p:grpSpPr>
          <a:xfrm flipH="1">
            <a:off x="-14991" y="3897847"/>
            <a:ext cx="1079211" cy="1256516"/>
            <a:chOff x="8134351" y="3981810"/>
            <a:chExt cx="1009656" cy="1175534"/>
          </a:xfrm>
        </p:grpSpPr>
        <p:sp>
          <p:nvSpPr>
            <p:cNvPr id="20" name="Forma libre: forma 7">
              <a:extLst>
                <a:ext uri="{FF2B5EF4-FFF2-40B4-BE49-F238E27FC236}">
                  <a16:creationId xmlns:a16="http://schemas.microsoft.com/office/drawing/2014/main" id="{162877BA-1F3F-4927-9501-1741C1AD307B}"/>
                </a:ext>
              </a:extLst>
            </p:cNvPr>
            <p:cNvSpPr/>
            <p:nvPr/>
          </p:nvSpPr>
          <p:spPr>
            <a:xfrm rot="16200004">
              <a:off x="8277783" y="4291119"/>
              <a:ext cx="1175534" cy="55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4EB89C"/>
                </a:solidFill>
                <a:uFillTx/>
                <a:latin typeface="Arial"/>
              </a:endParaRPr>
            </a:p>
          </p:txBody>
        </p:sp>
        <p:sp>
          <p:nvSpPr>
            <p:cNvPr id="21" name="Forma libre: forma 8">
              <a:extLst>
                <a:ext uri="{FF2B5EF4-FFF2-40B4-BE49-F238E27FC236}">
                  <a16:creationId xmlns:a16="http://schemas.microsoft.com/office/drawing/2014/main" id="{3D986364-32BF-4009-9F4A-D9CEA5A14A85}"/>
                </a:ext>
              </a:extLst>
            </p:cNvPr>
            <p:cNvSpPr/>
            <p:nvPr/>
          </p:nvSpPr>
          <p:spPr>
            <a:xfrm>
              <a:off x="8134351" y="4785851"/>
              <a:ext cx="794631" cy="357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0064"/>
                <a:gd name="f7" fmla="val 833830"/>
                <a:gd name="f8" fmla="val 879325"/>
                <a:gd name="f9" fmla="val 908318"/>
                <a:gd name="f10" fmla="val 937548"/>
                <a:gd name="f11" fmla="val 11314"/>
                <a:gd name="f12" fmla="val 960177"/>
                <a:gd name="f13" fmla="val 33943"/>
                <a:gd name="f14" fmla="val 1310221"/>
                <a:gd name="f15" fmla="val 383987"/>
                <a:gd name="f16" fmla="val 1550876"/>
                <a:gd name="f17" fmla="val 624642"/>
                <a:gd name="f18" fmla="val 1716326"/>
                <a:gd name="f19" fmla="val 790092"/>
                <a:gd name="f20" fmla="val 799887"/>
                <a:gd name="f21" fmla="val 821574"/>
                <a:gd name="f22" fmla="val 850331"/>
                <a:gd name="f23" fmla="+- 0 0 -90"/>
                <a:gd name="f24" fmla="*/ f3 1 1760064"/>
                <a:gd name="f25" fmla="*/ f4 1 8338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60064"/>
                <a:gd name="f34" fmla="*/ f30 1 833830"/>
                <a:gd name="f35" fmla="*/ 879325 f31 1"/>
                <a:gd name="f36" fmla="*/ 0 f30 1"/>
                <a:gd name="f37" fmla="*/ 960177 f31 1"/>
                <a:gd name="f38" fmla="*/ 33943 f30 1"/>
                <a:gd name="f39" fmla="*/ 1716326 f31 1"/>
                <a:gd name="f40" fmla="*/ 790092 f30 1"/>
                <a:gd name="f41" fmla="*/ 1760064 f31 1"/>
                <a:gd name="f42" fmla="*/ 833830 f30 1"/>
                <a:gd name="f43" fmla="*/ 0 f31 1"/>
                <a:gd name="f44" fmla="*/ 799887 f31 1"/>
                <a:gd name="f45" fmla="+- f32 0 f1"/>
                <a:gd name="f46" fmla="*/ f35 1 1760064"/>
                <a:gd name="f47" fmla="*/ f36 1 833830"/>
                <a:gd name="f48" fmla="*/ f37 1 1760064"/>
                <a:gd name="f49" fmla="*/ f38 1 833830"/>
                <a:gd name="f50" fmla="*/ f39 1 1760064"/>
                <a:gd name="f51" fmla="*/ f40 1 833830"/>
                <a:gd name="f52" fmla="*/ f41 1 1760064"/>
                <a:gd name="f53" fmla="*/ f42 1 833830"/>
                <a:gd name="f54" fmla="*/ f43 1 1760064"/>
                <a:gd name="f55" fmla="*/ f44 1 1760064"/>
                <a:gd name="f56" fmla="*/ f26 1 f33"/>
                <a:gd name="f57" fmla="*/ f27 1 f33"/>
                <a:gd name="f58" fmla="*/ f26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3" y="f77"/>
                </a:cxn>
                <a:cxn ang="f45">
                  <a:pos x="f74" y="f75"/>
                </a:cxn>
              </a:cxnLst>
              <a:rect l="f70" t="f73" r="f71" b="f72"/>
              <a:pathLst>
                <a:path w="1760063" h="83383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20" y="f13"/>
                  </a:lnTo>
                  <a:cubicBezTo>
                    <a:pt x="f21" y="f1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082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0" cap="none" spc="0" baseline="0">
                <a:solidFill>
                  <a:srgbClr val="F3F3F3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Integ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1306</Words>
  <Application>Microsoft Office PowerPoint</Application>
  <PresentationFormat>Presentación en pantalla (16:9)</PresentationFormat>
  <Paragraphs>157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0" baseType="lpstr">
      <vt:lpstr>Arial</vt:lpstr>
      <vt:lpstr>Arial (Títulos)</vt:lpstr>
      <vt:lpstr>Arial Black</vt:lpstr>
      <vt:lpstr>Bahnschrift</vt:lpstr>
      <vt:lpstr>Barlow</vt:lpstr>
      <vt:lpstr>Cinzel Decorative</vt:lpstr>
      <vt:lpstr>HY얕은샘물M</vt:lpstr>
      <vt:lpstr>Open Sans</vt:lpstr>
      <vt:lpstr>Raleway</vt:lpstr>
      <vt:lpstr>Roboto</vt:lpstr>
      <vt:lpstr>Source Sans Pro</vt:lpstr>
      <vt:lpstr>Tw Cen MT</vt:lpstr>
      <vt:lpstr>Tw Cen MT Condensed</vt:lpstr>
      <vt:lpstr>Wingdings</vt:lpstr>
      <vt:lpstr>Wingdings 3</vt:lpstr>
      <vt:lpstr>Integral</vt:lpstr>
      <vt:lpstr>Presentación de PowerPoint</vt:lpstr>
      <vt:lpstr>Presentación de PowerPoint</vt:lpstr>
      <vt:lpstr>Whoa!</vt:lpstr>
      <vt:lpstr>Plastic Pollution</vt:lpstr>
      <vt:lpstr>Presentación de PowerPoint</vt:lpstr>
      <vt:lpstr>Presentación de PowerPoint</vt:lpstr>
      <vt:lpstr>A Pictures Always Reinforces the Concept</vt:lpstr>
      <vt:lpstr>300,000</vt:lpstr>
      <vt:lpstr>Presentación de PowerPoint</vt:lpstr>
      <vt:lpstr>Presentación de PowerPoint</vt:lpstr>
      <vt:lpstr>Paper Recycling</vt:lpstr>
      <vt:lpstr>Presentación de PowerPoint</vt:lpstr>
      <vt:lpstr>And here comes the Slide Title!</vt:lpstr>
      <vt:lpstr>Glass Recycling</vt:lpstr>
      <vt:lpstr>Presentación de PowerPoint</vt:lpstr>
      <vt:lpstr>Recycling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gastronomia mongolia</dc:title>
  <dc:creator>slidesppt</dc:creator>
  <cp:lastModifiedBy>Franklin</cp:lastModifiedBy>
  <cp:revision>49</cp:revision>
  <dcterms:modified xsi:type="dcterms:W3CDTF">2024-03-25T18:33:44Z</dcterms:modified>
  <cp:category>slidesppt.net</cp:category>
</cp:coreProperties>
</file>