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239" r:id="rId2"/>
    <p:sldId id="275" r:id="rId3"/>
    <p:sldId id="257" r:id="rId4"/>
    <p:sldId id="258" r:id="rId5"/>
    <p:sldId id="259" r:id="rId6"/>
    <p:sldId id="260" r:id="rId7"/>
    <p:sldId id="261" r:id="rId8"/>
    <p:sldId id="262" r:id="rId9"/>
    <p:sldId id="263" r:id="rId10"/>
    <p:sldId id="264" r:id="rId11"/>
    <p:sldId id="265" r:id="rId12"/>
    <p:sldId id="266" r:id="rId13"/>
    <p:sldId id="276" r:id="rId14"/>
    <p:sldId id="269" r:id="rId15"/>
    <p:sldId id="267" r:id="rId16"/>
    <p:sldId id="279" r:id="rId17"/>
    <p:sldId id="271" r:id="rId18"/>
    <p:sldId id="273" r:id="rId19"/>
    <p:sldId id="274" r:id="rId20"/>
    <p:sldId id="1046" r:id="rId21"/>
    <p:sldId id="1079" r:id="rId22"/>
    <p:sldId id="329" r:id="rId23"/>
    <p:sldId id="1236" r:id="rId24"/>
    <p:sldId id="1237" r:id="rId25"/>
    <p:sldId id="1238" r:id="rId26"/>
    <p:sldId id="10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2408" autoAdjust="0"/>
  </p:normalViewPr>
  <p:slideViewPr>
    <p:cSldViewPr snapToGrid="0">
      <p:cViewPr>
        <p:scale>
          <a:sx n="50" d="100"/>
          <a:sy n="50" d="100"/>
        </p:scale>
        <p:origin x="1332" y="348"/>
      </p:cViewPr>
      <p:guideLst/>
    </p:cSldViewPr>
  </p:slideViewPr>
  <p:notesTextViewPr>
    <p:cViewPr>
      <p:scale>
        <a:sx n="1" d="1"/>
        <a:sy n="1" d="1"/>
      </p:scale>
      <p:origin x="0" y="0"/>
    </p:cViewPr>
  </p:notesTextViewPr>
  <p:sorterViewPr>
    <p:cViewPr>
      <p:scale>
        <a:sx n="54" d="100"/>
        <a:sy n="5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11A06-091D-48FD-9EAE-395B28F43DC1}"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E302A-4970-4B70-B789-027B8B48D5F1}" type="slidenum">
              <a:rPr lang="en-US" smtClean="0"/>
              <a:t>‹Nº›</a:t>
            </a:fld>
            <a:endParaRPr lang="en-US"/>
          </a:p>
        </p:txBody>
      </p:sp>
    </p:spTree>
    <p:extLst>
      <p:ext uri="{BB962C8B-B14F-4D97-AF65-F5344CB8AC3E}">
        <p14:creationId xmlns:p14="http://schemas.microsoft.com/office/powerpoint/2010/main" val="138499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1A7A049-CF88-4644-B8E2-24D1F16BEC26}" type="slidenum">
              <a:rPr lang="en-US" smtClean="0"/>
              <a:t>1</a:t>
            </a:fld>
            <a:endParaRPr lang="en-US"/>
          </a:p>
        </p:txBody>
      </p:sp>
    </p:spTree>
    <p:extLst>
      <p:ext uri="{BB962C8B-B14F-4D97-AF65-F5344CB8AC3E}">
        <p14:creationId xmlns:p14="http://schemas.microsoft.com/office/powerpoint/2010/main" val="1715597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12</a:t>
            </a:fld>
            <a:endParaRPr lang="en-US"/>
          </a:p>
        </p:txBody>
      </p:sp>
    </p:spTree>
    <p:extLst>
      <p:ext uri="{BB962C8B-B14F-4D97-AF65-F5344CB8AC3E}">
        <p14:creationId xmlns:p14="http://schemas.microsoft.com/office/powerpoint/2010/main" val="874800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13</a:t>
            </a:fld>
            <a:endParaRPr lang="en-US"/>
          </a:p>
        </p:txBody>
      </p:sp>
    </p:spTree>
    <p:extLst>
      <p:ext uri="{BB962C8B-B14F-4D97-AF65-F5344CB8AC3E}">
        <p14:creationId xmlns:p14="http://schemas.microsoft.com/office/powerpoint/2010/main" val="3500885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14</a:t>
            </a:fld>
            <a:endParaRPr lang="en-US"/>
          </a:p>
        </p:txBody>
      </p:sp>
    </p:spTree>
    <p:extLst>
      <p:ext uri="{BB962C8B-B14F-4D97-AF65-F5344CB8AC3E}">
        <p14:creationId xmlns:p14="http://schemas.microsoft.com/office/powerpoint/2010/main" val="3702691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15</a:t>
            </a:fld>
            <a:endParaRPr lang="en-US"/>
          </a:p>
        </p:txBody>
      </p:sp>
    </p:spTree>
    <p:extLst>
      <p:ext uri="{BB962C8B-B14F-4D97-AF65-F5344CB8AC3E}">
        <p14:creationId xmlns:p14="http://schemas.microsoft.com/office/powerpoint/2010/main" val="23486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16</a:t>
            </a:fld>
            <a:endParaRPr lang="en-US"/>
          </a:p>
        </p:txBody>
      </p:sp>
    </p:spTree>
    <p:extLst>
      <p:ext uri="{BB962C8B-B14F-4D97-AF65-F5344CB8AC3E}">
        <p14:creationId xmlns:p14="http://schemas.microsoft.com/office/powerpoint/2010/main" val="386271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17</a:t>
            </a:fld>
            <a:endParaRPr lang="en-US"/>
          </a:p>
        </p:txBody>
      </p:sp>
    </p:spTree>
    <p:extLst>
      <p:ext uri="{BB962C8B-B14F-4D97-AF65-F5344CB8AC3E}">
        <p14:creationId xmlns:p14="http://schemas.microsoft.com/office/powerpoint/2010/main" val="376537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18</a:t>
            </a:fld>
            <a:endParaRPr lang="en-US"/>
          </a:p>
        </p:txBody>
      </p:sp>
    </p:spTree>
    <p:extLst>
      <p:ext uri="{BB962C8B-B14F-4D97-AF65-F5344CB8AC3E}">
        <p14:creationId xmlns:p14="http://schemas.microsoft.com/office/powerpoint/2010/main" val="2662870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19</a:t>
            </a:fld>
            <a:endParaRPr lang="en-US"/>
          </a:p>
        </p:txBody>
      </p:sp>
    </p:spTree>
    <p:extLst>
      <p:ext uri="{BB962C8B-B14F-4D97-AF65-F5344CB8AC3E}">
        <p14:creationId xmlns:p14="http://schemas.microsoft.com/office/powerpoint/2010/main" val="261792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20</a:t>
            </a:fld>
            <a:endParaRPr lang="en-US"/>
          </a:p>
        </p:txBody>
      </p:sp>
    </p:spTree>
    <p:extLst>
      <p:ext uri="{BB962C8B-B14F-4D97-AF65-F5344CB8AC3E}">
        <p14:creationId xmlns:p14="http://schemas.microsoft.com/office/powerpoint/2010/main" val="2473297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356B825-F031-0F7E-B29F-A74E4BBA805D}"/>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6B565D40-D081-AF59-BC55-1BC88D629437}"/>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es-PE" dirty="0"/>
          </a:p>
        </p:txBody>
      </p:sp>
    </p:spTree>
    <p:extLst>
      <p:ext uri="{BB962C8B-B14F-4D97-AF65-F5344CB8AC3E}">
        <p14:creationId xmlns:p14="http://schemas.microsoft.com/office/powerpoint/2010/main" val="384524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3</a:t>
            </a:fld>
            <a:endParaRPr lang="en-US"/>
          </a:p>
        </p:txBody>
      </p:sp>
    </p:spTree>
    <p:extLst>
      <p:ext uri="{BB962C8B-B14F-4D97-AF65-F5344CB8AC3E}">
        <p14:creationId xmlns:p14="http://schemas.microsoft.com/office/powerpoint/2010/main" val="3823473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27AAFAC-56A3-0D62-F891-71BB100D530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71E98901-FE7B-1728-CF37-25F7055EE743}"/>
              </a:ext>
            </a:extLst>
          </p:cNvPr>
          <p:cNvSpPr txBox="1">
            <a:spLocks noGrp="1"/>
          </p:cNvSpPr>
          <p:nvPr>
            <p:ph type="body" sz="quarter" idx="1"/>
          </p:nvPr>
        </p:nvSpPr>
        <p:spPr/>
        <p:txBody>
          <a:bodyPr/>
          <a:lstStyle/>
          <a:p>
            <a:pPr marL="139702" lvl="0" indent="0">
              <a:buNone/>
            </a:pPr>
            <a:r>
              <a:rPr lang="es-PE" dirty="0"/>
              <a:t>slidesppt.net</a:t>
            </a:r>
          </a:p>
        </p:txBody>
      </p:sp>
    </p:spTree>
    <p:extLst>
      <p:ext uri="{BB962C8B-B14F-4D97-AF65-F5344CB8AC3E}">
        <p14:creationId xmlns:p14="http://schemas.microsoft.com/office/powerpoint/2010/main" val="173454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B0441A-5FD0-868B-6E44-77D985DE98F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FED9A6AA-1BCD-058D-6579-E427DE32BF92}"/>
              </a:ext>
            </a:extLst>
          </p:cNvPr>
          <p:cNvSpPr txBox="1">
            <a:spLocks noGrp="1"/>
          </p:cNvSpPr>
          <p:nvPr>
            <p:ph type="body" sz="quarter" idx="1"/>
          </p:nvPr>
        </p:nvSpPr>
        <p:spPr/>
        <p:txBody>
          <a:bodyPr/>
          <a:lstStyle/>
          <a:p>
            <a:pPr marL="139702" lvl="0" indent="0">
              <a:buNone/>
            </a:pPr>
            <a:r>
              <a:rPr lang="es-PE"/>
              <a:t>slidesppt.net</a:t>
            </a:r>
          </a:p>
          <a:p>
            <a:pPr marL="139702" lvl="0" indent="0">
              <a:buNone/>
            </a:pPr>
            <a:endParaRPr lang="es-ES"/>
          </a:p>
        </p:txBody>
      </p:sp>
    </p:spTree>
    <p:extLst>
      <p:ext uri="{BB962C8B-B14F-4D97-AF65-F5344CB8AC3E}">
        <p14:creationId xmlns:p14="http://schemas.microsoft.com/office/powerpoint/2010/main" val="4013092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647F811-7356-6A8A-E2D2-61CA1EA4414A}"/>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A2F86F79-11A1-2D97-50B1-2D9AD9CEBF63}"/>
              </a:ext>
            </a:extLst>
          </p:cNvPr>
          <p:cNvSpPr txBox="1">
            <a:spLocks noGrp="1"/>
          </p:cNvSpPr>
          <p:nvPr>
            <p:ph type="body" sz="quarter" idx="1"/>
          </p:nvPr>
        </p:nvSpPr>
        <p:spPr/>
        <p:txBody>
          <a:bodyPr/>
          <a:lstStyle/>
          <a:p>
            <a:pPr marL="139702" lvl="0" indent="0">
              <a:buNone/>
            </a:pPr>
            <a:r>
              <a:rPr lang="es-PE"/>
              <a:t>slidesppt.net</a:t>
            </a:r>
          </a:p>
          <a:p>
            <a:pPr marL="139702" lvl="0" indent="0">
              <a:buNone/>
            </a:pPr>
            <a:endParaRPr lang="es-ES"/>
          </a:p>
        </p:txBody>
      </p:sp>
    </p:spTree>
    <p:extLst>
      <p:ext uri="{BB962C8B-B14F-4D97-AF65-F5344CB8AC3E}">
        <p14:creationId xmlns:p14="http://schemas.microsoft.com/office/powerpoint/2010/main" val="2533958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947088-6AF8-4E4E-0277-274D4E7DC37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102B864B-149C-1D92-F5AF-0341552D0527}"/>
              </a:ext>
            </a:extLst>
          </p:cNvPr>
          <p:cNvSpPr txBox="1">
            <a:spLocks noGrp="1"/>
          </p:cNvSpPr>
          <p:nvPr>
            <p:ph type="body" sz="quarter" idx="1"/>
          </p:nvPr>
        </p:nvSpPr>
        <p:spPr/>
        <p:txBody>
          <a:bodyPr/>
          <a:lstStyle/>
          <a:p>
            <a:pPr marL="139702" lvl="0" indent="0">
              <a:buNone/>
            </a:pPr>
            <a:r>
              <a:rPr lang="es-PE" dirty="0"/>
              <a:t>slidesppt.net</a:t>
            </a:r>
          </a:p>
          <a:p>
            <a:pPr marL="139702" lvl="0" indent="0">
              <a:buNone/>
            </a:pPr>
            <a:endParaRPr lang="es-ES" dirty="0"/>
          </a:p>
        </p:txBody>
      </p:sp>
    </p:spTree>
    <p:extLst>
      <p:ext uri="{BB962C8B-B14F-4D97-AF65-F5344CB8AC3E}">
        <p14:creationId xmlns:p14="http://schemas.microsoft.com/office/powerpoint/2010/main" val="2561035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49" marR="0" lvl="0" indent="0" algn="l" defTabSz="914400" rtl="0" eaLnBrk="1" fontAlgn="auto" latinLnBrk="0" hangingPunct="1">
              <a:lnSpc>
                <a:spcPct val="100000"/>
              </a:lnSpc>
              <a:spcBef>
                <a:spcPct val="0"/>
              </a:spcBef>
              <a:spcAft>
                <a:spcPct val="0"/>
              </a:spcAft>
              <a:buClr>
                <a:srgbClr val="000000"/>
              </a:buClr>
              <a:buSzPts val="1100"/>
              <a:buFont typeface="Arial"/>
              <a:buNone/>
              <a:tabLst/>
              <a:defRPr/>
            </a:pPr>
            <a:r>
              <a:rPr lang="es-PE" dirty="0"/>
              <a:t>slidesppt.net</a:t>
            </a:r>
          </a:p>
          <a:p>
            <a:pPr marL="158749" indent="0">
              <a:buNone/>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98174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5</a:t>
            </a:fld>
            <a:endParaRPr lang="en-US"/>
          </a:p>
        </p:txBody>
      </p:sp>
    </p:spTree>
    <p:extLst>
      <p:ext uri="{BB962C8B-B14F-4D97-AF65-F5344CB8AC3E}">
        <p14:creationId xmlns:p14="http://schemas.microsoft.com/office/powerpoint/2010/main" val="3697949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6</a:t>
            </a:fld>
            <a:endParaRPr lang="en-US"/>
          </a:p>
        </p:txBody>
      </p:sp>
    </p:spTree>
    <p:extLst>
      <p:ext uri="{BB962C8B-B14F-4D97-AF65-F5344CB8AC3E}">
        <p14:creationId xmlns:p14="http://schemas.microsoft.com/office/powerpoint/2010/main" val="185693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7</a:t>
            </a:fld>
            <a:endParaRPr lang="en-US"/>
          </a:p>
        </p:txBody>
      </p:sp>
    </p:spTree>
    <p:extLst>
      <p:ext uri="{BB962C8B-B14F-4D97-AF65-F5344CB8AC3E}">
        <p14:creationId xmlns:p14="http://schemas.microsoft.com/office/powerpoint/2010/main" val="675436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8</a:t>
            </a:fld>
            <a:endParaRPr lang="en-US"/>
          </a:p>
        </p:txBody>
      </p:sp>
    </p:spTree>
    <p:extLst>
      <p:ext uri="{BB962C8B-B14F-4D97-AF65-F5344CB8AC3E}">
        <p14:creationId xmlns:p14="http://schemas.microsoft.com/office/powerpoint/2010/main" val="374791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9</a:t>
            </a:fld>
            <a:endParaRPr lang="en-US"/>
          </a:p>
        </p:txBody>
      </p:sp>
    </p:spTree>
    <p:extLst>
      <p:ext uri="{BB962C8B-B14F-4D97-AF65-F5344CB8AC3E}">
        <p14:creationId xmlns:p14="http://schemas.microsoft.com/office/powerpoint/2010/main" val="253865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10</a:t>
            </a:fld>
            <a:endParaRPr lang="en-US"/>
          </a:p>
        </p:txBody>
      </p:sp>
    </p:spTree>
    <p:extLst>
      <p:ext uri="{BB962C8B-B14F-4D97-AF65-F5344CB8AC3E}">
        <p14:creationId xmlns:p14="http://schemas.microsoft.com/office/powerpoint/2010/main" val="1411054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b="0" dirty="0">
                <a:solidFill>
                  <a:schemeClr val="accent2"/>
                </a:solidFill>
                <a:latin typeface="+mj-lt"/>
                <a:cs typeface="Arial" panose="020B0604020202020204" pitchFamily="34" charset="0"/>
              </a:rPr>
              <a:t>slidesppt.net</a:t>
            </a:r>
            <a:endParaRPr lang="ko-KR" altLang="en-US" b="0" dirty="0">
              <a:solidFill>
                <a:schemeClr val="accent2"/>
              </a:solidFill>
              <a:latin typeface="+mj-lt"/>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E18E302A-4970-4B70-B789-027B8B48D5F1}" type="slidenum">
              <a:rPr lang="en-US" smtClean="0"/>
              <a:t>11</a:t>
            </a:fld>
            <a:endParaRPr lang="en-US"/>
          </a:p>
        </p:txBody>
      </p:sp>
    </p:spTree>
    <p:extLst>
      <p:ext uri="{BB962C8B-B14F-4D97-AF65-F5344CB8AC3E}">
        <p14:creationId xmlns:p14="http://schemas.microsoft.com/office/powerpoint/2010/main" val="3617487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90C0-743E-2406-5610-09A3C0D741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6269CE-C4DD-FF83-2AAE-ACBCA5D43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A26126-70DC-47E9-C18F-4447970DE222}"/>
              </a:ext>
            </a:extLst>
          </p:cNvPr>
          <p:cNvSpPr>
            <a:spLocks noGrp="1"/>
          </p:cNvSpPr>
          <p:nvPr>
            <p:ph type="dt" sz="half" idx="10"/>
          </p:nvPr>
        </p:nvSpPr>
        <p:spPr/>
        <p:txBody>
          <a:bodyPr/>
          <a:lstStyle/>
          <a:p>
            <a:fld id="{D2A8284C-1BE9-493B-84EA-3EE5166511C5}" type="datetimeFigureOut">
              <a:rPr lang="en-US" smtClean="0"/>
              <a:t>3/25/2024</a:t>
            </a:fld>
            <a:endParaRPr lang="en-US"/>
          </a:p>
        </p:txBody>
      </p:sp>
      <p:sp>
        <p:nvSpPr>
          <p:cNvPr id="5" name="Footer Placeholder 4">
            <a:extLst>
              <a:ext uri="{FF2B5EF4-FFF2-40B4-BE49-F238E27FC236}">
                <a16:creationId xmlns:a16="http://schemas.microsoft.com/office/drawing/2014/main" id="{8FE255BA-8DFA-604F-0418-88294A875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C5D9B-D15C-A966-CEAB-6226FE7EA50F}"/>
              </a:ext>
            </a:extLst>
          </p:cNvPr>
          <p:cNvSpPr>
            <a:spLocks noGrp="1"/>
          </p:cNvSpPr>
          <p:nvPr>
            <p:ph type="sldNum" sz="quarter" idx="12"/>
          </p:nvPr>
        </p:nvSpPr>
        <p:spPr/>
        <p:txBody>
          <a:bodyPr/>
          <a:lstStyle/>
          <a:p>
            <a:fld id="{CFAE8035-1317-41D6-BC87-1EACACBE83F7}" type="slidenum">
              <a:rPr lang="en-US" smtClean="0"/>
              <a:t>‹Nº›</a:t>
            </a:fld>
            <a:endParaRPr lang="en-US"/>
          </a:p>
        </p:txBody>
      </p:sp>
    </p:spTree>
    <p:extLst>
      <p:ext uri="{BB962C8B-B14F-4D97-AF65-F5344CB8AC3E}">
        <p14:creationId xmlns:p14="http://schemas.microsoft.com/office/powerpoint/2010/main" val="179931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D5280-592D-79E2-DAD1-A5A0731076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D3500-FC36-B1E7-05DC-5B67E9BC2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378CE-41CF-2B23-EFBC-4A2846904A47}"/>
              </a:ext>
            </a:extLst>
          </p:cNvPr>
          <p:cNvSpPr>
            <a:spLocks noGrp="1"/>
          </p:cNvSpPr>
          <p:nvPr>
            <p:ph type="dt" sz="half" idx="10"/>
          </p:nvPr>
        </p:nvSpPr>
        <p:spPr/>
        <p:txBody>
          <a:bodyPr/>
          <a:lstStyle/>
          <a:p>
            <a:fld id="{D2A8284C-1BE9-493B-84EA-3EE5166511C5}" type="datetimeFigureOut">
              <a:rPr lang="en-US" smtClean="0"/>
              <a:t>3/25/2024</a:t>
            </a:fld>
            <a:endParaRPr lang="en-US"/>
          </a:p>
        </p:txBody>
      </p:sp>
      <p:sp>
        <p:nvSpPr>
          <p:cNvPr id="5" name="Footer Placeholder 4">
            <a:extLst>
              <a:ext uri="{FF2B5EF4-FFF2-40B4-BE49-F238E27FC236}">
                <a16:creationId xmlns:a16="http://schemas.microsoft.com/office/drawing/2014/main" id="{6A298E13-7B1D-5291-4E2D-0BC79D5C1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2D68F-54DB-1525-3B19-678E586852E2}"/>
              </a:ext>
            </a:extLst>
          </p:cNvPr>
          <p:cNvSpPr>
            <a:spLocks noGrp="1"/>
          </p:cNvSpPr>
          <p:nvPr>
            <p:ph type="sldNum" sz="quarter" idx="12"/>
          </p:nvPr>
        </p:nvSpPr>
        <p:spPr/>
        <p:txBody>
          <a:bodyPr/>
          <a:lstStyle/>
          <a:p>
            <a:fld id="{CFAE8035-1317-41D6-BC87-1EACACBE83F7}" type="slidenum">
              <a:rPr lang="en-US" smtClean="0"/>
              <a:t>‹Nº›</a:t>
            </a:fld>
            <a:endParaRPr lang="en-US"/>
          </a:p>
        </p:txBody>
      </p:sp>
    </p:spTree>
    <p:extLst>
      <p:ext uri="{BB962C8B-B14F-4D97-AF65-F5344CB8AC3E}">
        <p14:creationId xmlns:p14="http://schemas.microsoft.com/office/powerpoint/2010/main" val="36136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B0D304-7E77-53C9-D88D-E2A3F56F92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4D114A-7766-DF72-2FE5-322C954341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B246B-D45D-C595-B438-888D240BB718}"/>
              </a:ext>
            </a:extLst>
          </p:cNvPr>
          <p:cNvSpPr>
            <a:spLocks noGrp="1"/>
          </p:cNvSpPr>
          <p:nvPr>
            <p:ph type="dt" sz="half" idx="10"/>
          </p:nvPr>
        </p:nvSpPr>
        <p:spPr/>
        <p:txBody>
          <a:bodyPr/>
          <a:lstStyle/>
          <a:p>
            <a:fld id="{D2A8284C-1BE9-493B-84EA-3EE5166511C5}" type="datetimeFigureOut">
              <a:rPr lang="en-US" smtClean="0"/>
              <a:t>3/25/2024</a:t>
            </a:fld>
            <a:endParaRPr lang="en-US"/>
          </a:p>
        </p:txBody>
      </p:sp>
      <p:sp>
        <p:nvSpPr>
          <p:cNvPr id="5" name="Footer Placeholder 4">
            <a:extLst>
              <a:ext uri="{FF2B5EF4-FFF2-40B4-BE49-F238E27FC236}">
                <a16:creationId xmlns:a16="http://schemas.microsoft.com/office/drawing/2014/main" id="{C4FE66BD-7477-7853-234C-9919C617D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F60E4-63CB-83E6-512F-42B7930087B8}"/>
              </a:ext>
            </a:extLst>
          </p:cNvPr>
          <p:cNvSpPr>
            <a:spLocks noGrp="1"/>
          </p:cNvSpPr>
          <p:nvPr>
            <p:ph type="sldNum" sz="quarter" idx="12"/>
          </p:nvPr>
        </p:nvSpPr>
        <p:spPr/>
        <p:txBody>
          <a:bodyPr/>
          <a:lstStyle/>
          <a:p>
            <a:fld id="{CFAE8035-1317-41D6-BC87-1EACACBE83F7}" type="slidenum">
              <a:rPr lang="en-US" smtClean="0"/>
              <a:t>‹Nº›</a:t>
            </a:fld>
            <a:endParaRPr lang="en-US"/>
          </a:p>
        </p:txBody>
      </p:sp>
    </p:spTree>
    <p:extLst>
      <p:ext uri="{BB962C8B-B14F-4D97-AF65-F5344CB8AC3E}">
        <p14:creationId xmlns:p14="http://schemas.microsoft.com/office/powerpoint/2010/main" val="62416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81489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zigzag">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58603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9_Icon sets layout">
    <p:bg>
      <p:bgPr>
        <a:solidFill>
          <a:srgbClr val="FFFFFF"/>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A4931BB-DE77-C54F-53A1-B565FD0AB86E}"/>
              </a:ext>
            </a:extLst>
          </p:cNvPr>
          <p:cNvSpPr txBox="1">
            <a:spLocks noGrp="1"/>
          </p:cNvSpPr>
          <p:nvPr>
            <p:ph type="body" idx="4294967295"/>
          </p:nvPr>
        </p:nvSpPr>
        <p:spPr>
          <a:xfrm>
            <a:off x="323527" y="123481"/>
            <a:ext cx="11573195" cy="724241"/>
          </a:xfrm>
        </p:spPr>
        <p:txBody>
          <a:bodyPr anchor="ctr" anchorCtr="1"/>
          <a:lstStyle>
            <a:lvl1pPr marL="0" indent="0" algn="ctr">
              <a:buNone/>
              <a:defRPr lang="en-US" sz="5400">
                <a:solidFill>
                  <a:srgbClr val="000000"/>
                </a:solidFill>
                <a:latin typeface="Arial"/>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93C645EB-D34A-22EA-FD73-3FD7C00FE46F}"/>
              </a:ext>
            </a:extLst>
          </p:cNvPr>
          <p:cNvSpPr/>
          <p:nvPr/>
        </p:nvSpPr>
        <p:spPr>
          <a:xfrm>
            <a:off x="354019" y="1131600"/>
            <a:ext cx="3560771" cy="5402555"/>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2060"/>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A402E14D-756E-1DBC-4B51-84675D497515}"/>
              </a:ext>
            </a:extLst>
          </p:cNvPr>
          <p:cNvSpPr/>
          <p:nvPr/>
        </p:nvSpPr>
        <p:spPr>
          <a:xfrm>
            <a:off x="456481" y="1296681"/>
            <a:ext cx="130868" cy="426576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Arial"/>
              <a:ea typeface="맑은 고딕" pitchFamily="34"/>
            </a:endParaRPr>
          </a:p>
        </p:txBody>
      </p:sp>
      <p:grpSp>
        <p:nvGrpSpPr>
          <p:cNvPr id="5" name="Grupo 5">
            <a:extLst>
              <a:ext uri="{FF2B5EF4-FFF2-40B4-BE49-F238E27FC236}">
                <a16:creationId xmlns:a16="http://schemas.microsoft.com/office/drawing/2014/main" id="{EB86E802-22D5-A552-A3EF-0D319B58C9E6}"/>
              </a:ext>
            </a:extLst>
          </p:cNvPr>
          <p:cNvGrpSpPr/>
          <p:nvPr/>
        </p:nvGrpSpPr>
        <p:grpSpPr>
          <a:xfrm>
            <a:off x="1396044" y="1837568"/>
            <a:ext cx="2232245" cy="1861360"/>
            <a:chOff x="1047033" y="1378176"/>
            <a:chExt cx="1674184" cy="1396020"/>
          </a:xfrm>
        </p:grpSpPr>
        <p:sp>
          <p:nvSpPr>
            <p:cNvPr id="6" name="TextBox 57">
              <a:extLst>
                <a:ext uri="{FF2B5EF4-FFF2-40B4-BE49-F238E27FC236}">
                  <a16:creationId xmlns:a16="http://schemas.microsoft.com/office/drawing/2014/main" id="{CE01C597-36B0-FAE4-027F-2AD2EC8B6874}"/>
                </a:ext>
              </a:extLst>
            </p:cNvPr>
            <p:cNvSpPr txBox="1"/>
            <p:nvPr/>
          </p:nvSpPr>
          <p:spPr>
            <a:xfrm>
              <a:off x="1047033" y="1378176"/>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85CBB787-1CE0-09AC-C305-830139D7A871}"/>
                </a:ext>
              </a:extLst>
            </p:cNvPr>
            <p:cNvSpPr txBox="1"/>
            <p:nvPr/>
          </p:nvSpPr>
          <p:spPr>
            <a:xfrm>
              <a:off x="1047033" y="2012449"/>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8" name="TextBox 59">
            <a:extLst>
              <a:ext uri="{FF2B5EF4-FFF2-40B4-BE49-F238E27FC236}">
                <a16:creationId xmlns:a16="http://schemas.microsoft.com/office/drawing/2014/main" id="{8AFC9663-D762-915D-8F7A-F8F1F239B33C}"/>
              </a:ext>
            </a:extLst>
          </p:cNvPr>
          <p:cNvSpPr txBox="1"/>
          <p:nvPr/>
        </p:nvSpPr>
        <p:spPr>
          <a:xfrm>
            <a:off x="1613197" y="5833894"/>
            <a:ext cx="2232001" cy="400110"/>
          </a:xfrm>
          <a:prstGeom prst="rect">
            <a:avLst/>
          </a:prstGeom>
          <a:noFill/>
          <a:ln cap="flat">
            <a:noFill/>
          </a:ln>
        </p:spPr>
        <p:txBody>
          <a:bodyPr vert="horz" wrap="square" lIns="121920" tIns="60960" rIns="121920" bIns="60960" anchor="ctr" anchorCtr="0" compatLnSpc="1">
            <a:sp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9" name="TextBox 60">
            <a:extLst>
              <a:ext uri="{FF2B5EF4-FFF2-40B4-BE49-F238E27FC236}">
                <a16:creationId xmlns:a16="http://schemas.microsoft.com/office/drawing/2014/main" id="{D21995CA-9B3A-D451-8BB2-974A4AFB61D5}"/>
              </a:ext>
            </a:extLst>
          </p:cNvPr>
          <p:cNvSpPr txBox="1"/>
          <p:nvPr/>
        </p:nvSpPr>
        <p:spPr>
          <a:xfrm>
            <a:off x="910998" y="4021911"/>
            <a:ext cx="2717292" cy="1969770"/>
          </a:xfrm>
          <a:prstGeom prst="rect">
            <a:avLst/>
          </a:prstGeom>
          <a:noFill/>
          <a:ln cap="flat">
            <a:noFill/>
          </a:ln>
        </p:spPr>
        <p:txBody>
          <a:bodyPr vert="horz" wrap="square" lIns="121920" tIns="60960" rIns="121920" bIns="60960" anchor="ctr" anchorCtr="0" compatLnSpc="1">
            <a:spAutoFit/>
          </a:bodyPr>
          <a:lstStyle/>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GOOGLE SLIDES AND FREE </a:t>
            </a:r>
          </a:p>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PPT </a:t>
            </a:r>
          </a:p>
          <a:p>
            <a:pPr marL="0" marR="0" lvl="0" indent="0" algn="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AC31B639-0A00-7AD3-B943-4733B12A818F}"/>
              </a:ext>
            </a:extLst>
          </p:cNvPr>
          <p:cNvGrpSpPr/>
          <p:nvPr/>
        </p:nvGrpSpPr>
        <p:grpSpPr>
          <a:xfrm>
            <a:off x="567160" y="5403421"/>
            <a:ext cx="976456" cy="976456"/>
            <a:chOff x="425370" y="4052566"/>
            <a:chExt cx="732342" cy="732342"/>
          </a:xfrm>
        </p:grpSpPr>
        <p:sp>
          <p:nvSpPr>
            <p:cNvPr id="11" name="Lágrima 15">
              <a:extLst>
                <a:ext uri="{FF2B5EF4-FFF2-40B4-BE49-F238E27FC236}">
                  <a16:creationId xmlns:a16="http://schemas.microsoft.com/office/drawing/2014/main" id="{865B7709-F377-6664-4AB6-D5789A4DFBC3}"/>
                </a:ext>
              </a:extLst>
            </p:cNvPr>
            <p:cNvSpPr/>
            <p:nvPr/>
          </p:nvSpPr>
          <p:spPr>
            <a:xfrm rot="10799991">
              <a:off x="425370" y="4052566"/>
              <a:ext cx="732342" cy="732342"/>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grpSp>
          <p:nvGrpSpPr>
            <p:cNvPr id="12" name="Grupo 16">
              <a:extLst>
                <a:ext uri="{FF2B5EF4-FFF2-40B4-BE49-F238E27FC236}">
                  <a16:creationId xmlns:a16="http://schemas.microsoft.com/office/drawing/2014/main" id="{BD2B76BC-1158-0682-945E-99F2FCC87A9B}"/>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9AA430E4-9A41-4D8A-96C5-A344437F48D4}"/>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ah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0ABC26BE-E722-D3C2-BF55-E10D0FC45190}"/>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ah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61D05F47-ADF1-7050-B94F-C8530236295A}"/>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ah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94B2E619-06C7-E26F-6CBF-5E69C3B6A8BE}"/>
              </a:ext>
            </a:extLst>
          </p:cNvPr>
          <p:cNvSpPr/>
          <p:nvPr/>
        </p:nvSpPr>
        <p:spPr>
          <a:xfrm rot="5400013">
            <a:off x="2598573" y="5216744"/>
            <a:ext cx="101644" cy="222462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121920" tIns="60960" rIns="121920" bIns="60960" anchor="ctr" anchorCtr="1" compatLnSpc="1">
            <a:noAutofit/>
          </a:bodyPr>
          <a:lstStyle/>
          <a:p>
            <a:pPr marL="0" marR="0" lvl="0" indent="0" algn="ctr"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FFFFFF"/>
              </a:solidFill>
              <a:uFillTx/>
              <a:latin typeface="Arial"/>
              <a:ea typeface="맑은 고딕" pitchFamily="34"/>
            </a:endParaRPr>
          </a:p>
        </p:txBody>
      </p:sp>
      <p:grpSp>
        <p:nvGrpSpPr>
          <p:cNvPr id="17" name="Gráfico 10">
            <a:extLst>
              <a:ext uri="{FF2B5EF4-FFF2-40B4-BE49-F238E27FC236}">
                <a16:creationId xmlns:a16="http://schemas.microsoft.com/office/drawing/2014/main" id="{94DD1B93-C7A1-01F0-7475-D70BB9B4DF0E}"/>
              </a:ext>
            </a:extLst>
          </p:cNvPr>
          <p:cNvGrpSpPr/>
          <p:nvPr/>
        </p:nvGrpSpPr>
        <p:grpSpPr>
          <a:xfrm>
            <a:off x="627242" y="5458042"/>
            <a:ext cx="849367" cy="849367"/>
            <a:chOff x="470431" y="4093531"/>
            <a:chExt cx="637025" cy="637025"/>
          </a:xfrm>
        </p:grpSpPr>
        <p:sp>
          <p:nvSpPr>
            <p:cNvPr id="18" name="Forma libre: forma 30">
              <a:extLst>
                <a:ext uri="{FF2B5EF4-FFF2-40B4-BE49-F238E27FC236}">
                  <a16:creationId xmlns:a16="http://schemas.microsoft.com/office/drawing/2014/main" id="{B936A9F2-07FE-6B95-89AC-5DB37B7A4C95}"/>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2060"/>
            </a:solidFill>
            <a:ln cap="flat">
              <a:noFill/>
              <a:prstDash val="solid"/>
            </a:ln>
          </p:spPr>
          <p:txBody>
            <a:bodyPr vert="horz" wrap="square" lIns="91440" tIns="45720" rIns="91440" bIns="45720" anchor="ctr"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Forma libre: forma 31">
              <a:extLst>
                <a:ext uri="{FF2B5EF4-FFF2-40B4-BE49-F238E27FC236}">
                  <a16:creationId xmlns:a16="http://schemas.microsoft.com/office/drawing/2014/main" id="{8A5683C3-3075-FF7A-20D8-47FE9B5ECCDF}"/>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0" name="AutoShape 3">
            <a:extLst>
              <a:ext uri="{FF2B5EF4-FFF2-40B4-BE49-F238E27FC236}">
                <a16:creationId xmlns:a16="http://schemas.microsoft.com/office/drawing/2014/main" id="{429B1690-D134-6469-4283-9431D632239B}"/>
              </a:ext>
            </a:extLst>
          </p:cNvPr>
          <p:cNvSpPr/>
          <p:nvPr/>
        </p:nvSpPr>
        <p:spPr>
          <a:xfrm>
            <a:off x="725484" y="1171578"/>
            <a:ext cx="1084259" cy="1082673"/>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
        <p:nvSpPr>
          <p:cNvPr id="21" name="Freeform 5">
            <a:extLst>
              <a:ext uri="{FF2B5EF4-FFF2-40B4-BE49-F238E27FC236}">
                <a16:creationId xmlns:a16="http://schemas.microsoft.com/office/drawing/2014/main" id="{3A83B43E-8493-F602-350B-B21A9E528E59}"/>
              </a:ext>
            </a:extLst>
          </p:cNvPr>
          <p:cNvSpPr/>
          <p:nvPr/>
        </p:nvSpPr>
        <p:spPr>
          <a:xfrm>
            <a:off x="2885821" y="1303653"/>
            <a:ext cx="939576" cy="963411"/>
          </a:xfrm>
          <a:custGeom>
            <a:avLst/>
            <a:gdLst>
              <a:gd name="f0" fmla="val 10800000"/>
              <a:gd name="f1" fmla="val 5400000"/>
              <a:gd name="f2" fmla="val 180"/>
              <a:gd name="f3" fmla="val w"/>
              <a:gd name="f4" fmla="val h"/>
              <a:gd name="f5" fmla="val 0"/>
              <a:gd name="f6" fmla="val 285"/>
              <a:gd name="f7" fmla="val 286"/>
              <a:gd name="f8" fmla="val 265"/>
              <a:gd name="f9" fmla="val 21"/>
              <a:gd name="f10" fmla="val 9"/>
              <a:gd name="f11" fmla="val 20"/>
              <a:gd name="f12" fmla="val 32"/>
              <a:gd name="f13" fmla="val 41"/>
              <a:gd name="f14" fmla="val 244"/>
              <a:gd name="f15" fmla="val 266"/>
              <a:gd name="f16" fmla="val 277"/>
              <a:gd name="f17" fmla="val 254"/>
              <a:gd name="f18" fmla="val 276"/>
              <a:gd name="f19" fmla="val 22"/>
              <a:gd name="f20" fmla="+- 0 0 -90"/>
              <a:gd name="f21" fmla="*/ f3 1 285"/>
              <a:gd name="f22" fmla="*/ f4 1 286"/>
              <a:gd name="f23" fmla="val f5"/>
              <a:gd name="f24" fmla="val f6"/>
              <a:gd name="f25" fmla="val f7"/>
              <a:gd name="f26" fmla="*/ f20 f0 1"/>
              <a:gd name="f27" fmla="+- f25 0 f23"/>
              <a:gd name="f28" fmla="+- f24 0 f23"/>
              <a:gd name="f29" fmla="*/ f26 1 f2"/>
              <a:gd name="f30" fmla="*/ f28 1 285"/>
              <a:gd name="f31" fmla="*/ f27 1 286"/>
              <a:gd name="f32" fmla="*/ 265 f28 1"/>
              <a:gd name="f33" fmla="*/ 0 f27 1"/>
              <a:gd name="f34" fmla="*/ 21 f28 1"/>
              <a:gd name="f35" fmla="*/ 0 f28 1"/>
              <a:gd name="f36" fmla="*/ 20 f27 1"/>
              <a:gd name="f37" fmla="*/ 41 f27 1"/>
              <a:gd name="f38" fmla="*/ 244 f28 1"/>
              <a:gd name="f39" fmla="*/ 266 f27 1"/>
              <a:gd name="f40" fmla="*/ 286 f27 1"/>
              <a:gd name="f41" fmla="*/ 285 f28 1"/>
              <a:gd name="f42" fmla="*/ 22 f27 1"/>
              <a:gd name="f43" fmla="*/ 21 f27 1"/>
              <a:gd name="f44" fmla="+- f29 0 f1"/>
              <a:gd name="f45" fmla="*/ f32 1 285"/>
              <a:gd name="f46" fmla="*/ f33 1 286"/>
              <a:gd name="f47" fmla="*/ f34 1 285"/>
              <a:gd name="f48" fmla="*/ f35 1 285"/>
              <a:gd name="f49" fmla="*/ f36 1 286"/>
              <a:gd name="f50" fmla="*/ f37 1 286"/>
              <a:gd name="f51" fmla="*/ f38 1 285"/>
              <a:gd name="f52" fmla="*/ f39 1 286"/>
              <a:gd name="f53" fmla="*/ f40 1 286"/>
              <a:gd name="f54" fmla="*/ f41 1 285"/>
              <a:gd name="f55" fmla="*/ f42 1 286"/>
              <a:gd name="f56" fmla="*/ f43 1 286"/>
              <a:gd name="f57" fmla="*/ 0 1 f30"/>
              <a:gd name="f58" fmla="*/ f24 1 f30"/>
              <a:gd name="f59" fmla="*/ 0 1 f31"/>
              <a:gd name="f60" fmla="*/ f25 1 f31"/>
              <a:gd name="f61" fmla="*/ f45 1 f30"/>
              <a:gd name="f62" fmla="*/ f46 1 f31"/>
              <a:gd name="f63" fmla="*/ f47 1 f30"/>
              <a:gd name="f64" fmla="*/ f48 1 f30"/>
              <a:gd name="f65" fmla="*/ f49 1 f31"/>
              <a:gd name="f66" fmla="*/ f50 1 f31"/>
              <a:gd name="f67" fmla="*/ f51 1 f30"/>
              <a:gd name="f68" fmla="*/ f52 1 f31"/>
              <a:gd name="f69" fmla="*/ f53 1 f31"/>
              <a:gd name="f70" fmla="*/ f54 1 f30"/>
              <a:gd name="f71" fmla="*/ f55 1 f31"/>
              <a:gd name="f72" fmla="*/ f56 1 f31"/>
              <a:gd name="f73" fmla="*/ f57 f21 1"/>
              <a:gd name="f74" fmla="*/ f58 f21 1"/>
              <a:gd name="f75" fmla="*/ f60 f22 1"/>
              <a:gd name="f76" fmla="*/ f59 f22 1"/>
              <a:gd name="f77" fmla="*/ f61 f21 1"/>
              <a:gd name="f78" fmla="*/ f62 f22 1"/>
              <a:gd name="f79" fmla="*/ f63 f21 1"/>
              <a:gd name="f80" fmla="*/ f64 f21 1"/>
              <a:gd name="f81" fmla="*/ f65 f22 1"/>
              <a:gd name="f82" fmla="*/ f66 f22 1"/>
              <a:gd name="f83" fmla="*/ f67 f21 1"/>
              <a:gd name="f84" fmla="*/ f68 f22 1"/>
              <a:gd name="f85" fmla="*/ f69 f22 1"/>
              <a:gd name="f86" fmla="*/ f70 f21 1"/>
              <a:gd name="f87" fmla="*/ f71 f22 1"/>
              <a:gd name="f88" fmla="*/ f72 f22 1"/>
            </a:gdLst>
            <a:ahLst/>
            <a:cxnLst>
              <a:cxn ang="3cd4">
                <a:pos x="hc" y="t"/>
              </a:cxn>
              <a:cxn ang="0">
                <a:pos x="r" y="vc"/>
              </a:cxn>
              <a:cxn ang="cd4">
                <a:pos x="hc" y="b"/>
              </a:cxn>
              <a:cxn ang="cd2">
                <a:pos x="l" y="vc"/>
              </a:cxn>
              <a:cxn ang="f44">
                <a:pos x="f77" y="f78"/>
              </a:cxn>
              <a:cxn ang="f44">
                <a:pos x="f79" y="f78"/>
              </a:cxn>
              <a:cxn ang="f44">
                <a:pos x="f80" y="f81"/>
              </a:cxn>
              <a:cxn ang="f44">
                <a:pos x="f79" y="f82"/>
              </a:cxn>
              <a:cxn ang="f44">
                <a:pos x="f83" y="f82"/>
              </a:cxn>
              <a:cxn ang="f44">
                <a:pos x="f83" y="f84"/>
              </a:cxn>
              <a:cxn ang="f44">
                <a:pos x="f77" y="f85"/>
              </a:cxn>
              <a:cxn ang="f44">
                <a:pos x="f86" y="f84"/>
              </a:cxn>
              <a:cxn ang="f44">
                <a:pos x="f86" y="f87"/>
              </a:cxn>
              <a:cxn ang="f44">
                <a:pos x="f86" y="f88"/>
              </a:cxn>
              <a:cxn ang="f44">
                <a:pos x="f86" y="f81"/>
              </a:cxn>
              <a:cxn ang="f44">
                <a:pos x="f77" y="f78"/>
              </a:cxn>
            </a:cxnLst>
            <a:rect l="f73" t="f76" r="f74" b="f75"/>
            <a:pathLst>
              <a:path w="285" h="286">
                <a:moveTo>
                  <a:pt x="f8" y="f5"/>
                </a:moveTo>
                <a:cubicBezTo>
                  <a:pt x="f9" y="f5"/>
                  <a:pt x="f9" y="f5"/>
                  <a:pt x="f9" y="f5"/>
                </a:cubicBezTo>
                <a:cubicBezTo>
                  <a:pt x="f10" y="f5"/>
                  <a:pt x="f5" y="f10"/>
                  <a:pt x="f5" y="f11"/>
                </a:cubicBezTo>
                <a:cubicBezTo>
                  <a:pt x="f5" y="f12"/>
                  <a:pt x="f10" y="f13"/>
                  <a:pt x="f9" y="f13"/>
                </a:cubicBezTo>
                <a:cubicBezTo>
                  <a:pt x="f14" y="f13"/>
                  <a:pt x="f14" y="f13"/>
                  <a:pt x="f14" y="f13"/>
                </a:cubicBezTo>
                <a:cubicBezTo>
                  <a:pt x="f14" y="f15"/>
                  <a:pt x="f14" y="f15"/>
                  <a:pt x="f14" y="f15"/>
                </a:cubicBezTo>
                <a:cubicBezTo>
                  <a:pt x="f14" y="f16"/>
                  <a:pt x="f17" y="f7"/>
                  <a:pt x="f8" y="f7"/>
                </a:cubicBezTo>
                <a:cubicBezTo>
                  <a:pt x="f18" y="f7"/>
                  <a:pt x="f6" y="f16"/>
                  <a:pt x="f6" y="f15"/>
                </a:cubicBezTo>
                <a:cubicBezTo>
                  <a:pt x="f6" y="f19"/>
                  <a:pt x="f6" y="f19"/>
                  <a:pt x="f6" y="f19"/>
                </a:cubicBezTo>
                <a:cubicBezTo>
                  <a:pt x="f6" y="f9"/>
                  <a:pt x="f6" y="f9"/>
                  <a:pt x="f6" y="f9"/>
                </a:cubicBezTo>
                <a:cubicBezTo>
                  <a:pt x="f6" y="f11"/>
                  <a:pt x="f6" y="f11"/>
                  <a:pt x="f6" y="f11"/>
                </a:cubicBezTo>
                <a:cubicBezTo>
                  <a:pt x="f6" y="f10"/>
                  <a:pt x="f18" y="f5"/>
                  <a:pt x="f8" y="f5"/>
                </a:cubicBezTo>
              </a:path>
            </a:pathLst>
          </a:custGeom>
          <a:noFill/>
          <a:ln cap="flat">
            <a:noFill/>
            <a:prstDash val="solid"/>
          </a:ln>
        </p:spPr>
        <p:txBody>
          <a:bodyPr vert="horz" wrap="square" lIns="91440" tIns="45720" rIns="91440" bIns="45720" anchor="t" anchorCtr="0" compatLnSpc="1">
            <a:noAutofit/>
          </a:bodyPr>
          <a:lstStyle/>
          <a:p>
            <a:pPr marL="0" marR="0" lvl="0" indent="0" algn="l" defTabSz="121917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50036409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noChangeAspect="1"/>
          </p:cNvSpPr>
          <p:nvPr>
            <p:ph type="pic" sz="quarter" idx="11"/>
          </p:nvPr>
        </p:nvSpPr>
        <p:spPr>
          <a:xfrm>
            <a:off x="-29319" y="-16295"/>
            <a:ext cx="12220223" cy="3299262"/>
          </a:xfrm>
          <a:custGeom>
            <a:avLst/>
            <a:gdLst>
              <a:gd name="connsiteX0" fmla="*/ 11841540 w 12204700"/>
              <a:gd name="connsiteY0" fmla="*/ 2252559 h 6824132"/>
              <a:gd name="connsiteX1" fmla="*/ 8242149 w 12204700"/>
              <a:gd name="connsiteY1" fmla="*/ 6607486 h 6824132"/>
              <a:gd name="connsiteX2" fmla="*/ 3962714 w 12204700"/>
              <a:gd name="connsiteY2" fmla="*/ 6607520 h 6824132"/>
              <a:gd name="connsiteX3" fmla="*/ 363023 w 12204700"/>
              <a:gd name="connsiteY3" fmla="*/ 2252771 h 6824132"/>
              <a:gd name="connsiteX4" fmla="*/ 11841540 w 12204700"/>
              <a:gd name="connsiteY4" fmla="*/ 2252559 h 6824132"/>
              <a:gd name="connsiteX0" fmla="*/ 12144352 w 12509100"/>
              <a:gd name="connsiteY0" fmla="*/ 0 h 4571572"/>
              <a:gd name="connsiteX1" fmla="*/ 8544961 w 12509100"/>
              <a:gd name="connsiteY1" fmla="*/ 4354927 h 4571572"/>
              <a:gd name="connsiteX2" fmla="*/ 4265526 w 12509100"/>
              <a:gd name="connsiteY2" fmla="*/ 4354961 h 4571572"/>
              <a:gd name="connsiteX3" fmla="*/ 327168 w 12509100"/>
              <a:gd name="connsiteY3" fmla="*/ 880745 h 4571572"/>
              <a:gd name="connsiteX4" fmla="*/ 12144352 w 12509100"/>
              <a:gd name="connsiteY4" fmla="*/ 0 h 4571572"/>
              <a:gd name="connsiteX0" fmla="*/ 11861689 w 12226437"/>
              <a:gd name="connsiteY0" fmla="*/ 0 h 4571572"/>
              <a:gd name="connsiteX1" fmla="*/ 8262298 w 12226437"/>
              <a:gd name="connsiteY1" fmla="*/ 4354927 h 4571572"/>
              <a:gd name="connsiteX2" fmla="*/ 3982863 w 12226437"/>
              <a:gd name="connsiteY2" fmla="*/ 4354961 h 4571572"/>
              <a:gd name="connsiteX3" fmla="*/ 44505 w 12226437"/>
              <a:gd name="connsiteY3" fmla="*/ 880745 h 4571572"/>
              <a:gd name="connsiteX4" fmla="*/ 11861689 w 12226437"/>
              <a:gd name="connsiteY4" fmla="*/ 0 h 4571572"/>
              <a:gd name="connsiteX0" fmla="*/ 11879237 w 12243985"/>
              <a:gd name="connsiteY0" fmla="*/ 0 h 4571572"/>
              <a:gd name="connsiteX1" fmla="*/ 8279846 w 12243985"/>
              <a:gd name="connsiteY1" fmla="*/ 4354927 h 4571572"/>
              <a:gd name="connsiteX2" fmla="*/ 4000411 w 12243985"/>
              <a:gd name="connsiteY2" fmla="*/ 4354961 h 4571572"/>
              <a:gd name="connsiteX3" fmla="*/ 62053 w 12243985"/>
              <a:gd name="connsiteY3" fmla="*/ 880745 h 4571572"/>
              <a:gd name="connsiteX4" fmla="*/ 11879237 w 12243985"/>
              <a:gd name="connsiteY4" fmla="*/ 0 h 4571572"/>
              <a:gd name="connsiteX0" fmla="*/ 11862107 w 12084422"/>
              <a:gd name="connsiteY0" fmla="*/ 0 h 5042888"/>
              <a:gd name="connsiteX1" fmla="*/ 8262716 w 12084422"/>
              <a:gd name="connsiteY1" fmla="*/ 4354927 h 5042888"/>
              <a:gd name="connsiteX2" fmla="*/ 4609814 w 12084422"/>
              <a:gd name="connsiteY2" fmla="*/ 4862961 h 5042888"/>
              <a:gd name="connsiteX3" fmla="*/ 44923 w 12084422"/>
              <a:gd name="connsiteY3" fmla="*/ 880745 h 5042888"/>
              <a:gd name="connsiteX4" fmla="*/ 11862107 w 12084422"/>
              <a:gd name="connsiteY4" fmla="*/ 0 h 5042888"/>
              <a:gd name="connsiteX0" fmla="*/ 11862107 w 12084422"/>
              <a:gd name="connsiteY0" fmla="*/ 0 h 4911508"/>
              <a:gd name="connsiteX1" fmla="*/ 8262716 w 12084422"/>
              <a:gd name="connsiteY1" fmla="*/ 4354927 h 4911508"/>
              <a:gd name="connsiteX2" fmla="*/ 4609814 w 12084422"/>
              <a:gd name="connsiteY2" fmla="*/ 4862961 h 4911508"/>
              <a:gd name="connsiteX3" fmla="*/ 44923 w 12084422"/>
              <a:gd name="connsiteY3" fmla="*/ 880745 h 4911508"/>
              <a:gd name="connsiteX4" fmla="*/ 11862107 w 12084422"/>
              <a:gd name="connsiteY4" fmla="*/ 0 h 4911508"/>
              <a:gd name="connsiteX0" fmla="*/ 11862107 w 12084422"/>
              <a:gd name="connsiteY0" fmla="*/ 0 h 4911508"/>
              <a:gd name="connsiteX1" fmla="*/ 8262716 w 12084422"/>
              <a:gd name="connsiteY1" fmla="*/ 4354927 h 4911508"/>
              <a:gd name="connsiteX2" fmla="*/ 4609814 w 12084422"/>
              <a:gd name="connsiteY2" fmla="*/ 4862961 h 4911508"/>
              <a:gd name="connsiteX3" fmla="*/ 44923 w 12084422"/>
              <a:gd name="connsiteY3" fmla="*/ 880745 h 4911508"/>
              <a:gd name="connsiteX4" fmla="*/ 11862107 w 12084422"/>
              <a:gd name="connsiteY4" fmla="*/ 0 h 4911508"/>
              <a:gd name="connsiteX0" fmla="*/ 11862107 w 12198970"/>
              <a:gd name="connsiteY0" fmla="*/ 0 h 4862961"/>
              <a:gd name="connsiteX1" fmla="*/ 9786716 w 12198970"/>
              <a:gd name="connsiteY1" fmla="*/ 3846927 h 4862961"/>
              <a:gd name="connsiteX2" fmla="*/ 4609814 w 12198970"/>
              <a:gd name="connsiteY2" fmla="*/ 4862961 h 4862961"/>
              <a:gd name="connsiteX3" fmla="*/ 44923 w 12198970"/>
              <a:gd name="connsiteY3" fmla="*/ 880745 h 4862961"/>
              <a:gd name="connsiteX4" fmla="*/ 11862107 w 12198970"/>
              <a:gd name="connsiteY4" fmla="*/ 0 h 4862961"/>
              <a:gd name="connsiteX0" fmla="*/ 12166907 w 12477103"/>
              <a:gd name="connsiteY0" fmla="*/ 50588 h 3982216"/>
              <a:gd name="connsiteX1" fmla="*/ 9786716 w 12477103"/>
              <a:gd name="connsiteY1" fmla="*/ 2966182 h 3982216"/>
              <a:gd name="connsiteX2" fmla="*/ 4609814 w 12477103"/>
              <a:gd name="connsiteY2" fmla="*/ 3982216 h 3982216"/>
              <a:gd name="connsiteX3" fmla="*/ 44923 w 12477103"/>
              <a:gd name="connsiteY3" fmla="*/ 0 h 3982216"/>
              <a:gd name="connsiteX4" fmla="*/ 12166907 w 12477103"/>
              <a:gd name="connsiteY4" fmla="*/ 50588 h 3982216"/>
              <a:gd name="connsiteX0" fmla="*/ 12166907 w 12216911"/>
              <a:gd name="connsiteY0" fmla="*/ 50588 h 3982216"/>
              <a:gd name="connsiteX1" fmla="*/ 9786716 w 12216911"/>
              <a:gd name="connsiteY1" fmla="*/ 2966182 h 3982216"/>
              <a:gd name="connsiteX2" fmla="*/ 4609814 w 12216911"/>
              <a:gd name="connsiteY2" fmla="*/ 3982216 h 3982216"/>
              <a:gd name="connsiteX3" fmla="*/ 44923 w 12216911"/>
              <a:gd name="connsiteY3" fmla="*/ 0 h 3982216"/>
              <a:gd name="connsiteX4" fmla="*/ 12166907 w 12216911"/>
              <a:gd name="connsiteY4" fmla="*/ 50588 h 3982216"/>
              <a:gd name="connsiteX0" fmla="*/ 12166907 w 12169781"/>
              <a:gd name="connsiteY0" fmla="*/ 50588 h 3982216"/>
              <a:gd name="connsiteX1" fmla="*/ 9786716 w 12169781"/>
              <a:gd name="connsiteY1" fmla="*/ 2966182 h 3982216"/>
              <a:gd name="connsiteX2" fmla="*/ 4609814 w 12169781"/>
              <a:gd name="connsiteY2" fmla="*/ 3982216 h 3982216"/>
              <a:gd name="connsiteX3" fmla="*/ 44923 w 12169781"/>
              <a:gd name="connsiteY3" fmla="*/ 0 h 3982216"/>
              <a:gd name="connsiteX4" fmla="*/ 12166907 w 12169781"/>
              <a:gd name="connsiteY4" fmla="*/ 50588 h 3982216"/>
              <a:gd name="connsiteX0" fmla="*/ 12217707 w 12220487"/>
              <a:gd name="connsiteY0" fmla="*/ 16721 h 3982216"/>
              <a:gd name="connsiteX1" fmla="*/ 9786716 w 12220487"/>
              <a:gd name="connsiteY1" fmla="*/ 2966182 h 3982216"/>
              <a:gd name="connsiteX2" fmla="*/ 4609814 w 12220487"/>
              <a:gd name="connsiteY2" fmla="*/ 3982216 h 3982216"/>
              <a:gd name="connsiteX3" fmla="*/ 44923 w 12220487"/>
              <a:gd name="connsiteY3" fmla="*/ 0 h 3982216"/>
              <a:gd name="connsiteX4" fmla="*/ 12217707 w 12220487"/>
              <a:gd name="connsiteY4" fmla="*/ 16721 h 3982216"/>
              <a:gd name="connsiteX0" fmla="*/ 12174102 w 12176882"/>
              <a:gd name="connsiteY0" fmla="*/ 16721 h 3982216"/>
              <a:gd name="connsiteX1" fmla="*/ 9743111 w 12176882"/>
              <a:gd name="connsiteY1" fmla="*/ 2966182 h 3982216"/>
              <a:gd name="connsiteX2" fmla="*/ 4566209 w 12176882"/>
              <a:gd name="connsiteY2" fmla="*/ 3982216 h 3982216"/>
              <a:gd name="connsiteX3" fmla="*/ 1318 w 12176882"/>
              <a:gd name="connsiteY3" fmla="*/ 0 h 3982216"/>
              <a:gd name="connsiteX4" fmla="*/ 12174102 w 12176882"/>
              <a:gd name="connsiteY4" fmla="*/ 16721 h 3982216"/>
              <a:gd name="connsiteX0" fmla="*/ 13606014 w 13612477"/>
              <a:gd name="connsiteY0" fmla="*/ 16721 h 3150828"/>
              <a:gd name="connsiteX1" fmla="*/ 11175023 w 13612477"/>
              <a:gd name="connsiteY1" fmla="*/ 2966182 h 3150828"/>
              <a:gd name="connsiteX2" fmla="*/ 1392254 w 13612477"/>
              <a:gd name="connsiteY2" fmla="*/ 2864616 h 3150828"/>
              <a:gd name="connsiteX3" fmla="*/ 1433230 w 13612477"/>
              <a:gd name="connsiteY3" fmla="*/ 0 h 3150828"/>
              <a:gd name="connsiteX4" fmla="*/ 13606014 w 13612477"/>
              <a:gd name="connsiteY4" fmla="*/ 16721 h 3150828"/>
              <a:gd name="connsiteX0" fmla="*/ 12213760 w 12220223"/>
              <a:gd name="connsiteY0" fmla="*/ 16721 h 3150828"/>
              <a:gd name="connsiteX1" fmla="*/ 9782769 w 12220223"/>
              <a:gd name="connsiteY1" fmla="*/ 2966182 h 3150828"/>
              <a:gd name="connsiteX2" fmla="*/ 0 w 12220223"/>
              <a:gd name="connsiteY2" fmla="*/ 2864616 h 3150828"/>
              <a:gd name="connsiteX3" fmla="*/ 40976 w 12220223"/>
              <a:gd name="connsiteY3" fmla="*/ 0 h 3150828"/>
              <a:gd name="connsiteX4" fmla="*/ 12213760 w 12220223"/>
              <a:gd name="connsiteY4" fmla="*/ 16721 h 3150828"/>
              <a:gd name="connsiteX0" fmla="*/ 12213760 w 12220223"/>
              <a:gd name="connsiteY0" fmla="*/ 16721 h 3264501"/>
              <a:gd name="connsiteX1" fmla="*/ 9782769 w 12220223"/>
              <a:gd name="connsiteY1" fmla="*/ 2966182 h 3264501"/>
              <a:gd name="connsiteX2" fmla="*/ 0 w 12220223"/>
              <a:gd name="connsiteY2" fmla="*/ 2864616 h 3264501"/>
              <a:gd name="connsiteX3" fmla="*/ 40976 w 12220223"/>
              <a:gd name="connsiteY3" fmla="*/ 0 h 3264501"/>
              <a:gd name="connsiteX4" fmla="*/ 12213760 w 12220223"/>
              <a:gd name="connsiteY4" fmla="*/ 16721 h 3264501"/>
              <a:gd name="connsiteX0" fmla="*/ 12213760 w 12220223"/>
              <a:gd name="connsiteY0" fmla="*/ 16721 h 3264501"/>
              <a:gd name="connsiteX1" fmla="*/ 9782769 w 12220223"/>
              <a:gd name="connsiteY1" fmla="*/ 2966182 h 3264501"/>
              <a:gd name="connsiteX2" fmla="*/ 0 w 12220223"/>
              <a:gd name="connsiteY2" fmla="*/ 2864616 h 3264501"/>
              <a:gd name="connsiteX3" fmla="*/ 40976 w 12220223"/>
              <a:gd name="connsiteY3" fmla="*/ 0 h 3264501"/>
              <a:gd name="connsiteX4" fmla="*/ 12213760 w 12220223"/>
              <a:gd name="connsiteY4" fmla="*/ 16721 h 3264501"/>
              <a:gd name="connsiteX0" fmla="*/ 12213760 w 12220223"/>
              <a:gd name="connsiteY0" fmla="*/ 16721 h 3042558"/>
              <a:gd name="connsiteX1" fmla="*/ 9782769 w 12220223"/>
              <a:gd name="connsiteY1" fmla="*/ 2966182 h 3042558"/>
              <a:gd name="connsiteX2" fmla="*/ 0 w 12220223"/>
              <a:gd name="connsiteY2" fmla="*/ 2017950 h 3042558"/>
              <a:gd name="connsiteX3" fmla="*/ 40976 w 12220223"/>
              <a:gd name="connsiteY3" fmla="*/ 0 h 3042558"/>
              <a:gd name="connsiteX4" fmla="*/ 12213760 w 12220223"/>
              <a:gd name="connsiteY4" fmla="*/ 16721 h 3042558"/>
              <a:gd name="connsiteX0" fmla="*/ 12213760 w 12220223"/>
              <a:gd name="connsiteY0" fmla="*/ 16721 h 3299262"/>
              <a:gd name="connsiteX1" fmla="*/ 9782769 w 12220223"/>
              <a:gd name="connsiteY1" fmla="*/ 2966182 h 3299262"/>
              <a:gd name="connsiteX2" fmla="*/ 0 w 12220223"/>
              <a:gd name="connsiteY2" fmla="*/ 2017950 h 3299262"/>
              <a:gd name="connsiteX3" fmla="*/ 40976 w 12220223"/>
              <a:gd name="connsiteY3" fmla="*/ 0 h 3299262"/>
              <a:gd name="connsiteX4" fmla="*/ 12213760 w 12220223"/>
              <a:gd name="connsiteY4" fmla="*/ 16721 h 329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0223" h="3299262">
                <a:moveTo>
                  <a:pt x="12213760" y="16721"/>
                </a:moveTo>
                <a:cubicBezTo>
                  <a:pt x="12282921" y="1926969"/>
                  <a:pt x="11818396" y="2632644"/>
                  <a:pt x="9782769" y="2966182"/>
                </a:cubicBezTo>
                <a:cubicBezTo>
                  <a:pt x="7747142" y="3299720"/>
                  <a:pt x="3953585" y="3813844"/>
                  <a:pt x="0" y="2017950"/>
                </a:cubicBezTo>
                <a:cubicBezTo>
                  <a:pt x="19120" y="-42844"/>
                  <a:pt x="-11013" y="809576"/>
                  <a:pt x="40976" y="0"/>
                </a:cubicBezTo>
                <a:lnTo>
                  <a:pt x="12213760" y="16721"/>
                </a:lnTo>
                <a:close/>
              </a:path>
            </a:pathLst>
          </a:custGeom>
        </p:spPr>
        <p:txBody>
          <a:bodyPr/>
          <a:lstStyle/>
          <a:p>
            <a:endParaRPr lang="en-US"/>
          </a:p>
        </p:txBody>
      </p:sp>
    </p:spTree>
    <p:extLst>
      <p:ext uri="{BB962C8B-B14F-4D97-AF65-F5344CB8AC3E}">
        <p14:creationId xmlns:p14="http://schemas.microsoft.com/office/powerpoint/2010/main" val="405241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4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D621-78F5-1CD6-71C3-93F05FF697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B398C8-5C35-4B39-1EB0-B1BC53E352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BE5FF-85BE-DDB5-7F5F-82F116724474}"/>
              </a:ext>
            </a:extLst>
          </p:cNvPr>
          <p:cNvSpPr>
            <a:spLocks noGrp="1"/>
          </p:cNvSpPr>
          <p:nvPr>
            <p:ph type="dt" sz="half" idx="10"/>
          </p:nvPr>
        </p:nvSpPr>
        <p:spPr/>
        <p:txBody>
          <a:bodyPr/>
          <a:lstStyle/>
          <a:p>
            <a:fld id="{D2A8284C-1BE9-493B-84EA-3EE5166511C5}" type="datetimeFigureOut">
              <a:rPr lang="en-US" smtClean="0"/>
              <a:t>3/25/2024</a:t>
            </a:fld>
            <a:endParaRPr lang="en-US"/>
          </a:p>
        </p:txBody>
      </p:sp>
      <p:sp>
        <p:nvSpPr>
          <p:cNvPr id="5" name="Footer Placeholder 4">
            <a:extLst>
              <a:ext uri="{FF2B5EF4-FFF2-40B4-BE49-F238E27FC236}">
                <a16:creationId xmlns:a16="http://schemas.microsoft.com/office/drawing/2014/main" id="{79126939-BE34-E1B4-782D-15E93C8BB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50771-AD64-F8AF-8A7C-AF82E37AD17B}"/>
              </a:ext>
            </a:extLst>
          </p:cNvPr>
          <p:cNvSpPr>
            <a:spLocks noGrp="1"/>
          </p:cNvSpPr>
          <p:nvPr>
            <p:ph type="sldNum" sz="quarter" idx="12"/>
          </p:nvPr>
        </p:nvSpPr>
        <p:spPr/>
        <p:txBody>
          <a:bodyPr/>
          <a:lstStyle/>
          <a:p>
            <a:fld id="{CFAE8035-1317-41D6-BC87-1EACACBE83F7}" type="slidenum">
              <a:rPr lang="en-US" smtClean="0"/>
              <a:t>‹Nº›</a:t>
            </a:fld>
            <a:endParaRPr lang="en-US"/>
          </a:p>
        </p:txBody>
      </p:sp>
    </p:spTree>
    <p:extLst>
      <p:ext uri="{BB962C8B-B14F-4D97-AF65-F5344CB8AC3E}">
        <p14:creationId xmlns:p14="http://schemas.microsoft.com/office/powerpoint/2010/main" val="137203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FAC1A-F49B-3229-4640-B363C78764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5F2D41-4AC3-FCCC-2B89-93567D288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72A289-3B89-0281-7D08-B8449B532C38}"/>
              </a:ext>
            </a:extLst>
          </p:cNvPr>
          <p:cNvSpPr>
            <a:spLocks noGrp="1"/>
          </p:cNvSpPr>
          <p:nvPr>
            <p:ph type="dt" sz="half" idx="10"/>
          </p:nvPr>
        </p:nvSpPr>
        <p:spPr/>
        <p:txBody>
          <a:bodyPr/>
          <a:lstStyle/>
          <a:p>
            <a:fld id="{D2A8284C-1BE9-493B-84EA-3EE5166511C5}" type="datetimeFigureOut">
              <a:rPr lang="en-US" smtClean="0"/>
              <a:t>3/25/2024</a:t>
            </a:fld>
            <a:endParaRPr lang="en-US"/>
          </a:p>
        </p:txBody>
      </p:sp>
      <p:sp>
        <p:nvSpPr>
          <p:cNvPr id="5" name="Footer Placeholder 4">
            <a:extLst>
              <a:ext uri="{FF2B5EF4-FFF2-40B4-BE49-F238E27FC236}">
                <a16:creationId xmlns:a16="http://schemas.microsoft.com/office/drawing/2014/main" id="{4AD094E0-1154-AF20-119B-B3B3CAFA0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4A2DD-6EDB-93BC-1954-B5AF9E15E9B0}"/>
              </a:ext>
            </a:extLst>
          </p:cNvPr>
          <p:cNvSpPr>
            <a:spLocks noGrp="1"/>
          </p:cNvSpPr>
          <p:nvPr>
            <p:ph type="sldNum" sz="quarter" idx="12"/>
          </p:nvPr>
        </p:nvSpPr>
        <p:spPr/>
        <p:txBody>
          <a:bodyPr/>
          <a:lstStyle/>
          <a:p>
            <a:fld id="{CFAE8035-1317-41D6-BC87-1EACACBE83F7}" type="slidenum">
              <a:rPr lang="en-US" smtClean="0"/>
              <a:t>‹Nº›</a:t>
            </a:fld>
            <a:endParaRPr lang="en-US"/>
          </a:p>
        </p:txBody>
      </p:sp>
    </p:spTree>
    <p:extLst>
      <p:ext uri="{BB962C8B-B14F-4D97-AF65-F5344CB8AC3E}">
        <p14:creationId xmlns:p14="http://schemas.microsoft.com/office/powerpoint/2010/main" val="89348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B539-5D7B-EA93-71FA-4D4443CDF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FB072-A38B-444A-DAD7-7F587541D4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67CB60-A315-1FF8-85FF-4E975FDC2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14C113-8ACC-CE7F-6528-648D8487F68B}"/>
              </a:ext>
            </a:extLst>
          </p:cNvPr>
          <p:cNvSpPr>
            <a:spLocks noGrp="1"/>
          </p:cNvSpPr>
          <p:nvPr>
            <p:ph type="dt" sz="half" idx="10"/>
          </p:nvPr>
        </p:nvSpPr>
        <p:spPr/>
        <p:txBody>
          <a:bodyPr/>
          <a:lstStyle/>
          <a:p>
            <a:fld id="{D2A8284C-1BE9-493B-84EA-3EE5166511C5}" type="datetimeFigureOut">
              <a:rPr lang="en-US" smtClean="0"/>
              <a:t>3/25/2024</a:t>
            </a:fld>
            <a:endParaRPr lang="en-US"/>
          </a:p>
        </p:txBody>
      </p:sp>
      <p:sp>
        <p:nvSpPr>
          <p:cNvPr id="6" name="Footer Placeholder 5">
            <a:extLst>
              <a:ext uri="{FF2B5EF4-FFF2-40B4-BE49-F238E27FC236}">
                <a16:creationId xmlns:a16="http://schemas.microsoft.com/office/drawing/2014/main" id="{B0727F44-6893-86B3-6DCA-4CF295D55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E7A8C7-6422-B28E-EC53-ED0F72982685}"/>
              </a:ext>
            </a:extLst>
          </p:cNvPr>
          <p:cNvSpPr>
            <a:spLocks noGrp="1"/>
          </p:cNvSpPr>
          <p:nvPr>
            <p:ph type="sldNum" sz="quarter" idx="12"/>
          </p:nvPr>
        </p:nvSpPr>
        <p:spPr/>
        <p:txBody>
          <a:bodyPr/>
          <a:lstStyle/>
          <a:p>
            <a:fld id="{CFAE8035-1317-41D6-BC87-1EACACBE83F7}" type="slidenum">
              <a:rPr lang="en-US" smtClean="0"/>
              <a:t>‹Nº›</a:t>
            </a:fld>
            <a:endParaRPr lang="en-US"/>
          </a:p>
        </p:txBody>
      </p:sp>
    </p:spTree>
    <p:extLst>
      <p:ext uri="{BB962C8B-B14F-4D97-AF65-F5344CB8AC3E}">
        <p14:creationId xmlns:p14="http://schemas.microsoft.com/office/powerpoint/2010/main" val="219050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FF67-EA16-2AFA-E83C-EE00C55410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25B3D-A686-CCBC-23B0-23C59D0CFD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14F2F8-FDBC-D0D1-96EF-629C2A3A7E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CB0428-86BF-D3A2-A811-732D38590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79AB8-FBBF-3671-D20E-B2CD8244B9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50A452-4A65-A30F-8B26-B393BDB53DF1}"/>
              </a:ext>
            </a:extLst>
          </p:cNvPr>
          <p:cNvSpPr>
            <a:spLocks noGrp="1"/>
          </p:cNvSpPr>
          <p:nvPr>
            <p:ph type="dt" sz="half" idx="10"/>
          </p:nvPr>
        </p:nvSpPr>
        <p:spPr/>
        <p:txBody>
          <a:bodyPr/>
          <a:lstStyle/>
          <a:p>
            <a:fld id="{D2A8284C-1BE9-493B-84EA-3EE5166511C5}" type="datetimeFigureOut">
              <a:rPr lang="en-US" smtClean="0"/>
              <a:t>3/25/2024</a:t>
            </a:fld>
            <a:endParaRPr lang="en-US"/>
          </a:p>
        </p:txBody>
      </p:sp>
      <p:sp>
        <p:nvSpPr>
          <p:cNvPr id="8" name="Footer Placeholder 7">
            <a:extLst>
              <a:ext uri="{FF2B5EF4-FFF2-40B4-BE49-F238E27FC236}">
                <a16:creationId xmlns:a16="http://schemas.microsoft.com/office/drawing/2014/main" id="{99D5CD38-78B8-556C-CBA4-60016716BE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0244AC-40B5-205C-E320-1477342EFE0C}"/>
              </a:ext>
            </a:extLst>
          </p:cNvPr>
          <p:cNvSpPr>
            <a:spLocks noGrp="1"/>
          </p:cNvSpPr>
          <p:nvPr>
            <p:ph type="sldNum" sz="quarter" idx="12"/>
          </p:nvPr>
        </p:nvSpPr>
        <p:spPr/>
        <p:txBody>
          <a:bodyPr/>
          <a:lstStyle/>
          <a:p>
            <a:fld id="{CFAE8035-1317-41D6-BC87-1EACACBE83F7}" type="slidenum">
              <a:rPr lang="en-US" smtClean="0"/>
              <a:t>‹Nº›</a:t>
            </a:fld>
            <a:endParaRPr lang="en-US"/>
          </a:p>
        </p:txBody>
      </p:sp>
    </p:spTree>
    <p:extLst>
      <p:ext uri="{BB962C8B-B14F-4D97-AF65-F5344CB8AC3E}">
        <p14:creationId xmlns:p14="http://schemas.microsoft.com/office/powerpoint/2010/main" val="252851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5B422-C05A-4E95-45D0-5F69CFAA3A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9D3BF0-F25C-77FE-3925-E4F2E8889474}"/>
              </a:ext>
            </a:extLst>
          </p:cNvPr>
          <p:cNvSpPr>
            <a:spLocks noGrp="1"/>
          </p:cNvSpPr>
          <p:nvPr>
            <p:ph type="dt" sz="half" idx="10"/>
          </p:nvPr>
        </p:nvSpPr>
        <p:spPr/>
        <p:txBody>
          <a:bodyPr/>
          <a:lstStyle/>
          <a:p>
            <a:fld id="{D2A8284C-1BE9-493B-84EA-3EE5166511C5}" type="datetimeFigureOut">
              <a:rPr lang="en-US" smtClean="0"/>
              <a:t>3/25/2024</a:t>
            </a:fld>
            <a:endParaRPr lang="en-US"/>
          </a:p>
        </p:txBody>
      </p:sp>
      <p:sp>
        <p:nvSpPr>
          <p:cNvPr id="4" name="Footer Placeholder 3">
            <a:extLst>
              <a:ext uri="{FF2B5EF4-FFF2-40B4-BE49-F238E27FC236}">
                <a16:creationId xmlns:a16="http://schemas.microsoft.com/office/drawing/2014/main" id="{6A909DD1-4139-6BE4-6AC2-E47A9EF94A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FDB612-A022-44A5-71DD-F8A48B030E28}"/>
              </a:ext>
            </a:extLst>
          </p:cNvPr>
          <p:cNvSpPr>
            <a:spLocks noGrp="1"/>
          </p:cNvSpPr>
          <p:nvPr>
            <p:ph type="sldNum" sz="quarter" idx="12"/>
          </p:nvPr>
        </p:nvSpPr>
        <p:spPr/>
        <p:txBody>
          <a:bodyPr/>
          <a:lstStyle/>
          <a:p>
            <a:fld id="{CFAE8035-1317-41D6-BC87-1EACACBE83F7}" type="slidenum">
              <a:rPr lang="en-US" smtClean="0"/>
              <a:t>‹Nº›</a:t>
            </a:fld>
            <a:endParaRPr lang="en-US"/>
          </a:p>
        </p:txBody>
      </p:sp>
    </p:spTree>
    <p:extLst>
      <p:ext uri="{BB962C8B-B14F-4D97-AF65-F5344CB8AC3E}">
        <p14:creationId xmlns:p14="http://schemas.microsoft.com/office/powerpoint/2010/main" val="133985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BCE03-4B8C-16F4-BAF8-D3A87F4B861C}"/>
              </a:ext>
            </a:extLst>
          </p:cNvPr>
          <p:cNvSpPr>
            <a:spLocks noGrp="1"/>
          </p:cNvSpPr>
          <p:nvPr>
            <p:ph type="dt" sz="half" idx="10"/>
          </p:nvPr>
        </p:nvSpPr>
        <p:spPr/>
        <p:txBody>
          <a:bodyPr/>
          <a:lstStyle/>
          <a:p>
            <a:fld id="{D2A8284C-1BE9-493B-84EA-3EE5166511C5}" type="datetimeFigureOut">
              <a:rPr lang="en-US" smtClean="0"/>
              <a:t>3/25/2024</a:t>
            </a:fld>
            <a:endParaRPr lang="en-US"/>
          </a:p>
        </p:txBody>
      </p:sp>
      <p:sp>
        <p:nvSpPr>
          <p:cNvPr id="3" name="Footer Placeholder 2">
            <a:extLst>
              <a:ext uri="{FF2B5EF4-FFF2-40B4-BE49-F238E27FC236}">
                <a16:creationId xmlns:a16="http://schemas.microsoft.com/office/drawing/2014/main" id="{1E8D56DB-6F64-0A79-98AF-DEBF26FED9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18FC21-532C-CF74-E4FC-321B1CE16DB3}"/>
              </a:ext>
            </a:extLst>
          </p:cNvPr>
          <p:cNvSpPr>
            <a:spLocks noGrp="1"/>
          </p:cNvSpPr>
          <p:nvPr>
            <p:ph type="sldNum" sz="quarter" idx="12"/>
          </p:nvPr>
        </p:nvSpPr>
        <p:spPr/>
        <p:txBody>
          <a:bodyPr/>
          <a:lstStyle/>
          <a:p>
            <a:fld id="{CFAE8035-1317-41D6-BC87-1EACACBE83F7}" type="slidenum">
              <a:rPr lang="en-US" smtClean="0"/>
              <a:t>‹Nº›</a:t>
            </a:fld>
            <a:endParaRPr lang="en-US"/>
          </a:p>
        </p:txBody>
      </p:sp>
    </p:spTree>
    <p:extLst>
      <p:ext uri="{BB962C8B-B14F-4D97-AF65-F5344CB8AC3E}">
        <p14:creationId xmlns:p14="http://schemas.microsoft.com/office/powerpoint/2010/main" val="262187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60AB-78D6-09E6-A58B-929086A29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789E9E-C001-02AC-AE12-9BE4C5D62B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9E3403-C00D-B4E9-4DAB-E8DBF3BA4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EEAB74-67D4-8999-ABE9-B2402D434DB4}"/>
              </a:ext>
            </a:extLst>
          </p:cNvPr>
          <p:cNvSpPr>
            <a:spLocks noGrp="1"/>
          </p:cNvSpPr>
          <p:nvPr>
            <p:ph type="dt" sz="half" idx="10"/>
          </p:nvPr>
        </p:nvSpPr>
        <p:spPr/>
        <p:txBody>
          <a:bodyPr/>
          <a:lstStyle/>
          <a:p>
            <a:fld id="{D2A8284C-1BE9-493B-84EA-3EE5166511C5}" type="datetimeFigureOut">
              <a:rPr lang="en-US" smtClean="0"/>
              <a:t>3/25/2024</a:t>
            </a:fld>
            <a:endParaRPr lang="en-US"/>
          </a:p>
        </p:txBody>
      </p:sp>
      <p:sp>
        <p:nvSpPr>
          <p:cNvPr id="6" name="Footer Placeholder 5">
            <a:extLst>
              <a:ext uri="{FF2B5EF4-FFF2-40B4-BE49-F238E27FC236}">
                <a16:creationId xmlns:a16="http://schemas.microsoft.com/office/drawing/2014/main" id="{39CD7CBC-991C-B5B3-7B94-E36B217A9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6554B-DA81-B4EB-9B20-4C0D21D6A0CC}"/>
              </a:ext>
            </a:extLst>
          </p:cNvPr>
          <p:cNvSpPr>
            <a:spLocks noGrp="1"/>
          </p:cNvSpPr>
          <p:nvPr>
            <p:ph type="sldNum" sz="quarter" idx="12"/>
          </p:nvPr>
        </p:nvSpPr>
        <p:spPr/>
        <p:txBody>
          <a:bodyPr/>
          <a:lstStyle/>
          <a:p>
            <a:fld id="{CFAE8035-1317-41D6-BC87-1EACACBE83F7}" type="slidenum">
              <a:rPr lang="en-US" smtClean="0"/>
              <a:t>‹Nº›</a:t>
            </a:fld>
            <a:endParaRPr lang="en-US"/>
          </a:p>
        </p:txBody>
      </p:sp>
    </p:spTree>
    <p:extLst>
      <p:ext uri="{BB962C8B-B14F-4D97-AF65-F5344CB8AC3E}">
        <p14:creationId xmlns:p14="http://schemas.microsoft.com/office/powerpoint/2010/main" val="59259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0EA7-EC48-34CC-64C5-6A790AF02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79D218-8D20-93CB-281F-56265CB2D0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5F50DB-B776-D42C-E942-0F4513B58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2FB3D4-1AAB-9D9B-4358-871991A3993F}"/>
              </a:ext>
            </a:extLst>
          </p:cNvPr>
          <p:cNvSpPr>
            <a:spLocks noGrp="1"/>
          </p:cNvSpPr>
          <p:nvPr>
            <p:ph type="dt" sz="half" idx="10"/>
          </p:nvPr>
        </p:nvSpPr>
        <p:spPr/>
        <p:txBody>
          <a:bodyPr/>
          <a:lstStyle/>
          <a:p>
            <a:fld id="{D2A8284C-1BE9-493B-84EA-3EE5166511C5}" type="datetimeFigureOut">
              <a:rPr lang="en-US" smtClean="0"/>
              <a:t>3/25/2024</a:t>
            </a:fld>
            <a:endParaRPr lang="en-US"/>
          </a:p>
        </p:txBody>
      </p:sp>
      <p:sp>
        <p:nvSpPr>
          <p:cNvPr id="6" name="Footer Placeholder 5">
            <a:extLst>
              <a:ext uri="{FF2B5EF4-FFF2-40B4-BE49-F238E27FC236}">
                <a16:creationId xmlns:a16="http://schemas.microsoft.com/office/drawing/2014/main" id="{E25CE4A3-ECF6-F6CA-D007-7FDB06D29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56060-BA57-267A-883D-49C8DB86B1EF}"/>
              </a:ext>
            </a:extLst>
          </p:cNvPr>
          <p:cNvSpPr>
            <a:spLocks noGrp="1"/>
          </p:cNvSpPr>
          <p:nvPr>
            <p:ph type="sldNum" sz="quarter" idx="12"/>
          </p:nvPr>
        </p:nvSpPr>
        <p:spPr/>
        <p:txBody>
          <a:bodyPr/>
          <a:lstStyle/>
          <a:p>
            <a:fld id="{CFAE8035-1317-41D6-BC87-1EACACBE83F7}" type="slidenum">
              <a:rPr lang="en-US" smtClean="0"/>
              <a:t>‹Nº›</a:t>
            </a:fld>
            <a:endParaRPr lang="en-US"/>
          </a:p>
        </p:txBody>
      </p:sp>
    </p:spTree>
    <p:extLst>
      <p:ext uri="{BB962C8B-B14F-4D97-AF65-F5344CB8AC3E}">
        <p14:creationId xmlns:p14="http://schemas.microsoft.com/office/powerpoint/2010/main" val="302560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8CEC1-4114-A310-D73E-AD0752A6D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4239F4-6798-47C5-9FEE-DC25DD1B90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C0D8B-78F1-7FD3-BDF5-694974DB3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8284C-1BE9-493B-84EA-3EE5166511C5}" type="datetimeFigureOut">
              <a:rPr lang="en-US" smtClean="0"/>
              <a:t>3/25/2024</a:t>
            </a:fld>
            <a:endParaRPr lang="en-US"/>
          </a:p>
        </p:txBody>
      </p:sp>
      <p:sp>
        <p:nvSpPr>
          <p:cNvPr id="5" name="Footer Placeholder 4">
            <a:extLst>
              <a:ext uri="{FF2B5EF4-FFF2-40B4-BE49-F238E27FC236}">
                <a16:creationId xmlns:a16="http://schemas.microsoft.com/office/drawing/2014/main" id="{150133A1-F032-9776-7E71-1B5BD7FA9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94F747-05B2-B2B0-9724-2C2C8D238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E8035-1317-41D6-BC87-1EACACBE83F7}" type="slidenum">
              <a:rPr lang="en-US" smtClean="0"/>
              <a:t>‹Nº›</a:t>
            </a:fld>
            <a:endParaRPr lang="en-US"/>
          </a:p>
        </p:txBody>
      </p:sp>
    </p:spTree>
    <p:extLst>
      <p:ext uri="{BB962C8B-B14F-4D97-AF65-F5344CB8AC3E}">
        <p14:creationId xmlns:p14="http://schemas.microsoft.com/office/powerpoint/2010/main" val="426395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channel/UCKevbriFTbpu-nd4NBafPEg" TargetMode="External"/><Relationship Id="rId13"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3.png"/><Relationship Id="rId12" Type="http://schemas.openxmlformats.org/officeDocument/2006/relationships/hyperlink" Target="https://www.instagram.com/slide_eg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www.instagram.com/egg_slide/" TargetMode="External"/><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hyperlink" Target="https://twitter.com/egg_slide" TargetMode="External"/><Relationship Id="rId4" Type="http://schemas.openxmlformats.org/officeDocument/2006/relationships/hyperlink" Target="https://www.facebook.com/SlideEgg" TargetMode="External"/><Relationship Id="rId9" Type="http://schemas.openxmlformats.org/officeDocument/2006/relationships/image" Target="../media/image24.png"/><Relationship Id="rId1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a:extLst>
              <a:ext uri="{FF2B5EF4-FFF2-40B4-BE49-F238E27FC236}">
                <a16:creationId xmlns:a16="http://schemas.microsoft.com/office/drawing/2014/main" id="{A008AEB4-4663-4CAA-A0BC-54A84603A06A}"/>
              </a:ext>
            </a:extLst>
          </p:cNvPr>
          <p:cNvPicPr>
            <a:picLocks noGrp="1" noChangeAspect="1"/>
          </p:cNvPicPr>
          <p:nvPr>
            <p:ph type="pic" sz="quarter" idx="11"/>
          </p:nvPr>
        </p:nvPicPr>
        <p:blipFill rotWithShape="1">
          <a:blip r:embed="rId3">
            <a:extLst>
              <a:ext uri="{BEBA8EAE-BF5A-486C-A8C5-ECC9F3942E4B}">
                <a14:imgProps xmlns:a14="http://schemas.microsoft.com/office/drawing/2010/main">
                  <a14:imgLayer r:embed="rId4">
                    <a14:imgEffect>
                      <a14:sharpenSoften amount="66000"/>
                    </a14:imgEffect>
                  </a14:imgLayer>
                </a14:imgProps>
              </a:ext>
              <a:ext uri="{28A0092B-C50C-407E-A947-70E740481C1C}">
                <a14:useLocalDpi xmlns:a14="http://schemas.microsoft.com/office/drawing/2010/main" val="0"/>
              </a:ext>
            </a:extLst>
          </a:blip>
          <a:srcRect l="-105"/>
          <a:stretch/>
        </p:blipFill>
        <p:spPr>
          <a:xfrm>
            <a:off x="-29319" y="-29358"/>
            <a:ext cx="12220223" cy="3299262"/>
          </a:xfrm>
        </p:spPr>
      </p:pic>
      <p:pic>
        <p:nvPicPr>
          <p:cNvPr id="3" name="Imagen 2">
            <a:extLst>
              <a:ext uri="{FF2B5EF4-FFF2-40B4-BE49-F238E27FC236}">
                <a16:creationId xmlns:a16="http://schemas.microsoft.com/office/drawing/2014/main" id="{C6AB7E46-02EA-4DA9-91AD-4C67D4B99FE4}"/>
              </a:ext>
            </a:extLst>
          </p:cNvPr>
          <p:cNvPicPr>
            <a:picLocks noChangeAspect="1"/>
          </p:cNvPicPr>
          <p:nvPr/>
        </p:nvPicPr>
        <p:blipFill rotWithShape="1">
          <a:blip r:embed="rId5">
            <a:alphaModFix amt="58000"/>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p:blipFill>
        <p:spPr>
          <a:xfrm>
            <a:off x="-16518" y="-27176"/>
            <a:ext cx="12225035" cy="6904119"/>
          </a:xfrm>
          <a:prstGeom prst="rect">
            <a:avLst/>
          </a:prstGeom>
        </p:spPr>
      </p:pic>
      <p:sp>
        <p:nvSpPr>
          <p:cNvPr id="6" name="Rectangle 5"/>
          <p:cNvSpPr/>
          <p:nvPr/>
        </p:nvSpPr>
        <p:spPr>
          <a:xfrm>
            <a:off x="0" y="6617297"/>
            <a:ext cx="12192000" cy="253765"/>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0" y="6623178"/>
            <a:ext cx="6096000" cy="24788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p:cNvSpPr/>
          <p:nvPr/>
        </p:nvSpPr>
        <p:spPr>
          <a:xfrm rot="5604162" flipH="1">
            <a:off x="5649092" y="-3471500"/>
            <a:ext cx="3956616" cy="9388626"/>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175935"/>
              <a:gd name="connsiteY0" fmla="*/ 0 h 5812608"/>
              <a:gd name="connsiteX1" fmla="*/ 3175935 w 3175935"/>
              <a:gd name="connsiteY1" fmla="*/ 0 h 5812608"/>
              <a:gd name="connsiteX2" fmla="*/ 869193 w 3175935"/>
              <a:gd name="connsiteY2" fmla="*/ 5812608 h 5812608"/>
              <a:gd name="connsiteX3" fmla="*/ 305716 w 3175935"/>
              <a:gd name="connsiteY3" fmla="*/ 24063 h 5812608"/>
              <a:gd name="connsiteX4" fmla="*/ 1733463 w 317593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 name="connsiteX0" fmla="*/ 1733463 w 3546595"/>
              <a:gd name="connsiteY0" fmla="*/ 0 h 5812608"/>
              <a:gd name="connsiteX1" fmla="*/ 3546595 w 3546595"/>
              <a:gd name="connsiteY1" fmla="*/ 134785 h 5812608"/>
              <a:gd name="connsiteX2" fmla="*/ 869193 w 3546595"/>
              <a:gd name="connsiteY2" fmla="*/ 5812608 h 5812608"/>
              <a:gd name="connsiteX3" fmla="*/ 305716 w 3546595"/>
              <a:gd name="connsiteY3" fmla="*/ 24063 h 5812608"/>
              <a:gd name="connsiteX4" fmla="*/ 1733463 w 3546595"/>
              <a:gd name="connsiteY4" fmla="*/ 0 h 58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595" h="5812608">
                <a:moveTo>
                  <a:pt x="1733463" y="0"/>
                </a:moveTo>
                <a:lnTo>
                  <a:pt x="3546595" y="134785"/>
                </a:lnTo>
                <a:cubicBezTo>
                  <a:pt x="2179202" y="1008118"/>
                  <a:pt x="-452765" y="1981259"/>
                  <a:pt x="869193" y="5812608"/>
                </a:cubicBezTo>
                <a:cubicBezTo>
                  <a:pt x="-158367" y="3912150"/>
                  <a:pt x="-176048" y="1009316"/>
                  <a:pt x="305716" y="24063"/>
                </a:cubicBezTo>
                <a:lnTo>
                  <a:pt x="1733463"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upo 23">
            <a:extLst>
              <a:ext uri="{FF2B5EF4-FFF2-40B4-BE49-F238E27FC236}">
                <a16:creationId xmlns:a16="http://schemas.microsoft.com/office/drawing/2014/main" id="{C3333882-FCD5-4B3E-B35F-B0D1E8060166}"/>
              </a:ext>
            </a:extLst>
          </p:cNvPr>
          <p:cNvGrpSpPr/>
          <p:nvPr/>
        </p:nvGrpSpPr>
        <p:grpSpPr>
          <a:xfrm flipH="1">
            <a:off x="-1080541" y="1230451"/>
            <a:ext cx="13959892" cy="3644348"/>
            <a:chOff x="395660" y="1273850"/>
            <a:chExt cx="12778445" cy="3335921"/>
          </a:xfrm>
          <a:solidFill>
            <a:srgbClr val="C00000"/>
          </a:solidFill>
        </p:grpSpPr>
        <p:sp>
          <p:nvSpPr>
            <p:cNvPr id="10" name="Rectangle 1"/>
            <p:cNvSpPr/>
            <p:nvPr/>
          </p:nvSpPr>
          <p:spPr>
            <a:xfrm rot="16838503">
              <a:off x="5116922" y="-3447412"/>
              <a:ext cx="3335921" cy="1277844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2295888 w 2487629"/>
                <a:gd name="connsiteY0" fmla="*/ 4846 h 6890084"/>
                <a:gd name="connsiteX1" fmla="*/ 2295124 w 2487629"/>
                <a:gd name="connsiteY1" fmla="*/ 0 h 6890084"/>
                <a:gd name="connsiteX2" fmla="*/ 2487629 w 2487629"/>
                <a:gd name="connsiteY2" fmla="*/ 6890084 h 6890084"/>
                <a:gd name="connsiteX3" fmla="*/ 453290 w 2487629"/>
                <a:gd name="connsiteY3" fmla="*/ 24063 h 6890084"/>
                <a:gd name="connsiteX4" fmla="*/ 2295888 w 2487629"/>
                <a:gd name="connsiteY4" fmla="*/ 4846 h 6890084"/>
                <a:gd name="connsiteX0" fmla="*/ 2295888 w 2487629"/>
                <a:gd name="connsiteY0" fmla="*/ 83119 h 6968357"/>
                <a:gd name="connsiteX1" fmla="*/ 2295124 w 2487629"/>
                <a:gd name="connsiteY1" fmla="*/ 78273 h 6968357"/>
                <a:gd name="connsiteX2" fmla="*/ 2487629 w 2487629"/>
                <a:gd name="connsiteY2" fmla="*/ 6968357 h 6968357"/>
                <a:gd name="connsiteX3" fmla="*/ 453290 w 2487629"/>
                <a:gd name="connsiteY3" fmla="*/ 102336 h 6968357"/>
                <a:gd name="connsiteX4" fmla="*/ 2295888 w 2487629"/>
                <a:gd name="connsiteY4" fmla="*/ 83119 h 6968357"/>
                <a:gd name="connsiteX0" fmla="*/ 1465131 w 1656872"/>
                <a:gd name="connsiteY0" fmla="*/ 83119 h 6968357"/>
                <a:gd name="connsiteX1" fmla="*/ 1464367 w 1656872"/>
                <a:gd name="connsiteY1" fmla="*/ 78273 h 6968357"/>
                <a:gd name="connsiteX2" fmla="*/ 1656872 w 1656872"/>
                <a:gd name="connsiteY2" fmla="*/ 6968357 h 6968357"/>
                <a:gd name="connsiteX3" fmla="*/ 1454852 w 1656872"/>
                <a:gd name="connsiteY3" fmla="*/ 63568 h 6968357"/>
                <a:gd name="connsiteX4" fmla="*/ 1465131 w 1656872"/>
                <a:gd name="connsiteY4" fmla="*/ 83119 h 6968357"/>
                <a:gd name="connsiteX0" fmla="*/ 2514322 w 2706063"/>
                <a:gd name="connsiteY0" fmla="*/ 83119 h 6968357"/>
                <a:gd name="connsiteX1" fmla="*/ 2513558 w 2706063"/>
                <a:gd name="connsiteY1" fmla="*/ 78273 h 6968357"/>
                <a:gd name="connsiteX2" fmla="*/ 2706063 w 2706063"/>
                <a:gd name="connsiteY2" fmla="*/ 6968357 h 6968357"/>
                <a:gd name="connsiteX3" fmla="*/ 2504043 w 2706063"/>
                <a:gd name="connsiteY3" fmla="*/ 63568 h 6968357"/>
                <a:gd name="connsiteX4" fmla="*/ 2514322 w 2706063"/>
                <a:gd name="connsiteY4" fmla="*/ 83119 h 6968357"/>
                <a:gd name="connsiteX0" fmla="*/ 2037275 w 2706063"/>
                <a:gd name="connsiteY0" fmla="*/ 78506 h 6982002"/>
                <a:gd name="connsiteX1" fmla="*/ 2513558 w 2706063"/>
                <a:gd name="connsiteY1" fmla="*/ 91918 h 6982002"/>
                <a:gd name="connsiteX2" fmla="*/ 2706063 w 2706063"/>
                <a:gd name="connsiteY2" fmla="*/ 6982002 h 6982002"/>
                <a:gd name="connsiteX3" fmla="*/ 2504043 w 2706063"/>
                <a:gd name="connsiteY3" fmla="*/ 77213 h 6982002"/>
                <a:gd name="connsiteX4" fmla="*/ 2037275 w 2706063"/>
                <a:gd name="connsiteY4" fmla="*/ 78506 h 6982002"/>
                <a:gd name="connsiteX0" fmla="*/ 1232842 w 2706063"/>
                <a:gd name="connsiteY0" fmla="*/ 75700 h 6991368"/>
                <a:gd name="connsiteX1" fmla="*/ 2513558 w 2706063"/>
                <a:gd name="connsiteY1" fmla="*/ 101284 h 6991368"/>
                <a:gd name="connsiteX2" fmla="*/ 2706063 w 2706063"/>
                <a:gd name="connsiteY2" fmla="*/ 6991368 h 6991368"/>
                <a:gd name="connsiteX3" fmla="*/ 2504043 w 2706063"/>
                <a:gd name="connsiteY3" fmla="*/ 86579 h 6991368"/>
                <a:gd name="connsiteX4" fmla="*/ 1232842 w 2706063"/>
                <a:gd name="connsiteY4" fmla="*/ 75700 h 6991368"/>
                <a:gd name="connsiteX0" fmla="*/ 2128425 w 3601646"/>
                <a:gd name="connsiteY0" fmla="*/ 75700 h 6991368"/>
                <a:gd name="connsiteX1" fmla="*/ 3409141 w 3601646"/>
                <a:gd name="connsiteY1" fmla="*/ 101284 h 6991368"/>
                <a:gd name="connsiteX2" fmla="*/ 3601646 w 3601646"/>
                <a:gd name="connsiteY2" fmla="*/ 6991368 h 6991368"/>
                <a:gd name="connsiteX3" fmla="*/ 1931069 w 3601646"/>
                <a:gd name="connsiteY3" fmla="*/ 250892 h 6991368"/>
                <a:gd name="connsiteX4" fmla="*/ 2128425 w 3601646"/>
                <a:gd name="connsiteY4" fmla="*/ 75700 h 6991368"/>
                <a:gd name="connsiteX0" fmla="*/ 1467701 w 2940922"/>
                <a:gd name="connsiteY0" fmla="*/ 75700 h 6991368"/>
                <a:gd name="connsiteX1" fmla="*/ 2748417 w 2940922"/>
                <a:gd name="connsiteY1" fmla="*/ 101284 h 6991368"/>
                <a:gd name="connsiteX2" fmla="*/ 2940922 w 2940922"/>
                <a:gd name="connsiteY2" fmla="*/ 6991368 h 6991368"/>
                <a:gd name="connsiteX3" fmla="*/ 2317978 w 2940922"/>
                <a:gd name="connsiteY3" fmla="*/ 62234 h 6991368"/>
                <a:gd name="connsiteX4" fmla="*/ 1467701 w 2940922"/>
                <a:gd name="connsiteY4" fmla="*/ 75700 h 6991368"/>
                <a:gd name="connsiteX0" fmla="*/ 2459212 w 2940922"/>
                <a:gd name="connsiteY0" fmla="*/ 79988 h 6977399"/>
                <a:gd name="connsiteX1" fmla="*/ 2748417 w 2940922"/>
                <a:gd name="connsiteY1" fmla="*/ 87315 h 6977399"/>
                <a:gd name="connsiteX2" fmla="*/ 2940922 w 2940922"/>
                <a:gd name="connsiteY2" fmla="*/ 6977399 h 6977399"/>
                <a:gd name="connsiteX3" fmla="*/ 2317978 w 2940922"/>
                <a:gd name="connsiteY3" fmla="*/ 48265 h 6977399"/>
                <a:gd name="connsiteX4" fmla="*/ 2459212 w 2940922"/>
                <a:gd name="connsiteY4" fmla="*/ 79988 h 6977399"/>
                <a:gd name="connsiteX0" fmla="*/ 2459212 w 2940922"/>
                <a:gd name="connsiteY0" fmla="*/ 31723 h 6929134"/>
                <a:gd name="connsiteX1" fmla="*/ 2748417 w 2940922"/>
                <a:gd name="connsiteY1" fmla="*/ 39050 h 6929134"/>
                <a:gd name="connsiteX2" fmla="*/ 2940922 w 2940922"/>
                <a:gd name="connsiteY2" fmla="*/ 6929134 h 6929134"/>
                <a:gd name="connsiteX3" fmla="*/ 2317978 w 2940922"/>
                <a:gd name="connsiteY3" fmla="*/ 0 h 6929134"/>
                <a:gd name="connsiteX4" fmla="*/ 2459212 w 2940922"/>
                <a:gd name="connsiteY4" fmla="*/ 31723 h 6929134"/>
                <a:gd name="connsiteX0" fmla="*/ 1995866 w 2477576"/>
                <a:gd name="connsiteY0" fmla="*/ 31723 h 6929134"/>
                <a:gd name="connsiteX1" fmla="*/ 2285071 w 2477576"/>
                <a:gd name="connsiteY1" fmla="*/ 39050 h 6929134"/>
                <a:gd name="connsiteX2" fmla="*/ 2477576 w 2477576"/>
                <a:gd name="connsiteY2" fmla="*/ 6929134 h 6929134"/>
                <a:gd name="connsiteX3" fmla="*/ 1854632 w 2477576"/>
                <a:gd name="connsiteY3" fmla="*/ 0 h 6929134"/>
                <a:gd name="connsiteX4" fmla="*/ 1995866 w 2477576"/>
                <a:gd name="connsiteY4" fmla="*/ 31723 h 6929134"/>
                <a:gd name="connsiteX0" fmla="*/ 1711346 w 2847165"/>
                <a:gd name="connsiteY0" fmla="*/ 31723 h 7282627"/>
                <a:gd name="connsiteX1" fmla="*/ 2000551 w 2847165"/>
                <a:gd name="connsiteY1" fmla="*/ 39050 h 7282627"/>
                <a:gd name="connsiteX2" fmla="*/ 2847165 w 2847165"/>
                <a:gd name="connsiteY2" fmla="*/ 7282627 h 7282627"/>
                <a:gd name="connsiteX3" fmla="*/ 1570112 w 2847165"/>
                <a:gd name="connsiteY3" fmla="*/ 0 h 7282627"/>
                <a:gd name="connsiteX4" fmla="*/ 1711346 w 2847165"/>
                <a:gd name="connsiteY4" fmla="*/ 31723 h 7282627"/>
                <a:gd name="connsiteX0" fmla="*/ 1711346 w 2847165"/>
                <a:gd name="connsiteY0" fmla="*/ 63074 h 7313978"/>
                <a:gd name="connsiteX1" fmla="*/ 2475132 w 2847165"/>
                <a:gd name="connsiteY1" fmla="*/ 0 h 7313978"/>
                <a:gd name="connsiteX2" fmla="*/ 2847165 w 2847165"/>
                <a:gd name="connsiteY2" fmla="*/ 7313978 h 7313978"/>
                <a:gd name="connsiteX3" fmla="*/ 1570112 w 2847165"/>
                <a:gd name="connsiteY3" fmla="*/ 31351 h 7313978"/>
                <a:gd name="connsiteX4" fmla="*/ 1711346 w 2847165"/>
                <a:gd name="connsiteY4" fmla="*/ 63074 h 731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165" h="7313978">
                  <a:moveTo>
                    <a:pt x="1711346" y="63074"/>
                  </a:moveTo>
                  <a:cubicBezTo>
                    <a:pt x="1860061" y="67582"/>
                    <a:pt x="2117861" y="0"/>
                    <a:pt x="2475132" y="0"/>
                  </a:cubicBezTo>
                  <a:cubicBezTo>
                    <a:pt x="1411006" y="1564105"/>
                    <a:pt x="767039" y="5605494"/>
                    <a:pt x="2847165" y="7313978"/>
                  </a:cubicBezTo>
                  <a:cubicBezTo>
                    <a:pt x="-488590" y="6576041"/>
                    <a:pt x="-865226" y="2367641"/>
                    <a:pt x="1570112" y="31351"/>
                  </a:cubicBezTo>
                  <a:cubicBezTo>
                    <a:pt x="1573538" y="37868"/>
                    <a:pt x="1707920" y="56557"/>
                    <a:pt x="1711346" y="6307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
            <p:cNvSpPr/>
            <p:nvPr/>
          </p:nvSpPr>
          <p:spPr>
            <a:xfrm rot="5400000" flipH="1">
              <a:off x="5387903" y="-2953429"/>
              <a:ext cx="2561979" cy="11046215"/>
            </a:xfrm>
            <a:custGeom>
              <a:avLst/>
              <a:gdLst>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0 w 3028950"/>
                <a:gd name="connsiteY0" fmla="*/ 0 h 6858000"/>
                <a:gd name="connsiteX1" fmla="*/ 3028950 w 3028950"/>
                <a:gd name="connsiteY1" fmla="*/ 0 h 6858000"/>
                <a:gd name="connsiteX2" fmla="*/ 3028950 w 3028950"/>
                <a:gd name="connsiteY2" fmla="*/ 6858000 h 6858000"/>
                <a:gd name="connsiteX3" fmla="*/ 0 w 3028950"/>
                <a:gd name="connsiteY3" fmla="*/ 6858000 h 6858000"/>
                <a:gd name="connsiteX4" fmla="*/ 0 w 3028950"/>
                <a:gd name="connsiteY4" fmla="*/ 0 h 6858000"/>
                <a:gd name="connsiteX0" fmla="*/ 32084 w 3061034"/>
                <a:gd name="connsiteY0" fmla="*/ 0 h 6858000"/>
                <a:gd name="connsiteX1" fmla="*/ 3061034 w 3061034"/>
                <a:gd name="connsiteY1" fmla="*/ 0 h 6858000"/>
                <a:gd name="connsiteX2" fmla="*/ 3061034 w 3061034"/>
                <a:gd name="connsiteY2" fmla="*/ 6858000 h 6858000"/>
                <a:gd name="connsiteX3" fmla="*/ 0 w 3061034"/>
                <a:gd name="connsiteY3" fmla="*/ 8021 h 6858000"/>
                <a:gd name="connsiteX4" fmla="*/ 32084 w 3061034"/>
                <a:gd name="connsiteY4" fmla="*/ 0 h 6858000"/>
                <a:gd name="connsiteX0" fmla="*/ 32097 w 3061047"/>
                <a:gd name="connsiteY0" fmla="*/ 357092 h 7215092"/>
                <a:gd name="connsiteX1" fmla="*/ 3061047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2097 w 3061047"/>
                <a:gd name="connsiteY0" fmla="*/ 357092 h 7215092"/>
                <a:gd name="connsiteX1" fmla="*/ 1392668 w 3061047"/>
                <a:gd name="connsiteY1" fmla="*/ 357092 h 7215092"/>
                <a:gd name="connsiteX2" fmla="*/ 3061047 w 3061047"/>
                <a:gd name="connsiteY2" fmla="*/ 7215092 h 7215092"/>
                <a:gd name="connsiteX3" fmla="*/ 13 w 3061047"/>
                <a:gd name="connsiteY3" fmla="*/ 365113 h 7215092"/>
                <a:gd name="connsiteX4" fmla="*/ 32097 w 3061047"/>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1398463 w 3066842"/>
                <a:gd name="connsiteY1" fmla="*/ 357092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37892 w 3066842"/>
                <a:gd name="connsiteY0" fmla="*/ 357092 h 7215092"/>
                <a:gd name="connsiteX1" fmla="*/ 2232653 w 3066842"/>
                <a:gd name="connsiteY1" fmla="*/ 373134 h 7215092"/>
                <a:gd name="connsiteX2" fmla="*/ 3066842 w 3066842"/>
                <a:gd name="connsiteY2" fmla="*/ 7215092 h 7215092"/>
                <a:gd name="connsiteX3" fmla="*/ 5808 w 3066842"/>
                <a:gd name="connsiteY3" fmla="*/ 365113 h 7215092"/>
                <a:gd name="connsiteX4" fmla="*/ 37892 w 3066842"/>
                <a:gd name="connsiteY4" fmla="*/ 357092 h 7215092"/>
                <a:gd name="connsiteX0" fmla="*/ 1007524 w 3122074"/>
                <a:gd name="connsiteY0" fmla="*/ 490833 h 7364875"/>
                <a:gd name="connsiteX1" fmla="*/ 2287885 w 3122074"/>
                <a:gd name="connsiteY1" fmla="*/ 522917 h 7364875"/>
                <a:gd name="connsiteX2" fmla="*/ 3122074 w 3122074"/>
                <a:gd name="connsiteY2" fmla="*/ 7364875 h 7364875"/>
                <a:gd name="connsiteX3" fmla="*/ 61040 w 3122074"/>
                <a:gd name="connsiteY3" fmla="*/ 514896 h 7364875"/>
                <a:gd name="connsiteX4" fmla="*/ 1007524 w 3122074"/>
                <a:gd name="connsiteY4" fmla="*/ 490833 h 7364875"/>
                <a:gd name="connsiteX0" fmla="*/ 946484 w 3061034"/>
                <a:gd name="connsiteY0" fmla="*/ 0 h 6874042"/>
                <a:gd name="connsiteX1" fmla="*/ 2226845 w 3061034"/>
                <a:gd name="connsiteY1" fmla="*/ 32084 h 6874042"/>
                <a:gd name="connsiteX2" fmla="*/ 3061034 w 3061034"/>
                <a:gd name="connsiteY2" fmla="*/ 6874042 h 6874042"/>
                <a:gd name="connsiteX3" fmla="*/ 0 w 3061034"/>
                <a:gd name="connsiteY3" fmla="*/ 24063 h 6874042"/>
                <a:gd name="connsiteX4" fmla="*/ 946484 w 3061034"/>
                <a:gd name="connsiteY4" fmla="*/ 0 h 6874042"/>
                <a:gd name="connsiteX0" fmla="*/ 449179 w 2563729"/>
                <a:gd name="connsiteY0" fmla="*/ 0 h 6874042"/>
                <a:gd name="connsiteX1" fmla="*/ 1729540 w 2563729"/>
                <a:gd name="connsiteY1" fmla="*/ 32084 h 6874042"/>
                <a:gd name="connsiteX2" fmla="*/ 2563729 w 2563729"/>
                <a:gd name="connsiteY2" fmla="*/ 6874042 h 6874042"/>
                <a:gd name="connsiteX3" fmla="*/ 0 w 2563729"/>
                <a:gd name="connsiteY3" fmla="*/ 8021 h 6874042"/>
                <a:gd name="connsiteX4" fmla="*/ 449179 w 2563729"/>
                <a:gd name="connsiteY4" fmla="*/ 0 h 6874042"/>
                <a:gd name="connsiteX0" fmla="*/ 555163 w 2669713"/>
                <a:gd name="connsiteY0" fmla="*/ 0 h 6874042"/>
                <a:gd name="connsiteX1" fmla="*/ 1835524 w 2669713"/>
                <a:gd name="connsiteY1" fmla="*/ 32084 h 6874042"/>
                <a:gd name="connsiteX2" fmla="*/ 2669713 w 2669713"/>
                <a:gd name="connsiteY2" fmla="*/ 6874042 h 6874042"/>
                <a:gd name="connsiteX3" fmla="*/ 105984 w 2669713"/>
                <a:gd name="connsiteY3" fmla="*/ 8021 h 6874042"/>
                <a:gd name="connsiteX4" fmla="*/ 555163 w 2669713"/>
                <a:gd name="connsiteY4" fmla="*/ 0 h 6874042"/>
                <a:gd name="connsiteX0" fmla="*/ 555163 w 2669713"/>
                <a:gd name="connsiteY0" fmla="*/ 16042 h 6890084"/>
                <a:gd name="connsiteX1" fmla="*/ 2477208 w 2669713"/>
                <a:gd name="connsiteY1" fmla="*/ 0 h 6890084"/>
                <a:gd name="connsiteX2" fmla="*/ 2669713 w 2669713"/>
                <a:gd name="connsiteY2" fmla="*/ 6890084 h 6890084"/>
                <a:gd name="connsiteX3" fmla="*/ 105984 w 2669713"/>
                <a:gd name="connsiteY3" fmla="*/ 24063 h 6890084"/>
                <a:gd name="connsiteX4" fmla="*/ 555163 w 2669713"/>
                <a:gd name="connsiteY4" fmla="*/ 16042 h 6890084"/>
                <a:gd name="connsiteX0" fmla="*/ 1405395 w 2669713"/>
                <a:gd name="connsiteY0" fmla="*/ 0 h 6890084"/>
                <a:gd name="connsiteX1" fmla="*/ 2477208 w 2669713"/>
                <a:gd name="connsiteY1" fmla="*/ 0 h 6890084"/>
                <a:gd name="connsiteX2" fmla="*/ 2669713 w 2669713"/>
                <a:gd name="connsiteY2" fmla="*/ 6890084 h 6890084"/>
                <a:gd name="connsiteX3" fmla="*/ 105984 w 2669713"/>
                <a:gd name="connsiteY3" fmla="*/ 24063 h 6890084"/>
                <a:gd name="connsiteX4" fmla="*/ 1405395 w 2669713"/>
                <a:gd name="connsiteY4" fmla="*/ 0 h 6890084"/>
                <a:gd name="connsiteX0" fmla="*/ 1046925 w 2311243"/>
                <a:gd name="connsiteY0" fmla="*/ 0 h 6890084"/>
                <a:gd name="connsiteX1" fmla="*/ 2118738 w 2311243"/>
                <a:gd name="connsiteY1" fmla="*/ 0 h 6890084"/>
                <a:gd name="connsiteX2" fmla="*/ 2311243 w 2311243"/>
                <a:gd name="connsiteY2" fmla="*/ 6890084 h 6890084"/>
                <a:gd name="connsiteX3" fmla="*/ 276904 w 2311243"/>
                <a:gd name="connsiteY3" fmla="*/ 24063 h 6890084"/>
                <a:gd name="connsiteX4" fmla="*/ 1046925 w 2311243"/>
                <a:gd name="connsiteY4" fmla="*/ 0 h 6890084"/>
                <a:gd name="connsiteX0" fmla="*/ 1223311 w 2487629"/>
                <a:gd name="connsiteY0" fmla="*/ 0 h 6890084"/>
                <a:gd name="connsiteX1" fmla="*/ 2295124 w 2487629"/>
                <a:gd name="connsiteY1" fmla="*/ 0 h 6890084"/>
                <a:gd name="connsiteX2" fmla="*/ 2487629 w 2487629"/>
                <a:gd name="connsiteY2" fmla="*/ 6890084 h 6890084"/>
                <a:gd name="connsiteX3" fmla="*/ 453290 w 2487629"/>
                <a:gd name="connsiteY3" fmla="*/ 24063 h 6890084"/>
                <a:gd name="connsiteX4" fmla="*/ 1223311 w 2487629"/>
                <a:gd name="connsiteY4" fmla="*/ 0 h 6890084"/>
                <a:gd name="connsiteX0" fmla="*/ 1689185 w 2953503"/>
                <a:gd name="connsiteY0" fmla="*/ 0 h 6890084"/>
                <a:gd name="connsiteX1" fmla="*/ 2760998 w 2953503"/>
                <a:gd name="connsiteY1" fmla="*/ 0 h 6890084"/>
                <a:gd name="connsiteX2" fmla="*/ 2953503 w 2953503"/>
                <a:gd name="connsiteY2" fmla="*/ 6890084 h 6890084"/>
                <a:gd name="connsiteX3" fmla="*/ 261438 w 2953503"/>
                <a:gd name="connsiteY3" fmla="*/ 24063 h 6890084"/>
                <a:gd name="connsiteX4" fmla="*/ 1689185 w 2953503"/>
                <a:gd name="connsiteY4" fmla="*/ 0 h 6890084"/>
                <a:gd name="connsiteX0" fmla="*/ 1610419 w 3323915"/>
                <a:gd name="connsiteY0" fmla="*/ 0 h 6874042"/>
                <a:gd name="connsiteX1" fmla="*/ 2682232 w 3323915"/>
                <a:gd name="connsiteY1" fmla="*/ 0 h 6874042"/>
                <a:gd name="connsiteX2" fmla="*/ 3323915 w 3323915"/>
                <a:gd name="connsiteY2" fmla="*/ 6874042 h 6874042"/>
                <a:gd name="connsiteX3" fmla="*/ 182672 w 3323915"/>
                <a:gd name="connsiteY3" fmla="*/ 24063 h 6874042"/>
                <a:gd name="connsiteX4" fmla="*/ 1610419 w 3323915"/>
                <a:gd name="connsiteY4" fmla="*/ 0 h 6874042"/>
                <a:gd name="connsiteX0" fmla="*/ 1653293 w 3097220"/>
                <a:gd name="connsiteY0" fmla="*/ 0 h 6991978"/>
                <a:gd name="connsiteX1" fmla="*/ 2725106 w 3097220"/>
                <a:gd name="connsiteY1" fmla="*/ 0 h 6991978"/>
                <a:gd name="connsiteX2" fmla="*/ 3097219 w 3097220"/>
                <a:gd name="connsiteY2" fmla="*/ 6991978 h 6991978"/>
                <a:gd name="connsiteX3" fmla="*/ 225546 w 3097220"/>
                <a:gd name="connsiteY3" fmla="*/ 24063 h 6991978"/>
                <a:gd name="connsiteX4" fmla="*/ 1653293 w 3097220"/>
                <a:gd name="connsiteY4" fmla="*/ 0 h 6991978"/>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2675160 w 3746973"/>
                <a:gd name="connsiteY0" fmla="*/ 0 h 6638167"/>
                <a:gd name="connsiteX1" fmla="*/ 3746973 w 3746973"/>
                <a:gd name="connsiteY1" fmla="*/ 0 h 6638167"/>
                <a:gd name="connsiteX2" fmla="*/ 1760346 w 3746973"/>
                <a:gd name="connsiteY2" fmla="*/ 6638167 h 6638167"/>
                <a:gd name="connsiteX3" fmla="*/ 1247413 w 3746973"/>
                <a:gd name="connsiteY3" fmla="*/ 24063 h 6638167"/>
                <a:gd name="connsiteX4" fmla="*/ 2675160 w 3746973"/>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2823729"/>
                <a:gd name="connsiteY0" fmla="*/ 0 h 6638167"/>
                <a:gd name="connsiteX1" fmla="*/ 2823729 w 2823729"/>
                <a:gd name="connsiteY1" fmla="*/ 0 h 6638167"/>
                <a:gd name="connsiteX2" fmla="*/ 837102 w 2823729"/>
                <a:gd name="connsiteY2" fmla="*/ 6638167 h 6638167"/>
                <a:gd name="connsiteX3" fmla="*/ 324169 w 2823729"/>
                <a:gd name="connsiteY3" fmla="*/ 24063 h 6638167"/>
                <a:gd name="connsiteX4" fmla="*/ 1751916 w 2823729"/>
                <a:gd name="connsiteY4" fmla="*/ 0 h 6638167"/>
                <a:gd name="connsiteX0" fmla="*/ 1751916 w 3194388"/>
                <a:gd name="connsiteY0" fmla="*/ 0 h 6638167"/>
                <a:gd name="connsiteX1" fmla="*/ 3194388 w 3194388"/>
                <a:gd name="connsiteY1" fmla="*/ 0 h 6638167"/>
                <a:gd name="connsiteX2" fmla="*/ 837102 w 3194388"/>
                <a:gd name="connsiteY2" fmla="*/ 6638167 h 6638167"/>
                <a:gd name="connsiteX3" fmla="*/ 324169 w 3194388"/>
                <a:gd name="connsiteY3" fmla="*/ 24063 h 6638167"/>
                <a:gd name="connsiteX4" fmla="*/ 1751916 w 3194388"/>
                <a:gd name="connsiteY4" fmla="*/ 0 h 6638167"/>
                <a:gd name="connsiteX0" fmla="*/ 1499070 w 2941542"/>
                <a:gd name="connsiteY0" fmla="*/ 0 h 7304897"/>
                <a:gd name="connsiteX1" fmla="*/ 2941542 w 2941542"/>
                <a:gd name="connsiteY1" fmla="*/ 0 h 7304897"/>
                <a:gd name="connsiteX2" fmla="*/ 2696385 w 2941542"/>
                <a:gd name="connsiteY2" fmla="*/ 7304897 h 7304897"/>
                <a:gd name="connsiteX3" fmla="*/ 71323 w 2941542"/>
                <a:gd name="connsiteY3" fmla="*/ 24063 h 7304897"/>
                <a:gd name="connsiteX4" fmla="*/ 1499070 w 2941542"/>
                <a:gd name="connsiteY4" fmla="*/ 0 h 7304897"/>
                <a:gd name="connsiteX0" fmla="*/ 1655157 w 3097629"/>
                <a:gd name="connsiteY0" fmla="*/ 0 h 7304897"/>
                <a:gd name="connsiteX1" fmla="*/ 3097629 w 3097629"/>
                <a:gd name="connsiteY1" fmla="*/ 0 h 7304897"/>
                <a:gd name="connsiteX2" fmla="*/ 2852472 w 3097629"/>
                <a:gd name="connsiteY2" fmla="*/ 7304897 h 7304897"/>
                <a:gd name="connsiteX3" fmla="*/ 227410 w 3097629"/>
                <a:gd name="connsiteY3" fmla="*/ 24063 h 7304897"/>
                <a:gd name="connsiteX4" fmla="*/ 1655157 w 3097629"/>
                <a:gd name="connsiteY4" fmla="*/ 0 h 7304897"/>
                <a:gd name="connsiteX0" fmla="*/ 1655157 w 3097629"/>
                <a:gd name="connsiteY0" fmla="*/ 0 h 7304897"/>
                <a:gd name="connsiteX1" fmla="*/ 3097629 w 3097629"/>
                <a:gd name="connsiteY1" fmla="*/ 0 h 7304897"/>
                <a:gd name="connsiteX2" fmla="*/ 2852472 w 3097629"/>
                <a:gd name="connsiteY2" fmla="*/ 7304897 h 7304897"/>
                <a:gd name="connsiteX3" fmla="*/ 227410 w 3097629"/>
                <a:gd name="connsiteY3" fmla="*/ 24063 h 7304897"/>
                <a:gd name="connsiteX4" fmla="*/ 1655157 w 3097629"/>
                <a:gd name="connsiteY4" fmla="*/ 0 h 7304897"/>
                <a:gd name="connsiteX0" fmla="*/ 1893201 w 3335673"/>
                <a:gd name="connsiteY0" fmla="*/ 0 h 7304897"/>
                <a:gd name="connsiteX1" fmla="*/ 3335673 w 3335673"/>
                <a:gd name="connsiteY1" fmla="*/ 0 h 7304897"/>
                <a:gd name="connsiteX2" fmla="*/ 3090516 w 3335673"/>
                <a:gd name="connsiteY2" fmla="*/ 7304897 h 7304897"/>
                <a:gd name="connsiteX3" fmla="*/ 465454 w 3335673"/>
                <a:gd name="connsiteY3" fmla="*/ 24063 h 7304897"/>
                <a:gd name="connsiteX4" fmla="*/ 1893201 w 3335673"/>
                <a:gd name="connsiteY4" fmla="*/ 0 h 7304897"/>
                <a:gd name="connsiteX0" fmla="*/ 2062712 w 3505184"/>
                <a:gd name="connsiteY0" fmla="*/ 0 h 7292114"/>
                <a:gd name="connsiteX1" fmla="*/ 3505184 w 3505184"/>
                <a:gd name="connsiteY1" fmla="*/ 0 h 7292114"/>
                <a:gd name="connsiteX2" fmla="*/ 2827778 w 3505184"/>
                <a:gd name="connsiteY2" fmla="*/ 7292114 h 7292114"/>
                <a:gd name="connsiteX3" fmla="*/ 634965 w 3505184"/>
                <a:gd name="connsiteY3" fmla="*/ 24063 h 7292114"/>
                <a:gd name="connsiteX4" fmla="*/ 2062712 w 3505184"/>
                <a:gd name="connsiteY4" fmla="*/ 0 h 7292114"/>
                <a:gd name="connsiteX0" fmla="*/ 2062712 w 3505184"/>
                <a:gd name="connsiteY0" fmla="*/ 0 h 7292114"/>
                <a:gd name="connsiteX1" fmla="*/ 3505184 w 3505184"/>
                <a:gd name="connsiteY1" fmla="*/ 0 h 7292114"/>
                <a:gd name="connsiteX2" fmla="*/ 2827778 w 3505184"/>
                <a:gd name="connsiteY2" fmla="*/ 7292114 h 7292114"/>
                <a:gd name="connsiteX3" fmla="*/ 634965 w 3505184"/>
                <a:gd name="connsiteY3" fmla="*/ 24063 h 7292114"/>
                <a:gd name="connsiteX4" fmla="*/ 2062712 w 3505184"/>
                <a:gd name="connsiteY4" fmla="*/ 0 h 7292114"/>
                <a:gd name="connsiteX0" fmla="*/ 1904848 w 3347320"/>
                <a:gd name="connsiteY0" fmla="*/ 0 h 7292114"/>
                <a:gd name="connsiteX1" fmla="*/ 3347320 w 3347320"/>
                <a:gd name="connsiteY1" fmla="*/ 0 h 7292114"/>
                <a:gd name="connsiteX2" fmla="*/ 2669914 w 3347320"/>
                <a:gd name="connsiteY2" fmla="*/ 7292114 h 7292114"/>
                <a:gd name="connsiteX3" fmla="*/ 477101 w 3347320"/>
                <a:gd name="connsiteY3" fmla="*/ 24063 h 7292114"/>
                <a:gd name="connsiteX4" fmla="*/ 1904848 w 3347320"/>
                <a:gd name="connsiteY4" fmla="*/ 0 h 7292114"/>
                <a:gd name="connsiteX0" fmla="*/ 1904848 w 2669914"/>
                <a:gd name="connsiteY0" fmla="*/ 0 h 7292114"/>
                <a:gd name="connsiteX1" fmla="*/ 2345287 w 2669914"/>
                <a:gd name="connsiteY1" fmla="*/ 0 h 7292114"/>
                <a:gd name="connsiteX2" fmla="*/ 2669914 w 2669914"/>
                <a:gd name="connsiteY2" fmla="*/ 7292114 h 7292114"/>
                <a:gd name="connsiteX3" fmla="*/ 477101 w 2669914"/>
                <a:gd name="connsiteY3" fmla="*/ 24063 h 7292114"/>
                <a:gd name="connsiteX4" fmla="*/ 1904848 w 2669914"/>
                <a:gd name="connsiteY4" fmla="*/ 0 h 7292114"/>
                <a:gd name="connsiteX0" fmla="*/ 2058810 w 2499249"/>
                <a:gd name="connsiteY0" fmla="*/ 0 h 6627396"/>
                <a:gd name="connsiteX1" fmla="*/ 2499249 w 2499249"/>
                <a:gd name="connsiteY1" fmla="*/ 0 h 6627396"/>
                <a:gd name="connsiteX2" fmla="*/ 2450570 w 2499249"/>
                <a:gd name="connsiteY2" fmla="*/ 6627396 h 6627396"/>
                <a:gd name="connsiteX3" fmla="*/ 631063 w 2499249"/>
                <a:gd name="connsiteY3" fmla="*/ 24063 h 6627396"/>
                <a:gd name="connsiteX4" fmla="*/ 2058810 w 2499249"/>
                <a:gd name="connsiteY4" fmla="*/ 0 h 6627396"/>
                <a:gd name="connsiteX0" fmla="*/ 2250853 w 2691292"/>
                <a:gd name="connsiteY0" fmla="*/ 0 h 6627396"/>
                <a:gd name="connsiteX1" fmla="*/ 2691292 w 2691292"/>
                <a:gd name="connsiteY1" fmla="*/ 0 h 6627396"/>
                <a:gd name="connsiteX2" fmla="*/ 2249659 w 2691292"/>
                <a:gd name="connsiteY2" fmla="*/ 6627396 h 6627396"/>
                <a:gd name="connsiteX3" fmla="*/ 823106 w 2691292"/>
                <a:gd name="connsiteY3" fmla="*/ 24063 h 6627396"/>
                <a:gd name="connsiteX4" fmla="*/ 2250853 w 2691292"/>
                <a:gd name="connsiteY4" fmla="*/ 0 h 6627396"/>
                <a:gd name="connsiteX0" fmla="*/ 2230373 w 2670812"/>
                <a:gd name="connsiteY0" fmla="*/ 0 h 6640179"/>
                <a:gd name="connsiteX1" fmla="*/ 2670812 w 2670812"/>
                <a:gd name="connsiteY1" fmla="*/ 0 h 6640179"/>
                <a:gd name="connsiteX2" fmla="*/ 2268475 w 2670812"/>
                <a:gd name="connsiteY2" fmla="*/ 6640179 h 6640179"/>
                <a:gd name="connsiteX3" fmla="*/ 802626 w 2670812"/>
                <a:gd name="connsiteY3" fmla="*/ 24063 h 6640179"/>
                <a:gd name="connsiteX4" fmla="*/ 2230373 w 2670812"/>
                <a:gd name="connsiteY4" fmla="*/ 0 h 6640179"/>
                <a:gd name="connsiteX0" fmla="*/ 1856044 w 2296483"/>
                <a:gd name="connsiteY0" fmla="*/ 0 h 6640179"/>
                <a:gd name="connsiteX1" fmla="*/ 2296483 w 2296483"/>
                <a:gd name="connsiteY1" fmla="*/ 0 h 6640179"/>
                <a:gd name="connsiteX2" fmla="*/ 1894146 w 2296483"/>
                <a:gd name="connsiteY2" fmla="*/ 6640179 h 6640179"/>
                <a:gd name="connsiteX3" fmla="*/ 428297 w 2296483"/>
                <a:gd name="connsiteY3" fmla="*/ 24063 h 6640179"/>
                <a:gd name="connsiteX4" fmla="*/ 1856044 w 2296483"/>
                <a:gd name="connsiteY4" fmla="*/ 0 h 664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483" h="6640179">
                  <a:moveTo>
                    <a:pt x="1856044" y="0"/>
                  </a:moveTo>
                  <a:lnTo>
                    <a:pt x="2296483" y="0"/>
                  </a:lnTo>
                  <a:cubicBezTo>
                    <a:pt x="1013331" y="1008117"/>
                    <a:pt x="-236281" y="3187658"/>
                    <a:pt x="1894146" y="6640179"/>
                  </a:cubicBezTo>
                  <a:cubicBezTo>
                    <a:pt x="-655567" y="3888110"/>
                    <a:pt x="-53467" y="1009316"/>
                    <a:pt x="428297" y="24063"/>
                  </a:cubicBezTo>
                  <a:lnTo>
                    <a:pt x="185604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28">
            <a:extLst>
              <a:ext uri="{FF2B5EF4-FFF2-40B4-BE49-F238E27FC236}">
                <a16:creationId xmlns:a16="http://schemas.microsoft.com/office/drawing/2014/main" id="{698C77F8-3F40-4D6A-9B82-225F0D25B9E3}"/>
              </a:ext>
            </a:extLst>
          </p:cNvPr>
          <p:cNvSpPr txBox="1"/>
          <p:nvPr/>
        </p:nvSpPr>
        <p:spPr>
          <a:xfrm>
            <a:off x="6357998" y="5318742"/>
            <a:ext cx="5701875" cy="1165209"/>
          </a:xfrm>
          <a:prstGeom prst="rect">
            <a:avLst/>
          </a:prstGeom>
          <a:noFill/>
        </p:spPr>
        <p:txBody>
          <a:bodyPr wrap="square" lIns="0" tIns="0" rIns="0" bIns="0" rtlCol="0" anchor="ctr" anchorCtr="0">
            <a:noAutofit/>
          </a:bodyPr>
          <a:lstStyle/>
          <a:p>
            <a:pPr algn="ctr"/>
            <a:r>
              <a:rPr lang="en-US" sz="7200" b="1" dirty="0">
                <a:solidFill>
                  <a:schemeClr val="bg1"/>
                </a:solidFill>
                <a:latin typeface="Arial Black" panose="020B0A04020102020204" pitchFamily="34" charset="0"/>
              </a:rPr>
              <a:t>MONGOLIA</a:t>
            </a:r>
          </a:p>
        </p:txBody>
      </p:sp>
      <p:sp>
        <p:nvSpPr>
          <p:cNvPr id="29" name="TextBox 28"/>
          <p:cNvSpPr txBox="1"/>
          <p:nvPr/>
        </p:nvSpPr>
        <p:spPr>
          <a:xfrm>
            <a:off x="2845370" y="4755016"/>
            <a:ext cx="8954091" cy="673383"/>
          </a:xfrm>
          <a:prstGeom prst="rect">
            <a:avLst/>
          </a:prstGeom>
          <a:noFill/>
        </p:spPr>
        <p:txBody>
          <a:bodyPr wrap="square" lIns="0" tIns="0" rIns="0" bIns="0" rtlCol="0" anchor="ctr" anchorCtr="0">
            <a:noAutofit/>
          </a:bodyPr>
          <a:lstStyle/>
          <a:p>
            <a:pPr algn="r"/>
            <a:r>
              <a:rPr lang="en-US" sz="4400" b="1" i="1" dirty="0">
                <a:solidFill>
                  <a:schemeClr val="bg1"/>
                </a:solidFill>
                <a:effectLst>
                  <a:outerShdw blurRad="38100" dist="38100" dir="2700000" algn="tl">
                    <a:srgbClr val="000000">
                      <a:alpha val="43137"/>
                    </a:srgbClr>
                  </a:outerShdw>
                </a:effectLst>
                <a:latin typeface="+mj-lt"/>
              </a:rPr>
              <a:t>INDEPENDENCE</a:t>
            </a:r>
          </a:p>
        </p:txBody>
      </p:sp>
      <p:grpSp>
        <p:nvGrpSpPr>
          <p:cNvPr id="33" name="Gráfico 10">
            <a:extLst>
              <a:ext uri="{FF2B5EF4-FFF2-40B4-BE49-F238E27FC236}">
                <a16:creationId xmlns:a16="http://schemas.microsoft.com/office/drawing/2014/main" id="{2BE0F128-C8D3-4855-9621-84F0AA79C26F}"/>
              </a:ext>
            </a:extLst>
          </p:cNvPr>
          <p:cNvGrpSpPr/>
          <p:nvPr/>
        </p:nvGrpSpPr>
        <p:grpSpPr>
          <a:xfrm>
            <a:off x="10608902" y="74824"/>
            <a:ext cx="1362171" cy="1362171"/>
            <a:chOff x="627235" y="5458033"/>
            <a:chExt cx="849367" cy="849367"/>
          </a:xfrm>
          <a:solidFill>
            <a:srgbClr val="00BFF3"/>
          </a:solidFill>
        </p:grpSpPr>
        <p:sp>
          <p:nvSpPr>
            <p:cNvPr id="34" name="Forma libre: forma 33">
              <a:extLst>
                <a:ext uri="{FF2B5EF4-FFF2-40B4-BE49-F238E27FC236}">
                  <a16:creationId xmlns:a16="http://schemas.microsoft.com/office/drawing/2014/main" id="{F9C04235-5577-4895-809E-EF43B40AE50D}"/>
                </a:ext>
              </a:extLst>
            </p:cNvPr>
            <p:cNvSpPr/>
            <p:nvPr/>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FFC000"/>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35" name="Forma libre: forma 34">
              <a:extLst>
                <a:ext uri="{FF2B5EF4-FFF2-40B4-BE49-F238E27FC236}">
                  <a16:creationId xmlns:a16="http://schemas.microsoft.com/office/drawing/2014/main" id="{64710124-F3F8-49DE-BA01-6D49F8B008F3}"/>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sp>
        <p:nvSpPr>
          <p:cNvPr id="27" name="TextBox 18">
            <a:extLst>
              <a:ext uri="{FF2B5EF4-FFF2-40B4-BE49-F238E27FC236}">
                <a16:creationId xmlns:a16="http://schemas.microsoft.com/office/drawing/2014/main" id="{8A23C34B-2DD1-4BA7-A4C1-2D760B097CEC}"/>
              </a:ext>
            </a:extLst>
          </p:cNvPr>
          <p:cNvSpPr txBox="1"/>
          <p:nvPr/>
        </p:nvSpPr>
        <p:spPr>
          <a:xfrm>
            <a:off x="5972768" y="213155"/>
            <a:ext cx="4437562" cy="400110"/>
          </a:xfrm>
          <a:prstGeom prst="rect">
            <a:avLst/>
          </a:prstGeom>
          <a:noFill/>
        </p:spPr>
        <p:txBody>
          <a:bodyPr wrap="square" rtlCol="0" anchor="ctr" anchorCtr="0">
            <a:spAutoFit/>
          </a:bodyPr>
          <a:lstStyle/>
          <a:p>
            <a:pPr lvl="0" algn="r"/>
            <a:r>
              <a:rPr lang="en-US" altLang="ko-KR" sz="2000" b="1" dirty="0">
                <a:solidFill>
                  <a:schemeClr val="bg1"/>
                </a:solidFill>
                <a:latin typeface="Arial Black" panose="020B0A04020102020204" pitchFamily="34" charset="0"/>
                <a:cs typeface="Arial" panose="020B0604020202020204" pitchFamily="34" charset="0"/>
              </a:rPr>
              <a:t>SLIDESPPT.NET</a:t>
            </a:r>
            <a:endParaRPr lang="ko-KR" altLang="en-US" sz="2000" b="1" dirty="0">
              <a:solidFill>
                <a:schemeClr val="bg1"/>
              </a:solidFill>
              <a:latin typeface="Arial Black" panose="020B0A040201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7CE4342B-CC87-46F2-BB18-42B2CF40444D}"/>
              </a:ext>
            </a:extLst>
          </p:cNvPr>
          <p:cNvPicPr>
            <a:picLocks noChangeAspect="1"/>
          </p:cNvPicPr>
          <p:nvPr/>
        </p:nvPicPr>
        <p:blipFill rotWithShape="1">
          <a:blip r:embed="rId7">
            <a:extLst>
              <a:ext uri="{28A0092B-C50C-407E-A947-70E740481C1C}">
                <a14:useLocalDpi xmlns:a14="http://schemas.microsoft.com/office/drawing/2010/main" val="0"/>
              </a:ext>
            </a:extLst>
          </a:blip>
          <a:srcRect b="11533"/>
          <a:stretch/>
        </p:blipFill>
        <p:spPr>
          <a:xfrm>
            <a:off x="-29959" y="318249"/>
            <a:ext cx="6759541" cy="6539752"/>
          </a:xfrm>
          <a:prstGeom prst="rect">
            <a:avLst/>
          </a:prstGeom>
        </p:spPr>
      </p:pic>
      <p:sp>
        <p:nvSpPr>
          <p:cNvPr id="16" name="TextBox 15"/>
          <p:cNvSpPr txBox="1"/>
          <p:nvPr/>
        </p:nvSpPr>
        <p:spPr>
          <a:xfrm>
            <a:off x="8902007" y="3708364"/>
            <a:ext cx="2387980" cy="695127"/>
          </a:xfrm>
          <a:prstGeom prst="rect">
            <a:avLst/>
          </a:prstGeom>
          <a:noFill/>
        </p:spPr>
        <p:txBody>
          <a:bodyPr wrap="square" lIns="0" tIns="0" rIns="0" bIns="0" rtlCol="0" anchor="ctr" anchorCtr="0">
            <a:noAutofit/>
          </a:bodyPr>
          <a:lstStyle/>
          <a:p>
            <a:pPr algn="ctr">
              <a:lnSpc>
                <a:spcPts val="5000"/>
              </a:lnSpc>
            </a:pPr>
            <a:r>
              <a:rPr lang="en-US" sz="3200" b="1" dirty="0">
                <a:solidFill>
                  <a:schemeClr val="bg1"/>
                </a:solidFill>
                <a:latin typeface="Aharoni" panose="02010803020104030203" pitchFamily="2" charset="-79"/>
                <a:cs typeface="Aharoni" panose="02010803020104030203" pitchFamily="2" charset="-79"/>
              </a:rPr>
              <a:t>FREE TEMPLATE</a:t>
            </a:r>
          </a:p>
        </p:txBody>
      </p:sp>
    </p:spTree>
    <p:extLst>
      <p:ext uri="{BB962C8B-B14F-4D97-AF65-F5344CB8AC3E}">
        <p14:creationId xmlns:p14="http://schemas.microsoft.com/office/powerpoint/2010/main" val="23139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700"/>
                            </p:stCondLst>
                            <p:childTnLst>
                              <p:par>
                                <p:cTn id="9" presetID="10" presetClass="entr" presetSubtype="0" fill="hold" grpId="0" nodeType="afterEffect">
                                  <p:stCondLst>
                                    <p:cond delay="3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750"/>
                                        <p:tgtEl>
                                          <p:spTgt spid="29"/>
                                        </p:tgtEl>
                                      </p:cBhvr>
                                    </p:animEffect>
                                  </p:childTnLst>
                                </p:cTn>
                              </p:par>
                            </p:childTnLst>
                          </p:cTn>
                        </p:par>
                        <p:par>
                          <p:cTn id="12" fill="hold">
                            <p:stCondLst>
                              <p:cond delay="2750"/>
                            </p:stCondLst>
                            <p:childTnLst>
                              <p:par>
                                <p:cTn id="13" presetID="10" presetClass="entr" presetSubtype="0" fill="hold" grpId="0" nodeType="afterEffect">
                                  <p:stCondLst>
                                    <p:cond delay="3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childTnLst>
                                </p:cTn>
                              </p:par>
                            </p:childTnLst>
                          </p:cTn>
                        </p:par>
                        <p:par>
                          <p:cTn id="16" fill="hold">
                            <p:stCondLst>
                              <p:cond delay="3800"/>
                            </p:stCondLst>
                            <p:childTnLst>
                              <p:par>
                                <p:cTn id="17" presetID="10" presetClass="entr" presetSubtype="0" fill="hold" grpId="0" nodeType="afterEffect">
                                  <p:stCondLst>
                                    <p:cond delay="30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2" grpId="0"/>
      <p:bldP spid="29"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E18FF22C-B620-4786-9EE5-5C30CF258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82" y="1726227"/>
            <a:ext cx="6438901" cy="5699688"/>
          </a:xfrm>
          <a:prstGeom prst="rect">
            <a:avLst/>
          </a:prstGeom>
        </p:spPr>
      </p:pic>
      <p:sp>
        <p:nvSpPr>
          <p:cNvPr id="6" name="Rectangle 5">
            <a:extLst>
              <a:ext uri="{FF2B5EF4-FFF2-40B4-BE49-F238E27FC236}">
                <a16:creationId xmlns:a16="http://schemas.microsoft.com/office/drawing/2014/main" id="{39BBC025-8EE9-D91C-0E87-44EFBC0A349B}"/>
              </a:ext>
            </a:extLst>
          </p:cNvPr>
          <p:cNvSpPr/>
          <p:nvPr/>
        </p:nvSpPr>
        <p:spPr>
          <a:xfrm>
            <a:off x="5753098" y="0"/>
            <a:ext cx="643890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ora" pitchFamily="2" charset="0"/>
            </a:endParaRPr>
          </a:p>
        </p:txBody>
      </p:sp>
      <p:sp>
        <p:nvSpPr>
          <p:cNvPr id="8" name="TextBox 7">
            <a:extLst>
              <a:ext uri="{FF2B5EF4-FFF2-40B4-BE49-F238E27FC236}">
                <a16:creationId xmlns:a16="http://schemas.microsoft.com/office/drawing/2014/main" id="{3E454790-EC86-EBAC-96A7-34FB07FFD027}"/>
              </a:ext>
            </a:extLst>
          </p:cNvPr>
          <p:cNvSpPr txBox="1"/>
          <p:nvPr/>
        </p:nvSpPr>
        <p:spPr>
          <a:xfrm>
            <a:off x="6296024" y="1555987"/>
            <a:ext cx="5353050" cy="374602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dirty="0">
                <a:solidFill>
                  <a:schemeClr val="bg1"/>
                </a:solidFill>
                <a:latin typeface="Lora" pitchFamily="2" charset="0"/>
              </a:rPr>
              <a:t>The 21st century has seen a number of changes in the workplace, particularly in terms of technology and the way we work. </a:t>
            </a:r>
          </a:p>
          <a:p>
            <a:pPr marL="285750" indent="-285750">
              <a:lnSpc>
                <a:spcPct val="150000"/>
              </a:lnSpc>
              <a:buFont typeface="Arial" panose="020B0604020202020204" pitchFamily="34" charset="0"/>
              <a:buChar char="•"/>
            </a:pPr>
            <a:r>
              <a:rPr lang="en-US" sz="1600" dirty="0">
                <a:solidFill>
                  <a:schemeClr val="bg1"/>
                </a:solidFill>
                <a:latin typeface="Lora" pitchFamily="2" charset="0"/>
              </a:rPr>
              <a:t>As a result, workplace safety and health has become an increasingly important issue.</a:t>
            </a:r>
          </a:p>
          <a:p>
            <a:pPr marL="285750" indent="-285750">
              <a:lnSpc>
                <a:spcPct val="150000"/>
              </a:lnSpc>
              <a:buFont typeface="Arial" panose="020B0604020202020204" pitchFamily="34" charset="0"/>
              <a:buChar char="•"/>
            </a:pPr>
            <a:r>
              <a:rPr lang="en-US" sz="1600" dirty="0">
                <a:solidFill>
                  <a:schemeClr val="bg1"/>
                </a:solidFill>
                <a:latin typeface="Lora" pitchFamily="2" charset="0"/>
              </a:rPr>
              <a:t>It is essential that employers, workers, governments, and society as a whole take steps to ensure that workplaces are safe and healthy. </a:t>
            </a:r>
          </a:p>
          <a:p>
            <a:pPr marL="285750" indent="-285750">
              <a:lnSpc>
                <a:spcPct val="150000"/>
              </a:lnSpc>
              <a:buFont typeface="Arial" panose="020B0604020202020204" pitchFamily="34" charset="0"/>
              <a:buChar char="•"/>
            </a:pPr>
            <a:r>
              <a:rPr lang="en-US" sz="1600" dirty="0">
                <a:solidFill>
                  <a:schemeClr val="bg1"/>
                </a:solidFill>
                <a:latin typeface="Lora" pitchFamily="2" charset="0"/>
              </a:rPr>
              <a:t>World Day for Safety and Health at Work is a reminder of the importance of this issue.</a:t>
            </a:r>
          </a:p>
        </p:txBody>
      </p:sp>
      <p:sp>
        <p:nvSpPr>
          <p:cNvPr id="10" name="TextBox 9">
            <a:extLst>
              <a:ext uri="{FF2B5EF4-FFF2-40B4-BE49-F238E27FC236}">
                <a16:creationId xmlns:a16="http://schemas.microsoft.com/office/drawing/2014/main" id="{2EA99E77-9EB9-9AAD-50DD-3C22AAC7DBEE}"/>
              </a:ext>
            </a:extLst>
          </p:cNvPr>
          <p:cNvSpPr txBox="1"/>
          <p:nvPr/>
        </p:nvSpPr>
        <p:spPr>
          <a:xfrm>
            <a:off x="542926" y="442416"/>
            <a:ext cx="5181600" cy="1754326"/>
          </a:xfrm>
          <a:prstGeom prst="rect">
            <a:avLst/>
          </a:prstGeom>
          <a:noFill/>
        </p:spPr>
        <p:txBody>
          <a:bodyPr wrap="square">
            <a:spAutoFit/>
          </a:bodyPr>
          <a:lstStyle/>
          <a:p>
            <a:r>
              <a:rPr lang="en-US" sz="3600" b="1" dirty="0">
                <a:solidFill>
                  <a:srgbClr val="0070C0"/>
                </a:solidFill>
                <a:latin typeface="Lora" pitchFamily="2" charset="0"/>
              </a:rPr>
              <a:t>Safety and Health at Work in the 21st Century</a:t>
            </a:r>
          </a:p>
        </p:txBody>
      </p:sp>
      <p:grpSp>
        <p:nvGrpSpPr>
          <p:cNvPr id="3" name="Group 2">
            <a:extLst>
              <a:ext uri="{FF2B5EF4-FFF2-40B4-BE49-F238E27FC236}">
                <a16:creationId xmlns:a16="http://schemas.microsoft.com/office/drawing/2014/main" id="{BEFA0041-E791-FE0F-9A2C-2F9ABB8F44DC}"/>
              </a:ext>
            </a:extLst>
          </p:cNvPr>
          <p:cNvGrpSpPr/>
          <p:nvPr/>
        </p:nvGrpSpPr>
        <p:grpSpPr>
          <a:xfrm>
            <a:off x="6296709" y="1726227"/>
            <a:ext cx="277814" cy="276596"/>
            <a:chOff x="941386" y="1192782"/>
            <a:chExt cx="277814" cy="276596"/>
          </a:xfrm>
        </p:grpSpPr>
        <p:sp>
          <p:nvSpPr>
            <p:cNvPr id="4" name="Oval 3">
              <a:extLst>
                <a:ext uri="{FF2B5EF4-FFF2-40B4-BE49-F238E27FC236}">
                  <a16:creationId xmlns:a16="http://schemas.microsoft.com/office/drawing/2014/main" id="{378984A2-736D-2A86-1A38-014C97A9EFA9}"/>
                </a:ext>
              </a:extLst>
            </p:cNvPr>
            <p:cNvSpPr/>
            <p:nvPr/>
          </p:nvSpPr>
          <p:spPr>
            <a:xfrm>
              <a:off x="968157" y="1218943"/>
              <a:ext cx="224271" cy="224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44">
              <a:extLst>
                <a:ext uri="{FF2B5EF4-FFF2-40B4-BE49-F238E27FC236}">
                  <a16:creationId xmlns:a16="http://schemas.microsoft.com/office/drawing/2014/main" id="{5745F3DB-D8FC-007F-7BD3-34FE4322E8DF}"/>
                </a:ext>
              </a:extLst>
            </p:cNvPr>
            <p:cNvSpPr>
              <a:spLocks noEditPoints="1"/>
            </p:cNvSpPr>
            <p:nvPr/>
          </p:nvSpPr>
          <p:spPr bwMode="auto">
            <a:xfrm rot="16200000">
              <a:off x="941995" y="1192173"/>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 name="Group 8">
            <a:extLst>
              <a:ext uri="{FF2B5EF4-FFF2-40B4-BE49-F238E27FC236}">
                <a16:creationId xmlns:a16="http://schemas.microsoft.com/office/drawing/2014/main" id="{6ADAD820-A8DA-66C7-72E8-097A0C16861F}"/>
              </a:ext>
            </a:extLst>
          </p:cNvPr>
          <p:cNvGrpSpPr/>
          <p:nvPr/>
        </p:nvGrpSpPr>
        <p:grpSpPr>
          <a:xfrm>
            <a:off x="6296709" y="2776551"/>
            <a:ext cx="277814" cy="276596"/>
            <a:chOff x="941386" y="1192782"/>
            <a:chExt cx="277814" cy="276596"/>
          </a:xfrm>
        </p:grpSpPr>
        <p:sp>
          <p:nvSpPr>
            <p:cNvPr id="11" name="Oval 10">
              <a:extLst>
                <a:ext uri="{FF2B5EF4-FFF2-40B4-BE49-F238E27FC236}">
                  <a16:creationId xmlns:a16="http://schemas.microsoft.com/office/drawing/2014/main" id="{601EEA3F-0A46-9319-81A5-27A79E758D6B}"/>
                </a:ext>
              </a:extLst>
            </p:cNvPr>
            <p:cNvSpPr/>
            <p:nvPr/>
          </p:nvSpPr>
          <p:spPr>
            <a:xfrm>
              <a:off x="968157" y="1218943"/>
              <a:ext cx="224271" cy="224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4">
              <a:extLst>
                <a:ext uri="{FF2B5EF4-FFF2-40B4-BE49-F238E27FC236}">
                  <a16:creationId xmlns:a16="http://schemas.microsoft.com/office/drawing/2014/main" id="{0969BAAC-50EB-DAB8-B815-2F624E4AE70F}"/>
                </a:ext>
              </a:extLst>
            </p:cNvPr>
            <p:cNvSpPr>
              <a:spLocks noEditPoints="1"/>
            </p:cNvSpPr>
            <p:nvPr/>
          </p:nvSpPr>
          <p:spPr bwMode="auto">
            <a:xfrm rot="16200000">
              <a:off x="941995" y="1192173"/>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3" name="Group 12">
            <a:extLst>
              <a:ext uri="{FF2B5EF4-FFF2-40B4-BE49-F238E27FC236}">
                <a16:creationId xmlns:a16="http://schemas.microsoft.com/office/drawing/2014/main" id="{36A1A5FA-8D29-E0C3-450B-4B3AEA689466}"/>
              </a:ext>
            </a:extLst>
          </p:cNvPr>
          <p:cNvGrpSpPr/>
          <p:nvPr/>
        </p:nvGrpSpPr>
        <p:grpSpPr>
          <a:xfrm>
            <a:off x="6296709" y="3472377"/>
            <a:ext cx="277814" cy="276596"/>
            <a:chOff x="941386" y="1192782"/>
            <a:chExt cx="277814" cy="276596"/>
          </a:xfrm>
        </p:grpSpPr>
        <p:sp>
          <p:nvSpPr>
            <p:cNvPr id="14" name="Oval 13">
              <a:extLst>
                <a:ext uri="{FF2B5EF4-FFF2-40B4-BE49-F238E27FC236}">
                  <a16:creationId xmlns:a16="http://schemas.microsoft.com/office/drawing/2014/main" id="{D3112DC9-7D46-4851-C3BB-047B3FF24BDE}"/>
                </a:ext>
              </a:extLst>
            </p:cNvPr>
            <p:cNvSpPr/>
            <p:nvPr/>
          </p:nvSpPr>
          <p:spPr>
            <a:xfrm>
              <a:off x="968157" y="1218943"/>
              <a:ext cx="224271" cy="224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4">
              <a:extLst>
                <a:ext uri="{FF2B5EF4-FFF2-40B4-BE49-F238E27FC236}">
                  <a16:creationId xmlns:a16="http://schemas.microsoft.com/office/drawing/2014/main" id="{2551C3AE-31E4-8823-358B-06B93AF58BF9}"/>
                </a:ext>
              </a:extLst>
            </p:cNvPr>
            <p:cNvSpPr>
              <a:spLocks noEditPoints="1"/>
            </p:cNvSpPr>
            <p:nvPr/>
          </p:nvSpPr>
          <p:spPr bwMode="auto">
            <a:xfrm rot="16200000">
              <a:off x="941995" y="1192173"/>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16" name="Group 15">
            <a:extLst>
              <a:ext uri="{FF2B5EF4-FFF2-40B4-BE49-F238E27FC236}">
                <a16:creationId xmlns:a16="http://schemas.microsoft.com/office/drawing/2014/main" id="{CBF54580-D517-F107-27EC-8E4D088F9A41}"/>
              </a:ext>
            </a:extLst>
          </p:cNvPr>
          <p:cNvGrpSpPr/>
          <p:nvPr/>
        </p:nvGrpSpPr>
        <p:grpSpPr>
          <a:xfrm>
            <a:off x="6296709" y="4578582"/>
            <a:ext cx="277814" cy="276596"/>
            <a:chOff x="941386" y="1192782"/>
            <a:chExt cx="277814" cy="276596"/>
          </a:xfrm>
        </p:grpSpPr>
        <p:sp>
          <p:nvSpPr>
            <p:cNvPr id="17" name="Oval 16">
              <a:extLst>
                <a:ext uri="{FF2B5EF4-FFF2-40B4-BE49-F238E27FC236}">
                  <a16:creationId xmlns:a16="http://schemas.microsoft.com/office/drawing/2014/main" id="{9C2699CC-B549-1EB8-7CAA-2CD4E48A5847}"/>
                </a:ext>
              </a:extLst>
            </p:cNvPr>
            <p:cNvSpPr/>
            <p:nvPr/>
          </p:nvSpPr>
          <p:spPr>
            <a:xfrm>
              <a:off x="968157" y="1218943"/>
              <a:ext cx="224271" cy="224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44">
              <a:extLst>
                <a:ext uri="{FF2B5EF4-FFF2-40B4-BE49-F238E27FC236}">
                  <a16:creationId xmlns:a16="http://schemas.microsoft.com/office/drawing/2014/main" id="{0257C048-0772-683D-7EC0-AF1501485525}"/>
                </a:ext>
              </a:extLst>
            </p:cNvPr>
            <p:cNvSpPr>
              <a:spLocks noEditPoints="1"/>
            </p:cNvSpPr>
            <p:nvPr/>
          </p:nvSpPr>
          <p:spPr bwMode="auto">
            <a:xfrm rot="16200000">
              <a:off x="941995" y="1192173"/>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375302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ACA8FC-BF49-486E-C08F-36605241DA5D}"/>
              </a:ext>
            </a:extLst>
          </p:cNvPr>
          <p:cNvSpPr/>
          <p:nvPr/>
        </p:nvSpPr>
        <p:spPr>
          <a:xfrm>
            <a:off x="9296400" y="0"/>
            <a:ext cx="28956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ora" pitchFamily="2" charset="0"/>
            </a:endParaRPr>
          </a:p>
        </p:txBody>
      </p:sp>
      <p:sp>
        <p:nvSpPr>
          <p:cNvPr id="5" name="Rectangle 4">
            <a:extLst>
              <a:ext uri="{FF2B5EF4-FFF2-40B4-BE49-F238E27FC236}">
                <a16:creationId xmlns:a16="http://schemas.microsoft.com/office/drawing/2014/main" id="{FE683898-F0B7-FE98-861A-69815D8F5E94}"/>
              </a:ext>
            </a:extLst>
          </p:cNvPr>
          <p:cNvSpPr/>
          <p:nvPr/>
        </p:nvSpPr>
        <p:spPr>
          <a:xfrm>
            <a:off x="0" y="0"/>
            <a:ext cx="8477250" cy="4381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ora" pitchFamily="2" charset="0"/>
            </a:endParaRPr>
          </a:p>
        </p:txBody>
      </p:sp>
      <p:sp>
        <p:nvSpPr>
          <p:cNvPr id="8" name="TextBox 7">
            <a:extLst>
              <a:ext uri="{FF2B5EF4-FFF2-40B4-BE49-F238E27FC236}">
                <a16:creationId xmlns:a16="http://schemas.microsoft.com/office/drawing/2014/main" id="{3C6A35B6-783A-7D90-4627-C0FFADAA821D}"/>
              </a:ext>
            </a:extLst>
          </p:cNvPr>
          <p:cNvSpPr txBox="1"/>
          <p:nvPr/>
        </p:nvSpPr>
        <p:spPr>
          <a:xfrm>
            <a:off x="1271955" y="863887"/>
            <a:ext cx="4152900" cy="1308050"/>
          </a:xfrm>
          <a:prstGeom prst="rect">
            <a:avLst/>
          </a:prstGeom>
          <a:noFill/>
        </p:spPr>
        <p:txBody>
          <a:bodyPr wrap="square">
            <a:spAutoFit/>
          </a:bodyPr>
          <a:lstStyle/>
          <a:p>
            <a:pPr algn="l">
              <a:spcBef>
                <a:spcPts val="600"/>
              </a:spcBef>
            </a:pPr>
            <a:r>
              <a:rPr lang="en-US" sz="1600" b="1" i="0" dirty="0">
                <a:solidFill>
                  <a:schemeClr val="tx1">
                    <a:lumMod val="75000"/>
                    <a:lumOff val="25000"/>
                  </a:schemeClr>
                </a:solidFill>
                <a:effectLst/>
                <a:latin typeface="Lora" pitchFamily="2" charset="0"/>
              </a:rPr>
              <a:t>Developing and enforcing safety regulations</a:t>
            </a:r>
          </a:p>
          <a:p>
            <a:pPr algn="l">
              <a:spcBef>
                <a:spcPts val="600"/>
              </a:spcBef>
            </a:pPr>
            <a:r>
              <a:rPr lang="en-US" sz="1400" b="0" i="0" dirty="0">
                <a:solidFill>
                  <a:schemeClr val="tx1">
                    <a:lumMod val="75000"/>
                    <a:lumOff val="25000"/>
                  </a:schemeClr>
                </a:solidFill>
                <a:effectLst/>
                <a:latin typeface="Lora" pitchFamily="2" charset="0"/>
              </a:rPr>
              <a:t>Governments can create regulations that ensure the safety of workers in different industries. </a:t>
            </a:r>
          </a:p>
        </p:txBody>
      </p:sp>
      <p:sp>
        <p:nvSpPr>
          <p:cNvPr id="10" name="TextBox 9">
            <a:extLst>
              <a:ext uri="{FF2B5EF4-FFF2-40B4-BE49-F238E27FC236}">
                <a16:creationId xmlns:a16="http://schemas.microsoft.com/office/drawing/2014/main" id="{5B22FC81-B592-51BF-6B3B-00CEA1A3D2D1}"/>
              </a:ext>
            </a:extLst>
          </p:cNvPr>
          <p:cNvSpPr txBox="1"/>
          <p:nvPr/>
        </p:nvSpPr>
        <p:spPr>
          <a:xfrm>
            <a:off x="1271955" y="3181829"/>
            <a:ext cx="4152900" cy="1061829"/>
          </a:xfrm>
          <a:prstGeom prst="rect">
            <a:avLst/>
          </a:prstGeom>
          <a:noFill/>
        </p:spPr>
        <p:txBody>
          <a:bodyPr wrap="square">
            <a:spAutoFit/>
          </a:bodyPr>
          <a:lstStyle/>
          <a:p>
            <a:pPr algn="l">
              <a:spcBef>
                <a:spcPts val="600"/>
              </a:spcBef>
            </a:pPr>
            <a:r>
              <a:rPr lang="en-US" sz="1600" b="1" i="0" dirty="0">
                <a:solidFill>
                  <a:schemeClr val="tx1">
                    <a:lumMod val="75000"/>
                    <a:lumOff val="25000"/>
                  </a:schemeClr>
                </a:solidFill>
                <a:effectLst/>
                <a:latin typeface="Lora" pitchFamily="2" charset="0"/>
              </a:rPr>
              <a:t>Providing training and education</a:t>
            </a:r>
          </a:p>
          <a:p>
            <a:pPr algn="l">
              <a:spcBef>
                <a:spcPts val="600"/>
              </a:spcBef>
            </a:pPr>
            <a:r>
              <a:rPr lang="en-US" sz="1400" b="0" i="0" dirty="0">
                <a:solidFill>
                  <a:schemeClr val="tx1">
                    <a:lumMod val="75000"/>
                    <a:lumOff val="25000"/>
                  </a:schemeClr>
                </a:solidFill>
                <a:effectLst/>
                <a:latin typeface="Lora" pitchFamily="2" charset="0"/>
              </a:rPr>
              <a:t>Governments can offer training and education programs to workers and employers on safety and health issues.</a:t>
            </a:r>
          </a:p>
        </p:txBody>
      </p:sp>
      <p:sp>
        <p:nvSpPr>
          <p:cNvPr id="6" name="Frame 5">
            <a:extLst>
              <a:ext uri="{FF2B5EF4-FFF2-40B4-BE49-F238E27FC236}">
                <a16:creationId xmlns:a16="http://schemas.microsoft.com/office/drawing/2014/main" id="{6C8FE5E3-6551-F385-8C95-2B3A51007CCF}"/>
              </a:ext>
            </a:extLst>
          </p:cNvPr>
          <p:cNvSpPr/>
          <p:nvPr/>
        </p:nvSpPr>
        <p:spPr>
          <a:xfrm rot="5400000">
            <a:off x="258495" y="1108159"/>
            <a:ext cx="960120" cy="914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1" name="TextBox 10">
            <a:extLst>
              <a:ext uri="{FF2B5EF4-FFF2-40B4-BE49-F238E27FC236}">
                <a16:creationId xmlns:a16="http://schemas.microsoft.com/office/drawing/2014/main" id="{3FCE4229-6ABF-1DD4-E2AF-CF53F15A40A7}"/>
              </a:ext>
            </a:extLst>
          </p:cNvPr>
          <p:cNvSpPr txBox="1"/>
          <p:nvPr/>
        </p:nvSpPr>
        <p:spPr>
          <a:xfrm>
            <a:off x="500430" y="1303749"/>
            <a:ext cx="4953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Lora" pitchFamily="2" charset="0"/>
              </a:rPr>
              <a:t>1</a:t>
            </a:r>
          </a:p>
        </p:txBody>
      </p:sp>
      <p:sp>
        <p:nvSpPr>
          <p:cNvPr id="9" name="Frame 8">
            <a:extLst>
              <a:ext uri="{FF2B5EF4-FFF2-40B4-BE49-F238E27FC236}">
                <a16:creationId xmlns:a16="http://schemas.microsoft.com/office/drawing/2014/main" id="{8B4794FC-2E9E-6685-4D5D-1AF90AF27EA8}"/>
              </a:ext>
            </a:extLst>
          </p:cNvPr>
          <p:cNvSpPr/>
          <p:nvPr/>
        </p:nvSpPr>
        <p:spPr>
          <a:xfrm rot="5400000">
            <a:off x="258495" y="3218352"/>
            <a:ext cx="960120" cy="914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 name="TextBox 11">
            <a:extLst>
              <a:ext uri="{FF2B5EF4-FFF2-40B4-BE49-F238E27FC236}">
                <a16:creationId xmlns:a16="http://schemas.microsoft.com/office/drawing/2014/main" id="{17B37AC9-8F94-CBF0-8143-671776C9A3B2}"/>
              </a:ext>
            </a:extLst>
          </p:cNvPr>
          <p:cNvSpPr txBox="1"/>
          <p:nvPr/>
        </p:nvSpPr>
        <p:spPr>
          <a:xfrm>
            <a:off x="471855" y="3413942"/>
            <a:ext cx="4953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Lora" pitchFamily="2" charset="0"/>
              </a:rPr>
              <a:t>2</a:t>
            </a:r>
          </a:p>
        </p:txBody>
      </p:sp>
      <p:sp>
        <p:nvSpPr>
          <p:cNvPr id="14" name="TextBox 13">
            <a:extLst>
              <a:ext uri="{FF2B5EF4-FFF2-40B4-BE49-F238E27FC236}">
                <a16:creationId xmlns:a16="http://schemas.microsoft.com/office/drawing/2014/main" id="{1EB6A02A-413F-17A5-3F3B-E2588078209F}"/>
              </a:ext>
            </a:extLst>
          </p:cNvPr>
          <p:cNvSpPr txBox="1"/>
          <p:nvPr/>
        </p:nvSpPr>
        <p:spPr>
          <a:xfrm>
            <a:off x="1271955" y="5222772"/>
            <a:ext cx="4152900" cy="1061829"/>
          </a:xfrm>
          <a:prstGeom prst="rect">
            <a:avLst/>
          </a:prstGeom>
          <a:noFill/>
        </p:spPr>
        <p:txBody>
          <a:bodyPr wrap="square">
            <a:spAutoFit/>
          </a:bodyPr>
          <a:lstStyle/>
          <a:p>
            <a:pPr algn="l">
              <a:spcBef>
                <a:spcPts val="600"/>
              </a:spcBef>
            </a:pPr>
            <a:r>
              <a:rPr lang="en-US" sz="1600" b="1" i="0" dirty="0">
                <a:solidFill>
                  <a:schemeClr val="tx1">
                    <a:lumMod val="75000"/>
                    <a:lumOff val="25000"/>
                  </a:schemeClr>
                </a:solidFill>
                <a:effectLst/>
                <a:latin typeface="Lora" pitchFamily="2" charset="0"/>
              </a:rPr>
              <a:t>Conducting inspections</a:t>
            </a:r>
          </a:p>
          <a:p>
            <a:pPr algn="l">
              <a:spcBef>
                <a:spcPts val="600"/>
              </a:spcBef>
            </a:pPr>
            <a:r>
              <a:rPr lang="en-US" sz="1400" b="0" i="0" dirty="0">
                <a:solidFill>
                  <a:schemeClr val="tx1">
                    <a:lumMod val="75000"/>
                    <a:lumOff val="25000"/>
                  </a:schemeClr>
                </a:solidFill>
                <a:effectLst/>
                <a:latin typeface="Lora" pitchFamily="2" charset="0"/>
              </a:rPr>
              <a:t>Governments can conduct regular inspections to identify potential hazards and violations of safety regulations.</a:t>
            </a:r>
          </a:p>
        </p:txBody>
      </p:sp>
      <p:sp>
        <p:nvSpPr>
          <p:cNvPr id="13" name="Frame 12">
            <a:extLst>
              <a:ext uri="{FF2B5EF4-FFF2-40B4-BE49-F238E27FC236}">
                <a16:creationId xmlns:a16="http://schemas.microsoft.com/office/drawing/2014/main" id="{5334FF9D-5FEF-26D3-EFA4-30EB97C5DE35}"/>
              </a:ext>
            </a:extLst>
          </p:cNvPr>
          <p:cNvSpPr/>
          <p:nvPr/>
        </p:nvSpPr>
        <p:spPr>
          <a:xfrm rot="5400000">
            <a:off x="258495" y="5328545"/>
            <a:ext cx="960120" cy="914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5" name="TextBox 14">
            <a:extLst>
              <a:ext uri="{FF2B5EF4-FFF2-40B4-BE49-F238E27FC236}">
                <a16:creationId xmlns:a16="http://schemas.microsoft.com/office/drawing/2014/main" id="{03A362E3-7D78-0220-08AF-C860A6ACE3A8}"/>
              </a:ext>
            </a:extLst>
          </p:cNvPr>
          <p:cNvSpPr txBox="1"/>
          <p:nvPr/>
        </p:nvSpPr>
        <p:spPr>
          <a:xfrm>
            <a:off x="471855" y="5524135"/>
            <a:ext cx="495300" cy="523220"/>
          </a:xfrm>
          <a:prstGeom prst="rect">
            <a:avLst/>
          </a:prstGeom>
          <a:noFill/>
        </p:spPr>
        <p:txBody>
          <a:bodyPr wrap="square" rtlCol="0">
            <a:spAutoFit/>
          </a:bodyPr>
          <a:lstStyle/>
          <a:p>
            <a:pPr algn="ctr"/>
            <a:r>
              <a:rPr lang="en-US" sz="2800" b="1" dirty="0">
                <a:solidFill>
                  <a:schemeClr val="tx1">
                    <a:lumMod val="75000"/>
                    <a:lumOff val="25000"/>
                  </a:schemeClr>
                </a:solidFill>
                <a:latin typeface="Lora" pitchFamily="2" charset="0"/>
              </a:rPr>
              <a:t>3</a:t>
            </a:r>
          </a:p>
        </p:txBody>
      </p:sp>
      <p:sp>
        <p:nvSpPr>
          <p:cNvPr id="20" name="TextBox 19">
            <a:extLst>
              <a:ext uri="{FF2B5EF4-FFF2-40B4-BE49-F238E27FC236}">
                <a16:creationId xmlns:a16="http://schemas.microsoft.com/office/drawing/2014/main" id="{026426AA-BC21-1284-4FE0-20338559862F}"/>
              </a:ext>
            </a:extLst>
          </p:cNvPr>
          <p:cNvSpPr txBox="1"/>
          <p:nvPr/>
        </p:nvSpPr>
        <p:spPr>
          <a:xfrm>
            <a:off x="5219700" y="703584"/>
            <a:ext cx="4076700" cy="1200329"/>
          </a:xfrm>
          <a:prstGeom prst="rect">
            <a:avLst/>
          </a:prstGeom>
          <a:noFill/>
        </p:spPr>
        <p:txBody>
          <a:bodyPr wrap="square">
            <a:spAutoFit/>
          </a:bodyPr>
          <a:lstStyle/>
          <a:p>
            <a:r>
              <a:rPr lang="en-US" sz="2400" b="1" i="0" dirty="0">
                <a:solidFill>
                  <a:srgbClr val="343541"/>
                </a:solidFill>
                <a:effectLst/>
                <a:latin typeface="Lora" pitchFamily="2" charset="0"/>
              </a:rPr>
              <a:t>The Role Of Governments In Promoting Safety And Health At Work</a:t>
            </a:r>
            <a:endParaRPr lang="en-US" sz="2400" b="1" dirty="0">
              <a:latin typeface="Lora" pitchFamily="2" charset="0"/>
            </a:endParaRPr>
          </a:p>
        </p:txBody>
      </p:sp>
      <p:pic>
        <p:nvPicPr>
          <p:cNvPr id="7" name="Imagen 6">
            <a:extLst>
              <a:ext uri="{FF2B5EF4-FFF2-40B4-BE49-F238E27FC236}">
                <a16:creationId xmlns:a16="http://schemas.microsoft.com/office/drawing/2014/main" id="{CAC941B2-7351-4D02-A008-F75E8B7AB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4272" y="2045419"/>
            <a:ext cx="5405956" cy="4649122"/>
          </a:xfrm>
          <a:prstGeom prst="rect">
            <a:avLst/>
          </a:prstGeom>
        </p:spPr>
      </p:pic>
    </p:spTree>
    <p:extLst>
      <p:ext uri="{BB962C8B-B14F-4D97-AF65-F5344CB8AC3E}">
        <p14:creationId xmlns:p14="http://schemas.microsoft.com/office/powerpoint/2010/main" val="3020070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CC1C47-E1EF-BA52-93E8-34FEF1420B97}"/>
              </a:ext>
            </a:extLst>
          </p:cNvPr>
          <p:cNvSpPr/>
          <p:nvPr/>
        </p:nvSpPr>
        <p:spPr>
          <a:xfrm rot="16200000">
            <a:off x="-3257550" y="3257550"/>
            <a:ext cx="6858000" cy="342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ora" pitchFamily="2" charset="0"/>
            </a:endParaRPr>
          </a:p>
        </p:txBody>
      </p:sp>
      <p:sp>
        <p:nvSpPr>
          <p:cNvPr id="7" name="Rectangle 6">
            <a:extLst>
              <a:ext uri="{FF2B5EF4-FFF2-40B4-BE49-F238E27FC236}">
                <a16:creationId xmlns:a16="http://schemas.microsoft.com/office/drawing/2014/main" id="{BFD2E4D7-0308-F5A2-C9A4-F8C036BA592F}"/>
              </a:ext>
            </a:extLst>
          </p:cNvPr>
          <p:cNvSpPr/>
          <p:nvPr/>
        </p:nvSpPr>
        <p:spPr>
          <a:xfrm>
            <a:off x="-40504" y="5642014"/>
            <a:ext cx="12232504" cy="1009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ora" pitchFamily="2" charset="0"/>
            </a:endParaRPr>
          </a:p>
        </p:txBody>
      </p:sp>
      <p:grpSp>
        <p:nvGrpSpPr>
          <p:cNvPr id="10" name="Group 9">
            <a:extLst>
              <a:ext uri="{FF2B5EF4-FFF2-40B4-BE49-F238E27FC236}">
                <a16:creationId xmlns:a16="http://schemas.microsoft.com/office/drawing/2014/main" id="{8DE5A4CA-2C12-63BE-F63A-39B4FFF7453E}"/>
              </a:ext>
            </a:extLst>
          </p:cNvPr>
          <p:cNvGrpSpPr/>
          <p:nvPr/>
        </p:nvGrpSpPr>
        <p:grpSpPr>
          <a:xfrm>
            <a:off x="6170021" y="2267777"/>
            <a:ext cx="1009651" cy="1009651"/>
            <a:chOff x="6990429" y="1189044"/>
            <a:chExt cx="1225724" cy="1225724"/>
          </a:xfrm>
        </p:grpSpPr>
        <p:sp>
          <p:nvSpPr>
            <p:cNvPr id="11" name="Oval 10">
              <a:extLst>
                <a:ext uri="{FF2B5EF4-FFF2-40B4-BE49-F238E27FC236}">
                  <a16:creationId xmlns:a16="http://schemas.microsoft.com/office/drawing/2014/main" id="{B4D326D7-D978-D2FC-0986-72252BFC6438}"/>
                </a:ext>
              </a:extLst>
            </p:cNvPr>
            <p:cNvSpPr/>
            <p:nvPr/>
          </p:nvSpPr>
          <p:spPr>
            <a:xfrm>
              <a:off x="6990429" y="1189044"/>
              <a:ext cx="1225724" cy="12257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lumMod val="75000"/>
                    <a:lumOff val="25000"/>
                  </a:schemeClr>
                </a:solidFill>
                <a:latin typeface="Lora" pitchFamily="2" charset="0"/>
              </a:endParaRPr>
            </a:p>
          </p:txBody>
        </p:sp>
        <p:sp>
          <p:nvSpPr>
            <p:cNvPr id="12" name="Oval 11">
              <a:extLst>
                <a:ext uri="{FF2B5EF4-FFF2-40B4-BE49-F238E27FC236}">
                  <a16:creationId xmlns:a16="http://schemas.microsoft.com/office/drawing/2014/main" id="{2DF0673C-F403-5118-ACDB-8A7AA087176B}"/>
                </a:ext>
              </a:extLst>
            </p:cNvPr>
            <p:cNvSpPr/>
            <p:nvPr/>
          </p:nvSpPr>
          <p:spPr>
            <a:xfrm>
              <a:off x="7106665" y="1305280"/>
              <a:ext cx="993252" cy="993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lumMod val="75000"/>
                    <a:lumOff val="25000"/>
                  </a:schemeClr>
                </a:solidFill>
                <a:latin typeface="Lora" pitchFamily="2" charset="0"/>
              </a:endParaRPr>
            </a:p>
          </p:txBody>
        </p:sp>
        <p:sp>
          <p:nvSpPr>
            <p:cNvPr id="13" name="Oval 12">
              <a:extLst>
                <a:ext uri="{FF2B5EF4-FFF2-40B4-BE49-F238E27FC236}">
                  <a16:creationId xmlns:a16="http://schemas.microsoft.com/office/drawing/2014/main" id="{7ADAE121-CD58-67D7-2C87-74D05D767E52}"/>
                </a:ext>
              </a:extLst>
            </p:cNvPr>
            <p:cNvSpPr/>
            <p:nvPr/>
          </p:nvSpPr>
          <p:spPr>
            <a:xfrm>
              <a:off x="7207061" y="1405676"/>
              <a:ext cx="792461" cy="792461"/>
            </a:xfrm>
            <a:prstGeom prst="ellipse">
              <a:avLst/>
            </a:prstGeom>
            <a:gradFill flip="none" rotWithShape="1">
              <a:gsLst>
                <a:gs pos="0">
                  <a:schemeClr val="bg1">
                    <a:lumMod val="85000"/>
                  </a:schemeClr>
                </a:gs>
                <a:gs pos="100000">
                  <a:schemeClr val="bg1"/>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75000"/>
                      <a:lumOff val="25000"/>
                    </a:schemeClr>
                  </a:solidFill>
                  <a:latin typeface="Lora" pitchFamily="2" charset="0"/>
                </a:rPr>
                <a:t>5</a:t>
              </a:r>
            </a:p>
          </p:txBody>
        </p:sp>
      </p:grpSp>
      <p:sp>
        <p:nvSpPr>
          <p:cNvPr id="15" name="TextBox 14">
            <a:extLst>
              <a:ext uri="{FF2B5EF4-FFF2-40B4-BE49-F238E27FC236}">
                <a16:creationId xmlns:a16="http://schemas.microsoft.com/office/drawing/2014/main" id="{F1BECB1D-B6CF-7E69-BF98-910204A006DD}"/>
              </a:ext>
            </a:extLst>
          </p:cNvPr>
          <p:cNvSpPr txBox="1"/>
          <p:nvPr/>
        </p:nvSpPr>
        <p:spPr>
          <a:xfrm>
            <a:off x="6170020" y="3402499"/>
            <a:ext cx="4914897" cy="2001638"/>
          </a:xfrm>
          <a:prstGeom prst="rect">
            <a:avLst/>
          </a:prstGeom>
          <a:noFill/>
        </p:spPr>
        <p:txBody>
          <a:bodyPr wrap="square">
            <a:spAutoFit/>
          </a:bodyPr>
          <a:lstStyle/>
          <a:p>
            <a:pPr algn="l">
              <a:lnSpc>
                <a:spcPct val="150000"/>
              </a:lnSpc>
            </a:pPr>
            <a:r>
              <a:rPr lang="en-US" b="1" i="0" dirty="0">
                <a:solidFill>
                  <a:srgbClr val="374151"/>
                </a:solidFill>
                <a:effectLst/>
                <a:latin typeface="Lora" pitchFamily="2" charset="0"/>
              </a:rPr>
              <a:t>Developing and implementing safety policies</a:t>
            </a:r>
          </a:p>
          <a:p>
            <a:pPr algn="l">
              <a:lnSpc>
                <a:spcPct val="150000"/>
              </a:lnSpc>
            </a:pPr>
            <a:r>
              <a:rPr lang="en-US" sz="1200" b="0" i="0" dirty="0">
                <a:solidFill>
                  <a:srgbClr val="374151"/>
                </a:solidFill>
                <a:effectLst/>
                <a:latin typeface="Lora" pitchFamily="2" charset="0"/>
              </a:rPr>
              <a:t>Employers can create and implement safety policies that outline the procedures and rules for maintaining a safe and healthy working environment. These policies should be communicated to all employees and enforced consistently.</a:t>
            </a:r>
          </a:p>
        </p:txBody>
      </p:sp>
      <p:grpSp>
        <p:nvGrpSpPr>
          <p:cNvPr id="16" name="Group 15">
            <a:extLst>
              <a:ext uri="{FF2B5EF4-FFF2-40B4-BE49-F238E27FC236}">
                <a16:creationId xmlns:a16="http://schemas.microsoft.com/office/drawing/2014/main" id="{804485D8-E9FC-A043-4922-35F6D9281871}"/>
              </a:ext>
            </a:extLst>
          </p:cNvPr>
          <p:cNvGrpSpPr/>
          <p:nvPr/>
        </p:nvGrpSpPr>
        <p:grpSpPr>
          <a:xfrm>
            <a:off x="10399617" y="2446221"/>
            <a:ext cx="1009651" cy="1009651"/>
            <a:chOff x="6990429" y="1189044"/>
            <a:chExt cx="1225724" cy="1225724"/>
          </a:xfrm>
        </p:grpSpPr>
        <p:sp>
          <p:nvSpPr>
            <p:cNvPr id="17" name="Oval 16">
              <a:extLst>
                <a:ext uri="{FF2B5EF4-FFF2-40B4-BE49-F238E27FC236}">
                  <a16:creationId xmlns:a16="http://schemas.microsoft.com/office/drawing/2014/main" id="{F066E47E-F677-B9FE-09D6-C0E61FB97FFA}"/>
                </a:ext>
              </a:extLst>
            </p:cNvPr>
            <p:cNvSpPr/>
            <p:nvPr/>
          </p:nvSpPr>
          <p:spPr>
            <a:xfrm>
              <a:off x="6990429" y="1189044"/>
              <a:ext cx="1225724" cy="12257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lumMod val="75000"/>
                    <a:lumOff val="25000"/>
                  </a:schemeClr>
                </a:solidFill>
                <a:latin typeface="Lora" pitchFamily="2" charset="0"/>
              </a:endParaRPr>
            </a:p>
          </p:txBody>
        </p:sp>
        <p:sp>
          <p:nvSpPr>
            <p:cNvPr id="18" name="Oval 17">
              <a:extLst>
                <a:ext uri="{FF2B5EF4-FFF2-40B4-BE49-F238E27FC236}">
                  <a16:creationId xmlns:a16="http://schemas.microsoft.com/office/drawing/2014/main" id="{B94BDBEF-D2E3-CDC8-56E6-EA97F2A1110D}"/>
                </a:ext>
              </a:extLst>
            </p:cNvPr>
            <p:cNvSpPr/>
            <p:nvPr/>
          </p:nvSpPr>
          <p:spPr>
            <a:xfrm>
              <a:off x="7106665" y="1305280"/>
              <a:ext cx="993252" cy="993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lumMod val="75000"/>
                    <a:lumOff val="25000"/>
                  </a:schemeClr>
                </a:solidFill>
                <a:latin typeface="Lora" pitchFamily="2" charset="0"/>
              </a:endParaRPr>
            </a:p>
          </p:txBody>
        </p:sp>
        <p:sp>
          <p:nvSpPr>
            <p:cNvPr id="19" name="Oval 18">
              <a:extLst>
                <a:ext uri="{FF2B5EF4-FFF2-40B4-BE49-F238E27FC236}">
                  <a16:creationId xmlns:a16="http://schemas.microsoft.com/office/drawing/2014/main" id="{E3CAF237-798E-C8F8-8FC6-87A77C50F912}"/>
                </a:ext>
              </a:extLst>
            </p:cNvPr>
            <p:cNvSpPr/>
            <p:nvPr/>
          </p:nvSpPr>
          <p:spPr>
            <a:xfrm>
              <a:off x="7207061" y="1405676"/>
              <a:ext cx="792461" cy="792461"/>
            </a:xfrm>
            <a:prstGeom prst="ellipse">
              <a:avLst/>
            </a:prstGeom>
            <a:gradFill flip="none" rotWithShape="1">
              <a:gsLst>
                <a:gs pos="0">
                  <a:schemeClr val="bg1">
                    <a:lumMod val="85000"/>
                  </a:schemeClr>
                </a:gs>
                <a:gs pos="100000">
                  <a:schemeClr val="bg1"/>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lumMod val="75000"/>
                      <a:lumOff val="25000"/>
                    </a:schemeClr>
                  </a:solidFill>
                  <a:latin typeface="Lora" pitchFamily="2" charset="0"/>
                </a:rPr>
                <a:t>4</a:t>
              </a:r>
            </a:p>
          </p:txBody>
        </p:sp>
      </p:grpSp>
      <p:sp>
        <p:nvSpPr>
          <p:cNvPr id="20" name="TextBox 19">
            <a:extLst>
              <a:ext uri="{FF2B5EF4-FFF2-40B4-BE49-F238E27FC236}">
                <a16:creationId xmlns:a16="http://schemas.microsoft.com/office/drawing/2014/main" id="{1F124DBB-0304-4D0D-6CEC-A07240432031}"/>
              </a:ext>
            </a:extLst>
          </p:cNvPr>
          <p:cNvSpPr txBox="1"/>
          <p:nvPr/>
        </p:nvSpPr>
        <p:spPr>
          <a:xfrm>
            <a:off x="6837268" y="449316"/>
            <a:ext cx="4572000" cy="1863139"/>
          </a:xfrm>
          <a:prstGeom prst="rect">
            <a:avLst/>
          </a:prstGeom>
          <a:noFill/>
        </p:spPr>
        <p:txBody>
          <a:bodyPr wrap="square">
            <a:spAutoFit/>
          </a:bodyPr>
          <a:lstStyle/>
          <a:p>
            <a:pPr algn="r">
              <a:lnSpc>
                <a:spcPct val="150000"/>
              </a:lnSpc>
            </a:pPr>
            <a:r>
              <a:rPr lang="en-US" b="1" i="0" dirty="0">
                <a:solidFill>
                  <a:srgbClr val="374151"/>
                </a:solidFill>
                <a:effectLst/>
                <a:latin typeface="Lora" pitchFamily="2" charset="0"/>
              </a:rPr>
              <a:t>Conducting regular safety training </a:t>
            </a:r>
          </a:p>
          <a:p>
            <a:pPr algn="r">
              <a:lnSpc>
                <a:spcPct val="150000"/>
              </a:lnSpc>
            </a:pPr>
            <a:r>
              <a:rPr lang="en-US" sz="1200" b="0" i="0" dirty="0">
                <a:solidFill>
                  <a:srgbClr val="374151"/>
                </a:solidFill>
                <a:effectLst/>
                <a:latin typeface="Lora" pitchFamily="2" charset="0"/>
              </a:rPr>
              <a:t>Employers can provide regular safety training to employees to help them understand the potential hazards associated with their jobs and how to prevent accidents and injuries. This training can include emergency preparedness, first aid, and proper use of equipment..</a:t>
            </a:r>
          </a:p>
        </p:txBody>
      </p:sp>
      <p:pic>
        <p:nvPicPr>
          <p:cNvPr id="4" name="Imagen 3">
            <a:extLst>
              <a:ext uri="{FF2B5EF4-FFF2-40B4-BE49-F238E27FC236}">
                <a16:creationId xmlns:a16="http://schemas.microsoft.com/office/drawing/2014/main" id="{5CDD4D92-7F44-478E-8371-D8B5CF7AD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9" y="0"/>
            <a:ext cx="6086371" cy="7303477"/>
          </a:xfrm>
          <a:prstGeom prst="rect">
            <a:avLst/>
          </a:prstGeom>
        </p:spPr>
      </p:pic>
    </p:spTree>
    <p:extLst>
      <p:ext uri="{BB962C8B-B14F-4D97-AF65-F5344CB8AC3E}">
        <p14:creationId xmlns:p14="http://schemas.microsoft.com/office/powerpoint/2010/main" val="28709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elogramo 21">
            <a:extLst>
              <a:ext uri="{FF2B5EF4-FFF2-40B4-BE49-F238E27FC236}">
                <a16:creationId xmlns:a16="http://schemas.microsoft.com/office/drawing/2014/main" id="{0E4BDAA3-5EA8-4C7C-B93B-46959C6B841E}"/>
              </a:ext>
            </a:extLst>
          </p:cNvPr>
          <p:cNvSpPr/>
          <p:nvPr/>
        </p:nvSpPr>
        <p:spPr>
          <a:xfrm>
            <a:off x="1583267" y="0"/>
            <a:ext cx="6366933" cy="6858000"/>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3" name="Oval 3">
            <a:extLst>
              <a:ext uri="{FF2B5EF4-FFF2-40B4-BE49-F238E27FC236}">
                <a16:creationId xmlns:a16="http://schemas.microsoft.com/office/drawing/2014/main" id="{97851FA2-869C-427A-AEC0-90BE2CF879F0}"/>
              </a:ext>
            </a:extLst>
          </p:cNvPr>
          <p:cNvSpPr/>
          <p:nvPr/>
        </p:nvSpPr>
        <p:spPr>
          <a:xfrm>
            <a:off x="1115286" y="695147"/>
            <a:ext cx="5171909" cy="517190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32C2A7E2-1301-D361-B7ED-E8C4655305F6}"/>
              </a:ext>
            </a:extLst>
          </p:cNvPr>
          <p:cNvGrpSpPr/>
          <p:nvPr/>
        </p:nvGrpSpPr>
        <p:grpSpPr>
          <a:xfrm rot="5400000">
            <a:off x="11515725" y="6150075"/>
            <a:ext cx="857250" cy="228600"/>
            <a:chOff x="6505575" y="6457950"/>
            <a:chExt cx="857250" cy="228600"/>
          </a:xfrm>
          <a:solidFill>
            <a:schemeClr val="accent4"/>
          </a:solidFill>
        </p:grpSpPr>
        <p:sp>
          <p:nvSpPr>
            <p:cNvPr id="10" name="Oval 9">
              <a:extLst>
                <a:ext uri="{FF2B5EF4-FFF2-40B4-BE49-F238E27FC236}">
                  <a16:creationId xmlns:a16="http://schemas.microsoft.com/office/drawing/2014/main" id="{20F58996-FE20-ED98-8C0A-BCB3C17E5023}"/>
                </a:ext>
              </a:extLst>
            </p:cNvPr>
            <p:cNvSpPr/>
            <p:nvPr/>
          </p:nvSpPr>
          <p:spPr>
            <a:xfrm>
              <a:off x="650557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F770BB8-2853-B01A-3D8C-75776E3738FC}"/>
                </a:ext>
              </a:extLst>
            </p:cNvPr>
            <p:cNvSpPr/>
            <p:nvPr/>
          </p:nvSpPr>
          <p:spPr>
            <a:xfrm>
              <a:off x="6819900"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559F697-C42F-DA82-E2E4-DA0446E81998}"/>
                </a:ext>
              </a:extLst>
            </p:cNvPr>
            <p:cNvSpPr/>
            <p:nvPr/>
          </p:nvSpPr>
          <p:spPr>
            <a:xfrm>
              <a:off x="713422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1162B84-2A62-656C-E021-6332DFF54A40}"/>
              </a:ext>
            </a:extLst>
          </p:cNvPr>
          <p:cNvGrpSpPr/>
          <p:nvPr/>
        </p:nvGrpSpPr>
        <p:grpSpPr>
          <a:xfrm>
            <a:off x="7658100" y="2170509"/>
            <a:ext cx="3200400" cy="2516982"/>
            <a:chOff x="7772400" y="1635014"/>
            <a:chExt cx="3200400" cy="2516982"/>
          </a:xfrm>
        </p:grpSpPr>
        <p:grpSp>
          <p:nvGrpSpPr>
            <p:cNvPr id="14" name="Group 13">
              <a:extLst>
                <a:ext uri="{FF2B5EF4-FFF2-40B4-BE49-F238E27FC236}">
                  <a16:creationId xmlns:a16="http://schemas.microsoft.com/office/drawing/2014/main" id="{656E3E03-0854-4B87-6120-DF33E09DBEF3}"/>
                </a:ext>
              </a:extLst>
            </p:cNvPr>
            <p:cNvGrpSpPr/>
            <p:nvPr/>
          </p:nvGrpSpPr>
          <p:grpSpPr>
            <a:xfrm>
              <a:off x="8675522" y="1635014"/>
              <a:ext cx="1394156" cy="1394156"/>
              <a:chOff x="7923461" y="936252"/>
              <a:chExt cx="1394156" cy="1394156"/>
            </a:xfrm>
          </p:grpSpPr>
          <p:sp>
            <p:nvSpPr>
              <p:cNvPr id="16" name="Oval 15">
                <a:extLst>
                  <a:ext uri="{FF2B5EF4-FFF2-40B4-BE49-F238E27FC236}">
                    <a16:creationId xmlns:a16="http://schemas.microsoft.com/office/drawing/2014/main" id="{89F277D4-61C0-45A1-D78D-CA3F69587BE9}"/>
                  </a:ext>
                </a:extLst>
              </p:cNvPr>
              <p:cNvSpPr/>
              <p:nvPr/>
            </p:nvSpPr>
            <p:spPr>
              <a:xfrm>
                <a:off x="8016896" y="1029687"/>
                <a:ext cx="1207287" cy="12072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Lora" pitchFamily="2" charset="0"/>
                  </a:rPr>
                  <a:t>2</a:t>
                </a:r>
              </a:p>
            </p:txBody>
          </p:sp>
          <p:sp>
            <p:nvSpPr>
              <p:cNvPr id="17" name="Circle: Hollow 16">
                <a:extLst>
                  <a:ext uri="{FF2B5EF4-FFF2-40B4-BE49-F238E27FC236}">
                    <a16:creationId xmlns:a16="http://schemas.microsoft.com/office/drawing/2014/main" id="{68EEC94B-35AD-A388-2101-F2730736C7D0}"/>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a:extLst>
                <a:ext uri="{FF2B5EF4-FFF2-40B4-BE49-F238E27FC236}">
                  <a16:creationId xmlns:a16="http://schemas.microsoft.com/office/drawing/2014/main" id="{C39AC286-6268-F99F-EC97-1CFF8FD795A2}"/>
                </a:ext>
              </a:extLst>
            </p:cNvPr>
            <p:cNvSpPr txBox="1"/>
            <p:nvPr/>
          </p:nvSpPr>
          <p:spPr>
            <a:xfrm>
              <a:off x="7772400" y="3505665"/>
              <a:ext cx="320040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Lora" pitchFamily="2" charset="0"/>
                </a:rPr>
                <a:t>Facts</a:t>
              </a:r>
            </a:p>
          </p:txBody>
        </p:sp>
      </p:grpSp>
      <p:grpSp>
        <p:nvGrpSpPr>
          <p:cNvPr id="18" name="Group 17">
            <a:extLst>
              <a:ext uri="{FF2B5EF4-FFF2-40B4-BE49-F238E27FC236}">
                <a16:creationId xmlns:a16="http://schemas.microsoft.com/office/drawing/2014/main" id="{A266EC3A-0A59-D1F4-2A75-6845DB083FC5}"/>
              </a:ext>
            </a:extLst>
          </p:cNvPr>
          <p:cNvGrpSpPr/>
          <p:nvPr/>
        </p:nvGrpSpPr>
        <p:grpSpPr>
          <a:xfrm rot="5400000">
            <a:off x="-161925" y="473175"/>
            <a:ext cx="857250" cy="228600"/>
            <a:chOff x="6505575" y="6457950"/>
            <a:chExt cx="857250" cy="228600"/>
          </a:xfrm>
          <a:solidFill>
            <a:schemeClr val="accent4"/>
          </a:solidFill>
        </p:grpSpPr>
        <p:sp>
          <p:nvSpPr>
            <p:cNvPr id="19" name="Oval 18">
              <a:extLst>
                <a:ext uri="{FF2B5EF4-FFF2-40B4-BE49-F238E27FC236}">
                  <a16:creationId xmlns:a16="http://schemas.microsoft.com/office/drawing/2014/main" id="{0F9E2516-F8EC-3BE7-03C6-D79E5CAA969A}"/>
                </a:ext>
              </a:extLst>
            </p:cNvPr>
            <p:cNvSpPr/>
            <p:nvPr/>
          </p:nvSpPr>
          <p:spPr>
            <a:xfrm>
              <a:off x="650557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2E5D908-4474-6B86-D3AF-FAB509EEBC68}"/>
                </a:ext>
              </a:extLst>
            </p:cNvPr>
            <p:cNvSpPr/>
            <p:nvPr/>
          </p:nvSpPr>
          <p:spPr>
            <a:xfrm>
              <a:off x="6819900"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5D75DC8-7782-33B0-5F18-8C0C86C1372F}"/>
                </a:ext>
              </a:extLst>
            </p:cNvPr>
            <p:cNvSpPr/>
            <p:nvPr/>
          </p:nvSpPr>
          <p:spPr>
            <a:xfrm>
              <a:off x="713422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7">
            <a:extLst>
              <a:ext uri="{FF2B5EF4-FFF2-40B4-BE49-F238E27FC236}">
                <a16:creationId xmlns:a16="http://schemas.microsoft.com/office/drawing/2014/main" id="{07FFEDA5-99F3-4865-8215-E0494B14943E}"/>
              </a:ext>
            </a:extLst>
          </p:cNvPr>
          <p:cNvSpPr txBox="1"/>
          <p:nvPr/>
        </p:nvSpPr>
        <p:spPr>
          <a:xfrm>
            <a:off x="7553716" y="4787394"/>
            <a:ext cx="3409167" cy="1362681"/>
          </a:xfrm>
          <a:prstGeom prst="rect">
            <a:avLst/>
          </a:prstGeom>
          <a:noFill/>
        </p:spPr>
        <p:txBody>
          <a:bodyPr wrap="square">
            <a:spAutoFit/>
          </a:bodyPr>
          <a:lstStyle/>
          <a:p>
            <a:pPr algn="ctr">
              <a:lnSpc>
                <a:spcPct val="150000"/>
              </a:lnSpc>
            </a:pPr>
            <a:r>
              <a:rPr lang="en-US" sz="1100" b="1" i="0" dirty="0">
                <a:solidFill>
                  <a:srgbClr val="002060"/>
                </a:solidFill>
                <a:effectLst/>
                <a:latin typeface="Lora" pitchFamily="2" charset="0"/>
              </a:rPr>
              <a:t>Celebrates success: </a:t>
            </a:r>
          </a:p>
          <a:p>
            <a:pPr algn="ctr">
              <a:lnSpc>
                <a:spcPct val="150000"/>
              </a:lnSpc>
            </a:pPr>
            <a:r>
              <a:rPr lang="en-US" sz="900" b="0" i="0" dirty="0">
                <a:solidFill>
                  <a:srgbClr val="002060"/>
                </a:solidFill>
                <a:effectLst/>
                <a:latin typeface="Lora" pitchFamily="2" charset="0"/>
              </a:rPr>
              <a:t>World Day for Safety and Health at Work provides an opportunity to celebrate successes in occupational safety and health programs, and to acknowledge the achievements of individuals and organizations that have worked hard to promote a safe and healthy work environment.</a:t>
            </a:r>
          </a:p>
        </p:txBody>
      </p:sp>
      <p:pic>
        <p:nvPicPr>
          <p:cNvPr id="3" name="Imagen 2">
            <a:extLst>
              <a:ext uri="{FF2B5EF4-FFF2-40B4-BE49-F238E27FC236}">
                <a16:creationId xmlns:a16="http://schemas.microsoft.com/office/drawing/2014/main" id="{A5B7A6FB-9B94-4BE5-95B1-46C69EE7BD3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789251"/>
            <a:ext cx="9306145" cy="5068749"/>
          </a:xfrm>
          <a:prstGeom prst="rect">
            <a:avLst/>
          </a:prstGeom>
        </p:spPr>
      </p:pic>
    </p:spTree>
    <p:extLst>
      <p:ext uri="{BB962C8B-B14F-4D97-AF65-F5344CB8AC3E}">
        <p14:creationId xmlns:p14="http://schemas.microsoft.com/office/powerpoint/2010/main" val="232741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3DA1CC1-E5DC-4A5B-9BFB-1D40F624A13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613470"/>
            <a:ext cx="5482324" cy="5755255"/>
          </a:xfrm>
          <a:prstGeom prst="rect">
            <a:avLst/>
          </a:prstGeom>
        </p:spPr>
      </p:pic>
      <p:grpSp>
        <p:nvGrpSpPr>
          <p:cNvPr id="12" name="Group 11">
            <a:extLst>
              <a:ext uri="{FF2B5EF4-FFF2-40B4-BE49-F238E27FC236}">
                <a16:creationId xmlns:a16="http://schemas.microsoft.com/office/drawing/2014/main" id="{58468946-677A-01B4-2C69-7F5531528956}"/>
              </a:ext>
            </a:extLst>
          </p:cNvPr>
          <p:cNvGrpSpPr/>
          <p:nvPr/>
        </p:nvGrpSpPr>
        <p:grpSpPr>
          <a:xfrm>
            <a:off x="3563647" y="1921639"/>
            <a:ext cx="2969204" cy="2952750"/>
            <a:chOff x="3985346" y="1952625"/>
            <a:chExt cx="2969204" cy="2952750"/>
          </a:xfrm>
        </p:grpSpPr>
        <p:grpSp>
          <p:nvGrpSpPr>
            <p:cNvPr id="7" name="Group 6">
              <a:extLst>
                <a:ext uri="{FF2B5EF4-FFF2-40B4-BE49-F238E27FC236}">
                  <a16:creationId xmlns:a16="http://schemas.microsoft.com/office/drawing/2014/main" id="{56132E27-0C34-F89F-38AD-B2A0CA579E51}"/>
                </a:ext>
              </a:extLst>
            </p:cNvPr>
            <p:cNvGrpSpPr/>
            <p:nvPr/>
          </p:nvGrpSpPr>
          <p:grpSpPr>
            <a:xfrm>
              <a:off x="3985346" y="1952625"/>
              <a:ext cx="2969204" cy="2952750"/>
              <a:chOff x="3985346" y="1952625"/>
              <a:chExt cx="2969204" cy="2952750"/>
            </a:xfrm>
          </p:grpSpPr>
          <p:sp>
            <p:nvSpPr>
              <p:cNvPr id="5" name="Rectangle 4">
                <a:extLst>
                  <a:ext uri="{FF2B5EF4-FFF2-40B4-BE49-F238E27FC236}">
                    <a16:creationId xmlns:a16="http://schemas.microsoft.com/office/drawing/2014/main" id="{9AB726AD-C26B-A0A4-28F1-A414995AA174}"/>
                  </a:ext>
                </a:extLst>
              </p:cNvPr>
              <p:cNvSpPr/>
              <p:nvPr/>
            </p:nvSpPr>
            <p:spPr>
              <a:xfrm>
                <a:off x="3985346" y="1952625"/>
                <a:ext cx="2969204" cy="2952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4CE4B0D-5EF0-A386-E31A-8123701A7051}"/>
                  </a:ext>
                </a:extLst>
              </p:cNvPr>
              <p:cNvSpPr/>
              <p:nvPr/>
            </p:nvSpPr>
            <p:spPr>
              <a:xfrm>
                <a:off x="4223471" y="2305050"/>
                <a:ext cx="2492954" cy="22479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0B92C19B-707E-BFAF-D621-1CDA1075F0B3}"/>
                </a:ext>
              </a:extLst>
            </p:cNvPr>
            <p:cNvSpPr txBox="1"/>
            <p:nvPr/>
          </p:nvSpPr>
          <p:spPr>
            <a:xfrm>
              <a:off x="4650798" y="3075057"/>
              <a:ext cx="1638300" cy="707886"/>
            </a:xfrm>
            <a:prstGeom prst="rect">
              <a:avLst/>
            </a:prstGeom>
            <a:noFill/>
          </p:spPr>
          <p:txBody>
            <a:bodyPr wrap="square">
              <a:spAutoFit/>
            </a:bodyPr>
            <a:lstStyle/>
            <a:p>
              <a:pPr algn="ctr"/>
              <a:r>
                <a:rPr lang="en-US" sz="4000" b="1" i="0" dirty="0">
                  <a:solidFill>
                    <a:schemeClr val="bg1"/>
                  </a:solidFill>
                  <a:effectLst/>
                  <a:latin typeface="Lora" pitchFamily="2" charset="0"/>
                </a:rPr>
                <a:t>Facts </a:t>
              </a:r>
              <a:endParaRPr lang="en-US" sz="4000" b="1" dirty="0">
                <a:solidFill>
                  <a:schemeClr val="bg1"/>
                </a:solidFill>
                <a:latin typeface="Lora" pitchFamily="2" charset="0"/>
              </a:endParaRPr>
            </a:p>
          </p:txBody>
        </p:sp>
      </p:grpSp>
      <p:sp>
        <p:nvSpPr>
          <p:cNvPr id="11" name="TextBox 10">
            <a:extLst>
              <a:ext uri="{FF2B5EF4-FFF2-40B4-BE49-F238E27FC236}">
                <a16:creationId xmlns:a16="http://schemas.microsoft.com/office/drawing/2014/main" id="{1AEF1DE2-86C1-2133-3007-60D560DE1080}"/>
              </a:ext>
            </a:extLst>
          </p:cNvPr>
          <p:cNvSpPr txBox="1"/>
          <p:nvPr/>
        </p:nvSpPr>
        <p:spPr>
          <a:xfrm>
            <a:off x="7010402" y="1322686"/>
            <a:ext cx="5048248" cy="4212628"/>
          </a:xfrm>
          <a:prstGeom prst="rect">
            <a:avLst/>
          </a:prstGeom>
          <a:noFill/>
        </p:spPr>
        <p:txBody>
          <a:bodyPr wrap="square">
            <a:spAutoFit/>
          </a:bodyPr>
          <a:lstStyle/>
          <a:p>
            <a:pPr algn="l">
              <a:lnSpc>
                <a:spcPct val="150000"/>
              </a:lnSpc>
            </a:pPr>
            <a:r>
              <a:rPr lang="en-US" b="1" i="0" dirty="0">
                <a:solidFill>
                  <a:srgbClr val="374151"/>
                </a:solidFill>
                <a:effectLst/>
                <a:latin typeface="Lora" pitchFamily="2" charset="0"/>
              </a:rPr>
              <a:t>The event is recognized by the United Nations</a:t>
            </a:r>
          </a:p>
          <a:p>
            <a:pPr algn="l">
              <a:lnSpc>
                <a:spcPct val="150000"/>
              </a:lnSpc>
            </a:pPr>
            <a:r>
              <a:rPr lang="en-US" sz="1400" b="0" i="0" dirty="0">
                <a:solidFill>
                  <a:srgbClr val="374151"/>
                </a:solidFill>
                <a:effectLst/>
                <a:latin typeface="Lora" pitchFamily="2" charset="0"/>
              </a:rPr>
              <a:t>World Day for Safety and Health at Work is recognized by the United Nations and is also observed by many organizations and governments around the world.</a:t>
            </a:r>
          </a:p>
          <a:p>
            <a:pPr algn="l">
              <a:lnSpc>
                <a:spcPct val="150000"/>
              </a:lnSpc>
            </a:pPr>
            <a:r>
              <a:rPr lang="en-US" b="1" i="0" dirty="0">
                <a:solidFill>
                  <a:srgbClr val="374151"/>
                </a:solidFill>
                <a:effectLst/>
                <a:latin typeface="Lora" pitchFamily="2" charset="0"/>
              </a:rPr>
              <a:t>The theme changes every year</a:t>
            </a:r>
          </a:p>
          <a:p>
            <a:pPr algn="l">
              <a:lnSpc>
                <a:spcPct val="150000"/>
              </a:lnSpc>
            </a:pPr>
            <a:r>
              <a:rPr lang="en-US" sz="1400" b="0" i="0" dirty="0">
                <a:solidFill>
                  <a:srgbClr val="374151"/>
                </a:solidFill>
                <a:effectLst/>
                <a:latin typeface="Lora" pitchFamily="2" charset="0"/>
              </a:rPr>
              <a:t> Each year, a theme is selected to highlight different aspects of workplace safety and health. For example, the theme for 2020 was "Stop the Pandemic: Safety and Health at Work Can Save Lives", while the theme for 2021 was "Anticipate, prepare and respond to crises - Invest now in resilient occupational safety and health systems".</a:t>
            </a:r>
          </a:p>
        </p:txBody>
      </p:sp>
      <p:grpSp>
        <p:nvGrpSpPr>
          <p:cNvPr id="13" name="Group 12">
            <a:extLst>
              <a:ext uri="{FF2B5EF4-FFF2-40B4-BE49-F238E27FC236}">
                <a16:creationId xmlns:a16="http://schemas.microsoft.com/office/drawing/2014/main" id="{C0631599-A1F8-6E0B-50D4-E24B59E1A93C}"/>
              </a:ext>
            </a:extLst>
          </p:cNvPr>
          <p:cNvGrpSpPr/>
          <p:nvPr/>
        </p:nvGrpSpPr>
        <p:grpSpPr>
          <a:xfrm>
            <a:off x="11163300" y="171450"/>
            <a:ext cx="857250" cy="228600"/>
            <a:chOff x="6505575" y="6457950"/>
            <a:chExt cx="857250" cy="228600"/>
          </a:xfrm>
          <a:solidFill>
            <a:schemeClr val="accent1"/>
          </a:solidFill>
        </p:grpSpPr>
        <p:sp>
          <p:nvSpPr>
            <p:cNvPr id="14" name="Oval 13">
              <a:extLst>
                <a:ext uri="{FF2B5EF4-FFF2-40B4-BE49-F238E27FC236}">
                  <a16:creationId xmlns:a16="http://schemas.microsoft.com/office/drawing/2014/main" id="{70CB4FC3-09F0-04B2-6FAF-A68AAE83F724}"/>
                </a:ext>
              </a:extLst>
            </p:cNvPr>
            <p:cNvSpPr/>
            <p:nvPr/>
          </p:nvSpPr>
          <p:spPr>
            <a:xfrm>
              <a:off x="650557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4BD580C-2F3F-6357-CB65-4EA615F1BF8C}"/>
                </a:ext>
              </a:extLst>
            </p:cNvPr>
            <p:cNvSpPr/>
            <p:nvPr/>
          </p:nvSpPr>
          <p:spPr>
            <a:xfrm>
              <a:off x="6819900"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A390B9-71A0-C4BB-CDB8-3849A9011A70}"/>
                </a:ext>
              </a:extLst>
            </p:cNvPr>
            <p:cNvSpPr/>
            <p:nvPr/>
          </p:nvSpPr>
          <p:spPr>
            <a:xfrm>
              <a:off x="713422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6498FB69-1EAC-75D0-892D-28D8D9838CA8}"/>
              </a:ext>
            </a:extLst>
          </p:cNvPr>
          <p:cNvGrpSpPr/>
          <p:nvPr/>
        </p:nvGrpSpPr>
        <p:grpSpPr>
          <a:xfrm>
            <a:off x="5591824" y="6491228"/>
            <a:ext cx="857250" cy="228600"/>
            <a:chOff x="6505575" y="6457950"/>
            <a:chExt cx="857250" cy="228600"/>
          </a:xfrm>
          <a:solidFill>
            <a:schemeClr val="accent1"/>
          </a:solidFill>
        </p:grpSpPr>
        <p:sp>
          <p:nvSpPr>
            <p:cNvPr id="18" name="Oval 17">
              <a:extLst>
                <a:ext uri="{FF2B5EF4-FFF2-40B4-BE49-F238E27FC236}">
                  <a16:creationId xmlns:a16="http://schemas.microsoft.com/office/drawing/2014/main" id="{27E9999D-A8D1-4DA0-55B9-29A32C81113E}"/>
                </a:ext>
              </a:extLst>
            </p:cNvPr>
            <p:cNvSpPr/>
            <p:nvPr/>
          </p:nvSpPr>
          <p:spPr>
            <a:xfrm>
              <a:off x="650557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A712354-7117-A0EE-5579-AD572A8C7222}"/>
                </a:ext>
              </a:extLst>
            </p:cNvPr>
            <p:cNvSpPr/>
            <p:nvPr/>
          </p:nvSpPr>
          <p:spPr>
            <a:xfrm>
              <a:off x="6819900"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F20D3CC-760E-8807-0C11-03AA39CA9284}"/>
                </a:ext>
              </a:extLst>
            </p:cNvPr>
            <p:cNvSpPr/>
            <p:nvPr/>
          </p:nvSpPr>
          <p:spPr>
            <a:xfrm>
              <a:off x="713422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44">
            <a:extLst>
              <a:ext uri="{FF2B5EF4-FFF2-40B4-BE49-F238E27FC236}">
                <a16:creationId xmlns:a16="http://schemas.microsoft.com/office/drawing/2014/main" id="{6B7B2F86-B003-8800-2F2F-AEB67A667806}"/>
              </a:ext>
            </a:extLst>
          </p:cNvPr>
          <p:cNvSpPr>
            <a:spLocks noEditPoints="1"/>
          </p:cNvSpPr>
          <p:nvPr/>
        </p:nvSpPr>
        <p:spPr bwMode="auto">
          <a:xfrm rot="16200000">
            <a:off x="6710286" y="1447228"/>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44">
            <a:extLst>
              <a:ext uri="{FF2B5EF4-FFF2-40B4-BE49-F238E27FC236}">
                <a16:creationId xmlns:a16="http://schemas.microsoft.com/office/drawing/2014/main" id="{8D934FBD-10A0-793F-AF13-FEAA3E31129C}"/>
              </a:ext>
            </a:extLst>
          </p:cNvPr>
          <p:cNvSpPr>
            <a:spLocks noEditPoints="1"/>
          </p:cNvSpPr>
          <p:nvPr/>
        </p:nvSpPr>
        <p:spPr bwMode="auto">
          <a:xfrm rot="16200000">
            <a:off x="6710286" y="3213893"/>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224195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499FFD-ADE8-17D6-6848-7EF0F9653A72}"/>
              </a:ext>
            </a:extLst>
          </p:cNvPr>
          <p:cNvSpPr/>
          <p:nvPr/>
        </p:nvSpPr>
        <p:spPr>
          <a:xfrm>
            <a:off x="0" y="6305550"/>
            <a:ext cx="12192000" cy="552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ora" pitchFamily="2" charset="0"/>
            </a:endParaRPr>
          </a:p>
        </p:txBody>
      </p:sp>
      <p:sp>
        <p:nvSpPr>
          <p:cNvPr id="3" name="Rectangle 2">
            <a:extLst>
              <a:ext uri="{FF2B5EF4-FFF2-40B4-BE49-F238E27FC236}">
                <a16:creationId xmlns:a16="http://schemas.microsoft.com/office/drawing/2014/main" id="{2DAE2C8C-19B2-2A2F-29C4-E7E97B0461AB}"/>
              </a:ext>
            </a:extLst>
          </p:cNvPr>
          <p:cNvSpPr/>
          <p:nvPr/>
        </p:nvSpPr>
        <p:spPr>
          <a:xfrm>
            <a:off x="0" y="0"/>
            <a:ext cx="12192000" cy="552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ora" pitchFamily="2" charset="0"/>
            </a:endParaRPr>
          </a:p>
        </p:txBody>
      </p:sp>
      <p:sp>
        <p:nvSpPr>
          <p:cNvPr id="4" name="Rectangle 3">
            <a:extLst>
              <a:ext uri="{FF2B5EF4-FFF2-40B4-BE49-F238E27FC236}">
                <a16:creationId xmlns:a16="http://schemas.microsoft.com/office/drawing/2014/main" id="{4AB9AD46-E816-B603-F4C9-050795F53CE1}"/>
              </a:ext>
            </a:extLst>
          </p:cNvPr>
          <p:cNvSpPr/>
          <p:nvPr/>
        </p:nvSpPr>
        <p:spPr>
          <a:xfrm>
            <a:off x="0" y="1257300"/>
            <a:ext cx="9823938" cy="4093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ora" pitchFamily="2" charset="0"/>
            </a:endParaRPr>
          </a:p>
        </p:txBody>
      </p:sp>
      <p:sp>
        <p:nvSpPr>
          <p:cNvPr id="11" name="TextBox 10">
            <a:extLst>
              <a:ext uri="{FF2B5EF4-FFF2-40B4-BE49-F238E27FC236}">
                <a16:creationId xmlns:a16="http://schemas.microsoft.com/office/drawing/2014/main" id="{39021401-5255-4E28-61B9-D0459AF47E09}"/>
              </a:ext>
            </a:extLst>
          </p:cNvPr>
          <p:cNvSpPr txBox="1"/>
          <p:nvPr/>
        </p:nvSpPr>
        <p:spPr>
          <a:xfrm>
            <a:off x="485775" y="2248484"/>
            <a:ext cx="5305425" cy="2361031"/>
          </a:xfrm>
          <a:prstGeom prst="rect">
            <a:avLst/>
          </a:prstGeom>
          <a:noFill/>
        </p:spPr>
        <p:txBody>
          <a:bodyPr wrap="square">
            <a:spAutoFit/>
          </a:bodyPr>
          <a:lstStyle/>
          <a:p>
            <a:pPr algn="l">
              <a:lnSpc>
                <a:spcPct val="150000"/>
              </a:lnSpc>
            </a:pPr>
            <a:r>
              <a:rPr lang="en-US" sz="2000" b="1" i="0" dirty="0">
                <a:solidFill>
                  <a:schemeClr val="bg1"/>
                </a:solidFill>
                <a:effectLst/>
                <a:latin typeface="Lora" pitchFamily="2" charset="0"/>
              </a:rPr>
              <a:t>Identifying and addressing hazards</a:t>
            </a:r>
          </a:p>
          <a:p>
            <a:pPr algn="l">
              <a:lnSpc>
                <a:spcPct val="150000"/>
              </a:lnSpc>
            </a:pPr>
            <a:r>
              <a:rPr lang="en-US" sz="1600" b="0" i="0" dirty="0">
                <a:solidFill>
                  <a:schemeClr val="bg1"/>
                </a:solidFill>
                <a:effectLst/>
                <a:latin typeface="Lora" pitchFamily="2" charset="0"/>
              </a:rPr>
              <a:t>Employers should identify potential hazards in the workplace and take steps to mitigate or eliminate them. This could involve modifying equipment, implementing safety measures, or providing personal protective equipment (PPE).</a:t>
            </a:r>
          </a:p>
        </p:txBody>
      </p:sp>
      <p:grpSp>
        <p:nvGrpSpPr>
          <p:cNvPr id="12" name="Group 11">
            <a:extLst>
              <a:ext uri="{FF2B5EF4-FFF2-40B4-BE49-F238E27FC236}">
                <a16:creationId xmlns:a16="http://schemas.microsoft.com/office/drawing/2014/main" id="{6A724546-BAD9-6E7A-41DF-2119836493CD}"/>
              </a:ext>
            </a:extLst>
          </p:cNvPr>
          <p:cNvGrpSpPr/>
          <p:nvPr/>
        </p:nvGrpSpPr>
        <p:grpSpPr>
          <a:xfrm>
            <a:off x="171450" y="6467475"/>
            <a:ext cx="857250" cy="228600"/>
            <a:chOff x="6505575" y="6457950"/>
            <a:chExt cx="857250" cy="228600"/>
          </a:xfrm>
          <a:solidFill>
            <a:schemeClr val="accent1"/>
          </a:solidFill>
        </p:grpSpPr>
        <p:sp>
          <p:nvSpPr>
            <p:cNvPr id="13" name="Oval 12">
              <a:extLst>
                <a:ext uri="{FF2B5EF4-FFF2-40B4-BE49-F238E27FC236}">
                  <a16:creationId xmlns:a16="http://schemas.microsoft.com/office/drawing/2014/main" id="{BDC99F65-05A7-BA9B-7B29-A0C19E1FA8F7}"/>
                </a:ext>
              </a:extLst>
            </p:cNvPr>
            <p:cNvSpPr/>
            <p:nvPr/>
          </p:nvSpPr>
          <p:spPr>
            <a:xfrm>
              <a:off x="650557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6B7435F-B9D5-DEB8-2080-9DFACE3A836C}"/>
                </a:ext>
              </a:extLst>
            </p:cNvPr>
            <p:cNvSpPr/>
            <p:nvPr/>
          </p:nvSpPr>
          <p:spPr>
            <a:xfrm>
              <a:off x="6819900"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AF46394-9244-6C7F-A829-AD777B6C431F}"/>
                </a:ext>
              </a:extLst>
            </p:cNvPr>
            <p:cNvSpPr/>
            <p:nvPr/>
          </p:nvSpPr>
          <p:spPr>
            <a:xfrm>
              <a:off x="713422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Imagen 6">
            <a:extLst>
              <a:ext uri="{FF2B5EF4-FFF2-40B4-BE49-F238E27FC236}">
                <a16:creationId xmlns:a16="http://schemas.microsoft.com/office/drawing/2014/main" id="{F9BD42A9-D7B6-4D06-99E0-AAA2612C7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52450"/>
            <a:ext cx="5814646" cy="5814646"/>
          </a:xfrm>
          <a:prstGeom prst="rect">
            <a:avLst/>
          </a:prstGeom>
        </p:spPr>
      </p:pic>
    </p:spTree>
    <p:extLst>
      <p:ext uri="{BB962C8B-B14F-4D97-AF65-F5344CB8AC3E}">
        <p14:creationId xmlns:p14="http://schemas.microsoft.com/office/powerpoint/2010/main" val="24841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774E5D6-4458-4A4E-AADC-D52A1B2BDB4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3904"/>
            <a:ext cx="12192000" cy="6861903"/>
          </a:xfrm>
          <a:prstGeom prst="rect">
            <a:avLst/>
          </a:prstGeom>
        </p:spPr>
      </p:pic>
      <p:sp>
        <p:nvSpPr>
          <p:cNvPr id="4" name="Rectangle 3">
            <a:extLst>
              <a:ext uri="{FF2B5EF4-FFF2-40B4-BE49-F238E27FC236}">
                <a16:creationId xmlns:a16="http://schemas.microsoft.com/office/drawing/2014/main" id="{E0802705-5251-E6F9-C8FD-BD40CD2D00C0}"/>
              </a:ext>
            </a:extLst>
          </p:cNvPr>
          <p:cNvSpPr/>
          <p:nvPr/>
        </p:nvSpPr>
        <p:spPr>
          <a:xfrm>
            <a:off x="731519" y="3094892"/>
            <a:ext cx="11051177" cy="37631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4972A75-E0E4-FC1C-297F-244AC4FB33A0}"/>
              </a:ext>
            </a:extLst>
          </p:cNvPr>
          <p:cNvSpPr txBox="1"/>
          <p:nvPr/>
        </p:nvSpPr>
        <p:spPr>
          <a:xfrm>
            <a:off x="2499955" y="4302260"/>
            <a:ext cx="7514303" cy="1754326"/>
          </a:xfrm>
          <a:prstGeom prst="rect">
            <a:avLst/>
          </a:prstGeom>
          <a:noFill/>
        </p:spPr>
        <p:txBody>
          <a:bodyPr wrap="square">
            <a:spAutoFit/>
          </a:bodyPr>
          <a:lstStyle/>
          <a:p>
            <a:pPr algn="ctr"/>
            <a:r>
              <a:rPr lang="en-US" sz="3600" b="1" i="0" dirty="0">
                <a:solidFill>
                  <a:schemeClr val="bg1"/>
                </a:solidFill>
                <a:effectLst/>
                <a:latin typeface="Lora" pitchFamily="2" charset="0"/>
              </a:rPr>
              <a:t>"The tragedy of life is not that it ends so soon, but that we wait so long to begin it."</a:t>
            </a:r>
            <a:endParaRPr lang="en-US" sz="3600" b="1" dirty="0">
              <a:solidFill>
                <a:schemeClr val="bg1"/>
              </a:solidFill>
              <a:latin typeface="Lora" pitchFamily="2" charset="0"/>
            </a:endParaRPr>
          </a:p>
        </p:txBody>
      </p:sp>
      <p:pic>
        <p:nvPicPr>
          <p:cNvPr id="8" name="Imagen 7">
            <a:extLst>
              <a:ext uri="{FF2B5EF4-FFF2-40B4-BE49-F238E27FC236}">
                <a16:creationId xmlns:a16="http://schemas.microsoft.com/office/drawing/2014/main" id="{06B821C6-4371-4743-854A-45A67E771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378" y="203863"/>
            <a:ext cx="3289244" cy="3901816"/>
          </a:xfrm>
          <a:prstGeom prst="rect">
            <a:avLst/>
          </a:prstGeom>
        </p:spPr>
      </p:pic>
    </p:spTree>
    <p:extLst>
      <p:ext uri="{BB962C8B-B14F-4D97-AF65-F5344CB8AC3E}">
        <p14:creationId xmlns:p14="http://schemas.microsoft.com/office/powerpoint/2010/main" val="270572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B018F7A6-A8D7-2AC1-6D36-655B850E541D}"/>
              </a:ext>
            </a:extLst>
          </p:cNvPr>
          <p:cNvSpPr/>
          <p:nvPr/>
        </p:nvSpPr>
        <p:spPr>
          <a:xfrm>
            <a:off x="7362091" y="1181100"/>
            <a:ext cx="4667983" cy="5676900"/>
          </a:xfrm>
          <a:prstGeom prst="round2SameRect">
            <a:avLst>
              <a:gd name="adj1" fmla="val 1304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CE4AF8E-AC26-6B40-268B-1DEAAC4448BE}"/>
              </a:ext>
            </a:extLst>
          </p:cNvPr>
          <p:cNvSpPr txBox="1"/>
          <p:nvPr/>
        </p:nvSpPr>
        <p:spPr>
          <a:xfrm>
            <a:off x="8248650" y="5676900"/>
            <a:ext cx="3038475" cy="707886"/>
          </a:xfrm>
          <a:prstGeom prst="rect">
            <a:avLst/>
          </a:prstGeom>
          <a:noFill/>
        </p:spPr>
        <p:txBody>
          <a:bodyPr wrap="square">
            <a:spAutoFit/>
          </a:bodyPr>
          <a:lstStyle/>
          <a:p>
            <a:pPr algn="ctr"/>
            <a:r>
              <a:rPr lang="en-US" sz="4000" b="1" i="0" dirty="0">
                <a:solidFill>
                  <a:schemeClr val="bg1"/>
                </a:solidFill>
                <a:effectLst/>
                <a:latin typeface="Lora" pitchFamily="2" charset="0"/>
              </a:rPr>
              <a:t>Symbol </a:t>
            </a:r>
            <a:endParaRPr lang="en-US" sz="4000" b="1" dirty="0">
              <a:solidFill>
                <a:schemeClr val="bg1"/>
              </a:solidFill>
              <a:latin typeface="Lora" pitchFamily="2" charset="0"/>
            </a:endParaRPr>
          </a:p>
        </p:txBody>
      </p:sp>
      <p:grpSp>
        <p:nvGrpSpPr>
          <p:cNvPr id="7" name="Group 6">
            <a:extLst>
              <a:ext uri="{FF2B5EF4-FFF2-40B4-BE49-F238E27FC236}">
                <a16:creationId xmlns:a16="http://schemas.microsoft.com/office/drawing/2014/main" id="{44D268C1-10E2-34F0-A1CA-881732C55084}"/>
              </a:ext>
            </a:extLst>
          </p:cNvPr>
          <p:cNvGrpSpPr/>
          <p:nvPr/>
        </p:nvGrpSpPr>
        <p:grpSpPr>
          <a:xfrm>
            <a:off x="11172825" y="171450"/>
            <a:ext cx="857250" cy="228600"/>
            <a:chOff x="6505575" y="6457950"/>
            <a:chExt cx="857250" cy="228600"/>
          </a:xfrm>
          <a:solidFill>
            <a:schemeClr val="accent4"/>
          </a:solidFill>
        </p:grpSpPr>
        <p:sp>
          <p:nvSpPr>
            <p:cNvPr id="8" name="Oval 7">
              <a:extLst>
                <a:ext uri="{FF2B5EF4-FFF2-40B4-BE49-F238E27FC236}">
                  <a16:creationId xmlns:a16="http://schemas.microsoft.com/office/drawing/2014/main" id="{88AB083C-C3C1-B490-D62D-BCDD6F9D924A}"/>
                </a:ext>
              </a:extLst>
            </p:cNvPr>
            <p:cNvSpPr/>
            <p:nvPr/>
          </p:nvSpPr>
          <p:spPr>
            <a:xfrm>
              <a:off x="650557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C086FE7-50EB-58D8-FD6E-1D533C232B34}"/>
                </a:ext>
              </a:extLst>
            </p:cNvPr>
            <p:cNvSpPr/>
            <p:nvPr/>
          </p:nvSpPr>
          <p:spPr>
            <a:xfrm>
              <a:off x="6819900"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212AA96-2162-7299-1B50-A8B43C2DE26A}"/>
                </a:ext>
              </a:extLst>
            </p:cNvPr>
            <p:cNvSpPr/>
            <p:nvPr/>
          </p:nvSpPr>
          <p:spPr>
            <a:xfrm>
              <a:off x="713422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BBFD6D5-B5A5-8A71-92C0-CE5FA983EA6E}"/>
              </a:ext>
            </a:extLst>
          </p:cNvPr>
          <p:cNvGrpSpPr/>
          <p:nvPr/>
        </p:nvGrpSpPr>
        <p:grpSpPr>
          <a:xfrm>
            <a:off x="1023120" y="1576355"/>
            <a:ext cx="4667983" cy="4454488"/>
            <a:chOff x="1198813" y="1406270"/>
            <a:chExt cx="4667983" cy="4454488"/>
          </a:xfrm>
        </p:grpSpPr>
        <p:sp>
          <p:nvSpPr>
            <p:cNvPr id="12" name="TextBox 11">
              <a:extLst>
                <a:ext uri="{FF2B5EF4-FFF2-40B4-BE49-F238E27FC236}">
                  <a16:creationId xmlns:a16="http://schemas.microsoft.com/office/drawing/2014/main" id="{44E5D577-6590-2252-0474-459302A55FAD}"/>
                </a:ext>
              </a:extLst>
            </p:cNvPr>
            <p:cNvSpPr txBox="1"/>
            <p:nvPr/>
          </p:nvSpPr>
          <p:spPr>
            <a:xfrm>
              <a:off x="1198813" y="2751124"/>
              <a:ext cx="4667983" cy="3109634"/>
            </a:xfrm>
            <a:prstGeom prst="rect">
              <a:avLst/>
            </a:prstGeom>
            <a:noFill/>
          </p:spPr>
          <p:txBody>
            <a:bodyPr wrap="square">
              <a:spAutoFit/>
            </a:bodyPr>
            <a:lstStyle/>
            <a:p>
              <a:pPr>
                <a:lnSpc>
                  <a:spcPct val="150000"/>
                </a:lnSpc>
              </a:pPr>
              <a:r>
                <a:rPr lang="en-US" sz="1200" b="0" i="0" dirty="0">
                  <a:solidFill>
                    <a:srgbClr val="374151"/>
                  </a:solidFill>
                  <a:effectLst/>
                  <a:latin typeface="Lora" pitchFamily="2" charset="0"/>
                </a:rPr>
                <a:t>The symbol of World Day for Safety and Health at Work is a green and yellow "safety helmet". This symbol represents the importance of protective equipment and safety measures in the workplace, as well as the need to prioritize worker safety and health. The green and yellow colors of the helmet are often associated with safety and caution, and serve as a reminder of the importance of promoting safe work practices and preventing accidents and injuries. The symbol is used by organizations and governments around the world to raise awareness about workplace safety and health issues on April 28th each year.</a:t>
              </a:r>
              <a:endParaRPr lang="en-US" sz="1200" dirty="0">
                <a:latin typeface="Lora" pitchFamily="2" charset="0"/>
              </a:endParaRPr>
            </a:p>
          </p:txBody>
        </p:sp>
        <p:sp>
          <p:nvSpPr>
            <p:cNvPr id="14" name="TextBox 13">
              <a:extLst>
                <a:ext uri="{FF2B5EF4-FFF2-40B4-BE49-F238E27FC236}">
                  <a16:creationId xmlns:a16="http://schemas.microsoft.com/office/drawing/2014/main" id="{518B9A2F-E93F-09A8-81D0-7131B1C02CE5}"/>
                </a:ext>
              </a:extLst>
            </p:cNvPr>
            <p:cNvSpPr txBox="1"/>
            <p:nvPr/>
          </p:nvSpPr>
          <p:spPr>
            <a:xfrm>
              <a:off x="1198813" y="1406270"/>
              <a:ext cx="3171826" cy="923330"/>
            </a:xfrm>
            <a:prstGeom prst="rect">
              <a:avLst/>
            </a:prstGeom>
            <a:noFill/>
          </p:spPr>
          <p:txBody>
            <a:bodyPr wrap="square">
              <a:spAutoFit/>
            </a:bodyPr>
            <a:lstStyle/>
            <a:p>
              <a:r>
                <a:rPr lang="en-US" sz="5400" b="1" i="0" dirty="0">
                  <a:solidFill>
                    <a:schemeClr val="tx1">
                      <a:lumMod val="75000"/>
                      <a:lumOff val="25000"/>
                    </a:schemeClr>
                  </a:solidFill>
                  <a:effectLst/>
                  <a:latin typeface="Lora" pitchFamily="2" charset="0"/>
                </a:rPr>
                <a:t>Symbol</a:t>
              </a:r>
              <a:endParaRPr lang="en-US" sz="5400" b="1" dirty="0">
                <a:solidFill>
                  <a:schemeClr val="tx1">
                    <a:lumMod val="75000"/>
                    <a:lumOff val="25000"/>
                  </a:schemeClr>
                </a:solidFill>
              </a:endParaRPr>
            </a:p>
          </p:txBody>
        </p:sp>
      </p:grpSp>
      <p:sp>
        <p:nvSpPr>
          <p:cNvPr id="17" name="Rectángulo 16">
            <a:extLst>
              <a:ext uri="{FF2B5EF4-FFF2-40B4-BE49-F238E27FC236}">
                <a16:creationId xmlns:a16="http://schemas.microsoft.com/office/drawing/2014/main" id="{98BF1302-D5F5-4851-9DCA-1A2D97CB8459}"/>
              </a:ext>
            </a:extLst>
          </p:cNvPr>
          <p:cNvSpPr/>
          <p:nvPr/>
        </p:nvSpPr>
        <p:spPr>
          <a:xfrm>
            <a:off x="161925" y="273150"/>
            <a:ext cx="11337925" cy="63055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Imagen 4">
            <a:extLst>
              <a:ext uri="{FF2B5EF4-FFF2-40B4-BE49-F238E27FC236}">
                <a16:creationId xmlns:a16="http://schemas.microsoft.com/office/drawing/2014/main" id="{B349132E-C5BB-445C-AFC4-0603D8340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099" y="496412"/>
            <a:ext cx="5029933" cy="5029933"/>
          </a:xfrm>
          <a:prstGeom prst="rect">
            <a:avLst/>
          </a:prstGeom>
        </p:spPr>
      </p:pic>
    </p:spTree>
    <p:extLst>
      <p:ext uri="{BB962C8B-B14F-4D97-AF65-F5344CB8AC3E}">
        <p14:creationId xmlns:p14="http://schemas.microsoft.com/office/powerpoint/2010/main" val="2750196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rma libre: forma 15">
            <a:extLst>
              <a:ext uri="{FF2B5EF4-FFF2-40B4-BE49-F238E27FC236}">
                <a16:creationId xmlns:a16="http://schemas.microsoft.com/office/drawing/2014/main" id="{9F09B856-F1E6-4186-9E68-BB7AD21C3721}"/>
              </a:ext>
            </a:extLst>
          </p:cNvPr>
          <p:cNvSpPr/>
          <p:nvPr/>
        </p:nvSpPr>
        <p:spPr>
          <a:xfrm>
            <a:off x="9458325" y="0"/>
            <a:ext cx="2733675" cy="6858000"/>
          </a:xfrm>
          <a:custGeom>
            <a:avLst/>
            <a:gdLst>
              <a:gd name="connsiteX0" fmla="*/ 1901818 w 2733675"/>
              <a:gd name="connsiteY0" fmla="*/ 0 h 6858000"/>
              <a:gd name="connsiteX1" fmla="*/ 2733675 w 2733675"/>
              <a:gd name="connsiteY1" fmla="*/ 0 h 6858000"/>
              <a:gd name="connsiteX2" fmla="*/ 2733675 w 2733675"/>
              <a:gd name="connsiteY2" fmla="*/ 6858000 h 6858000"/>
              <a:gd name="connsiteX3" fmla="*/ 1901818 w 2733675"/>
              <a:gd name="connsiteY3" fmla="*/ 6858000 h 6858000"/>
              <a:gd name="connsiteX4" fmla="*/ 0 w 2733675"/>
              <a:gd name="connsiteY4" fmla="*/ 4956182 h 6858000"/>
              <a:gd name="connsiteX5" fmla="*/ 0 w 2733675"/>
              <a:gd name="connsiteY5" fmla="*/ 1901818 h 6858000"/>
              <a:gd name="connsiteX6" fmla="*/ 1901818 w 27336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675" h="6858000">
                <a:moveTo>
                  <a:pt x="1901818" y="0"/>
                </a:moveTo>
                <a:lnTo>
                  <a:pt x="2733675" y="0"/>
                </a:lnTo>
                <a:lnTo>
                  <a:pt x="2733675" y="6858000"/>
                </a:lnTo>
                <a:lnTo>
                  <a:pt x="1901818" y="6858000"/>
                </a:lnTo>
                <a:cubicBezTo>
                  <a:pt x="851473" y="6858000"/>
                  <a:pt x="0" y="6006527"/>
                  <a:pt x="0" y="4956182"/>
                </a:cubicBezTo>
                <a:lnTo>
                  <a:pt x="0" y="1901818"/>
                </a:lnTo>
                <a:cubicBezTo>
                  <a:pt x="0" y="851473"/>
                  <a:pt x="851473" y="0"/>
                  <a:pt x="1901818"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sp>
        <p:nvSpPr>
          <p:cNvPr id="3" name="TextBox 2">
            <a:extLst>
              <a:ext uri="{FF2B5EF4-FFF2-40B4-BE49-F238E27FC236}">
                <a16:creationId xmlns:a16="http://schemas.microsoft.com/office/drawing/2014/main" id="{473B28DE-9679-413F-F469-873A564F8AAD}"/>
              </a:ext>
            </a:extLst>
          </p:cNvPr>
          <p:cNvSpPr txBox="1"/>
          <p:nvPr/>
        </p:nvSpPr>
        <p:spPr>
          <a:xfrm>
            <a:off x="768826" y="1674746"/>
            <a:ext cx="6096000" cy="1369606"/>
          </a:xfrm>
          <a:prstGeom prst="rect">
            <a:avLst/>
          </a:prstGeom>
          <a:noFill/>
        </p:spPr>
        <p:txBody>
          <a:bodyPr wrap="square">
            <a:spAutoFit/>
          </a:bodyPr>
          <a:lstStyle/>
          <a:p>
            <a:pPr algn="l">
              <a:spcBef>
                <a:spcPts val="600"/>
              </a:spcBef>
            </a:pPr>
            <a:r>
              <a:rPr lang="en-US" b="1" i="0" dirty="0">
                <a:solidFill>
                  <a:schemeClr val="tx1">
                    <a:lumMod val="75000"/>
                    <a:lumOff val="25000"/>
                  </a:schemeClr>
                </a:solidFill>
                <a:effectLst/>
                <a:latin typeface="Lora" pitchFamily="2" charset="0"/>
              </a:rPr>
              <a:t>Who observes World Day for Safety and Health at Work? </a:t>
            </a:r>
          </a:p>
          <a:p>
            <a:pPr algn="l">
              <a:spcBef>
                <a:spcPts val="600"/>
              </a:spcBef>
            </a:pPr>
            <a:r>
              <a:rPr lang="en-US" sz="1400" b="0" i="0" dirty="0">
                <a:solidFill>
                  <a:schemeClr val="tx1">
                    <a:lumMod val="75000"/>
                    <a:lumOff val="25000"/>
                  </a:schemeClr>
                </a:solidFill>
                <a:effectLst/>
                <a:latin typeface="Lora" pitchFamily="2" charset="0"/>
              </a:rPr>
              <a:t>World Day for Safety and Health at Work is observed by many organizations and governments around the world, as well as the United Nations.</a:t>
            </a:r>
          </a:p>
        </p:txBody>
      </p:sp>
      <p:sp>
        <p:nvSpPr>
          <p:cNvPr id="7" name="TextBox 6">
            <a:extLst>
              <a:ext uri="{FF2B5EF4-FFF2-40B4-BE49-F238E27FC236}">
                <a16:creationId xmlns:a16="http://schemas.microsoft.com/office/drawing/2014/main" id="{D8A38416-3FDE-3E30-93CD-8B26641CE094}"/>
              </a:ext>
            </a:extLst>
          </p:cNvPr>
          <p:cNvSpPr txBox="1"/>
          <p:nvPr/>
        </p:nvSpPr>
        <p:spPr>
          <a:xfrm>
            <a:off x="768826" y="3248231"/>
            <a:ext cx="6096000" cy="1585049"/>
          </a:xfrm>
          <a:prstGeom prst="rect">
            <a:avLst/>
          </a:prstGeom>
          <a:noFill/>
        </p:spPr>
        <p:txBody>
          <a:bodyPr wrap="square">
            <a:spAutoFit/>
          </a:bodyPr>
          <a:lstStyle/>
          <a:p>
            <a:pPr algn="l">
              <a:spcBef>
                <a:spcPts val="600"/>
              </a:spcBef>
            </a:pPr>
            <a:r>
              <a:rPr lang="en-US" b="1" i="0" dirty="0">
                <a:solidFill>
                  <a:schemeClr val="tx1">
                    <a:lumMod val="75000"/>
                    <a:lumOff val="25000"/>
                  </a:schemeClr>
                </a:solidFill>
                <a:effectLst/>
                <a:latin typeface="Lora" pitchFamily="2" charset="0"/>
              </a:rPr>
              <a:t>What is the theme for World Day for Safety and Health at Work? </a:t>
            </a:r>
          </a:p>
          <a:p>
            <a:pPr algn="l">
              <a:spcBef>
                <a:spcPts val="600"/>
              </a:spcBef>
            </a:pPr>
            <a:r>
              <a:rPr lang="en-US" sz="1400" b="0" i="0" dirty="0">
                <a:solidFill>
                  <a:schemeClr val="tx1">
                    <a:lumMod val="75000"/>
                    <a:lumOff val="25000"/>
                  </a:schemeClr>
                </a:solidFill>
                <a:effectLst/>
                <a:latin typeface="Lora" pitchFamily="2" charset="0"/>
              </a:rPr>
              <a:t>The theme for World Day for Safety and Health at Work changes every year. For example, the theme for 2021 was "Anticipate, prepare and respond to crises - Invest now in resilient occupational safety and health systems".</a:t>
            </a:r>
          </a:p>
        </p:txBody>
      </p:sp>
      <p:sp>
        <p:nvSpPr>
          <p:cNvPr id="8" name="TextBox 7">
            <a:extLst>
              <a:ext uri="{FF2B5EF4-FFF2-40B4-BE49-F238E27FC236}">
                <a16:creationId xmlns:a16="http://schemas.microsoft.com/office/drawing/2014/main" id="{0E3178DE-CC2B-9DD4-A00F-04541B751256}"/>
              </a:ext>
            </a:extLst>
          </p:cNvPr>
          <p:cNvSpPr txBox="1"/>
          <p:nvPr/>
        </p:nvSpPr>
        <p:spPr>
          <a:xfrm>
            <a:off x="768826" y="5037160"/>
            <a:ext cx="6096000" cy="1369606"/>
          </a:xfrm>
          <a:prstGeom prst="rect">
            <a:avLst/>
          </a:prstGeom>
          <a:noFill/>
        </p:spPr>
        <p:txBody>
          <a:bodyPr wrap="square">
            <a:spAutoFit/>
          </a:bodyPr>
          <a:lstStyle/>
          <a:p>
            <a:pPr algn="l">
              <a:spcBef>
                <a:spcPts val="600"/>
              </a:spcBef>
            </a:pPr>
            <a:r>
              <a:rPr lang="en-US" b="1" i="0" dirty="0">
                <a:solidFill>
                  <a:schemeClr val="tx1">
                    <a:lumMod val="75000"/>
                    <a:lumOff val="25000"/>
                  </a:schemeClr>
                </a:solidFill>
                <a:effectLst/>
                <a:latin typeface="Lora" pitchFamily="2" charset="0"/>
              </a:rPr>
              <a:t>How can I participate in World Day for Safety and Health at Work? </a:t>
            </a:r>
          </a:p>
          <a:p>
            <a:pPr algn="l">
              <a:spcBef>
                <a:spcPts val="600"/>
              </a:spcBef>
            </a:pPr>
            <a:r>
              <a:rPr lang="en-US" sz="1400" b="0" i="0" dirty="0">
                <a:solidFill>
                  <a:schemeClr val="tx1">
                    <a:lumMod val="75000"/>
                    <a:lumOff val="25000"/>
                  </a:schemeClr>
                </a:solidFill>
                <a:effectLst/>
                <a:latin typeface="Lora" pitchFamily="2" charset="0"/>
              </a:rPr>
              <a:t>You can participate in World Day for Safety and Health at Work by raising awareness about workplace safety and health issues, promoting safe work practices, and advocating for policies that protect workers. </a:t>
            </a:r>
          </a:p>
        </p:txBody>
      </p:sp>
      <p:sp>
        <p:nvSpPr>
          <p:cNvPr id="9" name="Freeform 44">
            <a:extLst>
              <a:ext uri="{FF2B5EF4-FFF2-40B4-BE49-F238E27FC236}">
                <a16:creationId xmlns:a16="http://schemas.microsoft.com/office/drawing/2014/main" id="{81CE66AF-ECBC-8228-67B6-C2CF7A73A6B7}"/>
              </a:ext>
            </a:extLst>
          </p:cNvPr>
          <p:cNvSpPr>
            <a:spLocks noEditPoints="1"/>
          </p:cNvSpPr>
          <p:nvPr/>
        </p:nvSpPr>
        <p:spPr bwMode="auto">
          <a:xfrm rot="16200000">
            <a:off x="491621" y="1695581"/>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44">
            <a:extLst>
              <a:ext uri="{FF2B5EF4-FFF2-40B4-BE49-F238E27FC236}">
                <a16:creationId xmlns:a16="http://schemas.microsoft.com/office/drawing/2014/main" id="{6A8891C4-4CFB-CE5B-FFC3-2EC32969A559}"/>
              </a:ext>
            </a:extLst>
          </p:cNvPr>
          <p:cNvSpPr>
            <a:spLocks noEditPoints="1"/>
          </p:cNvSpPr>
          <p:nvPr/>
        </p:nvSpPr>
        <p:spPr bwMode="auto">
          <a:xfrm rot="16200000">
            <a:off x="491620" y="3290093"/>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44">
            <a:extLst>
              <a:ext uri="{FF2B5EF4-FFF2-40B4-BE49-F238E27FC236}">
                <a16:creationId xmlns:a16="http://schemas.microsoft.com/office/drawing/2014/main" id="{F5D700C8-88B1-E86A-5138-3CAF2D851660}"/>
              </a:ext>
            </a:extLst>
          </p:cNvPr>
          <p:cNvSpPr>
            <a:spLocks noEditPoints="1"/>
          </p:cNvSpPr>
          <p:nvPr/>
        </p:nvSpPr>
        <p:spPr bwMode="auto">
          <a:xfrm rot="16200000">
            <a:off x="491620" y="5039961"/>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TextBox 11">
            <a:extLst>
              <a:ext uri="{FF2B5EF4-FFF2-40B4-BE49-F238E27FC236}">
                <a16:creationId xmlns:a16="http://schemas.microsoft.com/office/drawing/2014/main" id="{A5947AA2-2976-BA25-7FBD-7D5349849B8C}"/>
              </a:ext>
            </a:extLst>
          </p:cNvPr>
          <p:cNvSpPr txBox="1"/>
          <p:nvPr/>
        </p:nvSpPr>
        <p:spPr>
          <a:xfrm>
            <a:off x="2048762" y="667177"/>
            <a:ext cx="3017836" cy="707886"/>
          </a:xfrm>
          <a:prstGeom prst="rect">
            <a:avLst/>
          </a:prstGeom>
          <a:noFill/>
        </p:spPr>
        <p:txBody>
          <a:bodyPr wrap="square">
            <a:spAutoFit/>
          </a:bodyPr>
          <a:lstStyle/>
          <a:p>
            <a:pPr algn="ctr"/>
            <a:r>
              <a:rPr lang="en-US" sz="4000" b="1" i="0" dirty="0">
                <a:solidFill>
                  <a:schemeClr val="tx1">
                    <a:lumMod val="75000"/>
                    <a:lumOff val="25000"/>
                  </a:schemeClr>
                </a:solidFill>
                <a:effectLst/>
                <a:latin typeface="Lora" pitchFamily="2" charset="0"/>
              </a:rPr>
              <a:t>FAQs</a:t>
            </a:r>
            <a:endParaRPr lang="en-US" sz="4000" b="1" dirty="0">
              <a:solidFill>
                <a:schemeClr val="tx1">
                  <a:lumMod val="75000"/>
                  <a:lumOff val="25000"/>
                </a:schemeClr>
              </a:solidFill>
            </a:endParaRPr>
          </a:p>
        </p:txBody>
      </p:sp>
      <p:pic>
        <p:nvPicPr>
          <p:cNvPr id="5" name="Imagen 4">
            <a:extLst>
              <a:ext uri="{FF2B5EF4-FFF2-40B4-BE49-F238E27FC236}">
                <a16:creationId xmlns:a16="http://schemas.microsoft.com/office/drawing/2014/main" id="{8961AB5E-904F-47DC-8D69-EC137C981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26" y="1021120"/>
            <a:ext cx="5363632" cy="5114223"/>
          </a:xfrm>
          <a:prstGeom prst="rect">
            <a:avLst/>
          </a:prstGeom>
        </p:spPr>
      </p:pic>
    </p:spTree>
    <p:extLst>
      <p:ext uri="{BB962C8B-B14F-4D97-AF65-F5344CB8AC3E}">
        <p14:creationId xmlns:p14="http://schemas.microsoft.com/office/powerpoint/2010/main" val="515377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rma libre: forma 18">
            <a:extLst>
              <a:ext uri="{FF2B5EF4-FFF2-40B4-BE49-F238E27FC236}">
                <a16:creationId xmlns:a16="http://schemas.microsoft.com/office/drawing/2014/main" id="{382A3FFB-418E-4FA7-948C-3A0331BFADF6}"/>
              </a:ext>
            </a:extLst>
          </p:cNvPr>
          <p:cNvSpPr/>
          <p:nvPr/>
        </p:nvSpPr>
        <p:spPr>
          <a:xfrm>
            <a:off x="-1" y="1171575"/>
            <a:ext cx="5048250" cy="4514850"/>
          </a:xfrm>
          <a:custGeom>
            <a:avLst/>
            <a:gdLst>
              <a:gd name="connsiteX0" fmla="*/ 0 w 5048250"/>
              <a:gd name="connsiteY0" fmla="*/ 0 h 4514850"/>
              <a:gd name="connsiteX1" fmla="*/ 2790825 w 5048250"/>
              <a:gd name="connsiteY1" fmla="*/ 0 h 4514850"/>
              <a:gd name="connsiteX2" fmla="*/ 5048250 w 5048250"/>
              <a:gd name="connsiteY2" fmla="*/ 2257425 h 4514850"/>
              <a:gd name="connsiteX3" fmla="*/ 2790825 w 5048250"/>
              <a:gd name="connsiteY3" fmla="*/ 4514850 h 4514850"/>
              <a:gd name="connsiteX4" fmla="*/ 0 w 5048250"/>
              <a:gd name="connsiteY4" fmla="*/ 4514850 h 4514850"/>
              <a:gd name="connsiteX5" fmla="*/ 0 w 5048250"/>
              <a:gd name="connsiteY5" fmla="*/ 0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0" h="4514850">
                <a:moveTo>
                  <a:pt x="0" y="0"/>
                </a:moveTo>
                <a:lnTo>
                  <a:pt x="2790825" y="0"/>
                </a:lnTo>
                <a:cubicBezTo>
                  <a:pt x="4037566" y="0"/>
                  <a:pt x="5048250" y="1010684"/>
                  <a:pt x="5048250" y="2257425"/>
                </a:cubicBezTo>
                <a:cubicBezTo>
                  <a:pt x="5048250" y="3504166"/>
                  <a:pt x="4037566" y="4514850"/>
                  <a:pt x="2790825" y="4514850"/>
                </a:cubicBezTo>
                <a:lnTo>
                  <a:pt x="0" y="451485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grpSp>
        <p:nvGrpSpPr>
          <p:cNvPr id="5" name="Group 4">
            <a:extLst>
              <a:ext uri="{FF2B5EF4-FFF2-40B4-BE49-F238E27FC236}">
                <a16:creationId xmlns:a16="http://schemas.microsoft.com/office/drawing/2014/main" id="{6AB6F3EB-C8BF-75C0-1917-6A2EC505025E}"/>
              </a:ext>
            </a:extLst>
          </p:cNvPr>
          <p:cNvGrpSpPr/>
          <p:nvPr/>
        </p:nvGrpSpPr>
        <p:grpSpPr>
          <a:xfrm rot="5400000">
            <a:off x="11515725" y="6150075"/>
            <a:ext cx="857250" cy="228600"/>
            <a:chOff x="6505575" y="6457950"/>
            <a:chExt cx="857250" cy="228600"/>
          </a:xfrm>
          <a:solidFill>
            <a:schemeClr val="accent4"/>
          </a:solidFill>
        </p:grpSpPr>
        <p:sp>
          <p:nvSpPr>
            <p:cNvPr id="6" name="Oval 5">
              <a:extLst>
                <a:ext uri="{FF2B5EF4-FFF2-40B4-BE49-F238E27FC236}">
                  <a16:creationId xmlns:a16="http://schemas.microsoft.com/office/drawing/2014/main" id="{30CA8EBD-0484-61BE-B71E-F725DF9F1C25}"/>
                </a:ext>
              </a:extLst>
            </p:cNvPr>
            <p:cNvSpPr/>
            <p:nvPr/>
          </p:nvSpPr>
          <p:spPr>
            <a:xfrm>
              <a:off x="650557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ED59FAE-ABE5-1A43-CCCA-FEF3A85A0C01}"/>
                </a:ext>
              </a:extLst>
            </p:cNvPr>
            <p:cNvSpPr/>
            <p:nvPr/>
          </p:nvSpPr>
          <p:spPr>
            <a:xfrm>
              <a:off x="6819900"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2A010FD-3711-3C3A-452F-124088B7A5BC}"/>
                </a:ext>
              </a:extLst>
            </p:cNvPr>
            <p:cNvSpPr/>
            <p:nvPr/>
          </p:nvSpPr>
          <p:spPr>
            <a:xfrm>
              <a:off x="713422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2259688-2D1B-F98A-32F6-72AF8C5A3F07}"/>
              </a:ext>
            </a:extLst>
          </p:cNvPr>
          <p:cNvGrpSpPr/>
          <p:nvPr/>
        </p:nvGrpSpPr>
        <p:grpSpPr>
          <a:xfrm>
            <a:off x="5350101" y="1381026"/>
            <a:ext cx="5535613" cy="4742280"/>
            <a:chOff x="5273901" y="977700"/>
            <a:chExt cx="5535613" cy="4742280"/>
          </a:xfrm>
        </p:grpSpPr>
        <p:sp>
          <p:nvSpPr>
            <p:cNvPr id="12" name="TextBox 11">
              <a:extLst>
                <a:ext uri="{FF2B5EF4-FFF2-40B4-BE49-F238E27FC236}">
                  <a16:creationId xmlns:a16="http://schemas.microsoft.com/office/drawing/2014/main" id="{CB202202-2678-A500-4FD4-60B7B34BD394}"/>
                </a:ext>
              </a:extLst>
            </p:cNvPr>
            <p:cNvSpPr txBox="1"/>
            <p:nvPr/>
          </p:nvSpPr>
          <p:spPr>
            <a:xfrm>
              <a:off x="5273901" y="1784351"/>
              <a:ext cx="5535613" cy="3935629"/>
            </a:xfrm>
            <a:prstGeom prst="rect">
              <a:avLst/>
            </a:prstGeom>
            <a:noFill/>
          </p:spPr>
          <p:txBody>
            <a:bodyPr wrap="square">
              <a:spAutoFit/>
            </a:bodyPr>
            <a:lstStyle/>
            <a:p>
              <a:pPr>
                <a:lnSpc>
                  <a:spcPct val="150000"/>
                </a:lnSpc>
              </a:pPr>
              <a:r>
                <a:rPr lang="en-US" sz="1400" b="0" i="0" dirty="0">
                  <a:solidFill>
                    <a:srgbClr val="374151"/>
                  </a:solidFill>
                  <a:effectLst/>
                  <a:latin typeface="Lora" pitchFamily="2" charset="0"/>
                </a:rPr>
                <a:t>World Day for Safety and Health at Work does not have a specific traditional celebration or observance, but it is typically marked by events and activities organized by governments, organizations, and businesses around the world to promote workplace safety and health. These events can include safety training, educational seminars, workshops, and awareness campaigns. In some countries, there may also be parades, marches, or demonstrations to raise awareness about workplace safety and health issues. Overall, the tradition of World Day for Safety and Health at Work is to emphasize the importance of worker safety and health, and to promote policies and practices that prevent workplace accidents and illnesses.</a:t>
              </a:r>
              <a:endParaRPr lang="en-US" sz="1400" dirty="0">
                <a:latin typeface="Lora" pitchFamily="2" charset="0"/>
              </a:endParaRPr>
            </a:p>
          </p:txBody>
        </p:sp>
        <p:sp>
          <p:nvSpPr>
            <p:cNvPr id="13" name="TextBox 12">
              <a:extLst>
                <a:ext uri="{FF2B5EF4-FFF2-40B4-BE49-F238E27FC236}">
                  <a16:creationId xmlns:a16="http://schemas.microsoft.com/office/drawing/2014/main" id="{2E1553A8-7368-13C8-EC5C-7A05F285D571}"/>
                </a:ext>
              </a:extLst>
            </p:cNvPr>
            <p:cNvSpPr txBox="1"/>
            <p:nvPr/>
          </p:nvSpPr>
          <p:spPr>
            <a:xfrm>
              <a:off x="5273901" y="977700"/>
              <a:ext cx="3017836" cy="707886"/>
            </a:xfrm>
            <a:prstGeom prst="rect">
              <a:avLst/>
            </a:prstGeom>
            <a:noFill/>
          </p:spPr>
          <p:txBody>
            <a:bodyPr wrap="square">
              <a:spAutoFit/>
            </a:bodyPr>
            <a:lstStyle/>
            <a:p>
              <a:r>
                <a:rPr lang="en-US" sz="4000" b="1" i="0" dirty="0">
                  <a:solidFill>
                    <a:schemeClr val="tx1">
                      <a:lumMod val="75000"/>
                      <a:lumOff val="25000"/>
                    </a:schemeClr>
                  </a:solidFill>
                  <a:effectLst/>
                  <a:latin typeface="Lora" pitchFamily="2" charset="0"/>
                </a:rPr>
                <a:t>Tradition</a:t>
              </a:r>
              <a:endParaRPr lang="en-US" sz="4000" b="1" dirty="0">
                <a:solidFill>
                  <a:schemeClr val="tx1">
                    <a:lumMod val="75000"/>
                    <a:lumOff val="25000"/>
                  </a:schemeClr>
                </a:solidFill>
              </a:endParaRPr>
            </a:p>
          </p:txBody>
        </p:sp>
      </p:grpSp>
      <p:grpSp>
        <p:nvGrpSpPr>
          <p:cNvPr id="15" name="Group 14">
            <a:extLst>
              <a:ext uri="{FF2B5EF4-FFF2-40B4-BE49-F238E27FC236}">
                <a16:creationId xmlns:a16="http://schemas.microsoft.com/office/drawing/2014/main" id="{A3AC0AAD-5CCE-CC04-C0FF-A8E0CB57CD47}"/>
              </a:ext>
            </a:extLst>
          </p:cNvPr>
          <p:cNvGrpSpPr/>
          <p:nvPr/>
        </p:nvGrpSpPr>
        <p:grpSpPr>
          <a:xfrm rot="5400000">
            <a:off x="-161925" y="473175"/>
            <a:ext cx="857250" cy="228600"/>
            <a:chOff x="6505575" y="6457950"/>
            <a:chExt cx="857250" cy="228600"/>
          </a:xfrm>
          <a:solidFill>
            <a:schemeClr val="accent4"/>
          </a:solidFill>
        </p:grpSpPr>
        <p:sp>
          <p:nvSpPr>
            <p:cNvPr id="16" name="Oval 15">
              <a:extLst>
                <a:ext uri="{FF2B5EF4-FFF2-40B4-BE49-F238E27FC236}">
                  <a16:creationId xmlns:a16="http://schemas.microsoft.com/office/drawing/2014/main" id="{74A16480-5D5A-5A16-7D90-AE97E3682057}"/>
                </a:ext>
              </a:extLst>
            </p:cNvPr>
            <p:cNvSpPr/>
            <p:nvPr/>
          </p:nvSpPr>
          <p:spPr>
            <a:xfrm>
              <a:off x="650557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2A45B6E-2FD7-B762-1071-8E89D1C34183}"/>
                </a:ext>
              </a:extLst>
            </p:cNvPr>
            <p:cNvSpPr/>
            <p:nvPr/>
          </p:nvSpPr>
          <p:spPr>
            <a:xfrm>
              <a:off x="6819900"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6386E26-510C-A64E-F0CA-793E4BD46F95}"/>
                </a:ext>
              </a:extLst>
            </p:cNvPr>
            <p:cNvSpPr/>
            <p:nvPr/>
          </p:nvSpPr>
          <p:spPr>
            <a:xfrm>
              <a:off x="713422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ángulo 8">
            <a:extLst>
              <a:ext uri="{FF2B5EF4-FFF2-40B4-BE49-F238E27FC236}">
                <a16:creationId xmlns:a16="http://schemas.microsoft.com/office/drawing/2014/main" id="{E6F3EA2E-15A5-43FB-A8D2-987A7433573F}"/>
              </a:ext>
            </a:extLst>
          </p:cNvPr>
          <p:cNvSpPr/>
          <p:nvPr/>
        </p:nvSpPr>
        <p:spPr>
          <a:xfrm>
            <a:off x="508000" y="273150"/>
            <a:ext cx="10991850" cy="63055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1" name="Imagen 10">
            <a:extLst>
              <a:ext uri="{FF2B5EF4-FFF2-40B4-BE49-F238E27FC236}">
                <a16:creationId xmlns:a16="http://schemas.microsoft.com/office/drawing/2014/main" id="{D66823EF-311B-46D1-97E7-F59A59366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01" y="982325"/>
            <a:ext cx="4887200" cy="4887200"/>
          </a:xfrm>
          <a:prstGeom prst="rect">
            <a:avLst/>
          </a:prstGeom>
        </p:spPr>
      </p:pic>
    </p:spTree>
    <p:extLst>
      <p:ext uri="{BB962C8B-B14F-4D97-AF65-F5344CB8AC3E}">
        <p14:creationId xmlns:p14="http://schemas.microsoft.com/office/powerpoint/2010/main" val="1234639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elogramo 1">
            <a:extLst>
              <a:ext uri="{FF2B5EF4-FFF2-40B4-BE49-F238E27FC236}">
                <a16:creationId xmlns:a16="http://schemas.microsoft.com/office/drawing/2014/main" id="{5CE484F3-B852-4465-8511-6DB1FE0621E1}"/>
              </a:ext>
            </a:extLst>
          </p:cNvPr>
          <p:cNvSpPr/>
          <p:nvPr/>
        </p:nvSpPr>
        <p:spPr>
          <a:xfrm>
            <a:off x="1583267" y="0"/>
            <a:ext cx="6366933" cy="6858000"/>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4" name="Oval 3">
            <a:extLst>
              <a:ext uri="{FF2B5EF4-FFF2-40B4-BE49-F238E27FC236}">
                <a16:creationId xmlns:a16="http://schemas.microsoft.com/office/drawing/2014/main" id="{C46EFEB1-732D-CCF5-F944-975B01E3143A}"/>
              </a:ext>
            </a:extLst>
          </p:cNvPr>
          <p:cNvSpPr/>
          <p:nvPr/>
        </p:nvSpPr>
        <p:spPr>
          <a:xfrm>
            <a:off x="490034" y="473175"/>
            <a:ext cx="5865164" cy="586516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93E166E-B260-5892-3C55-4B1A7B6C02CB}"/>
              </a:ext>
            </a:extLst>
          </p:cNvPr>
          <p:cNvGrpSpPr/>
          <p:nvPr/>
        </p:nvGrpSpPr>
        <p:grpSpPr>
          <a:xfrm rot="5400000">
            <a:off x="-161925" y="473175"/>
            <a:ext cx="857250" cy="228600"/>
            <a:chOff x="6505575" y="6457950"/>
            <a:chExt cx="857250" cy="228600"/>
          </a:xfrm>
          <a:solidFill>
            <a:schemeClr val="accent4"/>
          </a:solidFill>
        </p:grpSpPr>
        <p:sp>
          <p:nvSpPr>
            <p:cNvPr id="7" name="Oval 6">
              <a:extLst>
                <a:ext uri="{FF2B5EF4-FFF2-40B4-BE49-F238E27FC236}">
                  <a16:creationId xmlns:a16="http://schemas.microsoft.com/office/drawing/2014/main" id="{28B1068F-3349-4479-0B64-0EE2F9BC8671}"/>
                </a:ext>
              </a:extLst>
            </p:cNvPr>
            <p:cNvSpPr/>
            <p:nvPr/>
          </p:nvSpPr>
          <p:spPr>
            <a:xfrm>
              <a:off x="650557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97E09BE-D902-A7F4-D34E-22CBF5840954}"/>
                </a:ext>
              </a:extLst>
            </p:cNvPr>
            <p:cNvSpPr/>
            <p:nvPr/>
          </p:nvSpPr>
          <p:spPr>
            <a:xfrm>
              <a:off x="6819900"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0009D61-44A3-8C24-C4C9-8412B0369491}"/>
                </a:ext>
              </a:extLst>
            </p:cNvPr>
            <p:cNvSpPr/>
            <p:nvPr/>
          </p:nvSpPr>
          <p:spPr>
            <a:xfrm>
              <a:off x="713422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CCAE5C6C-316C-FB59-493D-6DDAA6C6CB2B}"/>
              </a:ext>
            </a:extLst>
          </p:cNvPr>
          <p:cNvGrpSpPr/>
          <p:nvPr/>
        </p:nvGrpSpPr>
        <p:grpSpPr>
          <a:xfrm rot="5400000">
            <a:off x="11515725" y="6150075"/>
            <a:ext cx="857250" cy="228600"/>
            <a:chOff x="6505575" y="6457950"/>
            <a:chExt cx="857250" cy="228600"/>
          </a:xfrm>
          <a:solidFill>
            <a:schemeClr val="accent4"/>
          </a:solidFill>
        </p:grpSpPr>
        <p:sp>
          <p:nvSpPr>
            <p:cNvPr id="11" name="Oval 10">
              <a:extLst>
                <a:ext uri="{FF2B5EF4-FFF2-40B4-BE49-F238E27FC236}">
                  <a16:creationId xmlns:a16="http://schemas.microsoft.com/office/drawing/2014/main" id="{C0FEA4DA-E500-6492-D8EF-4A77577D1BBA}"/>
                </a:ext>
              </a:extLst>
            </p:cNvPr>
            <p:cNvSpPr/>
            <p:nvPr/>
          </p:nvSpPr>
          <p:spPr>
            <a:xfrm>
              <a:off x="650557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6DE644-267E-54AB-2C73-73C00350B1A9}"/>
                </a:ext>
              </a:extLst>
            </p:cNvPr>
            <p:cNvSpPr/>
            <p:nvPr/>
          </p:nvSpPr>
          <p:spPr>
            <a:xfrm>
              <a:off x="6819900"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941982-CF07-7C9B-7FD4-3AC5C642624F}"/>
                </a:ext>
              </a:extLst>
            </p:cNvPr>
            <p:cNvSpPr/>
            <p:nvPr/>
          </p:nvSpPr>
          <p:spPr>
            <a:xfrm>
              <a:off x="7134225" y="6457950"/>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A7EA5D2C-E8FE-1E9D-3F53-7886FBDAAD19}"/>
              </a:ext>
            </a:extLst>
          </p:cNvPr>
          <p:cNvGrpSpPr/>
          <p:nvPr/>
        </p:nvGrpSpPr>
        <p:grpSpPr>
          <a:xfrm>
            <a:off x="7658100" y="2170509"/>
            <a:ext cx="3200400" cy="2516982"/>
            <a:chOff x="7772400" y="1635014"/>
            <a:chExt cx="3200400" cy="2516982"/>
          </a:xfrm>
        </p:grpSpPr>
        <p:grpSp>
          <p:nvGrpSpPr>
            <p:cNvPr id="14" name="Group 13">
              <a:extLst>
                <a:ext uri="{FF2B5EF4-FFF2-40B4-BE49-F238E27FC236}">
                  <a16:creationId xmlns:a16="http://schemas.microsoft.com/office/drawing/2014/main" id="{D687C4A5-B4DB-01DD-79CB-410F9A7EAEAA}"/>
                </a:ext>
              </a:extLst>
            </p:cNvPr>
            <p:cNvGrpSpPr/>
            <p:nvPr/>
          </p:nvGrpSpPr>
          <p:grpSpPr>
            <a:xfrm>
              <a:off x="8675522" y="1635014"/>
              <a:ext cx="1394156" cy="1394156"/>
              <a:chOff x="7923461" y="936252"/>
              <a:chExt cx="1394156" cy="1394156"/>
            </a:xfrm>
          </p:grpSpPr>
          <p:sp>
            <p:nvSpPr>
              <p:cNvPr id="15" name="Oval 14">
                <a:extLst>
                  <a:ext uri="{FF2B5EF4-FFF2-40B4-BE49-F238E27FC236}">
                    <a16:creationId xmlns:a16="http://schemas.microsoft.com/office/drawing/2014/main" id="{7C38B42D-86E9-5CD0-1B34-8AAB21C9282E}"/>
                  </a:ext>
                </a:extLst>
              </p:cNvPr>
              <p:cNvSpPr/>
              <p:nvPr/>
            </p:nvSpPr>
            <p:spPr>
              <a:xfrm>
                <a:off x="8016896" y="1029687"/>
                <a:ext cx="1207287" cy="12072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Lora" pitchFamily="2" charset="0"/>
                  </a:rPr>
                  <a:t>1</a:t>
                </a:r>
              </a:p>
            </p:txBody>
          </p:sp>
          <p:sp>
            <p:nvSpPr>
              <p:cNvPr id="16" name="Circle: Hollow 15">
                <a:extLst>
                  <a:ext uri="{FF2B5EF4-FFF2-40B4-BE49-F238E27FC236}">
                    <a16:creationId xmlns:a16="http://schemas.microsoft.com/office/drawing/2014/main" id="{90D6082D-A9C2-823D-7BB6-36831F514FCD}"/>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TextBox 16">
              <a:extLst>
                <a:ext uri="{FF2B5EF4-FFF2-40B4-BE49-F238E27FC236}">
                  <a16:creationId xmlns:a16="http://schemas.microsoft.com/office/drawing/2014/main" id="{3E0E4DEB-A9A5-A7A4-6A84-4AB1A9222A2F}"/>
                </a:ext>
              </a:extLst>
            </p:cNvPr>
            <p:cNvSpPr txBox="1"/>
            <p:nvPr/>
          </p:nvSpPr>
          <p:spPr>
            <a:xfrm>
              <a:off x="7772400" y="3505665"/>
              <a:ext cx="3200400"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Lora" pitchFamily="2" charset="0"/>
                </a:rPr>
                <a:t>Introduction</a:t>
              </a:r>
            </a:p>
          </p:txBody>
        </p:sp>
      </p:grpSp>
      <p:sp>
        <p:nvSpPr>
          <p:cNvPr id="19" name="TextBox 7">
            <a:extLst>
              <a:ext uri="{FF2B5EF4-FFF2-40B4-BE49-F238E27FC236}">
                <a16:creationId xmlns:a16="http://schemas.microsoft.com/office/drawing/2014/main" id="{295EC0ED-E302-40F0-9E89-A889E757F2D0}"/>
              </a:ext>
            </a:extLst>
          </p:cNvPr>
          <p:cNvSpPr txBox="1"/>
          <p:nvPr/>
        </p:nvSpPr>
        <p:spPr>
          <a:xfrm>
            <a:off x="7658100" y="4860696"/>
            <a:ext cx="3409167" cy="1362681"/>
          </a:xfrm>
          <a:prstGeom prst="rect">
            <a:avLst/>
          </a:prstGeom>
          <a:noFill/>
        </p:spPr>
        <p:txBody>
          <a:bodyPr wrap="square">
            <a:spAutoFit/>
          </a:bodyPr>
          <a:lstStyle/>
          <a:p>
            <a:pPr algn="ctr">
              <a:lnSpc>
                <a:spcPct val="150000"/>
              </a:lnSpc>
            </a:pPr>
            <a:r>
              <a:rPr lang="en-US" sz="1100" b="1" i="0" dirty="0">
                <a:solidFill>
                  <a:srgbClr val="002060"/>
                </a:solidFill>
                <a:effectLst/>
                <a:latin typeface="Lora" pitchFamily="2" charset="0"/>
              </a:rPr>
              <a:t>Celebrates success: </a:t>
            </a:r>
          </a:p>
          <a:p>
            <a:pPr algn="ctr">
              <a:lnSpc>
                <a:spcPct val="150000"/>
              </a:lnSpc>
            </a:pPr>
            <a:r>
              <a:rPr lang="en-US" sz="900" b="0" i="0" dirty="0">
                <a:solidFill>
                  <a:srgbClr val="002060"/>
                </a:solidFill>
                <a:effectLst/>
                <a:latin typeface="Lora" pitchFamily="2" charset="0"/>
              </a:rPr>
              <a:t>World Day for Safety and Health at Work provides an opportunity to celebrate successes in occupational safety and health programs, and to acknowledge the achievements of individuals and organizations that have worked hard to promote a safe and healthy work environment.</a:t>
            </a:r>
          </a:p>
        </p:txBody>
      </p:sp>
      <p:sp>
        <p:nvSpPr>
          <p:cNvPr id="22" name="Elipse 21">
            <a:extLst>
              <a:ext uri="{FF2B5EF4-FFF2-40B4-BE49-F238E27FC236}">
                <a16:creationId xmlns:a16="http://schemas.microsoft.com/office/drawing/2014/main" id="{B985B619-F63F-472B-A7FB-4FD2DAED4B70}"/>
              </a:ext>
            </a:extLst>
          </p:cNvPr>
          <p:cNvSpPr/>
          <p:nvPr/>
        </p:nvSpPr>
        <p:spPr>
          <a:xfrm>
            <a:off x="1208524" y="701775"/>
            <a:ext cx="5506208" cy="5506208"/>
          </a:xfrm>
          <a:prstGeom prst="ellipse">
            <a:avLst/>
          </a:prstGeom>
          <a:blipFill>
            <a:blip r:embed="rId2">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168324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975F906-DB84-461D-8021-88C5BF028A7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20901"/>
            <a:ext cx="12192000" cy="6878901"/>
          </a:xfrm>
          <a:prstGeom prst="rect">
            <a:avLst/>
          </a:prstGeom>
        </p:spPr>
      </p:pic>
      <p:sp>
        <p:nvSpPr>
          <p:cNvPr id="6" name="Rectángulo: esquinas redondeadas 5">
            <a:extLst>
              <a:ext uri="{FF2B5EF4-FFF2-40B4-BE49-F238E27FC236}">
                <a16:creationId xmlns:a16="http://schemas.microsoft.com/office/drawing/2014/main" id="{6E2630AF-A47A-450C-8FFD-13A8275781F1}"/>
              </a:ext>
            </a:extLst>
          </p:cNvPr>
          <p:cNvSpPr/>
          <p:nvPr/>
        </p:nvSpPr>
        <p:spPr>
          <a:xfrm>
            <a:off x="2299063" y="600891"/>
            <a:ext cx="7445828" cy="5982789"/>
          </a:xfrm>
          <a:prstGeom prst="roundRect">
            <a:avLst/>
          </a:prstGeom>
          <a:solidFill>
            <a:schemeClr val="bg1">
              <a:alpha val="56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TextBox 4">
            <a:extLst>
              <a:ext uri="{FF2B5EF4-FFF2-40B4-BE49-F238E27FC236}">
                <a16:creationId xmlns:a16="http://schemas.microsoft.com/office/drawing/2014/main" id="{0C1A51F1-8F6C-8C7F-2CE2-8AFE79DF646C}"/>
              </a:ext>
            </a:extLst>
          </p:cNvPr>
          <p:cNvSpPr txBox="1"/>
          <p:nvPr/>
        </p:nvSpPr>
        <p:spPr>
          <a:xfrm>
            <a:off x="3046970" y="5968330"/>
            <a:ext cx="6098059" cy="338554"/>
          </a:xfrm>
          <a:prstGeom prst="rect">
            <a:avLst/>
          </a:prstGeom>
          <a:noFill/>
        </p:spPr>
        <p:txBody>
          <a:bodyPr wrap="square">
            <a:spAutoFit/>
          </a:bodyPr>
          <a:lstStyle/>
          <a:p>
            <a:pPr algn="ctr" defTabSz="914377">
              <a:defRPr/>
            </a:pPr>
            <a:r>
              <a:rPr lang="en-US" sz="1600" b="1" dirty="0">
                <a:solidFill>
                  <a:schemeClr val="tx1">
                    <a:lumMod val="85000"/>
                    <a:lumOff val="15000"/>
                  </a:schemeClr>
                </a:solidFill>
                <a:latin typeface="Segoe UI" panose="020B0502040204020203" pitchFamily="34" charset="0"/>
                <a:cs typeface="Segoe UI" panose="020B0502040204020203" pitchFamily="34" charset="0"/>
              </a:rPr>
              <a:t>SLIDESPPT.NET</a:t>
            </a:r>
          </a:p>
        </p:txBody>
      </p:sp>
      <p:sp>
        <p:nvSpPr>
          <p:cNvPr id="3" name="TextBox 2">
            <a:extLst>
              <a:ext uri="{FF2B5EF4-FFF2-40B4-BE49-F238E27FC236}">
                <a16:creationId xmlns:a16="http://schemas.microsoft.com/office/drawing/2014/main" id="{F93D79BF-9A2A-6215-1E04-99B1A583F032}"/>
              </a:ext>
            </a:extLst>
          </p:cNvPr>
          <p:cNvSpPr txBox="1"/>
          <p:nvPr/>
        </p:nvSpPr>
        <p:spPr>
          <a:xfrm>
            <a:off x="1659923" y="3429000"/>
            <a:ext cx="8872151" cy="1477329"/>
          </a:xfrm>
          <a:prstGeom prst="rect">
            <a:avLst/>
          </a:prstGeom>
          <a:noFill/>
        </p:spPr>
        <p:txBody>
          <a:bodyPr wrap="square">
            <a:spAutoFit/>
          </a:bodyPr>
          <a:lstStyle/>
          <a:p>
            <a:pPr algn="ctr" defTabSz="914377">
              <a:defRPr/>
            </a:pPr>
            <a:r>
              <a:rPr lang="en-US" sz="5400" b="1" dirty="0">
                <a:solidFill>
                  <a:schemeClr val="accent1"/>
                </a:solidFill>
                <a:latin typeface="Georgia" panose="02040502050405020303" pitchFamily="18" charset="0"/>
                <a:cs typeface="Segoe UI" panose="020B0502040204020203" pitchFamily="34" charset="0"/>
              </a:rPr>
              <a:t>Thank You!</a:t>
            </a:r>
          </a:p>
          <a:p>
            <a:pPr algn="ctr" defTabSz="914377">
              <a:defRPr/>
            </a:pPr>
            <a:r>
              <a:rPr lang="en-US" dirty="0">
                <a:latin typeface="Georgia" panose="02040502050405020303" pitchFamily="18" charset="0"/>
                <a:cs typeface="Segoe UI" panose="020B0502040204020203" pitchFamily="34" charset="0"/>
              </a:rPr>
              <a:t>We respect your valuable time with SlideEgg!</a:t>
            </a:r>
          </a:p>
          <a:p>
            <a:pPr algn="ctr" defTabSz="914377">
              <a:defRPr/>
            </a:pPr>
            <a:r>
              <a:rPr lang="en-US" dirty="0">
                <a:latin typeface="Georgia" panose="02040502050405020303" pitchFamily="18" charset="0"/>
                <a:cs typeface="Segoe UI" panose="020B0502040204020203" pitchFamily="34" charset="0"/>
              </a:rPr>
              <a:t>If you have any questions, please reach us</a:t>
            </a:r>
          </a:p>
        </p:txBody>
      </p:sp>
      <p:grpSp>
        <p:nvGrpSpPr>
          <p:cNvPr id="4" name="Group 3">
            <a:extLst>
              <a:ext uri="{FF2B5EF4-FFF2-40B4-BE49-F238E27FC236}">
                <a16:creationId xmlns:a16="http://schemas.microsoft.com/office/drawing/2014/main" id="{F03BFF7D-27EB-9297-195E-7649A54585F1}"/>
              </a:ext>
            </a:extLst>
          </p:cNvPr>
          <p:cNvGrpSpPr/>
          <p:nvPr/>
        </p:nvGrpSpPr>
        <p:grpSpPr>
          <a:xfrm>
            <a:off x="4790349" y="5397969"/>
            <a:ext cx="2878228" cy="444235"/>
            <a:chOff x="3889500" y="3338261"/>
            <a:chExt cx="4767228" cy="735789"/>
          </a:xfrm>
        </p:grpSpPr>
        <p:pic>
          <p:nvPicPr>
            <p:cNvPr id="1028" name="Picture 4" descr="Facebook icon circle Logo PNG Vector (EPS) Free Download">
              <a:hlinkClick r:id="rId4"/>
              <a:extLst>
                <a:ext uri="{FF2B5EF4-FFF2-40B4-BE49-F238E27FC236}">
                  <a16:creationId xmlns:a16="http://schemas.microsoft.com/office/drawing/2014/main" id="{16D3E93B-1398-C200-D8AD-A32FB15FD29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89500" y="3338261"/>
              <a:ext cx="730592" cy="7305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stagram Logo Icon Png #96303 - Free Icons Library">
              <a:hlinkClick r:id="rId6"/>
              <a:extLst>
                <a:ext uri="{FF2B5EF4-FFF2-40B4-BE49-F238E27FC236}">
                  <a16:creationId xmlns:a16="http://schemas.microsoft.com/office/drawing/2014/main" id="{677DF3C6-2689-266E-B1CC-93CD7DAB41E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40970" y="3338261"/>
              <a:ext cx="730592" cy="7211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Youtube PNG images free download">
              <a:hlinkClick r:id="rId8"/>
              <a:extLst>
                <a:ext uri="{FF2B5EF4-FFF2-40B4-BE49-F238E27FC236}">
                  <a16:creationId xmlns:a16="http://schemas.microsoft.com/office/drawing/2014/main" id="{997D792E-0CB5-74C5-97B9-214F2D173C95}"/>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618313" y="3352865"/>
              <a:ext cx="1019843" cy="7211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wnload Twitter Logo Png Transparent Background - Logo Twitter Png PNG  Image with No Background - PNGkey.com">
              <a:hlinkClick r:id="rId10"/>
              <a:extLst>
                <a:ext uri="{FF2B5EF4-FFF2-40B4-BE49-F238E27FC236}">
                  <a16:creationId xmlns:a16="http://schemas.microsoft.com/office/drawing/2014/main" id="{24AC0C49-0290-172D-66C1-3855834257B5}"/>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687856" y="3352866"/>
              <a:ext cx="715989" cy="7159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inkedIn Logo – Free PNG format download (2022)">
              <a:hlinkClick r:id="rId12"/>
              <a:extLst>
                <a:ext uri="{FF2B5EF4-FFF2-40B4-BE49-F238E27FC236}">
                  <a16:creationId xmlns:a16="http://schemas.microsoft.com/office/drawing/2014/main" id="{67081FFC-3D3D-3787-9C52-81F6BD2FEA72}"/>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363296" y="3344440"/>
              <a:ext cx="1293432" cy="72755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Imagen 10">
            <a:extLst>
              <a:ext uri="{FF2B5EF4-FFF2-40B4-BE49-F238E27FC236}">
                <a16:creationId xmlns:a16="http://schemas.microsoft.com/office/drawing/2014/main" id="{D76D2FB6-EB38-44BB-B2A3-2A1FFE1E6E2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88427" y="312351"/>
            <a:ext cx="3467100" cy="2981706"/>
          </a:xfrm>
          <a:prstGeom prst="rect">
            <a:avLst/>
          </a:prstGeom>
        </p:spPr>
      </p:pic>
    </p:spTree>
    <p:extLst>
      <p:ext uri="{BB962C8B-B14F-4D97-AF65-F5344CB8AC3E}">
        <p14:creationId xmlns:p14="http://schemas.microsoft.com/office/powerpoint/2010/main" val="153566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0E9FE8E-5BD4-1912-45E1-81629E24B345}"/>
              </a:ext>
            </a:extLst>
          </p:cNvPr>
          <p:cNvSpPr txBox="1"/>
          <p:nvPr/>
        </p:nvSpPr>
        <p:spPr>
          <a:xfrm>
            <a:off x="2373771" y="479622"/>
            <a:ext cx="7444447" cy="800219"/>
          </a:xfrm>
          <a:prstGeom prst="rect">
            <a:avLst/>
          </a:prstGeom>
          <a:noFill/>
          <a:ln cap="flat">
            <a:noFill/>
          </a:ln>
        </p:spPr>
        <p:txBody>
          <a:bodyPr vert="horz" wrap="square" lIns="121920" tIns="60960" rIns="121920" bIns="60960" anchor="t" anchorCtr="1" compatLnSpc="1">
            <a:spAutoFit/>
          </a:bodyPr>
          <a:lstStyle/>
          <a:p>
            <a:pPr algn="ctr" defTabSz="1219140">
              <a:defRPr sz="1800" b="0" i="0" u="none" strike="noStrike" kern="0" cap="none" spc="0" baseline="0">
                <a:solidFill>
                  <a:srgbClr val="000000"/>
                </a:solidFill>
                <a:uFillTx/>
              </a:defRPr>
            </a:pPr>
            <a:r>
              <a:rPr lang="en-US" sz="4400" kern="0">
                <a:solidFill>
                  <a:srgbClr val="302E2D"/>
                </a:solidFill>
                <a:latin typeface="Roboto" pitchFamily="2"/>
                <a:ea typeface="Roboto" pitchFamily="2"/>
                <a:cs typeface="Roboto" pitchFamily="2"/>
              </a:rPr>
              <a:t>Instructions for use</a:t>
            </a:r>
            <a:endParaRPr lang="en-GB" sz="4400" kern="0">
              <a:solidFill>
                <a:srgbClr val="302E2D"/>
              </a:solidFill>
              <a:latin typeface="Roboto" pitchFamily="2"/>
              <a:ea typeface="Roboto" pitchFamily="2"/>
              <a:cs typeface="Roboto" pitchFamily="2"/>
            </a:endParaRPr>
          </a:p>
        </p:txBody>
      </p:sp>
      <p:sp>
        <p:nvSpPr>
          <p:cNvPr id="3" name="TextBox 5">
            <a:extLst>
              <a:ext uri="{FF2B5EF4-FFF2-40B4-BE49-F238E27FC236}">
                <a16:creationId xmlns:a16="http://schemas.microsoft.com/office/drawing/2014/main" id="{269BCFF8-5114-3DED-2E1C-DA95A5DEC99D}"/>
              </a:ext>
            </a:extLst>
          </p:cNvPr>
          <p:cNvSpPr txBox="1"/>
          <p:nvPr/>
        </p:nvSpPr>
        <p:spPr>
          <a:xfrm>
            <a:off x="3899063" y="2059912"/>
            <a:ext cx="4393887" cy="369332"/>
          </a:xfrm>
          <a:prstGeom prst="rect">
            <a:avLst/>
          </a:prstGeom>
          <a:noFill/>
          <a:ln cap="flat">
            <a:noFill/>
          </a:ln>
        </p:spPr>
        <p:txBody>
          <a:bodyPr vert="horz" wrap="square" lIns="121920" tIns="60960" rIns="121920" bIns="60960" anchor="t" anchorCtr="1" compatLnSpc="1">
            <a:spAutoFit/>
          </a:bodyPr>
          <a:lstStyle/>
          <a:p>
            <a:pPr algn="ctr" defTabSz="1219140">
              <a:defRPr sz="1800" b="0" i="0" u="none" strike="noStrike" kern="0" cap="none" spc="0" baseline="0">
                <a:solidFill>
                  <a:srgbClr val="000000"/>
                </a:solidFill>
                <a:uFillTx/>
              </a:defRPr>
            </a:pPr>
            <a:r>
              <a:rPr lang="en-US" sz="1600" b="1" kern="0">
                <a:solidFill>
                  <a:srgbClr val="302E2D"/>
                </a:solidFill>
                <a:latin typeface="Roboto" pitchFamily="2"/>
                <a:ea typeface="Roboto" pitchFamily="2"/>
                <a:cs typeface="Roboto" pitchFamily="2"/>
              </a:rPr>
              <a:t>What you are allowed to do :</a:t>
            </a:r>
            <a:endParaRPr lang="en-GB" sz="1600" b="1" kern="0">
              <a:solidFill>
                <a:srgbClr val="302E2D"/>
              </a:solidFill>
              <a:latin typeface="Roboto" pitchFamily="2"/>
              <a:ea typeface="Roboto" pitchFamily="2"/>
              <a:cs typeface="Roboto" pitchFamily="2"/>
            </a:endParaRPr>
          </a:p>
        </p:txBody>
      </p:sp>
      <p:sp>
        <p:nvSpPr>
          <p:cNvPr id="4" name="TextBox 6">
            <a:extLst>
              <a:ext uri="{FF2B5EF4-FFF2-40B4-BE49-F238E27FC236}">
                <a16:creationId xmlns:a16="http://schemas.microsoft.com/office/drawing/2014/main" id="{E751CDB7-ACCC-1D06-DCD7-2F22D6242CD1}"/>
              </a:ext>
            </a:extLst>
          </p:cNvPr>
          <p:cNvSpPr txBox="1"/>
          <p:nvPr/>
        </p:nvSpPr>
        <p:spPr>
          <a:xfrm>
            <a:off x="2602420" y="2432244"/>
            <a:ext cx="6987149" cy="923330"/>
          </a:xfrm>
          <a:prstGeom prst="rect">
            <a:avLst/>
          </a:prstGeom>
          <a:noFill/>
          <a:ln cap="flat">
            <a:noFill/>
          </a:ln>
        </p:spPr>
        <p:txBody>
          <a:bodyPr vert="horz" wrap="square" lIns="121920" tIns="60960" rIns="121920" bIns="60960" anchor="t" anchorCtr="1" compatLnSpc="1">
            <a:spAutoFit/>
          </a:bodyPr>
          <a:lstStyle/>
          <a:p>
            <a:pPr algn="ctr" defTabSz="1219140">
              <a:lnSpc>
                <a:spcPct val="150000"/>
              </a:lnSpc>
              <a:defRPr sz="1800" b="0" i="0" u="none" strike="noStrike" kern="0" cap="none" spc="0" baseline="0">
                <a:solidFill>
                  <a:srgbClr val="000000"/>
                </a:solidFill>
                <a:uFillTx/>
              </a:defRPr>
            </a:pPr>
            <a:r>
              <a:rPr lang="en-US" sz="1200" kern="0">
                <a:solidFill>
                  <a:srgbClr val="161616"/>
                </a:solidFill>
                <a:latin typeface="Roboto" pitchFamily="2"/>
                <a:ea typeface="Roboto" pitchFamily="2"/>
                <a:cs typeface="Roboto" pitchFamily="2"/>
              </a:rPr>
              <a:t>Use our templates for personal or educational presentations or printouts.</a:t>
            </a:r>
          </a:p>
          <a:p>
            <a:pPr algn="ctr" defTabSz="1219140">
              <a:lnSpc>
                <a:spcPct val="150000"/>
              </a:lnSpc>
              <a:defRPr sz="1800" b="0" i="0" u="none" strike="noStrike" kern="0" cap="none" spc="0" baseline="0">
                <a:solidFill>
                  <a:srgbClr val="000000"/>
                </a:solidFill>
                <a:uFillTx/>
              </a:defRPr>
            </a:pPr>
            <a:r>
              <a:rPr lang="en-US" sz="1200" kern="0">
                <a:solidFill>
                  <a:srgbClr val="161616"/>
                </a:solidFill>
                <a:latin typeface="Roboto" pitchFamily="2"/>
                <a:ea typeface="Roboto" pitchFamily="2"/>
                <a:cs typeface="Roboto" pitchFamily="2"/>
              </a:rPr>
              <a:t>Edit and customize our templates for your own needs.</a:t>
            </a:r>
          </a:p>
          <a:p>
            <a:pPr algn="ctr" defTabSz="1219140">
              <a:lnSpc>
                <a:spcPct val="150000"/>
              </a:lnSpc>
              <a:defRPr sz="1800" b="0" i="0" u="none" strike="noStrike" kern="0" cap="none" spc="0" baseline="0">
                <a:solidFill>
                  <a:srgbClr val="000000"/>
                </a:solidFill>
                <a:uFillTx/>
              </a:defRPr>
            </a:pPr>
            <a:r>
              <a:rPr lang="en-US" sz="1200" kern="0">
                <a:solidFill>
                  <a:srgbClr val="161616"/>
                </a:solidFill>
                <a:latin typeface="Roboto" pitchFamily="2"/>
                <a:ea typeface="Roboto" pitchFamily="2"/>
                <a:cs typeface="Roboto" pitchFamily="2"/>
              </a:rPr>
              <a:t>Link a page to a presentation template on your website or blog.</a:t>
            </a:r>
            <a:endParaRPr lang="en-GB" sz="1200" kern="0">
              <a:solidFill>
                <a:srgbClr val="161616"/>
              </a:solidFill>
              <a:latin typeface="Roboto" pitchFamily="2"/>
              <a:ea typeface="Roboto" pitchFamily="2"/>
              <a:cs typeface="Roboto" pitchFamily="2"/>
            </a:endParaRPr>
          </a:p>
        </p:txBody>
      </p:sp>
      <p:sp>
        <p:nvSpPr>
          <p:cNvPr id="5" name="TextBox 10">
            <a:extLst>
              <a:ext uri="{FF2B5EF4-FFF2-40B4-BE49-F238E27FC236}">
                <a16:creationId xmlns:a16="http://schemas.microsoft.com/office/drawing/2014/main" id="{3A354B58-050C-E816-C699-5E73DA06F611}"/>
              </a:ext>
            </a:extLst>
          </p:cNvPr>
          <p:cNvSpPr txBox="1"/>
          <p:nvPr/>
        </p:nvSpPr>
        <p:spPr>
          <a:xfrm>
            <a:off x="2602420" y="1353850"/>
            <a:ext cx="6987149" cy="615553"/>
          </a:xfrm>
          <a:prstGeom prst="rect">
            <a:avLst/>
          </a:prstGeom>
          <a:noFill/>
          <a:ln cap="flat">
            <a:noFill/>
          </a:ln>
        </p:spPr>
        <p:txBody>
          <a:bodyPr vert="horz" wrap="square" lIns="121920" tIns="60960" rIns="121920" bIns="60960" anchor="t" anchorCtr="1" compatLnSpc="1">
            <a:spAutoFit/>
          </a:bodyPr>
          <a:lstStyle/>
          <a:p>
            <a:pPr algn="ctr" defTabSz="1219140">
              <a:defRPr sz="1800" b="0" i="0" u="none" strike="noStrike" kern="0" cap="none" spc="0" baseline="0">
                <a:solidFill>
                  <a:srgbClr val="000000"/>
                </a:solidFill>
                <a:uFillTx/>
              </a:defRPr>
            </a:pPr>
            <a:r>
              <a:rPr lang="en-US" sz="1600" kern="0">
                <a:solidFill>
                  <a:srgbClr val="302E2D"/>
                </a:solidFill>
                <a:latin typeface="Roboto" pitchFamily="2"/>
                <a:ea typeface="Roboto" pitchFamily="2"/>
                <a:cs typeface="Roboto" pitchFamily="2"/>
              </a:rPr>
              <a:t>In order to use this template, you must credit Slidesppt by keeping the thank you slide.</a:t>
            </a:r>
            <a:endParaRPr lang="en-GB" sz="1600" kern="0">
              <a:solidFill>
                <a:srgbClr val="302E2D"/>
              </a:solidFill>
              <a:latin typeface="Roboto" pitchFamily="2"/>
              <a:ea typeface="Roboto" pitchFamily="2"/>
              <a:cs typeface="Roboto" pitchFamily="2"/>
            </a:endParaRPr>
          </a:p>
        </p:txBody>
      </p:sp>
      <p:sp>
        <p:nvSpPr>
          <p:cNvPr id="6" name="TextBox 11">
            <a:extLst>
              <a:ext uri="{FF2B5EF4-FFF2-40B4-BE49-F238E27FC236}">
                <a16:creationId xmlns:a16="http://schemas.microsoft.com/office/drawing/2014/main" id="{4D14CB49-2961-0C4C-4C52-773E8E75312B}"/>
              </a:ext>
            </a:extLst>
          </p:cNvPr>
          <p:cNvSpPr txBox="1"/>
          <p:nvPr/>
        </p:nvSpPr>
        <p:spPr>
          <a:xfrm>
            <a:off x="3826641" y="3447764"/>
            <a:ext cx="4538715" cy="369332"/>
          </a:xfrm>
          <a:prstGeom prst="rect">
            <a:avLst/>
          </a:prstGeom>
          <a:noFill/>
          <a:ln cap="flat">
            <a:noFill/>
          </a:ln>
        </p:spPr>
        <p:txBody>
          <a:bodyPr vert="horz" wrap="square" lIns="121920" tIns="60960" rIns="121920" bIns="60960" anchor="t" anchorCtr="1" compatLnSpc="1">
            <a:spAutoFit/>
          </a:bodyPr>
          <a:lstStyle/>
          <a:p>
            <a:pPr algn="ctr" defTabSz="1219140">
              <a:defRPr sz="1800" b="0" i="0" u="none" strike="noStrike" kern="0" cap="none" spc="0" baseline="0">
                <a:solidFill>
                  <a:srgbClr val="000000"/>
                </a:solidFill>
                <a:uFillTx/>
              </a:defRPr>
            </a:pPr>
            <a:r>
              <a:rPr lang="en-US" sz="1600" b="1" kern="0">
                <a:solidFill>
                  <a:srgbClr val="302E2D"/>
                </a:solidFill>
                <a:latin typeface="Roboto" pitchFamily="2"/>
                <a:ea typeface="Roboto" pitchFamily="2"/>
                <a:cs typeface="Roboto" pitchFamily="2"/>
              </a:rPr>
              <a:t>What you are not allowed to do :</a:t>
            </a:r>
            <a:endParaRPr lang="en-GB" sz="1600" b="1" kern="0">
              <a:solidFill>
                <a:srgbClr val="302E2D"/>
              </a:solidFill>
              <a:latin typeface="Roboto" pitchFamily="2"/>
              <a:ea typeface="Roboto" pitchFamily="2"/>
              <a:cs typeface="Roboto" pitchFamily="2"/>
            </a:endParaRPr>
          </a:p>
        </p:txBody>
      </p:sp>
      <p:sp>
        <p:nvSpPr>
          <p:cNvPr id="7" name="TextBox 12">
            <a:extLst>
              <a:ext uri="{FF2B5EF4-FFF2-40B4-BE49-F238E27FC236}">
                <a16:creationId xmlns:a16="http://schemas.microsoft.com/office/drawing/2014/main" id="{9F66E81B-EA1B-C242-76E6-6EAEE0C15723}"/>
              </a:ext>
            </a:extLst>
          </p:cNvPr>
          <p:cNvSpPr txBox="1"/>
          <p:nvPr/>
        </p:nvSpPr>
        <p:spPr>
          <a:xfrm>
            <a:off x="2602420" y="3730888"/>
            <a:ext cx="6987149" cy="1200329"/>
          </a:xfrm>
          <a:prstGeom prst="rect">
            <a:avLst/>
          </a:prstGeom>
          <a:noFill/>
          <a:ln cap="flat">
            <a:noFill/>
          </a:ln>
        </p:spPr>
        <p:txBody>
          <a:bodyPr vert="horz" wrap="square" lIns="121920" tIns="60960" rIns="121920" bIns="60960" anchor="t" anchorCtr="1" compatLnSpc="1">
            <a:spAutoFit/>
          </a:bodyPr>
          <a:lstStyle/>
          <a:p>
            <a:pPr algn="ctr" defTabSz="1219140">
              <a:lnSpc>
                <a:spcPct val="150000"/>
              </a:lnSpc>
              <a:defRPr sz="1800" b="0" i="0" u="none" strike="noStrike" kern="0" cap="none" spc="0" baseline="0">
                <a:solidFill>
                  <a:srgbClr val="000000"/>
                </a:solidFill>
                <a:uFillTx/>
              </a:defRPr>
            </a:pPr>
            <a:r>
              <a:rPr lang="en-US" sz="1200" kern="0">
                <a:solidFill>
                  <a:srgbClr val="161616"/>
                </a:solidFill>
                <a:latin typeface="Roboto" pitchFamily="2"/>
                <a:ea typeface="Roboto" pitchFamily="2"/>
                <a:cs typeface="Roboto" pitchFamily="2"/>
              </a:rPr>
              <a:t>Republish or redistribute our presentation templates, offline or online and even for free.</a:t>
            </a:r>
          </a:p>
          <a:p>
            <a:pPr algn="ctr" defTabSz="1219140">
              <a:lnSpc>
                <a:spcPct val="150000"/>
              </a:lnSpc>
              <a:defRPr sz="1800" b="0" i="0" u="none" strike="noStrike" kern="0" cap="none" spc="0" baseline="0">
                <a:solidFill>
                  <a:srgbClr val="000000"/>
                </a:solidFill>
                <a:uFillTx/>
              </a:defRPr>
            </a:pPr>
            <a:r>
              <a:rPr lang="en-US" sz="1200" kern="0">
                <a:solidFill>
                  <a:srgbClr val="161616"/>
                </a:solidFill>
                <a:latin typeface="Roboto" pitchFamily="2"/>
                <a:ea typeface="Roboto" pitchFamily="2"/>
                <a:cs typeface="Roboto" pitchFamily="2"/>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937CC625-6FC1-A165-3BE5-36EF42557166}"/>
              </a:ext>
            </a:extLst>
          </p:cNvPr>
          <p:cNvSpPr txBox="1"/>
          <p:nvPr/>
        </p:nvSpPr>
        <p:spPr>
          <a:xfrm>
            <a:off x="3826641" y="4967984"/>
            <a:ext cx="4538715" cy="369332"/>
          </a:xfrm>
          <a:prstGeom prst="rect">
            <a:avLst/>
          </a:prstGeom>
          <a:noFill/>
          <a:ln cap="flat">
            <a:noFill/>
          </a:ln>
        </p:spPr>
        <p:txBody>
          <a:bodyPr vert="horz" wrap="square" lIns="121920" tIns="60960" rIns="121920" bIns="60960" anchor="t" anchorCtr="1" compatLnSpc="1">
            <a:spAutoFit/>
          </a:bodyPr>
          <a:lstStyle/>
          <a:p>
            <a:pPr algn="ctr" defTabSz="1219140">
              <a:defRPr sz="1800" b="0" i="0" u="none" strike="noStrike" kern="0" cap="none" spc="0" baseline="0">
                <a:solidFill>
                  <a:srgbClr val="000000"/>
                </a:solidFill>
                <a:uFillTx/>
              </a:defRPr>
            </a:pPr>
            <a:r>
              <a:rPr lang="en-US" sz="1600" b="1" kern="0">
                <a:solidFill>
                  <a:srgbClr val="302E2D"/>
                </a:solidFill>
                <a:latin typeface="Roboto" pitchFamily="2"/>
                <a:ea typeface="Roboto" pitchFamily="2"/>
                <a:cs typeface="Roboto" pitchFamily="2"/>
              </a:rPr>
              <a:t>Useful links :</a:t>
            </a:r>
            <a:endParaRPr lang="en-GB" sz="1600" b="1" kern="0">
              <a:solidFill>
                <a:srgbClr val="302E2D"/>
              </a:solidFill>
              <a:latin typeface="Roboto" pitchFamily="2"/>
              <a:ea typeface="Roboto" pitchFamily="2"/>
              <a:cs typeface="Roboto" pitchFamily="2"/>
            </a:endParaRPr>
          </a:p>
        </p:txBody>
      </p:sp>
      <p:sp>
        <p:nvSpPr>
          <p:cNvPr id="9" name="TextBox 12">
            <a:extLst>
              <a:ext uri="{FF2B5EF4-FFF2-40B4-BE49-F238E27FC236}">
                <a16:creationId xmlns:a16="http://schemas.microsoft.com/office/drawing/2014/main" id="{DCF412CF-BA96-6350-AAE8-F0458ACF907A}"/>
              </a:ext>
            </a:extLst>
          </p:cNvPr>
          <p:cNvSpPr txBox="1"/>
          <p:nvPr/>
        </p:nvSpPr>
        <p:spPr>
          <a:xfrm>
            <a:off x="1611820" y="5307154"/>
            <a:ext cx="8968349" cy="923330"/>
          </a:xfrm>
          <a:prstGeom prst="rect">
            <a:avLst/>
          </a:prstGeom>
          <a:noFill/>
          <a:ln cap="flat">
            <a:noFill/>
          </a:ln>
        </p:spPr>
        <p:txBody>
          <a:bodyPr vert="horz" wrap="square" lIns="121920" tIns="60960" rIns="121920" bIns="60960" anchor="t" anchorCtr="1" compatLnSpc="1">
            <a:spAutoFit/>
          </a:bodyPr>
          <a:lstStyle/>
          <a:p>
            <a:pPr algn="ctr" defTabSz="1219140">
              <a:lnSpc>
                <a:spcPct val="150000"/>
              </a:lnSpc>
              <a:defRPr sz="1800" b="0" i="0" u="none" strike="noStrike" kern="0" cap="none" spc="0" baseline="0">
                <a:solidFill>
                  <a:srgbClr val="000000"/>
                </a:solidFill>
                <a:uFillTx/>
              </a:defRPr>
            </a:pPr>
            <a:r>
              <a:rPr lang="en-US" sz="1200" kern="0" dirty="0">
                <a:solidFill>
                  <a:srgbClr val="161616"/>
                </a:solidFill>
                <a:latin typeface="Roboto" pitchFamily="2"/>
                <a:ea typeface="Roboto" pitchFamily="2"/>
                <a:cs typeface="Roboto" pitchFamily="2"/>
              </a:rPr>
              <a:t>What you are allowed and not allowed to do: </a:t>
            </a:r>
            <a:r>
              <a:rPr lang="en-US" sz="1200" kern="0" dirty="0">
                <a:solidFill>
                  <a:srgbClr val="00B0F0"/>
                </a:solidFill>
                <a:latin typeface="Roboto" pitchFamily="2"/>
                <a:ea typeface="Roboto" pitchFamily="2"/>
                <a:cs typeface="Roboto" pitchFamily="2"/>
                <a:hlinkClick r:id="rId3">
                  <a:extLst>
                    <a:ext uri="{A12FA001-AC4F-418D-AE19-62706E023703}">
                      <ahyp:hlinkClr xmlns:ahyp="http://schemas.microsoft.com/office/drawing/2018/hyperlinkcolor" val="tx"/>
                    </a:ext>
                  </a:extLst>
                </a:hlinkClick>
              </a:rPr>
              <a:t>https://www.slidesppt.net/what-you-can-and-cannot-do-with-our-templates</a:t>
            </a:r>
            <a:r>
              <a:rPr lang="en-US" sz="1200" kern="0" dirty="0">
                <a:solidFill>
                  <a:srgbClr val="CC1618"/>
                </a:solidFill>
                <a:latin typeface="Roboto" pitchFamily="2"/>
                <a:ea typeface="Roboto" pitchFamily="2"/>
                <a:cs typeface="Roboto" pitchFamily="2"/>
                <a:hlinkClick r:id="rId3">
                  <a:extLst>
                    <a:ext uri="{A12FA001-AC4F-418D-AE19-62706E023703}">
                      <ahyp:hlinkClr xmlns:ahyp="http://schemas.microsoft.com/office/drawing/2018/hyperlinkcolor" val="tx"/>
                    </a:ext>
                  </a:extLst>
                </a:hlinkClick>
              </a:rPr>
              <a:t>/</a:t>
            </a:r>
            <a:r>
              <a:rPr lang="en-US" sz="1200" kern="0" dirty="0">
                <a:solidFill>
                  <a:srgbClr val="161616"/>
                </a:solidFill>
                <a:latin typeface="Roboto" pitchFamily="2"/>
                <a:ea typeface="Roboto" pitchFamily="2"/>
                <a:cs typeface="Roboto" pitchFamily="2"/>
              </a:rPr>
              <a:t> </a:t>
            </a:r>
          </a:p>
          <a:p>
            <a:pPr algn="ctr" defTabSz="1219140">
              <a:lnSpc>
                <a:spcPct val="150000"/>
              </a:lnSpc>
              <a:defRPr sz="1800" b="0" i="0" u="none" strike="noStrike" kern="0" cap="none" spc="0" baseline="0">
                <a:solidFill>
                  <a:srgbClr val="000000"/>
                </a:solidFill>
                <a:uFillTx/>
              </a:defRPr>
            </a:pPr>
            <a:r>
              <a:rPr lang="en-US" sz="1200" kern="0" dirty="0">
                <a:solidFill>
                  <a:srgbClr val="161616"/>
                </a:solidFill>
                <a:latin typeface="Roboto" pitchFamily="2"/>
                <a:ea typeface="Roboto" pitchFamily="2"/>
                <a:cs typeface="Roboto" pitchFamily="2"/>
              </a:rPr>
              <a:t>Frequently Asked Questions</a:t>
            </a:r>
            <a:r>
              <a:rPr lang="en-US" sz="1200" kern="0" dirty="0">
                <a:solidFill>
                  <a:srgbClr val="00B0F0"/>
                </a:solidFill>
                <a:latin typeface="Roboto" pitchFamily="2"/>
                <a:ea typeface="Roboto" pitchFamily="2"/>
                <a:cs typeface="Roboto" pitchFamily="2"/>
              </a:rPr>
              <a:t>: </a:t>
            </a:r>
            <a:r>
              <a:rPr lang="en-US" sz="1200" kern="0" dirty="0">
                <a:solidFill>
                  <a:srgbClr val="00B0F0"/>
                </a:solidFill>
                <a:latin typeface="Roboto" pitchFamily="2"/>
                <a:ea typeface="Roboto" pitchFamily="2"/>
                <a:cs typeface="Roboto" pitchFamily="2"/>
                <a:hlinkClick r:id="rId4">
                  <a:extLst>
                    <a:ext uri="{A12FA001-AC4F-418D-AE19-62706E023703}">
                      <ahyp:hlinkClr xmlns:ahyp="http://schemas.microsoft.com/office/drawing/2018/hyperlinkcolor" val="tx"/>
                    </a:ext>
                  </a:extLst>
                </a:hlinkClick>
              </a:rPr>
              <a:t>https://www.slidesppt.net/frequently-asked-questions/</a:t>
            </a:r>
            <a:r>
              <a:rPr lang="en-US" sz="1200" kern="0" dirty="0">
                <a:solidFill>
                  <a:srgbClr val="00B0F0"/>
                </a:solidFill>
                <a:latin typeface="Roboto" pitchFamily="2"/>
                <a:ea typeface="Roboto" pitchFamily="2"/>
                <a:cs typeface="Roboto" pitchFamily="2"/>
              </a:rPr>
              <a:t> </a:t>
            </a:r>
          </a:p>
          <a:p>
            <a:pPr algn="ctr" defTabSz="1219140">
              <a:lnSpc>
                <a:spcPct val="150000"/>
              </a:lnSpc>
              <a:defRPr sz="1800" b="0" i="0" u="none" strike="noStrike" kern="0" cap="none" spc="0" baseline="0">
                <a:solidFill>
                  <a:srgbClr val="000000"/>
                </a:solidFill>
                <a:uFillTx/>
              </a:defRPr>
            </a:pPr>
            <a:r>
              <a:rPr lang="en-US" sz="1200" kern="0" dirty="0">
                <a:solidFill>
                  <a:srgbClr val="161616"/>
                </a:solidFill>
                <a:latin typeface="Roboto" pitchFamily="2"/>
                <a:ea typeface="Roboto" pitchFamily="2"/>
                <a:cs typeface="Roboto" pitchFamily="2"/>
              </a:rPr>
              <a:t>Tutorials and Tips: </a:t>
            </a:r>
            <a:r>
              <a:rPr lang="en-US" sz="1200" kern="0" dirty="0">
                <a:solidFill>
                  <a:srgbClr val="00B0F0"/>
                </a:solidFill>
                <a:latin typeface="Roboto" pitchFamily="2"/>
                <a:ea typeface="Roboto" pitchFamily="2"/>
                <a:cs typeface="Roboto" pitchFamily="2"/>
                <a:hlinkClick r:id="rId5">
                  <a:extLst>
                    <a:ext uri="{A12FA001-AC4F-418D-AE19-62706E023703}">
                      <ahyp:hlinkClr xmlns:ahyp="http://schemas.microsoft.com/office/drawing/2018/hyperlinkcolor" val="tx"/>
                    </a:ext>
                  </a:extLst>
                </a:hlinkClick>
              </a:rPr>
              <a:t>https://www.slidesppt.net/tutorials-and-tips/</a:t>
            </a:r>
            <a:r>
              <a:rPr lang="en-US" sz="1200" kern="0" dirty="0">
                <a:solidFill>
                  <a:srgbClr val="00B0F0"/>
                </a:solidFill>
                <a:latin typeface="Roboto" pitchFamily="2"/>
                <a:ea typeface="Roboto" pitchFamily="2"/>
                <a:cs typeface="Roboto" pitchFamily="2"/>
              </a:rPr>
              <a:t> </a:t>
            </a:r>
          </a:p>
        </p:txBody>
      </p:sp>
      <p:sp>
        <p:nvSpPr>
          <p:cNvPr id="10" name="Rectángulo 11">
            <a:extLst>
              <a:ext uri="{FF2B5EF4-FFF2-40B4-BE49-F238E27FC236}">
                <a16:creationId xmlns:a16="http://schemas.microsoft.com/office/drawing/2014/main" id="{8CCB256B-8FD6-FD29-1984-2112E4A8CF53}"/>
              </a:ext>
            </a:extLst>
          </p:cNvPr>
          <p:cNvSpPr/>
          <p:nvPr/>
        </p:nvSpPr>
        <p:spPr>
          <a:xfrm>
            <a:off x="293279" y="272151"/>
            <a:ext cx="11605455" cy="6356031"/>
          </a:xfrm>
          <a:prstGeom prst="rect">
            <a:avLst/>
          </a:prstGeom>
          <a:noFill/>
          <a:ln w="57150" cap="flat">
            <a:solidFill>
              <a:schemeClr val="accent1">
                <a:lumMod val="75000"/>
                <a:lumOff val="25000"/>
              </a:schemeClr>
            </a:solidFill>
            <a:custDash>
              <a:ds d="300000" sp="300000"/>
            </a:custDash>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s-PE" sz="1400" kern="0">
              <a:solidFill>
                <a:srgbClr val="FEFEFE"/>
              </a:solidFill>
              <a:latin typeface="Arial"/>
              <a:ea typeface="Arial"/>
              <a:cs typeface="Arial"/>
            </a:endParaRPr>
          </a:p>
        </p:txBody>
      </p:sp>
    </p:spTree>
    <p:extLst>
      <p:ext uri="{BB962C8B-B14F-4D97-AF65-F5344CB8AC3E}">
        <p14:creationId xmlns:p14="http://schemas.microsoft.com/office/powerpoint/2010/main" val="708386978"/>
      </p:ext>
    </p:extLst>
  </p:cSld>
  <p:clrMapOvr>
    <a:masterClrMapping/>
  </p:clrMapOvr>
  <p:transition spd="slow" advTm="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3;p42">
            <a:extLst>
              <a:ext uri="{FF2B5EF4-FFF2-40B4-BE49-F238E27FC236}">
                <a16:creationId xmlns:a16="http://schemas.microsoft.com/office/drawing/2014/main" id="{90146F25-9B26-AAE5-19B9-423F6131B6E6}"/>
              </a:ext>
            </a:extLst>
          </p:cNvPr>
          <p:cNvSpPr txBox="1"/>
          <p:nvPr/>
        </p:nvSpPr>
        <p:spPr>
          <a:xfrm>
            <a:off x="-268932" y="549185"/>
            <a:ext cx="5424403" cy="763596"/>
          </a:xfrm>
          <a:prstGeom prst="rect">
            <a:avLst/>
          </a:prstGeom>
          <a:noFill/>
          <a:ln cap="flat">
            <a:noFill/>
          </a:ln>
        </p:spPr>
        <p:txBody>
          <a:bodyPr vert="horz" wrap="square" lIns="121895" tIns="121895" rIns="121895" bIns="121895" anchor="t" anchorCtr="1" compatLnSpc="1">
            <a:noAutofit/>
          </a:bodyPr>
          <a:lstStyle/>
          <a:p>
            <a:pPr algn="ctr" defTabSz="1219170">
              <a:lnSpc>
                <a:spcPct val="80000"/>
              </a:lnSpc>
              <a:spcBef>
                <a:spcPct val="0"/>
              </a:spcBef>
              <a:spcAft>
                <a:spcPct val="0"/>
              </a:spcAft>
              <a:defRPr sz="1800" b="0" i="0" u="none" strike="noStrike" kern="0" cap="none" spc="0" baseline="0">
                <a:solidFill>
                  <a:srgbClr val="000000"/>
                </a:solidFill>
                <a:uFillTx/>
              </a:defRPr>
            </a:pPr>
            <a:r>
              <a:rPr lang="es-PE" sz="5867" b="1" kern="0" dirty="0">
                <a:solidFill>
                  <a:srgbClr val="002060"/>
                </a:solidFill>
                <a:latin typeface="Rubik"/>
                <a:ea typeface="DM Sans"/>
                <a:cs typeface="Rubik"/>
              </a:rPr>
              <a:t>FUENTE</a:t>
            </a:r>
          </a:p>
        </p:txBody>
      </p:sp>
      <p:sp>
        <p:nvSpPr>
          <p:cNvPr id="7" name="Google Shape;270;p42">
            <a:extLst>
              <a:ext uri="{FF2B5EF4-FFF2-40B4-BE49-F238E27FC236}">
                <a16:creationId xmlns:a16="http://schemas.microsoft.com/office/drawing/2014/main" id="{B3D4349B-D05B-BF8A-3E80-712DAAE7F987}"/>
              </a:ext>
            </a:extLst>
          </p:cNvPr>
          <p:cNvSpPr txBox="1"/>
          <p:nvPr/>
        </p:nvSpPr>
        <p:spPr>
          <a:xfrm>
            <a:off x="1169895" y="1991027"/>
            <a:ext cx="5543556" cy="565404"/>
          </a:xfrm>
          <a:prstGeom prst="rect">
            <a:avLst/>
          </a:prstGeom>
          <a:noFill/>
          <a:ln cap="flat">
            <a:noFill/>
          </a:ln>
        </p:spPr>
        <p:txBody>
          <a:bodyPr vert="horz" wrap="square" lIns="121895" tIns="121895" rIns="121895" bIns="121895" anchor="t" anchorCtr="0" compatLnSpc="1">
            <a:noAutofit/>
          </a:bodyPr>
          <a:lstStyle/>
          <a:p>
            <a:pPr defTabSz="1219170">
              <a:spcBef>
                <a:spcPct val="0"/>
              </a:spcBef>
              <a:spcAft>
                <a:spcPct val="0"/>
              </a:spcAft>
              <a:defRPr sz="1800" b="0" i="0" u="none" strike="noStrike" kern="0" cap="none" spc="0" baseline="0">
                <a:solidFill>
                  <a:srgbClr val="000000"/>
                </a:solidFill>
                <a:uFillTx/>
              </a:defRPr>
            </a:pPr>
            <a:r>
              <a:rPr lang="es-PE" sz="2133" kern="0" dirty="0">
                <a:solidFill>
                  <a:srgbClr val="002060"/>
                </a:solidFill>
                <a:latin typeface="Rubik"/>
                <a:ea typeface="Roboto" pitchFamily="2"/>
                <a:cs typeface="Rubik"/>
              </a:rPr>
              <a:t>ELABORADO POR  : </a:t>
            </a:r>
            <a:r>
              <a:rPr lang="es-PE" sz="2133" kern="0" dirty="0">
                <a:solidFill>
                  <a:srgbClr val="000000"/>
                </a:solidFill>
                <a:latin typeface="Rubik"/>
                <a:ea typeface="Roboto" pitchFamily="2"/>
                <a:cs typeface="Rubik"/>
              </a:rPr>
              <a:t>slidesppt.net</a:t>
            </a:r>
          </a:p>
          <a:p>
            <a:pPr defTabSz="1219170">
              <a:spcBef>
                <a:spcPct val="0"/>
              </a:spcBef>
              <a:spcAft>
                <a:spcPct val="0"/>
              </a:spcAft>
              <a:defRPr sz="1800" b="0" i="0" u="none" strike="noStrike" kern="0" cap="none" spc="0" baseline="0">
                <a:solidFill>
                  <a:srgbClr val="000000"/>
                </a:solidFill>
                <a:uFillTx/>
              </a:defRPr>
            </a:pPr>
            <a:endParaRPr lang="es-PE" sz="2133" b="1" kern="0" dirty="0">
              <a:solidFill>
                <a:srgbClr val="02FFB3"/>
              </a:solidFill>
              <a:latin typeface="Rubik"/>
              <a:ea typeface="Roboto" panose="02000000000000000000" pitchFamily="2" charset="0"/>
              <a:cs typeface="Rubik"/>
            </a:endParaRPr>
          </a:p>
        </p:txBody>
      </p:sp>
      <p:grpSp>
        <p:nvGrpSpPr>
          <p:cNvPr id="8" name="Grupo 3">
            <a:extLst>
              <a:ext uri="{FF2B5EF4-FFF2-40B4-BE49-F238E27FC236}">
                <a16:creationId xmlns:a16="http://schemas.microsoft.com/office/drawing/2014/main" id="{55041CD8-62D1-399B-A6E9-FDAD24AE64D6}"/>
              </a:ext>
            </a:extLst>
          </p:cNvPr>
          <p:cNvGrpSpPr/>
          <p:nvPr/>
        </p:nvGrpSpPr>
        <p:grpSpPr>
          <a:xfrm>
            <a:off x="1169895" y="2996867"/>
            <a:ext cx="3985576" cy="2126076"/>
            <a:chOff x="877421" y="2247650"/>
            <a:chExt cx="2989182" cy="1594557"/>
          </a:xfrm>
        </p:grpSpPr>
        <p:sp>
          <p:nvSpPr>
            <p:cNvPr id="9" name="Google Shape;272;p42">
              <a:extLst>
                <a:ext uri="{FF2B5EF4-FFF2-40B4-BE49-F238E27FC236}">
                  <a16:creationId xmlns:a16="http://schemas.microsoft.com/office/drawing/2014/main" id="{38497C49-CD0F-F94B-95BA-EFFDE088E0DB}"/>
                </a:ext>
              </a:extLst>
            </p:cNvPr>
            <p:cNvSpPr txBox="1"/>
            <p:nvPr/>
          </p:nvSpPr>
          <p:spPr>
            <a:xfrm>
              <a:off x="877421" y="2247650"/>
              <a:ext cx="2117101" cy="308701"/>
            </a:xfrm>
            <a:prstGeom prst="rect">
              <a:avLst/>
            </a:prstGeom>
            <a:noFill/>
            <a:ln cap="flat">
              <a:noFill/>
            </a:ln>
          </p:spPr>
          <p:txBody>
            <a:bodyPr vert="horz" wrap="square" lIns="121895" tIns="121895" rIns="121895" bIns="121895" anchor="t" anchorCtr="0" compatLnSpc="1">
              <a:noAutofit/>
            </a:bodyPr>
            <a:lstStyle/>
            <a:p>
              <a:pPr defTabSz="1219170">
                <a:spcBef>
                  <a:spcPct val="0"/>
                </a:spcBef>
                <a:spcAft>
                  <a:spcPct val="0"/>
                </a:spcAft>
                <a:defRPr sz="1800" b="0" i="0" u="none" strike="noStrike" kern="0" cap="none" spc="0" baseline="0">
                  <a:solidFill>
                    <a:srgbClr val="000000"/>
                  </a:solidFill>
                  <a:uFillTx/>
                </a:defRPr>
              </a:pPr>
              <a:r>
                <a:rPr lang="es-PE" sz="2133" kern="0" dirty="0">
                  <a:solidFill>
                    <a:srgbClr val="002060"/>
                  </a:solidFill>
                  <a:latin typeface="Rubik"/>
                  <a:ea typeface="Roboto" pitchFamily="2"/>
                  <a:cs typeface="Rubik"/>
                </a:rPr>
                <a:t>IMAGES :</a:t>
              </a:r>
            </a:p>
          </p:txBody>
        </p:sp>
        <p:sp>
          <p:nvSpPr>
            <p:cNvPr id="10" name="Google Shape;273;p42">
              <a:extLst>
                <a:ext uri="{FF2B5EF4-FFF2-40B4-BE49-F238E27FC236}">
                  <a16:creationId xmlns:a16="http://schemas.microsoft.com/office/drawing/2014/main" id="{8A93974E-8C30-CE92-FCB1-45EB1366BC7F}"/>
                </a:ext>
              </a:extLst>
            </p:cNvPr>
            <p:cNvSpPr txBox="1"/>
            <p:nvPr/>
          </p:nvSpPr>
          <p:spPr>
            <a:xfrm>
              <a:off x="877421" y="2556278"/>
              <a:ext cx="2989182" cy="1285929"/>
            </a:xfrm>
            <a:prstGeom prst="rect">
              <a:avLst/>
            </a:prstGeom>
            <a:noFill/>
            <a:ln cap="flat">
              <a:noFill/>
            </a:ln>
          </p:spPr>
          <p:txBody>
            <a:bodyPr vert="horz" wrap="square" lIns="121895" tIns="121895" rIns="121895" bIns="121895" anchor="t" anchorCtr="0" compatLnSpc="1">
              <a:noAutofit/>
            </a:bodyPr>
            <a:lstStyle/>
            <a:p>
              <a:pPr marL="380953" indent="-380953" defTabSz="1219170">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Rubik"/>
                  <a:ea typeface="Roboto" pitchFamily="2"/>
                  <a:cs typeface="Rubik"/>
                </a:rPr>
                <a:t>pngwing.com</a:t>
              </a:r>
            </a:p>
            <a:p>
              <a:pPr marL="380953" indent="-380953" defTabSz="1219170">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Rubik"/>
                  <a:ea typeface="Roboto" pitchFamily="2"/>
                  <a:cs typeface="Rubik"/>
                </a:rPr>
                <a:t>pexels.com</a:t>
              </a:r>
            </a:p>
            <a:p>
              <a:pPr defTabSz="1219170">
                <a:spcBef>
                  <a:spcPct val="0"/>
                </a:spcBef>
                <a:spcAft>
                  <a:spcPct val="0"/>
                </a:spcAft>
                <a:defRPr sz="1800" b="0" i="0" u="none" strike="noStrike" kern="0" cap="none" spc="0" baseline="0">
                  <a:solidFill>
                    <a:srgbClr val="000000"/>
                  </a:solidFill>
                  <a:uFillTx/>
                </a:defRPr>
              </a:pPr>
              <a:endParaRPr lang="es-PE" sz="2000" kern="0" dirty="0">
                <a:solidFill>
                  <a:srgbClr val="000000"/>
                </a:solidFill>
                <a:latin typeface="Rubik"/>
                <a:ea typeface="Roboto" panose="02000000000000000000" pitchFamily="2" charset="0"/>
                <a:cs typeface="Rubik"/>
              </a:endParaRPr>
            </a:p>
          </p:txBody>
        </p:sp>
      </p:grpSp>
      <p:sp>
        <p:nvSpPr>
          <p:cNvPr id="11" name="Google Shape;274;p42">
            <a:extLst>
              <a:ext uri="{FF2B5EF4-FFF2-40B4-BE49-F238E27FC236}">
                <a16:creationId xmlns:a16="http://schemas.microsoft.com/office/drawing/2014/main" id="{85CAAFE3-DF9A-7637-CB13-6CC049EDEBF7}"/>
              </a:ext>
            </a:extLst>
          </p:cNvPr>
          <p:cNvSpPr txBox="1"/>
          <p:nvPr/>
        </p:nvSpPr>
        <p:spPr>
          <a:xfrm>
            <a:off x="1169896" y="4264921"/>
            <a:ext cx="2822801" cy="411601"/>
          </a:xfrm>
          <a:prstGeom prst="rect">
            <a:avLst/>
          </a:prstGeom>
          <a:noFill/>
          <a:ln cap="flat">
            <a:noFill/>
          </a:ln>
        </p:spPr>
        <p:txBody>
          <a:bodyPr vert="horz" wrap="square" lIns="121895" tIns="121895" rIns="121895" bIns="121895" anchor="t" anchorCtr="0" compatLnSpc="1">
            <a:noAutofit/>
          </a:bodyPr>
          <a:lstStyle/>
          <a:p>
            <a:pPr defTabSz="1219170">
              <a:spcBef>
                <a:spcPct val="0"/>
              </a:spcBef>
              <a:spcAft>
                <a:spcPct val="0"/>
              </a:spcAft>
              <a:defRPr sz="1800" b="0" i="0" u="none" strike="noStrike" kern="0" cap="none" spc="0" baseline="0">
                <a:solidFill>
                  <a:srgbClr val="000000"/>
                </a:solidFill>
                <a:uFillTx/>
              </a:defRPr>
            </a:pPr>
            <a:r>
              <a:rPr lang="en-US" sz="2133" kern="0" dirty="0">
                <a:solidFill>
                  <a:srgbClr val="002060"/>
                </a:solidFill>
                <a:latin typeface="Rubik"/>
                <a:ea typeface="Roboto" pitchFamily="2"/>
                <a:cs typeface="Rubik"/>
              </a:rPr>
              <a:t>FONTS :</a:t>
            </a:r>
          </a:p>
        </p:txBody>
      </p:sp>
      <p:sp>
        <p:nvSpPr>
          <p:cNvPr id="12" name="Google Shape;275;p42">
            <a:extLst>
              <a:ext uri="{FF2B5EF4-FFF2-40B4-BE49-F238E27FC236}">
                <a16:creationId xmlns:a16="http://schemas.microsoft.com/office/drawing/2014/main" id="{FAF82664-1829-21FF-2AC3-146F3FE52557}"/>
              </a:ext>
            </a:extLst>
          </p:cNvPr>
          <p:cNvSpPr txBox="1"/>
          <p:nvPr/>
        </p:nvSpPr>
        <p:spPr>
          <a:xfrm>
            <a:off x="1169895" y="4676522"/>
            <a:ext cx="4926104" cy="1063629"/>
          </a:xfrm>
          <a:prstGeom prst="rect">
            <a:avLst/>
          </a:prstGeom>
          <a:noFill/>
          <a:ln cap="flat">
            <a:noFill/>
          </a:ln>
        </p:spPr>
        <p:txBody>
          <a:bodyPr vert="horz" wrap="square" lIns="121895" tIns="121895" rIns="121895" bIns="121895" anchor="t" anchorCtr="0" compatLnSpc="1">
            <a:noAutofit/>
          </a:bodyPr>
          <a:lstStyle/>
          <a:p>
            <a:pPr marL="380953" indent="-380953" defTabSz="1219170">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sv-SE" sz="2000" kern="0" dirty="0">
                <a:solidFill>
                  <a:srgbClr val="000000"/>
                </a:solidFill>
                <a:latin typeface="Rubik"/>
                <a:ea typeface="Roboto" pitchFamily="2"/>
                <a:cs typeface="Rubik"/>
              </a:rPr>
              <a:t>Poppin Black (Títulos)</a:t>
            </a:r>
          </a:p>
          <a:p>
            <a:pPr marL="380953" indent="-380953" defTabSz="1219170">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sv-SE" sz="2000" kern="0" dirty="0">
                <a:solidFill>
                  <a:srgbClr val="000000"/>
                </a:solidFill>
                <a:latin typeface="Rubik"/>
                <a:ea typeface="Roboto" pitchFamily="2"/>
                <a:cs typeface="Rubik"/>
              </a:rPr>
              <a:t>Arial (SubtÍtulos)</a:t>
            </a:r>
          </a:p>
          <a:p>
            <a:pPr marL="380953" indent="-380953" defTabSz="1219170">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sv-SE" sz="2000" kern="0" dirty="0">
                <a:solidFill>
                  <a:srgbClr val="000000"/>
                </a:solidFill>
                <a:latin typeface="Rubik"/>
                <a:ea typeface="Roboto" pitchFamily="2"/>
                <a:cs typeface="Rubik"/>
              </a:rPr>
              <a:t>Calibri (Cuerpo)</a:t>
            </a:r>
          </a:p>
          <a:p>
            <a:pPr marL="380953" indent="-380953" defTabSz="1219170">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endParaRPr lang="sv-SE" sz="2000" kern="0" dirty="0">
              <a:solidFill>
                <a:srgbClr val="000000"/>
              </a:solidFill>
              <a:latin typeface="Rubik"/>
              <a:ea typeface="Roboto" panose="02000000000000000000" pitchFamily="2" charset="0"/>
              <a:cs typeface="Rubik"/>
            </a:endParaRPr>
          </a:p>
        </p:txBody>
      </p:sp>
      <p:sp>
        <p:nvSpPr>
          <p:cNvPr id="13" name="TextBox 59">
            <a:extLst>
              <a:ext uri="{FF2B5EF4-FFF2-40B4-BE49-F238E27FC236}">
                <a16:creationId xmlns:a16="http://schemas.microsoft.com/office/drawing/2014/main" id="{264D60FB-11C2-217C-46C7-476A1B0C55BF}"/>
              </a:ext>
            </a:extLst>
          </p:cNvPr>
          <p:cNvSpPr txBox="1"/>
          <p:nvPr/>
        </p:nvSpPr>
        <p:spPr>
          <a:xfrm>
            <a:off x="9948008" y="6450412"/>
            <a:ext cx="2232001" cy="338554"/>
          </a:xfrm>
          <a:prstGeom prst="rect">
            <a:avLst/>
          </a:prstGeom>
          <a:noFill/>
          <a:ln cap="flat">
            <a:noFill/>
          </a:ln>
        </p:spPr>
        <p:txBody>
          <a:bodyPr vert="horz" wrap="square" lIns="121920" tIns="60960" rIns="121920" bIns="60960" anchor="ctr" anchorCtr="0" compatLnSpc="1">
            <a:spAutoFit/>
          </a:bodyPr>
          <a:lstStyle/>
          <a:p>
            <a:pPr algn="r" defTabSz="1219170">
              <a:spcBef>
                <a:spcPct val="0"/>
              </a:spcBef>
              <a:spcAft>
                <a:spcPct val="0"/>
              </a:spcAft>
              <a:defRPr sz="1800" b="0" i="0" u="none" strike="noStrike" kern="0" cap="none" spc="0" baseline="0">
                <a:solidFill>
                  <a:srgbClr val="000000"/>
                </a:solidFill>
                <a:uFillTx/>
              </a:defRPr>
            </a:pPr>
            <a:r>
              <a:rPr lang="en-US" sz="1400" kern="0">
                <a:solidFill>
                  <a:srgbClr val="000000"/>
                </a:solidFill>
                <a:latin typeface="Arial" panose="020B0604020202020204" pitchFamily="34" charset="0"/>
                <a:ea typeface="Arial"/>
                <a:cs typeface="Arial" panose="020B0604020202020204" pitchFamily="34" charset="0"/>
              </a:rPr>
              <a:t>slidesppt.net</a:t>
            </a:r>
          </a:p>
        </p:txBody>
      </p:sp>
      <p:grpSp>
        <p:nvGrpSpPr>
          <p:cNvPr id="14" name="Gráfico 10">
            <a:extLst>
              <a:ext uri="{FF2B5EF4-FFF2-40B4-BE49-F238E27FC236}">
                <a16:creationId xmlns:a16="http://schemas.microsoft.com/office/drawing/2014/main" id="{CACD93F8-0985-517D-F28A-87A2430C1DC5}"/>
              </a:ext>
            </a:extLst>
          </p:cNvPr>
          <p:cNvGrpSpPr/>
          <p:nvPr/>
        </p:nvGrpSpPr>
        <p:grpSpPr>
          <a:xfrm>
            <a:off x="11281514" y="5700545"/>
            <a:ext cx="720908" cy="720908"/>
            <a:chOff x="8216057" y="4118146"/>
            <a:chExt cx="637025" cy="637025"/>
          </a:xfrm>
        </p:grpSpPr>
        <p:sp>
          <p:nvSpPr>
            <p:cNvPr id="15" name="Forma libre: forma 30">
              <a:extLst>
                <a:ext uri="{FF2B5EF4-FFF2-40B4-BE49-F238E27FC236}">
                  <a16:creationId xmlns:a16="http://schemas.microsoft.com/office/drawing/2014/main" id="{30CDF544-7303-205D-E02F-96B7E3B9D7EE}"/>
                </a:ext>
              </a:extLst>
            </p:cNvPr>
            <p:cNvSpPr/>
            <p:nvPr/>
          </p:nvSpPr>
          <p:spPr>
            <a:xfrm>
              <a:off x="8216057" y="4118146"/>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02060"/>
            </a:solidFill>
            <a:ln cap="flat">
              <a:noFill/>
              <a:prstDash val="solid"/>
            </a:ln>
          </p:spPr>
          <p:txBody>
            <a:bodyPr vert="horz" wrap="square" lIns="121920" tIns="60960" rIns="121920" bIns="60960"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 name="Forma libre: forma 31">
              <a:extLst>
                <a:ext uri="{FF2B5EF4-FFF2-40B4-BE49-F238E27FC236}">
                  <a16:creationId xmlns:a16="http://schemas.microsoft.com/office/drawing/2014/main" id="{79B2CDA5-129B-694F-BFD1-701842944976}"/>
                </a:ext>
              </a:extLst>
            </p:cNvPr>
            <p:cNvSpPr/>
            <p:nvPr/>
          </p:nvSpPr>
          <p:spPr>
            <a:xfrm>
              <a:off x="8298006" y="4196401"/>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4" name="Grupo 51">
            <a:extLst>
              <a:ext uri="{FF2B5EF4-FFF2-40B4-BE49-F238E27FC236}">
                <a16:creationId xmlns:a16="http://schemas.microsoft.com/office/drawing/2014/main" id="{BC26DAC6-D21F-8C8E-DF47-D23F273AB3A2}"/>
              </a:ext>
            </a:extLst>
          </p:cNvPr>
          <p:cNvGrpSpPr/>
          <p:nvPr/>
        </p:nvGrpSpPr>
        <p:grpSpPr>
          <a:xfrm>
            <a:off x="11281514" y="488900"/>
            <a:ext cx="517428" cy="792601"/>
            <a:chOff x="8461135" y="366674"/>
            <a:chExt cx="388071" cy="594451"/>
          </a:xfrm>
        </p:grpSpPr>
        <p:sp>
          <p:nvSpPr>
            <p:cNvPr id="45" name="Freeform 124">
              <a:extLst>
                <a:ext uri="{FF2B5EF4-FFF2-40B4-BE49-F238E27FC236}">
                  <a16:creationId xmlns:a16="http://schemas.microsoft.com/office/drawing/2014/main" id="{CD11CC93-3FD1-214F-DF4D-EB2E43269B62}"/>
                </a:ext>
              </a:extLst>
            </p:cNvPr>
            <p:cNvSpPr/>
            <p:nvPr/>
          </p:nvSpPr>
          <p:spPr>
            <a:xfrm>
              <a:off x="8461135" y="366674"/>
              <a:ext cx="388071" cy="594451"/>
            </a:xfrm>
            <a:custGeom>
              <a:avLst/>
              <a:gdLst>
                <a:gd name="f0" fmla="val 10800000"/>
                <a:gd name="f1" fmla="val 5400000"/>
                <a:gd name="f2" fmla="val 360"/>
                <a:gd name="f3" fmla="val 180"/>
                <a:gd name="f4" fmla="val w"/>
                <a:gd name="f5" fmla="val h"/>
                <a:gd name="f6" fmla="val 0"/>
                <a:gd name="f7" fmla="val 389"/>
                <a:gd name="f8" fmla="val 595"/>
                <a:gd name="f9" fmla="val 25"/>
                <a:gd name="f10" fmla="val 363"/>
                <a:gd name="f11" fmla="val 11"/>
                <a:gd name="f12" fmla="val 352"/>
                <a:gd name="f13" fmla="val 5"/>
                <a:gd name="f14" fmla="val 337"/>
                <a:gd name="f15" fmla="val 3"/>
                <a:gd name="f16" fmla="val 320"/>
                <a:gd name="f17" fmla="val 298"/>
                <a:gd name="f18" fmla="val 277"/>
                <a:gd name="f19" fmla="val 15"/>
                <a:gd name="f20" fmla="val 257"/>
                <a:gd name="f21" fmla="val 238"/>
                <a:gd name="f22" fmla="val 37"/>
                <a:gd name="f23" fmla="val 220"/>
                <a:gd name="f24" fmla="val 49"/>
                <a:gd name="f25" fmla="val 202"/>
                <a:gd name="f26" fmla="val 66"/>
                <a:gd name="f27" fmla="val 175"/>
                <a:gd name="f28" fmla="val 81"/>
                <a:gd name="f29" fmla="val 148"/>
                <a:gd name="f30" fmla="val 87"/>
                <a:gd name="f31" fmla="val 117"/>
                <a:gd name="f32" fmla="val 91"/>
                <a:gd name="f33" fmla="val 99"/>
                <a:gd name="f34" fmla="val 82"/>
                <a:gd name="f35" fmla="val 84"/>
                <a:gd name="f36" fmla="val 79"/>
                <a:gd name="f37" fmla="val 55"/>
                <a:gd name="f38" fmla="val 71"/>
                <a:gd name="f39" fmla="val 46"/>
                <a:gd name="f40" fmla="val 60"/>
                <a:gd name="f41" fmla="val 40"/>
                <a:gd name="f42" fmla="val 53"/>
                <a:gd name="f43" fmla="val 51"/>
                <a:gd name="f44" fmla="val 32"/>
                <a:gd name="f45" fmla="val 14"/>
                <a:gd name="f46" fmla="val 68"/>
                <a:gd name="f47" fmla="val 6"/>
                <a:gd name="f48" fmla="val 2"/>
                <a:gd name="f49" fmla="val 1"/>
                <a:gd name="f50" fmla="val 89"/>
                <a:gd name="f51" fmla="val 4"/>
                <a:gd name="f52" fmla="val 92"/>
                <a:gd name="f53" fmla="val 9"/>
                <a:gd name="f54" fmla="val 12"/>
                <a:gd name="f55" fmla="val 88"/>
                <a:gd name="f56" fmla="val 19"/>
                <a:gd name="f57" fmla="val 80"/>
                <a:gd name="f58" fmla="val 31"/>
                <a:gd name="f59" fmla="val 78"/>
                <a:gd name="f60" fmla="val 33"/>
                <a:gd name="f61" fmla="val 76"/>
                <a:gd name="f62" fmla="val 34"/>
                <a:gd name="f63" fmla="val 75"/>
                <a:gd name="f64" fmla="val 36"/>
                <a:gd name="f65" fmla="val 93"/>
                <a:gd name="f66" fmla="val 96"/>
                <a:gd name="f67" fmla="val 115"/>
                <a:gd name="f68" fmla="val 29"/>
                <a:gd name="f69" fmla="val 129"/>
                <a:gd name="f70" fmla="val 134"/>
                <a:gd name="f71" fmla="val 74"/>
                <a:gd name="f72" fmla="val 135"/>
                <a:gd name="f73" fmla="val 133"/>
                <a:gd name="f74" fmla="val 132"/>
                <a:gd name="f75" fmla="val 127"/>
                <a:gd name="f76" fmla="val 94"/>
                <a:gd name="f77" fmla="val 121"/>
                <a:gd name="f78" fmla="val 107"/>
                <a:gd name="f79" fmla="val 116"/>
                <a:gd name="f80" fmla="val 120"/>
                <a:gd name="f81" fmla="val 123"/>
                <a:gd name="f82" fmla="val 125"/>
                <a:gd name="f83" fmla="val 114"/>
                <a:gd name="f84" fmla="val 130"/>
                <a:gd name="f85" fmla="val 102"/>
                <a:gd name="f86" fmla="val 137"/>
                <a:gd name="f87" fmla="val 90"/>
                <a:gd name="f88" fmla="val 145"/>
                <a:gd name="f89" fmla="val 98"/>
                <a:gd name="f90" fmla="val 153"/>
                <a:gd name="f91" fmla="val 104"/>
                <a:gd name="f92" fmla="val 166"/>
                <a:gd name="f93" fmla="val 161"/>
                <a:gd name="f94" fmla="val 101"/>
                <a:gd name="f95" fmla="val 156"/>
                <a:gd name="f96" fmla="val 149"/>
                <a:gd name="f97" fmla="val 146"/>
                <a:gd name="f98" fmla="val 143"/>
                <a:gd name="f99" fmla="val 142"/>
                <a:gd name="f100" fmla="val 141"/>
                <a:gd name="f101" fmla="val 77"/>
                <a:gd name="f102" fmla="val 147"/>
                <a:gd name="f103" fmla="val 150"/>
                <a:gd name="f104" fmla="val 163"/>
                <a:gd name="f105" fmla="val 184"/>
                <a:gd name="f106" fmla="val 188"/>
                <a:gd name="f107" fmla="val 97"/>
                <a:gd name="f108" fmla="val 187"/>
                <a:gd name="f109" fmla="val 182"/>
                <a:gd name="f110" fmla="val 181"/>
                <a:gd name="f111" fmla="val 108"/>
                <a:gd name="f112" fmla="val 179"/>
                <a:gd name="f113" fmla="val 109"/>
                <a:gd name="f114" fmla="val 111"/>
                <a:gd name="f115" fmla="val 170"/>
                <a:gd name="f116" fmla="val 152"/>
                <a:gd name="f117" fmla="val 158"/>
                <a:gd name="f118" fmla="val 215"/>
                <a:gd name="f119" fmla="val 247"/>
                <a:gd name="f120" fmla="val 58"/>
                <a:gd name="f121" fmla="val 279"/>
                <a:gd name="f122" fmla="val 56"/>
                <a:gd name="f123" fmla="val 281"/>
                <a:gd name="f124" fmla="val 54"/>
                <a:gd name="f125" fmla="val 283"/>
                <a:gd name="f126" fmla="val 284"/>
                <a:gd name="f127" fmla="val 285"/>
                <a:gd name="f128" fmla="val 64"/>
                <a:gd name="f129" fmla="val 278"/>
                <a:gd name="f130" fmla="val 73"/>
                <a:gd name="f131" fmla="val 271"/>
                <a:gd name="f132" fmla="val 263"/>
                <a:gd name="f133" fmla="val 240"/>
                <a:gd name="f134" fmla="val 212"/>
                <a:gd name="f135" fmla="val 159"/>
                <a:gd name="f136" fmla="val 165"/>
                <a:gd name="f137" fmla="val 173"/>
                <a:gd name="f138" fmla="val 128"/>
                <a:gd name="f139" fmla="val 196"/>
                <a:gd name="f140" fmla="val 119"/>
                <a:gd name="f141" fmla="val 207"/>
                <a:gd name="f142" fmla="val 112"/>
                <a:gd name="f143" fmla="val 216"/>
                <a:gd name="f144" fmla="val 103"/>
                <a:gd name="f145" fmla="val 218"/>
                <a:gd name="f146" fmla="val 221"/>
                <a:gd name="f147" fmla="val 222"/>
                <a:gd name="f148" fmla="val 95"/>
                <a:gd name="f149" fmla="val 229"/>
                <a:gd name="f150" fmla="val 235"/>
                <a:gd name="f151" fmla="val 52"/>
                <a:gd name="f152" fmla="val 242"/>
                <a:gd name="f153" fmla="val 30"/>
                <a:gd name="f154" fmla="val 243"/>
                <a:gd name="f155" fmla="val 27"/>
                <a:gd name="f156" fmla="val 244"/>
                <a:gd name="f157" fmla="val 246"/>
                <a:gd name="f158" fmla="val 249"/>
                <a:gd name="f159" fmla="val 23"/>
                <a:gd name="f160" fmla="val 252"/>
                <a:gd name="f161" fmla="val 256"/>
                <a:gd name="f162" fmla="val 258"/>
                <a:gd name="f163" fmla="val 26"/>
                <a:gd name="f164" fmla="val 50"/>
                <a:gd name="f165" fmla="val 69"/>
                <a:gd name="f166" fmla="val 268"/>
                <a:gd name="f167" fmla="val 286"/>
                <a:gd name="f168" fmla="val 288"/>
                <a:gd name="f169" fmla="val 289"/>
                <a:gd name="f170" fmla="val 59"/>
                <a:gd name="f171" fmla="val 290"/>
                <a:gd name="f172" fmla="val 291"/>
                <a:gd name="f173" fmla="val 61"/>
                <a:gd name="f174" fmla="val 63"/>
                <a:gd name="f175" fmla="val 292"/>
                <a:gd name="f176" fmla="val 65"/>
                <a:gd name="f177" fmla="val 67"/>
                <a:gd name="f178" fmla="val 304"/>
                <a:gd name="f179" fmla="val 305"/>
                <a:gd name="f180" fmla="val 308"/>
                <a:gd name="f181" fmla="val 309"/>
                <a:gd name="f182" fmla="val 47"/>
                <a:gd name="f183" fmla="val 310"/>
                <a:gd name="f184" fmla="val 311"/>
                <a:gd name="f185" fmla="val 314"/>
                <a:gd name="f186" fmla="val 316"/>
                <a:gd name="f187" fmla="val 319"/>
                <a:gd name="f188" fmla="val 323"/>
                <a:gd name="f189" fmla="val 324"/>
                <a:gd name="f190" fmla="val 325"/>
                <a:gd name="f191" fmla="val 326"/>
                <a:gd name="f192" fmla="val 321"/>
                <a:gd name="f193" fmla="val 318"/>
                <a:gd name="f194" fmla="val 322"/>
                <a:gd name="f195" fmla="val 329"/>
                <a:gd name="f196" fmla="val 328"/>
                <a:gd name="f197" fmla="val 327"/>
                <a:gd name="f198" fmla="val 301"/>
                <a:gd name="f199" fmla="val 297"/>
                <a:gd name="f200" fmla="val 300"/>
                <a:gd name="f201" fmla="val 105"/>
                <a:gd name="f202" fmla="val 313"/>
                <a:gd name="f203" fmla="val 110"/>
                <a:gd name="f204" fmla="val 335"/>
                <a:gd name="f205" fmla="val 136"/>
                <a:gd name="f206" fmla="val 144"/>
                <a:gd name="f207" fmla="val 317"/>
                <a:gd name="f208" fmla="val 139"/>
                <a:gd name="f209" fmla="val 138"/>
                <a:gd name="f210" fmla="val 230"/>
                <a:gd name="f211" fmla="val 155"/>
                <a:gd name="f212" fmla="val 200"/>
                <a:gd name="f213" fmla="val 193"/>
                <a:gd name="f214" fmla="val 191"/>
                <a:gd name="f215" fmla="val 217"/>
                <a:gd name="f216" fmla="val 241"/>
                <a:gd name="f217" fmla="val 189"/>
                <a:gd name="f218" fmla="val 190"/>
                <a:gd name="f219" fmla="val 239"/>
                <a:gd name="f220" fmla="val 237"/>
                <a:gd name="f221" fmla="val 236"/>
                <a:gd name="f222" fmla="val 219"/>
                <a:gd name="f223" fmla="val 208"/>
                <a:gd name="f224" fmla="val 140"/>
                <a:gd name="f225" fmla="val 157"/>
                <a:gd name="f226" fmla="val 336"/>
                <a:gd name="f227" fmla="val 342"/>
                <a:gd name="f228" fmla="val 353"/>
                <a:gd name="f229" fmla="val 168"/>
                <a:gd name="f230" fmla="val 374"/>
                <a:gd name="f231" fmla="val 377"/>
                <a:gd name="f232" fmla="val 164"/>
                <a:gd name="f233" fmla="val 380"/>
                <a:gd name="f234" fmla="val 382"/>
                <a:gd name="f235" fmla="val 383"/>
                <a:gd name="f236" fmla="val 384"/>
                <a:gd name="f237" fmla="val 167"/>
                <a:gd name="f238" fmla="val 378"/>
                <a:gd name="f239" fmla="val 372"/>
                <a:gd name="f240" fmla="val 366"/>
                <a:gd name="f241" fmla="val 178"/>
                <a:gd name="f242" fmla="val 371"/>
                <a:gd name="f243" fmla="val 376"/>
                <a:gd name="f244" fmla="val 388"/>
                <a:gd name="f245" fmla="val 195"/>
                <a:gd name="f246" fmla="val 385"/>
                <a:gd name="f247" fmla="val 204"/>
                <a:gd name="f248" fmla="val 379"/>
                <a:gd name="f249" fmla="val 211"/>
                <a:gd name="f250" fmla="val 365"/>
                <a:gd name="f251" fmla="val 358"/>
                <a:gd name="f252" fmla="val 356"/>
                <a:gd name="f253" fmla="val 354"/>
                <a:gd name="f254" fmla="val 213"/>
                <a:gd name="f255" fmla="val 355"/>
                <a:gd name="f256" fmla="val 210"/>
                <a:gd name="f257" fmla="val 357"/>
                <a:gd name="f258" fmla="val 206"/>
                <a:gd name="f259" fmla="val 362"/>
                <a:gd name="f260" fmla="val 197"/>
                <a:gd name="f261" fmla="val 203"/>
                <a:gd name="f262" fmla="val 205"/>
                <a:gd name="f263" fmla="val 343"/>
                <a:gd name="f264" fmla="val 199"/>
                <a:gd name="f265" fmla="val 334"/>
                <a:gd name="f266" fmla="val 186"/>
                <a:gd name="f267" fmla="val 255"/>
                <a:gd name="f268" fmla="val 254"/>
                <a:gd name="f269" fmla="val 227"/>
                <a:gd name="f270" fmla="val 233"/>
                <a:gd name="f271" fmla="val 234"/>
                <a:gd name="f272" fmla="val 264"/>
                <a:gd name="f273" fmla="val 272"/>
                <a:gd name="f274" fmla="val 280"/>
                <a:gd name="f275" fmla="val 253"/>
                <a:gd name="f276" fmla="val 276"/>
                <a:gd name="f277" fmla="val 266"/>
                <a:gd name="f278" fmla="val 261"/>
                <a:gd name="f279" fmla="val 260"/>
                <a:gd name="f280" fmla="val 225"/>
                <a:gd name="f281" fmla="val 262"/>
                <a:gd name="f282" fmla="val 270"/>
                <a:gd name="f283" fmla="val 282"/>
                <a:gd name="f284" fmla="val 192"/>
                <a:gd name="f285" fmla="val 194"/>
                <a:gd name="f286" fmla="val 214"/>
                <a:gd name="f287" fmla="val 331"/>
                <a:gd name="f288" fmla="val 265"/>
                <a:gd name="f289" fmla="val 341"/>
                <a:gd name="f290" fmla="val 293"/>
                <a:gd name="f291" fmla="val 302"/>
                <a:gd name="f292" fmla="val 344"/>
                <a:gd name="f293" fmla="val 347"/>
                <a:gd name="f294" fmla="val 333"/>
                <a:gd name="f295" fmla="val 403"/>
                <a:gd name="f296" fmla="val 459"/>
                <a:gd name="f297" fmla="val 296"/>
                <a:gd name="f298" fmla="val 511"/>
                <a:gd name="f299" fmla="val 533"/>
                <a:gd name="f300" fmla="val 274"/>
                <a:gd name="f301" fmla="val 553"/>
                <a:gd name="f302" fmla="val 570"/>
                <a:gd name="f303" fmla="val 592"/>
                <a:gd name="f304" fmla="val 209"/>
                <a:gd name="f305" fmla="val 585"/>
                <a:gd name="f306" fmla="val 575"/>
                <a:gd name="f307" fmla="val 559"/>
                <a:gd name="f308" fmla="val 542"/>
                <a:gd name="f309" fmla="val 518"/>
                <a:gd name="f310" fmla="val 492"/>
                <a:gd name="f311" fmla="val 45"/>
                <a:gd name="f312" fmla="val 463"/>
                <a:gd name="f313" fmla="val 444"/>
                <a:gd name="f314" fmla="val 21"/>
                <a:gd name="f315" fmla="val 423"/>
                <a:gd name="f316" fmla="val 16"/>
                <a:gd name="f317" fmla="val 399"/>
                <a:gd name="f318" fmla="val 22"/>
                <a:gd name="f319" fmla="val 85"/>
                <a:gd name="f320" fmla="val 13"/>
                <a:gd name="f321" fmla="val 151"/>
                <a:gd name="f322" fmla="val 162"/>
                <a:gd name="f323" fmla="val 367"/>
                <a:gd name="f324" fmla="val 373"/>
                <a:gd name="f325" fmla="val 198"/>
                <a:gd name="f326" fmla="val 369"/>
                <a:gd name="f327" fmla="+- 0 0 -90"/>
                <a:gd name="f328" fmla="*/ f4 1 389"/>
                <a:gd name="f329" fmla="*/ f5 1 595"/>
                <a:gd name="f330" fmla="val f6"/>
                <a:gd name="f331" fmla="val f7"/>
                <a:gd name="f332" fmla="val f8"/>
                <a:gd name="f333" fmla="*/ f327 f0 1"/>
                <a:gd name="f334" fmla="+- f332 0 f330"/>
                <a:gd name="f335" fmla="+- f331 0 f330"/>
                <a:gd name="f336" fmla="*/ f333 1 f3"/>
                <a:gd name="f337" fmla="*/ f335 1 389"/>
                <a:gd name="f338" fmla="*/ f334 1 595"/>
                <a:gd name="f339" fmla="*/ 3 f335 1"/>
                <a:gd name="f340" fmla="*/ 320 f334 1"/>
                <a:gd name="f341" fmla="*/ 49 f335 1"/>
                <a:gd name="f342" fmla="*/ 202 f334 1"/>
                <a:gd name="f343" fmla="*/ 84 f335 1"/>
                <a:gd name="f344" fmla="*/ 66 f334 1"/>
                <a:gd name="f345" fmla="*/ 55 f335 1"/>
                <a:gd name="f346" fmla="*/ 25 f334 1"/>
                <a:gd name="f347" fmla="*/ 89 f335 1"/>
                <a:gd name="f348" fmla="*/ 2 f334 1"/>
                <a:gd name="f349" fmla="*/ 80 f335 1"/>
                <a:gd name="f350" fmla="*/ 31 f334 1"/>
                <a:gd name="f351" fmla="*/ 96 f335 1"/>
                <a:gd name="f352" fmla="*/ 12 f334 1"/>
                <a:gd name="f353" fmla="*/ 132 f335 1"/>
                <a:gd name="f354" fmla="*/ 81 f334 1"/>
                <a:gd name="f355" fmla="*/ 115 f335 1"/>
                <a:gd name="f356" fmla="*/ 125 f334 1"/>
                <a:gd name="f357" fmla="*/ 166 f335 1"/>
                <a:gd name="f358" fmla="*/ 104 f334 1"/>
                <a:gd name="f359" fmla="*/ 143 f335 1"/>
                <a:gd name="f360" fmla="*/ 87 f334 1"/>
                <a:gd name="f361" fmla="*/ 150 f335 1"/>
                <a:gd name="f362" fmla="*/ 75 f334 1"/>
                <a:gd name="f363" fmla="*/ 182 f335 1"/>
                <a:gd name="f364" fmla="*/ 107 f334 1"/>
                <a:gd name="f365" fmla="*/ 137 f335 1"/>
                <a:gd name="f366" fmla="*/ 180 f334 1"/>
                <a:gd name="f367" fmla="*/ 54 f335 1"/>
                <a:gd name="f368" fmla="*/ 283 f334 1"/>
                <a:gd name="f369" fmla="*/ 82 f335 1"/>
                <a:gd name="f370" fmla="*/ 263 f334 1"/>
                <a:gd name="f371" fmla="*/ 188 f335 1"/>
                <a:gd name="f372" fmla="*/ 128 f334 1"/>
                <a:gd name="f373" fmla="*/ 222 f335 1"/>
                <a:gd name="f374" fmla="*/ 95 f334 1"/>
                <a:gd name="f375" fmla="*/ 244 f335 1"/>
                <a:gd name="f376" fmla="*/ 27 f334 1"/>
                <a:gd name="f377" fmla="*/ 256 f335 1"/>
                <a:gd name="f378" fmla="*/ 242 f335 1"/>
                <a:gd name="f379" fmla="*/ 291 f335 1"/>
                <a:gd name="f380" fmla="*/ 60 f334 1"/>
                <a:gd name="f381" fmla="*/ 292 f335 1"/>
                <a:gd name="f382" fmla="*/ 71 f334 1"/>
                <a:gd name="f383" fmla="*/ 310 f335 1"/>
                <a:gd name="f384" fmla="*/ 47 f334 1"/>
                <a:gd name="f385" fmla="*/ 319 f335 1"/>
                <a:gd name="f386" fmla="*/ 50 f334 1"/>
                <a:gd name="f387" fmla="*/ 325 f335 1"/>
                <a:gd name="f388" fmla="*/ 55 f334 1"/>
                <a:gd name="f389" fmla="*/ 329 f335 1"/>
                <a:gd name="f390" fmla="*/ 64 f334 1"/>
                <a:gd name="f391" fmla="*/ 68 f334 1"/>
                <a:gd name="f392" fmla="*/ 288 f335 1"/>
                <a:gd name="f393" fmla="*/ 99 f334 1"/>
                <a:gd name="f394" fmla="*/ 143 f334 1"/>
                <a:gd name="f395" fmla="*/ 268 f335 1"/>
                <a:gd name="f396" fmla="*/ 141 f334 1"/>
                <a:gd name="f397" fmla="*/ 187 f335 1"/>
                <a:gd name="f398" fmla="*/ 243 f334 1"/>
                <a:gd name="f399" fmla="*/ 191 f335 1"/>
                <a:gd name="f400" fmla="*/ 236 f334 1"/>
                <a:gd name="f401" fmla="*/ 322 f335 1"/>
                <a:gd name="f402" fmla="*/ 155 f334 1"/>
                <a:gd name="f403" fmla="*/ 374 f335 1"/>
                <a:gd name="f404" fmla="*/ 165 f334 1"/>
                <a:gd name="f405" fmla="*/ 384 f335 1"/>
                <a:gd name="f406" fmla="*/ 167 f334 1"/>
                <a:gd name="f407" fmla="*/ 382 f335 1"/>
                <a:gd name="f408" fmla="*/ 191 f334 1"/>
                <a:gd name="f409" fmla="*/ 365 f335 1"/>
                <a:gd name="f410" fmla="*/ 221 f334 1"/>
                <a:gd name="f411" fmla="*/ 355 f335 1"/>
                <a:gd name="f412" fmla="*/ 210 f334 1"/>
                <a:gd name="f413" fmla="*/ 352 f335 1"/>
                <a:gd name="f414" fmla="*/ 205 f334 1"/>
                <a:gd name="f415" fmla="*/ 254 f335 1"/>
                <a:gd name="f416" fmla="*/ 227 f334 1"/>
                <a:gd name="f417" fmla="*/ 279 f335 1"/>
                <a:gd name="f418" fmla="*/ 254 f334 1"/>
                <a:gd name="f419" fmla="*/ 266 f335 1"/>
                <a:gd name="f420" fmla="*/ 235 f334 1"/>
                <a:gd name="f421" fmla="*/ 282 f335 1"/>
                <a:gd name="f422" fmla="*/ 193 f334 1"/>
                <a:gd name="f423" fmla="*/ 331 f335 1"/>
                <a:gd name="f424" fmla="*/ 255 f334 1"/>
                <a:gd name="f425" fmla="*/ 328 f335 1"/>
                <a:gd name="f426" fmla="*/ 302 f334 1"/>
                <a:gd name="f427" fmla="*/ 296 f335 1"/>
                <a:gd name="f428" fmla="*/ 511 f334 1"/>
                <a:gd name="f429" fmla="*/ 181 f335 1"/>
                <a:gd name="f430" fmla="*/ 585 f334 1"/>
                <a:gd name="f431" fmla="*/ 45 f335 1"/>
                <a:gd name="f432" fmla="*/ 463 f334 1"/>
                <a:gd name="f433" fmla="*/ 25 f335 1"/>
                <a:gd name="f434" fmla="*/ 363 f334 1"/>
                <a:gd name="f435" fmla="*/ 85 f335 1"/>
                <a:gd name="f436" fmla="*/ 13 f334 1"/>
                <a:gd name="f437" fmla="*/ 148 f335 1"/>
                <a:gd name="f438" fmla="*/ 82 f334 1"/>
                <a:gd name="f439" fmla="*/ 379 f335 1"/>
                <a:gd name="f440" fmla="*/ 198 f334 1"/>
                <a:gd name="f441" fmla="+- f336 0 f1"/>
                <a:gd name="f442" fmla="*/ f339 1 389"/>
                <a:gd name="f443" fmla="*/ f340 1 595"/>
                <a:gd name="f444" fmla="*/ f341 1 389"/>
                <a:gd name="f445" fmla="*/ f342 1 595"/>
                <a:gd name="f446" fmla="*/ f343 1 389"/>
                <a:gd name="f447" fmla="*/ f344 1 595"/>
                <a:gd name="f448" fmla="*/ f345 1 389"/>
                <a:gd name="f449" fmla="*/ f346 1 595"/>
                <a:gd name="f450" fmla="*/ f347 1 389"/>
                <a:gd name="f451" fmla="*/ f348 1 595"/>
                <a:gd name="f452" fmla="*/ f349 1 389"/>
                <a:gd name="f453" fmla="*/ f350 1 595"/>
                <a:gd name="f454" fmla="*/ f351 1 389"/>
                <a:gd name="f455" fmla="*/ f352 1 595"/>
                <a:gd name="f456" fmla="*/ f353 1 389"/>
                <a:gd name="f457" fmla="*/ f354 1 595"/>
                <a:gd name="f458" fmla="*/ f355 1 389"/>
                <a:gd name="f459" fmla="*/ f356 1 595"/>
                <a:gd name="f460" fmla="*/ f357 1 389"/>
                <a:gd name="f461" fmla="*/ f358 1 595"/>
                <a:gd name="f462" fmla="*/ f359 1 389"/>
                <a:gd name="f463" fmla="*/ f360 1 595"/>
                <a:gd name="f464" fmla="*/ f361 1 389"/>
                <a:gd name="f465" fmla="*/ f362 1 595"/>
                <a:gd name="f466" fmla="*/ f363 1 389"/>
                <a:gd name="f467" fmla="*/ f364 1 595"/>
                <a:gd name="f468" fmla="*/ f365 1 389"/>
                <a:gd name="f469" fmla="*/ f366 1 595"/>
                <a:gd name="f470" fmla="*/ f367 1 389"/>
                <a:gd name="f471" fmla="*/ f368 1 595"/>
                <a:gd name="f472" fmla="*/ f369 1 389"/>
                <a:gd name="f473" fmla="*/ f370 1 595"/>
                <a:gd name="f474" fmla="*/ f371 1 389"/>
                <a:gd name="f475" fmla="*/ f372 1 595"/>
                <a:gd name="f476" fmla="*/ f373 1 389"/>
                <a:gd name="f477" fmla="*/ f374 1 595"/>
                <a:gd name="f478" fmla="*/ f375 1 389"/>
                <a:gd name="f479" fmla="*/ f376 1 595"/>
                <a:gd name="f480" fmla="*/ f377 1 389"/>
                <a:gd name="f481" fmla="*/ f378 1 389"/>
                <a:gd name="f482" fmla="*/ f379 1 389"/>
                <a:gd name="f483" fmla="*/ f380 1 595"/>
                <a:gd name="f484" fmla="*/ f381 1 389"/>
                <a:gd name="f485" fmla="*/ f382 1 595"/>
                <a:gd name="f486" fmla="*/ f383 1 389"/>
                <a:gd name="f487" fmla="*/ f384 1 595"/>
                <a:gd name="f488" fmla="*/ f385 1 389"/>
                <a:gd name="f489" fmla="*/ f386 1 595"/>
                <a:gd name="f490" fmla="*/ f387 1 389"/>
                <a:gd name="f491" fmla="*/ f388 1 595"/>
                <a:gd name="f492" fmla="*/ f389 1 389"/>
                <a:gd name="f493" fmla="*/ f390 1 595"/>
                <a:gd name="f494" fmla="*/ f391 1 595"/>
                <a:gd name="f495" fmla="*/ f392 1 389"/>
                <a:gd name="f496" fmla="*/ f393 1 595"/>
                <a:gd name="f497" fmla="*/ f394 1 595"/>
                <a:gd name="f498" fmla="*/ f395 1 389"/>
                <a:gd name="f499" fmla="*/ f396 1 595"/>
                <a:gd name="f500" fmla="*/ f397 1 389"/>
                <a:gd name="f501" fmla="*/ f398 1 595"/>
                <a:gd name="f502" fmla="*/ f399 1 389"/>
                <a:gd name="f503" fmla="*/ f400 1 595"/>
                <a:gd name="f504" fmla="*/ f401 1 389"/>
                <a:gd name="f505" fmla="*/ f402 1 595"/>
                <a:gd name="f506" fmla="*/ f403 1 389"/>
                <a:gd name="f507" fmla="*/ f404 1 595"/>
                <a:gd name="f508" fmla="*/ f405 1 389"/>
                <a:gd name="f509" fmla="*/ f406 1 595"/>
                <a:gd name="f510" fmla="*/ f407 1 389"/>
                <a:gd name="f511" fmla="*/ f408 1 595"/>
                <a:gd name="f512" fmla="*/ f409 1 389"/>
                <a:gd name="f513" fmla="*/ f410 1 595"/>
                <a:gd name="f514" fmla="*/ f411 1 389"/>
                <a:gd name="f515" fmla="*/ f412 1 595"/>
                <a:gd name="f516" fmla="*/ f413 1 389"/>
                <a:gd name="f517" fmla="*/ f414 1 595"/>
                <a:gd name="f518" fmla="*/ f415 1 389"/>
                <a:gd name="f519" fmla="*/ f416 1 595"/>
                <a:gd name="f520" fmla="*/ f417 1 389"/>
                <a:gd name="f521" fmla="*/ f418 1 595"/>
                <a:gd name="f522" fmla="*/ f419 1 389"/>
                <a:gd name="f523" fmla="*/ f420 1 595"/>
                <a:gd name="f524" fmla="*/ f421 1 389"/>
                <a:gd name="f525" fmla="*/ f422 1 595"/>
                <a:gd name="f526" fmla="*/ f423 1 389"/>
                <a:gd name="f527" fmla="*/ f424 1 595"/>
                <a:gd name="f528" fmla="*/ f425 1 389"/>
                <a:gd name="f529" fmla="*/ f426 1 595"/>
                <a:gd name="f530" fmla="*/ f427 1 389"/>
                <a:gd name="f531" fmla="*/ f428 1 595"/>
                <a:gd name="f532" fmla="*/ f429 1 389"/>
                <a:gd name="f533" fmla="*/ f430 1 595"/>
                <a:gd name="f534" fmla="*/ f431 1 389"/>
                <a:gd name="f535" fmla="*/ f432 1 595"/>
                <a:gd name="f536" fmla="*/ f433 1 389"/>
                <a:gd name="f537" fmla="*/ f434 1 595"/>
                <a:gd name="f538" fmla="*/ f435 1 389"/>
                <a:gd name="f539" fmla="*/ f436 1 595"/>
                <a:gd name="f540" fmla="*/ f437 1 389"/>
                <a:gd name="f541" fmla="*/ f438 1 595"/>
                <a:gd name="f542" fmla="*/ f439 1 389"/>
                <a:gd name="f543" fmla="*/ f440 1 595"/>
                <a:gd name="f544" fmla="*/ 0 1 f337"/>
                <a:gd name="f545" fmla="*/ f331 1 f337"/>
                <a:gd name="f546" fmla="*/ 0 1 f338"/>
                <a:gd name="f547" fmla="*/ f332 1 f338"/>
                <a:gd name="f548" fmla="*/ f442 1 f337"/>
                <a:gd name="f549" fmla="*/ f443 1 f338"/>
                <a:gd name="f550" fmla="*/ f444 1 f337"/>
                <a:gd name="f551" fmla="*/ f445 1 f338"/>
                <a:gd name="f552" fmla="*/ f446 1 f337"/>
                <a:gd name="f553" fmla="*/ f447 1 f338"/>
                <a:gd name="f554" fmla="*/ f448 1 f337"/>
                <a:gd name="f555" fmla="*/ f449 1 f338"/>
                <a:gd name="f556" fmla="*/ f450 1 f337"/>
                <a:gd name="f557" fmla="*/ f451 1 f338"/>
                <a:gd name="f558" fmla="*/ f452 1 f337"/>
                <a:gd name="f559" fmla="*/ f453 1 f338"/>
                <a:gd name="f560" fmla="*/ f454 1 f337"/>
                <a:gd name="f561" fmla="*/ f455 1 f338"/>
                <a:gd name="f562" fmla="*/ f456 1 f337"/>
                <a:gd name="f563" fmla="*/ f457 1 f338"/>
                <a:gd name="f564" fmla="*/ f458 1 f337"/>
                <a:gd name="f565" fmla="*/ f459 1 f338"/>
                <a:gd name="f566" fmla="*/ f460 1 f337"/>
                <a:gd name="f567" fmla="*/ f461 1 f338"/>
                <a:gd name="f568" fmla="*/ f462 1 f337"/>
                <a:gd name="f569" fmla="*/ f463 1 f338"/>
                <a:gd name="f570" fmla="*/ f464 1 f337"/>
                <a:gd name="f571" fmla="*/ f465 1 f338"/>
                <a:gd name="f572" fmla="*/ f466 1 f337"/>
                <a:gd name="f573" fmla="*/ f467 1 f338"/>
                <a:gd name="f574" fmla="*/ f468 1 f337"/>
                <a:gd name="f575" fmla="*/ f469 1 f338"/>
                <a:gd name="f576" fmla="*/ f470 1 f337"/>
                <a:gd name="f577" fmla="*/ f471 1 f338"/>
                <a:gd name="f578" fmla="*/ f472 1 f337"/>
                <a:gd name="f579" fmla="*/ f473 1 f338"/>
                <a:gd name="f580" fmla="*/ f474 1 f337"/>
                <a:gd name="f581" fmla="*/ f475 1 f338"/>
                <a:gd name="f582" fmla="*/ f476 1 f337"/>
                <a:gd name="f583" fmla="*/ f477 1 f338"/>
                <a:gd name="f584" fmla="*/ f478 1 f337"/>
                <a:gd name="f585" fmla="*/ f479 1 f338"/>
                <a:gd name="f586" fmla="*/ f480 1 f337"/>
                <a:gd name="f587" fmla="*/ f481 1 f337"/>
                <a:gd name="f588" fmla="*/ f482 1 f337"/>
                <a:gd name="f589" fmla="*/ f483 1 f338"/>
                <a:gd name="f590" fmla="*/ f484 1 f337"/>
                <a:gd name="f591" fmla="*/ f485 1 f338"/>
                <a:gd name="f592" fmla="*/ f486 1 f337"/>
                <a:gd name="f593" fmla="*/ f487 1 f338"/>
                <a:gd name="f594" fmla="*/ f488 1 f337"/>
                <a:gd name="f595" fmla="*/ f489 1 f338"/>
                <a:gd name="f596" fmla="*/ f490 1 f337"/>
                <a:gd name="f597" fmla="*/ f491 1 f338"/>
                <a:gd name="f598" fmla="*/ f492 1 f337"/>
                <a:gd name="f599" fmla="*/ f493 1 f338"/>
                <a:gd name="f600" fmla="*/ f494 1 f338"/>
                <a:gd name="f601" fmla="*/ f495 1 f337"/>
                <a:gd name="f602" fmla="*/ f496 1 f338"/>
                <a:gd name="f603" fmla="*/ f497 1 f338"/>
                <a:gd name="f604" fmla="*/ f498 1 f337"/>
                <a:gd name="f605" fmla="*/ f499 1 f338"/>
                <a:gd name="f606" fmla="*/ f500 1 f337"/>
                <a:gd name="f607" fmla="*/ f501 1 f338"/>
                <a:gd name="f608" fmla="*/ f502 1 f337"/>
                <a:gd name="f609" fmla="*/ f503 1 f338"/>
                <a:gd name="f610" fmla="*/ f504 1 f337"/>
                <a:gd name="f611" fmla="*/ f505 1 f338"/>
                <a:gd name="f612" fmla="*/ f506 1 f337"/>
                <a:gd name="f613" fmla="*/ f507 1 f338"/>
                <a:gd name="f614" fmla="*/ f508 1 f337"/>
                <a:gd name="f615" fmla="*/ f509 1 f338"/>
                <a:gd name="f616" fmla="*/ f510 1 f337"/>
                <a:gd name="f617" fmla="*/ f511 1 f338"/>
                <a:gd name="f618" fmla="*/ f512 1 f337"/>
                <a:gd name="f619" fmla="*/ f513 1 f338"/>
                <a:gd name="f620" fmla="*/ f514 1 f337"/>
                <a:gd name="f621" fmla="*/ f515 1 f338"/>
                <a:gd name="f622" fmla="*/ f516 1 f337"/>
                <a:gd name="f623" fmla="*/ f517 1 f338"/>
                <a:gd name="f624" fmla="*/ f518 1 f337"/>
                <a:gd name="f625" fmla="*/ f519 1 f338"/>
                <a:gd name="f626" fmla="*/ f520 1 f337"/>
                <a:gd name="f627" fmla="*/ f521 1 f338"/>
                <a:gd name="f628" fmla="*/ f522 1 f337"/>
                <a:gd name="f629" fmla="*/ f523 1 f338"/>
                <a:gd name="f630" fmla="*/ f524 1 f337"/>
                <a:gd name="f631" fmla="*/ f525 1 f338"/>
                <a:gd name="f632" fmla="*/ f526 1 f337"/>
                <a:gd name="f633" fmla="*/ f527 1 f338"/>
                <a:gd name="f634" fmla="*/ f528 1 f337"/>
                <a:gd name="f635" fmla="*/ f529 1 f338"/>
                <a:gd name="f636" fmla="*/ f530 1 f337"/>
                <a:gd name="f637" fmla="*/ f531 1 f338"/>
                <a:gd name="f638" fmla="*/ f532 1 f337"/>
                <a:gd name="f639" fmla="*/ f533 1 f338"/>
                <a:gd name="f640" fmla="*/ f534 1 f337"/>
                <a:gd name="f641" fmla="*/ f535 1 f338"/>
                <a:gd name="f642" fmla="*/ f536 1 f337"/>
                <a:gd name="f643" fmla="*/ f537 1 f338"/>
                <a:gd name="f644" fmla="*/ f538 1 f337"/>
                <a:gd name="f645" fmla="*/ f539 1 f338"/>
                <a:gd name="f646" fmla="*/ f540 1 f337"/>
                <a:gd name="f647" fmla="*/ f541 1 f338"/>
                <a:gd name="f648" fmla="*/ f542 1 f337"/>
                <a:gd name="f649" fmla="*/ f543 1 f338"/>
                <a:gd name="f650" fmla="*/ f544 f328 1"/>
                <a:gd name="f651" fmla="*/ f545 f328 1"/>
                <a:gd name="f652" fmla="*/ f547 f329 1"/>
                <a:gd name="f653" fmla="*/ f546 f329 1"/>
                <a:gd name="f654" fmla="*/ f548 f328 1"/>
                <a:gd name="f655" fmla="*/ f549 f329 1"/>
                <a:gd name="f656" fmla="*/ f550 f328 1"/>
                <a:gd name="f657" fmla="*/ f551 f329 1"/>
                <a:gd name="f658" fmla="*/ f552 f328 1"/>
                <a:gd name="f659" fmla="*/ f553 f329 1"/>
                <a:gd name="f660" fmla="*/ f554 f328 1"/>
                <a:gd name="f661" fmla="*/ f555 f329 1"/>
                <a:gd name="f662" fmla="*/ f556 f328 1"/>
                <a:gd name="f663" fmla="*/ f557 f329 1"/>
                <a:gd name="f664" fmla="*/ f558 f328 1"/>
                <a:gd name="f665" fmla="*/ f559 f329 1"/>
                <a:gd name="f666" fmla="*/ f560 f328 1"/>
                <a:gd name="f667" fmla="*/ f561 f329 1"/>
                <a:gd name="f668" fmla="*/ f562 f328 1"/>
                <a:gd name="f669" fmla="*/ f563 f329 1"/>
                <a:gd name="f670" fmla="*/ f564 f328 1"/>
                <a:gd name="f671" fmla="*/ f565 f329 1"/>
                <a:gd name="f672" fmla="*/ f566 f328 1"/>
                <a:gd name="f673" fmla="*/ f567 f329 1"/>
                <a:gd name="f674" fmla="*/ f568 f328 1"/>
                <a:gd name="f675" fmla="*/ f569 f329 1"/>
                <a:gd name="f676" fmla="*/ f570 f328 1"/>
                <a:gd name="f677" fmla="*/ f571 f329 1"/>
                <a:gd name="f678" fmla="*/ f572 f328 1"/>
                <a:gd name="f679" fmla="*/ f573 f329 1"/>
                <a:gd name="f680" fmla="*/ f574 f328 1"/>
                <a:gd name="f681" fmla="*/ f575 f329 1"/>
                <a:gd name="f682" fmla="*/ f576 f328 1"/>
                <a:gd name="f683" fmla="*/ f577 f329 1"/>
                <a:gd name="f684" fmla="*/ f578 f328 1"/>
                <a:gd name="f685" fmla="*/ f579 f329 1"/>
                <a:gd name="f686" fmla="*/ f580 f328 1"/>
                <a:gd name="f687" fmla="*/ f581 f329 1"/>
                <a:gd name="f688" fmla="*/ f582 f328 1"/>
                <a:gd name="f689" fmla="*/ f583 f329 1"/>
                <a:gd name="f690" fmla="*/ f584 f328 1"/>
                <a:gd name="f691" fmla="*/ f585 f329 1"/>
                <a:gd name="f692" fmla="*/ f586 f328 1"/>
                <a:gd name="f693" fmla="*/ f587 f328 1"/>
                <a:gd name="f694" fmla="*/ f588 f328 1"/>
                <a:gd name="f695" fmla="*/ f589 f329 1"/>
                <a:gd name="f696" fmla="*/ f590 f328 1"/>
                <a:gd name="f697" fmla="*/ f591 f329 1"/>
                <a:gd name="f698" fmla="*/ f592 f328 1"/>
                <a:gd name="f699" fmla="*/ f593 f329 1"/>
                <a:gd name="f700" fmla="*/ f594 f328 1"/>
                <a:gd name="f701" fmla="*/ f595 f329 1"/>
                <a:gd name="f702" fmla="*/ f596 f328 1"/>
                <a:gd name="f703" fmla="*/ f597 f329 1"/>
                <a:gd name="f704" fmla="*/ f598 f328 1"/>
                <a:gd name="f705" fmla="*/ f599 f329 1"/>
                <a:gd name="f706" fmla="*/ f600 f329 1"/>
                <a:gd name="f707" fmla="*/ f601 f328 1"/>
                <a:gd name="f708" fmla="*/ f602 f329 1"/>
                <a:gd name="f709" fmla="*/ f603 f329 1"/>
                <a:gd name="f710" fmla="*/ f604 f328 1"/>
                <a:gd name="f711" fmla="*/ f605 f329 1"/>
                <a:gd name="f712" fmla="*/ f606 f328 1"/>
                <a:gd name="f713" fmla="*/ f607 f329 1"/>
                <a:gd name="f714" fmla="*/ f608 f328 1"/>
                <a:gd name="f715" fmla="*/ f609 f329 1"/>
                <a:gd name="f716" fmla="*/ f610 f328 1"/>
                <a:gd name="f717" fmla="*/ f611 f329 1"/>
                <a:gd name="f718" fmla="*/ f612 f328 1"/>
                <a:gd name="f719" fmla="*/ f613 f329 1"/>
                <a:gd name="f720" fmla="*/ f614 f328 1"/>
                <a:gd name="f721" fmla="*/ f615 f329 1"/>
                <a:gd name="f722" fmla="*/ f616 f328 1"/>
                <a:gd name="f723" fmla="*/ f617 f329 1"/>
                <a:gd name="f724" fmla="*/ f618 f328 1"/>
                <a:gd name="f725" fmla="*/ f619 f329 1"/>
                <a:gd name="f726" fmla="*/ f620 f328 1"/>
                <a:gd name="f727" fmla="*/ f621 f329 1"/>
                <a:gd name="f728" fmla="*/ f622 f328 1"/>
                <a:gd name="f729" fmla="*/ f623 f329 1"/>
                <a:gd name="f730" fmla="*/ f624 f328 1"/>
                <a:gd name="f731" fmla="*/ f625 f329 1"/>
                <a:gd name="f732" fmla="*/ f626 f328 1"/>
                <a:gd name="f733" fmla="*/ f627 f329 1"/>
                <a:gd name="f734" fmla="*/ f628 f328 1"/>
                <a:gd name="f735" fmla="*/ f629 f329 1"/>
                <a:gd name="f736" fmla="*/ f630 f328 1"/>
                <a:gd name="f737" fmla="*/ f631 f329 1"/>
                <a:gd name="f738" fmla="*/ f632 f328 1"/>
                <a:gd name="f739" fmla="*/ f633 f329 1"/>
                <a:gd name="f740" fmla="*/ f634 f328 1"/>
                <a:gd name="f741" fmla="*/ f635 f329 1"/>
                <a:gd name="f742" fmla="*/ f636 f328 1"/>
                <a:gd name="f743" fmla="*/ f637 f329 1"/>
                <a:gd name="f744" fmla="*/ f638 f328 1"/>
                <a:gd name="f745" fmla="*/ f639 f329 1"/>
                <a:gd name="f746" fmla="*/ f640 f328 1"/>
                <a:gd name="f747" fmla="*/ f641 f329 1"/>
                <a:gd name="f748" fmla="*/ f642 f328 1"/>
                <a:gd name="f749" fmla="*/ f643 f329 1"/>
                <a:gd name="f750" fmla="*/ f644 f328 1"/>
                <a:gd name="f751" fmla="*/ f645 f329 1"/>
                <a:gd name="f752" fmla="*/ f646 f328 1"/>
                <a:gd name="f753" fmla="*/ f647 f329 1"/>
                <a:gd name="f754" fmla="*/ f648 f328 1"/>
                <a:gd name="f755" fmla="*/ f649 f329 1"/>
              </a:gdLst>
              <a:ahLst/>
              <a:cxnLst>
                <a:cxn ang="3cd4">
                  <a:pos x="hc" y="t"/>
                </a:cxn>
                <a:cxn ang="0">
                  <a:pos x="r" y="vc"/>
                </a:cxn>
                <a:cxn ang="cd4">
                  <a:pos x="hc" y="b"/>
                </a:cxn>
                <a:cxn ang="cd2">
                  <a:pos x="l" y="vc"/>
                </a:cxn>
                <a:cxn ang="f441">
                  <a:pos x="f654" y="f655"/>
                </a:cxn>
                <a:cxn ang="f441">
                  <a:pos x="f656" y="f657"/>
                </a:cxn>
                <a:cxn ang="f441">
                  <a:pos x="f658" y="f659"/>
                </a:cxn>
                <a:cxn ang="f441">
                  <a:pos x="f660" y="f661"/>
                </a:cxn>
                <a:cxn ang="f441">
                  <a:pos x="f662" y="f663"/>
                </a:cxn>
                <a:cxn ang="f441">
                  <a:pos x="f664" y="f665"/>
                </a:cxn>
                <a:cxn ang="f441">
                  <a:pos x="f666" y="f667"/>
                </a:cxn>
                <a:cxn ang="f441">
                  <a:pos x="f668" y="f669"/>
                </a:cxn>
                <a:cxn ang="f441">
                  <a:pos x="f670" y="f671"/>
                </a:cxn>
                <a:cxn ang="f441">
                  <a:pos x="f672" y="f673"/>
                </a:cxn>
                <a:cxn ang="f441">
                  <a:pos x="f674" y="f675"/>
                </a:cxn>
                <a:cxn ang="f441">
                  <a:pos x="f676" y="f677"/>
                </a:cxn>
                <a:cxn ang="f441">
                  <a:pos x="f678" y="f679"/>
                </a:cxn>
                <a:cxn ang="f441">
                  <a:pos x="f680" y="f681"/>
                </a:cxn>
                <a:cxn ang="f441">
                  <a:pos x="f682" y="f683"/>
                </a:cxn>
                <a:cxn ang="f441">
                  <a:pos x="f684" y="f685"/>
                </a:cxn>
                <a:cxn ang="f441">
                  <a:pos x="f686" y="f687"/>
                </a:cxn>
                <a:cxn ang="f441">
                  <a:pos x="f688" y="f689"/>
                </a:cxn>
                <a:cxn ang="f441">
                  <a:pos x="f690" y="f691"/>
                </a:cxn>
                <a:cxn ang="f441">
                  <a:pos x="f692" y="f665"/>
                </a:cxn>
                <a:cxn ang="f441">
                  <a:pos x="f693" y="f689"/>
                </a:cxn>
                <a:cxn ang="f441">
                  <a:pos x="f694" y="f695"/>
                </a:cxn>
                <a:cxn ang="f441">
                  <a:pos x="f696" y="f697"/>
                </a:cxn>
                <a:cxn ang="f441">
                  <a:pos x="f698" y="f699"/>
                </a:cxn>
                <a:cxn ang="f441">
                  <a:pos x="f700" y="f701"/>
                </a:cxn>
                <a:cxn ang="f441">
                  <a:pos x="f702" y="f703"/>
                </a:cxn>
                <a:cxn ang="f441">
                  <a:pos x="f704" y="f705"/>
                </a:cxn>
                <a:cxn ang="f441">
                  <a:pos x="f702" y="f706"/>
                </a:cxn>
                <a:cxn ang="f441">
                  <a:pos x="f707" y="f708"/>
                </a:cxn>
                <a:cxn ang="f441">
                  <a:pos x="f702" y="f709"/>
                </a:cxn>
                <a:cxn ang="f441">
                  <a:pos x="f710" y="f711"/>
                </a:cxn>
                <a:cxn ang="f441">
                  <a:pos x="f712" y="f713"/>
                </a:cxn>
                <a:cxn ang="f441">
                  <a:pos x="f714" y="f715"/>
                </a:cxn>
                <a:cxn ang="f441">
                  <a:pos x="f716" y="f717"/>
                </a:cxn>
                <a:cxn ang="f441">
                  <a:pos x="f718" y="f719"/>
                </a:cxn>
                <a:cxn ang="f441">
                  <a:pos x="f720" y="f721"/>
                </a:cxn>
                <a:cxn ang="f441">
                  <a:pos x="f722" y="f723"/>
                </a:cxn>
                <a:cxn ang="f441">
                  <a:pos x="f724" y="f725"/>
                </a:cxn>
                <a:cxn ang="f441">
                  <a:pos x="f726" y="f727"/>
                </a:cxn>
                <a:cxn ang="f441">
                  <a:pos x="f728" y="f729"/>
                </a:cxn>
                <a:cxn ang="f441">
                  <a:pos x="f730" y="f731"/>
                </a:cxn>
                <a:cxn ang="f441">
                  <a:pos x="f732" y="f733"/>
                </a:cxn>
                <a:cxn ang="f441">
                  <a:pos x="f734" y="f735"/>
                </a:cxn>
                <a:cxn ang="f441">
                  <a:pos x="f736" y="f737"/>
                </a:cxn>
                <a:cxn ang="f441">
                  <a:pos x="f738" y="f739"/>
                </a:cxn>
                <a:cxn ang="f441">
                  <a:pos x="f740" y="f741"/>
                </a:cxn>
                <a:cxn ang="f441">
                  <a:pos x="f742" y="f743"/>
                </a:cxn>
                <a:cxn ang="f441">
                  <a:pos x="f744" y="f745"/>
                </a:cxn>
                <a:cxn ang="f441">
                  <a:pos x="f746" y="f747"/>
                </a:cxn>
                <a:cxn ang="f441">
                  <a:pos x="f748" y="f749"/>
                </a:cxn>
                <a:cxn ang="f441">
                  <a:pos x="f750" y="f751"/>
                </a:cxn>
                <a:cxn ang="f441">
                  <a:pos x="f752" y="f753"/>
                </a:cxn>
                <a:cxn ang="f441">
                  <a:pos x="f752" y="f753"/>
                </a:cxn>
                <a:cxn ang="f441">
                  <a:pos x="f754" y="f755"/>
                </a:cxn>
              </a:cxnLst>
              <a:rect l="f650" t="f653" r="f651" b="f652"/>
              <a:pathLst>
                <a:path w="389" h="595">
                  <a:moveTo>
                    <a:pt x="f9" y="f10"/>
                  </a:moveTo>
                  <a:cubicBezTo>
                    <a:pt x="f11" y="f12"/>
                    <a:pt x="f13" y="f14"/>
                    <a:pt x="f15" y="f16"/>
                  </a:cubicBezTo>
                  <a:cubicBezTo>
                    <a:pt x="f6" y="f17"/>
                    <a:pt x="f13" y="f18"/>
                    <a:pt x="f19" y="f20"/>
                  </a:cubicBezTo>
                  <a:cubicBezTo>
                    <a:pt x="f9" y="f21"/>
                    <a:pt x="f22" y="f23"/>
                    <a:pt x="f24" y="f25"/>
                  </a:cubicBezTo>
                  <a:cubicBezTo>
                    <a:pt x="f26" y="f27"/>
                    <a:pt x="f28" y="f29"/>
                    <a:pt x="f30" y="f31"/>
                  </a:cubicBezTo>
                  <a:cubicBezTo>
                    <a:pt x="f32" y="f33"/>
                    <a:pt x="f32" y="f34"/>
                    <a:pt x="f35" y="f26"/>
                  </a:cubicBezTo>
                  <a:cubicBezTo>
                    <a:pt x="f36" y="f37"/>
                    <a:pt x="f38" y="f39"/>
                    <a:pt x="f40" y="f41"/>
                  </a:cubicBezTo>
                  <a:cubicBezTo>
                    <a:pt x="f42" y="f22"/>
                    <a:pt x="f43" y="f44"/>
                    <a:pt x="f37" y="f9"/>
                  </a:cubicBezTo>
                  <a:cubicBezTo>
                    <a:pt x="f40" y="f45"/>
                    <a:pt x="f46" y="f47"/>
                    <a:pt x="f36" y="f48"/>
                  </a:cubicBezTo>
                  <a:cubicBezTo>
                    <a:pt x="f34" y="f49"/>
                    <a:pt x="f30" y="f6"/>
                    <a:pt x="f50" y="f48"/>
                  </a:cubicBezTo>
                  <a:cubicBezTo>
                    <a:pt x="f32" y="f51"/>
                    <a:pt x="f52" y="f53"/>
                    <a:pt x="f32" y="f54"/>
                  </a:cubicBezTo>
                  <a:cubicBezTo>
                    <a:pt x="f55" y="f56"/>
                    <a:pt x="f35" y="f9"/>
                    <a:pt x="f57" y="f58"/>
                  </a:cubicBezTo>
                  <a:cubicBezTo>
                    <a:pt x="f59" y="f60"/>
                    <a:pt x="f61" y="f62"/>
                    <a:pt x="f63" y="f64"/>
                  </a:cubicBezTo>
                  <a:cubicBezTo>
                    <a:pt x="f30" y="f60"/>
                    <a:pt x="f65" y="f9"/>
                    <a:pt x="f66" y="f54"/>
                  </a:cubicBezTo>
                  <a:cubicBezTo>
                    <a:pt x="f67" y="f68"/>
                    <a:pt x="f69" y="f24"/>
                    <a:pt x="f70" y="f71"/>
                  </a:cubicBezTo>
                  <a:cubicBezTo>
                    <a:pt x="f72" y="f61"/>
                    <a:pt x="f73" y="f36"/>
                    <a:pt x="f74" y="f28"/>
                  </a:cubicBezTo>
                  <a:cubicBezTo>
                    <a:pt x="f75" y="f76"/>
                    <a:pt x="f77" y="f78"/>
                    <a:pt x="f79" y="f80"/>
                  </a:cubicBezTo>
                  <a:cubicBezTo>
                    <a:pt x="f67" y="f77"/>
                    <a:pt x="f67" y="f81"/>
                    <a:pt x="f67" y="f82"/>
                  </a:cubicBezTo>
                  <a:cubicBezTo>
                    <a:pt x="f81" y="f83"/>
                    <a:pt x="f84" y="f85"/>
                    <a:pt x="f86" y="f87"/>
                  </a:cubicBezTo>
                  <a:cubicBezTo>
                    <a:pt x="f88" y="f89"/>
                    <a:pt x="f90" y="f91"/>
                    <a:pt x="f92" y="f91"/>
                  </a:cubicBezTo>
                  <a:cubicBezTo>
                    <a:pt x="f93" y="f94"/>
                    <a:pt x="f95" y="f33"/>
                    <a:pt x="f90" y="f66"/>
                  </a:cubicBezTo>
                  <a:cubicBezTo>
                    <a:pt x="f96" y="f65"/>
                    <a:pt x="f97" y="f87"/>
                    <a:pt x="f98" y="f30"/>
                  </a:cubicBezTo>
                  <a:cubicBezTo>
                    <a:pt x="f99" y="f35"/>
                    <a:pt x="f100" y="f57"/>
                    <a:pt x="f99" y="f101"/>
                  </a:cubicBezTo>
                  <a:cubicBezTo>
                    <a:pt x="f98" y="f61"/>
                    <a:pt x="f102" y="f71"/>
                    <a:pt x="f103" y="f63"/>
                  </a:cubicBezTo>
                  <a:cubicBezTo>
                    <a:pt x="f104" y="f61"/>
                    <a:pt x="f27" y="f28"/>
                    <a:pt x="f105" y="f32"/>
                  </a:cubicBezTo>
                  <a:cubicBezTo>
                    <a:pt x="f106" y="f107"/>
                    <a:pt x="f108" y="f85"/>
                    <a:pt x="f109" y="f78"/>
                  </a:cubicBezTo>
                  <a:cubicBezTo>
                    <a:pt x="f110" y="f111"/>
                    <a:pt x="f112" y="f113"/>
                    <a:pt x="f112" y="f114"/>
                  </a:cubicBezTo>
                  <a:cubicBezTo>
                    <a:pt x="f115" y="f86"/>
                    <a:pt x="f116" y="f117"/>
                    <a:pt x="f86" y="f3"/>
                  </a:cubicBezTo>
                  <a:cubicBezTo>
                    <a:pt x="f83" y="f118"/>
                    <a:pt x="f55" y="f119"/>
                    <a:pt x="f40" y="f18"/>
                  </a:cubicBezTo>
                  <a:cubicBezTo>
                    <a:pt x="f120" y="f121"/>
                    <a:pt x="f122" y="f123"/>
                    <a:pt x="f124" y="f125"/>
                  </a:cubicBezTo>
                  <a:cubicBezTo>
                    <a:pt x="f124" y="f126"/>
                    <a:pt x="f37" y="f126"/>
                    <a:pt x="f37" y="f127"/>
                  </a:cubicBezTo>
                  <a:cubicBezTo>
                    <a:pt x="f128" y="f129"/>
                    <a:pt x="f130" y="f131"/>
                    <a:pt x="f34" y="f132"/>
                  </a:cubicBezTo>
                  <a:cubicBezTo>
                    <a:pt x="f78" y="f133"/>
                    <a:pt x="f82" y="f134"/>
                    <a:pt x="f88" y="f105"/>
                  </a:cubicBezTo>
                  <a:cubicBezTo>
                    <a:pt x="f135" y="f136"/>
                    <a:pt x="f137" y="f97"/>
                    <a:pt x="f106" y="f138"/>
                  </a:cubicBezTo>
                  <a:cubicBezTo>
                    <a:pt x="f139" y="f140"/>
                    <a:pt x="f141" y="f142"/>
                    <a:pt x="f143" y="f144"/>
                  </a:cubicBezTo>
                  <a:cubicBezTo>
                    <a:pt x="f145" y="f94"/>
                    <a:pt x="f146" y="f89"/>
                    <a:pt x="f147" y="f148"/>
                  </a:cubicBezTo>
                  <a:cubicBezTo>
                    <a:pt x="f149" y="f130"/>
                    <a:pt x="f150" y="f151"/>
                    <a:pt x="f152" y="f153"/>
                  </a:cubicBezTo>
                  <a:cubicBezTo>
                    <a:pt x="f154" y="f68"/>
                    <a:pt x="f154" y="f155"/>
                    <a:pt x="f156" y="f155"/>
                  </a:cubicBezTo>
                  <a:cubicBezTo>
                    <a:pt x="f157" y="f9"/>
                    <a:pt x="f158" y="f159"/>
                    <a:pt x="f160" y="f159"/>
                  </a:cubicBezTo>
                  <a:cubicBezTo>
                    <a:pt x="f161" y="f159"/>
                    <a:pt x="f162" y="f163"/>
                    <a:pt x="f161" y="f58"/>
                  </a:cubicBezTo>
                  <a:cubicBezTo>
                    <a:pt x="f160" y="f164"/>
                    <a:pt x="f119" y="f165"/>
                    <a:pt x="f154" y="f55"/>
                  </a:cubicBezTo>
                  <a:cubicBezTo>
                    <a:pt x="f152" y="f87"/>
                    <a:pt x="f152" y="f52"/>
                    <a:pt x="f152" y="f148"/>
                  </a:cubicBezTo>
                  <a:cubicBezTo>
                    <a:pt x="f166" y="f107"/>
                    <a:pt x="f167" y="f55"/>
                    <a:pt x="f168" y="f120"/>
                  </a:cubicBezTo>
                  <a:cubicBezTo>
                    <a:pt x="f169" y="f170"/>
                    <a:pt x="f171" y="f170"/>
                    <a:pt x="f172" y="f40"/>
                  </a:cubicBezTo>
                  <a:cubicBezTo>
                    <a:pt x="f172" y="f173"/>
                    <a:pt x="f172" y="f174"/>
                    <a:pt x="f175" y="f176"/>
                  </a:cubicBezTo>
                  <a:cubicBezTo>
                    <a:pt x="f175" y="f177"/>
                    <a:pt x="f175" y="f165"/>
                    <a:pt x="f175" y="f38"/>
                  </a:cubicBezTo>
                  <a:cubicBezTo>
                    <a:pt x="f178" y="f177"/>
                    <a:pt x="f179" y="f122"/>
                    <a:pt x="f180" y="f39"/>
                  </a:cubicBezTo>
                  <a:cubicBezTo>
                    <a:pt x="f181" y="f182"/>
                    <a:pt x="f181" y="f182"/>
                    <a:pt x="f183" y="f182"/>
                  </a:cubicBezTo>
                  <a:cubicBezTo>
                    <a:pt x="f183" y="f164"/>
                    <a:pt x="f183" y="f42"/>
                    <a:pt x="f184" y="f122"/>
                  </a:cubicBezTo>
                  <a:cubicBezTo>
                    <a:pt x="f185" y="f124"/>
                    <a:pt x="f186" y="f43"/>
                    <a:pt x="f187" y="f164"/>
                  </a:cubicBezTo>
                  <a:cubicBezTo>
                    <a:pt x="f16" y="f24"/>
                    <a:pt x="f188" y="f24"/>
                    <a:pt x="f189" y="f164"/>
                  </a:cubicBezTo>
                  <a:cubicBezTo>
                    <a:pt x="f190" y="f43"/>
                    <a:pt x="f191" y="f124"/>
                    <a:pt x="f190" y="f37"/>
                  </a:cubicBezTo>
                  <a:cubicBezTo>
                    <a:pt x="f188" y="f120"/>
                    <a:pt x="f192" y="f40"/>
                    <a:pt x="f193" y="f128"/>
                  </a:cubicBezTo>
                  <a:cubicBezTo>
                    <a:pt x="f194" y="f128"/>
                    <a:pt x="f190" y="f128"/>
                    <a:pt x="f195" y="f128"/>
                  </a:cubicBezTo>
                  <a:cubicBezTo>
                    <a:pt x="f195" y="f176"/>
                    <a:pt x="f195" y="f176"/>
                    <a:pt x="f195" y="f26"/>
                  </a:cubicBezTo>
                  <a:cubicBezTo>
                    <a:pt x="f196" y="f177"/>
                    <a:pt x="f197" y="f46"/>
                    <a:pt x="f190" y="f46"/>
                  </a:cubicBezTo>
                  <a:cubicBezTo>
                    <a:pt x="f185" y="f46"/>
                    <a:pt x="f180" y="f61"/>
                    <a:pt x="f198" y="f35"/>
                  </a:cubicBezTo>
                  <a:cubicBezTo>
                    <a:pt x="f199" y="f50"/>
                    <a:pt x="f175" y="f76"/>
                    <a:pt x="f168" y="f33"/>
                  </a:cubicBezTo>
                  <a:cubicBezTo>
                    <a:pt x="f200" y="f201"/>
                    <a:pt x="f202" y="f203"/>
                    <a:pt x="f190" y="f31"/>
                  </a:cubicBezTo>
                  <a:cubicBezTo>
                    <a:pt x="f204" y="f81"/>
                    <a:pt x="f204" y="f205"/>
                    <a:pt x="f190" y="f98"/>
                  </a:cubicBezTo>
                  <a:cubicBezTo>
                    <a:pt x="f188" y="f206"/>
                    <a:pt x="f187" y="f206"/>
                    <a:pt x="f207" y="f98"/>
                  </a:cubicBezTo>
                  <a:cubicBezTo>
                    <a:pt x="f198" y="f208"/>
                    <a:pt x="f127" y="f209"/>
                    <a:pt x="f166" y="f100"/>
                  </a:cubicBezTo>
                  <a:cubicBezTo>
                    <a:pt x="f119" y="f206"/>
                    <a:pt x="f210" y="f211"/>
                    <a:pt x="f143" y="f137"/>
                  </a:cubicBezTo>
                  <a:cubicBezTo>
                    <a:pt x="f212" y="f213"/>
                    <a:pt x="f214" y="f215"/>
                    <a:pt x="f108" y="f154"/>
                  </a:cubicBezTo>
                  <a:cubicBezTo>
                    <a:pt x="f108" y="f152"/>
                    <a:pt x="f106" y="f216"/>
                    <a:pt x="f217" y="f133"/>
                  </a:cubicBezTo>
                  <a:cubicBezTo>
                    <a:pt x="f218" y="f219"/>
                    <a:pt x="f218" y="f220"/>
                    <a:pt x="f214" y="f221"/>
                  </a:cubicBezTo>
                  <a:cubicBezTo>
                    <a:pt x="f212" y="f222"/>
                    <a:pt x="f223" y="f212"/>
                    <a:pt x="f23" y="f105"/>
                  </a:cubicBezTo>
                  <a:cubicBezTo>
                    <a:pt x="f156" y="f96"/>
                    <a:pt x="f121" y="f224"/>
                    <a:pt x="f194" y="f211"/>
                  </a:cubicBezTo>
                  <a:cubicBezTo>
                    <a:pt x="f195" y="f225"/>
                    <a:pt x="f226" y="f135"/>
                    <a:pt x="f227" y="f104"/>
                  </a:cubicBezTo>
                  <a:cubicBezTo>
                    <a:pt x="f228" y="f115"/>
                    <a:pt x="f10" y="f229"/>
                    <a:pt x="f230" y="f136"/>
                  </a:cubicBezTo>
                  <a:cubicBezTo>
                    <a:pt x="f231" y="f232"/>
                    <a:pt x="f233" y="f232"/>
                    <a:pt x="f234" y="f104"/>
                  </a:cubicBezTo>
                  <a:cubicBezTo>
                    <a:pt x="f235" y="f232"/>
                    <a:pt x="f235" y="f136"/>
                    <a:pt x="f236" y="f237"/>
                  </a:cubicBezTo>
                  <a:cubicBezTo>
                    <a:pt x="f238" y="f115"/>
                    <a:pt x="f239" y="f137"/>
                    <a:pt x="f240" y="f241"/>
                  </a:cubicBezTo>
                  <a:cubicBezTo>
                    <a:pt x="f242" y="f109"/>
                    <a:pt x="f243" y="f108"/>
                    <a:pt x="f234" y="f214"/>
                  </a:cubicBezTo>
                  <a:cubicBezTo>
                    <a:pt x="f244" y="f245"/>
                    <a:pt x="f7" y="f212"/>
                    <a:pt x="f246" y="f247"/>
                  </a:cubicBezTo>
                  <a:cubicBezTo>
                    <a:pt x="f248" y="f249"/>
                    <a:pt x="f239" y="f143"/>
                    <a:pt x="f250" y="f146"/>
                  </a:cubicBezTo>
                  <a:cubicBezTo>
                    <a:pt x="f10" y="f147"/>
                    <a:pt x="f251" y="f146"/>
                    <a:pt x="f252" y="f23"/>
                  </a:cubicBezTo>
                  <a:cubicBezTo>
                    <a:pt x="f253" y="f145"/>
                    <a:pt x="f253" y="f254"/>
                    <a:pt x="f255" y="f256"/>
                  </a:cubicBezTo>
                  <a:cubicBezTo>
                    <a:pt x="f257" y="f258"/>
                    <a:pt x="f2" y="f25"/>
                    <a:pt x="f259" y="f260"/>
                  </a:cubicBezTo>
                  <a:cubicBezTo>
                    <a:pt x="f251" y="f212"/>
                    <a:pt x="f255" y="f261"/>
                    <a:pt x="f12" y="f262"/>
                  </a:cubicBezTo>
                  <a:cubicBezTo>
                    <a:pt x="f263" y="f264"/>
                    <a:pt x="f265" y="f214"/>
                    <a:pt x="f188" y="f266"/>
                  </a:cubicBezTo>
                  <a:cubicBezTo>
                    <a:pt x="f169" y="f115"/>
                    <a:pt x="f267" y="f214"/>
                    <a:pt x="f268" y="f269"/>
                  </a:cubicBezTo>
                  <a:cubicBezTo>
                    <a:pt x="f268" y="f210"/>
                    <a:pt x="f267" y="f270"/>
                    <a:pt x="f20" y="f271"/>
                  </a:cubicBezTo>
                  <a:cubicBezTo>
                    <a:pt x="f272" y="f216"/>
                    <a:pt x="f273" y="f119"/>
                    <a:pt x="f121" y="f268"/>
                  </a:cubicBezTo>
                  <a:cubicBezTo>
                    <a:pt x="f274" y="f275"/>
                    <a:pt x="f274" y="f275"/>
                    <a:pt x="f123" y="f160"/>
                  </a:cubicBezTo>
                  <a:cubicBezTo>
                    <a:pt x="f276" y="f119"/>
                    <a:pt x="f273" y="f133"/>
                    <a:pt x="f277" y="f150"/>
                  </a:cubicBezTo>
                  <a:cubicBezTo>
                    <a:pt x="f278" y="f210"/>
                    <a:pt x="f279" y="f280"/>
                    <a:pt x="f281" y="f145"/>
                  </a:cubicBezTo>
                  <a:cubicBezTo>
                    <a:pt x="f277" y="f141"/>
                    <a:pt x="f282" y="f260"/>
                    <a:pt x="f283" y="f213"/>
                  </a:cubicBezTo>
                  <a:cubicBezTo>
                    <a:pt x="f126" y="f284"/>
                    <a:pt x="f168" y="f213"/>
                    <a:pt x="f169" y="f285"/>
                  </a:cubicBezTo>
                  <a:cubicBezTo>
                    <a:pt x="f178" y="f286"/>
                    <a:pt x="f193" y="f271"/>
                    <a:pt x="f287" y="f267"/>
                  </a:cubicBezTo>
                  <a:cubicBezTo>
                    <a:pt x="f14" y="f288"/>
                    <a:pt x="f289" y="f276"/>
                    <a:pt x="f14" y="f168"/>
                  </a:cubicBezTo>
                  <a:cubicBezTo>
                    <a:pt x="f204" y="f290"/>
                    <a:pt x="f287" y="f199"/>
                    <a:pt x="f196" y="f291"/>
                  </a:cubicBezTo>
                  <a:cubicBezTo>
                    <a:pt x="f292" y="f185"/>
                    <a:pt x="f263" y="f287"/>
                    <a:pt x="f289" y="f293"/>
                  </a:cubicBezTo>
                  <a:cubicBezTo>
                    <a:pt x="f294" y="f295"/>
                    <a:pt x="f16" y="f296"/>
                    <a:pt x="f297" y="f298"/>
                  </a:cubicBezTo>
                  <a:cubicBezTo>
                    <a:pt x="f167" y="f299"/>
                    <a:pt x="f300" y="f301"/>
                    <a:pt x="f20" y="f302"/>
                  </a:cubicBezTo>
                  <a:cubicBezTo>
                    <a:pt x="f150" y="f303"/>
                    <a:pt x="f304" y="f8"/>
                    <a:pt x="f110" y="f305"/>
                  </a:cubicBezTo>
                  <a:cubicBezTo>
                    <a:pt x="f95" y="f306"/>
                    <a:pt x="f72" y="f307"/>
                    <a:pt x="f67" y="f308"/>
                  </a:cubicBezTo>
                  <a:cubicBezTo>
                    <a:pt x="f50" y="f309"/>
                    <a:pt x="f176" y="f310"/>
                    <a:pt x="f311" y="f312"/>
                  </a:cubicBezTo>
                  <a:cubicBezTo>
                    <a:pt x="f58" y="f313"/>
                    <a:pt x="f314" y="f315"/>
                    <a:pt x="f316" y="f317"/>
                  </a:cubicBezTo>
                  <a:cubicBezTo>
                    <a:pt x="f45" y="f246"/>
                    <a:pt x="f19" y="f248"/>
                    <a:pt x="f9" y="f10"/>
                  </a:cubicBezTo>
                  <a:close/>
                  <a:moveTo>
                    <a:pt x="f176" y="f62"/>
                  </a:moveTo>
                  <a:cubicBezTo>
                    <a:pt x="f63" y="f60"/>
                    <a:pt x="f35" y="f318"/>
                    <a:pt x="f319" y="f320"/>
                  </a:cubicBezTo>
                  <a:cubicBezTo>
                    <a:pt x="f59" y="f56"/>
                    <a:pt x="f38" y="f155"/>
                    <a:pt x="f176" y="f62"/>
                  </a:cubicBezTo>
                  <a:close/>
                  <a:moveTo>
                    <a:pt x="f29" y="f34"/>
                  </a:moveTo>
                  <a:cubicBezTo>
                    <a:pt x="f321" y="f32"/>
                    <a:pt x="f322" y="f107"/>
                    <a:pt x="f115" y="f66"/>
                  </a:cubicBezTo>
                  <a:cubicBezTo>
                    <a:pt x="f104" y="f32"/>
                    <a:pt x="f211" y="f30"/>
                    <a:pt x="f29" y="f34"/>
                  </a:cubicBezTo>
                  <a:close/>
                  <a:moveTo>
                    <a:pt x="f2" y="f254"/>
                  </a:moveTo>
                  <a:cubicBezTo>
                    <a:pt x="f323" y="f223"/>
                    <a:pt x="f324" y="f261"/>
                    <a:pt x="f248" y="f325"/>
                  </a:cubicBezTo>
                  <a:cubicBezTo>
                    <a:pt x="f326" y="f264"/>
                    <a:pt x="f10" y="f247"/>
                    <a:pt x="f2" y="f254"/>
                  </a:cubicBezTo>
                  <a:close/>
                </a:path>
              </a:pathLst>
            </a:custGeom>
            <a:solidFill>
              <a:srgbClr val="FFFFFF"/>
            </a:solidFill>
            <a:ln cap="flat">
              <a:noFill/>
              <a:prstDash val="solid"/>
            </a:ln>
          </p:spPr>
          <p:txBody>
            <a:bodyPr vert="horz" wrap="square" lIns="121920" tIns="60960" rIns="121920" bIns="60960" anchor="t"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ES" sz="1867" kern="0">
                <a:solidFill>
                  <a:srgbClr val="000000"/>
                </a:solidFill>
                <a:latin typeface="Arial"/>
                <a:ea typeface="Arial"/>
                <a:cs typeface="Arial"/>
              </a:endParaRPr>
            </a:p>
          </p:txBody>
        </p:sp>
        <p:sp>
          <p:nvSpPr>
            <p:cNvPr id="46" name="Freeform 125">
              <a:extLst>
                <a:ext uri="{FF2B5EF4-FFF2-40B4-BE49-F238E27FC236}">
                  <a16:creationId xmlns:a16="http://schemas.microsoft.com/office/drawing/2014/main" id="{A76C3B1F-7BB8-335A-AEAC-1B6FF7CBDB35}"/>
                </a:ext>
              </a:extLst>
            </p:cNvPr>
            <p:cNvSpPr/>
            <p:nvPr/>
          </p:nvSpPr>
          <p:spPr>
            <a:xfrm>
              <a:off x="8646447" y="416088"/>
              <a:ext cx="39246" cy="50145"/>
            </a:xfrm>
            <a:custGeom>
              <a:avLst/>
              <a:gdLst>
                <a:gd name="f0" fmla="val 10800000"/>
                <a:gd name="f1" fmla="val 5400000"/>
                <a:gd name="f2" fmla="val 180"/>
                <a:gd name="f3" fmla="val w"/>
                <a:gd name="f4" fmla="val h"/>
                <a:gd name="f5" fmla="val 0"/>
                <a:gd name="f6" fmla="val 39"/>
                <a:gd name="f7" fmla="val 50"/>
                <a:gd name="f8" fmla="val 15"/>
                <a:gd name="f9" fmla="val 28"/>
                <a:gd name="f10" fmla="val 11"/>
                <a:gd name="f11" fmla="val 8"/>
                <a:gd name="f12" fmla="val 27"/>
                <a:gd name="f13" fmla="val 4"/>
                <a:gd name="f14" fmla="val 3"/>
                <a:gd name="f15" fmla="val 26"/>
                <a:gd name="f16" fmla="val 2"/>
                <a:gd name="f17" fmla="val 25"/>
                <a:gd name="f18" fmla="val 24"/>
                <a:gd name="f19" fmla="val 22"/>
                <a:gd name="f20" fmla="val 21"/>
                <a:gd name="f21" fmla="val 5"/>
                <a:gd name="f22" fmla="val 20"/>
                <a:gd name="f23" fmla="val 7"/>
                <a:gd name="f24" fmla="val 10"/>
                <a:gd name="f25" fmla="val 13"/>
                <a:gd name="f26" fmla="val 18"/>
                <a:gd name="f27" fmla="val 16"/>
                <a:gd name="f28" fmla="val 12"/>
                <a:gd name="f29" fmla="val 14"/>
                <a:gd name="f30" fmla="val 19"/>
                <a:gd name="f31" fmla="val 30"/>
                <a:gd name="f32" fmla="val 33"/>
                <a:gd name="f33" fmla="val 37"/>
                <a:gd name="f34" fmla="val 35"/>
                <a:gd name="f35" fmla="val 29"/>
                <a:gd name="f36" fmla="val 31"/>
                <a:gd name="f37" fmla="val 36"/>
                <a:gd name="f38" fmla="val 46"/>
                <a:gd name="f39" fmla="val 23"/>
                <a:gd name="f40" fmla="val 43"/>
                <a:gd name="f41" fmla="val 17"/>
                <a:gd name="f42" fmla="+- 0 0 -90"/>
                <a:gd name="f43" fmla="*/ f3 1 39"/>
                <a:gd name="f44" fmla="*/ f4 1 50"/>
                <a:gd name="f45" fmla="val f5"/>
                <a:gd name="f46" fmla="val f6"/>
                <a:gd name="f47" fmla="val f7"/>
                <a:gd name="f48" fmla="*/ f42 f0 1"/>
                <a:gd name="f49" fmla="+- f47 0 f45"/>
                <a:gd name="f50" fmla="+- f46 0 f45"/>
                <a:gd name="f51" fmla="*/ f48 1 f2"/>
                <a:gd name="f52" fmla="*/ f50 1 39"/>
                <a:gd name="f53" fmla="*/ f49 1 50"/>
                <a:gd name="f54" fmla="*/ 15 f50 1"/>
                <a:gd name="f55" fmla="*/ 28 f49 1"/>
                <a:gd name="f56" fmla="*/ 4 f50 1"/>
                <a:gd name="f57" fmla="*/ 27 f49 1"/>
                <a:gd name="f58" fmla="*/ 0 f50 1"/>
                <a:gd name="f59" fmla="*/ 24 f49 1"/>
                <a:gd name="f60" fmla="*/ 5 f50 1"/>
                <a:gd name="f61" fmla="*/ 20 f49 1"/>
                <a:gd name="f62" fmla="*/ 13 f50 1"/>
                <a:gd name="f63" fmla="*/ 12 f50 1"/>
                <a:gd name="f64" fmla="*/ 14 f49 1"/>
                <a:gd name="f65" fmla="*/ 19 f50 1"/>
                <a:gd name="f66" fmla="*/ 2 f49 1"/>
                <a:gd name="f67" fmla="*/ 33 f50 1"/>
                <a:gd name="f68" fmla="*/ 8 f49 1"/>
                <a:gd name="f69" fmla="*/ 35 f50 1"/>
                <a:gd name="f70" fmla="*/ 29 f49 1"/>
                <a:gd name="f71" fmla="*/ 23 f50 1"/>
                <a:gd name="f72" fmla="*/ 50 f49 1"/>
                <a:gd name="f73" fmla="*/ 21 f50 1"/>
                <a:gd name="f74" fmla="+- f51 0 f1"/>
                <a:gd name="f75" fmla="*/ f54 1 39"/>
                <a:gd name="f76" fmla="*/ f55 1 50"/>
                <a:gd name="f77" fmla="*/ f56 1 39"/>
                <a:gd name="f78" fmla="*/ f57 1 50"/>
                <a:gd name="f79" fmla="*/ f58 1 39"/>
                <a:gd name="f80" fmla="*/ f59 1 50"/>
                <a:gd name="f81" fmla="*/ f60 1 39"/>
                <a:gd name="f82" fmla="*/ f61 1 50"/>
                <a:gd name="f83" fmla="*/ f62 1 39"/>
                <a:gd name="f84" fmla="*/ f63 1 39"/>
                <a:gd name="f85" fmla="*/ f64 1 50"/>
                <a:gd name="f86" fmla="*/ f65 1 39"/>
                <a:gd name="f87" fmla="*/ f66 1 50"/>
                <a:gd name="f88" fmla="*/ f67 1 39"/>
                <a:gd name="f89" fmla="*/ f68 1 50"/>
                <a:gd name="f90" fmla="*/ f69 1 39"/>
                <a:gd name="f91" fmla="*/ f70 1 50"/>
                <a:gd name="f92" fmla="*/ f71 1 39"/>
                <a:gd name="f93" fmla="*/ f72 1 50"/>
                <a:gd name="f94" fmla="*/ f73 1 39"/>
                <a:gd name="f95" fmla="*/ 0 1 f52"/>
                <a:gd name="f96" fmla="*/ f46 1 f52"/>
                <a:gd name="f97" fmla="*/ 0 1 f53"/>
                <a:gd name="f98" fmla="*/ f47 1 f53"/>
                <a:gd name="f99" fmla="*/ f75 1 f52"/>
                <a:gd name="f100" fmla="*/ f76 1 f53"/>
                <a:gd name="f101" fmla="*/ f77 1 f52"/>
                <a:gd name="f102" fmla="*/ f78 1 f53"/>
                <a:gd name="f103" fmla="*/ f79 1 f52"/>
                <a:gd name="f104" fmla="*/ f80 1 f53"/>
                <a:gd name="f105" fmla="*/ f81 1 f52"/>
                <a:gd name="f106" fmla="*/ f82 1 f53"/>
                <a:gd name="f107" fmla="*/ f83 1 f52"/>
                <a:gd name="f108" fmla="*/ f84 1 f52"/>
                <a:gd name="f109" fmla="*/ f85 1 f53"/>
                <a:gd name="f110" fmla="*/ f86 1 f52"/>
                <a:gd name="f111" fmla="*/ f87 1 f53"/>
                <a:gd name="f112" fmla="*/ f88 1 f52"/>
                <a:gd name="f113" fmla="*/ f89 1 f53"/>
                <a:gd name="f114" fmla="*/ f90 1 f52"/>
                <a:gd name="f115" fmla="*/ f91 1 f53"/>
                <a:gd name="f116" fmla="*/ f92 1 f52"/>
                <a:gd name="f117" fmla="*/ f93 1 f53"/>
                <a:gd name="f118" fmla="*/ f94 1 f52"/>
                <a:gd name="f119" fmla="*/ f95 f43 1"/>
                <a:gd name="f120" fmla="*/ f96 f43 1"/>
                <a:gd name="f121" fmla="*/ f98 f44 1"/>
                <a:gd name="f122" fmla="*/ f97 f44 1"/>
                <a:gd name="f123" fmla="*/ f99 f43 1"/>
                <a:gd name="f124" fmla="*/ f100 f44 1"/>
                <a:gd name="f125" fmla="*/ f101 f43 1"/>
                <a:gd name="f126" fmla="*/ f102 f44 1"/>
                <a:gd name="f127" fmla="*/ f103 f43 1"/>
                <a:gd name="f128" fmla="*/ f104 f44 1"/>
                <a:gd name="f129" fmla="*/ f105 f43 1"/>
                <a:gd name="f130" fmla="*/ f106 f44 1"/>
                <a:gd name="f131" fmla="*/ f107 f43 1"/>
                <a:gd name="f132" fmla="*/ f108 f43 1"/>
                <a:gd name="f133" fmla="*/ f109 f44 1"/>
                <a:gd name="f134" fmla="*/ f110 f43 1"/>
                <a:gd name="f135" fmla="*/ f111 f44 1"/>
                <a:gd name="f136" fmla="*/ f112 f43 1"/>
                <a:gd name="f137" fmla="*/ f113 f44 1"/>
                <a:gd name="f138" fmla="*/ f114 f43 1"/>
                <a:gd name="f139" fmla="*/ f115 f44 1"/>
                <a:gd name="f140" fmla="*/ f116 f43 1"/>
                <a:gd name="f141" fmla="*/ f117 f44 1"/>
                <a:gd name="f142" fmla="*/ f118 f43 1"/>
              </a:gdLst>
              <a:ahLst/>
              <a:cxnLst>
                <a:cxn ang="3cd4">
                  <a:pos x="hc" y="t"/>
                </a:cxn>
                <a:cxn ang="0">
                  <a:pos x="r" y="vc"/>
                </a:cxn>
                <a:cxn ang="cd4">
                  <a:pos x="hc" y="b"/>
                </a:cxn>
                <a:cxn ang="cd2">
                  <a:pos x="l" y="vc"/>
                </a:cxn>
                <a:cxn ang="f74">
                  <a:pos x="f123" y="f124"/>
                </a:cxn>
                <a:cxn ang="f74">
                  <a:pos x="f125" y="f126"/>
                </a:cxn>
                <a:cxn ang="f74">
                  <a:pos x="f127" y="f128"/>
                </a:cxn>
                <a:cxn ang="f74">
                  <a:pos x="f129" y="f130"/>
                </a:cxn>
                <a:cxn ang="f74">
                  <a:pos x="f131" y="f130"/>
                </a:cxn>
                <a:cxn ang="f74">
                  <a:pos x="f132" y="f133"/>
                </a:cxn>
                <a:cxn ang="f74">
                  <a:pos x="f134" y="f135"/>
                </a:cxn>
                <a:cxn ang="f74">
                  <a:pos x="f136" y="f137"/>
                </a:cxn>
                <a:cxn ang="f74">
                  <a:pos x="f138" y="f139"/>
                </a:cxn>
                <a:cxn ang="f74">
                  <a:pos x="f140" y="f141"/>
                </a:cxn>
                <a:cxn ang="f74">
                  <a:pos x="f142" y="f141"/>
                </a:cxn>
                <a:cxn ang="f74">
                  <a:pos x="f123" y="f124"/>
                </a:cxn>
              </a:cxnLst>
              <a:rect l="f119" t="f122" r="f120" b="f121"/>
              <a:pathLst>
                <a:path w="39" h="50">
                  <a:moveTo>
                    <a:pt x="f8" y="f9"/>
                  </a:moveTo>
                  <a:cubicBezTo>
                    <a:pt x="f10" y="f9"/>
                    <a:pt x="f11" y="f12"/>
                    <a:pt x="f13" y="f12"/>
                  </a:cubicBezTo>
                  <a:cubicBezTo>
                    <a:pt x="f14" y="f15"/>
                    <a:pt x="f16" y="f17"/>
                    <a:pt x="f5" y="f18"/>
                  </a:cubicBezTo>
                  <a:cubicBezTo>
                    <a:pt x="f16" y="f19"/>
                    <a:pt x="f14" y="f20"/>
                    <a:pt x="f21" y="f22"/>
                  </a:cubicBezTo>
                  <a:cubicBezTo>
                    <a:pt x="f23" y="f22"/>
                    <a:pt x="f24" y="f22"/>
                    <a:pt x="f25" y="f22"/>
                  </a:cubicBezTo>
                  <a:cubicBezTo>
                    <a:pt x="f25" y="f26"/>
                    <a:pt x="f25" y="f27"/>
                    <a:pt x="f28" y="f29"/>
                  </a:cubicBezTo>
                  <a:cubicBezTo>
                    <a:pt x="f24" y="f23"/>
                    <a:pt x="f25" y="f13"/>
                    <a:pt x="f30" y="f16"/>
                  </a:cubicBezTo>
                  <a:cubicBezTo>
                    <a:pt x="f17" y="f5"/>
                    <a:pt x="f31" y="f5"/>
                    <a:pt x="f32" y="f11"/>
                  </a:cubicBezTo>
                  <a:cubicBezTo>
                    <a:pt x="f33" y="f8"/>
                    <a:pt x="f6" y="f20"/>
                    <a:pt x="f34" y="f35"/>
                  </a:cubicBezTo>
                  <a:cubicBezTo>
                    <a:pt x="f36" y="f37"/>
                    <a:pt x="f32" y="f38"/>
                    <a:pt x="f39" y="f7"/>
                  </a:cubicBezTo>
                  <a:cubicBezTo>
                    <a:pt x="f19" y="f7"/>
                    <a:pt x="f19" y="f7"/>
                    <a:pt x="f20" y="f7"/>
                  </a:cubicBezTo>
                  <a:cubicBezTo>
                    <a:pt x="f30" y="f40"/>
                    <a:pt x="f41" y="f37"/>
                    <a:pt x="f8" y="f9"/>
                  </a:cubicBezTo>
                  <a:close/>
                </a:path>
              </a:pathLst>
            </a:custGeom>
            <a:solidFill>
              <a:srgbClr val="FFFFFF"/>
            </a:solidFill>
            <a:ln cap="flat">
              <a:noFill/>
              <a:prstDash val="solid"/>
            </a:ln>
          </p:spPr>
          <p:txBody>
            <a:bodyPr vert="horz" wrap="square" lIns="121920" tIns="60960" rIns="121920" bIns="60960" anchor="t"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ES" sz="1867" kern="0">
                <a:solidFill>
                  <a:srgbClr val="000000"/>
                </a:solidFill>
                <a:latin typeface="Arial"/>
                <a:ea typeface="Arial"/>
                <a:cs typeface="Arial"/>
              </a:endParaRPr>
            </a:p>
          </p:txBody>
        </p:sp>
      </p:grpSp>
      <p:sp>
        <p:nvSpPr>
          <p:cNvPr id="2" name="Paralelogramo 1">
            <a:extLst>
              <a:ext uri="{FF2B5EF4-FFF2-40B4-BE49-F238E27FC236}">
                <a16:creationId xmlns:a16="http://schemas.microsoft.com/office/drawing/2014/main" id="{95AB9A7F-4CB5-4FB5-B592-BB0C0CEBFEB6}"/>
              </a:ext>
            </a:extLst>
          </p:cNvPr>
          <p:cNvSpPr/>
          <p:nvPr/>
        </p:nvSpPr>
        <p:spPr>
          <a:xfrm>
            <a:off x="5669281" y="1"/>
            <a:ext cx="5859316" cy="68580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Imagen 4">
            <a:extLst>
              <a:ext uri="{FF2B5EF4-FFF2-40B4-BE49-F238E27FC236}">
                <a16:creationId xmlns:a16="http://schemas.microsoft.com/office/drawing/2014/main" id="{B430C16A-D093-4813-9A45-C9A0BE40B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601" y="2005642"/>
            <a:ext cx="5191482" cy="5191482"/>
          </a:xfrm>
          <a:prstGeom prst="rect">
            <a:avLst/>
          </a:prstGeom>
        </p:spPr>
      </p:pic>
    </p:spTree>
    <p:extLst>
      <p:ext uri="{BB962C8B-B14F-4D97-AF65-F5344CB8AC3E}">
        <p14:creationId xmlns:p14="http://schemas.microsoft.com/office/powerpoint/2010/main" val="31922306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72F22A-B3CD-3DCA-99E8-7F1AA497D28A}"/>
              </a:ext>
            </a:extLst>
          </p:cNvPr>
          <p:cNvSpPr txBox="1">
            <a:spLocks noGrp="1"/>
          </p:cNvSpPr>
          <p:nvPr>
            <p:ph type="body" idx="4294967295"/>
          </p:nvPr>
        </p:nvSpPr>
        <p:spPr>
          <a:xfrm>
            <a:off x="323527" y="123481"/>
            <a:ext cx="11573195" cy="724241"/>
          </a:xfrm>
        </p:spPr>
        <p:txBody>
          <a:bodyPr anchor="ctr" anchorCtr="1">
            <a:normAutofit lnSpcReduction="10000"/>
          </a:bodyPr>
          <a:lstStyle/>
          <a:p>
            <a:pPr marL="0" indent="0" algn="ctr">
              <a:buNone/>
            </a:pPr>
            <a:r>
              <a:rPr lang="en-US" sz="4800">
                <a:solidFill>
                  <a:srgbClr val="000000"/>
                </a:solidFill>
                <a:latin typeface="Arial"/>
                <a:cs typeface="Arial" panose="020B0604020202020204" pitchFamily="34" charset="0"/>
              </a:rPr>
              <a:t>Fully Editable Icon Sets: A</a:t>
            </a:r>
          </a:p>
        </p:txBody>
      </p:sp>
      <p:sp>
        <p:nvSpPr>
          <p:cNvPr id="3" name="Diamond 5">
            <a:extLst>
              <a:ext uri="{FF2B5EF4-FFF2-40B4-BE49-F238E27FC236}">
                <a16:creationId xmlns:a16="http://schemas.microsoft.com/office/drawing/2014/main" id="{D521C014-1601-9012-5771-0ED134762F1B}"/>
              </a:ext>
            </a:extLst>
          </p:cNvPr>
          <p:cNvSpPr/>
          <p:nvPr/>
        </p:nvSpPr>
        <p:spPr>
          <a:xfrm>
            <a:off x="6112069" y="1492154"/>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4" name="Isosceles Triangle 51">
            <a:extLst>
              <a:ext uri="{FF2B5EF4-FFF2-40B4-BE49-F238E27FC236}">
                <a16:creationId xmlns:a16="http://schemas.microsoft.com/office/drawing/2014/main" id="{AC3CE076-A55E-BF74-97D3-7C696CF4FB1E}"/>
              </a:ext>
            </a:extLst>
          </p:cNvPr>
          <p:cNvSpPr/>
          <p:nvPr/>
        </p:nvSpPr>
        <p:spPr>
          <a:xfrm>
            <a:off x="5273321" y="1562685"/>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5" name="Isosceles Triangle 57">
            <a:extLst>
              <a:ext uri="{FF2B5EF4-FFF2-40B4-BE49-F238E27FC236}">
                <a16:creationId xmlns:a16="http://schemas.microsoft.com/office/drawing/2014/main" id="{28913D19-476F-43B6-4AB8-200ADDFEA96B}"/>
              </a:ext>
            </a:extLst>
          </p:cNvPr>
          <p:cNvSpPr/>
          <p:nvPr/>
        </p:nvSpPr>
        <p:spPr>
          <a:xfrm>
            <a:off x="6114153"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6" name="Rectangle 7">
            <a:extLst>
              <a:ext uri="{FF2B5EF4-FFF2-40B4-BE49-F238E27FC236}">
                <a16:creationId xmlns:a16="http://schemas.microsoft.com/office/drawing/2014/main" id="{80C29E59-B23D-5546-1F70-935D71DD31AC}"/>
              </a:ext>
            </a:extLst>
          </p:cNvPr>
          <p:cNvSpPr/>
          <p:nvPr/>
        </p:nvSpPr>
        <p:spPr>
          <a:xfrm rot="18900010">
            <a:off x="9585734"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7" name="Parallelogram 15">
            <a:extLst>
              <a:ext uri="{FF2B5EF4-FFF2-40B4-BE49-F238E27FC236}">
                <a16:creationId xmlns:a16="http://schemas.microsoft.com/office/drawing/2014/main" id="{30D115C3-64D4-8FF5-A72D-BF29D3453037}"/>
              </a:ext>
            </a:extLst>
          </p:cNvPr>
          <p:cNvSpPr/>
          <p:nvPr/>
        </p:nvSpPr>
        <p:spPr>
          <a:xfrm flipH="1">
            <a:off x="5267029" y="4641908"/>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8" name="Freeform 19">
            <a:extLst>
              <a:ext uri="{FF2B5EF4-FFF2-40B4-BE49-F238E27FC236}">
                <a16:creationId xmlns:a16="http://schemas.microsoft.com/office/drawing/2014/main" id="{872EF2D7-9A8A-9AB2-53A2-CC53414B1DDB}"/>
              </a:ext>
            </a:extLst>
          </p:cNvPr>
          <p:cNvSpPr/>
          <p:nvPr/>
        </p:nvSpPr>
        <p:spPr>
          <a:xfrm>
            <a:off x="7745407" y="3642506"/>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9" name="Rectangle 30">
            <a:extLst>
              <a:ext uri="{FF2B5EF4-FFF2-40B4-BE49-F238E27FC236}">
                <a16:creationId xmlns:a16="http://schemas.microsoft.com/office/drawing/2014/main" id="{A3C53474-490B-E9A8-8F1F-6ACDFF44E3C4}"/>
              </a:ext>
            </a:extLst>
          </p:cNvPr>
          <p:cNvSpPr/>
          <p:nvPr/>
        </p:nvSpPr>
        <p:spPr>
          <a:xfrm>
            <a:off x="11063703" y="3600566"/>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0" name="Rectangle 7">
            <a:extLst>
              <a:ext uri="{FF2B5EF4-FFF2-40B4-BE49-F238E27FC236}">
                <a16:creationId xmlns:a16="http://schemas.microsoft.com/office/drawing/2014/main" id="{35F12CF7-DA16-9930-2F0F-2ADEC4A71E06}"/>
              </a:ext>
            </a:extLst>
          </p:cNvPr>
          <p:cNvSpPr/>
          <p:nvPr/>
        </p:nvSpPr>
        <p:spPr>
          <a:xfrm>
            <a:off x="6950830" y="1518721"/>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1" name="Rectangle 15">
            <a:extLst>
              <a:ext uri="{FF2B5EF4-FFF2-40B4-BE49-F238E27FC236}">
                <a16:creationId xmlns:a16="http://schemas.microsoft.com/office/drawing/2014/main" id="{78F15136-D834-F5E6-6CC5-57279C6B4E39}"/>
              </a:ext>
            </a:extLst>
          </p:cNvPr>
          <p:cNvSpPr/>
          <p:nvPr/>
        </p:nvSpPr>
        <p:spPr>
          <a:xfrm rot="5400013">
            <a:off x="7737689" y="1518722"/>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2" name="Pie 24">
            <a:extLst>
              <a:ext uri="{FF2B5EF4-FFF2-40B4-BE49-F238E27FC236}">
                <a16:creationId xmlns:a16="http://schemas.microsoft.com/office/drawing/2014/main" id="{859861C6-F6FD-9351-556E-0AF797199272}"/>
              </a:ext>
            </a:extLst>
          </p:cNvPr>
          <p:cNvSpPr/>
          <p:nvPr/>
        </p:nvSpPr>
        <p:spPr>
          <a:xfrm>
            <a:off x="6809928"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3" name="Block Arc 14">
            <a:extLst>
              <a:ext uri="{FF2B5EF4-FFF2-40B4-BE49-F238E27FC236}">
                <a16:creationId xmlns:a16="http://schemas.microsoft.com/office/drawing/2014/main" id="{5F538590-1CC6-4F61-77B6-E999EFFD3414}"/>
              </a:ext>
            </a:extLst>
          </p:cNvPr>
          <p:cNvSpPr/>
          <p:nvPr/>
        </p:nvSpPr>
        <p:spPr>
          <a:xfrm rot="16200004">
            <a:off x="8525353"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4" name="Block Arc 41">
            <a:extLst>
              <a:ext uri="{FF2B5EF4-FFF2-40B4-BE49-F238E27FC236}">
                <a16:creationId xmlns:a16="http://schemas.microsoft.com/office/drawing/2014/main" id="{007C148E-7EC9-7446-0839-B591CBCD31E0}"/>
              </a:ext>
            </a:extLst>
          </p:cNvPr>
          <p:cNvSpPr/>
          <p:nvPr/>
        </p:nvSpPr>
        <p:spPr>
          <a:xfrm>
            <a:off x="9408554" y="1424306"/>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5" name="Right Triangle 17">
            <a:extLst>
              <a:ext uri="{FF2B5EF4-FFF2-40B4-BE49-F238E27FC236}">
                <a16:creationId xmlns:a16="http://schemas.microsoft.com/office/drawing/2014/main" id="{5E28C7C3-6F1C-1979-05C6-B539E5A7F570}"/>
              </a:ext>
            </a:extLst>
          </p:cNvPr>
          <p:cNvSpPr/>
          <p:nvPr/>
        </p:nvSpPr>
        <p:spPr>
          <a:xfrm>
            <a:off x="7705746" y="4600957"/>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6" name="Oval 66">
            <a:extLst>
              <a:ext uri="{FF2B5EF4-FFF2-40B4-BE49-F238E27FC236}">
                <a16:creationId xmlns:a16="http://schemas.microsoft.com/office/drawing/2014/main" id="{3EA79C9E-6D68-B71D-B653-7637B99A886E}"/>
              </a:ext>
            </a:extLst>
          </p:cNvPr>
          <p:cNvSpPr/>
          <p:nvPr/>
        </p:nvSpPr>
        <p:spPr>
          <a:xfrm rot="20700014">
            <a:off x="6137527" y="3634218"/>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7" name="Rectangle 9">
            <a:extLst>
              <a:ext uri="{FF2B5EF4-FFF2-40B4-BE49-F238E27FC236}">
                <a16:creationId xmlns:a16="http://schemas.microsoft.com/office/drawing/2014/main" id="{523F3855-569A-B70B-48FE-75A37004C9E3}"/>
              </a:ext>
            </a:extLst>
          </p:cNvPr>
          <p:cNvSpPr/>
          <p:nvPr/>
        </p:nvSpPr>
        <p:spPr>
          <a:xfrm>
            <a:off x="4401178" y="3545251"/>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8" name="Frame 17">
            <a:extLst>
              <a:ext uri="{FF2B5EF4-FFF2-40B4-BE49-F238E27FC236}">
                <a16:creationId xmlns:a16="http://schemas.microsoft.com/office/drawing/2014/main" id="{F3885229-D11A-7C2E-5469-47E48FED8174}"/>
              </a:ext>
            </a:extLst>
          </p:cNvPr>
          <p:cNvSpPr/>
          <p:nvPr/>
        </p:nvSpPr>
        <p:spPr>
          <a:xfrm>
            <a:off x="4376232" y="4613416"/>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19" name="Teardrop 1">
            <a:extLst>
              <a:ext uri="{FF2B5EF4-FFF2-40B4-BE49-F238E27FC236}">
                <a16:creationId xmlns:a16="http://schemas.microsoft.com/office/drawing/2014/main" id="{322EE32A-86D6-9598-DB7F-E19D43339F55}"/>
              </a:ext>
            </a:extLst>
          </p:cNvPr>
          <p:cNvSpPr/>
          <p:nvPr/>
        </p:nvSpPr>
        <p:spPr>
          <a:xfrm rot="18805988">
            <a:off x="10126703" y="1539344"/>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20" name="Rectangle 130">
            <a:extLst>
              <a:ext uri="{FF2B5EF4-FFF2-40B4-BE49-F238E27FC236}">
                <a16:creationId xmlns:a16="http://schemas.microsoft.com/office/drawing/2014/main" id="{B0AA425A-E05B-4221-5104-B60924E56661}"/>
              </a:ext>
            </a:extLst>
          </p:cNvPr>
          <p:cNvSpPr/>
          <p:nvPr/>
        </p:nvSpPr>
        <p:spPr>
          <a:xfrm>
            <a:off x="10932822" y="1539423"/>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21" name="Right Triangle 17">
            <a:extLst>
              <a:ext uri="{FF2B5EF4-FFF2-40B4-BE49-F238E27FC236}">
                <a16:creationId xmlns:a16="http://schemas.microsoft.com/office/drawing/2014/main" id="{0B7ED618-0ED5-E320-C97F-3F09DFC7AE6F}"/>
              </a:ext>
            </a:extLst>
          </p:cNvPr>
          <p:cNvSpPr/>
          <p:nvPr/>
        </p:nvSpPr>
        <p:spPr>
          <a:xfrm>
            <a:off x="9363481" y="4578024"/>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22" name="Right Triangle 17">
            <a:extLst>
              <a:ext uri="{FF2B5EF4-FFF2-40B4-BE49-F238E27FC236}">
                <a16:creationId xmlns:a16="http://schemas.microsoft.com/office/drawing/2014/main" id="{3897494E-1EDD-36A9-BB79-E4B87124AE08}"/>
              </a:ext>
            </a:extLst>
          </p:cNvPr>
          <p:cNvSpPr/>
          <p:nvPr/>
        </p:nvSpPr>
        <p:spPr>
          <a:xfrm>
            <a:off x="8488437" y="4578024"/>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23" name="Right Triangle 17">
            <a:extLst>
              <a:ext uri="{FF2B5EF4-FFF2-40B4-BE49-F238E27FC236}">
                <a16:creationId xmlns:a16="http://schemas.microsoft.com/office/drawing/2014/main" id="{893D4CFF-07D1-5010-8D13-7F84D550D5E6}"/>
              </a:ext>
            </a:extLst>
          </p:cNvPr>
          <p:cNvSpPr/>
          <p:nvPr/>
        </p:nvSpPr>
        <p:spPr>
          <a:xfrm>
            <a:off x="10238513" y="4578024"/>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24" name="Oval 44">
            <a:extLst>
              <a:ext uri="{FF2B5EF4-FFF2-40B4-BE49-F238E27FC236}">
                <a16:creationId xmlns:a16="http://schemas.microsoft.com/office/drawing/2014/main" id="{FAEB28E0-7A45-48FC-FEFC-38BF8F564F51}"/>
              </a:ext>
            </a:extLst>
          </p:cNvPr>
          <p:cNvSpPr/>
          <p:nvPr/>
        </p:nvSpPr>
        <p:spPr>
          <a:xfrm>
            <a:off x="11113557" y="4578024"/>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chemeClr val="bg1">
                  <a:lumMod val="65000"/>
                </a:schemeClr>
              </a:solidFill>
              <a:latin typeface="Arial"/>
              <a:ea typeface="맑은 고딕" pitchFamily="34"/>
            </a:endParaRPr>
          </a:p>
        </p:txBody>
      </p:sp>
      <p:sp>
        <p:nvSpPr>
          <p:cNvPr id="25" name="Google Shape;6000;p67">
            <a:extLst>
              <a:ext uri="{FF2B5EF4-FFF2-40B4-BE49-F238E27FC236}">
                <a16:creationId xmlns:a16="http://schemas.microsoft.com/office/drawing/2014/main" id="{0B5621DF-78EA-7244-D15A-CB6385544ED0}"/>
              </a:ext>
            </a:extLst>
          </p:cNvPr>
          <p:cNvSpPr/>
          <p:nvPr/>
        </p:nvSpPr>
        <p:spPr>
          <a:xfrm>
            <a:off x="4351191" y="1478767"/>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nvGrpSpPr>
          <p:cNvPr id="26" name="Google Shape;6029;p67">
            <a:extLst>
              <a:ext uri="{FF2B5EF4-FFF2-40B4-BE49-F238E27FC236}">
                <a16:creationId xmlns:a16="http://schemas.microsoft.com/office/drawing/2014/main" id="{B1B21F14-DAAE-9BAC-FC80-E6F40C5388EE}"/>
              </a:ext>
            </a:extLst>
          </p:cNvPr>
          <p:cNvGrpSpPr/>
          <p:nvPr/>
        </p:nvGrpSpPr>
        <p:grpSpPr>
          <a:xfrm>
            <a:off x="9367808" y="5419905"/>
            <a:ext cx="404152" cy="560233"/>
            <a:chOff x="7025856" y="4064928"/>
            <a:chExt cx="303114" cy="420175"/>
          </a:xfrm>
          <a:solidFill>
            <a:schemeClr val="bg1">
              <a:lumMod val="50000"/>
            </a:schemeClr>
          </a:solidFill>
        </p:grpSpPr>
        <p:sp>
          <p:nvSpPr>
            <p:cNvPr id="27" name="Google Shape;6030;p67">
              <a:extLst>
                <a:ext uri="{FF2B5EF4-FFF2-40B4-BE49-F238E27FC236}">
                  <a16:creationId xmlns:a16="http://schemas.microsoft.com/office/drawing/2014/main" id="{D233D0BC-3220-1E5A-08CE-FB2BF5726C8F}"/>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28" name="Google Shape;6031;p67">
              <a:extLst>
                <a:ext uri="{FF2B5EF4-FFF2-40B4-BE49-F238E27FC236}">
                  <a16:creationId xmlns:a16="http://schemas.microsoft.com/office/drawing/2014/main" id="{7F2C43F0-3528-3E23-531A-9412674139E5}"/>
                </a:ext>
              </a:extLst>
            </p:cNvPr>
            <p:cNvSpPr/>
            <p:nvPr/>
          </p:nvSpPr>
          <p:spPr>
            <a:xfrm>
              <a:off x="7163793" y="4172571"/>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29" name="Google Shape;6032;p67">
              <a:extLst>
                <a:ext uri="{FF2B5EF4-FFF2-40B4-BE49-F238E27FC236}">
                  <a16:creationId xmlns:a16="http://schemas.microsoft.com/office/drawing/2014/main" id="{01B69509-2737-6782-8DB4-25A510BCE9F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30" name="Google Shape;6033;p67">
              <a:extLst>
                <a:ext uri="{FF2B5EF4-FFF2-40B4-BE49-F238E27FC236}">
                  <a16:creationId xmlns:a16="http://schemas.microsoft.com/office/drawing/2014/main" id="{48CB56EA-AF7D-780E-0247-2EED94D2417C}"/>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31" name="Google Shape;6066;p67">
            <a:extLst>
              <a:ext uri="{FF2B5EF4-FFF2-40B4-BE49-F238E27FC236}">
                <a16:creationId xmlns:a16="http://schemas.microsoft.com/office/drawing/2014/main" id="{11C4C176-A468-C2A8-A3B8-5497A165E189}"/>
              </a:ext>
            </a:extLst>
          </p:cNvPr>
          <p:cNvGrpSpPr/>
          <p:nvPr/>
        </p:nvGrpSpPr>
        <p:grpSpPr>
          <a:xfrm>
            <a:off x="4313797" y="2400898"/>
            <a:ext cx="644200" cy="641017"/>
            <a:chOff x="3235348" y="1800673"/>
            <a:chExt cx="483150" cy="480763"/>
          </a:xfrm>
          <a:solidFill>
            <a:schemeClr val="bg1">
              <a:lumMod val="50000"/>
            </a:schemeClr>
          </a:solidFill>
        </p:grpSpPr>
        <p:sp>
          <p:nvSpPr>
            <p:cNvPr id="32" name="Google Shape;6067;p67">
              <a:extLst>
                <a:ext uri="{FF2B5EF4-FFF2-40B4-BE49-F238E27FC236}">
                  <a16:creationId xmlns:a16="http://schemas.microsoft.com/office/drawing/2014/main" id="{E06FCD0C-CF40-D44F-600B-C9B36E760D6A}"/>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33" name="Google Shape;6068;p67">
              <a:extLst>
                <a:ext uri="{FF2B5EF4-FFF2-40B4-BE49-F238E27FC236}">
                  <a16:creationId xmlns:a16="http://schemas.microsoft.com/office/drawing/2014/main" id="{B9F25194-E358-DAB1-500A-B8C500DDA56B}"/>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34" name="Google Shape;5976;p67">
            <a:extLst>
              <a:ext uri="{FF2B5EF4-FFF2-40B4-BE49-F238E27FC236}">
                <a16:creationId xmlns:a16="http://schemas.microsoft.com/office/drawing/2014/main" id="{35DAD696-83EF-750D-FE2E-A652687606B5}"/>
              </a:ext>
            </a:extLst>
          </p:cNvPr>
          <p:cNvGrpSpPr/>
          <p:nvPr/>
        </p:nvGrpSpPr>
        <p:grpSpPr>
          <a:xfrm>
            <a:off x="4399886" y="5618927"/>
            <a:ext cx="495396" cy="442068"/>
            <a:chOff x="3299914" y="4214195"/>
            <a:chExt cx="371547" cy="331551"/>
          </a:xfrm>
          <a:solidFill>
            <a:schemeClr val="bg1">
              <a:lumMod val="50000"/>
            </a:schemeClr>
          </a:solidFill>
        </p:grpSpPr>
        <p:sp>
          <p:nvSpPr>
            <p:cNvPr id="35" name="Google Shape;5977;p67">
              <a:extLst>
                <a:ext uri="{FF2B5EF4-FFF2-40B4-BE49-F238E27FC236}">
                  <a16:creationId xmlns:a16="http://schemas.microsoft.com/office/drawing/2014/main" id="{63714179-DB2A-2C13-BF7E-5FDF2DCC5FCC}"/>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36" name="Google Shape;5978;p67">
              <a:extLst>
                <a:ext uri="{FF2B5EF4-FFF2-40B4-BE49-F238E27FC236}">
                  <a16:creationId xmlns:a16="http://schemas.microsoft.com/office/drawing/2014/main" id="{297E1AF6-D7BC-B23B-B1B2-DC283AD269B7}"/>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37" name="Google Shape;5979;p67">
              <a:extLst>
                <a:ext uri="{FF2B5EF4-FFF2-40B4-BE49-F238E27FC236}">
                  <a16:creationId xmlns:a16="http://schemas.microsoft.com/office/drawing/2014/main" id="{779A9460-2550-58A0-DA72-94136E064E9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38" name="Google Shape;5989;p67">
            <a:extLst>
              <a:ext uri="{FF2B5EF4-FFF2-40B4-BE49-F238E27FC236}">
                <a16:creationId xmlns:a16="http://schemas.microsoft.com/office/drawing/2014/main" id="{711592ED-5FAE-4787-6195-935807F95BD1}"/>
              </a:ext>
            </a:extLst>
          </p:cNvPr>
          <p:cNvGrpSpPr/>
          <p:nvPr/>
        </p:nvGrpSpPr>
        <p:grpSpPr>
          <a:xfrm>
            <a:off x="8432705" y="5501956"/>
            <a:ext cx="496544" cy="485827"/>
            <a:chOff x="6324529" y="4126467"/>
            <a:chExt cx="372408" cy="364370"/>
          </a:xfrm>
          <a:solidFill>
            <a:schemeClr val="bg1">
              <a:lumMod val="50000"/>
            </a:schemeClr>
          </a:solidFill>
        </p:grpSpPr>
        <p:sp>
          <p:nvSpPr>
            <p:cNvPr id="39" name="Google Shape;5990;p67">
              <a:extLst>
                <a:ext uri="{FF2B5EF4-FFF2-40B4-BE49-F238E27FC236}">
                  <a16:creationId xmlns:a16="http://schemas.microsoft.com/office/drawing/2014/main" id="{2F3BE1F1-BD4A-F80C-9CD4-5F45DBF787CD}"/>
                </a:ext>
              </a:extLst>
            </p:cNvPr>
            <p:cNvSpPr/>
            <p:nvPr/>
          </p:nvSpPr>
          <p:spPr>
            <a:xfrm>
              <a:off x="6440210" y="4126467"/>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40" name="Google Shape;5991;p67">
              <a:extLst>
                <a:ext uri="{FF2B5EF4-FFF2-40B4-BE49-F238E27FC236}">
                  <a16:creationId xmlns:a16="http://schemas.microsoft.com/office/drawing/2014/main" id="{9B722EEA-AA1C-0014-A8D8-8792DC677772}"/>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41" name="Google Shape;5992;p67">
              <a:extLst>
                <a:ext uri="{FF2B5EF4-FFF2-40B4-BE49-F238E27FC236}">
                  <a16:creationId xmlns:a16="http://schemas.microsoft.com/office/drawing/2014/main" id="{CE777E69-19C3-0E55-35C9-20AE3E56DEDD}"/>
                </a:ext>
              </a:extLst>
            </p:cNvPr>
            <p:cNvSpPr/>
            <p:nvPr/>
          </p:nvSpPr>
          <p:spPr>
            <a:xfrm>
              <a:off x="6324529" y="4198568"/>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42" name="Google Shape;6007;p67">
            <a:extLst>
              <a:ext uri="{FF2B5EF4-FFF2-40B4-BE49-F238E27FC236}">
                <a16:creationId xmlns:a16="http://schemas.microsoft.com/office/drawing/2014/main" id="{35DE0E5C-7125-841C-721C-8BFD06CEF55B}"/>
              </a:ext>
            </a:extLst>
          </p:cNvPr>
          <p:cNvGrpSpPr/>
          <p:nvPr/>
        </p:nvGrpSpPr>
        <p:grpSpPr>
          <a:xfrm>
            <a:off x="5285549" y="5542727"/>
            <a:ext cx="469684" cy="475695"/>
            <a:chOff x="3964161" y="4157045"/>
            <a:chExt cx="352263" cy="356771"/>
          </a:xfrm>
          <a:solidFill>
            <a:schemeClr val="bg1">
              <a:lumMod val="50000"/>
            </a:schemeClr>
          </a:solidFill>
        </p:grpSpPr>
        <p:sp>
          <p:nvSpPr>
            <p:cNvPr id="43" name="Google Shape;6008;p67">
              <a:extLst>
                <a:ext uri="{FF2B5EF4-FFF2-40B4-BE49-F238E27FC236}">
                  <a16:creationId xmlns:a16="http://schemas.microsoft.com/office/drawing/2014/main" id="{27E54F75-AD99-403F-A08B-D89B3F7256CE}"/>
                </a:ext>
              </a:extLst>
            </p:cNvPr>
            <p:cNvSpPr/>
            <p:nvPr/>
          </p:nvSpPr>
          <p:spPr>
            <a:xfrm>
              <a:off x="3964161"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44" name="Google Shape;6009;p67">
              <a:extLst>
                <a:ext uri="{FF2B5EF4-FFF2-40B4-BE49-F238E27FC236}">
                  <a16:creationId xmlns:a16="http://schemas.microsoft.com/office/drawing/2014/main" id="{A2A4CD92-C24F-AA65-D50D-16AAF72B3A5C}"/>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45" name="Google Shape;6018;p67">
            <a:extLst>
              <a:ext uri="{FF2B5EF4-FFF2-40B4-BE49-F238E27FC236}">
                <a16:creationId xmlns:a16="http://schemas.microsoft.com/office/drawing/2014/main" id="{610AB40F-2E9C-D239-EFED-38F60E7B5425}"/>
              </a:ext>
            </a:extLst>
          </p:cNvPr>
          <p:cNvGrpSpPr/>
          <p:nvPr/>
        </p:nvGrpSpPr>
        <p:grpSpPr>
          <a:xfrm>
            <a:off x="10221236" y="5564684"/>
            <a:ext cx="486936" cy="443557"/>
            <a:chOff x="7665927" y="4173513"/>
            <a:chExt cx="365202" cy="332668"/>
          </a:xfrm>
          <a:solidFill>
            <a:schemeClr val="bg1">
              <a:lumMod val="50000"/>
            </a:schemeClr>
          </a:solidFill>
        </p:grpSpPr>
        <p:sp>
          <p:nvSpPr>
            <p:cNvPr id="46" name="Google Shape;6019;p67">
              <a:extLst>
                <a:ext uri="{FF2B5EF4-FFF2-40B4-BE49-F238E27FC236}">
                  <a16:creationId xmlns:a16="http://schemas.microsoft.com/office/drawing/2014/main" id="{F3980181-E2DB-8AD5-4ACD-E3182BEE57AC}"/>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47" name="Google Shape;6020;p67">
              <a:extLst>
                <a:ext uri="{FF2B5EF4-FFF2-40B4-BE49-F238E27FC236}">
                  <a16:creationId xmlns:a16="http://schemas.microsoft.com/office/drawing/2014/main" id="{4AC161ED-A27C-7858-44B3-1ECBB2147FD4}"/>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48" name="Google Shape;6021;p67">
              <a:extLst>
                <a:ext uri="{FF2B5EF4-FFF2-40B4-BE49-F238E27FC236}">
                  <a16:creationId xmlns:a16="http://schemas.microsoft.com/office/drawing/2014/main" id="{2F698EFE-BBC0-A7BF-C69B-BB84F605A86C}"/>
                </a:ext>
              </a:extLst>
            </p:cNvPr>
            <p:cNvSpPr/>
            <p:nvPr/>
          </p:nvSpPr>
          <p:spPr>
            <a:xfrm>
              <a:off x="7985912" y="4292833"/>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49" name="Google Shape;6022;p67">
              <a:extLst>
                <a:ext uri="{FF2B5EF4-FFF2-40B4-BE49-F238E27FC236}">
                  <a16:creationId xmlns:a16="http://schemas.microsoft.com/office/drawing/2014/main" id="{CF64947F-E78D-9D11-6BFF-ECBAF1DAD0D8}"/>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50" name="Google Shape;6023;p67">
              <a:extLst>
                <a:ext uri="{FF2B5EF4-FFF2-40B4-BE49-F238E27FC236}">
                  <a16:creationId xmlns:a16="http://schemas.microsoft.com/office/drawing/2014/main" id="{E3D461E6-E88F-43F3-5D1E-A6A63FAFC727}"/>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51" name="Google Shape;6024;p67">
              <a:extLst>
                <a:ext uri="{FF2B5EF4-FFF2-40B4-BE49-F238E27FC236}">
                  <a16:creationId xmlns:a16="http://schemas.microsoft.com/office/drawing/2014/main" id="{4CC53B91-EDFC-49B1-DDED-35709FF588FA}"/>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52" name="Google Shape;6025;p67">
              <a:extLst>
                <a:ext uri="{FF2B5EF4-FFF2-40B4-BE49-F238E27FC236}">
                  <a16:creationId xmlns:a16="http://schemas.microsoft.com/office/drawing/2014/main" id="{A6183F1E-3D59-DFD3-BA4A-A562849E6DB1}"/>
                </a:ext>
              </a:extLst>
            </p:cNvPr>
            <p:cNvSpPr/>
            <p:nvPr/>
          </p:nvSpPr>
          <p:spPr>
            <a:xfrm>
              <a:off x="7665927" y="4411239"/>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3"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sp>
        <p:nvSpPr>
          <p:cNvPr id="53" name="Google Shape;6043;p67">
            <a:extLst>
              <a:ext uri="{FF2B5EF4-FFF2-40B4-BE49-F238E27FC236}">
                <a16:creationId xmlns:a16="http://schemas.microsoft.com/office/drawing/2014/main" id="{AFB9F3E2-1386-DB3E-72DF-A72509710DB5}"/>
              </a:ext>
            </a:extLst>
          </p:cNvPr>
          <p:cNvSpPr/>
          <p:nvPr/>
        </p:nvSpPr>
        <p:spPr>
          <a:xfrm>
            <a:off x="6077469"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nvGrpSpPr>
          <p:cNvPr id="54" name="Google Shape;6052;p67">
            <a:extLst>
              <a:ext uri="{FF2B5EF4-FFF2-40B4-BE49-F238E27FC236}">
                <a16:creationId xmlns:a16="http://schemas.microsoft.com/office/drawing/2014/main" id="{3FE96487-E87A-7D69-3FB7-27A8165A83CB}"/>
              </a:ext>
            </a:extLst>
          </p:cNvPr>
          <p:cNvGrpSpPr/>
          <p:nvPr/>
        </p:nvGrpSpPr>
        <p:grpSpPr>
          <a:xfrm>
            <a:off x="11105266" y="5521086"/>
            <a:ext cx="476109" cy="484535"/>
            <a:chOff x="8328949" y="4140814"/>
            <a:chExt cx="357082" cy="363401"/>
          </a:xfrm>
          <a:solidFill>
            <a:schemeClr val="bg1">
              <a:lumMod val="50000"/>
            </a:schemeClr>
          </a:solidFill>
        </p:grpSpPr>
        <p:sp>
          <p:nvSpPr>
            <p:cNvPr id="55" name="Google Shape;6053;p67">
              <a:extLst>
                <a:ext uri="{FF2B5EF4-FFF2-40B4-BE49-F238E27FC236}">
                  <a16:creationId xmlns:a16="http://schemas.microsoft.com/office/drawing/2014/main" id="{24B479A2-ABAF-094E-6C79-1DAAAB5D4EB2}"/>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56" name="Google Shape;6054;p67">
              <a:extLst>
                <a:ext uri="{FF2B5EF4-FFF2-40B4-BE49-F238E27FC236}">
                  <a16:creationId xmlns:a16="http://schemas.microsoft.com/office/drawing/2014/main" id="{744F2784-C100-1142-03EC-F80168932663}"/>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57" name="Google Shape;6055;p67">
              <a:extLst>
                <a:ext uri="{FF2B5EF4-FFF2-40B4-BE49-F238E27FC236}">
                  <a16:creationId xmlns:a16="http://schemas.microsoft.com/office/drawing/2014/main" id="{366DF75E-4DA1-607E-56EA-C4532A47513D}"/>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58" name="Google Shape;6078;p67">
            <a:extLst>
              <a:ext uri="{FF2B5EF4-FFF2-40B4-BE49-F238E27FC236}">
                <a16:creationId xmlns:a16="http://schemas.microsoft.com/office/drawing/2014/main" id="{F68B574B-84D2-938F-DB2E-57950653ADD5}"/>
              </a:ext>
            </a:extLst>
          </p:cNvPr>
          <p:cNvGrpSpPr/>
          <p:nvPr/>
        </p:nvGrpSpPr>
        <p:grpSpPr>
          <a:xfrm>
            <a:off x="6835005" y="5544799"/>
            <a:ext cx="486936" cy="484533"/>
            <a:chOff x="5126254" y="4158599"/>
            <a:chExt cx="365202" cy="363400"/>
          </a:xfrm>
          <a:solidFill>
            <a:schemeClr val="bg1">
              <a:lumMod val="50000"/>
            </a:schemeClr>
          </a:solidFill>
        </p:grpSpPr>
        <p:sp>
          <p:nvSpPr>
            <p:cNvPr id="59" name="Google Shape;6079;p67">
              <a:extLst>
                <a:ext uri="{FF2B5EF4-FFF2-40B4-BE49-F238E27FC236}">
                  <a16:creationId xmlns:a16="http://schemas.microsoft.com/office/drawing/2014/main" id="{986957AD-4CA7-A365-E043-D63D98BEA87D}"/>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6"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60" name="Google Shape;6080;p67">
              <a:extLst>
                <a:ext uri="{FF2B5EF4-FFF2-40B4-BE49-F238E27FC236}">
                  <a16:creationId xmlns:a16="http://schemas.microsoft.com/office/drawing/2014/main" id="{B053A66B-56A4-D2FA-B0B5-5D81160E93C5}"/>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61" name="Google Shape;6081;p67">
              <a:extLst>
                <a:ext uri="{FF2B5EF4-FFF2-40B4-BE49-F238E27FC236}">
                  <a16:creationId xmlns:a16="http://schemas.microsoft.com/office/drawing/2014/main" id="{C44C34AA-F38A-3283-1373-176851A55FA1}"/>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62" name="Google Shape;6082;p67">
              <a:extLst>
                <a:ext uri="{FF2B5EF4-FFF2-40B4-BE49-F238E27FC236}">
                  <a16:creationId xmlns:a16="http://schemas.microsoft.com/office/drawing/2014/main" id="{61986606-09A8-6377-AF71-BBC77DAF7036}"/>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63" name="Google Shape;6110;p67">
            <a:extLst>
              <a:ext uri="{FF2B5EF4-FFF2-40B4-BE49-F238E27FC236}">
                <a16:creationId xmlns:a16="http://schemas.microsoft.com/office/drawing/2014/main" id="{3AE1110F-D2D6-E5F5-3ADD-647D2E85DA23}"/>
              </a:ext>
            </a:extLst>
          </p:cNvPr>
          <p:cNvGrpSpPr/>
          <p:nvPr/>
        </p:nvGrpSpPr>
        <p:grpSpPr>
          <a:xfrm>
            <a:off x="7644055" y="5591324"/>
            <a:ext cx="483339" cy="378488"/>
            <a:chOff x="5733041" y="4193493"/>
            <a:chExt cx="362504" cy="283866"/>
          </a:xfrm>
          <a:solidFill>
            <a:schemeClr val="bg1">
              <a:lumMod val="50000"/>
            </a:schemeClr>
          </a:solidFill>
        </p:grpSpPr>
        <p:sp>
          <p:nvSpPr>
            <p:cNvPr id="64" name="Google Shape;6111;p67">
              <a:extLst>
                <a:ext uri="{FF2B5EF4-FFF2-40B4-BE49-F238E27FC236}">
                  <a16:creationId xmlns:a16="http://schemas.microsoft.com/office/drawing/2014/main" id="{30EE05AA-2F82-079F-63A0-0022B349DA0E}"/>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65" name="Google Shape;6112;p67">
              <a:extLst>
                <a:ext uri="{FF2B5EF4-FFF2-40B4-BE49-F238E27FC236}">
                  <a16:creationId xmlns:a16="http://schemas.microsoft.com/office/drawing/2014/main" id="{246E52B8-A047-1E8F-DB4B-306C778F3448}"/>
                </a:ext>
              </a:extLst>
            </p:cNvPr>
            <p:cNvSpPr/>
            <p:nvPr/>
          </p:nvSpPr>
          <p:spPr>
            <a:xfrm>
              <a:off x="5755645"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66" name="Google Shape;5972;p67">
            <a:extLst>
              <a:ext uri="{FF2B5EF4-FFF2-40B4-BE49-F238E27FC236}">
                <a16:creationId xmlns:a16="http://schemas.microsoft.com/office/drawing/2014/main" id="{2D232255-A11B-0279-9D01-55997B372C05}"/>
              </a:ext>
            </a:extLst>
          </p:cNvPr>
          <p:cNvGrpSpPr/>
          <p:nvPr/>
        </p:nvGrpSpPr>
        <p:grpSpPr>
          <a:xfrm>
            <a:off x="5231490" y="2522330"/>
            <a:ext cx="480669" cy="552943"/>
            <a:chOff x="3923617" y="1891747"/>
            <a:chExt cx="360502" cy="414707"/>
          </a:xfrm>
          <a:solidFill>
            <a:schemeClr val="bg1">
              <a:lumMod val="50000"/>
            </a:schemeClr>
          </a:solidFill>
        </p:grpSpPr>
        <p:sp>
          <p:nvSpPr>
            <p:cNvPr id="67" name="Google Shape;5973;p67">
              <a:extLst>
                <a:ext uri="{FF2B5EF4-FFF2-40B4-BE49-F238E27FC236}">
                  <a16:creationId xmlns:a16="http://schemas.microsoft.com/office/drawing/2014/main" id="{06F8872C-CCF3-D42C-7158-35557CB55ED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68" name="Google Shape;5974;p67">
              <a:extLst>
                <a:ext uri="{FF2B5EF4-FFF2-40B4-BE49-F238E27FC236}">
                  <a16:creationId xmlns:a16="http://schemas.microsoft.com/office/drawing/2014/main" id="{41D60B20-95B7-A26D-209A-EAA603688BE8}"/>
                </a:ext>
              </a:extLst>
            </p:cNvPr>
            <p:cNvSpPr/>
            <p:nvPr/>
          </p:nvSpPr>
          <p:spPr>
            <a:xfrm>
              <a:off x="3923617" y="2197650"/>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69" name="Google Shape;5975;p67">
              <a:extLst>
                <a:ext uri="{FF2B5EF4-FFF2-40B4-BE49-F238E27FC236}">
                  <a16:creationId xmlns:a16="http://schemas.microsoft.com/office/drawing/2014/main" id="{C852D0F1-3B78-42B8-44E3-43A9FB4A7820}"/>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70" name="Google Shape;5984;p67">
            <a:extLst>
              <a:ext uri="{FF2B5EF4-FFF2-40B4-BE49-F238E27FC236}">
                <a16:creationId xmlns:a16="http://schemas.microsoft.com/office/drawing/2014/main" id="{0274F914-CEC0-1F85-5AC0-A3327C3706E5}"/>
              </a:ext>
            </a:extLst>
          </p:cNvPr>
          <p:cNvGrpSpPr/>
          <p:nvPr/>
        </p:nvGrpSpPr>
        <p:grpSpPr>
          <a:xfrm>
            <a:off x="9324637" y="2518245"/>
            <a:ext cx="554833" cy="553467"/>
            <a:chOff x="6993477" y="1888684"/>
            <a:chExt cx="416125" cy="415100"/>
          </a:xfrm>
          <a:solidFill>
            <a:schemeClr val="bg1">
              <a:lumMod val="50000"/>
            </a:schemeClr>
          </a:solidFill>
        </p:grpSpPr>
        <p:sp>
          <p:nvSpPr>
            <p:cNvPr id="71" name="Google Shape;5985;p67">
              <a:extLst>
                <a:ext uri="{FF2B5EF4-FFF2-40B4-BE49-F238E27FC236}">
                  <a16:creationId xmlns:a16="http://schemas.microsoft.com/office/drawing/2014/main" id="{8EB6514A-C851-2170-7492-06C75690F196}"/>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72" name="Google Shape;5986;p67">
              <a:extLst>
                <a:ext uri="{FF2B5EF4-FFF2-40B4-BE49-F238E27FC236}">
                  <a16:creationId xmlns:a16="http://schemas.microsoft.com/office/drawing/2014/main" id="{98332A70-04BC-530C-BA18-74043E803962}"/>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73" name="Google Shape;5987;p67">
              <a:extLst>
                <a:ext uri="{FF2B5EF4-FFF2-40B4-BE49-F238E27FC236}">
                  <a16:creationId xmlns:a16="http://schemas.microsoft.com/office/drawing/2014/main" id="{58EC9F7C-0F81-43A5-1205-CF36B1EA2136}"/>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74" name="Google Shape;5988;p67">
              <a:extLst>
                <a:ext uri="{FF2B5EF4-FFF2-40B4-BE49-F238E27FC236}">
                  <a16:creationId xmlns:a16="http://schemas.microsoft.com/office/drawing/2014/main" id="{C2C29746-42AA-693D-B38A-813EACA937FB}"/>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75" name="Google Shape;6002;p67">
            <a:extLst>
              <a:ext uri="{FF2B5EF4-FFF2-40B4-BE49-F238E27FC236}">
                <a16:creationId xmlns:a16="http://schemas.microsoft.com/office/drawing/2014/main" id="{6944C3A4-352D-820D-5052-61A4B75E4225}"/>
              </a:ext>
            </a:extLst>
          </p:cNvPr>
          <p:cNvGrpSpPr/>
          <p:nvPr/>
        </p:nvGrpSpPr>
        <p:grpSpPr>
          <a:xfrm>
            <a:off x="6093086" y="2522329"/>
            <a:ext cx="640957" cy="553467"/>
            <a:chOff x="4569814" y="1891747"/>
            <a:chExt cx="480718" cy="415100"/>
          </a:xfrm>
          <a:solidFill>
            <a:schemeClr val="bg1">
              <a:lumMod val="50000"/>
            </a:schemeClr>
          </a:solidFill>
        </p:grpSpPr>
        <p:sp>
          <p:nvSpPr>
            <p:cNvPr id="76" name="Google Shape;6003;p67">
              <a:extLst>
                <a:ext uri="{FF2B5EF4-FFF2-40B4-BE49-F238E27FC236}">
                  <a16:creationId xmlns:a16="http://schemas.microsoft.com/office/drawing/2014/main" id="{A9B319B5-7DF3-93AD-1B79-7040CE739831}"/>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77" name="Google Shape;6004;p67">
              <a:extLst>
                <a:ext uri="{FF2B5EF4-FFF2-40B4-BE49-F238E27FC236}">
                  <a16:creationId xmlns:a16="http://schemas.microsoft.com/office/drawing/2014/main" id="{1989C276-1461-E3B1-262C-1EEC77AD6F6A}"/>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78" name="Google Shape;6005;p67">
              <a:extLst>
                <a:ext uri="{FF2B5EF4-FFF2-40B4-BE49-F238E27FC236}">
                  <a16:creationId xmlns:a16="http://schemas.microsoft.com/office/drawing/2014/main" id="{7B690F41-DE54-CF11-2FC4-283A8A045FAC}"/>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79" name="Google Shape;6006;p67">
              <a:extLst>
                <a:ext uri="{FF2B5EF4-FFF2-40B4-BE49-F238E27FC236}">
                  <a16:creationId xmlns:a16="http://schemas.microsoft.com/office/drawing/2014/main" id="{3D216AA0-2CA9-C093-51AB-8EACC91BC2F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80" name="Google Shape;6011;p67">
            <a:extLst>
              <a:ext uri="{FF2B5EF4-FFF2-40B4-BE49-F238E27FC236}">
                <a16:creationId xmlns:a16="http://schemas.microsoft.com/office/drawing/2014/main" id="{B5EDE94B-7520-068B-D5DC-CFBC433759AA}"/>
              </a:ext>
            </a:extLst>
          </p:cNvPr>
          <p:cNvGrpSpPr/>
          <p:nvPr/>
        </p:nvGrpSpPr>
        <p:grpSpPr>
          <a:xfrm>
            <a:off x="10113533" y="2490021"/>
            <a:ext cx="562489" cy="552639"/>
            <a:chOff x="7585149" y="1867515"/>
            <a:chExt cx="421867" cy="414479"/>
          </a:xfrm>
          <a:solidFill>
            <a:schemeClr val="bg1">
              <a:lumMod val="50000"/>
            </a:schemeClr>
          </a:solidFill>
        </p:grpSpPr>
        <p:sp>
          <p:nvSpPr>
            <p:cNvPr id="81" name="Google Shape;6012;p67">
              <a:extLst>
                <a:ext uri="{FF2B5EF4-FFF2-40B4-BE49-F238E27FC236}">
                  <a16:creationId xmlns:a16="http://schemas.microsoft.com/office/drawing/2014/main" id="{02E9D945-7F5C-B5B9-295D-27E8969E8441}"/>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82" name="Google Shape;6013;p67">
              <a:extLst>
                <a:ext uri="{FF2B5EF4-FFF2-40B4-BE49-F238E27FC236}">
                  <a16:creationId xmlns:a16="http://schemas.microsoft.com/office/drawing/2014/main" id="{15B3928F-C8B2-2044-08C1-913BC5E08A22}"/>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83" name="Google Shape;6014;p67">
              <a:extLst>
                <a:ext uri="{FF2B5EF4-FFF2-40B4-BE49-F238E27FC236}">
                  <a16:creationId xmlns:a16="http://schemas.microsoft.com/office/drawing/2014/main" id="{14BD70DC-1B17-3FC1-46ED-784B4E71503A}"/>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84" name="Google Shape;6015;p67">
              <a:extLst>
                <a:ext uri="{FF2B5EF4-FFF2-40B4-BE49-F238E27FC236}">
                  <a16:creationId xmlns:a16="http://schemas.microsoft.com/office/drawing/2014/main" id="{544B9F5D-E517-6682-45C9-4D95AD6C9D24}"/>
                </a:ext>
              </a:extLst>
            </p:cNvPr>
            <p:cNvSpPr/>
            <p:nvPr/>
          </p:nvSpPr>
          <p:spPr>
            <a:xfrm>
              <a:off x="7892104" y="216978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85" name="Google Shape;6016;p67">
              <a:extLst>
                <a:ext uri="{FF2B5EF4-FFF2-40B4-BE49-F238E27FC236}">
                  <a16:creationId xmlns:a16="http://schemas.microsoft.com/office/drawing/2014/main" id="{738A5D92-65B7-42FC-C2E3-C79182264DDA}"/>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86" name="Google Shape;6017;p67">
              <a:extLst>
                <a:ext uri="{FF2B5EF4-FFF2-40B4-BE49-F238E27FC236}">
                  <a16:creationId xmlns:a16="http://schemas.microsoft.com/office/drawing/2014/main" id="{704B3A6D-2AE1-C145-58BF-DE27912EC37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6" h="3513">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sp>
        <p:nvSpPr>
          <p:cNvPr id="87" name="Google Shape;6042;p67">
            <a:extLst>
              <a:ext uri="{FF2B5EF4-FFF2-40B4-BE49-F238E27FC236}">
                <a16:creationId xmlns:a16="http://schemas.microsoft.com/office/drawing/2014/main" id="{44450D74-122E-5416-F21B-879B82169AE0}"/>
              </a:ext>
            </a:extLst>
          </p:cNvPr>
          <p:cNvSpPr/>
          <p:nvPr/>
        </p:nvSpPr>
        <p:spPr>
          <a:xfrm>
            <a:off x="6935784" y="2523415"/>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nvGrpSpPr>
          <p:cNvPr id="88" name="Google Shape;6047;p67">
            <a:extLst>
              <a:ext uri="{FF2B5EF4-FFF2-40B4-BE49-F238E27FC236}">
                <a16:creationId xmlns:a16="http://schemas.microsoft.com/office/drawing/2014/main" id="{DAE1174C-8989-519E-78E9-14BEB0600222}"/>
              </a:ext>
            </a:extLst>
          </p:cNvPr>
          <p:cNvGrpSpPr/>
          <p:nvPr/>
        </p:nvGrpSpPr>
        <p:grpSpPr>
          <a:xfrm>
            <a:off x="10973885" y="2490313"/>
            <a:ext cx="553468" cy="504040"/>
            <a:chOff x="8230413" y="1867735"/>
            <a:chExt cx="415101" cy="378030"/>
          </a:xfrm>
          <a:solidFill>
            <a:schemeClr val="bg1">
              <a:lumMod val="50000"/>
            </a:schemeClr>
          </a:solidFill>
        </p:grpSpPr>
        <p:sp>
          <p:nvSpPr>
            <p:cNvPr id="89" name="Google Shape;6048;p67">
              <a:extLst>
                <a:ext uri="{FF2B5EF4-FFF2-40B4-BE49-F238E27FC236}">
                  <a16:creationId xmlns:a16="http://schemas.microsoft.com/office/drawing/2014/main" id="{EBFEA4C0-4A3B-D8B7-302C-5AA246B5C1E2}"/>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0" name="Google Shape;6049;p67">
              <a:extLst>
                <a:ext uri="{FF2B5EF4-FFF2-40B4-BE49-F238E27FC236}">
                  <a16:creationId xmlns:a16="http://schemas.microsoft.com/office/drawing/2014/main" id="{FF458FAD-BAB9-3AA6-4607-F9A9DD888C15}"/>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1" name="Google Shape;6050;p67">
              <a:extLst>
                <a:ext uri="{FF2B5EF4-FFF2-40B4-BE49-F238E27FC236}">
                  <a16:creationId xmlns:a16="http://schemas.microsoft.com/office/drawing/2014/main" id="{1CC63469-0D06-20B5-B5DF-2ACD7FC701C2}"/>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2" name="Google Shape;6051;p67">
              <a:extLst>
                <a:ext uri="{FF2B5EF4-FFF2-40B4-BE49-F238E27FC236}">
                  <a16:creationId xmlns:a16="http://schemas.microsoft.com/office/drawing/2014/main" id="{0E64C668-4913-235A-70D4-99DF6FF21EBD}"/>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93" name="Google Shape;6072;p67">
            <a:extLst>
              <a:ext uri="{FF2B5EF4-FFF2-40B4-BE49-F238E27FC236}">
                <a16:creationId xmlns:a16="http://schemas.microsoft.com/office/drawing/2014/main" id="{FF6BC8EE-8615-47C6-97A2-9EA078AEC705}"/>
              </a:ext>
            </a:extLst>
          </p:cNvPr>
          <p:cNvGrpSpPr/>
          <p:nvPr/>
        </p:nvGrpSpPr>
        <p:grpSpPr>
          <a:xfrm>
            <a:off x="7701991" y="2496469"/>
            <a:ext cx="553504" cy="553163"/>
            <a:chOff x="5776493" y="1872352"/>
            <a:chExt cx="415128" cy="414872"/>
          </a:xfrm>
          <a:solidFill>
            <a:schemeClr val="bg1">
              <a:lumMod val="50000"/>
            </a:schemeClr>
          </a:solidFill>
        </p:grpSpPr>
        <p:sp>
          <p:nvSpPr>
            <p:cNvPr id="94" name="Google Shape;6073;p67">
              <a:extLst>
                <a:ext uri="{FF2B5EF4-FFF2-40B4-BE49-F238E27FC236}">
                  <a16:creationId xmlns:a16="http://schemas.microsoft.com/office/drawing/2014/main" id="{E0ADC0A7-3ECA-6A8D-393D-9F7751FC4CBB}"/>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0"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5" name="Google Shape;6074;p67">
              <a:extLst>
                <a:ext uri="{FF2B5EF4-FFF2-40B4-BE49-F238E27FC236}">
                  <a16:creationId xmlns:a16="http://schemas.microsoft.com/office/drawing/2014/main" id="{FF7650D9-D5D5-78CC-FEA1-9AAE4D1DEBE4}"/>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0"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6" name="Google Shape;6075;p67">
              <a:extLst>
                <a:ext uri="{FF2B5EF4-FFF2-40B4-BE49-F238E27FC236}">
                  <a16:creationId xmlns:a16="http://schemas.microsoft.com/office/drawing/2014/main" id="{42C0130F-90BE-E932-C45A-5BA4D5CC9FB5}"/>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19"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7" name="Google Shape;6076;p67">
              <a:extLst>
                <a:ext uri="{FF2B5EF4-FFF2-40B4-BE49-F238E27FC236}">
                  <a16:creationId xmlns:a16="http://schemas.microsoft.com/office/drawing/2014/main" id="{D401F8D4-8C23-12FB-93E5-3EDD5B9A2399}"/>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98" name="Google Shape;6077;p67">
              <a:extLst>
                <a:ext uri="{FF2B5EF4-FFF2-40B4-BE49-F238E27FC236}">
                  <a16:creationId xmlns:a16="http://schemas.microsoft.com/office/drawing/2014/main" id="{587A1679-2DEB-BDD2-356F-09C785C2E43B}"/>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99" name="Google Shape;6107;p67">
            <a:extLst>
              <a:ext uri="{FF2B5EF4-FFF2-40B4-BE49-F238E27FC236}">
                <a16:creationId xmlns:a16="http://schemas.microsoft.com/office/drawing/2014/main" id="{C7478DBC-88ED-110E-3DBC-D0CD181DA9CE}"/>
              </a:ext>
            </a:extLst>
          </p:cNvPr>
          <p:cNvGrpSpPr/>
          <p:nvPr/>
        </p:nvGrpSpPr>
        <p:grpSpPr>
          <a:xfrm>
            <a:off x="8529352" y="2475147"/>
            <a:ext cx="557600" cy="550760"/>
            <a:chOff x="6397014" y="1856360"/>
            <a:chExt cx="418200" cy="413070"/>
          </a:xfrm>
          <a:solidFill>
            <a:schemeClr val="bg1">
              <a:lumMod val="50000"/>
            </a:schemeClr>
          </a:solidFill>
        </p:grpSpPr>
        <p:sp>
          <p:nvSpPr>
            <p:cNvPr id="100" name="Google Shape;6108;p67">
              <a:extLst>
                <a:ext uri="{FF2B5EF4-FFF2-40B4-BE49-F238E27FC236}">
                  <a16:creationId xmlns:a16="http://schemas.microsoft.com/office/drawing/2014/main" id="{0A37378B-CAD0-EA7B-4D72-0CA7D1CA6577}"/>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01" name="Google Shape;6109;p67">
              <a:extLst>
                <a:ext uri="{FF2B5EF4-FFF2-40B4-BE49-F238E27FC236}">
                  <a16:creationId xmlns:a16="http://schemas.microsoft.com/office/drawing/2014/main" id="{5E6E9883-8BDC-7C26-3B3D-45936A6C6F91}"/>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102" name="Google Shape;5593;p66">
            <a:extLst>
              <a:ext uri="{FF2B5EF4-FFF2-40B4-BE49-F238E27FC236}">
                <a16:creationId xmlns:a16="http://schemas.microsoft.com/office/drawing/2014/main" id="{E0628178-CA10-CA88-7C07-19A98AF575BF}"/>
              </a:ext>
            </a:extLst>
          </p:cNvPr>
          <p:cNvGrpSpPr/>
          <p:nvPr/>
        </p:nvGrpSpPr>
        <p:grpSpPr>
          <a:xfrm>
            <a:off x="5180721" y="3466332"/>
            <a:ext cx="669096" cy="669097"/>
            <a:chOff x="3885541" y="2599748"/>
            <a:chExt cx="501822" cy="501823"/>
          </a:xfrm>
          <a:solidFill>
            <a:schemeClr val="bg1">
              <a:lumMod val="50000"/>
            </a:schemeClr>
          </a:solidFill>
        </p:grpSpPr>
        <p:sp>
          <p:nvSpPr>
            <p:cNvPr id="103" name="Google Shape;5594;p66">
              <a:extLst>
                <a:ext uri="{FF2B5EF4-FFF2-40B4-BE49-F238E27FC236}">
                  <a16:creationId xmlns:a16="http://schemas.microsoft.com/office/drawing/2014/main" id="{F60A84F2-8279-A7D4-BF26-7FDE7DF624EB}"/>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4"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04" name="Google Shape;5595;p66">
              <a:extLst>
                <a:ext uri="{FF2B5EF4-FFF2-40B4-BE49-F238E27FC236}">
                  <a16:creationId xmlns:a16="http://schemas.microsoft.com/office/drawing/2014/main" id="{10FD2287-0F6C-1C7B-B188-385BB8CC5F16}"/>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105" name="Google Shape;5596;p66">
            <a:extLst>
              <a:ext uri="{FF2B5EF4-FFF2-40B4-BE49-F238E27FC236}">
                <a16:creationId xmlns:a16="http://schemas.microsoft.com/office/drawing/2014/main" id="{26353665-232D-7A9B-4B18-8F1B66D92994}"/>
              </a:ext>
            </a:extLst>
          </p:cNvPr>
          <p:cNvGrpSpPr/>
          <p:nvPr/>
        </p:nvGrpSpPr>
        <p:grpSpPr>
          <a:xfrm>
            <a:off x="6907682" y="3560869"/>
            <a:ext cx="526693" cy="526695"/>
            <a:chOff x="5180761" y="2670651"/>
            <a:chExt cx="395020" cy="395021"/>
          </a:xfrm>
          <a:solidFill>
            <a:schemeClr val="bg1">
              <a:lumMod val="50000"/>
            </a:schemeClr>
          </a:solidFill>
        </p:grpSpPr>
        <p:sp>
          <p:nvSpPr>
            <p:cNvPr id="106" name="Google Shape;5597;p66">
              <a:extLst>
                <a:ext uri="{FF2B5EF4-FFF2-40B4-BE49-F238E27FC236}">
                  <a16:creationId xmlns:a16="http://schemas.microsoft.com/office/drawing/2014/main" id="{C001D3C5-CF31-4E0D-DBD4-DBAEDEFAD6AE}"/>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07" name="Google Shape;5598;p66">
              <a:extLst>
                <a:ext uri="{FF2B5EF4-FFF2-40B4-BE49-F238E27FC236}">
                  <a16:creationId xmlns:a16="http://schemas.microsoft.com/office/drawing/2014/main" id="{594879BA-B6F0-D3DF-A678-49B67B62B097}"/>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108" name="Google Shape;5651;p66">
            <a:extLst>
              <a:ext uri="{FF2B5EF4-FFF2-40B4-BE49-F238E27FC236}">
                <a16:creationId xmlns:a16="http://schemas.microsoft.com/office/drawing/2014/main" id="{DA09D4F3-C27A-82AA-D258-AC2B0C3E25BE}"/>
              </a:ext>
            </a:extLst>
          </p:cNvPr>
          <p:cNvGrpSpPr/>
          <p:nvPr/>
        </p:nvGrpSpPr>
        <p:grpSpPr>
          <a:xfrm>
            <a:off x="10124371" y="3635898"/>
            <a:ext cx="588397" cy="379269"/>
            <a:chOff x="7593278" y="2726923"/>
            <a:chExt cx="441298" cy="284452"/>
          </a:xfrm>
          <a:solidFill>
            <a:schemeClr val="bg1">
              <a:lumMod val="50000"/>
            </a:schemeClr>
          </a:solidFill>
        </p:grpSpPr>
        <p:sp>
          <p:nvSpPr>
            <p:cNvPr id="109" name="Google Shape;5652;p66">
              <a:extLst>
                <a:ext uri="{FF2B5EF4-FFF2-40B4-BE49-F238E27FC236}">
                  <a16:creationId xmlns:a16="http://schemas.microsoft.com/office/drawing/2014/main" id="{22BBC23B-7A90-23CE-4045-394487FC0ED2}"/>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10" name="Google Shape;5653;p66">
              <a:extLst>
                <a:ext uri="{FF2B5EF4-FFF2-40B4-BE49-F238E27FC236}">
                  <a16:creationId xmlns:a16="http://schemas.microsoft.com/office/drawing/2014/main" id="{45D94465-158B-B0A0-8EB5-55C3E75DAB2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grpSp>
        <p:nvGrpSpPr>
          <p:cNvPr id="111" name="Google Shape;5775;p66">
            <a:extLst>
              <a:ext uri="{FF2B5EF4-FFF2-40B4-BE49-F238E27FC236}">
                <a16:creationId xmlns:a16="http://schemas.microsoft.com/office/drawing/2014/main" id="{ACB540B7-F12B-4FF0-DF3E-B3FC1D660D51}"/>
              </a:ext>
            </a:extLst>
          </p:cNvPr>
          <p:cNvGrpSpPr/>
          <p:nvPr/>
        </p:nvGrpSpPr>
        <p:grpSpPr>
          <a:xfrm>
            <a:off x="8576547" y="3664415"/>
            <a:ext cx="451908" cy="423659"/>
            <a:chOff x="6432410" y="2748311"/>
            <a:chExt cx="338931" cy="317744"/>
          </a:xfrm>
          <a:solidFill>
            <a:schemeClr val="bg1">
              <a:lumMod val="50000"/>
            </a:schemeClr>
          </a:solidFill>
        </p:grpSpPr>
        <p:sp>
          <p:nvSpPr>
            <p:cNvPr id="112" name="Google Shape;5776;p66">
              <a:extLst>
                <a:ext uri="{FF2B5EF4-FFF2-40B4-BE49-F238E27FC236}">
                  <a16:creationId xmlns:a16="http://schemas.microsoft.com/office/drawing/2014/main" id="{75811465-8D32-65F4-D2A4-392B79155735}"/>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13" name="Google Shape;5777;p66">
              <a:extLst>
                <a:ext uri="{FF2B5EF4-FFF2-40B4-BE49-F238E27FC236}">
                  <a16:creationId xmlns:a16="http://schemas.microsoft.com/office/drawing/2014/main" id="{EE2CE4BF-E760-C27F-38BB-8CBF2CEDDAA1}"/>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14" name="Google Shape;5778;p66">
              <a:extLst>
                <a:ext uri="{FF2B5EF4-FFF2-40B4-BE49-F238E27FC236}">
                  <a16:creationId xmlns:a16="http://schemas.microsoft.com/office/drawing/2014/main" id="{D1BD2675-210B-1264-8CD1-32AEE47E092A}"/>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5"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15" name="Google Shape;5779;p66">
              <a:extLst>
                <a:ext uri="{FF2B5EF4-FFF2-40B4-BE49-F238E27FC236}">
                  <a16:creationId xmlns:a16="http://schemas.microsoft.com/office/drawing/2014/main" id="{C7812392-FB7F-9568-4B29-04A0DEBDCEF3}"/>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5" h="1695">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16" name="Google Shape;5780;p66">
              <a:extLst>
                <a:ext uri="{FF2B5EF4-FFF2-40B4-BE49-F238E27FC236}">
                  <a16:creationId xmlns:a16="http://schemas.microsoft.com/office/drawing/2014/main" id="{6A7E8EB4-04C3-665B-09F2-732EC2DF0E29}"/>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sp>
          <p:nvSpPr>
            <p:cNvPr id="117" name="Google Shape;5781;p66">
              <a:extLst>
                <a:ext uri="{FF2B5EF4-FFF2-40B4-BE49-F238E27FC236}">
                  <a16:creationId xmlns:a16="http://schemas.microsoft.com/office/drawing/2014/main" id="{003D3188-0E45-E58D-3508-FC9EF9915A15}"/>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5"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chemeClr val="bg1">
                    <a:lumMod val="65000"/>
                  </a:schemeClr>
                </a:solidFill>
                <a:latin typeface="Arial"/>
                <a:ea typeface="Arial"/>
                <a:cs typeface="Arial"/>
              </a:endParaRPr>
            </a:p>
          </p:txBody>
        </p:sp>
      </p:grpSp>
    </p:spTree>
    <p:extLst>
      <p:ext uri="{BB962C8B-B14F-4D97-AF65-F5344CB8AC3E}">
        <p14:creationId xmlns:p14="http://schemas.microsoft.com/office/powerpoint/2010/main" val="11118461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7B0E-5D34-17A2-0A7F-151020AF0F0F}"/>
              </a:ext>
            </a:extLst>
          </p:cNvPr>
          <p:cNvSpPr txBox="1">
            <a:spLocks noGrp="1"/>
          </p:cNvSpPr>
          <p:nvPr>
            <p:ph type="body" idx="4294967295"/>
          </p:nvPr>
        </p:nvSpPr>
        <p:spPr>
          <a:xfrm>
            <a:off x="323527" y="123481"/>
            <a:ext cx="11573195" cy="724241"/>
          </a:xfrm>
        </p:spPr>
        <p:txBody>
          <a:bodyPr anchor="ctr" anchorCtr="1">
            <a:normAutofit lnSpcReduction="10000"/>
          </a:bodyPr>
          <a:lstStyle/>
          <a:p>
            <a:pPr marL="0" indent="0" algn="ctr">
              <a:buNone/>
            </a:pPr>
            <a:r>
              <a:rPr lang="en-US" sz="4800">
                <a:solidFill>
                  <a:srgbClr val="000000"/>
                </a:solidFill>
                <a:latin typeface="Arial"/>
                <a:cs typeface="Arial" panose="020B0604020202020204" pitchFamily="34" charset="0"/>
              </a:rPr>
              <a:t>Fully Editable Icon Sets: B</a:t>
            </a:r>
          </a:p>
        </p:txBody>
      </p:sp>
      <p:sp>
        <p:nvSpPr>
          <p:cNvPr id="3" name="Freeform 108">
            <a:extLst>
              <a:ext uri="{FF2B5EF4-FFF2-40B4-BE49-F238E27FC236}">
                <a16:creationId xmlns:a16="http://schemas.microsoft.com/office/drawing/2014/main" id="{2575F5EB-9190-A76B-DB2E-E0BE43BA7C68}"/>
              </a:ext>
            </a:extLst>
          </p:cNvPr>
          <p:cNvSpPr/>
          <p:nvPr/>
        </p:nvSpPr>
        <p:spPr>
          <a:xfrm>
            <a:off x="6041075" y="1656600"/>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4" name="Oval 8">
            <a:extLst>
              <a:ext uri="{FF2B5EF4-FFF2-40B4-BE49-F238E27FC236}">
                <a16:creationId xmlns:a16="http://schemas.microsoft.com/office/drawing/2014/main" id="{2A09E2FB-B079-AA0D-C961-CC0DB7C61D6D}"/>
              </a:ext>
            </a:extLst>
          </p:cNvPr>
          <p:cNvSpPr/>
          <p:nvPr/>
        </p:nvSpPr>
        <p:spPr>
          <a:xfrm>
            <a:off x="6965204" y="1671109"/>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grpSp>
        <p:nvGrpSpPr>
          <p:cNvPr id="5" name="Group 110">
            <a:extLst>
              <a:ext uri="{FF2B5EF4-FFF2-40B4-BE49-F238E27FC236}">
                <a16:creationId xmlns:a16="http://schemas.microsoft.com/office/drawing/2014/main" id="{57A52DBD-263D-E4DE-9414-570E0D03A5A0}"/>
              </a:ext>
            </a:extLst>
          </p:cNvPr>
          <p:cNvGrpSpPr/>
          <p:nvPr/>
        </p:nvGrpSpPr>
        <p:grpSpPr>
          <a:xfrm>
            <a:off x="5116239" y="1656600"/>
            <a:ext cx="553869" cy="652296"/>
            <a:chOff x="3837179" y="1242450"/>
            <a:chExt cx="415402" cy="489222"/>
          </a:xfrm>
          <a:solidFill>
            <a:schemeClr val="bg1">
              <a:lumMod val="50000"/>
            </a:schemeClr>
          </a:solidFill>
        </p:grpSpPr>
        <p:sp>
          <p:nvSpPr>
            <p:cNvPr id="6" name="Freeform 111">
              <a:extLst>
                <a:ext uri="{FF2B5EF4-FFF2-40B4-BE49-F238E27FC236}">
                  <a16:creationId xmlns:a16="http://schemas.microsoft.com/office/drawing/2014/main" id="{80393FF6-C9EA-6498-7DEC-E03E01692CC2}"/>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7" name="Oval 37">
              <a:extLst>
                <a:ext uri="{FF2B5EF4-FFF2-40B4-BE49-F238E27FC236}">
                  <a16:creationId xmlns:a16="http://schemas.microsoft.com/office/drawing/2014/main" id="{F58F4833-2258-83FD-D76B-CAE9B66399AE}"/>
                </a:ext>
              </a:extLst>
            </p:cNvPr>
            <p:cNvSpPr/>
            <p:nvPr/>
          </p:nvSpPr>
          <p:spPr>
            <a:xfrm rot="18100528">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grpSp>
      <p:sp>
        <p:nvSpPr>
          <p:cNvPr id="8" name="Rectangle 19">
            <a:extLst>
              <a:ext uri="{FF2B5EF4-FFF2-40B4-BE49-F238E27FC236}">
                <a16:creationId xmlns:a16="http://schemas.microsoft.com/office/drawing/2014/main" id="{B87AB70D-E212-273D-D4C1-9D6FEC068DC3}"/>
              </a:ext>
            </a:extLst>
          </p:cNvPr>
          <p:cNvSpPr/>
          <p:nvPr/>
        </p:nvSpPr>
        <p:spPr>
          <a:xfrm>
            <a:off x="4210213" y="1691994"/>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9" name="Oval 47">
            <a:extLst>
              <a:ext uri="{FF2B5EF4-FFF2-40B4-BE49-F238E27FC236}">
                <a16:creationId xmlns:a16="http://schemas.microsoft.com/office/drawing/2014/main" id="{2582AEFC-D409-4F7F-F931-A702936DB4AE}"/>
              </a:ext>
            </a:extLst>
          </p:cNvPr>
          <p:cNvSpPr/>
          <p:nvPr/>
        </p:nvSpPr>
        <p:spPr>
          <a:xfrm>
            <a:off x="11312005" y="1671145"/>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0" name="Rounded Rectangle 2">
            <a:extLst>
              <a:ext uri="{FF2B5EF4-FFF2-40B4-BE49-F238E27FC236}">
                <a16:creationId xmlns:a16="http://schemas.microsoft.com/office/drawing/2014/main" id="{B9EE278B-F727-089B-9003-852749DCB43B}"/>
              </a:ext>
            </a:extLst>
          </p:cNvPr>
          <p:cNvSpPr/>
          <p:nvPr/>
        </p:nvSpPr>
        <p:spPr>
          <a:xfrm>
            <a:off x="5106631" y="5441802"/>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1" name="Rounded Rectangle 8">
            <a:extLst>
              <a:ext uri="{FF2B5EF4-FFF2-40B4-BE49-F238E27FC236}">
                <a16:creationId xmlns:a16="http://schemas.microsoft.com/office/drawing/2014/main" id="{D06C0317-9448-5BF8-2CD5-95A4FD7DBE5D}"/>
              </a:ext>
            </a:extLst>
          </p:cNvPr>
          <p:cNvSpPr/>
          <p:nvPr/>
        </p:nvSpPr>
        <p:spPr>
          <a:xfrm>
            <a:off x="4171834" y="5441802"/>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2" name="Rounded Rectangle 2">
            <a:extLst>
              <a:ext uri="{FF2B5EF4-FFF2-40B4-BE49-F238E27FC236}">
                <a16:creationId xmlns:a16="http://schemas.microsoft.com/office/drawing/2014/main" id="{A870C4A0-74E4-3294-8CE5-B7D052715968}"/>
              </a:ext>
            </a:extLst>
          </p:cNvPr>
          <p:cNvSpPr/>
          <p:nvPr/>
        </p:nvSpPr>
        <p:spPr>
          <a:xfrm>
            <a:off x="6969557" y="5441802"/>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3" name="Rounded Rectangle 3">
            <a:extLst>
              <a:ext uri="{FF2B5EF4-FFF2-40B4-BE49-F238E27FC236}">
                <a16:creationId xmlns:a16="http://schemas.microsoft.com/office/drawing/2014/main" id="{11CCF5E7-7E6F-8236-6702-3FAEE5783BB3}"/>
              </a:ext>
            </a:extLst>
          </p:cNvPr>
          <p:cNvSpPr/>
          <p:nvPr/>
        </p:nvSpPr>
        <p:spPr>
          <a:xfrm>
            <a:off x="6031467" y="5441802"/>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4" name="Rounded Rectangle 10">
            <a:extLst>
              <a:ext uri="{FF2B5EF4-FFF2-40B4-BE49-F238E27FC236}">
                <a16:creationId xmlns:a16="http://schemas.microsoft.com/office/drawing/2014/main" id="{4B7D88FC-BC6F-4D43-E231-0293346045E6}"/>
              </a:ext>
            </a:extLst>
          </p:cNvPr>
          <p:cNvSpPr/>
          <p:nvPr/>
        </p:nvSpPr>
        <p:spPr>
          <a:xfrm>
            <a:off x="7924642" y="5429390"/>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5" name="Block Arc 6">
            <a:extLst>
              <a:ext uri="{FF2B5EF4-FFF2-40B4-BE49-F238E27FC236}">
                <a16:creationId xmlns:a16="http://schemas.microsoft.com/office/drawing/2014/main" id="{CE5B7607-FD1C-8EAD-FE43-777B423B247C}"/>
              </a:ext>
            </a:extLst>
          </p:cNvPr>
          <p:cNvSpPr/>
          <p:nvPr/>
        </p:nvSpPr>
        <p:spPr>
          <a:xfrm>
            <a:off x="8814585" y="5472318"/>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grpSp>
        <p:nvGrpSpPr>
          <p:cNvPr id="16" name="Google Shape;10001;p74">
            <a:extLst>
              <a:ext uri="{FF2B5EF4-FFF2-40B4-BE49-F238E27FC236}">
                <a16:creationId xmlns:a16="http://schemas.microsoft.com/office/drawing/2014/main" id="{C789998A-5691-4C89-AA5C-5B14DCC23DE0}"/>
              </a:ext>
            </a:extLst>
          </p:cNvPr>
          <p:cNvGrpSpPr/>
          <p:nvPr/>
        </p:nvGrpSpPr>
        <p:grpSpPr>
          <a:xfrm>
            <a:off x="10468698" y="5417613"/>
            <a:ext cx="547797" cy="583825"/>
            <a:chOff x="7851523" y="4063209"/>
            <a:chExt cx="410848" cy="437869"/>
          </a:xfrm>
          <a:solidFill>
            <a:schemeClr val="bg1">
              <a:lumMod val="50000"/>
            </a:schemeClr>
          </a:solidFill>
        </p:grpSpPr>
        <p:sp>
          <p:nvSpPr>
            <p:cNvPr id="17" name="Google Shape;10002;p74">
              <a:extLst>
                <a:ext uri="{FF2B5EF4-FFF2-40B4-BE49-F238E27FC236}">
                  <a16:creationId xmlns:a16="http://schemas.microsoft.com/office/drawing/2014/main" id="{E719A770-F27E-79BD-C172-4BE2B74918FA}"/>
                </a:ext>
              </a:extLst>
            </p:cNvPr>
            <p:cNvSpPr/>
            <p:nvPr/>
          </p:nvSpPr>
          <p:spPr>
            <a:xfrm>
              <a:off x="7851523" y="412076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 name="Google Shape;10003;p74">
              <a:extLst>
                <a:ext uri="{FF2B5EF4-FFF2-40B4-BE49-F238E27FC236}">
                  <a16:creationId xmlns:a16="http://schemas.microsoft.com/office/drawing/2014/main" id="{69ABBF26-BB6E-3BA2-E555-13E9710EBA5F}"/>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9" name="Google Shape;10027;p74">
            <a:extLst>
              <a:ext uri="{FF2B5EF4-FFF2-40B4-BE49-F238E27FC236}">
                <a16:creationId xmlns:a16="http://schemas.microsoft.com/office/drawing/2014/main" id="{23F37439-B89C-D059-520D-CEF06E53546B}"/>
              </a:ext>
            </a:extLst>
          </p:cNvPr>
          <p:cNvGrpSpPr/>
          <p:nvPr/>
        </p:nvGrpSpPr>
        <p:grpSpPr>
          <a:xfrm>
            <a:off x="5311457" y="3702821"/>
            <a:ext cx="523671" cy="508113"/>
            <a:chOff x="3983592" y="2777115"/>
            <a:chExt cx="392753" cy="381085"/>
          </a:xfrm>
          <a:solidFill>
            <a:schemeClr val="bg1">
              <a:lumMod val="50000"/>
            </a:schemeClr>
          </a:solidFill>
        </p:grpSpPr>
        <p:sp>
          <p:nvSpPr>
            <p:cNvPr id="20" name="Google Shape;10028;p74">
              <a:extLst>
                <a:ext uri="{FF2B5EF4-FFF2-40B4-BE49-F238E27FC236}">
                  <a16:creationId xmlns:a16="http://schemas.microsoft.com/office/drawing/2014/main" id="{D21233F4-4860-59F3-C878-60C18C4AC223}"/>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0"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1" name="Google Shape;10029;p74">
              <a:extLst>
                <a:ext uri="{FF2B5EF4-FFF2-40B4-BE49-F238E27FC236}">
                  <a16:creationId xmlns:a16="http://schemas.microsoft.com/office/drawing/2014/main" id="{A37CA0EC-7998-8266-77DF-608BA83FF7F0}"/>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2" name="Google Shape;10030;p74">
              <a:extLst>
                <a:ext uri="{FF2B5EF4-FFF2-40B4-BE49-F238E27FC236}">
                  <a16:creationId xmlns:a16="http://schemas.microsoft.com/office/drawing/2014/main" id="{4C49D1C6-E2F6-3547-E052-7E96566721BD}"/>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23" name="Google Shape;10074;p74">
            <a:extLst>
              <a:ext uri="{FF2B5EF4-FFF2-40B4-BE49-F238E27FC236}">
                <a16:creationId xmlns:a16="http://schemas.microsoft.com/office/drawing/2014/main" id="{27FFE04C-9B32-0A97-08C1-80E57C792A13}"/>
              </a:ext>
            </a:extLst>
          </p:cNvPr>
          <p:cNvGrpSpPr/>
          <p:nvPr/>
        </p:nvGrpSpPr>
        <p:grpSpPr>
          <a:xfrm>
            <a:off x="6104278" y="3669073"/>
            <a:ext cx="523671" cy="547017"/>
            <a:chOff x="4578208" y="2751804"/>
            <a:chExt cx="392753" cy="410263"/>
          </a:xfrm>
          <a:solidFill>
            <a:schemeClr val="bg1">
              <a:lumMod val="50000"/>
            </a:schemeClr>
          </a:solidFill>
        </p:grpSpPr>
        <p:sp>
          <p:nvSpPr>
            <p:cNvPr id="24" name="Google Shape;10075;p74">
              <a:extLst>
                <a:ext uri="{FF2B5EF4-FFF2-40B4-BE49-F238E27FC236}">
                  <a16:creationId xmlns:a16="http://schemas.microsoft.com/office/drawing/2014/main" id="{DEC9BA0A-1F01-E0FF-821C-482E64FA9363}"/>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5" name="Google Shape;10076;p74">
              <a:extLst>
                <a:ext uri="{FF2B5EF4-FFF2-40B4-BE49-F238E27FC236}">
                  <a16:creationId xmlns:a16="http://schemas.microsoft.com/office/drawing/2014/main" id="{D6491E2E-DB38-7855-AE3F-075372A99FD6}"/>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6" name="Google Shape;10077;p74">
              <a:extLst>
                <a:ext uri="{FF2B5EF4-FFF2-40B4-BE49-F238E27FC236}">
                  <a16:creationId xmlns:a16="http://schemas.microsoft.com/office/drawing/2014/main" id="{ED540090-D697-A854-0A14-D2051D9B5472}"/>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27" name="Google Shape;10084;p74">
            <a:extLst>
              <a:ext uri="{FF2B5EF4-FFF2-40B4-BE49-F238E27FC236}">
                <a16:creationId xmlns:a16="http://schemas.microsoft.com/office/drawing/2014/main" id="{D1690A47-4177-C413-EC6B-023D0A24AA47}"/>
              </a:ext>
            </a:extLst>
          </p:cNvPr>
          <p:cNvGrpSpPr/>
          <p:nvPr/>
        </p:nvGrpSpPr>
        <p:grpSpPr>
          <a:xfrm>
            <a:off x="9506833" y="3681093"/>
            <a:ext cx="479547" cy="494715"/>
            <a:chOff x="7130125" y="2760820"/>
            <a:chExt cx="359660" cy="371036"/>
          </a:xfrm>
          <a:solidFill>
            <a:schemeClr val="bg1">
              <a:lumMod val="50000"/>
            </a:schemeClr>
          </a:solidFill>
        </p:grpSpPr>
        <p:sp>
          <p:nvSpPr>
            <p:cNvPr id="28" name="Google Shape;10085;p74">
              <a:extLst>
                <a:ext uri="{FF2B5EF4-FFF2-40B4-BE49-F238E27FC236}">
                  <a16:creationId xmlns:a16="http://schemas.microsoft.com/office/drawing/2014/main" id="{0FBF585A-B7DD-FEAC-33DB-A55B6E2BFF28}"/>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9" name="Google Shape;10086;p74">
              <a:extLst>
                <a:ext uri="{FF2B5EF4-FFF2-40B4-BE49-F238E27FC236}">
                  <a16:creationId xmlns:a16="http://schemas.microsoft.com/office/drawing/2014/main" id="{723AA13E-7652-9DA4-5F39-CD82444BB847}"/>
                </a:ext>
              </a:extLst>
            </p:cNvPr>
            <p:cNvSpPr/>
            <p:nvPr/>
          </p:nvSpPr>
          <p:spPr>
            <a:xfrm>
              <a:off x="7223366"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0" name="Google Shape;10087;p74">
              <a:extLst>
                <a:ext uri="{FF2B5EF4-FFF2-40B4-BE49-F238E27FC236}">
                  <a16:creationId xmlns:a16="http://schemas.microsoft.com/office/drawing/2014/main" id="{0CFD12A0-EEC2-4BCF-8625-0601E50C1110}"/>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1" name="Google Shape;10088;p74">
              <a:extLst>
                <a:ext uri="{FF2B5EF4-FFF2-40B4-BE49-F238E27FC236}">
                  <a16:creationId xmlns:a16="http://schemas.microsoft.com/office/drawing/2014/main" id="{E2101E4D-D418-24BE-E010-116E95C438E7}"/>
                </a:ext>
              </a:extLst>
            </p:cNvPr>
            <p:cNvSpPr/>
            <p:nvPr/>
          </p:nvSpPr>
          <p:spPr>
            <a:xfrm>
              <a:off x="7303303"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32" name="Google Shape;10089;p74">
            <a:extLst>
              <a:ext uri="{FF2B5EF4-FFF2-40B4-BE49-F238E27FC236}">
                <a16:creationId xmlns:a16="http://schemas.microsoft.com/office/drawing/2014/main" id="{B24BF5C5-8036-4DFD-3253-59721662099F}"/>
              </a:ext>
            </a:extLst>
          </p:cNvPr>
          <p:cNvGrpSpPr/>
          <p:nvPr/>
        </p:nvGrpSpPr>
        <p:grpSpPr>
          <a:xfrm>
            <a:off x="8538021" y="1572829"/>
            <a:ext cx="687348" cy="724668"/>
            <a:chOff x="6403515" y="1179621"/>
            <a:chExt cx="515511" cy="543501"/>
          </a:xfrm>
          <a:solidFill>
            <a:schemeClr val="bg1">
              <a:lumMod val="50000"/>
            </a:schemeClr>
          </a:solidFill>
        </p:grpSpPr>
        <p:sp>
          <p:nvSpPr>
            <p:cNvPr id="33" name="Google Shape;10090;p74">
              <a:extLst>
                <a:ext uri="{FF2B5EF4-FFF2-40B4-BE49-F238E27FC236}">
                  <a16:creationId xmlns:a16="http://schemas.microsoft.com/office/drawing/2014/main" id="{568A4024-DE80-FECB-18AE-322B83B4785E}"/>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4" name="Google Shape;10091;p74">
              <a:extLst>
                <a:ext uri="{FF2B5EF4-FFF2-40B4-BE49-F238E27FC236}">
                  <a16:creationId xmlns:a16="http://schemas.microsoft.com/office/drawing/2014/main" id="{5390463E-E31C-DAA3-D5E8-696B0D894E9C}"/>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sp>
        <p:nvSpPr>
          <p:cNvPr id="35" name="Google Shape;10113;p74">
            <a:extLst>
              <a:ext uri="{FF2B5EF4-FFF2-40B4-BE49-F238E27FC236}">
                <a16:creationId xmlns:a16="http://schemas.microsoft.com/office/drawing/2014/main" id="{EF787252-2074-915B-D976-1A2E7CF42CA0}"/>
              </a:ext>
            </a:extLst>
          </p:cNvPr>
          <p:cNvSpPr/>
          <p:nvPr/>
        </p:nvSpPr>
        <p:spPr>
          <a:xfrm>
            <a:off x="6972653" y="3640885"/>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nvGrpSpPr>
          <p:cNvPr id="36" name="Google Shape;10118;p74">
            <a:extLst>
              <a:ext uri="{FF2B5EF4-FFF2-40B4-BE49-F238E27FC236}">
                <a16:creationId xmlns:a16="http://schemas.microsoft.com/office/drawing/2014/main" id="{2681C905-4AF3-54F2-247B-4F915D0E1E36}"/>
              </a:ext>
            </a:extLst>
          </p:cNvPr>
          <p:cNvGrpSpPr/>
          <p:nvPr/>
        </p:nvGrpSpPr>
        <p:grpSpPr>
          <a:xfrm>
            <a:off x="11299094" y="2764182"/>
            <a:ext cx="467527" cy="505895"/>
            <a:chOff x="8474320" y="2073136"/>
            <a:chExt cx="350645" cy="379421"/>
          </a:xfrm>
          <a:solidFill>
            <a:schemeClr val="bg1">
              <a:lumMod val="50000"/>
            </a:schemeClr>
          </a:solidFill>
        </p:grpSpPr>
        <p:sp>
          <p:nvSpPr>
            <p:cNvPr id="37" name="Google Shape;10119;p74">
              <a:extLst>
                <a:ext uri="{FF2B5EF4-FFF2-40B4-BE49-F238E27FC236}">
                  <a16:creationId xmlns:a16="http://schemas.microsoft.com/office/drawing/2014/main" id="{1C81D0F3-D6AB-6BCF-7CCF-8BB4519EA4DC}"/>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8" name="Google Shape;10120;p74">
              <a:extLst>
                <a:ext uri="{FF2B5EF4-FFF2-40B4-BE49-F238E27FC236}">
                  <a16:creationId xmlns:a16="http://schemas.microsoft.com/office/drawing/2014/main" id="{7C0E7A12-0053-1CD2-985A-7F7DD79E7007}"/>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9" name="Google Shape;10121;p74">
              <a:extLst>
                <a:ext uri="{FF2B5EF4-FFF2-40B4-BE49-F238E27FC236}">
                  <a16:creationId xmlns:a16="http://schemas.microsoft.com/office/drawing/2014/main" id="{2B4693BD-3430-45A7-2989-81F6C88ECA36}"/>
                </a:ext>
              </a:extLst>
            </p:cNvPr>
            <p:cNvSpPr/>
            <p:nvPr/>
          </p:nvSpPr>
          <p:spPr>
            <a:xfrm>
              <a:off x="859860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0" name="Google Shape;10122;p74">
              <a:extLst>
                <a:ext uri="{FF2B5EF4-FFF2-40B4-BE49-F238E27FC236}">
                  <a16:creationId xmlns:a16="http://schemas.microsoft.com/office/drawing/2014/main" id="{C972AC33-A7B6-21A3-2C62-B6B8BB2A81F1}"/>
                </a:ext>
              </a:extLst>
            </p:cNvPr>
            <p:cNvSpPr/>
            <p:nvPr/>
          </p:nvSpPr>
          <p:spPr>
            <a:xfrm>
              <a:off x="859860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1" name="Google Shape;10123;p74">
              <a:extLst>
                <a:ext uri="{FF2B5EF4-FFF2-40B4-BE49-F238E27FC236}">
                  <a16:creationId xmlns:a16="http://schemas.microsoft.com/office/drawing/2014/main" id="{B5933404-E0FE-C3E9-51C3-18437BC1E8AF}"/>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2" name="Google Shape;10124;p74">
              <a:extLst>
                <a:ext uri="{FF2B5EF4-FFF2-40B4-BE49-F238E27FC236}">
                  <a16:creationId xmlns:a16="http://schemas.microsoft.com/office/drawing/2014/main" id="{A704019D-3A5E-CA4C-0CEE-565026F98A03}"/>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43" name="Google Shape;10129;p74">
            <a:extLst>
              <a:ext uri="{FF2B5EF4-FFF2-40B4-BE49-F238E27FC236}">
                <a16:creationId xmlns:a16="http://schemas.microsoft.com/office/drawing/2014/main" id="{09757B8E-5293-DC27-F367-B9E63A13153F}"/>
              </a:ext>
            </a:extLst>
          </p:cNvPr>
          <p:cNvGrpSpPr/>
          <p:nvPr/>
        </p:nvGrpSpPr>
        <p:grpSpPr>
          <a:xfrm>
            <a:off x="7821704" y="1613794"/>
            <a:ext cx="570256" cy="714060"/>
            <a:chOff x="5866278" y="1210345"/>
            <a:chExt cx="427692" cy="535545"/>
          </a:xfrm>
          <a:solidFill>
            <a:schemeClr val="bg1">
              <a:lumMod val="50000"/>
            </a:schemeClr>
          </a:solidFill>
        </p:grpSpPr>
        <p:sp>
          <p:nvSpPr>
            <p:cNvPr id="44" name="Google Shape;10130;p74">
              <a:extLst>
                <a:ext uri="{FF2B5EF4-FFF2-40B4-BE49-F238E27FC236}">
                  <a16:creationId xmlns:a16="http://schemas.microsoft.com/office/drawing/2014/main" id="{9192B5DF-3112-3FE4-0221-A61132E41B11}"/>
                </a:ext>
              </a:extLst>
            </p:cNvPr>
            <p:cNvSpPr/>
            <p:nvPr/>
          </p:nvSpPr>
          <p:spPr>
            <a:xfrm>
              <a:off x="5866278" y="152260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3">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5" name="Google Shape;10131;p74">
              <a:extLst>
                <a:ext uri="{FF2B5EF4-FFF2-40B4-BE49-F238E27FC236}">
                  <a16:creationId xmlns:a16="http://schemas.microsoft.com/office/drawing/2014/main" id="{471CA661-D80E-F0C2-9170-0B4F5F7EB8C5}"/>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6" name="Google Shape;10132;p74">
              <a:extLst>
                <a:ext uri="{FF2B5EF4-FFF2-40B4-BE49-F238E27FC236}">
                  <a16:creationId xmlns:a16="http://schemas.microsoft.com/office/drawing/2014/main" id="{B6814ABF-9662-C07F-1884-D06556D4AD02}"/>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47" name="Google Shape;10154;p74">
            <a:extLst>
              <a:ext uri="{FF2B5EF4-FFF2-40B4-BE49-F238E27FC236}">
                <a16:creationId xmlns:a16="http://schemas.microsoft.com/office/drawing/2014/main" id="{CB99DF28-BA62-D297-9EB4-1904AA665539}"/>
              </a:ext>
            </a:extLst>
          </p:cNvPr>
          <p:cNvGrpSpPr/>
          <p:nvPr/>
        </p:nvGrpSpPr>
        <p:grpSpPr>
          <a:xfrm>
            <a:off x="7924642" y="3640458"/>
            <a:ext cx="523669" cy="557941"/>
            <a:chOff x="5943481" y="2730343"/>
            <a:chExt cx="392752" cy="418456"/>
          </a:xfrm>
          <a:solidFill>
            <a:schemeClr val="bg1">
              <a:lumMod val="50000"/>
            </a:schemeClr>
          </a:solidFill>
        </p:grpSpPr>
        <p:sp>
          <p:nvSpPr>
            <p:cNvPr id="48" name="Google Shape;10155;p74">
              <a:extLst>
                <a:ext uri="{FF2B5EF4-FFF2-40B4-BE49-F238E27FC236}">
                  <a16:creationId xmlns:a16="http://schemas.microsoft.com/office/drawing/2014/main" id="{4363E64F-E964-5FE6-04CE-88AAFF144507}"/>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9" name="Google Shape;10156;p74">
              <a:extLst>
                <a:ext uri="{FF2B5EF4-FFF2-40B4-BE49-F238E27FC236}">
                  <a16:creationId xmlns:a16="http://schemas.microsoft.com/office/drawing/2014/main" id="{B007F348-3F94-796B-A742-527CBE52EB0D}"/>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0" name="Google Shape;10157;p74">
              <a:extLst>
                <a:ext uri="{FF2B5EF4-FFF2-40B4-BE49-F238E27FC236}">
                  <a16:creationId xmlns:a16="http://schemas.microsoft.com/office/drawing/2014/main" id="{5B82384D-D7DA-E803-A9ED-8FE5D4B24735}"/>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1" name="Google Shape;10158;p74">
              <a:extLst>
                <a:ext uri="{FF2B5EF4-FFF2-40B4-BE49-F238E27FC236}">
                  <a16:creationId xmlns:a16="http://schemas.microsoft.com/office/drawing/2014/main" id="{A0093E9F-0AE3-D1D4-A90E-DC9BE0A9CA85}"/>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2" name="Google Shape;10159;p74">
              <a:extLst>
                <a:ext uri="{FF2B5EF4-FFF2-40B4-BE49-F238E27FC236}">
                  <a16:creationId xmlns:a16="http://schemas.microsoft.com/office/drawing/2014/main" id="{C92D80C8-A1B4-5FC1-742E-D9D321C2FA5A}"/>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3" name="Google Shape;10160;p74">
              <a:extLst>
                <a:ext uri="{FF2B5EF4-FFF2-40B4-BE49-F238E27FC236}">
                  <a16:creationId xmlns:a16="http://schemas.microsoft.com/office/drawing/2014/main" id="{5A0C2F92-3CF7-928D-9E55-F2954547696E}"/>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4" name="Google Shape;10161;p74">
              <a:extLst>
                <a:ext uri="{FF2B5EF4-FFF2-40B4-BE49-F238E27FC236}">
                  <a16:creationId xmlns:a16="http://schemas.microsoft.com/office/drawing/2014/main" id="{C4B3656A-D059-1D6D-CFC7-8CDB98FB94D1}"/>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55" name="Google Shape;10172;p74">
            <a:extLst>
              <a:ext uri="{FF2B5EF4-FFF2-40B4-BE49-F238E27FC236}">
                <a16:creationId xmlns:a16="http://schemas.microsoft.com/office/drawing/2014/main" id="{5BAC5A02-40ED-C26D-B063-1A5E131253D3}"/>
              </a:ext>
            </a:extLst>
          </p:cNvPr>
          <p:cNvGrpSpPr/>
          <p:nvPr/>
        </p:nvGrpSpPr>
        <p:grpSpPr>
          <a:xfrm>
            <a:off x="9424964" y="1631802"/>
            <a:ext cx="683995" cy="722277"/>
            <a:chOff x="7068723" y="1223851"/>
            <a:chExt cx="512996" cy="541708"/>
          </a:xfrm>
          <a:solidFill>
            <a:schemeClr val="bg1">
              <a:lumMod val="50000"/>
            </a:schemeClr>
          </a:solidFill>
        </p:grpSpPr>
        <p:sp>
          <p:nvSpPr>
            <p:cNvPr id="56" name="Google Shape;10173;p74">
              <a:extLst>
                <a:ext uri="{FF2B5EF4-FFF2-40B4-BE49-F238E27FC236}">
                  <a16:creationId xmlns:a16="http://schemas.microsoft.com/office/drawing/2014/main" id="{0019ACD2-1591-4C6B-BAB9-CDE2825D55B9}"/>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7" name="Google Shape;10174;p74">
              <a:extLst>
                <a:ext uri="{FF2B5EF4-FFF2-40B4-BE49-F238E27FC236}">
                  <a16:creationId xmlns:a16="http://schemas.microsoft.com/office/drawing/2014/main" id="{6AC7BF66-E3D2-F693-28C6-B012DC1B912D}"/>
                </a:ext>
              </a:extLst>
            </p:cNvPr>
            <p:cNvSpPr/>
            <p:nvPr/>
          </p:nvSpPr>
          <p:spPr>
            <a:xfrm>
              <a:off x="7068723"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8" name="Google Shape;10175;p74">
              <a:extLst>
                <a:ext uri="{FF2B5EF4-FFF2-40B4-BE49-F238E27FC236}">
                  <a16:creationId xmlns:a16="http://schemas.microsoft.com/office/drawing/2014/main" id="{58CFCB37-BDA6-0135-7CB7-51A844692C34}"/>
                </a:ext>
              </a:extLst>
            </p:cNvPr>
            <p:cNvSpPr/>
            <p:nvPr/>
          </p:nvSpPr>
          <p:spPr>
            <a:xfrm>
              <a:off x="7279218"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59" name="Google Shape;10184;p74">
            <a:extLst>
              <a:ext uri="{FF2B5EF4-FFF2-40B4-BE49-F238E27FC236}">
                <a16:creationId xmlns:a16="http://schemas.microsoft.com/office/drawing/2014/main" id="{C486D165-655D-BD29-7BFB-6CB95EF0C8B8}"/>
              </a:ext>
            </a:extLst>
          </p:cNvPr>
          <p:cNvGrpSpPr/>
          <p:nvPr/>
        </p:nvGrpSpPr>
        <p:grpSpPr>
          <a:xfrm>
            <a:off x="4275845" y="3638751"/>
            <a:ext cx="523671" cy="559527"/>
            <a:chOff x="3206883" y="2729063"/>
            <a:chExt cx="392753" cy="419645"/>
          </a:xfrm>
          <a:solidFill>
            <a:schemeClr val="bg1">
              <a:lumMod val="50000"/>
            </a:schemeClr>
          </a:solidFill>
        </p:grpSpPr>
        <p:sp>
          <p:nvSpPr>
            <p:cNvPr id="60" name="Google Shape;10185;p74">
              <a:extLst>
                <a:ext uri="{FF2B5EF4-FFF2-40B4-BE49-F238E27FC236}">
                  <a16:creationId xmlns:a16="http://schemas.microsoft.com/office/drawing/2014/main" id="{CE8E517D-1AC4-A1DA-90A0-93495339B401}"/>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1" name="Google Shape;10186;p74">
              <a:extLst>
                <a:ext uri="{FF2B5EF4-FFF2-40B4-BE49-F238E27FC236}">
                  <a16:creationId xmlns:a16="http://schemas.microsoft.com/office/drawing/2014/main" id="{DA8E0DDC-0176-1A82-A1E1-6B26E661612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sp>
        <p:nvSpPr>
          <p:cNvPr id="62" name="Google Shape;10189;p74">
            <a:extLst>
              <a:ext uri="{FF2B5EF4-FFF2-40B4-BE49-F238E27FC236}">
                <a16:creationId xmlns:a16="http://schemas.microsoft.com/office/drawing/2014/main" id="{444AA419-70DC-A6D7-D7A5-A69D7F3C630E}"/>
              </a:ext>
            </a:extLst>
          </p:cNvPr>
          <p:cNvSpPr/>
          <p:nvPr/>
        </p:nvSpPr>
        <p:spPr>
          <a:xfrm>
            <a:off x="8747955" y="3717608"/>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nvGrpSpPr>
          <p:cNvPr id="63" name="Google Shape;10190;p74">
            <a:extLst>
              <a:ext uri="{FF2B5EF4-FFF2-40B4-BE49-F238E27FC236}">
                <a16:creationId xmlns:a16="http://schemas.microsoft.com/office/drawing/2014/main" id="{EEF29ECF-BFE1-8639-77B5-021D14B48657}"/>
              </a:ext>
            </a:extLst>
          </p:cNvPr>
          <p:cNvGrpSpPr/>
          <p:nvPr/>
        </p:nvGrpSpPr>
        <p:grpSpPr>
          <a:xfrm>
            <a:off x="10482876" y="3656978"/>
            <a:ext cx="479584" cy="504980"/>
            <a:chOff x="7862157" y="2742733"/>
            <a:chExt cx="359688" cy="378735"/>
          </a:xfrm>
          <a:solidFill>
            <a:schemeClr val="bg1">
              <a:lumMod val="50000"/>
            </a:schemeClr>
          </a:solidFill>
        </p:grpSpPr>
        <p:sp>
          <p:nvSpPr>
            <p:cNvPr id="64" name="Google Shape;10191;p74">
              <a:extLst>
                <a:ext uri="{FF2B5EF4-FFF2-40B4-BE49-F238E27FC236}">
                  <a16:creationId xmlns:a16="http://schemas.microsoft.com/office/drawing/2014/main" id="{78C5EFA6-FB26-DC58-93E0-D07B03392DE8}"/>
                </a:ext>
              </a:extLst>
            </p:cNvPr>
            <p:cNvSpPr/>
            <p:nvPr/>
          </p:nvSpPr>
          <p:spPr>
            <a:xfrm>
              <a:off x="7862157" y="2742733"/>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5" name="Google Shape;10192;p74">
              <a:extLst>
                <a:ext uri="{FF2B5EF4-FFF2-40B4-BE49-F238E27FC236}">
                  <a16:creationId xmlns:a16="http://schemas.microsoft.com/office/drawing/2014/main" id="{C828BCDD-F296-8925-FAB2-BFC92DEC84DA}"/>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6" name="Google Shape;10193;p74">
              <a:extLst>
                <a:ext uri="{FF2B5EF4-FFF2-40B4-BE49-F238E27FC236}">
                  <a16:creationId xmlns:a16="http://schemas.microsoft.com/office/drawing/2014/main" id="{22DF27F8-A0C4-4E33-A759-0EFECB579BC8}"/>
                </a:ext>
              </a:extLst>
            </p:cNvPr>
            <p:cNvSpPr/>
            <p:nvPr/>
          </p:nvSpPr>
          <p:spPr>
            <a:xfrm>
              <a:off x="8053093" y="2742733"/>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7" name="Google Shape;10194;p74">
              <a:extLst>
                <a:ext uri="{FF2B5EF4-FFF2-40B4-BE49-F238E27FC236}">
                  <a16:creationId xmlns:a16="http://schemas.microsoft.com/office/drawing/2014/main" id="{C439351D-E939-FA16-7353-21595D1899E5}"/>
                </a:ext>
              </a:extLst>
            </p:cNvPr>
            <p:cNvSpPr/>
            <p:nvPr/>
          </p:nvSpPr>
          <p:spPr>
            <a:xfrm>
              <a:off x="8005142" y="2845055"/>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68" name="Google Shape;10221;p74">
            <a:extLst>
              <a:ext uri="{FF2B5EF4-FFF2-40B4-BE49-F238E27FC236}">
                <a16:creationId xmlns:a16="http://schemas.microsoft.com/office/drawing/2014/main" id="{566B02A8-E104-8CE9-2390-7ADCEF8A58A6}"/>
              </a:ext>
            </a:extLst>
          </p:cNvPr>
          <p:cNvGrpSpPr/>
          <p:nvPr/>
        </p:nvGrpSpPr>
        <p:grpSpPr>
          <a:xfrm>
            <a:off x="5113959" y="4622597"/>
            <a:ext cx="422623" cy="511209"/>
            <a:chOff x="3835469" y="3466947"/>
            <a:chExt cx="316967" cy="383407"/>
          </a:xfrm>
          <a:solidFill>
            <a:schemeClr val="bg1">
              <a:lumMod val="50000"/>
            </a:schemeClr>
          </a:solidFill>
        </p:grpSpPr>
        <p:sp>
          <p:nvSpPr>
            <p:cNvPr id="69" name="Google Shape;10222;p74">
              <a:extLst>
                <a:ext uri="{FF2B5EF4-FFF2-40B4-BE49-F238E27FC236}">
                  <a16:creationId xmlns:a16="http://schemas.microsoft.com/office/drawing/2014/main" id="{70C4B9FE-7FA1-286A-1A6C-E8267DBAFD63}"/>
                </a:ext>
              </a:extLst>
            </p:cNvPr>
            <p:cNvSpPr/>
            <p:nvPr/>
          </p:nvSpPr>
          <p:spPr>
            <a:xfrm>
              <a:off x="3940167"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0" name="Google Shape;10223;p74">
              <a:extLst>
                <a:ext uri="{FF2B5EF4-FFF2-40B4-BE49-F238E27FC236}">
                  <a16:creationId xmlns:a16="http://schemas.microsoft.com/office/drawing/2014/main" id="{8DB6C145-494E-2923-6FA5-A6F517F0E04B}"/>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1" name="Google Shape;10224;p74">
              <a:extLst>
                <a:ext uri="{FF2B5EF4-FFF2-40B4-BE49-F238E27FC236}">
                  <a16:creationId xmlns:a16="http://schemas.microsoft.com/office/drawing/2014/main" id="{904229BE-F48B-EE10-2120-CB8E7D5D9BE1}"/>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72" name="Google Shape;10240;p74">
            <a:extLst>
              <a:ext uri="{FF2B5EF4-FFF2-40B4-BE49-F238E27FC236}">
                <a16:creationId xmlns:a16="http://schemas.microsoft.com/office/drawing/2014/main" id="{AED2DBE1-277A-3CFD-AC86-384C8CAB4B27}"/>
              </a:ext>
            </a:extLst>
          </p:cNvPr>
          <p:cNvGrpSpPr/>
          <p:nvPr/>
        </p:nvGrpSpPr>
        <p:grpSpPr>
          <a:xfrm>
            <a:off x="6965534" y="4627473"/>
            <a:ext cx="486692" cy="480499"/>
            <a:chOff x="5224150" y="3470605"/>
            <a:chExt cx="365019" cy="360374"/>
          </a:xfrm>
          <a:solidFill>
            <a:schemeClr val="bg1">
              <a:lumMod val="50000"/>
            </a:schemeClr>
          </a:solidFill>
        </p:grpSpPr>
        <p:sp>
          <p:nvSpPr>
            <p:cNvPr id="73" name="Google Shape;10241;p74">
              <a:extLst>
                <a:ext uri="{FF2B5EF4-FFF2-40B4-BE49-F238E27FC236}">
                  <a16:creationId xmlns:a16="http://schemas.microsoft.com/office/drawing/2014/main" id="{BD8E1C9E-1C2B-E081-C3B5-5823309C00CB}"/>
                </a:ext>
              </a:extLst>
            </p:cNvPr>
            <p:cNvSpPr/>
            <p:nvPr/>
          </p:nvSpPr>
          <p:spPr>
            <a:xfrm>
              <a:off x="5224150" y="3470605"/>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4" name="Google Shape;10242;p74">
              <a:extLst>
                <a:ext uri="{FF2B5EF4-FFF2-40B4-BE49-F238E27FC236}">
                  <a16:creationId xmlns:a16="http://schemas.microsoft.com/office/drawing/2014/main" id="{34B4BCA2-5070-0262-204F-902F5B6C1867}"/>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75" name="Google Shape;10303;p74">
            <a:extLst>
              <a:ext uri="{FF2B5EF4-FFF2-40B4-BE49-F238E27FC236}">
                <a16:creationId xmlns:a16="http://schemas.microsoft.com/office/drawing/2014/main" id="{CF8DC5CF-5BAD-C074-D703-8FA48F850447}"/>
              </a:ext>
            </a:extLst>
          </p:cNvPr>
          <p:cNvGrpSpPr/>
          <p:nvPr/>
        </p:nvGrpSpPr>
        <p:grpSpPr>
          <a:xfrm>
            <a:off x="7899453" y="4585630"/>
            <a:ext cx="480316" cy="511857"/>
            <a:chOff x="5924589" y="3439222"/>
            <a:chExt cx="360237" cy="383893"/>
          </a:xfrm>
          <a:solidFill>
            <a:schemeClr val="bg1">
              <a:lumMod val="50000"/>
            </a:schemeClr>
          </a:solidFill>
        </p:grpSpPr>
        <p:sp>
          <p:nvSpPr>
            <p:cNvPr id="76" name="Google Shape;10304;p74">
              <a:extLst>
                <a:ext uri="{FF2B5EF4-FFF2-40B4-BE49-F238E27FC236}">
                  <a16:creationId xmlns:a16="http://schemas.microsoft.com/office/drawing/2014/main" id="{FB894587-4FFE-89E0-82AA-A7815A0579C0}"/>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7" name="Google Shape;10305;p74">
              <a:extLst>
                <a:ext uri="{FF2B5EF4-FFF2-40B4-BE49-F238E27FC236}">
                  <a16:creationId xmlns:a16="http://schemas.microsoft.com/office/drawing/2014/main" id="{0399C528-7F8E-F9BB-9FFD-1785ACA90F36}"/>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8" name="Google Shape;10306;p74">
              <a:extLst>
                <a:ext uri="{FF2B5EF4-FFF2-40B4-BE49-F238E27FC236}">
                  <a16:creationId xmlns:a16="http://schemas.microsoft.com/office/drawing/2014/main" id="{35D701FB-8C2D-AF9B-D517-0DD42BA9CB5C}"/>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9" name="Google Shape;10307;p74">
              <a:extLst>
                <a:ext uri="{FF2B5EF4-FFF2-40B4-BE49-F238E27FC236}">
                  <a16:creationId xmlns:a16="http://schemas.microsoft.com/office/drawing/2014/main" id="{E014C884-8121-A9EA-4B80-51E954819FCC}"/>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0" name="Google Shape;10308;p74">
              <a:extLst>
                <a:ext uri="{FF2B5EF4-FFF2-40B4-BE49-F238E27FC236}">
                  <a16:creationId xmlns:a16="http://schemas.microsoft.com/office/drawing/2014/main" id="{3F7B4329-DD1E-C18C-B8EB-A15FF068C83F}"/>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1" name="Google Shape;10309;p74">
              <a:extLst>
                <a:ext uri="{FF2B5EF4-FFF2-40B4-BE49-F238E27FC236}">
                  <a16:creationId xmlns:a16="http://schemas.microsoft.com/office/drawing/2014/main" id="{F046F306-35CB-D0C7-15AC-459A97CD0178}"/>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2" name="Google Shape;10310;p74">
              <a:extLst>
                <a:ext uri="{FF2B5EF4-FFF2-40B4-BE49-F238E27FC236}">
                  <a16:creationId xmlns:a16="http://schemas.microsoft.com/office/drawing/2014/main" id="{E9DC7D6C-7259-3B14-554E-4FBE36F999B3}"/>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3" name="Google Shape;10311;p74">
              <a:extLst>
                <a:ext uri="{FF2B5EF4-FFF2-40B4-BE49-F238E27FC236}">
                  <a16:creationId xmlns:a16="http://schemas.microsoft.com/office/drawing/2014/main" id="{482E121E-75E6-AD16-2141-A0F449DD9FAC}"/>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4" name="Google Shape;10312;p74">
              <a:extLst>
                <a:ext uri="{FF2B5EF4-FFF2-40B4-BE49-F238E27FC236}">
                  <a16:creationId xmlns:a16="http://schemas.microsoft.com/office/drawing/2014/main" id="{186D7EE8-E90D-0FC0-B311-4251D15D3BA7}"/>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5" name="Google Shape;10313;p74">
              <a:extLst>
                <a:ext uri="{FF2B5EF4-FFF2-40B4-BE49-F238E27FC236}">
                  <a16:creationId xmlns:a16="http://schemas.microsoft.com/office/drawing/2014/main" id="{3DDAD9DF-D668-8E02-4221-6CF9FEE9A979}"/>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6" name="Google Shape;10314;p74">
              <a:extLst>
                <a:ext uri="{FF2B5EF4-FFF2-40B4-BE49-F238E27FC236}">
                  <a16:creationId xmlns:a16="http://schemas.microsoft.com/office/drawing/2014/main" id="{2B84DC83-7B91-13A7-89F7-B6CFB3AD610B}"/>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7" name="Google Shape;10315;p74">
              <a:extLst>
                <a:ext uri="{FF2B5EF4-FFF2-40B4-BE49-F238E27FC236}">
                  <a16:creationId xmlns:a16="http://schemas.microsoft.com/office/drawing/2014/main" id="{48471978-B996-0044-2613-52B7B210030E}"/>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88" name="Google Shape;10341;p74">
            <a:extLst>
              <a:ext uri="{FF2B5EF4-FFF2-40B4-BE49-F238E27FC236}">
                <a16:creationId xmlns:a16="http://schemas.microsoft.com/office/drawing/2014/main" id="{923EDDD8-E511-3EA6-4B89-C82CB3A72C78}"/>
              </a:ext>
            </a:extLst>
          </p:cNvPr>
          <p:cNvGrpSpPr/>
          <p:nvPr/>
        </p:nvGrpSpPr>
        <p:grpSpPr>
          <a:xfrm>
            <a:off x="11370271" y="3665354"/>
            <a:ext cx="346008" cy="483473"/>
            <a:chOff x="8527703" y="2749015"/>
            <a:chExt cx="259506" cy="362605"/>
          </a:xfrm>
          <a:solidFill>
            <a:schemeClr val="bg1">
              <a:lumMod val="50000"/>
            </a:schemeClr>
          </a:solidFill>
        </p:grpSpPr>
        <p:sp>
          <p:nvSpPr>
            <p:cNvPr id="89" name="Google Shape;10342;p74">
              <a:extLst>
                <a:ext uri="{FF2B5EF4-FFF2-40B4-BE49-F238E27FC236}">
                  <a16:creationId xmlns:a16="http://schemas.microsoft.com/office/drawing/2014/main" id="{8D128880-ADA8-E509-A148-D192E224D15D}"/>
                </a:ext>
              </a:extLst>
            </p:cNvPr>
            <p:cNvSpPr/>
            <p:nvPr/>
          </p:nvSpPr>
          <p:spPr>
            <a:xfrm>
              <a:off x="8527703" y="2749015"/>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0" name="Google Shape;10343;p74">
              <a:extLst>
                <a:ext uri="{FF2B5EF4-FFF2-40B4-BE49-F238E27FC236}">
                  <a16:creationId xmlns:a16="http://schemas.microsoft.com/office/drawing/2014/main" id="{1F5C6804-CE9A-6A80-18CE-8609A650C8E5}"/>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1" name="Google Shape;10344;p74">
              <a:extLst>
                <a:ext uri="{FF2B5EF4-FFF2-40B4-BE49-F238E27FC236}">
                  <a16:creationId xmlns:a16="http://schemas.microsoft.com/office/drawing/2014/main" id="{71F49605-3CE7-D671-0ADC-1D164A09A567}"/>
                </a:ext>
              </a:extLst>
            </p:cNvPr>
            <p:cNvSpPr/>
            <p:nvPr/>
          </p:nvSpPr>
          <p:spPr>
            <a:xfrm>
              <a:off x="8588483"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2" name="Google Shape;10345;p74">
              <a:extLst>
                <a:ext uri="{FF2B5EF4-FFF2-40B4-BE49-F238E27FC236}">
                  <a16:creationId xmlns:a16="http://schemas.microsoft.com/office/drawing/2014/main" id="{9B6C440D-D31D-571A-A781-9CCE685EDF1F}"/>
                </a:ext>
              </a:extLst>
            </p:cNvPr>
            <p:cNvSpPr/>
            <p:nvPr/>
          </p:nvSpPr>
          <p:spPr>
            <a:xfrm>
              <a:off x="8608445" y="2877607"/>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3" name="Google Shape;10346;p74">
              <a:extLst>
                <a:ext uri="{FF2B5EF4-FFF2-40B4-BE49-F238E27FC236}">
                  <a16:creationId xmlns:a16="http://schemas.microsoft.com/office/drawing/2014/main" id="{A5E88BFD-D4C4-DC78-723E-E0B4F8A79AC4}"/>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94" name="Google Shape;10359;p74">
            <a:extLst>
              <a:ext uri="{FF2B5EF4-FFF2-40B4-BE49-F238E27FC236}">
                <a16:creationId xmlns:a16="http://schemas.microsoft.com/office/drawing/2014/main" id="{00224851-E06F-FA37-E52A-2AAFDC746ECE}"/>
              </a:ext>
            </a:extLst>
          </p:cNvPr>
          <p:cNvGrpSpPr/>
          <p:nvPr/>
        </p:nvGrpSpPr>
        <p:grpSpPr>
          <a:xfrm>
            <a:off x="8779666" y="4641761"/>
            <a:ext cx="481572" cy="451811"/>
            <a:chOff x="6584749" y="3481321"/>
            <a:chExt cx="361179" cy="338858"/>
          </a:xfrm>
          <a:solidFill>
            <a:schemeClr val="bg1">
              <a:lumMod val="50000"/>
            </a:schemeClr>
          </a:solidFill>
        </p:grpSpPr>
        <p:sp>
          <p:nvSpPr>
            <p:cNvPr id="95" name="Google Shape;10360;p74">
              <a:extLst>
                <a:ext uri="{FF2B5EF4-FFF2-40B4-BE49-F238E27FC236}">
                  <a16:creationId xmlns:a16="http://schemas.microsoft.com/office/drawing/2014/main" id="{71DD966E-EAE7-0407-699E-B46290D36A8A}"/>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6" name="Google Shape;10361;p74">
              <a:extLst>
                <a:ext uri="{FF2B5EF4-FFF2-40B4-BE49-F238E27FC236}">
                  <a16:creationId xmlns:a16="http://schemas.microsoft.com/office/drawing/2014/main" id="{2122AD3C-401C-40D2-17E7-1FD6CB573E89}"/>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7" name="Google Shape;10362;p74">
              <a:extLst>
                <a:ext uri="{FF2B5EF4-FFF2-40B4-BE49-F238E27FC236}">
                  <a16:creationId xmlns:a16="http://schemas.microsoft.com/office/drawing/2014/main" id="{45B240C9-2947-2E3F-1409-31A791866241}"/>
                </a:ext>
              </a:extLst>
            </p:cNvPr>
            <p:cNvSpPr/>
            <p:nvPr/>
          </p:nvSpPr>
          <p:spPr>
            <a:xfrm>
              <a:off x="660685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8" name="Google Shape;10363;p74">
              <a:extLst>
                <a:ext uri="{FF2B5EF4-FFF2-40B4-BE49-F238E27FC236}">
                  <a16:creationId xmlns:a16="http://schemas.microsoft.com/office/drawing/2014/main" id="{CFF2CD08-69E7-F24B-A004-6DD7119CD592}"/>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9" name="Google Shape;10364;p74">
              <a:extLst>
                <a:ext uri="{FF2B5EF4-FFF2-40B4-BE49-F238E27FC236}">
                  <a16:creationId xmlns:a16="http://schemas.microsoft.com/office/drawing/2014/main" id="{F8DE475A-A697-221E-43EE-A3F21FCC3381}"/>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0" name="Google Shape;10365;p74">
              <a:extLst>
                <a:ext uri="{FF2B5EF4-FFF2-40B4-BE49-F238E27FC236}">
                  <a16:creationId xmlns:a16="http://schemas.microsoft.com/office/drawing/2014/main" id="{F7C3D6AC-C061-4037-31E2-C505638CC38F}"/>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1" name="Google Shape;10366;p74">
              <a:extLst>
                <a:ext uri="{FF2B5EF4-FFF2-40B4-BE49-F238E27FC236}">
                  <a16:creationId xmlns:a16="http://schemas.microsoft.com/office/drawing/2014/main" id="{32881667-7885-2335-F99C-FA3A39584FDF}"/>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02" name="Google Shape;10399;p74">
            <a:extLst>
              <a:ext uri="{FF2B5EF4-FFF2-40B4-BE49-F238E27FC236}">
                <a16:creationId xmlns:a16="http://schemas.microsoft.com/office/drawing/2014/main" id="{330DD140-CA08-7F54-8ED3-626A71962E16}"/>
              </a:ext>
            </a:extLst>
          </p:cNvPr>
          <p:cNvGrpSpPr/>
          <p:nvPr/>
        </p:nvGrpSpPr>
        <p:grpSpPr>
          <a:xfrm>
            <a:off x="4176393" y="4547347"/>
            <a:ext cx="480267" cy="509125"/>
            <a:chOff x="3132295" y="3410510"/>
            <a:chExt cx="360200" cy="381844"/>
          </a:xfrm>
          <a:solidFill>
            <a:schemeClr val="bg1">
              <a:lumMod val="50000"/>
            </a:schemeClr>
          </a:solidFill>
        </p:grpSpPr>
        <p:sp>
          <p:nvSpPr>
            <p:cNvPr id="103" name="Google Shape;10400;p74">
              <a:extLst>
                <a:ext uri="{FF2B5EF4-FFF2-40B4-BE49-F238E27FC236}">
                  <a16:creationId xmlns:a16="http://schemas.microsoft.com/office/drawing/2014/main" id="{5318DBC8-C9D9-60F9-40F4-7304B032F34B}"/>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4" name="Google Shape;10401;p74">
              <a:extLst>
                <a:ext uri="{FF2B5EF4-FFF2-40B4-BE49-F238E27FC236}">
                  <a16:creationId xmlns:a16="http://schemas.microsoft.com/office/drawing/2014/main" id="{E512AE35-FAF9-D2BC-7482-9FB67B6BCD62}"/>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5" name="Google Shape;10402;p74">
              <a:extLst>
                <a:ext uri="{FF2B5EF4-FFF2-40B4-BE49-F238E27FC236}">
                  <a16:creationId xmlns:a16="http://schemas.microsoft.com/office/drawing/2014/main" id="{C8BCAAE3-7D86-4313-94FE-91BAE2FBA35C}"/>
                </a:ext>
              </a:extLst>
            </p:cNvPr>
            <p:cNvSpPr/>
            <p:nvPr/>
          </p:nvSpPr>
          <p:spPr>
            <a:xfrm>
              <a:off x="334841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6" name="Google Shape;10403;p74">
              <a:extLst>
                <a:ext uri="{FF2B5EF4-FFF2-40B4-BE49-F238E27FC236}">
                  <a16:creationId xmlns:a16="http://schemas.microsoft.com/office/drawing/2014/main" id="{60FFBC52-4B05-52FC-B243-45C352AACDAD}"/>
                </a:ext>
              </a:extLst>
            </p:cNvPr>
            <p:cNvSpPr/>
            <p:nvPr/>
          </p:nvSpPr>
          <p:spPr>
            <a:xfrm>
              <a:off x="329557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7" name="Google Shape;10404;p74">
              <a:extLst>
                <a:ext uri="{FF2B5EF4-FFF2-40B4-BE49-F238E27FC236}">
                  <a16:creationId xmlns:a16="http://schemas.microsoft.com/office/drawing/2014/main" id="{E7913D90-5AE0-FF60-32B0-FF13E6921E1A}"/>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8" name="Google Shape;10405;p74">
              <a:extLst>
                <a:ext uri="{FF2B5EF4-FFF2-40B4-BE49-F238E27FC236}">
                  <a16:creationId xmlns:a16="http://schemas.microsoft.com/office/drawing/2014/main" id="{87AC6C16-E409-83DC-67AB-D13856FA5287}"/>
                </a:ext>
              </a:extLst>
            </p:cNvPr>
            <p:cNvSpPr/>
            <p:nvPr/>
          </p:nvSpPr>
          <p:spPr>
            <a:xfrm>
              <a:off x="3141896"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9" name="Google Shape;10406;p74">
              <a:extLst>
                <a:ext uri="{FF2B5EF4-FFF2-40B4-BE49-F238E27FC236}">
                  <a16:creationId xmlns:a16="http://schemas.microsoft.com/office/drawing/2014/main" id="{1522233C-5417-0A36-3652-B26DECD29D0C}"/>
                </a:ext>
              </a:extLst>
            </p:cNvPr>
            <p:cNvSpPr/>
            <p:nvPr/>
          </p:nvSpPr>
          <p:spPr>
            <a:xfrm>
              <a:off x="329557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0" name="Google Shape;10407;p74">
              <a:extLst>
                <a:ext uri="{FF2B5EF4-FFF2-40B4-BE49-F238E27FC236}">
                  <a16:creationId xmlns:a16="http://schemas.microsoft.com/office/drawing/2014/main" id="{C0562819-A613-508C-99B9-2A93886D74AA}"/>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11" name="Google Shape;10421;p74">
            <a:extLst>
              <a:ext uri="{FF2B5EF4-FFF2-40B4-BE49-F238E27FC236}">
                <a16:creationId xmlns:a16="http://schemas.microsoft.com/office/drawing/2014/main" id="{4EF802DE-3D3A-DE90-DABC-F48F66CC8F57}"/>
              </a:ext>
            </a:extLst>
          </p:cNvPr>
          <p:cNvGrpSpPr/>
          <p:nvPr/>
        </p:nvGrpSpPr>
        <p:grpSpPr>
          <a:xfrm>
            <a:off x="9515356" y="4559052"/>
            <a:ext cx="482864" cy="515976"/>
            <a:chOff x="7136517" y="3419289"/>
            <a:chExt cx="362148" cy="386982"/>
          </a:xfrm>
          <a:solidFill>
            <a:schemeClr val="bg1">
              <a:lumMod val="50000"/>
            </a:schemeClr>
          </a:solidFill>
        </p:grpSpPr>
        <p:sp>
          <p:nvSpPr>
            <p:cNvPr id="112" name="Google Shape;10422;p74">
              <a:extLst>
                <a:ext uri="{FF2B5EF4-FFF2-40B4-BE49-F238E27FC236}">
                  <a16:creationId xmlns:a16="http://schemas.microsoft.com/office/drawing/2014/main" id="{6847ADE4-41B8-1630-C1A2-897BD7E47F1E}"/>
                </a:ext>
              </a:extLst>
            </p:cNvPr>
            <p:cNvSpPr/>
            <p:nvPr/>
          </p:nvSpPr>
          <p:spPr>
            <a:xfrm>
              <a:off x="7136517"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3" name="Google Shape;10423;p74">
              <a:extLst>
                <a:ext uri="{FF2B5EF4-FFF2-40B4-BE49-F238E27FC236}">
                  <a16:creationId xmlns:a16="http://schemas.microsoft.com/office/drawing/2014/main" id="{E09B5D9A-EBFB-2BBA-5876-08B0B40A70D7}"/>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4" name="Google Shape;10424;p74">
              <a:extLst>
                <a:ext uri="{FF2B5EF4-FFF2-40B4-BE49-F238E27FC236}">
                  <a16:creationId xmlns:a16="http://schemas.microsoft.com/office/drawing/2014/main" id="{D054BFF9-5F1F-3AD6-BDA5-DDFE9D1A0884}"/>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5" name="Google Shape;10425;p74">
              <a:extLst>
                <a:ext uri="{FF2B5EF4-FFF2-40B4-BE49-F238E27FC236}">
                  <a16:creationId xmlns:a16="http://schemas.microsoft.com/office/drawing/2014/main" id="{7427DD05-B97E-DE19-43AA-2BAC5306A992}"/>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6" name="Google Shape;10426;p74">
              <a:extLst>
                <a:ext uri="{FF2B5EF4-FFF2-40B4-BE49-F238E27FC236}">
                  <a16:creationId xmlns:a16="http://schemas.microsoft.com/office/drawing/2014/main" id="{844B132F-3E59-DB02-713E-6F58ECCFCFA5}"/>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7" name="Google Shape;10427;p74">
              <a:extLst>
                <a:ext uri="{FF2B5EF4-FFF2-40B4-BE49-F238E27FC236}">
                  <a16:creationId xmlns:a16="http://schemas.microsoft.com/office/drawing/2014/main" id="{C5969FDE-CFC4-E34B-A147-E9DD0CE62A28}"/>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8" name="Google Shape;10428;p74">
              <a:extLst>
                <a:ext uri="{FF2B5EF4-FFF2-40B4-BE49-F238E27FC236}">
                  <a16:creationId xmlns:a16="http://schemas.microsoft.com/office/drawing/2014/main" id="{FD389853-A333-C2C3-3861-C60DDFFB8989}"/>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9" name="Google Shape;10429;p74">
              <a:extLst>
                <a:ext uri="{FF2B5EF4-FFF2-40B4-BE49-F238E27FC236}">
                  <a16:creationId xmlns:a16="http://schemas.microsoft.com/office/drawing/2014/main" id="{B0E909A7-73C7-B01D-682D-9FA60CF194CF}"/>
                </a:ext>
              </a:extLst>
            </p:cNvPr>
            <p:cNvSpPr/>
            <p:nvPr/>
          </p:nvSpPr>
          <p:spPr>
            <a:xfrm>
              <a:off x="7200872"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20" name="Google Shape;10435;p74">
            <a:extLst>
              <a:ext uri="{FF2B5EF4-FFF2-40B4-BE49-F238E27FC236}">
                <a16:creationId xmlns:a16="http://schemas.microsoft.com/office/drawing/2014/main" id="{E819D6D2-6742-CDA8-461A-969E3537F308}"/>
              </a:ext>
            </a:extLst>
          </p:cNvPr>
          <p:cNvGrpSpPr/>
          <p:nvPr/>
        </p:nvGrpSpPr>
        <p:grpSpPr>
          <a:xfrm>
            <a:off x="9486972" y="5286305"/>
            <a:ext cx="709648" cy="701247"/>
            <a:chOff x="7115229" y="3964728"/>
            <a:chExt cx="532236" cy="525935"/>
          </a:xfrm>
          <a:solidFill>
            <a:schemeClr val="bg1">
              <a:lumMod val="50000"/>
            </a:schemeClr>
          </a:solidFill>
        </p:grpSpPr>
        <p:sp>
          <p:nvSpPr>
            <p:cNvPr id="121" name="Google Shape;10436;p74">
              <a:extLst>
                <a:ext uri="{FF2B5EF4-FFF2-40B4-BE49-F238E27FC236}">
                  <a16:creationId xmlns:a16="http://schemas.microsoft.com/office/drawing/2014/main" id="{3FE5C3EF-C241-9F88-9C95-3A460DB53474}"/>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3">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2" name="Google Shape;10437;p74">
              <a:extLst>
                <a:ext uri="{FF2B5EF4-FFF2-40B4-BE49-F238E27FC236}">
                  <a16:creationId xmlns:a16="http://schemas.microsoft.com/office/drawing/2014/main" id="{786F2E92-3527-2925-C235-43B5BC0B38A0}"/>
                </a:ext>
              </a:extLst>
            </p:cNvPr>
            <p:cNvSpPr/>
            <p:nvPr/>
          </p:nvSpPr>
          <p:spPr>
            <a:xfrm>
              <a:off x="7240859"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3" name="Google Shape;10438;p74">
              <a:extLst>
                <a:ext uri="{FF2B5EF4-FFF2-40B4-BE49-F238E27FC236}">
                  <a16:creationId xmlns:a16="http://schemas.microsoft.com/office/drawing/2014/main" id="{8442BE30-C54C-2E67-4C5C-750F15A3C0A3}"/>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4" name="Google Shape;10439;p74">
              <a:extLst>
                <a:ext uri="{FF2B5EF4-FFF2-40B4-BE49-F238E27FC236}">
                  <a16:creationId xmlns:a16="http://schemas.microsoft.com/office/drawing/2014/main" id="{0FD48DD3-793E-A01C-DA9E-3F9E2047372D}"/>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5" name="Google Shape;10440;p74">
              <a:extLst>
                <a:ext uri="{FF2B5EF4-FFF2-40B4-BE49-F238E27FC236}">
                  <a16:creationId xmlns:a16="http://schemas.microsoft.com/office/drawing/2014/main" id="{A377443A-D70E-DE85-3AB0-2D56BA8ED380}"/>
                </a:ext>
              </a:extLst>
            </p:cNvPr>
            <p:cNvSpPr/>
            <p:nvPr/>
          </p:nvSpPr>
          <p:spPr>
            <a:xfrm>
              <a:off x="711522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6" name="Google Shape;10441;p74">
              <a:extLst>
                <a:ext uri="{FF2B5EF4-FFF2-40B4-BE49-F238E27FC236}">
                  <a16:creationId xmlns:a16="http://schemas.microsoft.com/office/drawing/2014/main" id="{4AEF5B76-F96A-5B70-E669-1F75308968A5}"/>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7" name="Google Shape;10442;p74">
              <a:extLst>
                <a:ext uri="{FF2B5EF4-FFF2-40B4-BE49-F238E27FC236}">
                  <a16:creationId xmlns:a16="http://schemas.microsoft.com/office/drawing/2014/main" id="{684D2F3C-F9F8-F9AC-7E9D-1AE0715001E9}"/>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28" name="Google Shape;10443;p74">
            <a:extLst>
              <a:ext uri="{FF2B5EF4-FFF2-40B4-BE49-F238E27FC236}">
                <a16:creationId xmlns:a16="http://schemas.microsoft.com/office/drawing/2014/main" id="{0AAC073B-4784-A4BD-8EC6-1D70411E5AD5}"/>
              </a:ext>
            </a:extLst>
          </p:cNvPr>
          <p:cNvGrpSpPr/>
          <p:nvPr/>
        </p:nvGrpSpPr>
        <p:grpSpPr>
          <a:xfrm>
            <a:off x="11314395" y="4449567"/>
            <a:ext cx="551127" cy="587399"/>
            <a:chOff x="8485796" y="3337175"/>
            <a:chExt cx="413345" cy="440549"/>
          </a:xfrm>
          <a:solidFill>
            <a:schemeClr val="bg1">
              <a:lumMod val="50000"/>
            </a:schemeClr>
          </a:solidFill>
        </p:grpSpPr>
        <p:sp>
          <p:nvSpPr>
            <p:cNvPr id="129" name="Google Shape;10444;p74">
              <a:extLst>
                <a:ext uri="{FF2B5EF4-FFF2-40B4-BE49-F238E27FC236}">
                  <a16:creationId xmlns:a16="http://schemas.microsoft.com/office/drawing/2014/main" id="{1D69AE2B-6F59-64BA-35B4-5B1AA6C34ADE}"/>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0" name="Google Shape;10445;p74">
              <a:extLst>
                <a:ext uri="{FF2B5EF4-FFF2-40B4-BE49-F238E27FC236}">
                  <a16:creationId xmlns:a16="http://schemas.microsoft.com/office/drawing/2014/main" id="{3F8EECEF-6428-CE81-9291-45CC5098C2A2}"/>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1" name="Google Shape;10446;p74">
              <a:extLst>
                <a:ext uri="{FF2B5EF4-FFF2-40B4-BE49-F238E27FC236}">
                  <a16:creationId xmlns:a16="http://schemas.microsoft.com/office/drawing/2014/main" id="{645E782C-8472-18F5-5A0F-6E2DAAAB56EC}"/>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2" name="Google Shape;10447;p74">
              <a:extLst>
                <a:ext uri="{FF2B5EF4-FFF2-40B4-BE49-F238E27FC236}">
                  <a16:creationId xmlns:a16="http://schemas.microsoft.com/office/drawing/2014/main" id="{BB55C261-ED53-87B6-67E8-BACF4C37D22F}"/>
                </a:ext>
              </a:extLst>
            </p:cNvPr>
            <p:cNvSpPr/>
            <p:nvPr/>
          </p:nvSpPr>
          <p:spPr>
            <a:xfrm>
              <a:off x="8739725"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0"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3" name="Google Shape;10448;p74">
              <a:extLst>
                <a:ext uri="{FF2B5EF4-FFF2-40B4-BE49-F238E27FC236}">
                  <a16:creationId xmlns:a16="http://schemas.microsoft.com/office/drawing/2014/main" id="{505A53B3-37A4-C17E-E58A-D888D8861262}"/>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4" name="Google Shape;10449;p74">
              <a:extLst>
                <a:ext uri="{FF2B5EF4-FFF2-40B4-BE49-F238E27FC236}">
                  <a16:creationId xmlns:a16="http://schemas.microsoft.com/office/drawing/2014/main" id="{BF9AEC31-FDD3-017F-39C9-22A4D22A2C5C}"/>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35" name="Google Shape;10468;p74">
            <a:extLst>
              <a:ext uri="{FF2B5EF4-FFF2-40B4-BE49-F238E27FC236}">
                <a16:creationId xmlns:a16="http://schemas.microsoft.com/office/drawing/2014/main" id="{C5E6A53C-91F8-B706-9D53-2A6975488AB8}"/>
              </a:ext>
            </a:extLst>
          </p:cNvPr>
          <p:cNvGrpSpPr/>
          <p:nvPr/>
        </p:nvGrpSpPr>
        <p:grpSpPr>
          <a:xfrm>
            <a:off x="6024688" y="4673827"/>
            <a:ext cx="482864" cy="513247"/>
            <a:chOff x="4518516" y="3505370"/>
            <a:chExt cx="362148" cy="384935"/>
          </a:xfrm>
          <a:solidFill>
            <a:schemeClr val="bg1">
              <a:lumMod val="50000"/>
            </a:schemeClr>
          </a:solidFill>
        </p:grpSpPr>
        <p:sp>
          <p:nvSpPr>
            <p:cNvPr id="136" name="Google Shape;10469;p74">
              <a:extLst>
                <a:ext uri="{FF2B5EF4-FFF2-40B4-BE49-F238E27FC236}">
                  <a16:creationId xmlns:a16="http://schemas.microsoft.com/office/drawing/2014/main" id="{5DCAE5CF-012E-D1FA-4DF5-CAC51FCB92CB}"/>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7" name="Google Shape;10470;p74">
              <a:extLst>
                <a:ext uri="{FF2B5EF4-FFF2-40B4-BE49-F238E27FC236}">
                  <a16:creationId xmlns:a16="http://schemas.microsoft.com/office/drawing/2014/main" id="{41350435-2C3D-2238-E387-044AFC5949E4}"/>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8" name="Google Shape;10471;p74">
              <a:extLst>
                <a:ext uri="{FF2B5EF4-FFF2-40B4-BE49-F238E27FC236}">
                  <a16:creationId xmlns:a16="http://schemas.microsoft.com/office/drawing/2014/main" id="{B4285792-D6AE-E163-1B7A-2EDAD9A37A68}"/>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39" name="Google Shape;10483;p74">
            <a:extLst>
              <a:ext uri="{FF2B5EF4-FFF2-40B4-BE49-F238E27FC236}">
                <a16:creationId xmlns:a16="http://schemas.microsoft.com/office/drawing/2014/main" id="{4A153A88-5531-E940-4D9D-4FE0317E9977}"/>
              </a:ext>
            </a:extLst>
          </p:cNvPr>
          <p:cNvGrpSpPr/>
          <p:nvPr/>
        </p:nvGrpSpPr>
        <p:grpSpPr>
          <a:xfrm>
            <a:off x="10482011" y="4540373"/>
            <a:ext cx="453395" cy="480499"/>
            <a:chOff x="7861508" y="3405280"/>
            <a:chExt cx="340046" cy="360374"/>
          </a:xfrm>
          <a:solidFill>
            <a:schemeClr val="bg1">
              <a:lumMod val="50000"/>
            </a:schemeClr>
          </a:solidFill>
        </p:grpSpPr>
        <p:sp>
          <p:nvSpPr>
            <p:cNvPr id="140" name="Google Shape;10484;p74">
              <a:extLst>
                <a:ext uri="{FF2B5EF4-FFF2-40B4-BE49-F238E27FC236}">
                  <a16:creationId xmlns:a16="http://schemas.microsoft.com/office/drawing/2014/main" id="{09BE2D0A-6B9B-763D-4F90-C6833E7238C1}"/>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1" name="Google Shape;10485;p74">
              <a:extLst>
                <a:ext uri="{FF2B5EF4-FFF2-40B4-BE49-F238E27FC236}">
                  <a16:creationId xmlns:a16="http://schemas.microsoft.com/office/drawing/2014/main" id="{BDBEF0A9-27B1-A88D-C092-B9E6DB180D9C}"/>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2" name="Google Shape;10486;p74">
              <a:extLst>
                <a:ext uri="{FF2B5EF4-FFF2-40B4-BE49-F238E27FC236}">
                  <a16:creationId xmlns:a16="http://schemas.microsoft.com/office/drawing/2014/main" id="{9AF1B298-FBB9-46F1-2C33-3A030DBD33B1}"/>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3" name="Google Shape;10487;p74">
              <a:extLst>
                <a:ext uri="{FF2B5EF4-FFF2-40B4-BE49-F238E27FC236}">
                  <a16:creationId xmlns:a16="http://schemas.microsoft.com/office/drawing/2014/main" id="{9578F24F-3BF6-6E8F-E4D5-DAC222F3AD2F}"/>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4" name="Google Shape;10488;p74">
              <a:extLst>
                <a:ext uri="{FF2B5EF4-FFF2-40B4-BE49-F238E27FC236}">
                  <a16:creationId xmlns:a16="http://schemas.microsoft.com/office/drawing/2014/main" id="{80620D32-3217-AB14-AFA3-E2895F019BBB}"/>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45" name="Google Shape;10497;p74">
            <a:extLst>
              <a:ext uri="{FF2B5EF4-FFF2-40B4-BE49-F238E27FC236}">
                <a16:creationId xmlns:a16="http://schemas.microsoft.com/office/drawing/2014/main" id="{0B000885-D450-4BDA-6E31-138590B45F5B}"/>
              </a:ext>
            </a:extLst>
          </p:cNvPr>
          <p:cNvGrpSpPr/>
          <p:nvPr/>
        </p:nvGrpSpPr>
        <p:grpSpPr>
          <a:xfrm>
            <a:off x="10374125" y="2606100"/>
            <a:ext cx="630399" cy="670072"/>
            <a:chOff x="7780593" y="1954575"/>
            <a:chExt cx="472799" cy="502554"/>
          </a:xfrm>
          <a:solidFill>
            <a:schemeClr val="bg1">
              <a:lumMod val="50000"/>
            </a:schemeClr>
          </a:solidFill>
        </p:grpSpPr>
        <p:sp>
          <p:nvSpPr>
            <p:cNvPr id="146" name="Google Shape;10498;p74">
              <a:extLst>
                <a:ext uri="{FF2B5EF4-FFF2-40B4-BE49-F238E27FC236}">
                  <a16:creationId xmlns:a16="http://schemas.microsoft.com/office/drawing/2014/main" id="{984A1AF6-F306-E6D3-B7A1-5D33471EDDB7}"/>
                </a:ext>
              </a:extLst>
            </p:cNvPr>
            <p:cNvSpPr/>
            <p:nvPr/>
          </p:nvSpPr>
          <p:spPr>
            <a:xfrm>
              <a:off x="7946126"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7" name="Google Shape;10499;p74">
              <a:extLst>
                <a:ext uri="{FF2B5EF4-FFF2-40B4-BE49-F238E27FC236}">
                  <a16:creationId xmlns:a16="http://schemas.microsoft.com/office/drawing/2014/main" id="{EB79579B-9438-854A-2B61-AF695CA7157F}"/>
                </a:ext>
              </a:extLst>
            </p:cNvPr>
            <p:cNvSpPr/>
            <p:nvPr/>
          </p:nvSpPr>
          <p:spPr>
            <a:xfrm>
              <a:off x="778059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8" name="Google Shape;10500;p74">
              <a:extLst>
                <a:ext uri="{FF2B5EF4-FFF2-40B4-BE49-F238E27FC236}">
                  <a16:creationId xmlns:a16="http://schemas.microsoft.com/office/drawing/2014/main" id="{45EF86BC-DDE1-9343-687F-B3269CAB1456}"/>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9" name="Google Shape;10501;p74">
              <a:extLst>
                <a:ext uri="{FF2B5EF4-FFF2-40B4-BE49-F238E27FC236}">
                  <a16:creationId xmlns:a16="http://schemas.microsoft.com/office/drawing/2014/main" id="{B2C42208-8FE2-122B-4DFE-0932104BA448}"/>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0" name="Google Shape;10502;p74">
              <a:extLst>
                <a:ext uri="{FF2B5EF4-FFF2-40B4-BE49-F238E27FC236}">
                  <a16:creationId xmlns:a16="http://schemas.microsoft.com/office/drawing/2014/main" id="{5E9B0623-3E25-03FF-8004-069F8BCACA65}"/>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1" name="Google Shape;10503;p74">
              <a:extLst>
                <a:ext uri="{FF2B5EF4-FFF2-40B4-BE49-F238E27FC236}">
                  <a16:creationId xmlns:a16="http://schemas.microsoft.com/office/drawing/2014/main" id="{870F7DBB-8DBA-429E-1345-B72CA8A3498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52" name="Google Shape;10234;p74">
            <a:extLst>
              <a:ext uri="{FF2B5EF4-FFF2-40B4-BE49-F238E27FC236}">
                <a16:creationId xmlns:a16="http://schemas.microsoft.com/office/drawing/2014/main" id="{2B809A15-2F2B-E490-F825-AB2FBA8C6DFC}"/>
              </a:ext>
            </a:extLst>
          </p:cNvPr>
          <p:cNvGrpSpPr/>
          <p:nvPr/>
        </p:nvGrpSpPr>
        <p:grpSpPr>
          <a:xfrm>
            <a:off x="5049255" y="2654320"/>
            <a:ext cx="627059" cy="670072"/>
            <a:chOff x="3786941" y="1990740"/>
            <a:chExt cx="470294" cy="502554"/>
          </a:xfrm>
          <a:solidFill>
            <a:schemeClr val="bg1">
              <a:lumMod val="50000"/>
            </a:schemeClr>
          </a:solidFill>
        </p:grpSpPr>
        <p:sp>
          <p:nvSpPr>
            <p:cNvPr id="153" name="Google Shape;10235;p74">
              <a:extLst>
                <a:ext uri="{FF2B5EF4-FFF2-40B4-BE49-F238E27FC236}">
                  <a16:creationId xmlns:a16="http://schemas.microsoft.com/office/drawing/2014/main" id="{BA8D3D6F-592B-314C-29AB-B8F7AEEB9B4C}"/>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4" name="Google Shape;10236;p74">
              <a:extLst>
                <a:ext uri="{FF2B5EF4-FFF2-40B4-BE49-F238E27FC236}">
                  <a16:creationId xmlns:a16="http://schemas.microsoft.com/office/drawing/2014/main" id="{9739FB1C-60C1-AA8B-A5E6-EC444F3B44FC}"/>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5" name="Google Shape;10237;p74">
              <a:extLst>
                <a:ext uri="{FF2B5EF4-FFF2-40B4-BE49-F238E27FC236}">
                  <a16:creationId xmlns:a16="http://schemas.microsoft.com/office/drawing/2014/main" id="{BE78240A-056C-DF2C-4D1A-6BC062D90D40}"/>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6" name="Google Shape;10238;p74">
              <a:extLst>
                <a:ext uri="{FF2B5EF4-FFF2-40B4-BE49-F238E27FC236}">
                  <a16:creationId xmlns:a16="http://schemas.microsoft.com/office/drawing/2014/main" id="{319D6903-BCE5-8458-A575-DD016D7DD351}"/>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7" name="Google Shape;10239;p74">
              <a:extLst>
                <a:ext uri="{FF2B5EF4-FFF2-40B4-BE49-F238E27FC236}">
                  <a16:creationId xmlns:a16="http://schemas.microsoft.com/office/drawing/2014/main" id="{7DCD6573-1126-13DB-BEAD-50FA06CC8702}"/>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58" name="Google Shape;10251;p74">
            <a:extLst>
              <a:ext uri="{FF2B5EF4-FFF2-40B4-BE49-F238E27FC236}">
                <a16:creationId xmlns:a16="http://schemas.microsoft.com/office/drawing/2014/main" id="{286202A9-B9F0-4726-6EC8-5AF2BA5E7249}"/>
              </a:ext>
            </a:extLst>
          </p:cNvPr>
          <p:cNvGrpSpPr/>
          <p:nvPr/>
        </p:nvGrpSpPr>
        <p:grpSpPr>
          <a:xfrm>
            <a:off x="9500505" y="2659879"/>
            <a:ext cx="406347" cy="670060"/>
            <a:chOff x="7125379" y="1994909"/>
            <a:chExt cx="304760" cy="502545"/>
          </a:xfrm>
          <a:solidFill>
            <a:schemeClr val="bg1">
              <a:lumMod val="50000"/>
            </a:schemeClr>
          </a:solidFill>
        </p:grpSpPr>
        <p:sp>
          <p:nvSpPr>
            <p:cNvPr id="159" name="Google Shape;10252;p74">
              <a:extLst>
                <a:ext uri="{FF2B5EF4-FFF2-40B4-BE49-F238E27FC236}">
                  <a16:creationId xmlns:a16="http://schemas.microsoft.com/office/drawing/2014/main" id="{62D5F0DB-83AF-055C-106C-8EF86181493B}"/>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0" name="Google Shape;10253;p74">
              <a:extLst>
                <a:ext uri="{FF2B5EF4-FFF2-40B4-BE49-F238E27FC236}">
                  <a16:creationId xmlns:a16="http://schemas.microsoft.com/office/drawing/2014/main" id="{8A3A24CB-079A-1261-3092-7D2D2BDCF9AC}"/>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1" name="Google Shape;10254;p74">
              <a:extLst>
                <a:ext uri="{FF2B5EF4-FFF2-40B4-BE49-F238E27FC236}">
                  <a16:creationId xmlns:a16="http://schemas.microsoft.com/office/drawing/2014/main" id="{7A31FB20-2EF6-47F8-0F67-02D12D21CAEC}"/>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2" name="Google Shape;10255;p74">
              <a:extLst>
                <a:ext uri="{FF2B5EF4-FFF2-40B4-BE49-F238E27FC236}">
                  <a16:creationId xmlns:a16="http://schemas.microsoft.com/office/drawing/2014/main" id="{F468922E-C848-14A3-EB0D-90640F9FE206}"/>
                </a:ext>
              </a:extLst>
            </p:cNvPr>
            <p:cNvSpPr/>
            <p:nvPr/>
          </p:nvSpPr>
          <p:spPr>
            <a:xfrm>
              <a:off x="7125379"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3" name="Google Shape;10256;p74">
              <a:extLst>
                <a:ext uri="{FF2B5EF4-FFF2-40B4-BE49-F238E27FC236}">
                  <a16:creationId xmlns:a16="http://schemas.microsoft.com/office/drawing/2014/main" id="{C1EBC4F3-7562-DC1A-FD18-D242B256B32A}"/>
                </a:ext>
              </a:extLst>
            </p:cNvPr>
            <p:cNvSpPr/>
            <p:nvPr/>
          </p:nvSpPr>
          <p:spPr>
            <a:xfrm>
              <a:off x="7125379"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4" name="Google Shape;10257;p74">
              <a:extLst>
                <a:ext uri="{FF2B5EF4-FFF2-40B4-BE49-F238E27FC236}">
                  <a16:creationId xmlns:a16="http://schemas.microsoft.com/office/drawing/2014/main" id="{393088F6-1FE9-B4D9-EC4F-0A911CA6563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5" name="Google Shape;10258;p74">
              <a:extLst>
                <a:ext uri="{FF2B5EF4-FFF2-40B4-BE49-F238E27FC236}">
                  <a16:creationId xmlns:a16="http://schemas.microsoft.com/office/drawing/2014/main" id="{8141C561-32FF-6C19-1D75-C39BE4DBD5D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66" name="Google Shape;10297;p74">
            <a:extLst>
              <a:ext uri="{FF2B5EF4-FFF2-40B4-BE49-F238E27FC236}">
                <a16:creationId xmlns:a16="http://schemas.microsoft.com/office/drawing/2014/main" id="{69C701E2-085C-708D-2B4D-AE46B35D5DB5}"/>
              </a:ext>
            </a:extLst>
          </p:cNvPr>
          <p:cNvGrpSpPr/>
          <p:nvPr/>
        </p:nvGrpSpPr>
        <p:grpSpPr>
          <a:xfrm>
            <a:off x="6018204" y="2642091"/>
            <a:ext cx="627009" cy="666499"/>
            <a:chOff x="4513652" y="1981568"/>
            <a:chExt cx="470257" cy="499874"/>
          </a:xfrm>
          <a:solidFill>
            <a:schemeClr val="bg1">
              <a:lumMod val="50000"/>
            </a:schemeClr>
          </a:solidFill>
        </p:grpSpPr>
        <p:sp>
          <p:nvSpPr>
            <p:cNvPr id="167" name="Google Shape;10298;p74">
              <a:extLst>
                <a:ext uri="{FF2B5EF4-FFF2-40B4-BE49-F238E27FC236}">
                  <a16:creationId xmlns:a16="http://schemas.microsoft.com/office/drawing/2014/main" id="{1ED9BBF2-53CA-AEF4-24A8-19C89D34C6E7}"/>
                </a:ext>
              </a:extLst>
            </p:cNvPr>
            <p:cNvSpPr/>
            <p:nvPr/>
          </p:nvSpPr>
          <p:spPr>
            <a:xfrm>
              <a:off x="4621469"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8" name="Google Shape;10299;p74">
              <a:extLst>
                <a:ext uri="{FF2B5EF4-FFF2-40B4-BE49-F238E27FC236}">
                  <a16:creationId xmlns:a16="http://schemas.microsoft.com/office/drawing/2014/main" id="{1B75A1F9-1093-295B-9CB7-9F68E4AB6220}"/>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9" name="Google Shape;10300;p74">
              <a:extLst>
                <a:ext uri="{FF2B5EF4-FFF2-40B4-BE49-F238E27FC236}">
                  <a16:creationId xmlns:a16="http://schemas.microsoft.com/office/drawing/2014/main" id="{6AC11767-44B4-2D91-1DA6-70D314C92109}"/>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0" name="Google Shape;10301;p74">
              <a:extLst>
                <a:ext uri="{FF2B5EF4-FFF2-40B4-BE49-F238E27FC236}">
                  <a16:creationId xmlns:a16="http://schemas.microsoft.com/office/drawing/2014/main" id="{3ECC40E3-3B1A-848E-C2C2-AA6BD8A63912}"/>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1" name="Google Shape;10302;p74">
              <a:extLst>
                <a:ext uri="{FF2B5EF4-FFF2-40B4-BE49-F238E27FC236}">
                  <a16:creationId xmlns:a16="http://schemas.microsoft.com/office/drawing/2014/main" id="{8439D7C5-7ACD-157C-CC21-1F5BCC94467A}"/>
                </a:ext>
              </a:extLst>
            </p:cNvPr>
            <p:cNvSpPr/>
            <p:nvPr/>
          </p:nvSpPr>
          <p:spPr>
            <a:xfrm>
              <a:off x="4677905"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72" name="Google Shape;10352;p74">
            <a:extLst>
              <a:ext uri="{FF2B5EF4-FFF2-40B4-BE49-F238E27FC236}">
                <a16:creationId xmlns:a16="http://schemas.microsoft.com/office/drawing/2014/main" id="{48576C4E-9873-957F-616C-0145579B5C03}"/>
              </a:ext>
            </a:extLst>
          </p:cNvPr>
          <p:cNvGrpSpPr/>
          <p:nvPr/>
        </p:nvGrpSpPr>
        <p:grpSpPr>
          <a:xfrm>
            <a:off x="6911047" y="2653394"/>
            <a:ext cx="628716" cy="672437"/>
            <a:chOff x="5183285" y="1990045"/>
            <a:chExt cx="471537" cy="504328"/>
          </a:xfrm>
          <a:solidFill>
            <a:schemeClr val="bg1">
              <a:lumMod val="50000"/>
            </a:schemeClr>
          </a:solidFill>
        </p:grpSpPr>
        <p:sp>
          <p:nvSpPr>
            <p:cNvPr id="173" name="Google Shape;10353;p74">
              <a:extLst>
                <a:ext uri="{FF2B5EF4-FFF2-40B4-BE49-F238E27FC236}">
                  <a16:creationId xmlns:a16="http://schemas.microsoft.com/office/drawing/2014/main" id="{1FB4878C-3034-D3A0-62FA-0EE9DEEC3DC1}"/>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4" name="Google Shape;10354;p74">
              <a:extLst>
                <a:ext uri="{FF2B5EF4-FFF2-40B4-BE49-F238E27FC236}">
                  <a16:creationId xmlns:a16="http://schemas.microsoft.com/office/drawing/2014/main" id="{1DF98D28-0F69-0492-3633-8893C6714BA4}"/>
                </a:ext>
              </a:extLst>
            </p:cNvPr>
            <p:cNvSpPr/>
            <p:nvPr/>
          </p:nvSpPr>
          <p:spPr>
            <a:xfrm>
              <a:off x="5390177" y="2168463"/>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5" name="Google Shape;10355;p74">
              <a:extLst>
                <a:ext uri="{FF2B5EF4-FFF2-40B4-BE49-F238E27FC236}">
                  <a16:creationId xmlns:a16="http://schemas.microsoft.com/office/drawing/2014/main" id="{5DD1CFE2-406C-6FEE-0FE4-81CC31C7F773}"/>
                </a:ext>
              </a:extLst>
            </p:cNvPr>
            <p:cNvSpPr/>
            <p:nvPr/>
          </p:nvSpPr>
          <p:spPr>
            <a:xfrm>
              <a:off x="5212144" y="1990045"/>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6" name="Google Shape;10356;p74">
              <a:extLst>
                <a:ext uri="{FF2B5EF4-FFF2-40B4-BE49-F238E27FC236}">
                  <a16:creationId xmlns:a16="http://schemas.microsoft.com/office/drawing/2014/main" id="{231BA428-BFB7-D458-7A34-D391C15E8FE8}"/>
                </a:ext>
              </a:extLst>
            </p:cNvPr>
            <p:cNvSpPr/>
            <p:nvPr/>
          </p:nvSpPr>
          <p:spPr>
            <a:xfrm>
              <a:off x="5365104" y="2256693"/>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7" name="Google Shape;10357;p74">
              <a:extLst>
                <a:ext uri="{FF2B5EF4-FFF2-40B4-BE49-F238E27FC236}">
                  <a16:creationId xmlns:a16="http://schemas.microsoft.com/office/drawing/2014/main" id="{D3C8D07E-C7E3-CCEB-69DB-00D92668EA97}"/>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78" name="Google Shape;10358;p74">
              <a:extLst>
                <a:ext uri="{FF2B5EF4-FFF2-40B4-BE49-F238E27FC236}">
                  <a16:creationId xmlns:a16="http://schemas.microsoft.com/office/drawing/2014/main" id="{99B44EAD-E23E-8D5E-04CA-660CDEE8D74C}"/>
                </a:ext>
              </a:extLst>
            </p:cNvPr>
            <p:cNvSpPr/>
            <p:nvPr/>
          </p:nvSpPr>
          <p:spPr>
            <a:xfrm>
              <a:off x="5183285"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79" name="Google Shape;10390;p74">
            <a:extLst>
              <a:ext uri="{FF2B5EF4-FFF2-40B4-BE49-F238E27FC236}">
                <a16:creationId xmlns:a16="http://schemas.microsoft.com/office/drawing/2014/main" id="{7A4512A9-F750-3E78-386C-3FD0A14032A4}"/>
              </a:ext>
            </a:extLst>
          </p:cNvPr>
          <p:cNvGrpSpPr/>
          <p:nvPr/>
        </p:nvGrpSpPr>
        <p:grpSpPr>
          <a:xfrm>
            <a:off x="4171834" y="2668925"/>
            <a:ext cx="628705" cy="670072"/>
            <a:chOff x="3128875" y="2001694"/>
            <a:chExt cx="471529" cy="502554"/>
          </a:xfrm>
          <a:solidFill>
            <a:schemeClr val="bg1">
              <a:lumMod val="50000"/>
            </a:schemeClr>
          </a:solidFill>
        </p:grpSpPr>
        <p:sp>
          <p:nvSpPr>
            <p:cNvPr id="180" name="Google Shape;10391;p74">
              <a:extLst>
                <a:ext uri="{FF2B5EF4-FFF2-40B4-BE49-F238E27FC236}">
                  <a16:creationId xmlns:a16="http://schemas.microsoft.com/office/drawing/2014/main" id="{72F1176F-9119-BEF5-30DA-251B2063D8B9}"/>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1" name="Google Shape;10392;p74">
              <a:extLst>
                <a:ext uri="{FF2B5EF4-FFF2-40B4-BE49-F238E27FC236}">
                  <a16:creationId xmlns:a16="http://schemas.microsoft.com/office/drawing/2014/main" id="{2A7C2C58-BB5C-5A78-67AE-BA573CA76630}"/>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2" name="Google Shape;10393;p74">
              <a:extLst>
                <a:ext uri="{FF2B5EF4-FFF2-40B4-BE49-F238E27FC236}">
                  <a16:creationId xmlns:a16="http://schemas.microsoft.com/office/drawing/2014/main" id="{F87AA1D5-4F6F-4A1B-9389-5592986D3365}"/>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3" name="Google Shape;10394;p74">
              <a:extLst>
                <a:ext uri="{FF2B5EF4-FFF2-40B4-BE49-F238E27FC236}">
                  <a16:creationId xmlns:a16="http://schemas.microsoft.com/office/drawing/2014/main" id="{E19B51F4-8A0B-7F6F-B6AA-924C7B25355A}"/>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0"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4" name="Google Shape;10395;p74">
              <a:extLst>
                <a:ext uri="{FF2B5EF4-FFF2-40B4-BE49-F238E27FC236}">
                  <a16:creationId xmlns:a16="http://schemas.microsoft.com/office/drawing/2014/main" id="{5C8A63F2-4974-E0FC-160A-D41EE77907DD}"/>
                </a:ext>
              </a:extLst>
            </p:cNvPr>
            <p:cNvSpPr/>
            <p:nvPr/>
          </p:nvSpPr>
          <p:spPr>
            <a:xfrm>
              <a:off x="3239197" y="2322438"/>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5" name="Google Shape;10396;p74">
              <a:extLst>
                <a:ext uri="{FF2B5EF4-FFF2-40B4-BE49-F238E27FC236}">
                  <a16:creationId xmlns:a16="http://schemas.microsoft.com/office/drawing/2014/main" id="{66F9346E-A76F-6F1E-8D4C-8E1144DD4F17}"/>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6" name="Google Shape;10397;p74">
              <a:extLst>
                <a:ext uri="{FF2B5EF4-FFF2-40B4-BE49-F238E27FC236}">
                  <a16:creationId xmlns:a16="http://schemas.microsoft.com/office/drawing/2014/main" id="{73F1111E-1FAC-F468-964C-8C638B3C6E17}"/>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87" name="Google Shape;10398;p74">
              <a:extLst>
                <a:ext uri="{FF2B5EF4-FFF2-40B4-BE49-F238E27FC236}">
                  <a16:creationId xmlns:a16="http://schemas.microsoft.com/office/drawing/2014/main" id="{2B71164A-DAC3-F402-E263-B35E9FCB418E}"/>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88" name="Google Shape;10412;p74">
            <a:extLst>
              <a:ext uri="{FF2B5EF4-FFF2-40B4-BE49-F238E27FC236}">
                <a16:creationId xmlns:a16="http://schemas.microsoft.com/office/drawing/2014/main" id="{2DB2A76C-E984-A1F6-16F0-3E526ECAE850}"/>
              </a:ext>
            </a:extLst>
          </p:cNvPr>
          <p:cNvGrpSpPr/>
          <p:nvPr/>
        </p:nvGrpSpPr>
        <p:grpSpPr>
          <a:xfrm>
            <a:off x="7859731" y="2653881"/>
            <a:ext cx="588592" cy="667280"/>
            <a:chOff x="5894798" y="1990411"/>
            <a:chExt cx="441444" cy="500460"/>
          </a:xfrm>
          <a:solidFill>
            <a:schemeClr val="bg1">
              <a:lumMod val="50000"/>
            </a:schemeClr>
          </a:solidFill>
        </p:grpSpPr>
        <p:sp>
          <p:nvSpPr>
            <p:cNvPr id="189" name="Google Shape;10413;p74">
              <a:extLst>
                <a:ext uri="{FF2B5EF4-FFF2-40B4-BE49-F238E27FC236}">
                  <a16:creationId xmlns:a16="http://schemas.microsoft.com/office/drawing/2014/main" id="{DE3DB08F-1F6C-EC4E-4BC5-630B0BF90C85}"/>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0" name="Google Shape;10414;p74">
              <a:extLst>
                <a:ext uri="{FF2B5EF4-FFF2-40B4-BE49-F238E27FC236}">
                  <a16:creationId xmlns:a16="http://schemas.microsoft.com/office/drawing/2014/main" id="{C3BAF3EA-D550-B1D5-763C-C8E2681124B3}"/>
                </a:ext>
              </a:extLst>
            </p:cNvPr>
            <p:cNvSpPr/>
            <p:nvPr/>
          </p:nvSpPr>
          <p:spPr>
            <a:xfrm>
              <a:off x="6198278"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1" name="Google Shape;10415;p74">
              <a:extLst>
                <a:ext uri="{FF2B5EF4-FFF2-40B4-BE49-F238E27FC236}">
                  <a16:creationId xmlns:a16="http://schemas.microsoft.com/office/drawing/2014/main" id="{45C5F852-FC04-B490-90FA-4FA41FABDAFB}"/>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2" name="Google Shape;10416;p74">
              <a:extLst>
                <a:ext uri="{FF2B5EF4-FFF2-40B4-BE49-F238E27FC236}">
                  <a16:creationId xmlns:a16="http://schemas.microsoft.com/office/drawing/2014/main" id="{06500548-D0DC-77D5-E721-CF2D490D7397}"/>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3" name="Google Shape;10417;p74">
              <a:extLst>
                <a:ext uri="{FF2B5EF4-FFF2-40B4-BE49-F238E27FC236}">
                  <a16:creationId xmlns:a16="http://schemas.microsoft.com/office/drawing/2014/main" id="{76695543-4F47-3008-3643-6E8FD716DD45}"/>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4" name="Google Shape;10418;p74">
              <a:extLst>
                <a:ext uri="{FF2B5EF4-FFF2-40B4-BE49-F238E27FC236}">
                  <a16:creationId xmlns:a16="http://schemas.microsoft.com/office/drawing/2014/main" id="{2F4D0591-1421-3258-1743-4232914F0BD2}"/>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5" name="Google Shape;10419;p74">
              <a:extLst>
                <a:ext uri="{FF2B5EF4-FFF2-40B4-BE49-F238E27FC236}">
                  <a16:creationId xmlns:a16="http://schemas.microsoft.com/office/drawing/2014/main" id="{66230991-B398-24A5-968B-429CE1E942A0}"/>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6" name="Google Shape;10420;p74">
              <a:extLst>
                <a:ext uri="{FF2B5EF4-FFF2-40B4-BE49-F238E27FC236}">
                  <a16:creationId xmlns:a16="http://schemas.microsoft.com/office/drawing/2014/main" id="{7EF451F0-C47F-A4AB-202C-D49BCE10DC48}"/>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97" name="Google Shape;10478;p74">
            <a:extLst>
              <a:ext uri="{FF2B5EF4-FFF2-40B4-BE49-F238E27FC236}">
                <a16:creationId xmlns:a16="http://schemas.microsoft.com/office/drawing/2014/main" id="{D6C22BF1-2897-7CA6-3DFE-362A862DD918}"/>
              </a:ext>
            </a:extLst>
          </p:cNvPr>
          <p:cNvGrpSpPr/>
          <p:nvPr/>
        </p:nvGrpSpPr>
        <p:grpSpPr>
          <a:xfrm>
            <a:off x="8602467" y="2653661"/>
            <a:ext cx="638727" cy="668243"/>
            <a:chOff x="6451850" y="1990246"/>
            <a:chExt cx="479045" cy="501182"/>
          </a:xfrm>
          <a:solidFill>
            <a:schemeClr val="bg1">
              <a:lumMod val="50000"/>
            </a:schemeClr>
          </a:solidFill>
        </p:grpSpPr>
        <p:sp>
          <p:nvSpPr>
            <p:cNvPr id="198" name="Google Shape;10479;p74">
              <a:extLst>
                <a:ext uri="{FF2B5EF4-FFF2-40B4-BE49-F238E27FC236}">
                  <a16:creationId xmlns:a16="http://schemas.microsoft.com/office/drawing/2014/main" id="{3851AB60-E476-F074-54AE-FE3595648F85}"/>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99" name="Google Shape;10480;p74">
              <a:extLst>
                <a:ext uri="{FF2B5EF4-FFF2-40B4-BE49-F238E27FC236}">
                  <a16:creationId xmlns:a16="http://schemas.microsoft.com/office/drawing/2014/main" id="{184D8CE7-C0BA-B7DE-B5B5-9F9E3616B6E2}"/>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0" name="Google Shape;10481;p74">
              <a:extLst>
                <a:ext uri="{FF2B5EF4-FFF2-40B4-BE49-F238E27FC236}">
                  <a16:creationId xmlns:a16="http://schemas.microsoft.com/office/drawing/2014/main" id="{6C2D1492-8457-FCB8-ACE0-07D5ED5C1195}"/>
                </a:ext>
              </a:extLst>
            </p:cNvPr>
            <p:cNvSpPr/>
            <p:nvPr/>
          </p:nvSpPr>
          <p:spPr>
            <a:xfrm>
              <a:off x="6712665"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1" name="Google Shape;10482;p74">
              <a:extLst>
                <a:ext uri="{FF2B5EF4-FFF2-40B4-BE49-F238E27FC236}">
                  <a16:creationId xmlns:a16="http://schemas.microsoft.com/office/drawing/2014/main" id="{50D76A41-E23F-BADB-3555-BD97EB62FEDB}"/>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202" name="Google Shape;10101;p74">
            <a:extLst>
              <a:ext uri="{FF2B5EF4-FFF2-40B4-BE49-F238E27FC236}">
                <a16:creationId xmlns:a16="http://schemas.microsoft.com/office/drawing/2014/main" id="{8FF6FBA4-409B-B92D-6332-F8A2AF1FE7CA}"/>
              </a:ext>
            </a:extLst>
          </p:cNvPr>
          <p:cNvGrpSpPr/>
          <p:nvPr/>
        </p:nvGrpSpPr>
        <p:grpSpPr>
          <a:xfrm>
            <a:off x="11384597" y="5555346"/>
            <a:ext cx="437241" cy="432217"/>
            <a:chOff x="8538447" y="4166509"/>
            <a:chExt cx="327931" cy="324163"/>
          </a:xfrm>
          <a:solidFill>
            <a:schemeClr val="bg1">
              <a:lumMod val="50000"/>
            </a:schemeClr>
          </a:solidFill>
        </p:grpSpPr>
        <p:sp>
          <p:nvSpPr>
            <p:cNvPr id="203" name="Google Shape;10102;p74">
              <a:extLst>
                <a:ext uri="{FF2B5EF4-FFF2-40B4-BE49-F238E27FC236}">
                  <a16:creationId xmlns:a16="http://schemas.microsoft.com/office/drawing/2014/main" id="{08D9570D-9435-361F-24D9-649FABC7CF26}"/>
                </a:ext>
              </a:extLst>
            </p:cNvPr>
            <p:cNvSpPr/>
            <p:nvPr/>
          </p:nvSpPr>
          <p:spPr>
            <a:xfrm>
              <a:off x="8643795" y="4252526"/>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4" name="Google Shape;10103;p74">
              <a:extLst>
                <a:ext uri="{FF2B5EF4-FFF2-40B4-BE49-F238E27FC236}">
                  <a16:creationId xmlns:a16="http://schemas.microsoft.com/office/drawing/2014/main" id="{8D03798E-AF6C-525A-4A9E-689D5B3DECC8}"/>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5" name="Google Shape;10104;p74">
              <a:extLst>
                <a:ext uri="{FF2B5EF4-FFF2-40B4-BE49-F238E27FC236}">
                  <a16:creationId xmlns:a16="http://schemas.microsoft.com/office/drawing/2014/main" id="{1C84E7FA-13ED-ABC5-8D82-15E9CBC537D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6" name="Google Shape;10105;p74">
              <a:extLst>
                <a:ext uri="{FF2B5EF4-FFF2-40B4-BE49-F238E27FC236}">
                  <a16:creationId xmlns:a16="http://schemas.microsoft.com/office/drawing/2014/main" id="{200AF1AA-FF04-F278-D034-BA53415452FE}"/>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7" name="Google Shape;10106;p74">
              <a:extLst>
                <a:ext uri="{FF2B5EF4-FFF2-40B4-BE49-F238E27FC236}">
                  <a16:creationId xmlns:a16="http://schemas.microsoft.com/office/drawing/2014/main" id="{796FACCD-2548-9C0F-985F-FA2C58AED35E}"/>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208" name="Google Shape;10125;p74">
            <a:extLst>
              <a:ext uri="{FF2B5EF4-FFF2-40B4-BE49-F238E27FC236}">
                <a16:creationId xmlns:a16="http://schemas.microsoft.com/office/drawing/2014/main" id="{F8D4A297-84CB-E910-D65A-6DD66D52E887}"/>
              </a:ext>
            </a:extLst>
          </p:cNvPr>
          <p:cNvGrpSpPr/>
          <p:nvPr/>
        </p:nvGrpSpPr>
        <p:grpSpPr>
          <a:xfrm>
            <a:off x="10413382" y="1752186"/>
            <a:ext cx="594005" cy="634689"/>
            <a:chOff x="7810036" y="1314139"/>
            <a:chExt cx="445504" cy="476017"/>
          </a:xfrm>
          <a:solidFill>
            <a:schemeClr val="bg1">
              <a:lumMod val="50000"/>
            </a:schemeClr>
          </a:solidFill>
        </p:grpSpPr>
        <p:sp>
          <p:nvSpPr>
            <p:cNvPr id="209" name="Google Shape;10126;p74">
              <a:extLst>
                <a:ext uri="{FF2B5EF4-FFF2-40B4-BE49-F238E27FC236}">
                  <a16:creationId xmlns:a16="http://schemas.microsoft.com/office/drawing/2014/main" id="{2FBE2841-F954-D627-C2D0-3F88DC41852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10" name="Google Shape;10127;p74">
              <a:extLst>
                <a:ext uri="{FF2B5EF4-FFF2-40B4-BE49-F238E27FC236}">
                  <a16:creationId xmlns:a16="http://schemas.microsoft.com/office/drawing/2014/main" id="{4F998100-9AA1-509F-CB31-0DC6ABF717F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11" name="Google Shape;10128;p74">
              <a:extLst>
                <a:ext uri="{FF2B5EF4-FFF2-40B4-BE49-F238E27FC236}">
                  <a16:creationId xmlns:a16="http://schemas.microsoft.com/office/drawing/2014/main" id="{AF391BB8-4647-2090-7C21-2DA14782A28D}"/>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spTree>
    <p:extLst>
      <p:ext uri="{BB962C8B-B14F-4D97-AF65-F5344CB8AC3E}">
        <p14:creationId xmlns:p14="http://schemas.microsoft.com/office/powerpoint/2010/main" val="229372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C70D1-65DA-2C3B-2789-0DD23E97B4BB}"/>
              </a:ext>
            </a:extLst>
          </p:cNvPr>
          <p:cNvSpPr txBox="1">
            <a:spLocks noGrp="1"/>
          </p:cNvSpPr>
          <p:nvPr>
            <p:ph type="body" idx="4294967295"/>
          </p:nvPr>
        </p:nvSpPr>
        <p:spPr>
          <a:xfrm>
            <a:off x="307189" y="166274"/>
            <a:ext cx="11573195" cy="724241"/>
          </a:xfrm>
        </p:spPr>
        <p:txBody>
          <a:bodyPr anchor="ctr" anchorCtr="1">
            <a:normAutofit lnSpcReduction="10000"/>
          </a:bodyPr>
          <a:lstStyle/>
          <a:p>
            <a:pPr marL="0" indent="0" algn="ctr">
              <a:buNone/>
            </a:pPr>
            <a:r>
              <a:rPr lang="en-US" sz="4800">
                <a:solidFill>
                  <a:srgbClr val="000000"/>
                </a:solidFill>
                <a:latin typeface="Arial"/>
                <a:cs typeface="Arial" panose="020B0604020202020204" pitchFamily="34" charset="0"/>
              </a:rPr>
              <a:t>Fully Editable Icon Sets: C</a:t>
            </a:r>
          </a:p>
        </p:txBody>
      </p:sp>
      <p:sp>
        <p:nvSpPr>
          <p:cNvPr id="3" name="Isosceles Triangle 68">
            <a:extLst>
              <a:ext uri="{FF2B5EF4-FFF2-40B4-BE49-F238E27FC236}">
                <a16:creationId xmlns:a16="http://schemas.microsoft.com/office/drawing/2014/main" id="{67A01E35-8879-A51D-C429-98B5F7616F82}"/>
              </a:ext>
            </a:extLst>
          </p:cNvPr>
          <p:cNvSpPr/>
          <p:nvPr/>
        </p:nvSpPr>
        <p:spPr>
          <a:xfrm rot="10799991">
            <a:off x="8394020" y="4492692"/>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4" name="Rectangle 9">
            <a:extLst>
              <a:ext uri="{FF2B5EF4-FFF2-40B4-BE49-F238E27FC236}">
                <a16:creationId xmlns:a16="http://schemas.microsoft.com/office/drawing/2014/main" id="{D77B647F-58A4-E98C-6D83-372906A8C0E0}"/>
              </a:ext>
            </a:extLst>
          </p:cNvPr>
          <p:cNvSpPr/>
          <p:nvPr/>
        </p:nvSpPr>
        <p:spPr>
          <a:xfrm>
            <a:off x="9031687" y="4582472"/>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5" name="Freeform 18">
            <a:extLst>
              <a:ext uri="{FF2B5EF4-FFF2-40B4-BE49-F238E27FC236}">
                <a16:creationId xmlns:a16="http://schemas.microsoft.com/office/drawing/2014/main" id="{A497957E-4C1B-B678-9E4E-1E8F0FA5207D}"/>
              </a:ext>
            </a:extLst>
          </p:cNvPr>
          <p:cNvSpPr/>
          <p:nvPr/>
        </p:nvSpPr>
        <p:spPr>
          <a:xfrm>
            <a:off x="10920497" y="4648066"/>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6" name="Rounded Rectangle 25">
            <a:extLst>
              <a:ext uri="{FF2B5EF4-FFF2-40B4-BE49-F238E27FC236}">
                <a16:creationId xmlns:a16="http://schemas.microsoft.com/office/drawing/2014/main" id="{BB622EDC-45CC-D393-EE83-BA33116C20BD}"/>
              </a:ext>
            </a:extLst>
          </p:cNvPr>
          <p:cNvSpPr/>
          <p:nvPr/>
        </p:nvSpPr>
        <p:spPr>
          <a:xfrm>
            <a:off x="10979054" y="5849477"/>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7" name="Donut 39">
            <a:extLst>
              <a:ext uri="{FF2B5EF4-FFF2-40B4-BE49-F238E27FC236}">
                <a16:creationId xmlns:a16="http://schemas.microsoft.com/office/drawing/2014/main" id="{B97F1652-98FD-7FC7-CBB0-E51EB4EF02AA}"/>
              </a:ext>
            </a:extLst>
          </p:cNvPr>
          <p:cNvSpPr/>
          <p:nvPr/>
        </p:nvSpPr>
        <p:spPr>
          <a:xfrm>
            <a:off x="4185306" y="4555931"/>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8" name="Chord 38">
            <a:extLst>
              <a:ext uri="{FF2B5EF4-FFF2-40B4-BE49-F238E27FC236}">
                <a16:creationId xmlns:a16="http://schemas.microsoft.com/office/drawing/2014/main" id="{5C0FFBE4-765B-BE58-62B3-E6D0BDC8E7EB}"/>
              </a:ext>
            </a:extLst>
          </p:cNvPr>
          <p:cNvSpPr/>
          <p:nvPr/>
        </p:nvSpPr>
        <p:spPr>
          <a:xfrm>
            <a:off x="6671205" y="5636471"/>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9" name="Oval 6">
            <a:extLst>
              <a:ext uri="{FF2B5EF4-FFF2-40B4-BE49-F238E27FC236}">
                <a16:creationId xmlns:a16="http://schemas.microsoft.com/office/drawing/2014/main" id="{42FD1050-EBCD-6625-97BE-3CD3048EC2DA}"/>
              </a:ext>
            </a:extLst>
          </p:cNvPr>
          <p:cNvSpPr/>
          <p:nvPr/>
        </p:nvSpPr>
        <p:spPr>
          <a:xfrm>
            <a:off x="7508650" y="5806842"/>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0" name="Block Arc 25">
            <a:extLst>
              <a:ext uri="{FF2B5EF4-FFF2-40B4-BE49-F238E27FC236}">
                <a16:creationId xmlns:a16="http://schemas.microsoft.com/office/drawing/2014/main" id="{7AB58065-B9CF-D15D-25E4-33F3353A70B6}"/>
              </a:ext>
            </a:extLst>
          </p:cNvPr>
          <p:cNvSpPr/>
          <p:nvPr/>
        </p:nvSpPr>
        <p:spPr>
          <a:xfrm>
            <a:off x="5130211" y="5700917"/>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1" name="Block Arc 31">
            <a:extLst>
              <a:ext uri="{FF2B5EF4-FFF2-40B4-BE49-F238E27FC236}">
                <a16:creationId xmlns:a16="http://schemas.microsoft.com/office/drawing/2014/main" id="{7BF7E6FD-AA69-990D-2BBF-8D836E9CEFDA}"/>
              </a:ext>
            </a:extLst>
          </p:cNvPr>
          <p:cNvSpPr/>
          <p:nvPr/>
        </p:nvSpPr>
        <p:spPr>
          <a:xfrm>
            <a:off x="8354665" y="5743187"/>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2" name="Freeform 53">
            <a:extLst>
              <a:ext uri="{FF2B5EF4-FFF2-40B4-BE49-F238E27FC236}">
                <a16:creationId xmlns:a16="http://schemas.microsoft.com/office/drawing/2014/main" id="{5E392AE4-13DA-ED55-9CC8-546A552814E9}"/>
              </a:ext>
            </a:extLst>
          </p:cNvPr>
          <p:cNvSpPr/>
          <p:nvPr/>
        </p:nvSpPr>
        <p:spPr>
          <a:xfrm>
            <a:off x="10081528" y="5778289"/>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3" name="Block Arc 10">
            <a:extLst>
              <a:ext uri="{FF2B5EF4-FFF2-40B4-BE49-F238E27FC236}">
                <a16:creationId xmlns:a16="http://schemas.microsoft.com/office/drawing/2014/main" id="{246019E6-75D5-FA30-F4F6-62C959976F2E}"/>
              </a:ext>
            </a:extLst>
          </p:cNvPr>
          <p:cNvSpPr/>
          <p:nvPr/>
        </p:nvSpPr>
        <p:spPr>
          <a:xfrm>
            <a:off x="4995574" y="4686445"/>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4" name="Freeform 55">
            <a:extLst>
              <a:ext uri="{FF2B5EF4-FFF2-40B4-BE49-F238E27FC236}">
                <a16:creationId xmlns:a16="http://schemas.microsoft.com/office/drawing/2014/main" id="{8EA78207-A9B7-8213-8546-A11DB525F2CF}"/>
              </a:ext>
            </a:extLst>
          </p:cNvPr>
          <p:cNvSpPr/>
          <p:nvPr/>
        </p:nvSpPr>
        <p:spPr>
          <a:xfrm>
            <a:off x="4385169" y="5548274"/>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5" name="Round Same Side Corner Rectangle 36">
            <a:extLst>
              <a:ext uri="{FF2B5EF4-FFF2-40B4-BE49-F238E27FC236}">
                <a16:creationId xmlns:a16="http://schemas.microsoft.com/office/drawing/2014/main" id="{B2297FCE-CAB2-BDCF-D194-B4292DE465B4}"/>
              </a:ext>
            </a:extLst>
          </p:cNvPr>
          <p:cNvSpPr/>
          <p:nvPr/>
        </p:nvSpPr>
        <p:spPr>
          <a:xfrm>
            <a:off x="9093904" y="5778277"/>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bg1">
              <a:lumMod val="50000"/>
            </a:schemeClr>
          </a:solidFill>
          <a:ln cap="flat">
            <a:noFill/>
            <a:prstDash val="solid"/>
          </a:ln>
        </p:spPr>
        <p:txBody>
          <a:bodyPr vert="horz" wrap="square" lIns="121920" tIns="60960" rIns="121920" bIns="6096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6" name="Oval 21">
            <a:extLst>
              <a:ext uri="{FF2B5EF4-FFF2-40B4-BE49-F238E27FC236}">
                <a16:creationId xmlns:a16="http://schemas.microsoft.com/office/drawing/2014/main" id="{F95B50BA-4A98-C1CA-F52A-64EBB09F1982}"/>
              </a:ext>
            </a:extLst>
          </p:cNvPr>
          <p:cNvSpPr/>
          <p:nvPr/>
        </p:nvSpPr>
        <p:spPr>
          <a:xfrm>
            <a:off x="5899111" y="5752369"/>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sp>
        <p:nvSpPr>
          <p:cNvPr id="17" name="Oval 32">
            <a:extLst>
              <a:ext uri="{FF2B5EF4-FFF2-40B4-BE49-F238E27FC236}">
                <a16:creationId xmlns:a16="http://schemas.microsoft.com/office/drawing/2014/main" id="{F5472BF0-A7A7-2FD1-C053-77F5888695E4}"/>
              </a:ext>
            </a:extLst>
          </p:cNvPr>
          <p:cNvSpPr/>
          <p:nvPr/>
        </p:nvSpPr>
        <p:spPr>
          <a:xfrm>
            <a:off x="10018715" y="4572452"/>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1">
              <a:lumMod val="50000"/>
            </a:schemeClr>
          </a:solidFill>
          <a:ln cap="flat">
            <a:noFill/>
            <a:prstDash val="solid"/>
          </a:ln>
        </p:spPr>
        <p:txBody>
          <a:bodyPr vert="horz" wrap="square" lIns="91440" tIns="45720" rIns="91440" bIns="45720" anchor="ctr" anchorCtr="1" compatLnSpc="1">
            <a:noAutofit/>
          </a:bodyPr>
          <a:lstStyle/>
          <a:p>
            <a:pPr algn="ctr" defTabSz="1219170">
              <a:spcBef>
                <a:spcPct val="0"/>
              </a:spcBef>
              <a:spcAft>
                <a:spcPct val="0"/>
              </a:spcAft>
              <a:defRPr sz="1800" b="0" i="0" u="none" strike="noStrike" kern="0" cap="none" spc="0" baseline="0">
                <a:solidFill>
                  <a:srgbClr val="000000"/>
                </a:solidFill>
                <a:uFillTx/>
              </a:defRPr>
            </a:pPr>
            <a:endParaRPr lang="en-US" sz="1400" kern="0">
              <a:solidFill>
                <a:srgbClr val="09539E"/>
              </a:solidFill>
              <a:latin typeface="Arial"/>
              <a:ea typeface="맑은 고딕" pitchFamily="34"/>
            </a:endParaRPr>
          </a:p>
        </p:txBody>
      </p:sp>
      <p:grpSp>
        <p:nvGrpSpPr>
          <p:cNvPr id="18" name="Google Shape;6783;p88">
            <a:extLst>
              <a:ext uri="{FF2B5EF4-FFF2-40B4-BE49-F238E27FC236}">
                <a16:creationId xmlns:a16="http://schemas.microsoft.com/office/drawing/2014/main" id="{E97897B9-7BF0-2CBE-6B9F-1CCE28DE0784}"/>
              </a:ext>
            </a:extLst>
          </p:cNvPr>
          <p:cNvGrpSpPr/>
          <p:nvPr/>
        </p:nvGrpSpPr>
        <p:grpSpPr>
          <a:xfrm>
            <a:off x="10948073" y="1235317"/>
            <a:ext cx="566843" cy="566464"/>
            <a:chOff x="8211055" y="926488"/>
            <a:chExt cx="425132" cy="424848"/>
          </a:xfrm>
          <a:solidFill>
            <a:schemeClr val="bg1">
              <a:lumMod val="50000"/>
            </a:schemeClr>
          </a:solidFill>
        </p:grpSpPr>
        <p:sp>
          <p:nvSpPr>
            <p:cNvPr id="19" name="Google Shape;6784;p88">
              <a:extLst>
                <a:ext uri="{FF2B5EF4-FFF2-40B4-BE49-F238E27FC236}">
                  <a16:creationId xmlns:a16="http://schemas.microsoft.com/office/drawing/2014/main" id="{4AD4829A-85F4-C518-8905-48D80961846B}"/>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0" name="Google Shape;6785;p88">
              <a:extLst>
                <a:ext uri="{FF2B5EF4-FFF2-40B4-BE49-F238E27FC236}">
                  <a16:creationId xmlns:a16="http://schemas.microsoft.com/office/drawing/2014/main" id="{DF539E81-2CAC-6CEA-75AF-8D6571B46F24}"/>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1" name="Google Shape;6786;p88">
              <a:extLst>
                <a:ext uri="{FF2B5EF4-FFF2-40B4-BE49-F238E27FC236}">
                  <a16:creationId xmlns:a16="http://schemas.microsoft.com/office/drawing/2014/main" id="{8A5757FF-F395-B657-4E50-D0FA284D4A6D}"/>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2" name="Google Shape;6787;p88">
              <a:extLst>
                <a:ext uri="{FF2B5EF4-FFF2-40B4-BE49-F238E27FC236}">
                  <a16:creationId xmlns:a16="http://schemas.microsoft.com/office/drawing/2014/main" id="{F0408382-C6EC-F2F6-BAAC-C7EA29FA2748}"/>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3" name="Google Shape;6788;p88">
              <a:extLst>
                <a:ext uri="{FF2B5EF4-FFF2-40B4-BE49-F238E27FC236}">
                  <a16:creationId xmlns:a16="http://schemas.microsoft.com/office/drawing/2014/main" id="{D8C29013-DC53-D574-B63B-6DF35EC7EA6C}"/>
                </a:ext>
              </a:extLst>
            </p:cNvPr>
            <p:cNvSpPr/>
            <p:nvPr/>
          </p:nvSpPr>
          <p:spPr>
            <a:xfrm>
              <a:off x="8436766"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24" name="Google Shape;6800;p88">
            <a:extLst>
              <a:ext uri="{FF2B5EF4-FFF2-40B4-BE49-F238E27FC236}">
                <a16:creationId xmlns:a16="http://schemas.microsoft.com/office/drawing/2014/main" id="{E5143AD1-83E6-073A-4B16-1EBA0B6C2B38}"/>
              </a:ext>
            </a:extLst>
          </p:cNvPr>
          <p:cNvGrpSpPr/>
          <p:nvPr/>
        </p:nvGrpSpPr>
        <p:grpSpPr>
          <a:xfrm>
            <a:off x="9993551" y="2304727"/>
            <a:ext cx="552088" cy="550615"/>
            <a:chOff x="7495163" y="1728545"/>
            <a:chExt cx="414066" cy="412961"/>
          </a:xfrm>
          <a:solidFill>
            <a:schemeClr val="bg1">
              <a:lumMod val="50000"/>
            </a:schemeClr>
          </a:solidFill>
        </p:grpSpPr>
        <p:sp>
          <p:nvSpPr>
            <p:cNvPr id="25" name="Google Shape;6801;p88">
              <a:extLst>
                <a:ext uri="{FF2B5EF4-FFF2-40B4-BE49-F238E27FC236}">
                  <a16:creationId xmlns:a16="http://schemas.microsoft.com/office/drawing/2014/main" id="{46E858BD-0B07-5D93-42E5-1E5A52F0ECAA}"/>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6" name="Google Shape;6802;p88">
              <a:extLst>
                <a:ext uri="{FF2B5EF4-FFF2-40B4-BE49-F238E27FC236}">
                  <a16:creationId xmlns:a16="http://schemas.microsoft.com/office/drawing/2014/main" id="{83CCC7AC-C0BF-6643-84C6-35DC7D9F069D}"/>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7" name="Google Shape;6803;p88">
              <a:extLst>
                <a:ext uri="{FF2B5EF4-FFF2-40B4-BE49-F238E27FC236}">
                  <a16:creationId xmlns:a16="http://schemas.microsoft.com/office/drawing/2014/main" id="{18265FBD-D100-52DF-F1FA-7D160FD9912B}"/>
                </a:ext>
              </a:extLst>
            </p:cNvPr>
            <p:cNvSpPr/>
            <p:nvPr/>
          </p:nvSpPr>
          <p:spPr>
            <a:xfrm>
              <a:off x="7495163"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8" name="Google Shape;6804;p88">
              <a:extLst>
                <a:ext uri="{FF2B5EF4-FFF2-40B4-BE49-F238E27FC236}">
                  <a16:creationId xmlns:a16="http://schemas.microsoft.com/office/drawing/2014/main" id="{722DDF10-5872-2ABC-DCC5-5336CA7FC42D}"/>
                </a:ext>
              </a:extLst>
            </p:cNvPr>
            <p:cNvSpPr/>
            <p:nvPr/>
          </p:nvSpPr>
          <p:spPr>
            <a:xfrm>
              <a:off x="776299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29" name="Google Shape;6805;p88">
              <a:extLst>
                <a:ext uri="{FF2B5EF4-FFF2-40B4-BE49-F238E27FC236}">
                  <a16:creationId xmlns:a16="http://schemas.microsoft.com/office/drawing/2014/main" id="{7C7A6593-0122-03D3-13F6-8A3BBAD0F18B}"/>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30" name="Google Shape;6866;p88">
            <a:extLst>
              <a:ext uri="{FF2B5EF4-FFF2-40B4-BE49-F238E27FC236}">
                <a16:creationId xmlns:a16="http://schemas.microsoft.com/office/drawing/2014/main" id="{198CD9DB-94A6-34D1-37DD-D830808AA543}"/>
              </a:ext>
            </a:extLst>
          </p:cNvPr>
          <p:cNvGrpSpPr/>
          <p:nvPr/>
        </p:nvGrpSpPr>
        <p:grpSpPr>
          <a:xfrm>
            <a:off x="5913583" y="4644029"/>
            <a:ext cx="508856" cy="563075"/>
            <a:chOff x="4435187" y="3483022"/>
            <a:chExt cx="381642" cy="422306"/>
          </a:xfrm>
          <a:solidFill>
            <a:schemeClr val="bg1">
              <a:lumMod val="50000"/>
            </a:schemeClr>
          </a:solidFill>
        </p:grpSpPr>
        <p:sp>
          <p:nvSpPr>
            <p:cNvPr id="31" name="Google Shape;6867;p88">
              <a:extLst>
                <a:ext uri="{FF2B5EF4-FFF2-40B4-BE49-F238E27FC236}">
                  <a16:creationId xmlns:a16="http://schemas.microsoft.com/office/drawing/2014/main" id="{2EB20AEB-8AE3-BB3C-B27B-799A980AC97C}"/>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2" name="Google Shape;6868;p88">
              <a:extLst>
                <a:ext uri="{FF2B5EF4-FFF2-40B4-BE49-F238E27FC236}">
                  <a16:creationId xmlns:a16="http://schemas.microsoft.com/office/drawing/2014/main" id="{892CB1F1-ABAE-EA44-84C4-4E9EA5ABF59E}"/>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3" name="Google Shape;6869;p88">
              <a:extLst>
                <a:ext uri="{FF2B5EF4-FFF2-40B4-BE49-F238E27FC236}">
                  <a16:creationId xmlns:a16="http://schemas.microsoft.com/office/drawing/2014/main" id="{43647E9A-D7B2-AABB-FC6A-C3354F58D282}"/>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4" name="Google Shape;6870;p88">
              <a:extLst>
                <a:ext uri="{FF2B5EF4-FFF2-40B4-BE49-F238E27FC236}">
                  <a16:creationId xmlns:a16="http://schemas.microsoft.com/office/drawing/2014/main" id="{801B6C23-BAF3-8D10-4B2C-24337B3A21E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5" name="Google Shape;6871;p88">
              <a:extLst>
                <a:ext uri="{FF2B5EF4-FFF2-40B4-BE49-F238E27FC236}">
                  <a16:creationId xmlns:a16="http://schemas.microsoft.com/office/drawing/2014/main" id="{2BF5687F-2A68-71C6-C350-AFD68CEE6CE2}"/>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6" name="Google Shape;6872;p88">
              <a:extLst>
                <a:ext uri="{FF2B5EF4-FFF2-40B4-BE49-F238E27FC236}">
                  <a16:creationId xmlns:a16="http://schemas.microsoft.com/office/drawing/2014/main" id="{CDDA7EBE-99F8-C1CB-53DA-99160D99422A}"/>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37" name="Google Shape;6957;p88">
            <a:extLst>
              <a:ext uri="{FF2B5EF4-FFF2-40B4-BE49-F238E27FC236}">
                <a16:creationId xmlns:a16="http://schemas.microsoft.com/office/drawing/2014/main" id="{C7AFBA31-73F8-C927-681A-28A861848D9E}"/>
              </a:ext>
            </a:extLst>
          </p:cNvPr>
          <p:cNvGrpSpPr/>
          <p:nvPr/>
        </p:nvGrpSpPr>
        <p:grpSpPr>
          <a:xfrm>
            <a:off x="4974593" y="1314737"/>
            <a:ext cx="498079" cy="497116"/>
            <a:chOff x="3730944" y="986052"/>
            <a:chExt cx="373559" cy="372837"/>
          </a:xfrm>
          <a:solidFill>
            <a:schemeClr val="bg1">
              <a:lumMod val="50000"/>
            </a:schemeClr>
          </a:solidFill>
        </p:grpSpPr>
        <p:sp>
          <p:nvSpPr>
            <p:cNvPr id="38" name="Google Shape;6958;p88">
              <a:extLst>
                <a:ext uri="{FF2B5EF4-FFF2-40B4-BE49-F238E27FC236}">
                  <a16:creationId xmlns:a16="http://schemas.microsoft.com/office/drawing/2014/main" id="{FCBAAAE8-2771-135E-A7B2-59325EACF321}"/>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39" name="Google Shape;6959;p88">
              <a:extLst>
                <a:ext uri="{FF2B5EF4-FFF2-40B4-BE49-F238E27FC236}">
                  <a16:creationId xmlns:a16="http://schemas.microsoft.com/office/drawing/2014/main" id="{D95B1322-5594-0895-FBC7-128C16F09FAA}"/>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0" name="Google Shape;6960;p88">
              <a:extLst>
                <a:ext uri="{FF2B5EF4-FFF2-40B4-BE49-F238E27FC236}">
                  <a16:creationId xmlns:a16="http://schemas.microsoft.com/office/drawing/2014/main" id="{94579C6E-B049-BA33-7374-B2C388718AE9}"/>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1" name="Google Shape;6961;p88">
              <a:extLst>
                <a:ext uri="{FF2B5EF4-FFF2-40B4-BE49-F238E27FC236}">
                  <a16:creationId xmlns:a16="http://schemas.microsoft.com/office/drawing/2014/main" id="{D12A2C1D-005D-E448-D4FE-946ADD781323}"/>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2" name="Google Shape;6962;p88">
              <a:extLst>
                <a:ext uri="{FF2B5EF4-FFF2-40B4-BE49-F238E27FC236}">
                  <a16:creationId xmlns:a16="http://schemas.microsoft.com/office/drawing/2014/main" id="{D3E0BD01-AE4F-380E-ACB2-D791F4E7C6D7}"/>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3" name="Google Shape;6963;p88">
              <a:extLst>
                <a:ext uri="{FF2B5EF4-FFF2-40B4-BE49-F238E27FC236}">
                  <a16:creationId xmlns:a16="http://schemas.microsoft.com/office/drawing/2014/main" id="{67690105-2A66-0842-9A19-048336E2D829}"/>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4" name="Google Shape;6964;p88">
              <a:extLst>
                <a:ext uri="{FF2B5EF4-FFF2-40B4-BE49-F238E27FC236}">
                  <a16:creationId xmlns:a16="http://schemas.microsoft.com/office/drawing/2014/main" id="{0C6B65F2-7BC2-ABE6-1EB3-B8BF2DED7F29}"/>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5" name="Google Shape;6965;p88">
              <a:extLst>
                <a:ext uri="{FF2B5EF4-FFF2-40B4-BE49-F238E27FC236}">
                  <a16:creationId xmlns:a16="http://schemas.microsoft.com/office/drawing/2014/main" id="{B8B453DA-71BC-03AD-B162-83EA346D8D96}"/>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46" name="Google Shape;6966;p88">
            <a:extLst>
              <a:ext uri="{FF2B5EF4-FFF2-40B4-BE49-F238E27FC236}">
                <a16:creationId xmlns:a16="http://schemas.microsoft.com/office/drawing/2014/main" id="{2C932C0F-56E2-DA87-47C5-D9597EAF4643}"/>
              </a:ext>
            </a:extLst>
          </p:cNvPr>
          <p:cNvGrpSpPr/>
          <p:nvPr/>
        </p:nvGrpSpPr>
        <p:grpSpPr>
          <a:xfrm>
            <a:off x="10919521" y="3411175"/>
            <a:ext cx="604881" cy="605820"/>
            <a:chOff x="8189640" y="2558381"/>
            <a:chExt cx="453661" cy="454365"/>
          </a:xfrm>
          <a:solidFill>
            <a:schemeClr val="bg1">
              <a:lumMod val="50000"/>
            </a:schemeClr>
          </a:solidFill>
        </p:grpSpPr>
        <p:sp>
          <p:nvSpPr>
            <p:cNvPr id="47" name="Google Shape;6967;p88">
              <a:extLst>
                <a:ext uri="{FF2B5EF4-FFF2-40B4-BE49-F238E27FC236}">
                  <a16:creationId xmlns:a16="http://schemas.microsoft.com/office/drawing/2014/main" id="{59527F84-C145-B611-572A-7F6C67CA5CD2}"/>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8" name="Google Shape;6968;p88">
              <a:extLst>
                <a:ext uri="{FF2B5EF4-FFF2-40B4-BE49-F238E27FC236}">
                  <a16:creationId xmlns:a16="http://schemas.microsoft.com/office/drawing/2014/main" id="{B25B6B14-FA10-071B-7CEC-CCA347106C1C}"/>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8"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49" name="Google Shape;6969;p88">
              <a:extLst>
                <a:ext uri="{FF2B5EF4-FFF2-40B4-BE49-F238E27FC236}">
                  <a16:creationId xmlns:a16="http://schemas.microsoft.com/office/drawing/2014/main" id="{9F920DE7-A5BB-46A2-7486-FAC80DD60735}"/>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0" name="Google Shape;6970;p88">
              <a:extLst>
                <a:ext uri="{FF2B5EF4-FFF2-40B4-BE49-F238E27FC236}">
                  <a16:creationId xmlns:a16="http://schemas.microsoft.com/office/drawing/2014/main" id="{EE00C1E6-EDE0-A2AC-960A-B89153CCF53F}"/>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51" name="Google Shape;6760;p88">
            <a:extLst>
              <a:ext uri="{FF2B5EF4-FFF2-40B4-BE49-F238E27FC236}">
                <a16:creationId xmlns:a16="http://schemas.microsoft.com/office/drawing/2014/main" id="{79E9DEFC-BCD1-72EE-E647-13DFCFBA7DEE}"/>
              </a:ext>
            </a:extLst>
          </p:cNvPr>
          <p:cNvGrpSpPr/>
          <p:nvPr/>
        </p:nvGrpSpPr>
        <p:grpSpPr>
          <a:xfrm>
            <a:off x="4202887" y="1247010"/>
            <a:ext cx="499957" cy="600565"/>
            <a:chOff x="3152165" y="935257"/>
            <a:chExt cx="374968" cy="450424"/>
          </a:xfrm>
          <a:solidFill>
            <a:schemeClr val="bg1">
              <a:lumMod val="50000"/>
            </a:schemeClr>
          </a:solidFill>
        </p:grpSpPr>
        <p:sp>
          <p:nvSpPr>
            <p:cNvPr id="52" name="Google Shape;6761;p88">
              <a:extLst>
                <a:ext uri="{FF2B5EF4-FFF2-40B4-BE49-F238E27FC236}">
                  <a16:creationId xmlns:a16="http://schemas.microsoft.com/office/drawing/2014/main" id="{3F06A36E-49B9-10CC-D7E1-794629119E22}"/>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7">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3" name="Google Shape;6762;p88">
              <a:extLst>
                <a:ext uri="{FF2B5EF4-FFF2-40B4-BE49-F238E27FC236}">
                  <a16:creationId xmlns:a16="http://schemas.microsoft.com/office/drawing/2014/main" id="{BF5550AE-CA92-4686-0E2D-1DB6B73D5605}"/>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4" name="Google Shape;6763;p88">
              <a:extLst>
                <a:ext uri="{FF2B5EF4-FFF2-40B4-BE49-F238E27FC236}">
                  <a16:creationId xmlns:a16="http://schemas.microsoft.com/office/drawing/2014/main" id="{4B33BE98-B1D1-C84C-1BCB-1AFB633F307A}"/>
                </a:ext>
              </a:extLst>
            </p:cNvPr>
            <p:cNvSpPr/>
            <p:nvPr/>
          </p:nvSpPr>
          <p:spPr>
            <a:xfrm>
              <a:off x="3441893"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5" name="Google Shape;6764;p88">
              <a:extLst>
                <a:ext uri="{FF2B5EF4-FFF2-40B4-BE49-F238E27FC236}">
                  <a16:creationId xmlns:a16="http://schemas.microsoft.com/office/drawing/2014/main" id="{722FD0C2-51F9-1D9D-C37B-E779EFA27787}"/>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6" name="Google Shape;6765;p88">
              <a:extLst>
                <a:ext uri="{FF2B5EF4-FFF2-40B4-BE49-F238E27FC236}">
                  <a16:creationId xmlns:a16="http://schemas.microsoft.com/office/drawing/2014/main" id="{59BE9D07-9C02-E595-76CB-4E26FAF6CFC4}"/>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7" name="Google Shape;6766;p88">
              <a:extLst>
                <a:ext uri="{FF2B5EF4-FFF2-40B4-BE49-F238E27FC236}">
                  <a16:creationId xmlns:a16="http://schemas.microsoft.com/office/drawing/2014/main" id="{FC131980-EEF1-AB55-43E6-EA14503E80D3}"/>
                </a:ext>
              </a:extLst>
            </p:cNvPr>
            <p:cNvSpPr/>
            <p:nvPr/>
          </p:nvSpPr>
          <p:spPr>
            <a:xfrm>
              <a:off x="3256864"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8"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58" name="Google Shape;6767;p88">
              <a:extLst>
                <a:ext uri="{FF2B5EF4-FFF2-40B4-BE49-F238E27FC236}">
                  <a16:creationId xmlns:a16="http://schemas.microsoft.com/office/drawing/2014/main" id="{B3DFEF73-2BE2-7205-1CF3-B0B6B8A0F342}"/>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59" name="Google Shape;6777;p88">
            <a:extLst>
              <a:ext uri="{FF2B5EF4-FFF2-40B4-BE49-F238E27FC236}">
                <a16:creationId xmlns:a16="http://schemas.microsoft.com/office/drawing/2014/main" id="{4115DF02-2171-AEB3-93AC-DBF3A4762C77}"/>
              </a:ext>
            </a:extLst>
          </p:cNvPr>
          <p:cNvGrpSpPr/>
          <p:nvPr/>
        </p:nvGrpSpPr>
        <p:grpSpPr>
          <a:xfrm>
            <a:off x="8170298" y="1211287"/>
            <a:ext cx="600565" cy="600564"/>
            <a:chOff x="6127723" y="908465"/>
            <a:chExt cx="450424" cy="450423"/>
          </a:xfrm>
          <a:solidFill>
            <a:schemeClr val="bg1">
              <a:lumMod val="50000"/>
            </a:schemeClr>
          </a:solidFill>
        </p:grpSpPr>
        <p:sp>
          <p:nvSpPr>
            <p:cNvPr id="60" name="Google Shape;6778;p88">
              <a:extLst>
                <a:ext uri="{FF2B5EF4-FFF2-40B4-BE49-F238E27FC236}">
                  <a16:creationId xmlns:a16="http://schemas.microsoft.com/office/drawing/2014/main" id="{01124AE1-2B4C-AC79-806D-0514A593ACA8}"/>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1" name="Google Shape;6779;p88">
              <a:extLst>
                <a:ext uri="{FF2B5EF4-FFF2-40B4-BE49-F238E27FC236}">
                  <a16:creationId xmlns:a16="http://schemas.microsoft.com/office/drawing/2014/main" id="{1EA982AF-30E7-49D0-F550-537D9F09C597}"/>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2" name="Google Shape;6780;p88">
              <a:extLst>
                <a:ext uri="{FF2B5EF4-FFF2-40B4-BE49-F238E27FC236}">
                  <a16:creationId xmlns:a16="http://schemas.microsoft.com/office/drawing/2014/main" id="{5B1C78F8-A13F-DE57-C52B-3C68BFE9AA00}"/>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3" name="Google Shape;6781;p88">
              <a:extLst>
                <a:ext uri="{FF2B5EF4-FFF2-40B4-BE49-F238E27FC236}">
                  <a16:creationId xmlns:a16="http://schemas.microsoft.com/office/drawing/2014/main" id="{37915C9D-A175-6107-3167-9C628F6B00E5}"/>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4" name="Google Shape;6782;p88">
              <a:extLst>
                <a:ext uri="{FF2B5EF4-FFF2-40B4-BE49-F238E27FC236}">
                  <a16:creationId xmlns:a16="http://schemas.microsoft.com/office/drawing/2014/main" id="{B9D2A664-1A7D-4446-9DCA-B95777F39C45}"/>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65" name="Google Shape;6827;p88">
            <a:extLst>
              <a:ext uri="{FF2B5EF4-FFF2-40B4-BE49-F238E27FC236}">
                <a16:creationId xmlns:a16="http://schemas.microsoft.com/office/drawing/2014/main" id="{FB2CEA47-4215-32EB-1CF4-2B7C22615EE2}"/>
              </a:ext>
            </a:extLst>
          </p:cNvPr>
          <p:cNvGrpSpPr/>
          <p:nvPr/>
        </p:nvGrpSpPr>
        <p:grpSpPr>
          <a:xfrm>
            <a:off x="8926592" y="1221808"/>
            <a:ext cx="607037" cy="598920"/>
            <a:chOff x="6694944" y="916356"/>
            <a:chExt cx="455278" cy="449190"/>
          </a:xfrm>
          <a:solidFill>
            <a:schemeClr val="bg1">
              <a:lumMod val="50000"/>
            </a:schemeClr>
          </a:solidFill>
        </p:grpSpPr>
        <p:sp>
          <p:nvSpPr>
            <p:cNvPr id="66" name="Google Shape;6828;p88">
              <a:extLst>
                <a:ext uri="{FF2B5EF4-FFF2-40B4-BE49-F238E27FC236}">
                  <a16:creationId xmlns:a16="http://schemas.microsoft.com/office/drawing/2014/main" id="{94F2FC9F-7C1C-85C0-87D5-E5F9DD38D188}"/>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7" name="Google Shape;6829;p88">
              <a:extLst>
                <a:ext uri="{FF2B5EF4-FFF2-40B4-BE49-F238E27FC236}">
                  <a16:creationId xmlns:a16="http://schemas.microsoft.com/office/drawing/2014/main" id="{DA2A79CE-A953-A543-DAD7-74DA68B821E9}"/>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8" name="Google Shape;6830;p88">
              <a:extLst>
                <a:ext uri="{FF2B5EF4-FFF2-40B4-BE49-F238E27FC236}">
                  <a16:creationId xmlns:a16="http://schemas.microsoft.com/office/drawing/2014/main" id="{A6869C17-5DEA-4FDD-49D6-0264DE9DE1E2}"/>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69" name="Google Shape;6831;p88">
              <a:extLst>
                <a:ext uri="{FF2B5EF4-FFF2-40B4-BE49-F238E27FC236}">
                  <a16:creationId xmlns:a16="http://schemas.microsoft.com/office/drawing/2014/main" id="{40D88D5F-22BA-3E0E-76CD-402B09149594}"/>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0" name="Google Shape;6832;p88">
              <a:extLst>
                <a:ext uri="{FF2B5EF4-FFF2-40B4-BE49-F238E27FC236}">
                  <a16:creationId xmlns:a16="http://schemas.microsoft.com/office/drawing/2014/main" id="{7B9223DD-856A-06AB-FEC3-D1DEC38ABA8A}"/>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1" name="Google Shape;6833;p88">
              <a:extLst>
                <a:ext uri="{FF2B5EF4-FFF2-40B4-BE49-F238E27FC236}">
                  <a16:creationId xmlns:a16="http://schemas.microsoft.com/office/drawing/2014/main" id="{F56C4340-987C-E1DB-4DF6-00C9ABF2DCDA}"/>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2" name="Google Shape;6834;p88">
              <a:extLst>
                <a:ext uri="{FF2B5EF4-FFF2-40B4-BE49-F238E27FC236}">
                  <a16:creationId xmlns:a16="http://schemas.microsoft.com/office/drawing/2014/main" id="{955A74D9-41F5-12DE-915D-ACAB0040DB41}"/>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73" name="Google Shape;6873;p88">
            <a:extLst>
              <a:ext uri="{FF2B5EF4-FFF2-40B4-BE49-F238E27FC236}">
                <a16:creationId xmlns:a16="http://schemas.microsoft.com/office/drawing/2014/main" id="{1BEDF52A-A7F8-3509-E005-11E2BC173B0C}"/>
              </a:ext>
            </a:extLst>
          </p:cNvPr>
          <p:cNvGrpSpPr/>
          <p:nvPr/>
        </p:nvGrpSpPr>
        <p:grpSpPr>
          <a:xfrm>
            <a:off x="5860158" y="1222517"/>
            <a:ext cx="581033" cy="600564"/>
            <a:chOff x="4395118" y="916887"/>
            <a:chExt cx="435775" cy="450423"/>
          </a:xfrm>
          <a:solidFill>
            <a:schemeClr val="bg1">
              <a:lumMod val="50000"/>
            </a:schemeClr>
          </a:solidFill>
        </p:grpSpPr>
        <p:sp>
          <p:nvSpPr>
            <p:cNvPr id="74" name="Google Shape;6874;p88">
              <a:extLst>
                <a:ext uri="{FF2B5EF4-FFF2-40B4-BE49-F238E27FC236}">
                  <a16:creationId xmlns:a16="http://schemas.microsoft.com/office/drawing/2014/main" id="{3043981A-C5C3-CF6D-327A-A6D4A089DF48}"/>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5" name="Google Shape;6875;p88">
              <a:extLst>
                <a:ext uri="{FF2B5EF4-FFF2-40B4-BE49-F238E27FC236}">
                  <a16:creationId xmlns:a16="http://schemas.microsoft.com/office/drawing/2014/main" id="{D8E0D2BE-7CEC-D9A1-4EBE-B5D2007E89E1}"/>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6" name="Google Shape;6876;p88">
              <a:extLst>
                <a:ext uri="{FF2B5EF4-FFF2-40B4-BE49-F238E27FC236}">
                  <a16:creationId xmlns:a16="http://schemas.microsoft.com/office/drawing/2014/main" id="{A41F0895-6C97-CA7B-70A4-FFE6725FE7C3}"/>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77" name="Google Shape;6877;p88">
              <a:extLst>
                <a:ext uri="{FF2B5EF4-FFF2-40B4-BE49-F238E27FC236}">
                  <a16:creationId xmlns:a16="http://schemas.microsoft.com/office/drawing/2014/main" id="{4B6C138B-2EFC-649D-8AAE-866060B58CC7}"/>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78" name="Google Shape;6884;p88">
            <a:extLst>
              <a:ext uri="{FF2B5EF4-FFF2-40B4-BE49-F238E27FC236}">
                <a16:creationId xmlns:a16="http://schemas.microsoft.com/office/drawing/2014/main" id="{9D06F796-C46F-4F58-2C19-F55992DEF667}"/>
              </a:ext>
            </a:extLst>
          </p:cNvPr>
          <p:cNvGrpSpPr/>
          <p:nvPr/>
        </p:nvGrpSpPr>
        <p:grpSpPr>
          <a:xfrm>
            <a:off x="9993552" y="1221808"/>
            <a:ext cx="571353" cy="601381"/>
            <a:chOff x="7495163" y="916356"/>
            <a:chExt cx="428515" cy="451036"/>
          </a:xfrm>
          <a:solidFill>
            <a:schemeClr val="bg1">
              <a:lumMod val="50000"/>
            </a:schemeClr>
          </a:solidFill>
        </p:grpSpPr>
        <p:sp>
          <p:nvSpPr>
            <p:cNvPr id="79" name="Google Shape;6885;p88">
              <a:extLst>
                <a:ext uri="{FF2B5EF4-FFF2-40B4-BE49-F238E27FC236}">
                  <a16:creationId xmlns:a16="http://schemas.microsoft.com/office/drawing/2014/main" id="{1B23C1F5-2E7F-F700-794D-7F53C8597853}"/>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0" name="Google Shape;6886;p88">
              <a:extLst>
                <a:ext uri="{FF2B5EF4-FFF2-40B4-BE49-F238E27FC236}">
                  <a16:creationId xmlns:a16="http://schemas.microsoft.com/office/drawing/2014/main" id="{2F7701EE-D15E-57F1-26C7-56D07A73A90C}"/>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1" name="Google Shape;6887;p88">
              <a:extLst>
                <a:ext uri="{FF2B5EF4-FFF2-40B4-BE49-F238E27FC236}">
                  <a16:creationId xmlns:a16="http://schemas.microsoft.com/office/drawing/2014/main" id="{44E8CE01-2CE5-C1A5-03FA-4362BAEB7D7B}"/>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2" name="Google Shape;6888;p88">
              <a:extLst>
                <a:ext uri="{FF2B5EF4-FFF2-40B4-BE49-F238E27FC236}">
                  <a16:creationId xmlns:a16="http://schemas.microsoft.com/office/drawing/2014/main" id="{B630A584-5DAC-AD2F-6A3E-94AF066C2BA5}"/>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3" name="Google Shape;6889;p88">
              <a:extLst>
                <a:ext uri="{FF2B5EF4-FFF2-40B4-BE49-F238E27FC236}">
                  <a16:creationId xmlns:a16="http://schemas.microsoft.com/office/drawing/2014/main" id="{5498F956-AB4F-CCA5-35C9-00D52442DB7C}"/>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4" name="Google Shape;6890;p88">
              <a:extLst>
                <a:ext uri="{FF2B5EF4-FFF2-40B4-BE49-F238E27FC236}">
                  <a16:creationId xmlns:a16="http://schemas.microsoft.com/office/drawing/2014/main" id="{A7F23827-2B1F-3C9F-236A-A4D378875AF6}"/>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5" name="Google Shape;6891;p88">
              <a:extLst>
                <a:ext uri="{FF2B5EF4-FFF2-40B4-BE49-F238E27FC236}">
                  <a16:creationId xmlns:a16="http://schemas.microsoft.com/office/drawing/2014/main" id="{741DB83D-289A-C273-39DA-E3D70A26CEA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86" name="Google Shape;6922;p88">
            <a:extLst>
              <a:ext uri="{FF2B5EF4-FFF2-40B4-BE49-F238E27FC236}">
                <a16:creationId xmlns:a16="http://schemas.microsoft.com/office/drawing/2014/main" id="{78501743-FD62-C42D-CEAC-2126501C8E1F}"/>
              </a:ext>
            </a:extLst>
          </p:cNvPr>
          <p:cNvGrpSpPr/>
          <p:nvPr/>
        </p:nvGrpSpPr>
        <p:grpSpPr>
          <a:xfrm>
            <a:off x="6627583" y="1222516"/>
            <a:ext cx="564795" cy="600565"/>
            <a:chOff x="4970687" y="916887"/>
            <a:chExt cx="423596" cy="450424"/>
          </a:xfrm>
          <a:solidFill>
            <a:schemeClr val="bg1">
              <a:lumMod val="50000"/>
            </a:schemeClr>
          </a:solidFill>
        </p:grpSpPr>
        <p:sp>
          <p:nvSpPr>
            <p:cNvPr id="87" name="Google Shape;6923;p88">
              <a:extLst>
                <a:ext uri="{FF2B5EF4-FFF2-40B4-BE49-F238E27FC236}">
                  <a16:creationId xmlns:a16="http://schemas.microsoft.com/office/drawing/2014/main" id="{B4FB86C0-D873-897D-7FEB-B35A1D62D545}"/>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8" name="Google Shape;6924;p88">
              <a:extLst>
                <a:ext uri="{FF2B5EF4-FFF2-40B4-BE49-F238E27FC236}">
                  <a16:creationId xmlns:a16="http://schemas.microsoft.com/office/drawing/2014/main" id="{1861CFD8-BD41-9B92-8F77-94842F88EC2E}"/>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89" name="Google Shape;6925;p88">
              <a:extLst>
                <a:ext uri="{FF2B5EF4-FFF2-40B4-BE49-F238E27FC236}">
                  <a16:creationId xmlns:a16="http://schemas.microsoft.com/office/drawing/2014/main" id="{787DB7ED-F2E9-200A-9A71-E7338929A134}"/>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0" name="Google Shape;6926;p88">
              <a:extLst>
                <a:ext uri="{FF2B5EF4-FFF2-40B4-BE49-F238E27FC236}">
                  <a16:creationId xmlns:a16="http://schemas.microsoft.com/office/drawing/2014/main" id="{D28E84D0-26FC-BCC5-419A-CF6E525A1C97}"/>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1" name="Google Shape;6927;p88">
              <a:extLst>
                <a:ext uri="{FF2B5EF4-FFF2-40B4-BE49-F238E27FC236}">
                  <a16:creationId xmlns:a16="http://schemas.microsoft.com/office/drawing/2014/main" id="{F87086C4-41B1-FAB2-1EFC-98421536204D}"/>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2" name="Google Shape;6928;p88">
              <a:extLst>
                <a:ext uri="{FF2B5EF4-FFF2-40B4-BE49-F238E27FC236}">
                  <a16:creationId xmlns:a16="http://schemas.microsoft.com/office/drawing/2014/main" id="{03273E91-E14E-18A2-6BA2-70E9034F45D0}"/>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3" name="Google Shape;6929;p88">
              <a:extLst>
                <a:ext uri="{FF2B5EF4-FFF2-40B4-BE49-F238E27FC236}">
                  <a16:creationId xmlns:a16="http://schemas.microsoft.com/office/drawing/2014/main" id="{1E1EFC68-CC34-31CF-FC4A-7FE74081A72C}"/>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94" name="Google Shape;6981;p88">
            <a:extLst>
              <a:ext uri="{FF2B5EF4-FFF2-40B4-BE49-F238E27FC236}">
                <a16:creationId xmlns:a16="http://schemas.microsoft.com/office/drawing/2014/main" id="{E2207E7F-0A8E-B4E7-2694-1C33936D3C38}"/>
              </a:ext>
            </a:extLst>
          </p:cNvPr>
          <p:cNvGrpSpPr/>
          <p:nvPr/>
        </p:nvGrpSpPr>
        <p:grpSpPr>
          <a:xfrm>
            <a:off x="7353713" y="1222089"/>
            <a:ext cx="608648" cy="601443"/>
            <a:chOff x="5515285" y="916567"/>
            <a:chExt cx="456486" cy="451082"/>
          </a:xfrm>
          <a:solidFill>
            <a:schemeClr val="bg1">
              <a:lumMod val="50000"/>
            </a:schemeClr>
          </a:solidFill>
        </p:grpSpPr>
        <p:sp>
          <p:nvSpPr>
            <p:cNvPr id="95" name="Google Shape;6982;p88">
              <a:extLst>
                <a:ext uri="{FF2B5EF4-FFF2-40B4-BE49-F238E27FC236}">
                  <a16:creationId xmlns:a16="http://schemas.microsoft.com/office/drawing/2014/main" id="{6BEFA994-6B74-A30B-2871-94A9725ECD24}"/>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6" name="Google Shape;6983;p88">
              <a:extLst>
                <a:ext uri="{FF2B5EF4-FFF2-40B4-BE49-F238E27FC236}">
                  <a16:creationId xmlns:a16="http://schemas.microsoft.com/office/drawing/2014/main" id="{6AC27C15-43EE-4561-7626-CB5C20FF36C8}"/>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7" name="Google Shape;6984;p88">
              <a:extLst>
                <a:ext uri="{FF2B5EF4-FFF2-40B4-BE49-F238E27FC236}">
                  <a16:creationId xmlns:a16="http://schemas.microsoft.com/office/drawing/2014/main" id="{2FD57DD2-0F4D-5B72-828C-C85C9E8DA5FA}"/>
                </a:ext>
              </a:extLst>
            </p:cNvPr>
            <p:cNvSpPr/>
            <p:nvPr/>
          </p:nvSpPr>
          <p:spPr>
            <a:xfrm>
              <a:off x="5759933" y="1210546"/>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98" name="Google Shape;6985;p88">
              <a:extLst>
                <a:ext uri="{FF2B5EF4-FFF2-40B4-BE49-F238E27FC236}">
                  <a16:creationId xmlns:a16="http://schemas.microsoft.com/office/drawing/2014/main" id="{13449A02-616D-F8EB-24FF-DB66CAF8B135}"/>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99" name="Google Shape;7015;p88">
            <a:extLst>
              <a:ext uri="{FF2B5EF4-FFF2-40B4-BE49-F238E27FC236}">
                <a16:creationId xmlns:a16="http://schemas.microsoft.com/office/drawing/2014/main" id="{0E802EC5-38B2-4E35-5D77-9B7FE2103AB1}"/>
              </a:ext>
            </a:extLst>
          </p:cNvPr>
          <p:cNvGrpSpPr/>
          <p:nvPr/>
        </p:nvGrpSpPr>
        <p:grpSpPr>
          <a:xfrm>
            <a:off x="10894406" y="2239463"/>
            <a:ext cx="664804" cy="661855"/>
            <a:chOff x="8170804" y="1679597"/>
            <a:chExt cx="498603" cy="496391"/>
          </a:xfrm>
          <a:solidFill>
            <a:schemeClr val="bg1">
              <a:lumMod val="50000"/>
            </a:schemeClr>
          </a:solidFill>
        </p:grpSpPr>
        <p:sp>
          <p:nvSpPr>
            <p:cNvPr id="100" name="Google Shape;7016;p88">
              <a:extLst>
                <a:ext uri="{FF2B5EF4-FFF2-40B4-BE49-F238E27FC236}">
                  <a16:creationId xmlns:a16="http://schemas.microsoft.com/office/drawing/2014/main" id="{4E8EC4B8-2248-A3D0-16A8-D9EED4FD97B2}"/>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8">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1" name="Google Shape;7017;p88">
              <a:extLst>
                <a:ext uri="{FF2B5EF4-FFF2-40B4-BE49-F238E27FC236}">
                  <a16:creationId xmlns:a16="http://schemas.microsoft.com/office/drawing/2014/main" id="{D7999CE8-3198-7BB0-3EAB-7116FFB8EB59}"/>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sp>
        <p:nvSpPr>
          <p:cNvPr id="102" name="Google Shape;6799;p88">
            <a:extLst>
              <a:ext uri="{FF2B5EF4-FFF2-40B4-BE49-F238E27FC236}">
                <a16:creationId xmlns:a16="http://schemas.microsoft.com/office/drawing/2014/main" id="{47916C2A-E590-7676-29A7-F3B47B7723C7}"/>
              </a:ext>
            </a:extLst>
          </p:cNvPr>
          <p:cNvSpPr/>
          <p:nvPr/>
        </p:nvSpPr>
        <p:spPr>
          <a:xfrm>
            <a:off x="5795467" y="2277209"/>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nvGrpSpPr>
          <p:cNvPr id="103" name="Google Shape;6862;p88">
            <a:extLst>
              <a:ext uri="{FF2B5EF4-FFF2-40B4-BE49-F238E27FC236}">
                <a16:creationId xmlns:a16="http://schemas.microsoft.com/office/drawing/2014/main" id="{427B3DE3-6817-2842-3731-419E6081C941}"/>
              </a:ext>
            </a:extLst>
          </p:cNvPr>
          <p:cNvGrpSpPr/>
          <p:nvPr/>
        </p:nvGrpSpPr>
        <p:grpSpPr>
          <a:xfrm>
            <a:off x="6543580" y="2275186"/>
            <a:ext cx="614440" cy="598967"/>
            <a:chOff x="4907685" y="1706389"/>
            <a:chExt cx="460830" cy="449225"/>
          </a:xfrm>
          <a:solidFill>
            <a:schemeClr val="bg1">
              <a:lumMod val="50000"/>
            </a:schemeClr>
          </a:solidFill>
        </p:grpSpPr>
        <p:sp>
          <p:nvSpPr>
            <p:cNvPr id="104" name="Google Shape;6863;p88">
              <a:extLst>
                <a:ext uri="{FF2B5EF4-FFF2-40B4-BE49-F238E27FC236}">
                  <a16:creationId xmlns:a16="http://schemas.microsoft.com/office/drawing/2014/main" id="{959225BC-6C43-3C35-0435-D94EAAD3C1C7}"/>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5" name="Google Shape;6864;p88">
              <a:extLst>
                <a:ext uri="{FF2B5EF4-FFF2-40B4-BE49-F238E27FC236}">
                  <a16:creationId xmlns:a16="http://schemas.microsoft.com/office/drawing/2014/main" id="{DA0B0E1C-39BD-AA32-77B0-2A62F21906E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6" name="Google Shape;6865;p88">
              <a:extLst>
                <a:ext uri="{FF2B5EF4-FFF2-40B4-BE49-F238E27FC236}">
                  <a16:creationId xmlns:a16="http://schemas.microsoft.com/office/drawing/2014/main" id="{42D8C9C1-A04C-0496-95A6-F6F9FB74CAC6}"/>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07" name="Google Shape;6913;p88">
            <a:extLst>
              <a:ext uri="{FF2B5EF4-FFF2-40B4-BE49-F238E27FC236}">
                <a16:creationId xmlns:a16="http://schemas.microsoft.com/office/drawing/2014/main" id="{3500EBD6-4EBC-F8BB-40EF-61FDBA99AC6D}"/>
              </a:ext>
            </a:extLst>
          </p:cNvPr>
          <p:cNvGrpSpPr/>
          <p:nvPr/>
        </p:nvGrpSpPr>
        <p:grpSpPr>
          <a:xfrm>
            <a:off x="7300497" y="2275466"/>
            <a:ext cx="600028" cy="598407"/>
            <a:chOff x="5475372" y="1706599"/>
            <a:chExt cx="450021" cy="448805"/>
          </a:xfrm>
          <a:solidFill>
            <a:schemeClr val="bg1">
              <a:lumMod val="50000"/>
            </a:schemeClr>
          </a:solidFill>
        </p:grpSpPr>
        <p:sp>
          <p:nvSpPr>
            <p:cNvPr id="108" name="Google Shape;6914;p88">
              <a:extLst>
                <a:ext uri="{FF2B5EF4-FFF2-40B4-BE49-F238E27FC236}">
                  <a16:creationId xmlns:a16="http://schemas.microsoft.com/office/drawing/2014/main" id="{2A4D756F-17CC-C9C2-27DE-0645904937A4}"/>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09" name="Google Shape;6915;p88">
              <a:extLst>
                <a:ext uri="{FF2B5EF4-FFF2-40B4-BE49-F238E27FC236}">
                  <a16:creationId xmlns:a16="http://schemas.microsoft.com/office/drawing/2014/main" id="{4F76D40B-F962-9393-76BF-6CFC3012CE07}"/>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10" name="Google Shape;6947;p88">
            <a:extLst>
              <a:ext uri="{FF2B5EF4-FFF2-40B4-BE49-F238E27FC236}">
                <a16:creationId xmlns:a16="http://schemas.microsoft.com/office/drawing/2014/main" id="{C1B99EEE-FF0F-4824-75A5-F2B4379E9890}"/>
              </a:ext>
            </a:extLst>
          </p:cNvPr>
          <p:cNvGrpSpPr/>
          <p:nvPr/>
        </p:nvGrpSpPr>
        <p:grpSpPr>
          <a:xfrm>
            <a:off x="4197133" y="2301045"/>
            <a:ext cx="595188" cy="596823"/>
            <a:chOff x="3147849" y="1725783"/>
            <a:chExt cx="446391" cy="447617"/>
          </a:xfrm>
          <a:solidFill>
            <a:schemeClr val="bg1">
              <a:lumMod val="50000"/>
            </a:schemeClr>
          </a:solidFill>
        </p:grpSpPr>
        <p:sp>
          <p:nvSpPr>
            <p:cNvPr id="111" name="Google Shape;6948;p88">
              <a:extLst>
                <a:ext uri="{FF2B5EF4-FFF2-40B4-BE49-F238E27FC236}">
                  <a16:creationId xmlns:a16="http://schemas.microsoft.com/office/drawing/2014/main" id="{CCD0C6D5-D7B3-9F6E-EF80-CD7FA04B754D}"/>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2" name="Google Shape;6949;p88">
              <a:extLst>
                <a:ext uri="{FF2B5EF4-FFF2-40B4-BE49-F238E27FC236}">
                  <a16:creationId xmlns:a16="http://schemas.microsoft.com/office/drawing/2014/main" id="{7A0937AC-D584-7A62-C081-4C5584B67623}"/>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3" name="Google Shape;6950;p88">
              <a:extLst>
                <a:ext uri="{FF2B5EF4-FFF2-40B4-BE49-F238E27FC236}">
                  <a16:creationId xmlns:a16="http://schemas.microsoft.com/office/drawing/2014/main" id="{8434E0BD-D17D-C923-6FE6-21B4F409F98A}"/>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4" name="Google Shape;6951;p88">
              <a:extLst>
                <a:ext uri="{FF2B5EF4-FFF2-40B4-BE49-F238E27FC236}">
                  <a16:creationId xmlns:a16="http://schemas.microsoft.com/office/drawing/2014/main" id="{AFA647BC-8AE1-5647-38FB-64FAA24E3B5C}"/>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5" name="Google Shape;6952;p88">
              <a:extLst>
                <a:ext uri="{FF2B5EF4-FFF2-40B4-BE49-F238E27FC236}">
                  <a16:creationId xmlns:a16="http://schemas.microsoft.com/office/drawing/2014/main" id="{F93E117A-F9AA-F1BF-F402-284D45BA4CC2}"/>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6" name="Google Shape;6953;p88">
              <a:extLst>
                <a:ext uri="{FF2B5EF4-FFF2-40B4-BE49-F238E27FC236}">
                  <a16:creationId xmlns:a16="http://schemas.microsoft.com/office/drawing/2014/main" id="{C3D7CE47-5C95-7253-8066-0EA95DFBA952}"/>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7" name="Google Shape;6954;p88">
              <a:extLst>
                <a:ext uri="{FF2B5EF4-FFF2-40B4-BE49-F238E27FC236}">
                  <a16:creationId xmlns:a16="http://schemas.microsoft.com/office/drawing/2014/main" id="{A78AEE3D-FA58-B31B-CA19-3422C55365CC}"/>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8" name="Google Shape;6955;p88">
              <a:extLst>
                <a:ext uri="{FF2B5EF4-FFF2-40B4-BE49-F238E27FC236}">
                  <a16:creationId xmlns:a16="http://schemas.microsoft.com/office/drawing/2014/main" id="{2F562252-376D-80E2-6FC2-9DDC6EE18EA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6">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19" name="Google Shape;6956;p88">
              <a:extLst>
                <a:ext uri="{FF2B5EF4-FFF2-40B4-BE49-F238E27FC236}">
                  <a16:creationId xmlns:a16="http://schemas.microsoft.com/office/drawing/2014/main" id="{7B22CB16-DCA2-90DF-D8D6-2544EB315289}"/>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20" name="Google Shape;6971;p88">
            <a:extLst>
              <a:ext uri="{FF2B5EF4-FFF2-40B4-BE49-F238E27FC236}">
                <a16:creationId xmlns:a16="http://schemas.microsoft.com/office/drawing/2014/main" id="{22051973-FEB8-0F88-973C-723DD907D440}"/>
              </a:ext>
            </a:extLst>
          </p:cNvPr>
          <p:cNvGrpSpPr/>
          <p:nvPr/>
        </p:nvGrpSpPr>
        <p:grpSpPr>
          <a:xfrm>
            <a:off x="8143671" y="2266957"/>
            <a:ext cx="593616" cy="593567"/>
            <a:chOff x="6107753" y="1700217"/>
            <a:chExt cx="445212" cy="445175"/>
          </a:xfrm>
          <a:solidFill>
            <a:schemeClr val="bg1">
              <a:lumMod val="50000"/>
            </a:schemeClr>
          </a:solidFill>
        </p:grpSpPr>
        <p:sp>
          <p:nvSpPr>
            <p:cNvPr id="121" name="Google Shape;6972;p88">
              <a:extLst>
                <a:ext uri="{FF2B5EF4-FFF2-40B4-BE49-F238E27FC236}">
                  <a16:creationId xmlns:a16="http://schemas.microsoft.com/office/drawing/2014/main" id="{6946939D-BB13-44BB-E0A0-AE27AA8CCE9E}"/>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2" name="Google Shape;6973;p88">
              <a:extLst>
                <a:ext uri="{FF2B5EF4-FFF2-40B4-BE49-F238E27FC236}">
                  <a16:creationId xmlns:a16="http://schemas.microsoft.com/office/drawing/2014/main" id="{45C16BFE-876B-F00A-2D9A-1D0CEE50F253}"/>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23" name="Google Shape;7004;p88">
            <a:extLst>
              <a:ext uri="{FF2B5EF4-FFF2-40B4-BE49-F238E27FC236}">
                <a16:creationId xmlns:a16="http://schemas.microsoft.com/office/drawing/2014/main" id="{92C4BF34-579C-13F8-F44C-002D078EBB7A}"/>
              </a:ext>
            </a:extLst>
          </p:cNvPr>
          <p:cNvGrpSpPr/>
          <p:nvPr/>
        </p:nvGrpSpPr>
        <p:grpSpPr>
          <a:xfrm>
            <a:off x="5042038" y="2277270"/>
            <a:ext cx="625705" cy="594799"/>
            <a:chOff x="3781528" y="1707952"/>
            <a:chExt cx="469279" cy="446099"/>
          </a:xfrm>
          <a:solidFill>
            <a:schemeClr val="bg1">
              <a:lumMod val="50000"/>
            </a:schemeClr>
          </a:solidFill>
        </p:grpSpPr>
        <p:sp>
          <p:nvSpPr>
            <p:cNvPr id="124" name="Google Shape;7005;p88">
              <a:extLst>
                <a:ext uri="{FF2B5EF4-FFF2-40B4-BE49-F238E27FC236}">
                  <a16:creationId xmlns:a16="http://schemas.microsoft.com/office/drawing/2014/main" id="{DBF81B29-0042-9B7C-D956-87546A266DB1}"/>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5" name="Google Shape;7006;p88">
              <a:extLst>
                <a:ext uri="{FF2B5EF4-FFF2-40B4-BE49-F238E27FC236}">
                  <a16:creationId xmlns:a16="http://schemas.microsoft.com/office/drawing/2014/main" id="{F2CD07BB-F515-6304-A5E7-B7A889F0F57C}"/>
                </a:ext>
              </a:extLst>
            </p:cNvPr>
            <p:cNvSpPr/>
            <p:nvPr/>
          </p:nvSpPr>
          <p:spPr>
            <a:xfrm>
              <a:off x="3781528"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26" name="Google Shape;7018;p88">
            <a:extLst>
              <a:ext uri="{FF2B5EF4-FFF2-40B4-BE49-F238E27FC236}">
                <a16:creationId xmlns:a16="http://schemas.microsoft.com/office/drawing/2014/main" id="{FBAAAD49-8184-746F-215F-FC9A7569FDB5}"/>
              </a:ext>
            </a:extLst>
          </p:cNvPr>
          <p:cNvGrpSpPr/>
          <p:nvPr/>
        </p:nvGrpSpPr>
        <p:grpSpPr>
          <a:xfrm>
            <a:off x="8973799" y="2276319"/>
            <a:ext cx="595200" cy="593616"/>
            <a:chOff x="6730349" y="1707239"/>
            <a:chExt cx="446400" cy="445212"/>
          </a:xfrm>
          <a:solidFill>
            <a:schemeClr val="bg1">
              <a:lumMod val="50000"/>
            </a:schemeClr>
          </a:solidFill>
        </p:grpSpPr>
        <p:sp>
          <p:nvSpPr>
            <p:cNvPr id="127" name="Google Shape;7019;p88">
              <a:extLst>
                <a:ext uri="{FF2B5EF4-FFF2-40B4-BE49-F238E27FC236}">
                  <a16:creationId xmlns:a16="http://schemas.microsoft.com/office/drawing/2014/main" id="{54AC3523-B99F-0413-ECF0-79B026EFAB35}"/>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28" name="Google Shape;7020;p88">
              <a:extLst>
                <a:ext uri="{FF2B5EF4-FFF2-40B4-BE49-F238E27FC236}">
                  <a16:creationId xmlns:a16="http://schemas.microsoft.com/office/drawing/2014/main" id="{31BEAA01-C259-9A02-0A75-78E62CC5890A}"/>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sp>
        <p:nvSpPr>
          <p:cNvPr id="129" name="Google Shape;5917;p86">
            <a:extLst>
              <a:ext uri="{FF2B5EF4-FFF2-40B4-BE49-F238E27FC236}">
                <a16:creationId xmlns:a16="http://schemas.microsoft.com/office/drawing/2014/main" id="{F0CB2361-02DF-6C5F-12DB-956D50D379C6}"/>
              </a:ext>
            </a:extLst>
          </p:cNvPr>
          <p:cNvSpPr/>
          <p:nvPr/>
        </p:nvSpPr>
        <p:spPr>
          <a:xfrm>
            <a:off x="5786371" y="3436133"/>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0" name="Google Shape;5955;p86">
            <a:extLst>
              <a:ext uri="{FF2B5EF4-FFF2-40B4-BE49-F238E27FC236}">
                <a16:creationId xmlns:a16="http://schemas.microsoft.com/office/drawing/2014/main" id="{3F0A4650-4F0E-3DA7-4644-50FF53F50418}"/>
              </a:ext>
            </a:extLst>
          </p:cNvPr>
          <p:cNvSpPr/>
          <p:nvPr/>
        </p:nvSpPr>
        <p:spPr>
          <a:xfrm>
            <a:off x="6505834" y="3532656"/>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1">
              <a:lumMod val="50000"/>
            </a:schemeClr>
          </a:solid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nvGrpSpPr>
          <p:cNvPr id="131" name="Google Shape;5983;p86">
            <a:extLst>
              <a:ext uri="{FF2B5EF4-FFF2-40B4-BE49-F238E27FC236}">
                <a16:creationId xmlns:a16="http://schemas.microsoft.com/office/drawing/2014/main" id="{72AC7336-9C15-17F5-ED11-7BC600C80C65}"/>
              </a:ext>
            </a:extLst>
          </p:cNvPr>
          <p:cNvGrpSpPr/>
          <p:nvPr/>
        </p:nvGrpSpPr>
        <p:grpSpPr>
          <a:xfrm>
            <a:off x="7369113" y="3452311"/>
            <a:ext cx="615049" cy="616012"/>
            <a:chOff x="5526834" y="2589233"/>
            <a:chExt cx="461287" cy="462009"/>
          </a:xfrm>
          <a:solidFill>
            <a:schemeClr val="bg1">
              <a:lumMod val="50000"/>
            </a:schemeClr>
          </a:solidFill>
        </p:grpSpPr>
        <p:sp>
          <p:nvSpPr>
            <p:cNvPr id="132" name="Google Shape;5984;p86">
              <a:extLst>
                <a:ext uri="{FF2B5EF4-FFF2-40B4-BE49-F238E27FC236}">
                  <a16:creationId xmlns:a16="http://schemas.microsoft.com/office/drawing/2014/main" id="{98E120E5-5C22-8DE6-8DAF-15B239A2AA85}"/>
                </a:ext>
              </a:extLst>
            </p:cNvPr>
            <p:cNvSpPr/>
            <p:nvPr/>
          </p:nvSpPr>
          <p:spPr>
            <a:xfrm>
              <a:off x="5526834" y="2589233"/>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3" name="Google Shape;5985;p86">
              <a:extLst>
                <a:ext uri="{FF2B5EF4-FFF2-40B4-BE49-F238E27FC236}">
                  <a16:creationId xmlns:a16="http://schemas.microsoft.com/office/drawing/2014/main" id="{1DE97809-04DC-A7BD-0F9B-F234999997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34" name="Google Shape;5986;p86">
            <a:extLst>
              <a:ext uri="{FF2B5EF4-FFF2-40B4-BE49-F238E27FC236}">
                <a16:creationId xmlns:a16="http://schemas.microsoft.com/office/drawing/2014/main" id="{1635CF1C-CAF5-F8D7-4B14-C43A87CB3A91}"/>
              </a:ext>
            </a:extLst>
          </p:cNvPr>
          <p:cNvGrpSpPr/>
          <p:nvPr/>
        </p:nvGrpSpPr>
        <p:grpSpPr>
          <a:xfrm>
            <a:off x="9805136" y="3428804"/>
            <a:ext cx="621097" cy="619072"/>
            <a:chOff x="7353851" y="2571603"/>
            <a:chExt cx="465823" cy="464304"/>
          </a:xfrm>
          <a:solidFill>
            <a:schemeClr val="bg1">
              <a:lumMod val="50000"/>
            </a:schemeClr>
          </a:solidFill>
        </p:grpSpPr>
        <p:sp>
          <p:nvSpPr>
            <p:cNvPr id="135" name="Google Shape;5987;p86">
              <a:extLst>
                <a:ext uri="{FF2B5EF4-FFF2-40B4-BE49-F238E27FC236}">
                  <a16:creationId xmlns:a16="http://schemas.microsoft.com/office/drawing/2014/main" id="{49E53064-F823-F521-DAFB-AD5EBB914AC6}"/>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6" name="Google Shape;5988;p86">
              <a:extLst>
                <a:ext uri="{FF2B5EF4-FFF2-40B4-BE49-F238E27FC236}">
                  <a16:creationId xmlns:a16="http://schemas.microsoft.com/office/drawing/2014/main" id="{8F1EE990-137E-05B7-21F8-5E5622731531}"/>
                </a:ext>
              </a:extLst>
            </p:cNvPr>
            <p:cNvSpPr/>
            <p:nvPr/>
          </p:nvSpPr>
          <p:spPr>
            <a:xfrm>
              <a:off x="7353851" y="2571603"/>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37" name="Google Shape;6005;p86">
            <a:extLst>
              <a:ext uri="{FF2B5EF4-FFF2-40B4-BE49-F238E27FC236}">
                <a16:creationId xmlns:a16="http://schemas.microsoft.com/office/drawing/2014/main" id="{A7AE1BA6-5618-7274-85A0-E9AB6980D0F2}"/>
              </a:ext>
            </a:extLst>
          </p:cNvPr>
          <p:cNvGrpSpPr/>
          <p:nvPr/>
        </p:nvGrpSpPr>
        <p:grpSpPr>
          <a:xfrm>
            <a:off x="6535131" y="4660392"/>
            <a:ext cx="541715" cy="545200"/>
            <a:chOff x="4901348" y="3495294"/>
            <a:chExt cx="406286" cy="408900"/>
          </a:xfrm>
          <a:solidFill>
            <a:schemeClr val="bg1">
              <a:lumMod val="50000"/>
            </a:schemeClr>
          </a:solidFill>
        </p:grpSpPr>
        <p:sp>
          <p:nvSpPr>
            <p:cNvPr id="138" name="Google Shape;6006;p86">
              <a:extLst>
                <a:ext uri="{FF2B5EF4-FFF2-40B4-BE49-F238E27FC236}">
                  <a16:creationId xmlns:a16="http://schemas.microsoft.com/office/drawing/2014/main" id="{56AA2FFF-662F-52C7-491F-FD3C777C74BA}"/>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39" name="Google Shape;6007;p86">
              <a:extLst>
                <a:ext uri="{FF2B5EF4-FFF2-40B4-BE49-F238E27FC236}">
                  <a16:creationId xmlns:a16="http://schemas.microsoft.com/office/drawing/2014/main" id="{363284F3-5B0D-CE08-CE59-77A0A1335AE1}"/>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40" name="Google Shape;6020;p86">
            <a:extLst>
              <a:ext uri="{FF2B5EF4-FFF2-40B4-BE49-F238E27FC236}">
                <a16:creationId xmlns:a16="http://schemas.microsoft.com/office/drawing/2014/main" id="{87ECA721-9E72-5AD7-A542-AA50DA329507}"/>
              </a:ext>
            </a:extLst>
          </p:cNvPr>
          <p:cNvGrpSpPr/>
          <p:nvPr/>
        </p:nvGrpSpPr>
        <p:grpSpPr>
          <a:xfrm>
            <a:off x="8197754" y="3444020"/>
            <a:ext cx="363893" cy="616000"/>
            <a:chOff x="6148315" y="2583015"/>
            <a:chExt cx="272920" cy="462000"/>
          </a:xfrm>
          <a:solidFill>
            <a:schemeClr val="bg1">
              <a:lumMod val="50000"/>
            </a:schemeClr>
          </a:solidFill>
        </p:grpSpPr>
        <p:sp>
          <p:nvSpPr>
            <p:cNvPr id="141" name="Google Shape;6021;p86">
              <a:extLst>
                <a:ext uri="{FF2B5EF4-FFF2-40B4-BE49-F238E27FC236}">
                  <a16:creationId xmlns:a16="http://schemas.microsoft.com/office/drawing/2014/main" id="{9CD8C767-125E-8231-F3E2-55A4A1813C58}"/>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2" name="Google Shape;6022;p86">
              <a:extLst>
                <a:ext uri="{FF2B5EF4-FFF2-40B4-BE49-F238E27FC236}">
                  <a16:creationId xmlns:a16="http://schemas.microsoft.com/office/drawing/2014/main" id="{6BEDF551-A68E-1888-9E09-F05DD0BC5B10}"/>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43" name="Google Shape;6038;p86">
            <a:extLst>
              <a:ext uri="{FF2B5EF4-FFF2-40B4-BE49-F238E27FC236}">
                <a16:creationId xmlns:a16="http://schemas.microsoft.com/office/drawing/2014/main" id="{84373BCE-0814-37F1-B051-38807D0640B9}"/>
              </a:ext>
            </a:extLst>
          </p:cNvPr>
          <p:cNvGrpSpPr/>
          <p:nvPr/>
        </p:nvGrpSpPr>
        <p:grpSpPr>
          <a:xfrm>
            <a:off x="5061411" y="3472660"/>
            <a:ext cx="605917" cy="616793"/>
            <a:chOff x="3796058" y="2604494"/>
            <a:chExt cx="454438" cy="462595"/>
          </a:xfrm>
          <a:solidFill>
            <a:schemeClr val="bg1">
              <a:lumMod val="50000"/>
            </a:schemeClr>
          </a:solidFill>
        </p:grpSpPr>
        <p:sp>
          <p:nvSpPr>
            <p:cNvPr id="144" name="Google Shape;6039;p86">
              <a:extLst>
                <a:ext uri="{FF2B5EF4-FFF2-40B4-BE49-F238E27FC236}">
                  <a16:creationId xmlns:a16="http://schemas.microsoft.com/office/drawing/2014/main" id="{16749A6B-ADB6-AA5D-4EF8-D0AA1B4AADC3}"/>
                </a:ext>
              </a:extLst>
            </p:cNvPr>
            <p:cNvSpPr/>
            <p:nvPr/>
          </p:nvSpPr>
          <p:spPr>
            <a:xfrm>
              <a:off x="3796058" y="2604494"/>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5" name="Google Shape;6040;p86">
              <a:extLst>
                <a:ext uri="{FF2B5EF4-FFF2-40B4-BE49-F238E27FC236}">
                  <a16:creationId xmlns:a16="http://schemas.microsoft.com/office/drawing/2014/main" id="{976C815C-30C0-4080-CF9D-999128B6B3E3}"/>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6" name="Google Shape;6041;p86">
              <a:extLst>
                <a:ext uri="{FF2B5EF4-FFF2-40B4-BE49-F238E27FC236}">
                  <a16:creationId xmlns:a16="http://schemas.microsoft.com/office/drawing/2014/main" id="{4E232E3E-731E-5AE6-D185-04C8A11F5667}"/>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47" name="Google Shape;6048;p86">
            <a:extLst>
              <a:ext uri="{FF2B5EF4-FFF2-40B4-BE49-F238E27FC236}">
                <a16:creationId xmlns:a16="http://schemas.microsoft.com/office/drawing/2014/main" id="{AB2C9BEA-7698-276D-487F-E16C1CA7FCF0}"/>
              </a:ext>
            </a:extLst>
          </p:cNvPr>
          <p:cNvGrpSpPr/>
          <p:nvPr/>
        </p:nvGrpSpPr>
        <p:grpSpPr>
          <a:xfrm>
            <a:off x="8940382" y="3435035"/>
            <a:ext cx="608964" cy="619072"/>
            <a:chOff x="6705286" y="2576276"/>
            <a:chExt cx="456723" cy="464304"/>
          </a:xfrm>
          <a:solidFill>
            <a:schemeClr val="bg1">
              <a:lumMod val="50000"/>
            </a:schemeClr>
          </a:solidFill>
        </p:grpSpPr>
        <p:sp>
          <p:nvSpPr>
            <p:cNvPr id="148" name="Google Shape;6049;p86">
              <a:extLst>
                <a:ext uri="{FF2B5EF4-FFF2-40B4-BE49-F238E27FC236}">
                  <a16:creationId xmlns:a16="http://schemas.microsoft.com/office/drawing/2014/main" id="{6E12C3A7-1A4D-4358-5B58-51ABA9C2DF46}"/>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49" name="Google Shape;6050;p86">
              <a:extLst>
                <a:ext uri="{FF2B5EF4-FFF2-40B4-BE49-F238E27FC236}">
                  <a16:creationId xmlns:a16="http://schemas.microsoft.com/office/drawing/2014/main" id="{A33E9744-397D-4B1F-2AD6-4E5302D7CF97}"/>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0" name="Google Shape;6051;p86">
              <a:extLst>
                <a:ext uri="{FF2B5EF4-FFF2-40B4-BE49-F238E27FC236}">
                  <a16:creationId xmlns:a16="http://schemas.microsoft.com/office/drawing/2014/main" id="{98601D0E-F495-C513-3036-5F1D8120F6C9}"/>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51" name="Google Shape;5717;p85">
            <a:extLst>
              <a:ext uri="{FF2B5EF4-FFF2-40B4-BE49-F238E27FC236}">
                <a16:creationId xmlns:a16="http://schemas.microsoft.com/office/drawing/2014/main" id="{83B8938A-C74E-A1EE-C06E-3A6AFDA86BA6}"/>
              </a:ext>
            </a:extLst>
          </p:cNvPr>
          <p:cNvGrpSpPr/>
          <p:nvPr/>
        </p:nvGrpSpPr>
        <p:grpSpPr>
          <a:xfrm>
            <a:off x="7423782" y="4698064"/>
            <a:ext cx="656503" cy="517245"/>
            <a:chOff x="5567836" y="3523548"/>
            <a:chExt cx="492377" cy="387934"/>
          </a:xfrm>
          <a:solidFill>
            <a:schemeClr val="bg1">
              <a:lumMod val="50000"/>
            </a:schemeClr>
          </a:solidFill>
        </p:grpSpPr>
        <p:sp>
          <p:nvSpPr>
            <p:cNvPr id="152" name="Google Shape;5718;p85">
              <a:extLst>
                <a:ext uri="{FF2B5EF4-FFF2-40B4-BE49-F238E27FC236}">
                  <a16:creationId xmlns:a16="http://schemas.microsoft.com/office/drawing/2014/main" id="{0E54FDDB-6132-D7B2-BDEF-ED9A4F322D1A}"/>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3" name="Google Shape;5719;p85">
              <a:extLst>
                <a:ext uri="{FF2B5EF4-FFF2-40B4-BE49-F238E27FC236}">
                  <a16:creationId xmlns:a16="http://schemas.microsoft.com/office/drawing/2014/main" id="{B12F4589-82DC-015B-B679-FB90BA533F42}"/>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4" name="Google Shape;5720;p85">
              <a:extLst>
                <a:ext uri="{FF2B5EF4-FFF2-40B4-BE49-F238E27FC236}">
                  <a16:creationId xmlns:a16="http://schemas.microsoft.com/office/drawing/2014/main" id="{A6B68E3F-5F6A-9A3C-0E29-C0EB1C4ECDFB}"/>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5" name="Google Shape;5721;p85">
              <a:extLst>
                <a:ext uri="{FF2B5EF4-FFF2-40B4-BE49-F238E27FC236}">
                  <a16:creationId xmlns:a16="http://schemas.microsoft.com/office/drawing/2014/main" id="{706F0C3A-59A1-6553-5DC1-C71EA1D141C3}"/>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6" name="Google Shape;5722;p85">
              <a:extLst>
                <a:ext uri="{FF2B5EF4-FFF2-40B4-BE49-F238E27FC236}">
                  <a16:creationId xmlns:a16="http://schemas.microsoft.com/office/drawing/2014/main" id="{DAB7EA1B-B779-E8F1-7CAE-61636A0D9AE8}"/>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grpSp>
        <p:nvGrpSpPr>
          <p:cNvPr id="157" name="Google Shape;5723;p85">
            <a:extLst>
              <a:ext uri="{FF2B5EF4-FFF2-40B4-BE49-F238E27FC236}">
                <a16:creationId xmlns:a16="http://schemas.microsoft.com/office/drawing/2014/main" id="{BCEAF5EB-DA49-FC97-11DB-0A3DBDE0F433}"/>
              </a:ext>
            </a:extLst>
          </p:cNvPr>
          <p:cNvGrpSpPr/>
          <p:nvPr/>
        </p:nvGrpSpPr>
        <p:grpSpPr>
          <a:xfrm>
            <a:off x="4103925" y="3461126"/>
            <a:ext cx="741956" cy="609831"/>
            <a:chOff x="3077943" y="2595844"/>
            <a:chExt cx="556467" cy="457373"/>
          </a:xfrm>
          <a:solidFill>
            <a:schemeClr val="bg1">
              <a:lumMod val="50000"/>
            </a:schemeClr>
          </a:solidFill>
        </p:grpSpPr>
        <p:sp>
          <p:nvSpPr>
            <p:cNvPr id="158" name="Google Shape;5724;p85">
              <a:extLst>
                <a:ext uri="{FF2B5EF4-FFF2-40B4-BE49-F238E27FC236}">
                  <a16:creationId xmlns:a16="http://schemas.microsoft.com/office/drawing/2014/main" id="{9C197771-49CF-1D5B-387C-E55F4B5DF76A}"/>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59" name="Google Shape;5725;p85">
              <a:extLst>
                <a:ext uri="{FF2B5EF4-FFF2-40B4-BE49-F238E27FC236}">
                  <a16:creationId xmlns:a16="http://schemas.microsoft.com/office/drawing/2014/main" id="{878397D4-433B-4FA5-A60C-3389B017956C}"/>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0" name="Google Shape;5726;p85">
              <a:extLst>
                <a:ext uri="{FF2B5EF4-FFF2-40B4-BE49-F238E27FC236}">
                  <a16:creationId xmlns:a16="http://schemas.microsoft.com/office/drawing/2014/main" id="{C6D0FE85-9AB8-BE21-83F1-6694A51A7E68}"/>
                </a:ext>
              </a:extLst>
            </p:cNvPr>
            <p:cNvSpPr/>
            <p:nvPr/>
          </p:nvSpPr>
          <p:spPr>
            <a:xfrm>
              <a:off x="3239618" y="2710674"/>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1" name="Google Shape;5727;p85">
              <a:extLst>
                <a:ext uri="{FF2B5EF4-FFF2-40B4-BE49-F238E27FC236}">
                  <a16:creationId xmlns:a16="http://schemas.microsoft.com/office/drawing/2014/main" id="{31330AAE-905B-8F42-B01E-B51FCF39F287}"/>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2" name="Google Shape;5728;p85">
              <a:extLst>
                <a:ext uri="{FF2B5EF4-FFF2-40B4-BE49-F238E27FC236}">
                  <a16:creationId xmlns:a16="http://schemas.microsoft.com/office/drawing/2014/main" id="{6B4558F0-0201-0FBA-98CE-65630FD69907}"/>
                </a:ext>
              </a:extLst>
            </p:cNvPr>
            <p:cNvSpPr/>
            <p:nvPr/>
          </p:nvSpPr>
          <p:spPr>
            <a:xfrm>
              <a:off x="3077943"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sp>
          <p:nvSpPr>
            <p:cNvPr id="163" name="Google Shape;5729;p85">
              <a:extLst>
                <a:ext uri="{FF2B5EF4-FFF2-40B4-BE49-F238E27FC236}">
                  <a16:creationId xmlns:a16="http://schemas.microsoft.com/office/drawing/2014/main" id="{E0D15953-12D2-5C86-2998-77E426C53B97}"/>
                </a:ext>
              </a:extLst>
            </p:cNvPr>
            <p:cNvSpPr/>
            <p:nvPr/>
          </p:nvSpPr>
          <p:spPr>
            <a:xfrm>
              <a:off x="3077943"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70">
                <a:spcBef>
                  <a:spcPct val="0"/>
                </a:spcBef>
                <a:spcAft>
                  <a:spcPct val="0"/>
                </a:spcAft>
                <a:defRPr sz="1800" b="0" i="0" u="none" strike="noStrike" kern="0" cap="none" spc="0" baseline="0">
                  <a:solidFill>
                    <a:srgbClr val="000000"/>
                  </a:solidFill>
                  <a:uFillTx/>
                </a:defRPr>
              </a:pPr>
              <a:endParaRPr lang="es-PE" sz="1400" kern="0">
                <a:solidFill>
                  <a:srgbClr val="09539E"/>
                </a:solidFill>
                <a:latin typeface="Arial"/>
                <a:ea typeface="Arial"/>
                <a:cs typeface="Arial"/>
              </a:endParaRPr>
            </a:p>
          </p:txBody>
        </p:sp>
      </p:grpSp>
    </p:spTree>
    <p:extLst>
      <p:ext uri="{BB962C8B-B14F-4D97-AF65-F5344CB8AC3E}">
        <p14:creationId xmlns:p14="http://schemas.microsoft.com/office/powerpoint/2010/main" val="25349086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4410694" y="2272445"/>
            <a:ext cx="2879699" cy="400110"/>
          </a:xfrm>
          <a:prstGeom prst="rect">
            <a:avLst/>
          </a:prstGeom>
        </p:spPr>
        <p:txBody>
          <a:bodyPr wrap="none">
            <a:spAutoFit/>
          </a:bodyPr>
          <a:lstStyle/>
          <a:p>
            <a:pPr defTabSz="914377"/>
            <a:r>
              <a:rPr lang="en-US" altLang="ko-KR" sz="2000" dirty="0">
                <a:solidFill>
                  <a:prstClr val="black"/>
                </a:solidFill>
                <a:latin typeface="Calibri" panose="020F0502020204030204"/>
                <a:ea typeface="맑은 고딕" panose="020B0503020000020004" pitchFamily="34" charset="-127"/>
                <a:cs typeface="Arial"/>
              </a:rPr>
              <a:t>Presentation template by </a:t>
            </a:r>
            <a:endParaRPr lang="ko-KR" altLang="en-US" sz="2000" dirty="0">
              <a:solidFill>
                <a:prstClr val="black"/>
              </a:solidFill>
              <a:latin typeface="Calibri" panose="020F0502020204030204"/>
              <a:ea typeface="맑은 고딕" panose="020B0503020000020004" pitchFamily="34" charset="-127"/>
              <a:cs typeface="Arial"/>
            </a:endParaRPr>
          </a:p>
        </p:txBody>
      </p:sp>
      <p:sp>
        <p:nvSpPr>
          <p:cNvPr id="6" name="Título 1">
            <a:extLst>
              <a:ext uri="{FF2B5EF4-FFF2-40B4-BE49-F238E27FC236}">
                <a16:creationId xmlns:a16="http://schemas.microsoft.com/office/drawing/2014/main" id="{0A0A6377-AFA9-081F-2C94-AE1E8751CBD7}"/>
              </a:ext>
            </a:extLst>
          </p:cNvPr>
          <p:cNvSpPr txBox="1">
            <a:spLocks/>
          </p:cNvSpPr>
          <p:nvPr/>
        </p:nvSpPr>
        <p:spPr>
          <a:xfrm>
            <a:off x="890909" y="5870079"/>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77">
              <a:lnSpc>
                <a:spcPts val="1860"/>
              </a:lnSpc>
            </a:pPr>
            <a:r>
              <a:rPr lang="en-US" sz="1200" dirty="0">
                <a:solidFill>
                  <a:prstClr val="black">
                    <a:lumMod val="75000"/>
                    <a:lumOff val="25000"/>
                  </a:prstClr>
                </a:solidFill>
                <a:latin typeface="Calibri Light" panose="020F0302020204030204"/>
                <a:cs typeface="Arial"/>
              </a:rPr>
              <a:t>You are free to use this presentation for educational, personal and work purposes under Creative Commons Attribution License. But, keep the credits slide or mention </a:t>
            </a:r>
            <a:r>
              <a:rPr lang="en-US" sz="1200" dirty="0" err="1">
                <a:solidFill>
                  <a:prstClr val="black">
                    <a:lumMod val="75000"/>
                    <a:lumOff val="25000"/>
                  </a:prstClr>
                </a:solidFill>
                <a:latin typeface="Calibri Light" panose="020F0302020204030204"/>
                <a:cs typeface="Arial"/>
              </a:rPr>
              <a:t>Slidesppt</a:t>
            </a:r>
            <a:r>
              <a:rPr lang="en-US" sz="1200" dirty="0">
                <a:solidFill>
                  <a:prstClr val="black">
                    <a:lumMod val="75000"/>
                    <a:lumOff val="25000"/>
                  </a:prstClr>
                </a:solidFill>
                <a:latin typeface="Calibri Light" panose="020F0302020204030204"/>
                <a:cs typeface="Arial"/>
              </a:rPr>
              <a:t> in your presentation. Visit </a:t>
            </a:r>
            <a:r>
              <a:rPr lang="en-US" sz="1200" u="sng" dirty="0">
                <a:solidFill>
                  <a:prstClr val="black">
                    <a:lumMod val="75000"/>
                    <a:lumOff val="25000"/>
                  </a:prstClr>
                </a:solidFill>
                <a:latin typeface="Calibri Light" panose="020F0302020204030204"/>
                <a:cs typeface="Arial"/>
                <a:hlinkClick r:id="rId3"/>
              </a:rPr>
              <a:t>slidesppt.net</a:t>
            </a:r>
            <a:br>
              <a:rPr lang="en" sz="1200" dirty="0">
                <a:solidFill>
                  <a:prstClr val="black">
                    <a:lumMod val="75000"/>
                    <a:lumOff val="25000"/>
                  </a:prstClr>
                </a:solidFill>
                <a:latin typeface="Barlow" pitchFamily="2" charset="77"/>
                <a:cs typeface="Arial"/>
              </a:rPr>
            </a:br>
            <a:endParaRPr lang="en" sz="1200" dirty="0">
              <a:solidFill>
                <a:prstClr val="black">
                  <a:lumMod val="75000"/>
                  <a:lumOff val="25000"/>
                </a:prstClr>
              </a:solidFill>
              <a:latin typeface="Barlow" pitchFamily="2" charset="77"/>
              <a:cs typeface="Arial"/>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673740" y="2333652"/>
            <a:ext cx="1591037" cy="1591037"/>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pPr defTabSz="914377"/>
              <a:endParaRPr lang="es-PE" sz="1400" dirty="0">
                <a:solidFill>
                  <a:prstClr val="black"/>
                </a:solidFill>
                <a:latin typeface="Calibri" panose="020F0502020204030204"/>
                <a:cs typeface="Arial"/>
              </a:endParaRPr>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pPr defTabSz="914377"/>
              <a:endParaRPr lang="es-PE" sz="1400" dirty="0">
                <a:solidFill>
                  <a:prstClr val="black"/>
                </a:solidFill>
                <a:latin typeface="Calibri" panose="020F0502020204030204"/>
                <a:cs typeface="Arial"/>
              </a:endParaRPr>
            </a:p>
          </p:txBody>
        </p:sp>
      </p:grpSp>
      <p:sp>
        <p:nvSpPr>
          <p:cNvPr id="9" name="Rectangle 2">
            <a:extLst>
              <a:ext uri="{FF2B5EF4-FFF2-40B4-BE49-F238E27FC236}">
                <a16:creationId xmlns:a16="http://schemas.microsoft.com/office/drawing/2014/main" id="{685BD3EE-80A3-B4D8-50C3-8C78B7AA64D1}"/>
              </a:ext>
            </a:extLst>
          </p:cNvPr>
          <p:cNvSpPr/>
          <p:nvPr/>
        </p:nvSpPr>
        <p:spPr>
          <a:xfrm>
            <a:off x="4313417" y="2575172"/>
            <a:ext cx="5204843" cy="1107996"/>
          </a:xfrm>
          <a:prstGeom prst="rect">
            <a:avLst/>
          </a:prstGeom>
        </p:spPr>
        <p:txBody>
          <a:bodyPr wrap="square">
            <a:spAutoFit/>
          </a:bodyPr>
          <a:lstStyle/>
          <a:p>
            <a:pPr defTabSz="914377"/>
            <a:r>
              <a:rPr lang="en-US" altLang="ko-KR" sz="6600" dirty="0">
                <a:solidFill>
                  <a:prstClr val="black"/>
                </a:solidFill>
                <a:latin typeface="Bahnschrift" panose="020B0502040204020203" pitchFamily="34" charset="0"/>
                <a:ea typeface="맑은 고딕" panose="020B0503020000020004" pitchFamily="34" charset="-127"/>
                <a:cs typeface="Calibri" panose="020F0502020204030204" pitchFamily="34" charset="0"/>
              </a:rPr>
              <a:t>Slidesppt.net</a:t>
            </a:r>
            <a:endParaRPr lang="ko-KR" altLang="en-US" sz="6600" dirty="0">
              <a:solidFill>
                <a:prstClr val="black"/>
              </a:solidFill>
              <a:latin typeface="Bahnschrift" panose="020B0502040204020203" pitchFamily="34" charset="0"/>
              <a:ea typeface="맑은 고딕" panose="020B0503020000020004" pitchFamily="34" charset="-127"/>
              <a:cs typeface="Calibri" panose="020F0502020204030204" pitchFamily="34" charset="0"/>
            </a:endParaRPr>
          </a:p>
        </p:txBody>
      </p:sp>
    </p:spTree>
    <p:extLst>
      <p:ext uri="{BB962C8B-B14F-4D97-AF65-F5344CB8AC3E}">
        <p14:creationId xmlns:p14="http://schemas.microsoft.com/office/powerpoint/2010/main" val="621160820"/>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BBD2DD6-B969-49ED-8F21-A874CBC2656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11177" y="1476375"/>
            <a:ext cx="8780823" cy="5394688"/>
          </a:xfrm>
          <a:prstGeom prst="rect">
            <a:avLst/>
          </a:prstGeom>
        </p:spPr>
      </p:pic>
      <p:sp>
        <p:nvSpPr>
          <p:cNvPr id="5" name="Rectangle 4">
            <a:extLst>
              <a:ext uri="{FF2B5EF4-FFF2-40B4-BE49-F238E27FC236}">
                <a16:creationId xmlns:a16="http://schemas.microsoft.com/office/drawing/2014/main" id="{F5F550C9-A41A-49A1-DB67-758A110976C3}"/>
              </a:ext>
            </a:extLst>
          </p:cNvPr>
          <p:cNvSpPr/>
          <p:nvPr/>
        </p:nvSpPr>
        <p:spPr>
          <a:xfrm>
            <a:off x="0" y="1476375"/>
            <a:ext cx="7600950" cy="39052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E3CB7CA-7674-7BBA-4EC3-1D668D684050}"/>
              </a:ext>
            </a:extLst>
          </p:cNvPr>
          <p:cNvSpPr/>
          <p:nvPr/>
        </p:nvSpPr>
        <p:spPr>
          <a:xfrm>
            <a:off x="7362825" y="1838325"/>
            <a:ext cx="476250" cy="3181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8F6941E-FA3F-DDD9-050F-88F11BB847AD}"/>
              </a:ext>
            </a:extLst>
          </p:cNvPr>
          <p:cNvSpPr txBox="1"/>
          <p:nvPr/>
        </p:nvSpPr>
        <p:spPr>
          <a:xfrm>
            <a:off x="523875" y="2107516"/>
            <a:ext cx="6096000" cy="2642968"/>
          </a:xfrm>
          <a:prstGeom prst="rect">
            <a:avLst/>
          </a:prstGeom>
          <a:noFill/>
        </p:spPr>
        <p:txBody>
          <a:bodyPr wrap="square">
            <a:spAutoFit/>
          </a:bodyPr>
          <a:lstStyle/>
          <a:p>
            <a:pPr algn="ctr">
              <a:lnSpc>
                <a:spcPct val="150000"/>
              </a:lnSpc>
            </a:pPr>
            <a:r>
              <a:rPr lang="en-US" sz="1400" b="0" i="0" dirty="0">
                <a:solidFill>
                  <a:schemeClr val="bg1"/>
                </a:solidFill>
                <a:effectLst/>
                <a:latin typeface="Lora" pitchFamily="2" charset="0"/>
              </a:rPr>
              <a:t>World Day for Safety and Health at Work is an annual international observance that takes place on April 28th. The day is dedicated to promoting safe and healthy work environments, as well as raising awareness about the importance of occupational safety and health. The World Day for Safety and Health at Work was first observed in 2003 by the International Labour Organization (ILO) and has since become an important date on the calendar for workers, employers, and governments worldwide.</a:t>
            </a:r>
            <a:endParaRPr lang="en-US" sz="1400" dirty="0">
              <a:solidFill>
                <a:schemeClr val="bg1"/>
              </a:solidFill>
              <a:latin typeface="Lora" pitchFamily="2" charset="0"/>
            </a:endParaRPr>
          </a:p>
        </p:txBody>
      </p:sp>
      <p:sp>
        <p:nvSpPr>
          <p:cNvPr id="14" name="TextBox 13">
            <a:extLst>
              <a:ext uri="{FF2B5EF4-FFF2-40B4-BE49-F238E27FC236}">
                <a16:creationId xmlns:a16="http://schemas.microsoft.com/office/drawing/2014/main" id="{2BE16E66-6771-CDD2-B8D7-4C1E60E9741E}"/>
              </a:ext>
            </a:extLst>
          </p:cNvPr>
          <p:cNvSpPr txBox="1"/>
          <p:nvPr/>
        </p:nvSpPr>
        <p:spPr>
          <a:xfrm>
            <a:off x="0" y="514473"/>
            <a:ext cx="5229225"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Lora" pitchFamily="2" charset="0"/>
              </a:rPr>
              <a:t>Introduction</a:t>
            </a:r>
          </a:p>
        </p:txBody>
      </p:sp>
    </p:spTree>
    <p:extLst>
      <p:ext uri="{BB962C8B-B14F-4D97-AF65-F5344CB8AC3E}">
        <p14:creationId xmlns:p14="http://schemas.microsoft.com/office/powerpoint/2010/main" val="86409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6D40BC-F478-33FC-0333-54AE72391309}"/>
              </a:ext>
            </a:extLst>
          </p:cNvPr>
          <p:cNvSpPr/>
          <p:nvPr/>
        </p:nvSpPr>
        <p:spPr>
          <a:xfrm>
            <a:off x="0" y="0"/>
            <a:ext cx="47625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8346560-73A0-B9C1-9C21-5150254413D8}"/>
              </a:ext>
            </a:extLst>
          </p:cNvPr>
          <p:cNvSpPr/>
          <p:nvPr/>
        </p:nvSpPr>
        <p:spPr>
          <a:xfrm>
            <a:off x="5886450" y="2419350"/>
            <a:ext cx="6305550" cy="39052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FA0E8923-9811-1040-3170-2FEBB0C9E234}"/>
              </a:ext>
            </a:extLst>
          </p:cNvPr>
          <p:cNvGrpSpPr/>
          <p:nvPr/>
        </p:nvGrpSpPr>
        <p:grpSpPr>
          <a:xfrm rot="16200000" flipH="1" flipV="1">
            <a:off x="5129213" y="5442804"/>
            <a:ext cx="857250" cy="228600"/>
            <a:chOff x="6505575" y="6457950"/>
            <a:chExt cx="857250" cy="228600"/>
          </a:xfrm>
        </p:grpSpPr>
        <p:sp>
          <p:nvSpPr>
            <p:cNvPr id="9" name="Oval 8">
              <a:extLst>
                <a:ext uri="{FF2B5EF4-FFF2-40B4-BE49-F238E27FC236}">
                  <a16:creationId xmlns:a16="http://schemas.microsoft.com/office/drawing/2014/main" id="{61194F08-5707-667C-019C-7B7975131B72}"/>
                </a:ext>
              </a:extLst>
            </p:cNvPr>
            <p:cNvSpPr/>
            <p:nvPr/>
          </p:nvSpPr>
          <p:spPr>
            <a:xfrm>
              <a:off x="650557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C273C86-2858-1A89-D445-ABC80C5AC178}"/>
                </a:ext>
              </a:extLst>
            </p:cNvPr>
            <p:cNvSpPr/>
            <p:nvPr/>
          </p:nvSpPr>
          <p:spPr>
            <a:xfrm>
              <a:off x="6819900"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CAC7008-2AC9-C225-9AD6-4E6DB6E7C17C}"/>
                </a:ext>
              </a:extLst>
            </p:cNvPr>
            <p:cNvSpPr/>
            <p:nvPr/>
          </p:nvSpPr>
          <p:spPr>
            <a:xfrm>
              <a:off x="713422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F36F708C-3BCE-6A4C-3BBA-D162DAAC0B6D}"/>
              </a:ext>
            </a:extLst>
          </p:cNvPr>
          <p:cNvSpPr txBox="1"/>
          <p:nvPr/>
        </p:nvSpPr>
        <p:spPr>
          <a:xfrm>
            <a:off x="823912" y="2093496"/>
            <a:ext cx="4191002" cy="3663632"/>
          </a:xfrm>
          <a:prstGeom prst="rect">
            <a:avLst/>
          </a:prstGeom>
          <a:noFill/>
        </p:spPr>
        <p:txBody>
          <a:bodyPr wrap="square">
            <a:spAutoFit/>
          </a:bodyPr>
          <a:lstStyle/>
          <a:p>
            <a:pPr algn="l">
              <a:lnSpc>
                <a:spcPct val="150000"/>
              </a:lnSpc>
            </a:pPr>
            <a:r>
              <a:rPr lang="en-US" b="1" i="0" dirty="0">
                <a:solidFill>
                  <a:srgbClr val="374151"/>
                </a:solidFill>
                <a:effectLst/>
                <a:latin typeface="Lora" pitchFamily="2" charset="0"/>
              </a:rPr>
              <a:t>Conduct Safety Training: </a:t>
            </a:r>
          </a:p>
          <a:p>
            <a:pPr algn="l">
              <a:lnSpc>
                <a:spcPct val="150000"/>
              </a:lnSpc>
            </a:pPr>
            <a:r>
              <a:rPr lang="en-US" sz="1200" b="0" i="0" dirty="0">
                <a:solidFill>
                  <a:srgbClr val="374151"/>
                </a:solidFill>
                <a:effectLst/>
                <a:latin typeface="Lora" pitchFamily="2" charset="0"/>
              </a:rPr>
              <a:t>Employers can organize safety training sessions for their employees to promote a safe and healthy work environment. These sessions can cover topics such as proper use of equipment, emergency procedures, and workplace ergonomics.</a:t>
            </a:r>
          </a:p>
          <a:p>
            <a:pPr algn="l">
              <a:lnSpc>
                <a:spcPct val="150000"/>
              </a:lnSpc>
            </a:pPr>
            <a:r>
              <a:rPr lang="en-US" b="1" i="0" dirty="0">
                <a:solidFill>
                  <a:srgbClr val="374151"/>
                </a:solidFill>
                <a:effectLst/>
                <a:latin typeface="Lora" pitchFamily="2" charset="0"/>
              </a:rPr>
              <a:t>Workplace Safety Inspections: </a:t>
            </a:r>
          </a:p>
          <a:p>
            <a:pPr algn="l">
              <a:lnSpc>
                <a:spcPct val="150000"/>
              </a:lnSpc>
            </a:pPr>
            <a:r>
              <a:rPr lang="en-US" sz="1200" b="0" i="0" dirty="0">
                <a:solidFill>
                  <a:srgbClr val="374151"/>
                </a:solidFill>
                <a:effectLst/>
                <a:latin typeface="Lora" pitchFamily="2" charset="0"/>
              </a:rPr>
              <a:t>Employers can conduct workplace safety inspections to identify and address potential hazards in the workplace. This can include inspecting equipment, ensuring proper storage of materials, and identifying any other hazards that could pose a risk to employee safety.</a:t>
            </a:r>
          </a:p>
        </p:txBody>
      </p:sp>
      <p:sp>
        <p:nvSpPr>
          <p:cNvPr id="14" name="Freeform 44">
            <a:extLst>
              <a:ext uri="{FF2B5EF4-FFF2-40B4-BE49-F238E27FC236}">
                <a16:creationId xmlns:a16="http://schemas.microsoft.com/office/drawing/2014/main" id="{5080F42E-1580-3177-11A5-F11F06F0AA49}"/>
              </a:ext>
            </a:extLst>
          </p:cNvPr>
          <p:cNvSpPr>
            <a:spLocks noEditPoints="1"/>
          </p:cNvSpPr>
          <p:nvPr/>
        </p:nvSpPr>
        <p:spPr bwMode="auto">
          <a:xfrm rot="16200000">
            <a:off x="570520" y="2246708"/>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44">
            <a:extLst>
              <a:ext uri="{FF2B5EF4-FFF2-40B4-BE49-F238E27FC236}">
                <a16:creationId xmlns:a16="http://schemas.microsoft.com/office/drawing/2014/main" id="{BCFC29DE-B18E-DE02-5248-8BF96BCE664B}"/>
              </a:ext>
            </a:extLst>
          </p:cNvPr>
          <p:cNvSpPr>
            <a:spLocks noEditPoints="1"/>
          </p:cNvSpPr>
          <p:nvPr/>
        </p:nvSpPr>
        <p:spPr bwMode="auto">
          <a:xfrm rot="16200000">
            <a:off x="570520" y="3993172"/>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TextBox 16">
            <a:extLst>
              <a:ext uri="{FF2B5EF4-FFF2-40B4-BE49-F238E27FC236}">
                <a16:creationId xmlns:a16="http://schemas.microsoft.com/office/drawing/2014/main" id="{B1B62094-9517-BD90-9F6F-12AC24ADD695}"/>
              </a:ext>
            </a:extLst>
          </p:cNvPr>
          <p:cNvSpPr txBox="1"/>
          <p:nvPr/>
        </p:nvSpPr>
        <p:spPr>
          <a:xfrm>
            <a:off x="6096000" y="4850868"/>
            <a:ext cx="6096000" cy="1447640"/>
          </a:xfrm>
          <a:prstGeom prst="rect">
            <a:avLst/>
          </a:prstGeom>
          <a:noFill/>
        </p:spPr>
        <p:txBody>
          <a:bodyPr wrap="square">
            <a:spAutoFit/>
          </a:bodyPr>
          <a:lstStyle/>
          <a:p>
            <a:pPr>
              <a:lnSpc>
                <a:spcPct val="150000"/>
              </a:lnSpc>
            </a:pPr>
            <a:r>
              <a:rPr lang="en-US" sz="1200" b="0" i="0" dirty="0">
                <a:solidFill>
                  <a:schemeClr val="bg1"/>
                </a:solidFill>
                <a:effectLst/>
                <a:latin typeface="Lora" pitchFamily="2" charset="0"/>
              </a:rPr>
              <a:t>Ultimately, the goal of World Day for Safety and Health at Work is to promote safe and healthy work environments for all workers. By organizing activities and initiatives that promote workplace safety and health, employers can help to prevent accidents, injuries, and illnesses, and create a more productive and sustainable work environment.</a:t>
            </a:r>
            <a:endParaRPr lang="en-US" sz="1200" dirty="0">
              <a:solidFill>
                <a:schemeClr val="bg1"/>
              </a:solidFill>
              <a:latin typeface="Lora" pitchFamily="2" charset="0"/>
            </a:endParaRPr>
          </a:p>
        </p:txBody>
      </p:sp>
      <p:sp>
        <p:nvSpPr>
          <p:cNvPr id="18" name="TextBox 17">
            <a:extLst>
              <a:ext uri="{FF2B5EF4-FFF2-40B4-BE49-F238E27FC236}">
                <a16:creationId xmlns:a16="http://schemas.microsoft.com/office/drawing/2014/main" id="{6D157CA7-2256-E078-28D5-182936E522AF}"/>
              </a:ext>
            </a:extLst>
          </p:cNvPr>
          <p:cNvSpPr txBox="1"/>
          <p:nvPr/>
        </p:nvSpPr>
        <p:spPr>
          <a:xfrm>
            <a:off x="823912" y="1161143"/>
            <a:ext cx="3666218"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Lora" pitchFamily="2" charset="0"/>
              </a:rPr>
              <a:t>Activities</a:t>
            </a:r>
          </a:p>
        </p:txBody>
      </p:sp>
      <p:pic>
        <p:nvPicPr>
          <p:cNvPr id="6" name="Imagen 5">
            <a:extLst>
              <a:ext uri="{FF2B5EF4-FFF2-40B4-BE49-F238E27FC236}">
                <a16:creationId xmlns:a16="http://schemas.microsoft.com/office/drawing/2014/main" id="{6A78D873-BA4E-4680-A428-4DEBE05A9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442" y="1186596"/>
            <a:ext cx="7276011" cy="3350603"/>
          </a:xfrm>
          <a:prstGeom prst="rect">
            <a:avLst/>
          </a:prstGeom>
        </p:spPr>
      </p:pic>
    </p:spTree>
    <p:extLst>
      <p:ext uri="{BB962C8B-B14F-4D97-AF65-F5344CB8AC3E}">
        <p14:creationId xmlns:p14="http://schemas.microsoft.com/office/powerpoint/2010/main" val="97208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5E23C8F-704D-413F-B690-8B4C7087CCAE}"/>
              </a:ext>
            </a:extLst>
          </p:cNvPr>
          <p:cNvSpPr/>
          <p:nvPr/>
        </p:nvSpPr>
        <p:spPr>
          <a:xfrm>
            <a:off x="254833" y="599607"/>
            <a:ext cx="8529403" cy="6003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8" name="Rectangle 7">
            <a:extLst>
              <a:ext uri="{FF2B5EF4-FFF2-40B4-BE49-F238E27FC236}">
                <a16:creationId xmlns:a16="http://schemas.microsoft.com/office/drawing/2014/main" id="{45CD3252-96EC-BD96-3212-7A5AF508F790}"/>
              </a:ext>
            </a:extLst>
          </p:cNvPr>
          <p:cNvSpPr/>
          <p:nvPr/>
        </p:nvSpPr>
        <p:spPr>
          <a:xfrm>
            <a:off x="11027670" y="5489147"/>
            <a:ext cx="1219199" cy="15446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168C5F-2C53-00C3-44F1-126151EEF55E}"/>
              </a:ext>
            </a:extLst>
          </p:cNvPr>
          <p:cNvSpPr/>
          <p:nvPr/>
        </p:nvSpPr>
        <p:spPr>
          <a:xfrm>
            <a:off x="6125019" y="986970"/>
            <a:ext cx="1219199" cy="43397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E41A38-4F63-7439-1D85-F90749B4D89B}"/>
              </a:ext>
            </a:extLst>
          </p:cNvPr>
          <p:cNvSpPr/>
          <p:nvPr/>
        </p:nvSpPr>
        <p:spPr>
          <a:xfrm>
            <a:off x="3282211" y="5920700"/>
            <a:ext cx="4062007" cy="8853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0C22DD5-1540-305E-0218-78642EA5B56F}"/>
              </a:ext>
            </a:extLst>
          </p:cNvPr>
          <p:cNvSpPr txBox="1"/>
          <p:nvPr/>
        </p:nvSpPr>
        <p:spPr>
          <a:xfrm>
            <a:off x="3480105" y="6040219"/>
            <a:ext cx="3666218" cy="646331"/>
          </a:xfrm>
          <a:prstGeom prst="rect">
            <a:avLst/>
          </a:prstGeom>
          <a:noFill/>
        </p:spPr>
        <p:txBody>
          <a:bodyPr wrap="square" rtlCol="0">
            <a:spAutoFit/>
          </a:bodyPr>
          <a:lstStyle/>
          <a:p>
            <a:pPr algn="ctr"/>
            <a:r>
              <a:rPr lang="en-US" sz="3600" b="1" dirty="0">
                <a:solidFill>
                  <a:schemeClr val="tx1">
                    <a:lumMod val="75000"/>
                    <a:lumOff val="25000"/>
                  </a:schemeClr>
                </a:solidFill>
                <a:latin typeface="Lora" pitchFamily="2" charset="0"/>
              </a:rPr>
              <a:t>Activities</a:t>
            </a:r>
          </a:p>
        </p:txBody>
      </p:sp>
      <p:sp>
        <p:nvSpPr>
          <p:cNvPr id="13" name="TextBox 12">
            <a:extLst>
              <a:ext uri="{FF2B5EF4-FFF2-40B4-BE49-F238E27FC236}">
                <a16:creationId xmlns:a16="http://schemas.microsoft.com/office/drawing/2014/main" id="{E41BA4A7-A7E0-987F-8B18-2076D640F334}"/>
              </a:ext>
            </a:extLst>
          </p:cNvPr>
          <p:cNvSpPr txBox="1"/>
          <p:nvPr/>
        </p:nvSpPr>
        <p:spPr>
          <a:xfrm>
            <a:off x="671454" y="1368852"/>
            <a:ext cx="4601029" cy="4120295"/>
          </a:xfrm>
          <a:prstGeom prst="rect">
            <a:avLst/>
          </a:prstGeom>
          <a:noFill/>
        </p:spPr>
        <p:txBody>
          <a:bodyPr wrap="square">
            <a:spAutoFit/>
          </a:bodyPr>
          <a:lstStyle/>
          <a:p>
            <a:pPr algn="l">
              <a:lnSpc>
                <a:spcPct val="150000"/>
              </a:lnSpc>
            </a:pPr>
            <a:r>
              <a:rPr lang="en-US" b="1" i="0" dirty="0">
                <a:solidFill>
                  <a:schemeClr val="tx1">
                    <a:lumMod val="75000"/>
                    <a:lumOff val="25000"/>
                  </a:schemeClr>
                </a:solidFill>
                <a:effectLst/>
                <a:latin typeface="Lora" pitchFamily="2" charset="0"/>
              </a:rPr>
              <a:t>Health and Wellness Initiatives: </a:t>
            </a:r>
          </a:p>
          <a:p>
            <a:pPr algn="l">
              <a:lnSpc>
                <a:spcPct val="150000"/>
              </a:lnSpc>
            </a:pPr>
            <a:r>
              <a:rPr lang="en-US" sz="1400" b="0" i="0" dirty="0">
                <a:solidFill>
                  <a:schemeClr val="tx1">
                    <a:lumMod val="75000"/>
                    <a:lumOff val="25000"/>
                  </a:schemeClr>
                </a:solidFill>
                <a:effectLst/>
                <a:latin typeface="Lora" pitchFamily="2" charset="0"/>
              </a:rPr>
              <a:t>Employers can organize health and wellness initiatives to promote healthy lifestyles and mental health among employees. This can include providing healthy snacks, offering gym memberships, or organizing stress-reduction workshops.</a:t>
            </a:r>
          </a:p>
          <a:p>
            <a:pPr algn="l">
              <a:lnSpc>
                <a:spcPct val="150000"/>
              </a:lnSpc>
            </a:pPr>
            <a:r>
              <a:rPr lang="en-US" b="1" i="0" dirty="0">
                <a:solidFill>
                  <a:schemeClr val="tx1">
                    <a:lumMod val="75000"/>
                    <a:lumOff val="25000"/>
                  </a:schemeClr>
                </a:solidFill>
                <a:effectLst/>
                <a:latin typeface="Lora" pitchFamily="2" charset="0"/>
              </a:rPr>
              <a:t>Awareness Campaigns: </a:t>
            </a:r>
          </a:p>
          <a:p>
            <a:pPr algn="l">
              <a:lnSpc>
                <a:spcPct val="150000"/>
              </a:lnSpc>
            </a:pPr>
            <a:r>
              <a:rPr lang="en-US" sz="1400" b="0" i="0" dirty="0">
                <a:solidFill>
                  <a:schemeClr val="tx1">
                    <a:lumMod val="75000"/>
                    <a:lumOff val="25000"/>
                  </a:schemeClr>
                </a:solidFill>
                <a:effectLst/>
                <a:latin typeface="Lora" pitchFamily="2" charset="0"/>
              </a:rPr>
              <a:t>Employers can raise awareness about occupational safety and health issues by organizing campaigns in the workplace. This can include posters, brochures, and other materials that highlight the importance of workplace safety and health.</a:t>
            </a:r>
          </a:p>
        </p:txBody>
      </p:sp>
      <p:grpSp>
        <p:nvGrpSpPr>
          <p:cNvPr id="14" name="Group 13">
            <a:extLst>
              <a:ext uri="{FF2B5EF4-FFF2-40B4-BE49-F238E27FC236}">
                <a16:creationId xmlns:a16="http://schemas.microsoft.com/office/drawing/2014/main" id="{0E995292-374D-7A02-B1C6-3F8AC62DA579}"/>
              </a:ext>
            </a:extLst>
          </p:cNvPr>
          <p:cNvGrpSpPr/>
          <p:nvPr/>
        </p:nvGrpSpPr>
        <p:grpSpPr>
          <a:xfrm>
            <a:off x="11208645" y="6457950"/>
            <a:ext cx="857250" cy="228600"/>
            <a:chOff x="6505575" y="6457950"/>
            <a:chExt cx="857250" cy="228600"/>
          </a:xfrm>
        </p:grpSpPr>
        <p:sp>
          <p:nvSpPr>
            <p:cNvPr id="15" name="Oval 14">
              <a:extLst>
                <a:ext uri="{FF2B5EF4-FFF2-40B4-BE49-F238E27FC236}">
                  <a16:creationId xmlns:a16="http://schemas.microsoft.com/office/drawing/2014/main" id="{FA390D28-BA23-C231-5173-11C1666D63A0}"/>
                </a:ext>
              </a:extLst>
            </p:cNvPr>
            <p:cNvSpPr/>
            <p:nvPr/>
          </p:nvSpPr>
          <p:spPr>
            <a:xfrm>
              <a:off x="650557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EC966BC-A89C-0066-FE08-2EC05343BA60}"/>
                </a:ext>
              </a:extLst>
            </p:cNvPr>
            <p:cNvSpPr/>
            <p:nvPr/>
          </p:nvSpPr>
          <p:spPr>
            <a:xfrm>
              <a:off x="6819900"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C924F17-99A3-82BF-AE16-F622108992FD}"/>
                </a:ext>
              </a:extLst>
            </p:cNvPr>
            <p:cNvSpPr/>
            <p:nvPr/>
          </p:nvSpPr>
          <p:spPr>
            <a:xfrm>
              <a:off x="713422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44">
            <a:extLst>
              <a:ext uri="{FF2B5EF4-FFF2-40B4-BE49-F238E27FC236}">
                <a16:creationId xmlns:a16="http://schemas.microsoft.com/office/drawing/2014/main" id="{636E14B4-E48E-5A89-7E66-835FCDFC8F52}"/>
              </a:ext>
            </a:extLst>
          </p:cNvPr>
          <p:cNvSpPr>
            <a:spLocks noEditPoints="1"/>
          </p:cNvSpPr>
          <p:nvPr/>
        </p:nvSpPr>
        <p:spPr bwMode="auto">
          <a:xfrm rot="16200000">
            <a:off x="412932" y="1504378"/>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44">
            <a:extLst>
              <a:ext uri="{FF2B5EF4-FFF2-40B4-BE49-F238E27FC236}">
                <a16:creationId xmlns:a16="http://schemas.microsoft.com/office/drawing/2014/main" id="{7741A550-928D-F165-AF7E-281069091937}"/>
              </a:ext>
            </a:extLst>
          </p:cNvPr>
          <p:cNvSpPr>
            <a:spLocks noEditPoints="1"/>
          </p:cNvSpPr>
          <p:nvPr/>
        </p:nvSpPr>
        <p:spPr bwMode="auto">
          <a:xfrm rot="16200000">
            <a:off x="412931" y="3496458"/>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id-ID"/>
          </a:p>
        </p:txBody>
      </p:sp>
      <p:pic>
        <p:nvPicPr>
          <p:cNvPr id="4" name="Imagen 3">
            <a:extLst>
              <a:ext uri="{FF2B5EF4-FFF2-40B4-BE49-F238E27FC236}">
                <a16:creationId xmlns:a16="http://schemas.microsoft.com/office/drawing/2014/main" id="{C7C2C48F-B7AA-4E5F-B931-81CF264BD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243" y="943403"/>
            <a:ext cx="5316837" cy="5311645"/>
          </a:xfrm>
          <a:prstGeom prst="rect">
            <a:avLst/>
          </a:prstGeom>
        </p:spPr>
      </p:pic>
    </p:spTree>
    <p:extLst>
      <p:ext uri="{BB962C8B-B14F-4D97-AF65-F5344CB8AC3E}">
        <p14:creationId xmlns:p14="http://schemas.microsoft.com/office/powerpoint/2010/main" val="128792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8B1A1BB-DD17-466C-86C8-73BC2050C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3429"/>
            <a:ext cx="9821300" cy="5520469"/>
          </a:xfrm>
          <a:prstGeom prst="rect">
            <a:avLst/>
          </a:prstGeom>
        </p:spPr>
      </p:pic>
      <p:sp>
        <p:nvSpPr>
          <p:cNvPr id="4" name="Rectangle 3">
            <a:extLst>
              <a:ext uri="{FF2B5EF4-FFF2-40B4-BE49-F238E27FC236}">
                <a16:creationId xmlns:a16="http://schemas.microsoft.com/office/drawing/2014/main" id="{9F0F6FEE-97C6-6BAC-3DED-F7F38C9276DC}"/>
              </a:ext>
            </a:extLst>
          </p:cNvPr>
          <p:cNvSpPr/>
          <p:nvPr/>
        </p:nvSpPr>
        <p:spPr>
          <a:xfrm>
            <a:off x="4572000" y="943429"/>
            <a:ext cx="7053943" cy="53485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8DD5C2B-6934-1D19-1D7F-A61D72EB19D5}"/>
              </a:ext>
            </a:extLst>
          </p:cNvPr>
          <p:cNvSpPr/>
          <p:nvPr/>
        </p:nvSpPr>
        <p:spPr>
          <a:xfrm>
            <a:off x="2203856" y="5406569"/>
            <a:ext cx="4062007" cy="8853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877E83-7E09-1AD9-ED06-FC378DE4E235}"/>
              </a:ext>
            </a:extLst>
          </p:cNvPr>
          <p:cNvSpPr txBox="1"/>
          <p:nvPr/>
        </p:nvSpPr>
        <p:spPr>
          <a:xfrm>
            <a:off x="2401750" y="5526088"/>
            <a:ext cx="3666218" cy="646331"/>
          </a:xfrm>
          <a:prstGeom prst="rect">
            <a:avLst/>
          </a:prstGeom>
          <a:noFill/>
        </p:spPr>
        <p:txBody>
          <a:bodyPr wrap="square" rtlCol="0">
            <a:spAutoFit/>
          </a:bodyPr>
          <a:lstStyle/>
          <a:p>
            <a:pPr algn="ctr"/>
            <a:r>
              <a:rPr lang="en-US" sz="3600" b="1" i="0" dirty="0">
                <a:solidFill>
                  <a:srgbClr val="343541"/>
                </a:solidFill>
                <a:effectLst/>
                <a:latin typeface="Lora" pitchFamily="2" charset="0"/>
              </a:rPr>
              <a:t>Why We Love</a:t>
            </a:r>
            <a:endParaRPr lang="en-US" sz="3600" b="1" dirty="0">
              <a:solidFill>
                <a:schemeClr val="tx1">
                  <a:lumMod val="75000"/>
                  <a:lumOff val="25000"/>
                </a:schemeClr>
              </a:solidFill>
              <a:latin typeface="Lora" pitchFamily="2" charset="0"/>
            </a:endParaRPr>
          </a:p>
        </p:txBody>
      </p:sp>
      <p:sp>
        <p:nvSpPr>
          <p:cNvPr id="8" name="TextBox 7">
            <a:extLst>
              <a:ext uri="{FF2B5EF4-FFF2-40B4-BE49-F238E27FC236}">
                <a16:creationId xmlns:a16="http://schemas.microsoft.com/office/drawing/2014/main" id="{C7D21EEE-55CC-6213-3061-F59C1CD76BD0}"/>
              </a:ext>
            </a:extLst>
          </p:cNvPr>
          <p:cNvSpPr txBox="1"/>
          <p:nvPr/>
        </p:nvSpPr>
        <p:spPr>
          <a:xfrm>
            <a:off x="5181600" y="1207920"/>
            <a:ext cx="6444343" cy="4079130"/>
          </a:xfrm>
          <a:prstGeom prst="rect">
            <a:avLst/>
          </a:prstGeom>
          <a:noFill/>
        </p:spPr>
        <p:txBody>
          <a:bodyPr wrap="square">
            <a:spAutoFit/>
          </a:bodyPr>
          <a:lstStyle/>
          <a:p>
            <a:pPr algn="l">
              <a:lnSpc>
                <a:spcPct val="150000"/>
              </a:lnSpc>
            </a:pPr>
            <a:r>
              <a:rPr lang="en-US" b="1" i="0" dirty="0">
                <a:solidFill>
                  <a:schemeClr val="bg1"/>
                </a:solidFill>
                <a:effectLst/>
                <a:latin typeface="Lora" pitchFamily="2" charset="0"/>
              </a:rPr>
              <a:t>Promotes awareness: </a:t>
            </a:r>
          </a:p>
          <a:p>
            <a:pPr algn="l">
              <a:lnSpc>
                <a:spcPct val="150000"/>
              </a:lnSpc>
            </a:pPr>
            <a:r>
              <a:rPr lang="en-US" sz="1200" b="0" i="0" dirty="0">
                <a:solidFill>
                  <a:schemeClr val="bg1"/>
                </a:solidFill>
                <a:effectLst/>
                <a:latin typeface="Lora" pitchFamily="2" charset="0"/>
              </a:rPr>
              <a:t>World Day for Safety and Health at Work raises awareness about the importance of occupational safety and health, and helps to bring attention to the human, social and economic costs of workplace accidents and illnesses.</a:t>
            </a:r>
          </a:p>
          <a:p>
            <a:pPr algn="l">
              <a:lnSpc>
                <a:spcPct val="150000"/>
              </a:lnSpc>
            </a:pPr>
            <a:r>
              <a:rPr lang="en-US" b="1" i="0" dirty="0">
                <a:solidFill>
                  <a:schemeClr val="bg1"/>
                </a:solidFill>
                <a:effectLst/>
                <a:latin typeface="Lora" pitchFamily="2" charset="0"/>
              </a:rPr>
              <a:t>Encourages action: </a:t>
            </a:r>
          </a:p>
          <a:p>
            <a:pPr algn="l">
              <a:lnSpc>
                <a:spcPct val="150000"/>
              </a:lnSpc>
            </a:pPr>
            <a:r>
              <a:rPr lang="en-US" sz="1200" b="0" i="0" dirty="0">
                <a:solidFill>
                  <a:schemeClr val="bg1"/>
                </a:solidFill>
                <a:effectLst/>
                <a:latin typeface="Lora" pitchFamily="2" charset="0"/>
              </a:rPr>
              <a:t>The day encourages employers, workers, and governments to take action to promote safe and healthy work environments, and to prevent accidents and illnesses in the workplace.</a:t>
            </a:r>
          </a:p>
          <a:p>
            <a:pPr algn="l">
              <a:lnSpc>
                <a:spcPct val="150000"/>
              </a:lnSpc>
            </a:pPr>
            <a:r>
              <a:rPr lang="en-US" b="1" i="0" dirty="0">
                <a:solidFill>
                  <a:schemeClr val="bg1"/>
                </a:solidFill>
                <a:effectLst/>
                <a:latin typeface="Lora" pitchFamily="2" charset="0"/>
              </a:rPr>
              <a:t>Celebrates success: </a:t>
            </a:r>
          </a:p>
          <a:p>
            <a:pPr algn="l">
              <a:lnSpc>
                <a:spcPct val="150000"/>
              </a:lnSpc>
            </a:pPr>
            <a:r>
              <a:rPr lang="en-US" sz="1200" b="0" i="0" dirty="0">
                <a:solidFill>
                  <a:schemeClr val="bg1"/>
                </a:solidFill>
                <a:effectLst/>
                <a:latin typeface="Lora" pitchFamily="2" charset="0"/>
              </a:rPr>
              <a:t>World Day for Safety and Health at Work provides an opportunity to celebrate successes in occupational safety and health programs, and to acknowledge the achievements of individuals and organizations that have worked hard to promote a safe and healthy work environment.</a:t>
            </a:r>
          </a:p>
        </p:txBody>
      </p:sp>
      <p:sp>
        <p:nvSpPr>
          <p:cNvPr id="9" name="Freeform 44">
            <a:extLst>
              <a:ext uri="{FF2B5EF4-FFF2-40B4-BE49-F238E27FC236}">
                <a16:creationId xmlns:a16="http://schemas.microsoft.com/office/drawing/2014/main" id="{3F16C812-AD31-61F9-16C2-42EB5544C583}"/>
              </a:ext>
            </a:extLst>
          </p:cNvPr>
          <p:cNvSpPr>
            <a:spLocks noEditPoints="1"/>
          </p:cNvSpPr>
          <p:nvPr/>
        </p:nvSpPr>
        <p:spPr bwMode="auto">
          <a:xfrm rot="15970898">
            <a:off x="4880979" y="1342858"/>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44">
            <a:extLst>
              <a:ext uri="{FF2B5EF4-FFF2-40B4-BE49-F238E27FC236}">
                <a16:creationId xmlns:a16="http://schemas.microsoft.com/office/drawing/2014/main" id="{225D4F17-EFAF-DEB0-5AD8-9C34F8D2D9CB}"/>
              </a:ext>
            </a:extLst>
          </p:cNvPr>
          <p:cNvSpPr>
            <a:spLocks noEditPoints="1"/>
          </p:cNvSpPr>
          <p:nvPr/>
        </p:nvSpPr>
        <p:spPr bwMode="auto">
          <a:xfrm rot="15970898">
            <a:off x="4880979" y="2593404"/>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44">
            <a:extLst>
              <a:ext uri="{FF2B5EF4-FFF2-40B4-BE49-F238E27FC236}">
                <a16:creationId xmlns:a16="http://schemas.microsoft.com/office/drawing/2014/main" id="{F5C877E3-D121-69A1-1C4D-E3F10736C08A}"/>
              </a:ext>
            </a:extLst>
          </p:cNvPr>
          <p:cNvSpPr>
            <a:spLocks noEditPoints="1"/>
          </p:cNvSpPr>
          <p:nvPr/>
        </p:nvSpPr>
        <p:spPr bwMode="auto">
          <a:xfrm rot="15970898">
            <a:off x="4880979" y="3812605"/>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2" name="Group 11">
            <a:extLst>
              <a:ext uri="{FF2B5EF4-FFF2-40B4-BE49-F238E27FC236}">
                <a16:creationId xmlns:a16="http://schemas.microsoft.com/office/drawing/2014/main" id="{5F887955-8449-8378-D49E-0BCA2C011B83}"/>
              </a:ext>
            </a:extLst>
          </p:cNvPr>
          <p:cNvGrpSpPr/>
          <p:nvPr/>
        </p:nvGrpSpPr>
        <p:grpSpPr>
          <a:xfrm>
            <a:off x="4738461" y="539861"/>
            <a:ext cx="857250" cy="228600"/>
            <a:chOff x="6505575" y="6457950"/>
            <a:chExt cx="857250" cy="228600"/>
          </a:xfrm>
        </p:grpSpPr>
        <p:sp>
          <p:nvSpPr>
            <p:cNvPr id="13" name="Oval 12">
              <a:extLst>
                <a:ext uri="{FF2B5EF4-FFF2-40B4-BE49-F238E27FC236}">
                  <a16:creationId xmlns:a16="http://schemas.microsoft.com/office/drawing/2014/main" id="{D6BC478E-2B70-193E-BC85-449F09547024}"/>
                </a:ext>
              </a:extLst>
            </p:cNvPr>
            <p:cNvSpPr/>
            <p:nvPr/>
          </p:nvSpPr>
          <p:spPr>
            <a:xfrm>
              <a:off x="650557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8DFA3E4-A872-95DC-F122-1EBF8A7DC2BB}"/>
                </a:ext>
              </a:extLst>
            </p:cNvPr>
            <p:cNvSpPr/>
            <p:nvPr/>
          </p:nvSpPr>
          <p:spPr>
            <a:xfrm>
              <a:off x="6819900"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AC66CD-86D2-1D90-F7BF-FC17FEBE4094}"/>
                </a:ext>
              </a:extLst>
            </p:cNvPr>
            <p:cNvSpPr/>
            <p:nvPr/>
          </p:nvSpPr>
          <p:spPr>
            <a:xfrm>
              <a:off x="713422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2FE5D0F-67B3-442B-DAC9-7FECAE78D042}"/>
              </a:ext>
            </a:extLst>
          </p:cNvPr>
          <p:cNvGrpSpPr/>
          <p:nvPr/>
        </p:nvGrpSpPr>
        <p:grpSpPr>
          <a:xfrm>
            <a:off x="10768693" y="6463898"/>
            <a:ext cx="857250" cy="228600"/>
            <a:chOff x="6505575" y="6457950"/>
            <a:chExt cx="857250" cy="228600"/>
          </a:xfrm>
        </p:grpSpPr>
        <p:sp>
          <p:nvSpPr>
            <p:cNvPr id="17" name="Oval 16">
              <a:extLst>
                <a:ext uri="{FF2B5EF4-FFF2-40B4-BE49-F238E27FC236}">
                  <a16:creationId xmlns:a16="http://schemas.microsoft.com/office/drawing/2014/main" id="{D0CCA3F9-825D-760A-EBEF-62DCA611BB6E}"/>
                </a:ext>
              </a:extLst>
            </p:cNvPr>
            <p:cNvSpPr/>
            <p:nvPr/>
          </p:nvSpPr>
          <p:spPr>
            <a:xfrm>
              <a:off x="650557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6998260-BE79-ABC9-DD6E-266720E2C791}"/>
                </a:ext>
              </a:extLst>
            </p:cNvPr>
            <p:cNvSpPr/>
            <p:nvPr/>
          </p:nvSpPr>
          <p:spPr>
            <a:xfrm>
              <a:off x="6819900"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EBBA5A4-8778-384D-4AEC-57C383DDB9AD}"/>
                </a:ext>
              </a:extLst>
            </p:cNvPr>
            <p:cNvSpPr/>
            <p:nvPr/>
          </p:nvSpPr>
          <p:spPr>
            <a:xfrm>
              <a:off x="713422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10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D4BF70-CA68-B231-9A2E-0044A9714923}"/>
              </a:ext>
            </a:extLst>
          </p:cNvPr>
          <p:cNvSpPr/>
          <p:nvPr/>
        </p:nvSpPr>
        <p:spPr>
          <a:xfrm>
            <a:off x="7912103" y="2264229"/>
            <a:ext cx="3699326" cy="45937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1284B4-4438-899F-196A-1E4811C0962C}"/>
              </a:ext>
            </a:extLst>
          </p:cNvPr>
          <p:cNvSpPr/>
          <p:nvPr/>
        </p:nvSpPr>
        <p:spPr>
          <a:xfrm>
            <a:off x="331108" y="3383040"/>
            <a:ext cx="2673350" cy="8853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a:solidFill>
                  <a:srgbClr val="374151"/>
                </a:solidFill>
                <a:effectLst/>
                <a:latin typeface="Lora" pitchFamily="2" charset="0"/>
              </a:rPr>
              <a:t>Improves workplace culture</a:t>
            </a:r>
            <a:endParaRPr lang="en-US" b="1">
              <a:latin typeface="Lora" pitchFamily="2" charset="0"/>
            </a:endParaRPr>
          </a:p>
        </p:txBody>
      </p:sp>
      <p:sp>
        <p:nvSpPr>
          <p:cNvPr id="8" name="Rectangle 7">
            <a:extLst>
              <a:ext uri="{FF2B5EF4-FFF2-40B4-BE49-F238E27FC236}">
                <a16:creationId xmlns:a16="http://schemas.microsoft.com/office/drawing/2014/main" id="{06ECA561-CDC8-2E8B-240C-AAB71C327037}"/>
              </a:ext>
            </a:extLst>
          </p:cNvPr>
          <p:cNvSpPr/>
          <p:nvPr/>
        </p:nvSpPr>
        <p:spPr>
          <a:xfrm>
            <a:off x="3422650" y="703943"/>
            <a:ext cx="2673350" cy="8853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0">
                <a:solidFill>
                  <a:srgbClr val="374151"/>
                </a:solidFill>
                <a:effectLst/>
                <a:latin typeface="Lora" pitchFamily="2" charset="0"/>
              </a:rPr>
              <a:t>Creates more productive economies</a:t>
            </a:r>
            <a:endParaRPr lang="en-US" b="1">
              <a:latin typeface="Lora" pitchFamily="2" charset="0"/>
            </a:endParaRPr>
          </a:p>
        </p:txBody>
      </p:sp>
      <p:grpSp>
        <p:nvGrpSpPr>
          <p:cNvPr id="13" name="Group 12">
            <a:extLst>
              <a:ext uri="{FF2B5EF4-FFF2-40B4-BE49-F238E27FC236}">
                <a16:creationId xmlns:a16="http://schemas.microsoft.com/office/drawing/2014/main" id="{057CB9FB-3BDC-B8A3-BA89-66C726312EE8}"/>
              </a:ext>
            </a:extLst>
          </p:cNvPr>
          <p:cNvGrpSpPr/>
          <p:nvPr/>
        </p:nvGrpSpPr>
        <p:grpSpPr>
          <a:xfrm>
            <a:off x="331107" y="310242"/>
            <a:ext cx="857250" cy="228600"/>
            <a:chOff x="6505575" y="6457950"/>
            <a:chExt cx="857250" cy="228600"/>
          </a:xfrm>
        </p:grpSpPr>
        <p:sp>
          <p:nvSpPr>
            <p:cNvPr id="14" name="Oval 13">
              <a:extLst>
                <a:ext uri="{FF2B5EF4-FFF2-40B4-BE49-F238E27FC236}">
                  <a16:creationId xmlns:a16="http://schemas.microsoft.com/office/drawing/2014/main" id="{A493BE8A-2F76-DFE5-0764-4C742D5A70A4}"/>
                </a:ext>
              </a:extLst>
            </p:cNvPr>
            <p:cNvSpPr/>
            <p:nvPr/>
          </p:nvSpPr>
          <p:spPr>
            <a:xfrm>
              <a:off x="650557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C24C7D2-F4F2-58EC-9A9A-D0D964554826}"/>
                </a:ext>
              </a:extLst>
            </p:cNvPr>
            <p:cNvSpPr/>
            <p:nvPr/>
          </p:nvSpPr>
          <p:spPr>
            <a:xfrm>
              <a:off x="6819900"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58D617D-E62F-72CF-4712-B42817F048B9}"/>
                </a:ext>
              </a:extLst>
            </p:cNvPr>
            <p:cNvSpPr/>
            <p:nvPr/>
          </p:nvSpPr>
          <p:spPr>
            <a:xfrm>
              <a:off x="713422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4FDF8AA3-C160-B372-DF10-F5D6156EA30D}"/>
              </a:ext>
            </a:extLst>
          </p:cNvPr>
          <p:cNvSpPr txBox="1"/>
          <p:nvPr/>
        </p:nvSpPr>
        <p:spPr>
          <a:xfrm>
            <a:off x="258535" y="4435083"/>
            <a:ext cx="2818493" cy="1200329"/>
          </a:xfrm>
          <a:prstGeom prst="rect">
            <a:avLst/>
          </a:prstGeom>
          <a:noFill/>
        </p:spPr>
        <p:txBody>
          <a:bodyPr wrap="square">
            <a:spAutoFit/>
          </a:bodyPr>
          <a:lstStyle/>
          <a:p>
            <a:pPr algn="ctr"/>
            <a:r>
              <a:rPr lang="en-US" sz="1200" b="0" i="0" dirty="0">
                <a:solidFill>
                  <a:schemeClr val="tx1">
                    <a:lumMod val="75000"/>
                    <a:lumOff val="25000"/>
                  </a:schemeClr>
                </a:solidFill>
                <a:effectLst/>
                <a:latin typeface="Lora" pitchFamily="2" charset="0"/>
              </a:rPr>
              <a:t>By promoting a culture of safety and health in the workplace, World Day for Safety and Health at Work helps to create a more positive work environment, where workers feel valued and protected.</a:t>
            </a:r>
            <a:endParaRPr lang="en-US" sz="1200" dirty="0">
              <a:solidFill>
                <a:schemeClr val="tx1">
                  <a:lumMod val="75000"/>
                  <a:lumOff val="25000"/>
                </a:schemeClr>
              </a:solidFill>
              <a:latin typeface="Lora" pitchFamily="2" charset="0"/>
            </a:endParaRPr>
          </a:p>
        </p:txBody>
      </p:sp>
      <p:sp>
        <p:nvSpPr>
          <p:cNvPr id="19" name="TextBox 18">
            <a:extLst>
              <a:ext uri="{FF2B5EF4-FFF2-40B4-BE49-F238E27FC236}">
                <a16:creationId xmlns:a16="http://schemas.microsoft.com/office/drawing/2014/main" id="{70E39689-7A72-51D5-111C-FB3C7E651223}"/>
              </a:ext>
            </a:extLst>
          </p:cNvPr>
          <p:cNvSpPr txBox="1"/>
          <p:nvPr/>
        </p:nvSpPr>
        <p:spPr>
          <a:xfrm>
            <a:off x="3642292" y="5229045"/>
            <a:ext cx="2818493" cy="1200329"/>
          </a:xfrm>
          <a:prstGeom prst="rect">
            <a:avLst/>
          </a:prstGeom>
          <a:noFill/>
        </p:spPr>
        <p:txBody>
          <a:bodyPr wrap="square">
            <a:spAutoFit/>
          </a:bodyPr>
          <a:lstStyle/>
          <a:p>
            <a:pPr algn="ctr"/>
            <a:r>
              <a:rPr lang="en-US" sz="1200" b="0" i="0" dirty="0">
                <a:solidFill>
                  <a:schemeClr val="tx1">
                    <a:lumMod val="75000"/>
                    <a:lumOff val="25000"/>
                  </a:schemeClr>
                </a:solidFill>
                <a:effectLst/>
                <a:latin typeface="Lora" pitchFamily="2" charset="0"/>
              </a:rPr>
              <a:t>Safe and healthy workers are more productive, and by promoting workplace safety and health, World Day for Safety and Health at Work helps to create more productive and sustainable economies.</a:t>
            </a:r>
            <a:endParaRPr lang="en-US" sz="1200" dirty="0">
              <a:solidFill>
                <a:schemeClr val="tx1">
                  <a:lumMod val="75000"/>
                  <a:lumOff val="25000"/>
                </a:schemeClr>
              </a:solidFill>
              <a:latin typeface="Lora" pitchFamily="2" charset="0"/>
            </a:endParaRPr>
          </a:p>
        </p:txBody>
      </p:sp>
      <p:sp>
        <p:nvSpPr>
          <p:cNvPr id="21" name="TextBox 20">
            <a:extLst>
              <a:ext uri="{FF2B5EF4-FFF2-40B4-BE49-F238E27FC236}">
                <a16:creationId xmlns:a16="http://schemas.microsoft.com/office/drawing/2014/main" id="{C2C76E87-8B8B-5082-9952-20CBAFEF40AC}"/>
              </a:ext>
            </a:extLst>
          </p:cNvPr>
          <p:cNvSpPr txBox="1"/>
          <p:nvPr/>
        </p:nvSpPr>
        <p:spPr>
          <a:xfrm>
            <a:off x="8079017" y="3006297"/>
            <a:ext cx="3365498" cy="3109634"/>
          </a:xfrm>
          <a:prstGeom prst="rect">
            <a:avLst/>
          </a:prstGeom>
          <a:noFill/>
        </p:spPr>
        <p:txBody>
          <a:bodyPr wrap="square">
            <a:spAutoFit/>
          </a:bodyPr>
          <a:lstStyle/>
          <a:p>
            <a:pPr>
              <a:lnSpc>
                <a:spcPct val="150000"/>
              </a:lnSpc>
            </a:pPr>
            <a:r>
              <a:rPr lang="en-US" sz="1200" b="0" i="0" dirty="0">
                <a:solidFill>
                  <a:schemeClr val="bg1"/>
                </a:solidFill>
                <a:effectLst/>
                <a:latin typeface="Lora" pitchFamily="2" charset="0"/>
              </a:rPr>
              <a:t>World Day for Safety and Health at Work is an important date on the calendar for workers, employers, and governments worldwide. It provides an opportunity to promote safe and healthy work environments, and to raise awareness about the importance of occupational safety and health. By working together to promote workplace safety and health, we can create a safer, healthier, and more productive world for all.</a:t>
            </a:r>
            <a:endParaRPr lang="en-US" sz="1200" dirty="0">
              <a:solidFill>
                <a:schemeClr val="bg1"/>
              </a:solidFill>
              <a:latin typeface="Lora" pitchFamily="2" charset="0"/>
            </a:endParaRPr>
          </a:p>
        </p:txBody>
      </p:sp>
      <p:sp>
        <p:nvSpPr>
          <p:cNvPr id="22" name="TextBox 21">
            <a:extLst>
              <a:ext uri="{FF2B5EF4-FFF2-40B4-BE49-F238E27FC236}">
                <a16:creationId xmlns:a16="http://schemas.microsoft.com/office/drawing/2014/main" id="{EE8C9763-93D8-CACA-7574-A9F4EFEB9554}"/>
              </a:ext>
            </a:extLst>
          </p:cNvPr>
          <p:cNvSpPr txBox="1"/>
          <p:nvPr/>
        </p:nvSpPr>
        <p:spPr>
          <a:xfrm>
            <a:off x="7836353" y="1246864"/>
            <a:ext cx="3666218" cy="646331"/>
          </a:xfrm>
          <a:prstGeom prst="rect">
            <a:avLst/>
          </a:prstGeom>
          <a:noFill/>
        </p:spPr>
        <p:txBody>
          <a:bodyPr wrap="square" rtlCol="0">
            <a:spAutoFit/>
          </a:bodyPr>
          <a:lstStyle/>
          <a:p>
            <a:pPr algn="ctr"/>
            <a:r>
              <a:rPr lang="en-US" sz="3600" b="1" i="0" dirty="0">
                <a:solidFill>
                  <a:srgbClr val="343541"/>
                </a:solidFill>
                <a:effectLst/>
                <a:latin typeface="Lora" pitchFamily="2" charset="0"/>
              </a:rPr>
              <a:t>Why We Love</a:t>
            </a:r>
            <a:endParaRPr lang="en-US" sz="3600" b="1" dirty="0">
              <a:solidFill>
                <a:schemeClr val="tx1">
                  <a:lumMod val="75000"/>
                  <a:lumOff val="25000"/>
                </a:schemeClr>
              </a:solidFill>
              <a:latin typeface="Lora" pitchFamily="2" charset="0"/>
            </a:endParaRPr>
          </a:p>
        </p:txBody>
      </p:sp>
      <p:grpSp>
        <p:nvGrpSpPr>
          <p:cNvPr id="23" name="Group 22">
            <a:extLst>
              <a:ext uri="{FF2B5EF4-FFF2-40B4-BE49-F238E27FC236}">
                <a16:creationId xmlns:a16="http://schemas.microsoft.com/office/drawing/2014/main" id="{84BCC1D8-588D-382E-526D-A9F6152B5B33}"/>
              </a:ext>
            </a:extLst>
          </p:cNvPr>
          <p:cNvGrpSpPr/>
          <p:nvPr/>
        </p:nvGrpSpPr>
        <p:grpSpPr>
          <a:xfrm rot="16200000">
            <a:off x="7202264" y="6315075"/>
            <a:ext cx="857250" cy="228600"/>
            <a:chOff x="6505575" y="6457950"/>
            <a:chExt cx="857250" cy="228600"/>
          </a:xfrm>
        </p:grpSpPr>
        <p:sp>
          <p:nvSpPr>
            <p:cNvPr id="24" name="Oval 23">
              <a:extLst>
                <a:ext uri="{FF2B5EF4-FFF2-40B4-BE49-F238E27FC236}">
                  <a16:creationId xmlns:a16="http://schemas.microsoft.com/office/drawing/2014/main" id="{59ADBB43-D3E1-E41F-8548-6BED7D7089D9}"/>
                </a:ext>
              </a:extLst>
            </p:cNvPr>
            <p:cNvSpPr/>
            <p:nvPr/>
          </p:nvSpPr>
          <p:spPr>
            <a:xfrm>
              <a:off x="650557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4A26630-21F2-9A3B-7411-828DCCAB401B}"/>
                </a:ext>
              </a:extLst>
            </p:cNvPr>
            <p:cNvSpPr/>
            <p:nvPr/>
          </p:nvSpPr>
          <p:spPr>
            <a:xfrm>
              <a:off x="6819900"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724AF0F-5968-455D-FB0C-B4DC27816472}"/>
                </a:ext>
              </a:extLst>
            </p:cNvPr>
            <p:cNvSpPr/>
            <p:nvPr/>
          </p:nvSpPr>
          <p:spPr>
            <a:xfrm>
              <a:off x="713422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ángulo 26">
            <a:extLst>
              <a:ext uri="{FF2B5EF4-FFF2-40B4-BE49-F238E27FC236}">
                <a16:creationId xmlns:a16="http://schemas.microsoft.com/office/drawing/2014/main" id="{F30D619A-3BBC-4264-8D96-D46D4736F91B}"/>
              </a:ext>
            </a:extLst>
          </p:cNvPr>
          <p:cNvSpPr/>
          <p:nvPr/>
        </p:nvSpPr>
        <p:spPr>
          <a:xfrm>
            <a:off x="254834" y="599607"/>
            <a:ext cx="6775554" cy="6003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Imagen 4">
            <a:extLst>
              <a:ext uri="{FF2B5EF4-FFF2-40B4-BE49-F238E27FC236}">
                <a16:creationId xmlns:a16="http://schemas.microsoft.com/office/drawing/2014/main" id="{1B684069-A355-466D-9E14-B4D1D33F6D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4834" y="1799348"/>
            <a:ext cx="6774916" cy="1435994"/>
          </a:xfrm>
          <a:prstGeom prst="rect">
            <a:avLst/>
          </a:prstGeom>
        </p:spPr>
      </p:pic>
      <p:pic>
        <p:nvPicPr>
          <p:cNvPr id="9" name="Imagen 8">
            <a:extLst>
              <a:ext uri="{FF2B5EF4-FFF2-40B4-BE49-F238E27FC236}">
                <a16:creationId xmlns:a16="http://schemas.microsoft.com/office/drawing/2014/main" id="{D4249FC2-ABDB-42DE-8609-9CAC986A9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600" y="2264229"/>
            <a:ext cx="2411635" cy="2860766"/>
          </a:xfrm>
          <a:prstGeom prst="rect">
            <a:avLst/>
          </a:prstGeom>
        </p:spPr>
      </p:pic>
    </p:spTree>
    <p:extLst>
      <p:ext uri="{BB962C8B-B14F-4D97-AF65-F5344CB8AC3E}">
        <p14:creationId xmlns:p14="http://schemas.microsoft.com/office/powerpoint/2010/main" val="227548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ADC29D-7761-BCA8-52DE-5B60C2326F35}"/>
              </a:ext>
            </a:extLst>
          </p:cNvPr>
          <p:cNvSpPr/>
          <p:nvPr/>
        </p:nvSpPr>
        <p:spPr>
          <a:xfrm>
            <a:off x="8842005" y="5638800"/>
            <a:ext cx="3009904" cy="8005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0750AD-8309-585F-B2BE-FD839FCA1F5A}"/>
              </a:ext>
            </a:extLst>
          </p:cNvPr>
          <p:cNvSpPr/>
          <p:nvPr/>
        </p:nvSpPr>
        <p:spPr>
          <a:xfrm>
            <a:off x="5295900" y="1847850"/>
            <a:ext cx="3699326" cy="80055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64D1F3D-4471-F596-1517-59F02C9994E9}"/>
              </a:ext>
            </a:extLst>
          </p:cNvPr>
          <p:cNvSpPr/>
          <p:nvPr/>
        </p:nvSpPr>
        <p:spPr>
          <a:xfrm>
            <a:off x="495300" y="1104446"/>
            <a:ext cx="4495800" cy="53349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ora" pitchFamily="2" charset="0"/>
            </a:endParaRPr>
          </a:p>
        </p:txBody>
      </p:sp>
      <p:grpSp>
        <p:nvGrpSpPr>
          <p:cNvPr id="10" name="Group 9">
            <a:extLst>
              <a:ext uri="{FF2B5EF4-FFF2-40B4-BE49-F238E27FC236}">
                <a16:creationId xmlns:a16="http://schemas.microsoft.com/office/drawing/2014/main" id="{30EA2B01-AF65-8A6A-8131-1976C28A2162}"/>
              </a:ext>
            </a:extLst>
          </p:cNvPr>
          <p:cNvGrpSpPr/>
          <p:nvPr/>
        </p:nvGrpSpPr>
        <p:grpSpPr>
          <a:xfrm>
            <a:off x="6629400" y="1543050"/>
            <a:ext cx="857250" cy="228600"/>
            <a:chOff x="6505575" y="6457950"/>
            <a:chExt cx="857250" cy="228600"/>
          </a:xfrm>
        </p:grpSpPr>
        <p:sp>
          <p:nvSpPr>
            <p:cNvPr id="11" name="Oval 10">
              <a:extLst>
                <a:ext uri="{FF2B5EF4-FFF2-40B4-BE49-F238E27FC236}">
                  <a16:creationId xmlns:a16="http://schemas.microsoft.com/office/drawing/2014/main" id="{D25FC396-21F4-BA0F-534F-DBC0649CFDCB}"/>
                </a:ext>
              </a:extLst>
            </p:cNvPr>
            <p:cNvSpPr/>
            <p:nvPr/>
          </p:nvSpPr>
          <p:spPr>
            <a:xfrm>
              <a:off x="650557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8000EB9-BC40-CCED-39BE-CC2652B44050}"/>
                </a:ext>
              </a:extLst>
            </p:cNvPr>
            <p:cNvSpPr/>
            <p:nvPr/>
          </p:nvSpPr>
          <p:spPr>
            <a:xfrm>
              <a:off x="6819900"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5C4B76B-856E-0A02-4976-EAC86BE0EEFC}"/>
                </a:ext>
              </a:extLst>
            </p:cNvPr>
            <p:cNvSpPr/>
            <p:nvPr/>
          </p:nvSpPr>
          <p:spPr>
            <a:xfrm>
              <a:off x="713422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22AE2C3-7610-EE36-6647-009898FC6AC4}"/>
              </a:ext>
            </a:extLst>
          </p:cNvPr>
          <p:cNvGrpSpPr/>
          <p:nvPr/>
        </p:nvGrpSpPr>
        <p:grpSpPr>
          <a:xfrm>
            <a:off x="5381625" y="2990169"/>
            <a:ext cx="857250" cy="228600"/>
            <a:chOff x="6505575" y="6457950"/>
            <a:chExt cx="857250" cy="228600"/>
          </a:xfrm>
        </p:grpSpPr>
        <p:sp>
          <p:nvSpPr>
            <p:cNvPr id="15" name="Oval 14">
              <a:extLst>
                <a:ext uri="{FF2B5EF4-FFF2-40B4-BE49-F238E27FC236}">
                  <a16:creationId xmlns:a16="http://schemas.microsoft.com/office/drawing/2014/main" id="{0B31BBAC-93D3-32A7-0A04-63AEAFECA79C}"/>
                </a:ext>
              </a:extLst>
            </p:cNvPr>
            <p:cNvSpPr/>
            <p:nvPr/>
          </p:nvSpPr>
          <p:spPr>
            <a:xfrm>
              <a:off x="650557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FBBDA7D-7A62-9B03-C8D7-ED0F6B7DFFA8}"/>
                </a:ext>
              </a:extLst>
            </p:cNvPr>
            <p:cNvSpPr/>
            <p:nvPr/>
          </p:nvSpPr>
          <p:spPr>
            <a:xfrm>
              <a:off x="6819900"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407FBD-B821-4B64-55A5-EFE9DF0759DF}"/>
                </a:ext>
              </a:extLst>
            </p:cNvPr>
            <p:cNvSpPr/>
            <p:nvPr/>
          </p:nvSpPr>
          <p:spPr>
            <a:xfrm>
              <a:off x="7134225" y="6457950"/>
              <a:ext cx="228600" cy="228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BD395C4-C12A-D61E-0676-1223D69F5EDF}"/>
              </a:ext>
            </a:extLst>
          </p:cNvPr>
          <p:cNvSpPr txBox="1"/>
          <p:nvPr/>
        </p:nvSpPr>
        <p:spPr>
          <a:xfrm>
            <a:off x="544735" y="1732334"/>
            <a:ext cx="4396930" cy="4079130"/>
          </a:xfrm>
          <a:prstGeom prst="rect">
            <a:avLst/>
          </a:prstGeom>
          <a:noFill/>
        </p:spPr>
        <p:txBody>
          <a:bodyPr wrap="square">
            <a:spAutoFit/>
          </a:bodyPr>
          <a:lstStyle/>
          <a:p>
            <a:pPr algn="l">
              <a:lnSpc>
                <a:spcPct val="150000"/>
              </a:lnSpc>
              <a:buFont typeface="+mj-lt"/>
              <a:buAutoNum type="arabicPeriod"/>
            </a:pPr>
            <a:r>
              <a:rPr lang="en-US" b="1" i="0" dirty="0">
                <a:solidFill>
                  <a:srgbClr val="374151"/>
                </a:solidFill>
                <a:effectLst/>
                <a:latin typeface="Lora" pitchFamily="2" charset="0"/>
              </a:rPr>
              <a:t>Protects workers: </a:t>
            </a:r>
            <a:r>
              <a:rPr lang="en-US" sz="1200" b="0" i="0" dirty="0">
                <a:solidFill>
                  <a:srgbClr val="374151"/>
                </a:solidFill>
                <a:effectLst/>
                <a:latin typeface="Lora" pitchFamily="2" charset="0"/>
              </a:rPr>
              <a:t>A safe and healthy work environment protects workers from injury, illness, and even death. Workers who feel safe and secure are more likely to be productive and satisfied with their jobs.</a:t>
            </a:r>
          </a:p>
          <a:p>
            <a:pPr algn="l">
              <a:lnSpc>
                <a:spcPct val="150000"/>
              </a:lnSpc>
              <a:buFont typeface="+mj-lt"/>
              <a:buAutoNum type="arabicPeriod"/>
            </a:pPr>
            <a:r>
              <a:rPr lang="en-US" b="1" i="0" dirty="0">
                <a:solidFill>
                  <a:srgbClr val="374151"/>
                </a:solidFill>
                <a:effectLst/>
                <a:latin typeface="Lora" pitchFamily="2" charset="0"/>
              </a:rPr>
              <a:t>Prevents accidents: </a:t>
            </a:r>
            <a:r>
              <a:rPr lang="en-US" sz="1200" b="0" i="0" dirty="0">
                <a:solidFill>
                  <a:srgbClr val="374151"/>
                </a:solidFill>
                <a:effectLst/>
                <a:latin typeface="Lora" pitchFamily="2" charset="0"/>
              </a:rPr>
              <a:t>Occupational safety and health programs can help prevent workplace accidents and incidents, which not only protects workers but also minimizes the risk of property damage and financial loss for the employer.</a:t>
            </a:r>
          </a:p>
          <a:p>
            <a:pPr algn="l">
              <a:lnSpc>
                <a:spcPct val="150000"/>
              </a:lnSpc>
              <a:buFont typeface="+mj-lt"/>
              <a:buAutoNum type="arabicPeriod"/>
            </a:pPr>
            <a:r>
              <a:rPr lang="en-US" b="1" i="0" dirty="0">
                <a:solidFill>
                  <a:srgbClr val="374151"/>
                </a:solidFill>
                <a:effectLst/>
                <a:latin typeface="Lora" pitchFamily="2" charset="0"/>
              </a:rPr>
              <a:t>Reduces absenteeism and turnover: </a:t>
            </a:r>
            <a:r>
              <a:rPr lang="en-US" sz="1200" b="0" i="0" dirty="0">
                <a:solidFill>
                  <a:srgbClr val="374151"/>
                </a:solidFill>
                <a:effectLst/>
                <a:latin typeface="Lora" pitchFamily="2" charset="0"/>
              </a:rPr>
              <a:t>A safe and healthy work environment can reduce absenteeism and turnover rates as workers are more likely to feel valued and satisfied with their jobs.</a:t>
            </a:r>
            <a:endParaRPr lang="en-US" sz="1400" b="0" i="0" dirty="0">
              <a:solidFill>
                <a:srgbClr val="374151"/>
              </a:solidFill>
              <a:effectLst/>
              <a:latin typeface="Lora" pitchFamily="2" charset="0"/>
            </a:endParaRPr>
          </a:p>
        </p:txBody>
      </p:sp>
      <p:sp>
        <p:nvSpPr>
          <p:cNvPr id="21" name="TextBox 20">
            <a:extLst>
              <a:ext uri="{FF2B5EF4-FFF2-40B4-BE49-F238E27FC236}">
                <a16:creationId xmlns:a16="http://schemas.microsoft.com/office/drawing/2014/main" id="{406667A5-28A8-05EB-255C-060438127043}"/>
              </a:ext>
            </a:extLst>
          </p:cNvPr>
          <p:cNvSpPr txBox="1"/>
          <p:nvPr/>
        </p:nvSpPr>
        <p:spPr>
          <a:xfrm>
            <a:off x="4964528" y="5830064"/>
            <a:ext cx="3390894" cy="646331"/>
          </a:xfrm>
          <a:prstGeom prst="rect">
            <a:avLst/>
          </a:prstGeom>
          <a:noFill/>
        </p:spPr>
        <p:txBody>
          <a:bodyPr wrap="square">
            <a:spAutoFit/>
          </a:bodyPr>
          <a:lstStyle/>
          <a:p>
            <a:pPr algn="ctr"/>
            <a:r>
              <a:rPr lang="en-US" sz="3600" b="1" i="0" dirty="0">
                <a:solidFill>
                  <a:srgbClr val="343541"/>
                </a:solidFill>
                <a:effectLst/>
                <a:latin typeface="Lora" pitchFamily="2" charset="0"/>
              </a:rPr>
              <a:t>Importance </a:t>
            </a:r>
            <a:endParaRPr lang="en-US" sz="3600" b="1" dirty="0">
              <a:latin typeface="Lora" pitchFamily="2" charset="0"/>
            </a:endParaRPr>
          </a:p>
        </p:txBody>
      </p:sp>
      <p:sp>
        <p:nvSpPr>
          <p:cNvPr id="22" name="Rectángulo 21">
            <a:extLst>
              <a:ext uri="{FF2B5EF4-FFF2-40B4-BE49-F238E27FC236}">
                <a16:creationId xmlns:a16="http://schemas.microsoft.com/office/drawing/2014/main" id="{8E249F36-6B65-4EEE-9031-5F340A46B3AE}"/>
              </a:ext>
            </a:extLst>
          </p:cNvPr>
          <p:cNvSpPr/>
          <p:nvPr/>
        </p:nvSpPr>
        <p:spPr>
          <a:xfrm>
            <a:off x="254833" y="599607"/>
            <a:ext cx="11752288" cy="6003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Imagen 4">
            <a:extLst>
              <a:ext uri="{FF2B5EF4-FFF2-40B4-BE49-F238E27FC236}">
                <a16:creationId xmlns:a16="http://schemas.microsoft.com/office/drawing/2014/main" id="{78BE5249-795B-4E31-82A5-AAE3D3B3834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14210" y="1277484"/>
            <a:ext cx="5145311" cy="4980909"/>
          </a:xfrm>
          <a:prstGeom prst="rect">
            <a:avLst/>
          </a:prstGeom>
        </p:spPr>
      </p:pic>
    </p:spTree>
    <p:extLst>
      <p:ext uri="{BB962C8B-B14F-4D97-AF65-F5344CB8AC3E}">
        <p14:creationId xmlns:p14="http://schemas.microsoft.com/office/powerpoint/2010/main" val="240438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5E40A35-A3BA-2B24-21E5-025B77F0DC70}"/>
              </a:ext>
            </a:extLst>
          </p:cNvPr>
          <p:cNvGrpSpPr/>
          <p:nvPr/>
        </p:nvGrpSpPr>
        <p:grpSpPr>
          <a:xfrm>
            <a:off x="-1" y="1009423"/>
            <a:ext cx="12192001" cy="4839153"/>
            <a:chOff x="-1" y="1676400"/>
            <a:chExt cx="12192001" cy="4839153"/>
          </a:xfrm>
        </p:grpSpPr>
        <p:sp>
          <p:nvSpPr>
            <p:cNvPr id="4" name="Rectangle 3">
              <a:extLst>
                <a:ext uri="{FF2B5EF4-FFF2-40B4-BE49-F238E27FC236}">
                  <a16:creationId xmlns:a16="http://schemas.microsoft.com/office/drawing/2014/main" id="{EBD7ACDB-F465-01E4-28C2-C71132398EC4}"/>
                </a:ext>
              </a:extLst>
            </p:cNvPr>
            <p:cNvSpPr/>
            <p:nvPr/>
          </p:nvSpPr>
          <p:spPr>
            <a:xfrm>
              <a:off x="0" y="1676400"/>
              <a:ext cx="12192000" cy="48391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ora" pitchFamily="2" charset="0"/>
              </a:endParaRPr>
            </a:p>
          </p:txBody>
        </p:sp>
        <p:sp>
          <p:nvSpPr>
            <p:cNvPr id="5" name="Rectangle 4">
              <a:extLst>
                <a:ext uri="{FF2B5EF4-FFF2-40B4-BE49-F238E27FC236}">
                  <a16:creationId xmlns:a16="http://schemas.microsoft.com/office/drawing/2014/main" id="{72FA8110-BE21-6586-6F05-20FB9EEA6760}"/>
                </a:ext>
              </a:extLst>
            </p:cNvPr>
            <p:cNvSpPr/>
            <p:nvPr/>
          </p:nvSpPr>
          <p:spPr>
            <a:xfrm>
              <a:off x="-1" y="3886200"/>
              <a:ext cx="9003323" cy="2629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ora" pitchFamily="2" charset="0"/>
              </a:endParaRPr>
            </a:p>
          </p:txBody>
        </p:sp>
        <p:sp>
          <p:nvSpPr>
            <p:cNvPr id="3" name="TextBox 2">
              <a:extLst>
                <a:ext uri="{FF2B5EF4-FFF2-40B4-BE49-F238E27FC236}">
                  <a16:creationId xmlns:a16="http://schemas.microsoft.com/office/drawing/2014/main" id="{124404BE-F9FA-2707-9361-123D11923222}"/>
                </a:ext>
              </a:extLst>
            </p:cNvPr>
            <p:cNvSpPr txBox="1"/>
            <p:nvPr/>
          </p:nvSpPr>
          <p:spPr>
            <a:xfrm>
              <a:off x="400050" y="2036897"/>
              <a:ext cx="6629400" cy="1488806"/>
            </a:xfrm>
            <a:prstGeom prst="rect">
              <a:avLst/>
            </a:prstGeom>
            <a:noFill/>
          </p:spPr>
          <p:txBody>
            <a:bodyPr wrap="square">
              <a:spAutoFit/>
            </a:bodyPr>
            <a:lstStyle/>
            <a:p>
              <a:pPr algn="l">
                <a:lnSpc>
                  <a:spcPct val="150000"/>
                </a:lnSpc>
              </a:pPr>
              <a:r>
                <a:rPr lang="en-US" b="1" i="0" dirty="0">
                  <a:solidFill>
                    <a:schemeClr val="bg1"/>
                  </a:solidFill>
                  <a:effectLst/>
                  <a:latin typeface="Lora" pitchFamily="2" charset="0"/>
                </a:rPr>
                <a:t>4. Enhances reputation </a:t>
              </a:r>
            </a:p>
            <a:p>
              <a:pPr algn="l">
                <a:lnSpc>
                  <a:spcPct val="150000"/>
                </a:lnSpc>
              </a:pPr>
              <a:r>
                <a:rPr lang="en-US" sz="1400" b="0" i="0" dirty="0">
                  <a:solidFill>
                    <a:schemeClr val="bg1"/>
                  </a:solidFill>
                  <a:effectLst/>
                  <a:latin typeface="Lora" pitchFamily="2" charset="0"/>
                </a:rPr>
                <a:t>Companies that prioritize safety and health at work are seen as responsible and reliable. This can help enhance the company's reputation, attract and retain top talent, and increase customer loyalty.</a:t>
              </a:r>
            </a:p>
          </p:txBody>
        </p:sp>
        <p:sp>
          <p:nvSpPr>
            <p:cNvPr id="9" name="TextBox 8">
              <a:extLst>
                <a:ext uri="{FF2B5EF4-FFF2-40B4-BE49-F238E27FC236}">
                  <a16:creationId xmlns:a16="http://schemas.microsoft.com/office/drawing/2014/main" id="{2B0DC102-9997-7F54-DD31-E1682F63BD54}"/>
                </a:ext>
              </a:extLst>
            </p:cNvPr>
            <p:cNvSpPr txBox="1"/>
            <p:nvPr/>
          </p:nvSpPr>
          <p:spPr>
            <a:xfrm>
              <a:off x="400050" y="4407806"/>
              <a:ext cx="6096000" cy="1586140"/>
            </a:xfrm>
            <a:prstGeom prst="rect">
              <a:avLst/>
            </a:prstGeom>
            <a:noFill/>
          </p:spPr>
          <p:txBody>
            <a:bodyPr wrap="square">
              <a:spAutoFit/>
            </a:bodyPr>
            <a:lstStyle/>
            <a:p>
              <a:pPr algn="l">
                <a:lnSpc>
                  <a:spcPct val="150000"/>
                </a:lnSpc>
              </a:pPr>
              <a:r>
                <a:rPr lang="en-US" b="1" i="0" dirty="0">
                  <a:solidFill>
                    <a:schemeClr val="bg1"/>
                  </a:solidFill>
                  <a:effectLst/>
                  <a:latin typeface="Lora" pitchFamily="2" charset="0"/>
                </a:rPr>
                <a:t>5. Complies with regulations</a:t>
              </a:r>
            </a:p>
            <a:p>
              <a:pPr algn="l">
                <a:lnSpc>
                  <a:spcPct val="150000"/>
                </a:lnSpc>
              </a:pPr>
              <a:r>
                <a:rPr lang="en-US" sz="1200" b="0" i="0" dirty="0">
                  <a:solidFill>
                    <a:schemeClr val="bg1"/>
                  </a:solidFill>
                  <a:effectLst/>
                  <a:latin typeface="Lora" pitchFamily="2" charset="0"/>
                </a:rPr>
                <a:t>Safety and health regulations are in place to protect workers and ensure that employers are held accountable for providing a safe work environment. Compliance with these regulations helps to minimize the risk of legal action and financial penalties.</a:t>
              </a:r>
            </a:p>
          </p:txBody>
        </p:sp>
      </p:grpSp>
      <p:pic>
        <p:nvPicPr>
          <p:cNvPr id="6" name="Imagen 5">
            <a:extLst>
              <a:ext uri="{FF2B5EF4-FFF2-40B4-BE49-F238E27FC236}">
                <a16:creationId xmlns:a16="http://schemas.microsoft.com/office/drawing/2014/main" id="{E1043409-0896-41A9-9741-90574449ACC1}"/>
              </a:ext>
            </a:extLst>
          </p:cNvPr>
          <p:cNvPicPr>
            <a:picLocks noChangeAspect="1"/>
          </p:cNvPicPr>
          <p:nvPr/>
        </p:nvPicPr>
        <p:blipFill rotWithShape="1">
          <a:blip r:embed="rId3">
            <a:extLst>
              <a:ext uri="{28A0092B-C50C-407E-A947-70E740481C1C}">
                <a14:useLocalDpi xmlns:a14="http://schemas.microsoft.com/office/drawing/2010/main" val="0"/>
              </a:ext>
            </a:extLst>
          </a:blip>
          <a:srcRect l="24825" t="5439" r="31811"/>
          <a:stretch/>
        </p:blipFill>
        <p:spPr>
          <a:xfrm>
            <a:off x="7429500" y="0"/>
            <a:ext cx="4762500" cy="7788933"/>
          </a:xfrm>
          <a:prstGeom prst="rect">
            <a:avLst/>
          </a:prstGeom>
        </p:spPr>
      </p:pic>
    </p:spTree>
    <p:extLst>
      <p:ext uri="{BB962C8B-B14F-4D97-AF65-F5344CB8AC3E}">
        <p14:creationId xmlns:p14="http://schemas.microsoft.com/office/powerpoint/2010/main" val="308730699"/>
      </p:ext>
    </p:extLst>
  </p:cSld>
  <p:clrMapOvr>
    <a:masterClrMapping/>
  </p:clrMapOvr>
</p:sld>
</file>

<file path=ppt/theme/theme1.xml><?xml version="1.0" encoding="utf-8"?>
<a:theme xmlns:a="http://schemas.openxmlformats.org/drawingml/2006/main" name="Office Theme">
  <a:themeElements>
    <a:clrScheme name="Custom 405">
      <a:dk1>
        <a:sysClr val="windowText" lastClr="000000"/>
      </a:dk1>
      <a:lt1>
        <a:sysClr val="window" lastClr="FFFFFF"/>
      </a:lt1>
      <a:dk2>
        <a:srgbClr val="44546A"/>
      </a:dk2>
      <a:lt2>
        <a:srgbClr val="E7E6E6"/>
      </a:lt2>
      <a:accent1>
        <a:srgbClr val="00206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2064</Words>
  <Application>Microsoft Office PowerPoint</Application>
  <PresentationFormat>Panorámica</PresentationFormat>
  <Paragraphs>163</Paragraphs>
  <Slides>26</Slides>
  <Notes>24</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26</vt:i4>
      </vt:variant>
    </vt:vector>
  </HeadingPairs>
  <TitlesOfParts>
    <vt:vector size="39" baseType="lpstr">
      <vt:lpstr>Aharoni</vt:lpstr>
      <vt:lpstr>Arial</vt:lpstr>
      <vt:lpstr>Arial Black</vt:lpstr>
      <vt:lpstr>Bahnschrift</vt:lpstr>
      <vt:lpstr>Barlow</vt:lpstr>
      <vt:lpstr>Calibri</vt:lpstr>
      <vt:lpstr>Calibri Light</vt:lpstr>
      <vt:lpstr>Georgia</vt:lpstr>
      <vt:lpstr>Lora</vt:lpstr>
      <vt:lpstr>Roboto</vt:lpstr>
      <vt:lpstr>Rubik</vt:lpstr>
      <vt:lpstr>Segoe UI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independencia de mongolia</dc:title>
  <dc:creator>slidesppt</dc:creator>
  <cp:lastModifiedBy>Franklin</cp:lastModifiedBy>
  <cp:revision>50</cp:revision>
  <dcterms:created xsi:type="dcterms:W3CDTF">2023-03-10T10:35:11Z</dcterms:created>
  <dcterms:modified xsi:type="dcterms:W3CDTF">2024-03-25T18:36:10Z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2047816</vt:lpwstr>
  </property>
  <property fmtid="{D5CDD505-2E9C-101B-9397-08002B2CF9AE}" pid="3" name="NXPowerLiteSettings">
    <vt:lpwstr>E700052003A000</vt:lpwstr>
  </property>
  <property fmtid="{D5CDD505-2E9C-101B-9397-08002B2CF9AE}" pid="4" name="NXPowerLiteVersion">
    <vt:lpwstr>D9.1.7</vt:lpwstr>
  </property>
</Properties>
</file>