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3"/>
  </p:notesMasterIdLst>
  <p:handoutMasterIdLst>
    <p:handoutMasterId r:id="rId4"/>
  </p:handoutMasterIdLst>
  <p:sldIdLst>
    <p:sldId id="400" r:id="rId5"/>
    <p:sldId id="414" r:id="rId6"/>
    <p:sldId id="403" r:id="rId7"/>
    <p:sldId id="404" r:id="rId8"/>
    <p:sldId id="289" r:id="rId9"/>
    <p:sldId id="406" r:id="rId10"/>
    <p:sldId id="415" r:id="rId11"/>
    <p:sldId id="407" r:id="rId12"/>
    <p:sldId id="410" r:id="rId13"/>
    <p:sldId id="416" r:id="rId14"/>
    <p:sldId id="409" r:id="rId15"/>
    <p:sldId id="315" r:id="rId16"/>
    <p:sldId id="321" r:id="rId17"/>
    <p:sldId id="417" r:id="rId18"/>
    <p:sldId id="292" r:id="rId19"/>
    <p:sldId id="419" r:id="rId20"/>
    <p:sldId id="352" r:id="rId21"/>
    <p:sldId id="412" r:id="rId22"/>
    <p:sldId id="420" r:id="rId23"/>
    <p:sldId id="413" r:id="rId24"/>
    <p:sldId id="394" r:id="rId25"/>
    <p:sldId id="395" r:id="rId26"/>
    <p:sldId id="396" r:id="rId27"/>
    <p:sldId id="421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D38"/>
    <a:srgbClr val="008550"/>
    <a:srgbClr val="98C72E"/>
    <a:srgbClr val="858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94291" autoAdjust="0"/>
  </p:normalViewPr>
  <p:slideViewPr>
    <p:cSldViewPr snapToGrid="0">
      <p:cViewPr varScale="1">
        <p:scale>
          <a:sx n="60" d="100"/>
          <a:sy n="60" d="100"/>
        </p:scale>
        <p:origin x="990" y="66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986" y="66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tags" Target="tags/tag1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0C81DAA-9E2D-BC92-FD2E-A32B5E4790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33914D-2AE8-8F0D-B23E-355825AD6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30574860-FE87-4C50-9501-59149EE56BBF}" type="datetimeFigureOut">
              <a:rPr lang="es-PE" smtClean="0"/>
              <a:pPr/>
              <a:t>1/04/2024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61F9B6-0F16-A994-B465-9F859CD88C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F2606D-0506-1A66-014F-AB6E7C5E8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951D2491-75D0-4421-9349-E26E7D6476DE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550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F5EEA9AE-9A0A-4378-AD02-C8458930F637}" type="datetimeFigureOut">
              <a:rPr lang="ko-KR" altLang="en-US" smtClean="0"/>
              <a:pPr/>
              <a:t>2024-04-01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B7846E49-3322-47ED-A539-DE48C0D565CE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03537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66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81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9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57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71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30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18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37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80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149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021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06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B7846E49-3322-47ED-A539-DE48C0D565C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45383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0739B2-6326-C3BB-D775-D2F13E20B2B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643086" y="0"/>
            <a:ext cx="7489371" cy="6858000"/>
          </a:xfrm>
          <a:prstGeom prst="parallelogram">
            <a:avLst>
              <a:gd name="adj" fmla="val 29022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00985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42624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4_캡션 있는 콘텐츠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82105951-093F-4DBA-87B8-6EA3AEB1F06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980510" y="0"/>
            <a:ext cx="5211490" cy="6858000"/>
          </a:xfrm>
          <a:custGeom>
            <a:gdLst>
              <a:gd name="connsiteX0" fmla="*/ 2670272 w 5211490"/>
              <a:gd name="connsiteY0" fmla="*/ 4667295 h 6858000"/>
              <a:gd name="connsiteX1" fmla="*/ 5211490 w 5211490"/>
              <a:gd name="connsiteY1" fmla="*/ 4667295 h 6858000"/>
              <a:gd name="connsiteX2" fmla="*/ 3940880 w 5211490"/>
              <a:gd name="connsiteY2" fmla="*/ 6858000 h 6858000"/>
              <a:gd name="connsiteX3" fmla="*/ 3940880 w 5211490"/>
              <a:gd name="connsiteY3" fmla="*/ 2396645 h 6858000"/>
              <a:gd name="connsiteX4" fmla="*/ 5211490 w 5211490"/>
              <a:gd name="connsiteY4" fmla="*/ 4587350 h 6858000"/>
              <a:gd name="connsiteX5" fmla="*/ 2670272 w 5211490"/>
              <a:gd name="connsiteY5" fmla="*/ 4587350 h 6858000"/>
              <a:gd name="connsiteX6" fmla="*/ 1336442 w 5211490"/>
              <a:gd name="connsiteY6" fmla="*/ 2343034 h 6858000"/>
              <a:gd name="connsiteX7" fmla="*/ 3877660 w 5211490"/>
              <a:gd name="connsiteY7" fmla="*/ 2343034 h 6858000"/>
              <a:gd name="connsiteX8" fmla="*/ 2607050 w 5211490"/>
              <a:gd name="connsiteY8" fmla="*/ 4533739 h 6858000"/>
              <a:gd name="connsiteX9" fmla="*/ 5211490 w 5211490"/>
              <a:gd name="connsiteY9" fmla="*/ 165700 h 6858000"/>
              <a:gd name="connsiteX10" fmla="*/ 5211490 w 5211490"/>
              <a:gd name="connsiteY10" fmla="*/ 4413971 h 6858000"/>
              <a:gd name="connsiteX11" fmla="*/ 3982992 w 5211490"/>
              <a:gd name="connsiteY11" fmla="*/ 2298842 h 6858000"/>
              <a:gd name="connsiteX12" fmla="*/ 2607050 w 5211490"/>
              <a:gd name="connsiteY12" fmla="*/ 63450 h 6858000"/>
              <a:gd name="connsiteX13" fmla="*/ 3877660 w 5211490"/>
              <a:gd name="connsiteY13" fmla="*/ 2254154 h 6858000"/>
              <a:gd name="connsiteX14" fmla="*/ 1336442 w 5211490"/>
              <a:gd name="connsiteY14" fmla="*/ 2254154 h 6858000"/>
              <a:gd name="connsiteX15" fmla="*/ 2670272 w 5211490"/>
              <a:gd name="connsiteY15" fmla="*/ 0 h 6858000"/>
              <a:gd name="connsiteX16" fmla="*/ 5211490 w 5211490"/>
              <a:gd name="connsiteY16" fmla="*/ 0 h 6858000"/>
              <a:gd name="connsiteX17" fmla="*/ 3940880 w 5211490"/>
              <a:gd name="connsiteY17" fmla="*/ 2190704 h 6858000"/>
              <a:gd name="connsiteX18" fmla="*/ 0 w 5211490"/>
              <a:gd name="connsiteY18" fmla="*/ 0 h 6858000"/>
              <a:gd name="connsiteX19" fmla="*/ 2541218 w 5211490"/>
              <a:gd name="connsiteY19" fmla="*/ 0 h 6858000"/>
              <a:gd name="connsiteX20" fmla="*/ 1270609 w 5211490"/>
              <a:gd name="connsiteY20" fmla="*/ 2190704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490" h="6858000">
                <a:moveTo>
                  <a:pt x="2670272" y="4667295"/>
                </a:moveTo>
                <a:lnTo>
                  <a:pt x="5211490" y="4667295"/>
                </a:lnTo>
                <a:lnTo>
                  <a:pt x="3940880" y="6858000"/>
                </a:lnTo>
                <a:close/>
                <a:moveTo>
                  <a:pt x="3940880" y="2396645"/>
                </a:moveTo>
                <a:lnTo>
                  <a:pt x="5211490" y="4587350"/>
                </a:lnTo>
                <a:lnTo>
                  <a:pt x="2670272" y="4587350"/>
                </a:lnTo>
                <a:close/>
                <a:moveTo>
                  <a:pt x="1336442" y="2343034"/>
                </a:moveTo>
                <a:lnTo>
                  <a:pt x="3877660" y="2343034"/>
                </a:lnTo>
                <a:lnTo>
                  <a:pt x="2607050" y="4533739"/>
                </a:lnTo>
                <a:close/>
                <a:moveTo>
                  <a:pt x="5211490" y="165700"/>
                </a:moveTo>
                <a:lnTo>
                  <a:pt x="5211490" y="4413971"/>
                </a:lnTo>
                <a:lnTo>
                  <a:pt x="3982992" y="2298842"/>
                </a:lnTo>
                <a:close/>
                <a:moveTo>
                  <a:pt x="2607050" y="63450"/>
                </a:moveTo>
                <a:lnTo>
                  <a:pt x="3877660" y="2254154"/>
                </a:lnTo>
                <a:lnTo>
                  <a:pt x="1336442" y="2254154"/>
                </a:lnTo>
                <a:close/>
                <a:moveTo>
                  <a:pt x="2670272" y="0"/>
                </a:moveTo>
                <a:lnTo>
                  <a:pt x="5211490" y="0"/>
                </a:lnTo>
                <a:lnTo>
                  <a:pt x="3940880" y="2190704"/>
                </a:lnTo>
                <a:close/>
                <a:moveTo>
                  <a:pt x="0" y="0"/>
                </a:moveTo>
                <a:lnTo>
                  <a:pt x="2541218" y="0"/>
                </a:lnTo>
                <a:lnTo>
                  <a:pt x="1270609" y="219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94146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6DD1D5-A09A-94C4-05DA-6BC4C6028B50}"/>
              </a:ext>
            </a:extLst>
          </p:cNvPr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201354-5680-F087-C7A2-C39D3D8D4AA6}"/>
              </a:ext>
            </a:extLst>
          </p:cNvPr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A48788E-E200-165C-6EB3-2A38DD0B73DC}"/>
              </a:ext>
            </a:extLst>
          </p:cNvPr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5A656820-D936-8002-19C7-BF77B43A756A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74A0AB7-CDCD-FC42-3B5D-7436731BF0F7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0D35FC2B-8ACF-36B1-1A50-CDC4636658D2}"/>
              </a:ext>
            </a:extLst>
          </p:cNvPr>
          <p:cNvSpPr txBox="1"/>
          <p:nvPr userDrawn="1"/>
        </p:nvSpPr>
        <p:spPr>
          <a:xfrm>
            <a:off x="1613193" y="5849287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C5465A28-8404-A01E-F527-DB995848ADB7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514EAB0-9CEC-C8AA-1548-0E774328820D}"/>
              </a:ext>
            </a:extLst>
          </p:cNvPr>
          <p:cNvGrpSpPr/>
          <p:nvPr userDrawn="1"/>
        </p:nvGrpSpPr>
        <p:grpSpPr>
          <a:xfrm>
            <a:off x="567159" y="5403426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B163A804-F515-2042-5661-385138A5730B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66509D5A-2092-A62B-DE6C-7B286C84B931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BE5CAC6-33E4-7B93-C7ED-3FF751ADDB5A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06DD9702-7A02-0855-AD17-E7BB6DCFB903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BC99E80E-DB66-16A7-69F1-221EF539DB23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B9F0365-859C-BEE2-BEC0-E87280E44E42}"/>
              </a:ext>
            </a:extLst>
          </p:cNvPr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4B969D2-2DDB-A74D-A0C3-C011FB072E2C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E1CEB4E3-AB9B-F8EB-BA46-56617EECE624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325CD53-F443-6B1E-0FAF-367CDD56E2CF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2510D05D-0ADD-90B2-C77A-1F7692E33FD7}"/>
              </a:ext>
            </a:extLst>
          </p:cNvPr>
          <p:cNvGrpSpPr/>
          <p:nvPr userDrawn="1"/>
        </p:nvGrpSpPr>
        <p:grpSpPr>
          <a:xfrm>
            <a:off x="627238" y="5458035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887A05E-DABE-454E-B58E-B29DA2CC7399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75D38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1C2CA8DE-71DE-1307-FCF0-1F0C39D73A84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36777606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E87BB5-F8FD-C2BB-40D6-189683895D4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6"/>
          <a:stretch>
            <a:fillRect/>
          </a:stretch>
        </p:blipFill>
        <p:spPr>
          <a:xfrm>
            <a:off x="19050" y="0"/>
            <a:ext cx="1144905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92F782-18F9-E702-818F-FA550179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7" r="-166"/>
          <a:stretch>
            <a:fillRect/>
          </a:stretch>
        </p:blipFill>
        <p:spPr>
          <a:xfrm flipH="1">
            <a:off x="10591800" y="0"/>
            <a:ext cx="160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476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C82AD369-D5FC-4070-BC71-064D8FC9F62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610063"/>
            <a:ext cx="9593277" cy="2645996"/>
          </a:xfrm>
          <a:custGeom>
            <a:gdLst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BD87E43-19A7-48AA-87E3-677FC5FEE8E9}"/>
              </a:ext>
            </a:extLst>
          </p:cNvPr>
          <p:cNvSpPr/>
          <p:nvPr userDrawn="1"/>
        </p:nvSpPr>
        <p:spPr>
          <a:xfrm>
            <a:off x="-1" y="1610063"/>
            <a:ext cx="1875635" cy="2389975"/>
          </a:xfrm>
          <a:prstGeom prst="rect">
            <a:avLst/>
          </a:prstGeom>
          <a:solidFill>
            <a:srgbClr val="0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lvl="0" algn="ctr"/>
            <a:endParaRPr 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C3DE683D-324F-4A44-B9B4-483B8FD1C70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3702F1BA-10D8-4331-BD4C-2706D1D9494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20281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FA69F2D-A6E0-414B-9364-1D41FF7D3B7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4225" y="117446"/>
            <a:ext cx="11914438" cy="5187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05FB4E29-9C56-45B9-A73A-BC7E2986D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/>
            <a:r>
              <a:rPr lang="en-US" altLang="ko-KR"/>
              <a:t>IMAGES AND CONTENTS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75681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32D298F-E7C9-BC05-851A-9AF2147A73F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6"/>
          <a:stretch>
            <a:fillRect/>
          </a:stretch>
        </p:blipFill>
        <p:spPr>
          <a:xfrm>
            <a:off x="19050" y="0"/>
            <a:ext cx="1144905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EA96C1-D7AE-CB58-C9B8-EC6C500D7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7" r="-166"/>
          <a:stretch>
            <a:fillRect/>
          </a:stretch>
        </p:blipFill>
        <p:spPr>
          <a:xfrm flipH="1">
            <a:off x="10591800" y="0"/>
            <a:ext cx="1600200" cy="6858000"/>
          </a:xfrm>
          <a:prstGeom prst="rect">
            <a:avLst/>
          </a:prstGeom>
        </p:spPr>
      </p:pic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A131F02-8560-4936-8196-7B5B3CDB11E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66227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C4D0155-DE74-4ED9-B57D-FCD563766CB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19434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FA1E3D6-DD27-4B94-BD57-3429E799CFE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613020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1CBE543A-EEDF-47EE-9E4B-8EEFE00C1C2B}"/>
              </a:ext>
            </a:extLst>
          </p:cNvPr>
          <p:cNvSpPr/>
          <p:nvPr userDrawn="1"/>
        </p:nvSpPr>
        <p:spPr>
          <a:xfrm>
            <a:off x="3613020" y="3887674"/>
            <a:ext cx="2124000" cy="504000"/>
          </a:xfrm>
          <a:prstGeom prst="rect">
            <a:avLst/>
          </a:prstGeom>
          <a:solidFill>
            <a:srgbClr val="0085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0180C7D7-E731-42FC-A240-C204839E739E}"/>
              </a:ext>
            </a:extLst>
          </p:cNvPr>
          <p:cNvSpPr/>
          <p:nvPr userDrawn="1"/>
        </p:nvSpPr>
        <p:spPr>
          <a:xfrm>
            <a:off x="6366227" y="3887674"/>
            <a:ext cx="2124000" cy="504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8F8CA96E-58DA-4D5C-9F73-719A9E293C0D}"/>
              </a:ext>
            </a:extLst>
          </p:cNvPr>
          <p:cNvSpPr/>
          <p:nvPr userDrawn="1"/>
        </p:nvSpPr>
        <p:spPr>
          <a:xfrm>
            <a:off x="9119434" y="3887674"/>
            <a:ext cx="2124000" cy="504000"/>
          </a:xfrm>
          <a:prstGeom prst="rect">
            <a:avLst/>
          </a:prstGeom>
          <a:solidFill>
            <a:srgbClr val="0085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1CC12A8B-343C-49CF-8E36-97ED170F977E}"/>
              </a:ext>
            </a:extLst>
          </p:cNvPr>
          <p:cNvSpPr/>
          <p:nvPr userDrawn="1"/>
        </p:nvSpPr>
        <p:spPr>
          <a:xfrm>
            <a:off x="3613020" y="4394066"/>
            <a:ext cx="2124000" cy="1512000"/>
          </a:xfrm>
          <a:custGeom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  <a:gd name="connsiteX5" fmla="*/ 0 w 1944000"/>
              <a:gd name="connsiteY5" fmla="*/ 0 h 1584176"/>
              <a:gd name="connsiteX6" fmla="*/ 0 w 1944000"/>
              <a:gd name="connsiteY6" fmla="*/ 0 h 1584176"/>
              <a:gd name="connsiteX7" fmla="*/ 0 w 1944000"/>
              <a:gd name="connsiteY7" fmla="*/ 0 h 15841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rgbClr val="00855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077046BC-04C7-4CFE-9D6B-78D51C62B0B1}"/>
              </a:ext>
            </a:extLst>
          </p:cNvPr>
          <p:cNvSpPr/>
          <p:nvPr userDrawn="1"/>
        </p:nvSpPr>
        <p:spPr>
          <a:xfrm>
            <a:off x="6366227" y="4394066"/>
            <a:ext cx="2124000" cy="1512000"/>
          </a:xfrm>
          <a:custGeom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  <a:gd name="connsiteX5" fmla="*/ 0 w 1944000"/>
              <a:gd name="connsiteY5" fmla="*/ 0 h 1584176"/>
              <a:gd name="connsiteX6" fmla="*/ 0 w 1944000"/>
              <a:gd name="connsiteY6" fmla="*/ 0 h 1584176"/>
              <a:gd name="connsiteX7" fmla="*/ 0 w 1944000"/>
              <a:gd name="connsiteY7" fmla="*/ 0 h 15841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13B85CA1-601A-4A68-A34B-A70AACBDC3E7}"/>
              </a:ext>
            </a:extLst>
          </p:cNvPr>
          <p:cNvSpPr/>
          <p:nvPr userDrawn="1"/>
        </p:nvSpPr>
        <p:spPr>
          <a:xfrm>
            <a:off x="9119434" y="4394066"/>
            <a:ext cx="2124000" cy="1512000"/>
          </a:xfrm>
          <a:custGeom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  <a:gd name="connsiteX5" fmla="*/ 0 w 1944000"/>
              <a:gd name="connsiteY5" fmla="*/ 0 h 1584176"/>
              <a:gd name="connsiteX6" fmla="*/ 0 w 1944000"/>
              <a:gd name="connsiteY6" fmla="*/ 0 h 1584176"/>
              <a:gd name="connsiteX7" fmla="*/ 0 w 1944000"/>
              <a:gd name="connsiteY7" fmla="*/ 0 h 15841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rgbClr val="00855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5F117DB7-DDC6-469F-9F54-0F6E4D98DE57}"/>
              </a:ext>
            </a:extLst>
          </p:cNvPr>
          <p:cNvSpPr/>
          <p:nvPr userDrawn="1"/>
        </p:nvSpPr>
        <p:spPr>
          <a:xfrm>
            <a:off x="4423020" y="5632583"/>
            <a:ext cx="504000" cy="504000"/>
          </a:xfrm>
          <a:prstGeom prst="rect">
            <a:avLst/>
          </a:prstGeom>
          <a:solidFill>
            <a:srgbClr val="0085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48FCA12A-1A66-4221-827F-42C19D989A20}"/>
              </a:ext>
            </a:extLst>
          </p:cNvPr>
          <p:cNvSpPr/>
          <p:nvPr userDrawn="1"/>
        </p:nvSpPr>
        <p:spPr>
          <a:xfrm>
            <a:off x="7176227" y="5632583"/>
            <a:ext cx="504000" cy="504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254AA85F-5F94-400B-ADB5-87246B10685F}"/>
              </a:ext>
            </a:extLst>
          </p:cNvPr>
          <p:cNvSpPr/>
          <p:nvPr userDrawn="1"/>
        </p:nvSpPr>
        <p:spPr>
          <a:xfrm>
            <a:off x="9929434" y="5632583"/>
            <a:ext cx="504000" cy="504000"/>
          </a:xfrm>
          <a:prstGeom prst="rect">
            <a:avLst/>
          </a:prstGeom>
          <a:solidFill>
            <a:srgbClr val="0085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3274974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0" hasCustomPrompt="1"/>
          </p:nvPr>
        </p:nvSpPr>
        <p:spPr>
          <a:xfrm rot="10800000" flipV="1">
            <a:off x="-9624" y="-4763"/>
            <a:ext cx="7623587" cy="6867525"/>
          </a:xfrm>
          <a:custGeom>
            <a:gdLst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0 h 6867525"/>
              <a:gd name="connsiteX3" fmla="*/ 4797652 w 4802547"/>
              <a:gd name="connsiteY3" fmla="*/ 1695450 h 6867525"/>
              <a:gd name="connsiteX4" fmla="*/ 2729148 w 4802547"/>
              <a:gd name="connsiteY4" fmla="*/ 6867525 h 6867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547" h="6867525">
                <a:moveTo>
                  <a:pt x="2729148" y="6867525"/>
                </a:moveTo>
                <a:lnTo>
                  <a:pt x="0" y="0"/>
                </a:lnTo>
                <a:lnTo>
                  <a:pt x="4802547" y="0"/>
                </a:lnTo>
                <a:cubicBezTo>
                  <a:pt x="4800915" y="565150"/>
                  <a:pt x="4799284" y="1130300"/>
                  <a:pt x="4797652" y="1695450"/>
                </a:cubicBezTo>
                <a:lnTo>
                  <a:pt x="2729148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defPPr/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  <a:p>
            <a:pPr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  <a:solidFill>
            <a:srgbClr val="C00000"/>
          </a:solidFill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rgbClr val="008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lvl="0" algn="ctr"/>
              <a:endParaRPr lang="ko-KR" altLang="en-US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lvl="0"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  <a:gradFill>
            <a:gsLst>
              <a:gs pos="32000">
                <a:srgbClr val="00B0F0"/>
              </a:gs>
              <a:gs pos="70000">
                <a:srgbClr val="0070C0"/>
              </a:gs>
            </a:gsLst>
            <a:lin ang="18900000" scaled="1"/>
          </a:gradFill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rgbClr val="008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21265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gdLst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77416EA-3BC7-46F5-BA01-2ED4ACAA9D61}"/>
              </a:ext>
            </a:extLst>
          </p:cNvPr>
          <p:cNvSpPr/>
          <p:nvPr userDrawn="1"/>
        </p:nvSpPr>
        <p:spPr>
          <a:xfrm>
            <a:off x="0" y="451520"/>
            <a:ext cx="720000" cy="1782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rgbClr val="0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703333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23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C5CAE6CC-0777-410B-BE73-8A074C9199CF}"/>
              </a:ext>
            </a:extLst>
          </p:cNvPr>
          <p:cNvSpPr/>
          <p:nvPr userDrawn="1"/>
        </p:nvSpPr>
        <p:spPr>
          <a:xfrm>
            <a:off x="8096681" y="1"/>
            <a:ext cx="4095320" cy="6858000"/>
          </a:xfrm>
          <a:prstGeom prst="rect">
            <a:avLst/>
          </a:prstGeom>
          <a:solidFill>
            <a:srgbClr val="0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15" name="직각 삼각형 14">
            <a:extLst>
              <a:ext uri="{FF2B5EF4-FFF2-40B4-BE49-F238E27FC236}">
                <a16:creationId xmlns:a16="http://schemas.microsoft.com/office/drawing/2014/main" id="{27AB863B-2D74-4A53-A2E3-274C4C5FB816}"/>
              </a:ext>
            </a:extLst>
          </p:cNvPr>
          <p:cNvSpPr/>
          <p:nvPr userDrawn="1"/>
        </p:nvSpPr>
        <p:spPr>
          <a:xfrm rot="16200000">
            <a:off x="3327704" y="2089024"/>
            <a:ext cx="6858000" cy="2679952"/>
          </a:xfrm>
          <a:prstGeom prst="rtTriangle">
            <a:avLst/>
          </a:prstGeom>
          <a:solidFill>
            <a:srgbClr val="075D3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76FB581-D82A-4A07-BEDE-D963D08A73CA}"/>
              </a:ext>
            </a:extLst>
          </p:cNvPr>
          <p:cNvGrpSpPr/>
          <p:nvPr userDrawn="1"/>
        </p:nvGrpSpPr>
        <p:grpSpPr>
          <a:xfrm>
            <a:off x="5617029" y="0"/>
            <a:ext cx="6574971" cy="6858001"/>
            <a:chOff x="5617029" y="0"/>
            <a:chExt cx="6574971" cy="6858001"/>
          </a:xfrm>
          <a:solidFill>
            <a:schemeClr val="bg1"/>
          </a:solidFill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37C9B50-0D09-46C8-85D1-5A89A7E84EE9}"/>
                </a:ext>
              </a:extLst>
            </p:cNvPr>
            <p:cNvSpPr/>
            <p:nvPr userDrawn="1"/>
          </p:nvSpPr>
          <p:spPr>
            <a:xfrm>
              <a:off x="8297363" y="1"/>
              <a:ext cx="3894637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5" name="직각 삼각형 4">
              <a:extLst>
                <a:ext uri="{FF2B5EF4-FFF2-40B4-BE49-F238E27FC236}">
                  <a16:creationId xmlns:a16="http://schemas.microsoft.com/office/drawing/2014/main" id="{0CD561B9-7D36-45DD-BD33-82B9A6F8DBD2}"/>
                </a:ext>
              </a:extLst>
            </p:cNvPr>
            <p:cNvSpPr/>
            <p:nvPr userDrawn="1"/>
          </p:nvSpPr>
          <p:spPr>
            <a:xfrm rot="16200000">
              <a:off x="3528005" y="2089024"/>
              <a:ext cx="6858000" cy="26799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sp>
        <p:nvSpPr>
          <p:cNvPr id="13" name="Parallelogram 3">
            <a:extLst>
              <a:ext uri="{FF2B5EF4-FFF2-40B4-BE49-F238E27FC236}">
                <a16:creationId xmlns:a16="http://schemas.microsoft.com/office/drawing/2014/main" id="{011EAF74-627A-4689-B0B7-AB245EAA78D8}"/>
              </a:ext>
            </a:extLst>
          </p:cNvPr>
          <p:cNvSpPr/>
          <p:nvPr userDrawn="1"/>
        </p:nvSpPr>
        <p:spPr>
          <a:xfrm>
            <a:off x="-99321" y="542955"/>
            <a:ext cx="1724720" cy="2679887"/>
          </a:xfrm>
          <a:custGeom>
            <a:rect l="l" t="t" r="r" b="b"/>
            <a:pathLst>
              <a:path w="1293540" h="1944216">
                <a:moveTo>
                  <a:pt x="0" y="0"/>
                </a:moveTo>
                <a:lnTo>
                  <a:pt x="540405" y="0"/>
                </a:lnTo>
                <a:lnTo>
                  <a:pt x="611560" y="0"/>
                </a:lnTo>
                <a:lnTo>
                  <a:pt x="1293540" y="0"/>
                </a:lnTo>
                <a:lnTo>
                  <a:pt x="534507" y="1944216"/>
                </a:lnTo>
                <a:lnTo>
                  <a:pt x="0" y="1944216"/>
                </a:lnTo>
                <a:close/>
              </a:path>
            </a:pathLst>
          </a:custGeom>
          <a:solidFill>
            <a:srgbClr val="0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97363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/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819699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/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342036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/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64374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/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3659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slideLayout" Target="../slideLayouts/slideLayout12.xml" /><Relationship Id="rId11" Type="http://schemas.openxmlformats.org/officeDocument/2006/relationships/theme" Target="../theme/theme2.xml" /><Relationship Id="rId2" Type="http://schemas.openxmlformats.org/officeDocument/2006/relationships/slideLayout" Target="../slideLayouts/slideLayout4.xml" /><Relationship Id="rId3" Type="http://schemas.openxmlformats.org/officeDocument/2006/relationships/slideLayout" Target="../slideLayouts/slideLayout5.xml" /><Relationship Id="rId4" Type="http://schemas.openxmlformats.org/officeDocument/2006/relationships/slideLayout" Target="../slideLayouts/slideLayout6.xml" /><Relationship Id="rId5" Type="http://schemas.openxmlformats.org/officeDocument/2006/relationships/slideLayout" Target="../slideLayouts/slideLayout7.xml" /><Relationship Id="rId6" Type="http://schemas.openxmlformats.org/officeDocument/2006/relationships/slideLayout" Target="../slideLayouts/slideLayout8.xml" /><Relationship Id="rId7" Type="http://schemas.openxmlformats.org/officeDocument/2006/relationships/slideLayout" Target="../slideLayouts/slideLayout9.xml" /><Relationship Id="rId8" Type="http://schemas.openxmlformats.org/officeDocument/2006/relationships/slideLayout" Target="../slideLayouts/slideLayout10.xml" /><Relationship Id="rId9" Type="http://schemas.openxmlformats.org/officeDocument/2006/relationships/slideLayout" Target="../slideLayouts/slideLayout1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ransition/>
  <p:timing/>
  <p:txStyles>
    <p:titleStyle>
      <a:defPPr/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93" r:id="rId3"/>
    <p:sldLayoutId id="2147483691" r:id="rId4"/>
    <p:sldLayoutId id="2147483692" r:id="rId5"/>
    <p:sldLayoutId id="2147483699" r:id="rId6"/>
    <p:sldLayoutId id="2147483700" r:id="rId7"/>
    <p:sldLayoutId id="2147483705" r:id="rId8"/>
    <p:sldLayoutId id="2147483706" r:id="rId9"/>
    <p:sldLayoutId id="2147483712" r:id="rId10"/>
  </p:sldLayoutIdLst>
  <p:transition/>
  <p:timing/>
  <p:txStyles>
    <p:titleStyle>
      <a:defPPr/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Relationship Id="rId4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9.jpeg" /><Relationship Id="rId4" Type="http://schemas.openxmlformats.org/officeDocument/2006/relationships/image" Target="../media/image20.png" /><Relationship Id="rId5" Type="http://schemas.openxmlformats.org/officeDocument/2006/relationships/image" Target="../media/image21.jpeg" /><Relationship Id="rId6" Type="http://schemas.openxmlformats.org/officeDocument/2006/relationships/image" Target="../media/image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2.jpeg" /><Relationship Id="rId4" Type="http://schemas.openxmlformats.org/officeDocument/2006/relationships/image" Target="../media/image23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openxmlformats.org/officeDocument/2006/relationships/image" Target="../media/image2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29.png" /><Relationship Id="rId4" Type="http://schemas.microsoft.com/office/2007/relationships/hdphoto" Target="../media/image30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www.slidesppt.net/what-you-can-and-cannot-do-with-our-templates/" TargetMode="External" /><Relationship Id="rId3" Type="http://schemas.openxmlformats.org/officeDocument/2006/relationships/hyperlink" Target="https://www.slidesppt.net/frequently-asked-questions/" TargetMode="External" /><Relationship Id="rId4" Type="http://schemas.openxmlformats.org/officeDocument/2006/relationships/hyperlink" Target="https://www.slidesppt.net/tutorials-and-tips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4.png" /><Relationship Id="rId4" Type="http://schemas.openxmlformats.org/officeDocument/2006/relationships/image" Target="../media/image31.png" /><Relationship Id="rId5" Type="http://schemas.openxmlformats.org/officeDocument/2006/relationships/image" Target="../media/image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jpeg" /><Relationship Id="rId4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8.png" /><Relationship Id="rId4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Relationship Id="rId3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png" /><Relationship Id="rId4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1.jpeg" /><Relationship Id="rId3" Type="http://schemas.microsoft.com/office/2007/relationships/hdphoto" Target="../media/image12.wdp" /><Relationship Id="rId4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aralelogramo 2">
            <a:extLst>
              <a:ext uri="{FF2B5EF4-FFF2-40B4-BE49-F238E27FC236}">
                <a16:creationId xmlns:a16="http://schemas.microsoft.com/office/drawing/2014/main" id="{056D7A2A-6AEE-528C-322D-30BC15A57634}"/>
              </a:ext>
            </a:extLst>
          </p:cNvPr>
          <p:cNvSpPr/>
          <p:nvPr/>
        </p:nvSpPr>
        <p:spPr>
          <a:xfrm>
            <a:off x="6396265" y="0"/>
            <a:ext cx="5123542" cy="6858000"/>
          </a:xfrm>
          <a:prstGeom prst="parallelogram">
            <a:avLst>
              <a:gd name="adj" fmla="val 38636"/>
            </a:avLst>
          </a:prstGeom>
          <a:solidFill>
            <a:srgbClr val="0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C7044D78-3BE4-1CCD-99BE-3C1A8032454A}"/>
              </a:ext>
            </a:extLst>
          </p:cNvPr>
          <p:cNvSpPr/>
          <p:nvPr/>
        </p:nvSpPr>
        <p:spPr>
          <a:xfrm>
            <a:off x="7799941" y="1572530"/>
            <a:ext cx="3332516" cy="3848100"/>
          </a:xfrm>
          <a:prstGeom prst="parallelogram">
            <a:avLst>
              <a:gd name="adj" fmla="val 328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75ABC723-13F4-2617-1565-16691E8D17D8}"/>
              </a:ext>
            </a:extLst>
          </p:cNvPr>
          <p:cNvSpPr txBox="1"/>
          <p:nvPr/>
        </p:nvSpPr>
        <p:spPr>
          <a:xfrm>
            <a:off x="252185" y="1073459"/>
            <a:ext cx="4449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sz="1400" spc="1500">
                <a:solidFill>
                  <a:srgbClr val="075D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TEMPLATE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FCB32C7-EF9D-6983-DF81-E01C6C89BD4B}"/>
              </a:ext>
            </a:extLst>
          </p:cNvPr>
          <p:cNvCxnSpPr/>
          <p:nvPr/>
        </p:nvCxnSpPr>
        <p:spPr>
          <a:xfrm>
            <a:off x="2799171" y="4423236"/>
            <a:ext cx="1239429" cy="0"/>
          </a:xfrm>
          <a:prstGeom prst="line">
            <a:avLst/>
          </a:prstGeom>
          <a:ln w="28575">
            <a:solidFill>
              <a:srgbClr val="363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8E88455-1B7E-D4A4-4465-633C2CADFE28}"/>
              </a:ext>
            </a:extLst>
          </p:cNvPr>
          <p:cNvCxnSpPr/>
          <p:nvPr/>
        </p:nvCxnSpPr>
        <p:spPr>
          <a:xfrm>
            <a:off x="292100" y="4429898"/>
            <a:ext cx="1550042" cy="0"/>
          </a:xfrm>
          <a:prstGeom prst="line">
            <a:avLst/>
          </a:prstGeom>
          <a:ln w="28575">
            <a:solidFill>
              <a:srgbClr val="363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áfico 10">
            <a:extLst>
              <a:ext uri="{FF2B5EF4-FFF2-40B4-BE49-F238E27FC236}">
                <a16:creationId xmlns:a16="http://schemas.microsoft.com/office/drawing/2014/main" id="{C9F20DA4-52B6-22A7-DB63-6DF4E25E1365}"/>
              </a:ext>
            </a:extLst>
          </p:cNvPr>
          <p:cNvGrpSpPr/>
          <p:nvPr/>
        </p:nvGrpSpPr>
        <p:grpSpPr>
          <a:xfrm>
            <a:off x="1962239" y="4075791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D36A3DD4-9D66-F059-CB6E-4FBDC71BB5D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75D38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r>
                <a:rPr lang="es-MX" sz="1400"/>
                <a:t>-</a:t>
              </a:r>
              <a:endParaRPr lang="es-PE" sz="140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13205C5-C405-732F-3DE5-8026AB27C3DE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  <p:sp>
        <p:nvSpPr>
          <p:cNvPr id="16" name="TextBox 59">
            <a:extLst>
              <a:ext uri="{FF2B5EF4-FFF2-40B4-BE49-F238E27FC236}">
                <a16:creationId xmlns:a16="http://schemas.microsoft.com/office/drawing/2014/main" id="{0F59DA72-8C26-3C36-F8EA-1CF3569D3126}"/>
              </a:ext>
            </a:extLst>
          </p:cNvPr>
          <p:cNvSpPr txBox="1"/>
          <p:nvPr/>
        </p:nvSpPr>
        <p:spPr>
          <a:xfrm>
            <a:off x="1001884" y="4860909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200" spc="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66EF4D8-6050-1D9B-7318-BA3DD8758175}"/>
              </a:ext>
            </a:extLst>
          </p:cNvPr>
          <p:cNvGrpSpPr/>
          <p:nvPr/>
        </p:nvGrpSpPr>
        <p:grpSpPr>
          <a:xfrm>
            <a:off x="893038" y="5287667"/>
            <a:ext cx="2468122" cy="355392"/>
            <a:chOff x="359484" y="5996664"/>
            <a:chExt cx="4327937" cy="623192"/>
          </a:xfrm>
          <a:solidFill>
            <a:srgbClr val="075D38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57976521-BB2F-68B7-EF44-3516A2BD7610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19" name="Rounded Rectangle 8">
              <a:extLst>
                <a:ext uri="{FF2B5EF4-FFF2-40B4-BE49-F238E27FC236}">
                  <a16:creationId xmlns:a16="http://schemas.microsoft.com/office/drawing/2014/main" id="{AF9CEB8E-8728-1C18-7172-D77AABF23F65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067A0E9E-2F26-2BD1-089D-365247CFB8BE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47C3A027-99B4-1879-BA4A-58B0AE688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52EBB3CA-58D7-1B95-9F9B-4A5294D02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</p:grp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2D6B3D56-3758-A519-F966-68254D408FA0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r="13620"/>
          <a:stretch>
            <a:fillRect/>
          </a:stretch>
        </p:blipFill>
        <p:spPr/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ADB1C04-667F-6860-7150-6767A9D94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0" y="1073458"/>
            <a:ext cx="5308080" cy="5784541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32410B34-861B-3CAC-4F87-CBFF1A002C1C}"/>
              </a:ext>
            </a:extLst>
          </p:cNvPr>
          <p:cNvSpPr txBox="1"/>
          <p:nvPr/>
        </p:nvSpPr>
        <p:spPr>
          <a:xfrm>
            <a:off x="234950" y="1598108"/>
            <a:ext cx="64516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72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r>
              <a:rPr lang="en-US" altLang="ko-KR" sz="72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72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2634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5">
            <a:extLst>
              <a:ext uri="{FF2B5EF4-FFF2-40B4-BE49-F238E27FC236}">
                <a16:creationId xmlns:a16="http://schemas.microsoft.com/office/drawing/2014/main" id="{CD89D874-AFA5-58CA-DF98-7CBDF1AD4DC1}"/>
              </a:ext>
            </a:extLst>
          </p:cNvPr>
          <p:cNvGrpSpPr/>
          <p:nvPr/>
        </p:nvGrpSpPr>
        <p:grpSpPr>
          <a:xfrm>
            <a:off x="1044717" y="2849243"/>
            <a:ext cx="2210783" cy="1629041"/>
            <a:chOff x="739860" y="2410652"/>
            <a:chExt cx="1954451" cy="1440160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95E83549-8900-202F-8625-368881E350CD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rgbClr val="075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A83CC06-B135-9595-6509-EA05F10571CD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1B094536-50CD-D50C-FAF5-037E22C2AFBE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rgbClr val="075D38"/>
              </a:solidFill>
              <a:ln>
                <a:solidFill>
                  <a:srgbClr val="075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D4687752-48C0-A6F3-E522-8734E05B1D4E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/>
              </a:lstStyle>
              <a:p>
                <a:pPr algn="ctr"/>
                <a:r>
                  <a:rPr lang="en-US" altLang="ko-KR" sz="16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27C27A58-CC74-0EDF-64A5-774BAFD3A571}"/>
              </a:ext>
            </a:extLst>
          </p:cNvPr>
          <p:cNvGrpSpPr/>
          <p:nvPr/>
        </p:nvGrpSpPr>
        <p:grpSpPr>
          <a:xfrm>
            <a:off x="2954768" y="4274545"/>
            <a:ext cx="2210783" cy="1629041"/>
            <a:chOff x="2046240" y="3706797"/>
            <a:chExt cx="1954451" cy="1440160"/>
          </a:xfrm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5FEBBF9F-ADA7-0C3B-F479-172BB73FD6ED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rgbClr val="075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549F0EF9-70F8-E35C-8B15-360419397B25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CCD2F2E7-DA42-DE9E-0292-890874D290BA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rgbClr val="075D38"/>
              </a:solidFill>
              <a:ln>
                <a:solidFill>
                  <a:srgbClr val="075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400FB693-F32E-BB1E-F964-2E56F731F1F3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/>
              </a:lstStyle>
              <a:p>
                <a:pPr algn="ctr"/>
                <a:r>
                  <a:rPr lang="en-US" altLang="ko-KR" sz="16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C4C9681C-22ED-E51E-DA40-CF31533AF8BE}"/>
              </a:ext>
            </a:extLst>
          </p:cNvPr>
          <p:cNvGrpSpPr/>
          <p:nvPr/>
        </p:nvGrpSpPr>
        <p:grpSpPr>
          <a:xfrm>
            <a:off x="4864819" y="2849243"/>
            <a:ext cx="2210783" cy="1629041"/>
            <a:chOff x="3352620" y="2401127"/>
            <a:chExt cx="1954451" cy="14401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E67B34B0-4C07-3B52-07D0-6A5374981B1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90178553-8F6E-77BF-7CA1-BAC17147EB39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A0640A86-BA43-64C5-FEFD-0FF39A6BCB37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EFF1F750-5415-7605-A255-5D24B4BB5EDB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ctr">
                <a:spAutoFit/>
              </a:bodyPr>
              <a:lstStyle>
                <a:defPPr/>
              </a:lstStyle>
              <a:p>
                <a:pPr algn="ctr"/>
                <a:r>
                  <a:rPr lang="en-US" altLang="ko-KR" sz="1600" b="1">
                    <a:solidFill>
                      <a:srgbClr val="075D38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>
                  <a:solidFill>
                    <a:srgbClr val="075D38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A29DD594-E84C-2359-CD4C-8AF1F02CDE4A}"/>
              </a:ext>
            </a:extLst>
          </p:cNvPr>
          <p:cNvGrpSpPr/>
          <p:nvPr/>
        </p:nvGrpSpPr>
        <p:grpSpPr>
          <a:xfrm>
            <a:off x="6774870" y="4274545"/>
            <a:ext cx="2210783" cy="1629041"/>
            <a:chOff x="4660581" y="3691532"/>
            <a:chExt cx="1954451" cy="144016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4D6EC07-A37E-8A06-5A35-8577E6791235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5D3EAD-7DF5-A208-2A87-8DC0AAB905A7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EB887F-6131-4490-B594-1A6367BFF929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72609D63-3897-A28A-FA71-F7EA883190D3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/>
              </a:lstStyle>
              <a:p>
                <a:pPr algn="ctr"/>
                <a:r>
                  <a:rPr lang="en-US" altLang="ko-KR" sz="1600" b="1">
                    <a:solidFill>
                      <a:srgbClr val="075D38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>
                  <a:solidFill>
                    <a:srgbClr val="075D38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F5674AC5-6BE3-5566-32B1-B097218FD814}"/>
              </a:ext>
            </a:extLst>
          </p:cNvPr>
          <p:cNvGrpSpPr/>
          <p:nvPr/>
        </p:nvGrpSpPr>
        <p:grpSpPr>
          <a:xfrm>
            <a:off x="8684922" y="2849243"/>
            <a:ext cx="2210783" cy="1629041"/>
            <a:chOff x="5919682" y="2391602"/>
            <a:chExt cx="1954451" cy="1440160"/>
          </a:xfrm>
        </p:grpSpPr>
        <p:sp>
          <p:nvSpPr>
            <p:cNvPr id="23" name="Rounded Rectangle 21">
              <a:extLst>
                <a:ext uri="{FF2B5EF4-FFF2-40B4-BE49-F238E27FC236}">
                  <a16:creationId xmlns:a16="http://schemas.microsoft.com/office/drawing/2014/main" id="{431A97C4-EBAA-4693-388E-301A10A478B5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AA42BDC3-6BB3-BFA8-0C9B-230B8FA13B6D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E7B127E7-D3C0-5F2E-858A-7C35843BDD69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/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D388C00C-0B39-7BDD-EA03-29AC5453EDFF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/>
              </a:lstStyle>
              <a:p>
                <a:pPr algn="ctr"/>
                <a:r>
                  <a:rPr lang="en-US" altLang="ko-KR" sz="1600" b="1">
                    <a:solidFill>
                      <a:srgbClr val="075D38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>
                  <a:solidFill>
                    <a:srgbClr val="075D38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7" name="TextBox 27">
            <a:extLst>
              <a:ext uri="{FF2B5EF4-FFF2-40B4-BE49-F238E27FC236}">
                <a16:creationId xmlns:a16="http://schemas.microsoft.com/office/drawing/2014/main" id="{D5AFC7E4-B5EA-8A28-6C01-E908D56208A0}"/>
              </a:ext>
            </a:extLst>
          </p:cNvPr>
          <p:cNvSpPr txBox="1"/>
          <p:nvPr/>
        </p:nvSpPr>
        <p:spPr>
          <a:xfrm>
            <a:off x="1696698" y="367130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Your </a:t>
            </a:r>
          </a:p>
          <a:p>
            <a:pPr algn="ctr"/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Contents  Here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CA421B43-FFB0-C842-D489-78E232F76C64}"/>
              </a:ext>
            </a:extLst>
          </p:cNvPr>
          <p:cNvSpPr txBox="1"/>
          <p:nvPr/>
        </p:nvSpPr>
        <p:spPr>
          <a:xfrm>
            <a:off x="5542275" y="367130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Your </a:t>
            </a:r>
          </a:p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Contents  Here</a:t>
            </a:r>
            <a:endParaRPr lang="en-US" altLang="ko-KR" sz="1200">
              <a:solidFill>
                <a:schemeClr val="bg1"/>
              </a:solidFill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B6B44DCA-6E8D-3394-2CC7-03A103C85822}"/>
              </a:ext>
            </a:extLst>
          </p:cNvPr>
          <p:cNvSpPr txBox="1"/>
          <p:nvPr/>
        </p:nvSpPr>
        <p:spPr>
          <a:xfrm>
            <a:off x="9358035" y="367130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Your </a:t>
            </a:r>
          </a:p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Contents  Here</a:t>
            </a:r>
            <a:endParaRPr lang="en-US" altLang="ko-KR" sz="1200">
              <a:solidFill>
                <a:schemeClr val="bg1"/>
              </a:solidFill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703EAD03-128B-8A41-630D-52478C9D99C5}"/>
              </a:ext>
            </a:extLst>
          </p:cNvPr>
          <p:cNvSpPr txBox="1"/>
          <p:nvPr/>
        </p:nvSpPr>
        <p:spPr>
          <a:xfrm>
            <a:off x="3603005" y="512673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Your </a:t>
            </a:r>
          </a:p>
          <a:p>
            <a:pPr algn="ctr"/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Contents  Here</a:t>
            </a:r>
            <a:endParaRPr lang="en-US" altLang="ko-K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CD279483-052A-5276-F7DC-3AF359067AA1}"/>
              </a:ext>
            </a:extLst>
          </p:cNvPr>
          <p:cNvSpPr txBox="1"/>
          <p:nvPr/>
        </p:nvSpPr>
        <p:spPr>
          <a:xfrm>
            <a:off x="7438641" y="512673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Your </a:t>
            </a:r>
          </a:p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Contents  Here</a:t>
            </a:r>
            <a:endParaRPr lang="en-US" altLang="ko-KR" sz="1200">
              <a:solidFill>
                <a:schemeClr val="bg1"/>
              </a:solidFill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27662E47-72F3-6E50-F0B7-2CBF2AF2E800}"/>
              </a:ext>
            </a:extLst>
          </p:cNvPr>
          <p:cNvSpPr/>
          <p:nvPr/>
        </p:nvSpPr>
        <p:spPr>
          <a:xfrm>
            <a:off x="2199428" y="3189247"/>
            <a:ext cx="476152" cy="280084"/>
          </a:xfrm>
          <a:custGeom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0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9C3BF3C4-FDAB-9B4A-166B-9933E7B3BAF3}"/>
              </a:ext>
            </a:extLst>
          </p:cNvPr>
          <p:cNvSpPr/>
          <p:nvPr/>
        </p:nvSpPr>
        <p:spPr>
          <a:xfrm>
            <a:off x="9827300" y="3173093"/>
            <a:ext cx="580778" cy="374290"/>
          </a:xfrm>
          <a:custGeom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21C4D2B5-51BA-37F2-E204-BC18233E01AC}"/>
              </a:ext>
            </a:extLst>
          </p:cNvPr>
          <p:cNvSpPr/>
          <p:nvPr/>
        </p:nvSpPr>
        <p:spPr>
          <a:xfrm>
            <a:off x="4138910" y="4623798"/>
            <a:ext cx="447121" cy="441114"/>
          </a:xfrm>
          <a:custGeom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0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Teardrop 17">
            <a:extLst>
              <a:ext uri="{FF2B5EF4-FFF2-40B4-BE49-F238E27FC236}">
                <a16:creationId xmlns:a16="http://schemas.microsoft.com/office/drawing/2014/main" id="{26F3C572-411A-6AF9-7E77-9B93AE8939E1}"/>
              </a:ext>
            </a:extLst>
          </p:cNvPr>
          <p:cNvSpPr/>
          <p:nvPr/>
        </p:nvSpPr>
        <p:spPr>
          <a:xfrm rot="18900000">
            <a:off x="6047178" y="3132158"/>
            <a:ext cx="426730" cy="433435"/>
          </a:xfrm>
          <a:custGeom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7207891F-2965-924E-63EC-A5F9BA08DBF3}"/>
              </a:ext>
            </a:extLst>
          </p:cNvPr>
          <p:cNvSpPr/>
          <p:nvPr/>
        </p:nvSpPr>
        <p:spPr>
          <a:xfrm>
            <a:off x="7959012" y="4525777"/>
            <a:ext cx="464186" cy="466931"/>
          </a:xfrm>
          <a:custGeom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94D3F778-D51F-0AAE-655E-FE16A5B306BF}"/>
              </a:ext>
            </a:extLst>
          </p:cNvPr>
          <p:cNvSpPr txBox="1"/>
          <p:nvPr/>
        </p:nvSpPr>
        <p:spPr>
          <a:xfrm>
            <a:off x="281955" y="214439"/>
            <a:ext cx="571879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WHEATER IN</a:t>
            </a:r>
          </a:p>
          <a:p>
            <a:pPr/>
            <a:r>
              <a:rPr lang="en-US" altLang="ko-KR" sz="54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1B606D9-EDD1-3A77-92C3-D4CAF28B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39" y="146085"/>
            <a:ext cx="2056288" cy="20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2969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 descr="Free Black Men White Lady photo and picture">
            <a:extLst>
              <a:ext uri="{FF2B5EF4-FFF2-40B4-BE49-F238E27FC236}">
                <a16:creationId xmlns:a16="http://schemas.microsoft.com/office/drawing/2014/main" id="{43EE09AF-7372-42E4-CD76-208B61F6E0AD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Marcador de posición de imagen 3">
            <a:extLst>
              <a:ext uri="{FF2B5EF4-FFF2-40B4-BE49-F238E27FC236}">
                <a16:creationId xmlns:a16="http://schemas.microsoft.com/office/drawing/2014/main" id="{FDBD42BC-E1ED-4CAD-FEFE-EE68245A2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92" r="89821" b="5292"/>
          <a:stretch>
            <a:fillRect/>
          </a:stretch>
        </p:blipFill>
        <p:spPr>
          <a:xfrm>
            <a:off x="10972800" y="0"/>
            <a:ext cx="124103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자유형: 도형 39">
            <a:extLst>
              <a:ext uri="{FF2B5EF4-FFF2-40B4-BE49-F238E27FC236}">
                <a16:creationId xmlns:a16="http://schemas.microsoft.com/office/drawing/2014/main" id="{85898AC9-2953-B1DE-BE61-C41198A36F99}"/>
              </a:ext>
            </a:extLst>
          </p:cNvPr>
          <p:cNvSpPr/>
          <p:nvPr/>
        </p:nvSpPr>
        <p:spPr>
          <a:xfrm>
            <a:off x="4797056" y="0"/>
            <a:ext cx="7413994" cy="6155267"/>
          </a:xfrm>
          <a:custGeom>
            <a:gdLst>
              <a:gd name="connsiteX0" fmla="*/ 941173 w 8026415"/>
              <a:gd name="connsiteY0" fmla="*/ 5654392 h 6663713"/>
              <a:gd name="connsiteX1" fmla="*/ 900483 w 8026415"/>
              <a:gd name="connsiteY1" fmla="*/ 5688697 h 6663713"/>
              <a:gd name="connsiteX2" fmla="*/ 885658 w 8026415"/>
              <a:gd name="connsiteY2" fmla="*/ 5700223 h 6663713"/>
              <a:gd name="connsiteX3" fmla="*/ 885892 w 8026415"/>
              <a:gd name="connsiteY3" fmla="*/ 5696206 h 6663713"/>
              <a:gd name="connsiteX4" fmla="*/ 887974 w 8026415"/>
              <a:gd name="connsiteY4" fmla="*/ 5694180 h 6663713"/>
              <a:gd name="connsiteX5" fmla="*/ 892532 w 8026415"/>
              <a:gd name="connsiteY5" fmla="*/ 5687809 h 6663713"/>
              <a:gd name="connsiteX6" fmla="*/ 886195 w 8026415"/>
              <a:gd name="connsiteY6" fmla="*/ 5690989 h 6663713"/>
              <a:gd name="connsiteX7" fmla="*/ 886251 w 8026415"/>
              <a:gd name="connsiteY7" fmla="*/ 5690021 h 6663713"/>
              <a:gd name="connsiteX8" fmla="*/ 896248 w 8026415"/>
              <a:gd name="connsiteY8" fmla="*/ 5682249 h 6663713"/>
              <a:gd name="connsiteX9" fmla="*/ 941173 w 8026415"/>
              <a:gd name="connsiteY9" fmla="*/ 5654392 h 6663713"/>
              <a:gd name="connsiteX10" fmla="*/ 6314373 w 8026415"/>
              <a:gd name="connsiteY10" fmla="*/ 5423453 h 6663713"/>
              <a:gd name="connsiteX11" fmla="*/ 6293047 w 8026415"/>
              <a:gd name="connsiteY11" fmla="*/ 5427510 h 6663713"/>
              <a:gd name="connsiteX12" fmla="*/ 6279496 w 8026415"/>
              <a:gd name="connsiteY12" fmla="*/ 5429742 h 6663713"/>
              <a:gd name="connsiteX13" fmla="*/ 6302242 w 8026415"/>
              <a:gd name="connsiteY13" fmla="*/ 5439154 h 6663713"/>
              <a:gd name="connsiteX14" fmla="*/ 6333112 w 8026415"/>
              <a:gd name="connsiteY14" fmla="*/ 5442155 h 6663713"/>
              <a:gd name="connsiteX15" fmla="*/ 6348767 w 8026415"/>
              <a:gd name="connsiteY15" fmla="*/ 5438099 h 6663713"/>
              <a:gd name="connsiteX16" fmla="*/ 6333766 w 8026415"/>
              <a:gd name="connsiteY16" fmla="*/ 5425964 h 6663713"/>
              <a:gd name="connsiteX17" fmla="*/ 6314373 w 8026415"/>
              <a:gd name="connsiteY17" fmla="*/ 5423453 h 6663713"/>
              <a:gd name="connsiteX18" fmla="*/ 6420877 w 8026415"/>
              <a:gd name="connsiteY18" fmla="*/ 5398654 h 6663713"/>
              <a:gd name="connsiteX19" fmla="*/ 6419214 w 8026415"/>
              <a:gd name="connsiteY19" fmla="*/ 5401233 h 6663713"/>
              <a:gd name="connsiteX20" fmla="*/ 6422938 w 8026415"/>
              <a:gd name="connsiteY20" fmla="*/ 5401488 h 6663713"/>
              <a:gd name="connsiteX21" fmla="*/ 6793539 w 8026415"/>
              <a:gd name="connsiteY21" fmla="*/ 5298429 h 6663713"/>
              <a:gd name="connsiteX22" fmla="*/ 6775499 w 8026415"/>
              <a:gd name="connsiteY22" fmla="*/ 5307963 h 6663713"/>
              <a:gd name="connsiteX23" fmla="*/ 6721892 w 8026415"/>
              <a:gd name="connsiteY23" fmla="*/ 5312085 h 6663713"/>
              <a:gd name="connsiteX24" fmla="*/ 6573446 w 8026415"/>
              <a:gd name="connsiteY24" fmla="*/ 5336818 h 6663713"/>
              <a:gd name="connsiteX25" fmla="*/ 6544581 w 8026415"/>
              <a:gd name="connsiteY25" fmla="*/ 5398654 h 6663713"/>
              <a:gd name="connsiteX26" fmla="*/ 6531154 w 8026415"/>
              <a:gd name="connsiteY26" fmla="*/ 5418962 h 6663713"/>
              <a:gd name="connsiteX27" fmla="*/ 6548818 w 8026415"/>
              <a:gd name="connsiteY27" fmla="*/ 5419577 h 6663713"/>
              <a:gd name="connsiteX28" fmla="*/ 6585772 w 8026415"/>
              <a:gd name="connsiteY28" fmla="*/ 5425010 h 6663713"/>
              <a:gd name="connsiteX29" fmla="*/ 6598785 w 8026415"/>
              <a:gd name="connsiteY29" fmla="*/ 5424229 h 6663713"/>
              <a:gd name="connsiteX30" fmla="*/ 6613378 w 8026415"/>
              <a:gd name="connsiteY30" fmla="*/ 5408138 h 6663713"/>
              <a:gd name="connsiteX31" fmla="*/ 6614681 w 8026415"/>
              <a:gd name="connsiteY31" fmla="*/ 5402776 h 6663713"/>
              <a:gd name="connsiteX32" fmla="*/ 6626536 w 8026415"/>
              <a:gd name="connsiteY32" fmla="*/ 5398138 h 6663713"/>
              <a:gd name="connsiteX33" fmla="*/ 6628400 w 8026415"/>
              <a:gd name="connsiteY33" fmla="*/ 5399125 h 6663713"/>
              <a:gd name="connsiteX34" fmla="*/ 6632274 w 8026415"/>
              <a:gd name="connsiteY34" fmla="*/ 5397050 h 6663713"/>
              <a:gd name="connsiteX35" fmla="*/ 6668493 w 8026415"/>
              <a:gd name="connsiteY35" fmla="*/ 5397016 h 6663713"/>
              <a:gd name="connsiteX36" fmla="*/ 6688870 w 8026415"/>
              <a:gd name="connsiteY36" fmla="*/ 5403280 h 6663713"/>
              <a:gd name="connsiteX37" fmla="*/ 6693028 w 8026415"/>
              <a:gd name="connsiteY37" fmla="*/ 5398654 h 6663713"/>
              <a:gd name="connsiteX38" fmla="*/ 6742510 w 8026415"/>
              <a:gd name="connsiteY38" fmla="*/ 5390410 h 6663713"/>
              <a:gd name="connsiteX39" fmla="*/ 6816732 w 8026415"/>
              <a:gd name="connsiteY39" fmla="*/ 5328573 h 6663713"/>
              <a:gd name="connsiteX40" fmla="*/ 6793539 w 8026415"/>
              <a:gd name="connsiteY40" fmla="*/ 5298429 h 6663713"/>
              <a:gd name="connsiteX41" fmla="*/ 8026414 w 8026415"/>
              <a:gd name="connsiteY41" fmla="*/ 4939298 h 6663713"/>
              <a:gd name="connsiteX42" fmla="*/ 8026414 w 8026415"/>
              <a:gd name="connsiteY42" fmla="*/ 5146935 h 6663713"/>
              <a:gd name="connsiteX43" fmla="*/ 7975442 w 8026415"/>
              <a:gd name="connsiteY43" fmla="*/ 5167799 h 6663713"/>
              <a:gd name="connsiteX44" fmla="*/ 7777516 w 8026415"/>
              <a:gd name="connsiteY44" fmla="*/ 5233759 h 6663713"/>
              <a:gd name="connsiteX45" fmla="*/ 7633190 w 8026415"/>
              <a:gd name="connsiteY45" fmla="*/ 5250247 h 6663713"/>
              <a:gd name="connsiteX46" fmla="*/ 7682675 w 8026415"/>
              <a:gd name="connsiteY46" fmla="*/ 5192534 h 6663713"/>
              <a:gd name="connsiteX47" fmla="*/ 7942455 w 8026415"/>
              <a:gd name="connsiteY47" fmla="*/ 5052374 h 6663713"/>
              <a:gd name="connsiteX48" fmla="*/ 7996059 w 8026415"/>
              <a:gd name="connsiteY48" fmla="*/ 5002906 h 6663713"/>
              <a:gd name="connsiteX49" fmla="*/ 8003406 w 8026415"/>
              <a:gd name="connsiteY49" fmla="*/ 4956078 h 6663713"/>
              <a:gd name="connsiteX50" fmla="*/ 1335630 w 8026415"/>
              <a:gd name="connsiteY50" fmla="*/ 3756737 h 6663713"/>
              <a:gd name="connsiteX51" fmla="*/ 1324955 w 8026415"/>
              <a:gd name="connsiteY51" fmla="*/ 3767821 h 6663713"/>
              <a:gd name="connsiteX52" fmla="*/ 1291184 w 8026415"/>
              <a:gd name="connsiteY52" fmla="*/ 3784826 h 6663713"/>
              <a:gd name="connsiteX53" fmla="*/ 1281176 w 8026415"/>
              <a:gd name="connsiteY53" fmla="*/ 3790114 h 6663713"/>
              <a:gd name="connsiteX54" fmla="*/ 1250484 w 8026415"/>
              <a:gd name="connsiteY54" fmla="*/ 3811773 h 6663713"/>
              <a:gd name="connsiteX55" fmla="*/ 1205504 w 8026415"/>
              <a:gd name="connsiteY55" fmla="*/ 3845071 h 6663713"/>
              <a:gd name="connsiteX56" fmla="*/ 1218814 w 8026415"/>
              <a:gd name="connsiteY56" fmla="*/ 3826047 h 6663713"/>
              <a:gd name="connsiteX57" fmla="*/ 1288102 w 8026415"/>
              <a:gd name="connsiteY57" fmla="*/ 3780172 h 6663713"/>
              <a:gd name="connsiteX58" fmla="*/ 1335630 w 8026415"/>
              <a:gd name="connsiteY58" fmla="*/ 3756737 h 6663713"/>
              <a:gd name="connsiteX59" fmla="*/ 1447902 w 8026415"/>
              <a:gd name="connsiteY59" fmla="*/ 3305999 h 6663713"/>
              <a:gd name="connsiteX60" fmla="*/ 1433018 w 8026415"/>
              <a:gd name="connsiteY60" fmla="*/ 3316913 h 6663713"/>
              <a:gd name="connsiteX61" fmla="*/ 1428857 w 8026415"/>
              <a:gd name="connsiteY61" fmla="*/ 3319691 h 6663713"/>
              <a:gd name="connsiteX62" fmla="*/ 1430800 w 8026415"/>
              <a:gd name="connsiteY62" fmla="*/ 3317673 h 6663713"/>
              <a:gd name="connsiteX63" fmla="*/ 1339393 w 8026415"/>
              <a:gd name="connsiteY63" fmla="*/ 2806931 h 6663713"/>
              <a:gd name="connsiteX64" fmla="*/ 1336223 w 8026415"/>
              <a:gd name="connsiteY64" fmla="*/ 2809445 h 6663713"/>
              <a:gd name="connsiteX65" fmla="*/ 1332705 w 8026415"/>
              <a:gd name="connsiteY65" fmla="*/ 2811909 h 6663713"/>
              <a:gd name="connsiteX66" fmla="*/ 1332566 w 8026415"/>
              <a:gd name="connsiteY66" fmla="*/ 2811134 h 6663713"/>
              <a:gd name="connsiteX67" fmla="*/ 1333628 w 8026415"/>
              <a:gd name="connsiteY67" fmla="*/ 2810446 h 6663713"/>
              <a:gd name="connsiteX68" fmla="*/ 1576339 w 8026415"/>
              <a:gd name="connsiteY68" fmla="*/ 2639907 h 6663713"/>
              <a:gd name="connsiteX69" fmla="*/ 1575394 w 8026415"/>
              <a:gd name="connsiteY69" fmla="*/ 2641051 h 6663713"/>
              <a:gd name="connsiteX70" fmla="*/ 1575093 w 8026415"/>
              <a:gd name="connsiteY70" fmla="*/ 2641582 h 6663713"/>
              <a:gd name="connsiteX71" fmla="*/ 1572214 w 8026415"/>
              <a:gd name="connsiteY71" fmla="*/ 2643050 h 6663713"/>
              <a:gd name="connsiteX72" fmla="*/ 1575034 w 8026415"/>
              <a:gd name="connsiteY72" fmla="*/ 2640478 h 6663713"/>
              <a:gd name="connsiteX73" fmla="*/ 1576339 w 8026415"/>
              <a:gd name="connsiteY73" fmla="*/ 2639907 h 6663713"/>
              <a:gd name="connsiteX74" fmla="*/ 1675711 w 8026415"/>
              <a:gd name="connsiteY74" fmla="*/ 2594244 h 6663713"/>
              <a:gd name="connsiteX75" fmla="*/ 1675322 w 8026415"/>
              <a:gd name="connsiteY75" fmla="*/ 2594642 h 6663713"/>
              <a:gd name="connsiteX76" fmla="*/ 1671901 w 8026415"/>
              <a:gd name="connsiteY76" fmla="*/ 2596689 h 6663713"/>
              <a:gd name="connsiteX77" fmla="*/ 384100 w 8026415"/>
              <a:gd name="connsiteY77" fmla="*/ 1289449 h 6663713"/>
              <a:gd name="connsiteX78" fmla="*/ 345813 w 8026415"/>
              <a:gd name="connsiteY78" fmla="*/ 1326083 h 6663713"/>
              <a:gd name="connsiteX79" fmla="*/ 179754 w 8026415"/>
              <a:gd name="connsiteY79" fmla="*/ 1448845 h 6663713"/>
              <a:gd name="connsiteX80" fmla="*/ 129753 w 8026415"/>
              <a:gd name="connsiteY80" fmla="*/ 1488586 h 6663713"/>
              <a:gd name="connsiteX81" fmla="*/ 122023 w 8026415"/>
              <a:gd name="connsiteY81" fmla="*/ 1497078 h 6663713"/>
              <a:gd name="connsiteX82" fmla="*/ 120331 w 8026415"/>
              <a:gd name="connsiteY82" fmla="*/ 1501105 h 6663713"/>
              <a:gd name="connsiteX83" fmla="*/ 124014 w 8026415"/>
              <a:gd name="connsiteY83" fmla="*/ 1499771 h 6663713"/>
              <a:gd name="connsiteX84" fmla="*/ 136754 w 8026415"/>
              <a:gd name="connsiteY84" fmla="*/ 1491740 h 6663713"/>
              <a:gd name="connsiteX85" fmla="*/ 134398 w 8026415"/>
              <a:gd name="connsiteY85" fmla="*/ 1494869 h 6663713"/>
              <a:gd name="connsiteX86" fmla="*/ 105861 w 8026415"/>
              <a:gd name="connsiteY86" fmla="*/ 1515818 h 6663713"/>
              <a:gd name="connsiteX87" fmla="*/ 90445 w 8026415"/>
              <a:gd name="connsiteY87" fmla="*/ 1505009 h 6663713"/>
              <a:gd name="connsiteX88" fmla="*/ 87593 w 8026415"/>
              <a:gd name="connsiteY88" fmla="*/ 1500660 h 6663713"/>
              <a:gd name="connsiteX89" fmla="*/ 88172 w 8026415"/>
              <a:gd name="connsiteY89" fmla="*/ 1500238 h 6663713"/>
              <a:gd name="connsiteX90" fmla="*/ 117743 w 8026415"/>
              <a:gd name="connsiteY90" fmla="*/ 1484972 h 6663713"/>
              <a:gd name="connsiteX91" fmla="*/ 142560 w 8026415"/>
              <a:gd name="connsiteY91" fmla="*/ 1468013 h 6663713"/>
              <a:gd name="connsiteX92" fmla="*/ 175773 w 8026415"/>
              <a:gd name="connsiteY92" fmla="*/ 1443460 h 6663713"/>
              <a:gd name="connsiteX93" fmla="*/ 193887 w 8026415"/>
              <a:gd name="connsiteY93" fmla="*/ 1430068 h 6663713"/>
              <a:gd name="connsiteX94" fmla="*/ 228128 w 8026415"/>
              <a:gd name="connsiteY94" fmla="*/ 1400591 h 6663713"/>
              <a:gd name="connsiteX95" fmla="*/ 249925 w 8026415"/>
              <a:gd name="connsiteY95" fmla="*/ 1385864 h 6663713"/>
              <a:gd name="connsiteX96" fmla="*/ 303244 w 8026415"/>
              <a:gd name="connsiteY96" fmla="*/ 1350611 h 6663713"/>
              <a:gd name="connsiteX97" fmla="*/ 334100 w 8026415"/>
              <a:gd name="connsiteY97" fmla="*/ 1329188 h 6663713"/>
              <a:gd name="connsiteX98" fmla="*/ 342494 w 8026415"/>
              <a:gd name="connsiteY98" fmla="*/ 1321594 h 6663713"/>
              <a:gd name="connsiteX99" fmla="*/ 370032 w 8026415"/>
              <a:gd name="connsiteY99" fmla="*/ 1295683 h 6663713"/>
              <a:gd name="connsiteX100" fmla="*/ 384100 w 8026415"/>
              <a:gd name="connsiteY100" fmla="*/ 1289449 h 6663713"/>
              <a:gd name="connsiteX101" fmla="*/ 620567 w 8026415"/>
              <a:gd name="connsiteY101" fmla="*/ 1249292 h 6663713"/>
              <a:gd name="connsiteX102" fmla="*/ 619539 w 8026415"/>
              <a:gd name="connsiteY102" fmla="*/ 1254217 h 6663713"/>
              <a:gd name="connsiteX103" fmla="*/ 599068 w 8026415"/>
              <a:gd name="connsiteY103" fmla="*/ 1270739 h 6663713"/>
              <a:gd name="connsiteX104" fmla="*/ 583672 w 8026415"/>
              <a:gd name="connsiteY104" fmla="*/ 1275179 h 6663713"/>
              <a:gd name="connsiteX105" fmla="*/ 552816 w 8026415"/>
              <a:gd name="connsiteY105" fmla="*/ 1296601 h 6663713"/>
              <a:gd name="connsiteX106" fmla="*/ 516585 w 8026415"/>
              <a:gd name="connsiteY106" fmla="*/ 1323386 h 6663713"/>
              <a:gd name="connsiteX107" fmla="*/ 501489 w 8026415"/>
              <a:gd name="connsiteY107" fmla="*/ 1334547 h 6663713"/>
              <a:gd name="connsiteX108" fmla="*/ 481018 w 8026415"/>
              <a:gd name="connsiteY108" fmla="*/ 1351069 h 6663713"/>
              <a:gd name="connsiteX109" fmla="*/ 459219 w 8026415"/>
              <a:gd name="connsiteY109" fmla="*/ 1365796 h 6663713"/>
              <a:gd name="connsiteX110" fmla="*/ 447807 w 8026415"/>
              <a:gd name="connsiteY110" fmla="*/ 1375622 h 6663713"/>
              <a:gd name="connsiteX111" fmla="*/ 439777 w 8026415"/>
              <a:gd name="connsiteY111" fmla="*/ 1377393 h 6663713"/>
              <a:gd name="connsiteX112" fmla="*/ 424680 w 8026415"/>
              <a:gd name="connsiteY112" fmla="*/ 1388553 h 6663713"/>
              <a:gd name="connsiteX113" fmla="*/ 419969 w 8026415"/>
              <a:gd name="connsiteY113" fmla="*/ 1394812 h 6663713"/>
              <a:gd name="connsiteX114" fmla="*/ 414295 w 8026415"/>
              <a:gd name="connsiteY114" fmla="*/ 1393454 h 6663713"/>
              <a:gd name="connsiteX115" fmla="*/ 396180 w 8026415"/>
              <a:gd name="connsiteY115" fmla="*/ 1406846 h 6663713"/>
              <a:gd name="connsiteX116" fmla="*/ 391469 w 8026415"/>
              <a:gd name="connsiteY116" fmla="*/ 1413106 h 6663713"/>
              <a:gd name="connsiteX117" fmla="*/ 385795 w 8026415"/>
              <a:gd name="connsiteY117" fmla="*/ 1411748 h 6663713"/>
              <a:gd name="connsiteX118" fmla="*/ 383141 w 8026415"/>
              <a:gd name="connsiteY118" fmla="*/ 1413807 h 6663713"/>
              <a:gd name="connsiteX119" fmla="*/ 383417 w 8026415"/>
              <a:gd name="connsiteY119" fmla="*/ 1412485 h 6663713"/>
              <a:gd name="connsiteX120" fmla="*/ 384488 w 8026415"/>
              <a:gd name="connsiteY120" fmla="*/ 1401607 h 6663713"/>
              <a:gd name="connsiteX121" fmla="*/ 413697 w 8026415"/>
              <a:gd name="connsiteY121" fmla="*/ 1380013 h 6663713"/>
              <a:gd name="connsiteX122" fmla="*/ 465025 w 8026415"/>
              <a:gd name="connsiteY122" fmla="*/ 1342068 h 6663713"/>
              <a:gd name="connsiteX123" fmla="*/ 465689 w 8026415"/>
              <a:gd name="connsiteY123" fmla="*/ 1342967 h 6663713"/>
              <a:gd name="connsiteX124" fmla="*/ 415025 w 8026415"/>
              <a:gd name="connsiteY124" fmla="*/ 1381810 h 6663713"/>
              <a:gd name="connsiteX125" fmla="*/ 429093 w 8026415"/>
              <a:gd name="connsiteY125" fmla="*/ 1375574 h 6663713"/>
              <a:gd name="connsiteX126" fmla="*/ 521661 w 8026415"/>
              <a:gd name="connsiteY126" fmla="*/ 1311305 h 6663713"/>
              <a:gd name="connsiteX127" fmla="*/ 539777 w 8026415"/>
              <a:gd name="connsiteY127" fmla="*/ 1297913 h 6663713"/>
              <a:gd name="connsiteX128" fmla="*/ 583008 w 8026415"/>
              <a:gd name="connsiteY128" fmla="*/ 1274280 h 6663713"/>
              <a:gd name="connsiteX129" fmla="*/ 610181 w 8026415"/>
              <a:gd name="connsiteY129" fmla="*/ 1254193 h 6663713"/>
              <a:gd name="connsiteX130" fmla="*/ 620567 w 8026415"/>
              <a:gd name="connsiteY130" fmla="*/ 1249292 h 6663713"/>
              <a:gd name="connsiteX131" fmla="*/ 275195 w 8026415"/>
              <a:gd name="connsiteY131" fmla="*/ 0 h 6663713"/>
              <a:gd name="connsiteX132" fmla="*/ 8026415 w 8026415"/>
              <a:gd name="connsiteY132" fmla="*/ 0 h 6663713"/>
              <a:gd name="connsiteX133" fmla="*/ 8026414 w 8026415"/>
              <a:gd name="connsiteY133" fmla="*/ 4807317 h 6663713"/>
              <a:gd name="connsiteX134" fmla="*/ 8012554 w 8026415"/>
              <a:gd name="connsiteY134" fmla="*/ 4825642 h 6663713"/>
              <a:gd name="connsiteX135" fmla="*/ 7942455 w 8026415"/>
              <a:gd name="connsiteY135" fmla="*/ 4924580 h 6663713"/>
              <a:gd name="connsiteX136" fmla="*/ 7826993 w 8026415"/>
              <a:gd name="connsiteY136" fmla="*/ 5023517 h 6663713"/>
              <a:gd name="connsiteX137" fmla="*/ 7464128 w 8026415"/>
              <a:gd name="connsiteY137" fmla="*/ 5274980 h 6663713"/>
              <a:gd name="connsiteX138" fmla="*/ 7336298 w 8026415"/>
              <a:gd name="connsiteY138" fmla="*/ 5258491 h 6663713"/>
              <a:gd name="connsiteX139" fmla="*/ 7245580 w 8026415"/>
              <a:gd name="connsiteY139" fmla="*/ 5209023 h 6663713"/>
              <a:gd name="connsiteX140" fmla="*/ 7171358 w 8026415"/>
              <a:gd name="connsiteY140" fmla="*/ 5242004 h 6663713"/>
              <a:gd name="connsiteX141" fmla="*/ 7138370 w 8026415"/>
              <a:gd name="connsiteY141" fmla="*/ 5258491 h 6663713"/>
              <a:gd name="connsiteX142" fmla="*/ 7018785 w 8026415"/>
              <a:gd name="connsiteY142" fmla="*/ 5340943 h 6663713"/>
              <a:gd name="connsiteX143" fmla="*/ 6977550 w 8026415"/>
              <a:gd name="connsiteY143" fmla="*/ 5369796 h 6663713"/>
              <a:gd name="connsiteX144" fmla="*/ 6877556 w 8026415"/>
              <a:gd name="connsiteY144" fmla="*/ 5409476 h 6663713"/>
              <a:gd name="connsiteX145" fmla="*/ 6860844 w 8026415"/>
              <a:gd name="connsiteY145" fmla="*/ 5415176 h 6663713"/>
              <a:gd name="connsiteX146" fmla="*/ 7228950 w 8026415"/>
              <a:gd name="connsiteY146" fmla="*/ 5413784 h 6663713"/>
              <a:gd name="connsiteX147" fmla="*/ 7300912 w 8026415"/>
              <a:gd name="connsiteY147" fmla="*/ 5415990 h 6663713"/>
              <a:gd name="connsiteX148" fmla="*/ 7344426 w 8026415"/>
              <a:gd name="connsiteY148" fmla="*/ 5444725 h 6663713"/>
              <a:gd name="connsiteX149" fmla="*/ 7304032 w 8026415"/>
              <a:gd name="connsiteY149" fmla="*/ 5468053 h 6663713"/>
              <a:gd name="connsiteX150" fmla="*/ 6973370 w 8026415"/>
              <a:gd name="connsiteY150" fmla="*/ 5507523 h 6663713"/>
              <a:gd name="connsiteX151" fmla="*/ 6503058 w 8026415"/>
              <a:gd name="connsiteY151" fmla="*/ 5526648 h 6663713"/>
              <a:gd name="connsiteX152" fmla="*/ 6465084 w 8026415"/>
              <a:gd name="connsiteY152" fmla="*/ 5525010 h 6663713"/>
              <a:gd name="connsiteX153" fmla="*/ 6447804 w 8026415"/>
              <a:gd name="connsiteY153" fmla="*/ 5541725 h 6663713"/>
              <a:gd name="connsiteX154" fmla="*/ 6464510 w 8026415"/>
              <a:gd name="connsiteY154" fmla="*/ 5559008 h 6663713"/>
              <a:gd name="connsiteX155" fmla="*/ 6766929 w 8026415"/>
              <a:gd name="connsiteY155" fmla="*/ 5593083 h 6663713"/>
              <a:gd name="connsiteX156" fmla="*/ 6789755 w 8026415"/>
              <a:gd name="connsiteY156" fmla="*/ 5603469 h 6663713"/>
              <a:gd name="connsiteX157" fmla="*/ 6782284 w 8026415"/>
              <a:gd name="connsiteY157" fmla="*/ 5631350 h 6663713"/>
              <a:gd name="connsiteX158" fmla="*/ 6678673 w 8026415"/>
              <a:gd name="connsiteY158" fmla="*/ 5667622 h 6663713"/>
              <a:gd name="connsiteX159" fmla="*/ 6604004 w 8026415"/>
              <a:gd name="connsiteY159" fmla="*/ 5707378 h 6663713"/>
              <a:gd name="connsiteX160" fmla="*/ 6532534 w 8026415"/>
              <a:gd name="connsiteY160" fmla="*/ 5735187 h 6663713"/>
              <a:gd name="connsiteX161" fmla="*/ 6346659 w 8026415"/>
              <a:gd name="connsiteY161" fmla="*/ 5728074 h 6663713"/>
              <a:gd name="connsiteX162" fmla="*/ 6020839 w 8026415"/>
              <a:gd name="connsiteY162" fmla="*/ 5717611 h 6663713"/>
              <a:gd name="connsiteX163" fmla="*/ 6200519 w 8026415"/>
              <a:gd name="connsiteY163" fmla="*/ 5795639 h 6663713"/>
              <a:gd name="connsiteX164" fmla="*/ 6384549 w 8026415"/>
              <a:gd name="connsiteY164" fmla="*/ 5793722 h 6663713"/>
              <a:gd name="connsiteX165" fmla="*/ 6426215 w 8026415"/>
              <a:gd name="connsiteY165" fmla="*/ 5813426 h 6663713"/>
              <a:gd name="connsiteX166" fmla="*/ 6241900 w 8026415"/>
              <a:gd name="connsiteY166" fmla="*/ 5832340 h 6663713"/>
              <a:gd name="connsiteX167" fmla="*/ 6310372 w 8026415"/>
              <a:gd name="connsiteY167" fmla="*/ 5863496 h 6663713"/>
              <a:gd name="connsiteX168" fmla="*/ 6363491 w 8026415"/>
              <a:gd name="connsiteY168" fmla="*/ 5856383 h 6663713"/>
              <a:gd name="connsiteX169" fmla="*/ 6398260 w 8026415"/>
              <a:gd name="connsiteY169" fmla="*/ 5869970 h 6663713"/>
              <a:gd name="connsiteX170" fmla="*/ 6377776 w 8026415"/>
              <a:gd name="connsiteY170" fmla="*/ 5898633 h 6663713"/>
              <a:gd name="connsiteX171" fmla="*/ 6589886 w 8026415"/>
              <a:gd name="connsiteY171" fmla="*/ 5951199 h 6663713"/>
              <a:gd name="connsiteX172" fmla="*/ 6820836 w 8026415"/>
              <a:gd name="connsiteY172" fmla="*/ 6013081 h 6663713"/>
              <a:gd name="connsiteX173" fmla="*/ 6240096 w 8026415"/>
              <a:gd name="connsiteY173" fmla="*/ 5998348 h 6663713"/>
              <a:gd name="connsiteX174" fmla="*/ 6274578 w 8026415"/>
              <a:gd name="connsiteY174" fmla="*/ 6028932 h 6663713"/>
              <a:gd name="connsiteX175" fmla="*/ 6224374 w 8026415"/>
              <a:gd name="connsiteY175" fmla="*/ 6041094 h 6663713"/>
              <a:gd name="connsiteX176" fmla="*/ 5967315 w 8026415"/>
              <a:gd name="connsiteY176" fmla="*/ 6044789 h 6663713"/>
              <a:gd name="connsiteX177" fmla="*/ 5766088 w 8026415"/>
              <a:gd name="connsiteY177" fmla="*/ 5999408 h 6663713"/>
              <a:gd name="connsiteX178" fmla="*/ 5628279 w 8026415"/>
              <a:gd name="connsiteY178" fmla="*/ 5988094 h 6663713"/>
              <a:gd name="connsiteX179" fmla="*/ 5494166 w 8026415"/>
              <a:gd name="connsiteY179" fmla="*/ 5994850 h 6663713"/>
              <a:gd name="connsiteX180" fmla="*/ 5453774 w 8026415"/>
              <a:gd name="connsiteY180" fmla="*/ 6018179 h 6663713"/>
              <a:gd name="connsiteX181" fmla="*/ 5492446 w 8026415"/>
              <a:gd name="connsiteY181" fmla="*/ 6096843 h 6663713"/>
              <a:gd name="connsiteX182" fmla="*/ 5545276 w 8026415"/>
              <a:gd name="connsiteY182" fmla="*/ 6106732 h 6663713"/>
              <a:gd name="connsiteX183" fmla="*/ 5660958 w 8026415"/>
              <a:gd name="connsiteY183" fmla="*/ 6184688 h 6663713"/>
              <a:gd name="connsiteX184" fmla="*/ 5788666 w 8026415"/>
              <a:gd name="connsiteY184" fmla="*/ 6201831 h 6663713"/>
              <a:gd name="connsiteX185" fmla="*/ 5766335 w 8026415"/>
              <a:gd name="connsiteY185" fmla="*/ 6221460 h 6663713"/>
              <a:gd name="connsiteX186" fmla="*/ 5519090 w 8026415"/>
              <a:gd name="connsiteY186" fmla="*/ 6236321 h 6663713"/>
              <a:gd name="connsiteX187" fmla="*/ 5462850 w 8026415"/>
              <a:gd name="connsiteY187" fmla="*/ 6191370 h 6663713"/>
              <a:gd name="connsiteX188" fmla="*/ 5404761 w 8026415"/>
              <a:gd name="connsiteY188" fmla="*/ 6137383 h 6663713"/>
              <a:gd name="connsiteX189" fmla="*/ 5362808 w 8026415"/>
              <a:gd name="connsiteY189" fmla="*/ 6134680 h 6663713"/>
              <a:gd name="connsiteX190" fmla="*/ 5324342 w 8026415"/>
              <a:gd name="connsiteY190" fmla="*/ 6103029 h 6663713"/>
              <a:gd name="connsiteX191" fmla="*/ 5350943 w 8026415"/>
              <a:gd name="connsiteY191" fmla="*/ 6067467 h 6663713"/>
              <a:gd name="connsiteX192" fmla="*/ 5378323 w 8026415"/>
              <a:gd name="connsiteY192" fmla="*/ 6044921 h 6663713"/>
              <a:gd name="connsiteX193" fmla="*/ 5362682 w 8026415"/>
              <a:gd name="connsiteY193" fmla="*/ 6023654 h 6663713"/>
              <a:gd name="connsiteX194" fmla="*/ 5336370 w 8026415"/>
              <a:gd name="connsiteY194" fmla="*/ 6042216 h 6663713"/>
              <a:gd name="connsiteX195" fmla="*/ 5303940 w 8026415"/>
              <a:gd name="connsiteY195" fmla="*/ 6067679 h 6663713"/>
              <a:gd name="connsiteX196" fmla="*/ 5222168 w 8026415"/>
              <a:gd name="connsiteY196" fmla="*/ 6054307 h 6663713"/>
              <a:gd name="connsiteX197" fmla="*/ 5135346 w 8026415"/>
              <a:gd name="connsiteY197" fmla="*/ 6043851 h 6663713"/>
              <a:gd name="connsiteX198" fmla="*/ 5134279 w 8026415"/>
              <a:gd name="connsiteY198" fmla="*/ 6047832 h 6663713"/>
              <a:gd name="connsiteX199" fmla="*/ 4823570 w 8026415"/>
              <a:gd name="connsiteY199" fmla="*/ 6267677 h 6663713"/>
              <a:gd name="connsiteX200" fmla="*/ 4683548 w 8026415"/>
              <a:gd name="connsiteY200" fmla="*/ 6328342 h 6663713"/>
              <a:gd name="connsiteX201" fmla="*/ 4651120 w 8026415"/>
              <a:gd name="connsiteY201" fmla="*/ 6353806 h 6663713"/>
              <a:gd name="connsiteX202" fmla="*/ 4526162 w 8026415"/>
              <a:gd name="connsiteY202" fmla="*/ 6469739 h 6663713"/>
              <a:gd name="connsiteX203" fmla="*/ 4351166 w 8026415"/>
              <a:gd name="connsiteY203" fmla="*/ 6469807 h 6663713"/>
              <a:gd name="connsiteX204" fmla="*/ 4321524 w 8026415"/>
              <a:gd name="connsiteY204" fmla="*/ 6389294 h 6663713"/>
              <a:gd name="connsiteX205" fmla="*/ 4327723 w 8026415"/>
              <a:gd name="connsiteY205" fmla="*/ 6373583 h 6663713"/>
              <a:gd name="connsiteX206" fmla="*/ 4331753 w 8026415"/>
              <a:gd name="connsiteY206" fmla="*/ 6371487 h 6663713"/>
              <a:gd name="connsiteX207" fmla="*/ 4385348 w 8026415"/>
              <a:gd name="connsiteY207" fmla="*/ 6329772 h 6663713"/>
              <a:gd name="connsiteX208" fmla="*/ 4426222 w 8026415"/>
              <a:gd name="connsiteY208" fmla="*/ 6280125 h 6663713"/>
              <a:gd name="connsiteX209" fmla="*/ 4452664 w 8026415"/>
              <a:gd name="connsiteY209" fmla="*/ 6253445 h 6663713"/>
              <a:gd name="connsiteX210" fmla="*/ 4493067 w 8026415"/>
              <a:gd name="connsiteY210" fmla="*/ 6219651 h 6663713"/>
              <a:gd name="connsiteX211" fmla="*/ 4514835 w 8026415"/>
              <a:gd name="connsiteY211" fmla="*/ 6198953 h 6663713"/>
              <a:gd name="connsiteX212" fmla="*/ 4524951 w 8026415"/>
              <a:gd name="connsiteY212" fmla="*/ 6187795 h 6663713"/>
              <a:gd name="connsiteX213" fmla="*/ 4553344 w 8026415"/>
              <a:gd name="connsiteY213" fmla="*/ 6157718 h 6663713"/>
              <a:gd name="connsiteX214" fmla="*/ 4563459 w 8026415"/>
              <a:gd name="connsiteY214" fmla="*/ 6146561 h 6663713"/>
              <a:gd name="connsiteX215" fmla="*/ 4580316 w 8026415"/>
              <a:gd name="connsiteY215" fmla="*/ 6104348 h 6663713"/>
              <a:gd name="connsiteX216" fmla="*/ 4595574 w 8026415"/>
              <a:gd name="connsiteY216" fmla="*/ 6071355 h 6663713"/>
              <a:gd name="connsiteX217" fmla="*/ 4607285 w 8026415"/>
              <a:gd name="connsiteY217" fmla="*/ 6050978 h 6663713"/>
              <a:gd name="connsiteX218" fmla="*/ 4612017 w 8026415"/>
              <a:gd name="connsiteY218" fmla="*/ 6034158 h 6663713"/>
              <a:gd name="connsiteX219" fmla="*/ 4610478 w 8026415"/>
              <a:gd name="connsiteY219" fmla="*/ 6032540 h 6663713"/>
              <a:gd name="connsiteX220" fmla="*/ 4561970 w 8026415"/>
              <a:gd name="connsiteY220" fmla="*/ 6063258 h 6663713"/>
              <a:gd name="connsiteX221" fmla="*/ 4420473 w 8026415"/>
              <a:gd name="connsiteY221" fmla="*/ 6197792 h 6663713"/>
              <a:gd name="connsiteX222" fmla="*/ 4414395 w 8026415"/>
              <a:gd name="connsiteY222" fmla="*/ 6204341 h 6663713"/>
              <a:gd name="connsiteX223" fmla="*/ 4408198 w 8026415"/>
              <a:gd name="connsiteY223" fmla="*/ 6206473 h 6663713"/>
              <a:gd name="connsiteX224" fmla="*/ 4409151 w 8026415"/>
              <a:gd name="connsiteY224" fmla="*/ 6204866 h 6663713"/>
              <a:gd name="connsiteX225" fmla="*/ 4411512 w 8026415"/>
              <a:gd name="connsiteY225" fmla="*/ 6201308 h 6663713"/>
              <a:gd name="connsiteX226" fmla="*/ 4418167 w 8026415"/>
              <a:gd name="connsiteY226" fmla="*/ 6195366 h 6663713"/>
              <a:gd name="connsiteX227" fmla="*/ 4448511 w 8026415"/>
              <a:gd name="connsiteY227" fmla="*/ 6161893 h 6663713"/>
              <a:gd name="connsiteX228" fmla="*/ 4531029 w 8026415"/>
              <a:gd name="connsiteY228" fmla="*/ 6063411 h 6663713"/>
              <a:gd name="connsiteX229" fmla="*/ 4584682 w 8026415"/>
              <a:gd name="connsiteY229" fmla="*/ 6010856 h 6663713"/>
              <a:gd name="connsiteX230" fmla="*/ 4620056 w 8026415"/>
              <a:gd name="connsiteY230" fmla="*/ 5977223 h 6663713"/>
              <a:gd name="connsiteX231" fmla="*/ 4651171 w 8026415"/>
              <a:gd name="connsiteY231" fmla="*/ 5944559 h 6663713"/>
              <a:gd name="connsiteX232" fmla="*/ 4663237 w 8026415"/>
              <a:gd name="connsiteY232" fmla="*/ 5930005 h 6663713"/>
              <a:gd name="connsiteX233" fmla="*/ 4648094 w 8026415"/>
              <a:gd name="connsiteY233" fmla="*/ 5941324 h 6663713"/>
              <a:gd name="connsiteX234" fmla="*/ 4554394 w 8026415"/>
              <a:gd name="connsiteY234" fmla="*/ 6033493 h 6663713"/>
              <a:gd name="connsiteX235" fmla="*/ 4508962 w 8026415"/>
              <a:gd name="connsiteY235" fmla="*/ 6067447 h 6663713"/>
              <a:gd name="connsiteX236" fmla="*/ 4507424 w 8026415"/>
              <a:gd name="connsiteY236" fmla="*/ 6065830 h 6663713"/>
              <a:gd name="connsiteX237" fmla="*/ 4507069 w 8026415"/>
              <a:gd name="connsiteY237" fmla="*/ 6060006 h 6663713"/>
              <a:gd name="connsiteX238" fmla="*/ 4531559 w 8026415"/>
              <a:gd name="connsiteY238" fmla="*/ 6036722 h 6663713"/>
              <a:gd name="connsiteX239" fmla="*/ 4546346 w 8026415"/>
              <a:gd name="connsiteY239" fmla="*/ 6019580 h 6663713"/>
              <a:gd name="connsiteX240" fmla="*/ 4547530 w 8026415"/>
              <a:gd name="connsiteY240" fmla="*/ 6015375 h 6663713"/>
              <a:gd name="connsiteX241" fmla="*/ 4541318 w 8026415"/>
              <a:gd name="connsiteY241" fmla="*/ 6019741 h 6663713"/>
              <a:gd name="connsiteX242" fmla="*/ 4516828 w 8026415"/>
              <a:gd name="connsiteY242" fmla="*/ 6043025 h 6663713"/>
              <a:gd name="connsiteX243" fmla="*/ 4507127 w 8026415"/>
              <a:gd name="connsiteY243" fmla="*/ 6049169 h 6663713"/>
              <a:gd name="connsiteX244" fmla="*/ 4511030 w 8026415"/>
              <a:gd name="connsiteY244" fmla="*/ 6042376 h 6663713"/>
              <a:gd name="connsiteX245" fmla="*/ 4539838 w 8026415"/>
              <a:gd name="connsiteY245" fmla="*/ 6007285 h 6663713"/>
              <a:gd name="connsiteX246" fmla="*/ 4588461 w 8026415"/>
              <a:gd name="connsiteY246" fmla="*/ 5954892 h 6663713"/>
              <a:gd name="connsiteX247" fmla="*/ 4587692 w 8026415"/>
              <a:gd name="connsiteY247" fmla="*/ 5954083 h 6663713"/>
              <a:gd name="connsiteX248" fmla="*/ 4586153 w 8026415"/>
              <a:gd name="connsiteY248" fmla="*/ 5952465 h 6663713"/>
              <a:gd name="connsiteX249" fmla="*/ 4575269 w 8026415"/>
              <a:gd name="connsiteY249" fmla="*/ 5962813 h 6663713"/>
              <a:gd name="connsiteX250" fmla="*/ 4562491 w 8026415"/>
              <a:gd name="connsiteY250" fmla="*/ 5965722 h 6663713"/>
              <a:gd name="connsiteX251" fmla="*/ 4557462 w 8026415"/>
              <a:gd name="connsiteY251" fmla="*/ 5965882 h 6663713"/>
              <a:gd name="connsiteX252" fmla="*/ 4530665 w 8026415"/>
              <a:gd name="connsiteY252" fmla="*/ 5986740 h 6663713"/>
              <a:gd name="connsiteX253" fmla="*/ 4549713 w 8026415"/>
              <a:gd name="connsiteY253" fmla="*/ 5968629 h 6663713"/>
              <a:gd name="connsiteX254" fmla="*/ 4550126 w 8026415"/>
              <a:gd name="connsiteY254" fmla="*/ 5963615 h 6663713"/>
              <a:gd name="connsiteX255" fmla="*/ 4548588 w 8026415"/>
              <a:gd name="connsiteY255" fmla="*/ 5961997 h 6663713"/>
              <a:gd name="connsiteX256" fmla="*/ 4551309 w 8026415"/>
              <a:gd name="connsiteY256" fmla="*/ 5959409 h 6663713"/>
              <a:gd name="connsiteX257" fmla="*/ 4579289 w 8026415"/>
              <a:gd name="connsiteY257" fmla="*/ 5934347 h 6663713"/>
              <a:gd name="connsiteX258" fmla="*/ 4583961 w 8026415"/>
              <a:gd name="connsiteY258" fmla="*/ 5928363 h 6663713"/>
              <a:gd name="connsiteX259" fmla="*/ 4579703 w 8026415"/>
              <a:gd name="connsiteY259" fmla="*/ 5929333 h 6663713"/>
              <a:gd name="connsiteX260" fmla="*/ 4560299 w 8026415"/>
              <a:gd name="connsiteY260" fmla="*/ 5941620 h 6663713"/>
              <a:gd name="connsiteX261" fmla="*/ 4553732 w 8026415"/>
              <a:gd name="connsiteY261" fmla="*/ 5940162 h 6663713"/>
              <a:gd name="connsiteX262" fmla="*/ 4556867 w 8026415"/>
              <a:gd name="connsiteY262" fmla="*/ 5932561 h 6663713"/>
              <a:gd name="connsiteX263" fmla="*/ 4570472 w 8026415"/>
              <a:gd name="connsiteY263" fmla="*/ 5919624 h 6663713"/>
              <a:gd name="connsiteX264" fmla="*/ 4606201 w 8026415"/>
              <a:gd name="connsiteY264" fmla="*/ 5891814 h 6663713"/>
              <a:gd name="connsiteX265" fmla="*/ 4618269 w 8026415"/>
              <a:gd name="connsiteY265" fmla="*/ 5877260 h 6663713"/>
              <a:gd name="connsiteX266" fmla="*/ 4621817 w 8026415"/>
              <a:gd name="connsiteY266" fmla="*/ 5864645 h 6663713"/>
              <a:gd name="connsiteX267" fmla="*/ 4644769 w 8026415"/>
              <a:gd name="connsiteY267" fmla="*/ 5839742 h 6663713"/>
              <a:gd name="connsiteX268" fmla="*/ 4667306 w 8026415"/>
              <a:gd name="connsiteY268" fmla="*/ 5819854 h 6663713"/>
              <a:gd name="connsiteX269" fmla="*/ 4670441 w 8026415"/>
              <a:gd name="connsiteY269" fmla="*/ 5812252 h 6663713"/>
              <a:gd name="connsiteX270" fmla="*/ 4662691 w 8026415"/>
              <a:gd name="connsiteY270" fmla="*/ 5815000 h 6663713"/>
              <a:gd name="connsiteX271" fmla="*/ 4655297 w 8026415"/>
              <a:gd name="connsiteY271" fmla="*/ 5823570 h 6663713"/>
              <a:gd name="connsiteX272" fmla="*/ 4620337 w 8026415"/>
              <a:gd name="connsiteY272" fmla="*/ 5852189 h 6663713"/>
              <a:gd name="connsiteX273" fmla="*/ 4613000 w 8026415"/>
              <a:gd name="connsiteY273" fmla="*/ 5849922 h 6663713"/>
              <a:gd name="connsiteX274" fmla="*/ 4588510 w 8026415"/>
              <a:gd name="connsiteY274" fmla="*/ 5873207 h 6663713"/>
              <a:gd name="connsiteX275" fmla="*/ 4565973 w 8026415"/>
              <a:gd name="connsiteY275" fmla="*/ 5893096 h 6663713"/>
              <a:gd name="connsiteX276" fmla="*/ 4547694 w 8026415"/>
              <a:gd name="connsiteY276" fmla="*/ 5912015 h 6663713"/>
              <a:gd name="connsiteX277" fmla="*/ 4480436 w 8026415"/>
              <a:gd name="connsiteY277" fmla="*/ 5977505 h 6663713"/>
              <a:gd name="connsiteX278" fmla="*/ 4450504 w 8026415"/>
              <a:gd name="connsiteY278" fmla="*/ 6005964 h 6663713"/>
              <a:gd name="connsiteX279" fmla="*/ 4408091 w 8026415"/>
              <a:gd name="connsiteY279" fmla="*/ 6053991 h 6663713"/>
              <a:gd name="connsiteX280" fmla="*/ 4400342 w 8026415"/>
              <a:gd name="connsiteY280" fmla="*/ 6056739 h 6663713"/>
              <a:gd name="connsiteX281" fmla="*/ 4369641 w 8026415"/>
              <a:gd name="connsiteY281" fmla="*/ 6084389 h 6663713"/>
              <a:gd name="connsiteX282" fmla="*/ 4350949 w 8026415"/>
              <a:gd name="connsiteY282" fmla="*/ 6108322 h 6663713"/>
              <a:gd name="connsiteX283" fmla="*/ 4333440 w 8026415"/>
              <a:gd name="connsiteY283" fmla="*/ 6128051 h 6663713"/>
              <a:gd name="connsiteX284" fmla="*/ 4289191 w 8026415"/>
              <a:gd name="connsiteY284" fmla="*/ 6157799 h 6663713"/>
              <a:gd name="connsiteX285" fmla="*/ 4264345 w 8026415"/>
              <a:gd name="connsiteY285" fmla="*/ 6175261 h 6663713"/>
              <a:gd name="connsiteX286" fmla="*/ 4249557 w 8026415"/>
              <a:gd name="connsiteY286" fmla="*/ 6192402 h 6663713"/>
              <a:gd name="connsiteX287" fmla="*/ 4238259 w 8026415"/>
              <a:gd name="connsiteY287" fmla="*/ 6207766 h 6663713"/>
              <a:gd name="connsiteX288" fmla="*/ 4236662 w 8026415"/>
              <a:gd name="connsiteY288" fmla="*/ 6216985 h 6663713"/>
              <a:gd name="connsiteX289" fmla="*/ 4214895 w 8026415"/>
              <a:gd name="connsiteY289" fmla="*/ 6237683 h 6663713"/>
              <a:gd name="connsiteX290" fmla="*/ 4200164 w 8026415"/>
              <a:gd name="connsiteY290" fmla="*/ 6243986 h 6663713"/>
              <a:gd name="connsiteX291" fmla="*/ 4181886 w 8026415"/>
              <a:gd name="connsiteY291" fmla="*/ 6262906 h 6663713"/>
              <a:gd name="connsiteX292" fmla="*/ 4154262 w 8026415"/>
              <a:gd name="connsiteY292" fmla="*/ 6293792 h 6663713"/>
              <a:gd name="connsiteX293" fmla="*/ 4145329 w 8026415"/>
              <a:gd name="connsiteY293" fmla="*/ 6300744 h 6663713"/>
              <a:gd name="connsiteX294" fmla="*/ 4129060 w 8026415"/>
              <a:gd name="connsiteY294" fmla="*/ 6305430 h 6663713"/>
              <a:gd name="connsiteX295" fmla="*/ 4119359 w 8026415"/>
              <a:gd name="connsiteY295" fmla="*/ 6311574 h 6663713"/>
              <a:gd name="connsiteX296" fmla="*/ 4087416 w 8026415"/>
              <a:gd name="connsiteY296" fmla="*/ 6354267 h 6663713"/>
              <a:gd name="connsiteX297" fmla="*/ 4083513 w 8026415"/>
              <a:gd name="connsiteY297" fmla="*/ 6361059 h 6663713"/>
              <a:gd name="connsiteX298" fmla="*/ 4090493 w 8026415"/>
              <a:gd name="connsiteY298" fmla="*/ 6357503 h 6663713"/>
              <a:gd name="connsiteX299" fmla="*/ 4129358 w 8026415"/>
              <a:gd name="connsiteY299" fmla="*/ 6322091 h 6663713"/>
              <a:gd name="connsiteX300" fmla="*/ 4138291 w 8026415"/>
              <a:gd name="connsiteY300" fmla="*/ 6315138 h 6663713"/>
              <a:gd name="connsiteX301" fmla="*/ 4154204 w 8026415"/>
              <a:gd name="connsiteY301" fmla="*/ 6304629 h 6663713"/>
              <a:gd name="connsiteX302" fmla="*/ 4162722 w 8026415"/>
              <a:gd name="connsiteY302" fmla="*/ 6302691 h 6663713"/>
              <a:gd name="connsiteX303" fmla="*/ 4157636 w 8026415"/>
              <a:gd name="connsiteY303" fmla="*/ 6313688 h 6663713"/>
              <a:gd name="connsiteX304" fmla="*/ 4168520 w 8026415"/>
              <a:gd name="connsiteY304" fmla="*/ 6303340 h 6663713"/>
              <a:gd name="connsiteX305" fmla="*/ 4186799 w 8026415"/>
              <a:gd name="connsiteY305" fmla="*/ 6284420 h 6663713"/>
              <a:gd name="connsiteX306" fmla="*/ 4209337 w 8026415"/>
              <a:gd name="connsiteY306" fmla="*/ 6264531 h 6663713"/>
              <a:gd name="connsiteX307" fmla="*/ 4226788 w 8026415"/>
              <a:gd name="connsiteY307" fmla="*/ 6255641 h 6663713"/>
              <a:gd name="connsiteX308" fmla="*/ 4238441 w 8026415"/>
              <a:gd name="connsiteY308" fmla="*/ 6246101 h 6663713"/>
              <a:gd name="connsiteX309" fmla="*/ 4281978 w 8026415"/>
              <a:gd name="connsiteY309" fmla="*/ 6204706 h 6663713"/>
              <a:gd name="connsiteX310" fmla="*/ 4328237 w 8026415"/>
              <a:gd name="connsiteY310" fmla="*/ 6160723 h 6663713"/>
              <a:gd name="connsiteX311" fmla="*/ 4329007 w 8026415"/>
              <a:gd name="connsiteY311" fmla="*/ 6161532 h 6663713"/>
              <a:gd name="connsiteX312" fmla="*/ 4283517 w 8026415"/>
              <a:gd name="connsiteY312" fmla="*/ 6206324 h 6663713"/>
              <a:gd name="connsiteX313" fmla="*/ 4296709 w 8026415"/>
              <a:gd name="connsiteY313" fmla="*/ 6198403 h 6663713"/>
              <a:gd name="connsiteX314" fmla="*/ 4380650 w 8026415"/>
              <a:gd name="connsiteY314" fmla="*/ 6123213 h 6663713"/>
              <a:gd name="connsiteX315" fmla="*/ 4396976 w 8026415"/>
              <a:gd name="connsiteY315" fmla="*/ 6107690 h 6663713"/>
              <a:gd name="connsiteX316" fmla="*/ 4436965 w 8026415"/>
              <a:gd name="connsiteY316" fmla="*/ 6078909 h 6663713"/>
              <a:gd name="connsiteX317" fmla="*/ 4461454 w 8026415"/>
              <a:gd name="connsiteY317" fmla="*/ 6055625 h 6663713"/>
              <a:gd name="connsiteX318" fmla="*/ 4471157 w 8026415"/>
              <a:gd name="connsiteY318" fmla="*/ 6049481 h 6663713"/>
              <a:gd name="connsiteX319" fmla="*/ 4470743 w 8026415"/>
              <a:gd name="connsiteY319" fmla="*/ 6054495 h 6663713"/>
              <a:gd name="connsiteX320" fmla="*/ 4452465 w 8026415"/>
              <a:gd name="connsiteY320" fmla="*/ 6073415 h 6663713"/>
              <a:gd name="connsiteX321" fmla="*/ 4437735 w 8026415"/>
              <a:gd name="connsiteY321" fmla="*/ 6079719 h 6663713"/>
              <a:gd name="connsiteX322" fmla="*/ 4409754 w 8026415"/>
              <a:gd name="connsiteY322" fmla="*/ 6104781 h 6663713"/>
              <a:gd name="connsiteX323" fmla="*/ 4377101 w 8026415"/>
              <a:gd name="connsiteY323" fmla="*/ 6135828 h 6663713"/>
              <a:gd name="connsiteX324" fmla="*/ 4363495 w 8026415"/>
              <a:gd name="connsiteY324" fmla="*/ 6148764 h 6663713"/>
              <a:gd name="connsiteX325" fmla="*/ 4345217 w 8026415"/>
              <a:gd name="connsiteY325" fmla="*/ 6167684 h 6663713"/>
              <a:gd name="connsiteX326" fmla="*/ 4325400 w 8026415"/>
              <a:gd name="connsiteY326" fmla="*/ 6184985 h 6663713"/>
              <a:gd name="connsiteX327" fmla="*/ 4315285 w 8026415"/>
              <a:gd name="connsiteY327" fmla="*/ 6196143 h 6663713"/>
              <a:gd name="connsiteX328" fmla="*/ 4307536 w 8026415"/>
              <a:gd name="connsiteY328" fmla="*/ 6198891 h 6663713"/>
              <a:gd name="connsiteX329" fmla="*/ 4293930 w 8026415"/>
              <a:gd name="connsiteY329" fmla="*/ 6211827 h 6663713"/>
              <a:gd name="connsiteX330" fmla="*/ 4291017 w 8026415"/>
              <a:gd name="connsiteY330" fmla="*/ 6216894 h 6663713"/>
              <a:gd name="connsiteX331" fmla="*/ 4288284 w 8026415"/>
              <a:gd name="connsiteY331" fmla="*/ 6219188 h 6663713"/>
              <a:gd name="connsiteX332" fmla="*/ 4285087 w 8026415"/>
              <a:gd name="connsiteY332" fmla="*/ 6220235 h 6663713"/>
              <a:gd name="connsiteX333" fmla="*/ 4284228 w 8026415"/>
              <a:gd name="connsiteY333" fmla="*/ 6217970 h 6663713"/>
              <a:gd name="connsiteX334" fmla="*/ 4267902 w 8026415"/>
              <a:gd name="connsiteY334" fmla="*/ 6233493 h 6663713"/>
              <a:gd name="connsiteX335" fmla="*/ 4263998 w 8026415"/>
              <a:gd name="connsiteY335" fmla="*/ 6240286 h 6663713"/>
              <a:gd name="connsiteX336" fmla="*/ 4258200 w 8026415"/>
              <a:gd name="connsiteY336" fmla="*/ 6239637 h 6663713"/>
              <a:gd name="connsiteX337" fmla="*/ 4213894 w 8026415"/>
              <a:gd name="connsiteY337" fmla="*/ 6280223 h 6663713"/>
              <a:gd name="connsiteX338" fmla="*/ 4205731 w 8026415"/>
              <a:gd name="connsiteY338" fmla="*/ 6287984 h 6663713"/>
              <a:gd name="connsiteX339" fmla="*/ 4195616 w 8026415"/>
              <a:gd name="connsiteY339" fmla="*/ 6299143 h 6663713"/>
              <a:gd name="connsiteX340" fmla="*/ 4185931 w 8026415"/>
              <a:gd name="connsiteY340" fmla="*/ 6309081 h 6663713"/>
              <a:gd name="connsiteX341" fmla="*/ 4086691 w 8026415"/>
              <a:gd name="connsiteY341" fmla="*/ 6379730 h 6663713"/>
              <a:gd name="connsiteX342" fmla="*/ 3989859 w 8026415"/>
              <a:gd name="connsiteY342" fmla="*/ 6443151 h 6663713"/>
              <a:gd name="connsiteX343" fmla="*/ 3999217 w 8026415"/>
              <a:gd name="connsiteY343" fmla="*/ 6430425 h 6663713"/>
              <a:gd name="connsiteX344" fmla="*/ 3976411 w 8026415"/>
              <a:gd name="connsiteY344" fmla="*/ 6452109 h 6663713"/>
              <a:gd name="connsiteX345" fmla="*/ 3876295 w 8026415"/>
              <a:gd name="connsiteY345" fmla="*/ 6521863 h 6663713"/>
              <a:gd name="connsiteX346" fmla="*/ 3838596 w 8026415"/>
              <a:gd name="connsiteY346" fmla="*/ 6541111 h 6663713"/>
              <a:gd name="connsiteX347" fmla="*/ 3830960 w 8026415"/>
              <a:gd name="connsiteY347" fmla="*/ 6544071 h 6663713"/>
              <a:gd name="connsiteX348" fmla="*/ 3882854 w 8026415"/>
              <a:gd name="connsiteY348" fmla="*/ 6493311 h 6663713"/>
              <a:gd name="connsiteX349" fmla="*/ 3953603 w 8026415"/>
              <a:gd name="connsiteY349" fmla="*/ 6426044 h 6663713"/>
              <a:gd name="connsiteX350" fmla="*/ 4019679 w 8026415"/>
              <a:gd name="connsiteY350" fmla="*/ 6364761 h 6663713"/>
              <a:gd name="connsiteX351" fmla="*/ 4027842 w 8026415"/>
              <a:gd name="connsiteY351" fmla="*/ 6356998 h 6663713"/>
              <a:gd name="connsiteX352" fmla="*/ 4091610 w 8026415"/>
              <a:gd name="connsiteY352" fmla="*/ 6293288 h 6663713"/>
              <a:gd name="connsiteX353" fmla="*/ 4134734 w 8026415"/>
              <a:gd name="connsiteY353" fmla="*/ 6256906 h 6663713"/>
              <a:gd name="connsiteX354" fmla="*/ 4173598 w 8026415"/>
              <a:gd name="connsiteY354" fmla="*/ 6221494 h 6663713"/>
              <a:gd name="connsiteX355" fmla="*/ 4206664 w 8026415"/>
              <a:gd name="connsiteY355" fmla="*/ 6185435 h 6663713"/>
              <a:gd name="connsiteX356" fmla="*/ 4294981 w 8026415"/>
              <a:gd name="connsiteY356" fmla="*/ 6087602 h 6663713"/>
              <a:gd name="connsiteX357" fmla="*/ 4349402 w 8026415"/>
              <a:gd name="connsiteY357" fmla="*/ 6035857 h 6663713"/>
              <a:gd name="connsiteX358" fmla="*/ 4359516 w 8026415"/>
              <a:gd name="connsiteY358" fmla="*/ 6024699 h 6663713"/>
              <a:gd name="connsiteX359" fmla="*/ 4350998 w 8026415"/>
              <a:gd name="connsiteY359" fmla="*/ 6026637 h 6663713"/>
              <a:gd name="connsiteX360" fmla="*/ 4317989 w 8026415"/>
              <a:gd name="connsiteY360" fmla="*/ 6051861 h 6663713"/>
              <a:gd name="connsiteX361" fmla="*/ 4274096 w 8026415"/>
              <a:gd name="connsiteY361" fmla="*/ 6087433 h 6663713"/>
              <a:gd name="connsiteX362" fmla="*/ 4282674 w 8026415"/>
              <a:gd name="connsiteY362" fmla="*/ 6074658 h 6663713"/>
              <a:gd name="connsiteX363" fmla="*/ 4306807 w 8026415"/>
              <a:gd name="connsiteY363" fmla="*/ 6045549 h 6663713"/>
              <a:gd name="connsiteX364" fmla="*/ 4309941 w 8026415"/>
              <a:gd name="connsiteY364" fmla="*/ 6037948 h 6663713"/>
              <a:gd name="connsiteX365" fmla="*/ 4301009 w 8026415"/>
              <a:gd name="connsiteY365" fmla="*/ 6044901 h 6663713"/>
              <a:gd name="connsiteX366" fmla="*/ 4290125 w 8026415"/>
              <a:gd name="connsiteY366" fmla="*/ 6055250 h 6663713"/>
              <a:gd name="connsiteX367" fmla="*/ 4247357 w 8026415"/>
              <a:gd name="connsiteY367" fmla="*/ 6097453 h 6663713"/>
              <a:gd name="connsiteX368" fmla="*/ 4220146 w 8026415"/>
              <a:gd name="connsiteY368" fmla="*/ 6123325 h 6663713"/>
              <a:gd name="connsiteX369" fmla="*/ 4194117 w 8026415"/>
              <a:gd name="connsiteY369" fmla="*/ 6144992 h 6663713"/>
              <a:gd name="connsiteX370" fmla="*/ 4111716 w 8026415"/>
              <a:gd name="connsiteY370" fmla="*/ 6221800 h 6663713"/>
              <a:gd name="connsiteX371" fmla="*/ 4102783 w 8026415"/>
              <a:gd name="connsiteY371" fmla="*/ 6228752 h 6663713"/>
              <a:gd name="connsiteX372" fmla="*/ 4096572 w 8026415"/>
              <a:gd name="connsiteY372" fmla="*/ 6233117 h 6663713"/>
              <a:gd name="connsiteX373" fmla="*/ 4066996 w 8026415"/>
              <a:gd name="connsiteY373" fmla="*/ 6267400 h 6663713"/>
              <a:gd name="connsiteX374" fmla="*/ 4027362 w 8026415"/>
              <a:gd name="connsiteY374" fmla="*/ 6302003 h 6663713"/>
              <a:gd name="connsiteX375" fmla="*/ 4021920 w 8026415"/>
              <a:gd name="connsiteY375" fmla="*/ 6307177 h 6663713"/>
              <a:gd name="connsiteX376" fmla="*/ 3991988 w 8026415"/>
              <a:gd name="connsiteY376" fmla="*/ 6335637 h 6663713"/>
              <a:gd name="connsiteX377" fmla="*/ 3957796 w 8026415"/>
              <a:gd name="connsiteY377" fmla="*/ 6365064 h 6663713"/>
              <a:gd name="connsiteX378" fmla="*/ 3914259 w 8026415"/>
              <a:gd name="connsiteY378" fmla="*/ 6406460 h 6663713"/>
              <a:gd name="connsiteX379" fmla="*/ 3875750 w 8026415"/>
              <a:gd name="connsiteY379" fmla="*/ 6447695 h 6663713"/>
              <a:gd name="connsiteX380" fmla="*/ 3816242 w 8026415"/>
              <a:gd name="connsiteY380" fmla="*/ 6510436 h 6663713"/>
              <a:gd name="connsiteX381" fmla="*/ 3768801 w 8026415"/>
              <a:gd name="connsiteY381" fmla="*/ 6558624 h 6663713"/>
              <a:gd name="connsiteX382" fmla="*/ 3784713 w 8026415"/>
              <a:gd name="connsiteY382" fmla="*/ 6548116 h 6663713"/>
              <a:gd name="connsiteX383" fmla="*/ 3798319 w 8026415"/>
              <a:gd name="connsiteY383" fmla="*/ 6535179 h 6663713"/>
              <a:gd name="connsiteX384" fmla="*/ 3853097 w 8026415"/>
              <a:gd name="connsiteY384" fmla="*/ 6489258 h 6663713"/>
              <a:gd name="connsiteX385" fmla="*/ 3896634 w 8026415"/>
              <a:gd name="connsiteY385" fmla="*/ 6447863 h 6663713"/>
              <a:gd name="connsiteX386" fmla="*/ 3933605 w 8026415"/>
              <a:gd name="connsiteY386" fmla="*/ 6405010 h 6663713"/>
              <a:gd name="connsiteX387" fmla="*/ 3945672 w 8026415"/>
              <a:gd name="connsiteY387" fmla="*/ 6390456 h 6663713"/>
              <a:gd name="connsiteX388" fmla="*/ 4001218 w 8026415"/>
              <a:gd name="connsiteY388" fmla="*/ 6345345 h 6663713"/>
              <a:gd name="connsiteX389" fmla="*/ 4023756 w 8026415"/>
              <a:gd name="connsiteY389" fmla="*/ 6325456 h 6663713"/>
              <a:gd name="connsiteX390" fmla="*/ 4053689 w 8026415"/>
              <a:gd name="connsiteY390" fmla="*/ 6296996 h 6663713"/>
              <a:gd name="connsiteX391" fmla="*/ 4070015 w 8026415"/>
              <a:gd name="connsiteY391" fmla="*/ 6281473 h 6663713"/>
              <a:gd name="connsiteX392" fmla="*/ 4100361 w 8026415"/>
              <a:gd name="connsiteY392" fmla="*/ 6247999 h 6663713"/>
              <a:gd name="connsiteX393" fmla="*/ 4120176 w 8026415"/>
              <a:gd name="connsiteY393" fmla="*/ 6230698 h 6663713"/>
              <a:gd name="connsiteX394" fmla="*/ 4168743 w 8026415"/>
              <a:gd name="connsiteY394" fmla="*/ 6189142 h 6663713"/>
              <a:gd name="connsiteX395" fmla="*/ 4196723 w 8026415"/>
              <a:gd name="connsiteY395" fmla="*/ 6164080 h 6663713"/>
              <a:gd name="connsiteX396" fmla="*/ 4204117 w 8026415"/>
              <a:gd name="connsiteY396" fmla="*/ 6155509 h 6663713"/>
              <a:gd name="connsiteX397" fmla="*/ 4228251 w 8026415"/>
              <a:gd name="connsiteY397" fmla="*/ 6126401 h 6663713"/>
              <a:gd name="connsiteX398" fmla="*/ 4241444 w 8026415"/>
              <a:gd name="connsiteY398" fmla="*/ 6118480 h 6663713"/>
              <a:gd name="connsiteX399" fmla="*/ 4207963 w 8026415"/>
              <a:gd name="connsiteY399" fmla="*/ 6159554 h 6663713"/>
              <a:gd name="connsiteX400" fmla="*/ 4058304 w 8026415"/>
              <a:gd name="connsiteY400" fmla="*/ 6301850 h 6663713"/>
              <a:gd name="connsiteX401" fmla="*/ 4013583 w 8026415"/>
              <a:gd name="connsiteY401" fmla="*/ 6347451 h 6663713"/>
              <a:gd name="connsiteX402" fmla="*/ 4006958 w 8026415"/>
              <a:gd name="connsiteY402" fmla="*/ 6356830 h 6663713"/>
              <a:gd name="connsiteX403" fmla="*/ 4005775 w 8026415"/>
              <a:gd name="connsiteY403" fmla="*/ 6361035 h 6663713"/>
              <a:gd name="connsiteX404" fmla="*/ 4009266 w 8026415"/>
              <a:gd name="connsiteY404" fmla="*/ 6359257 h 6663713"/>
              <a:gd name="connsiteX405" fmla="*/ 4020919 w 8026415"/>
              <a:gd name="connsiteY405" fmla="*/ 6349717 h 6663713"/>
              <a:gd name="connsiteX406" fmla="*/ 4018967 w 8026415"/>
              <a:gd name="connsiteY406" fmla="*/ 6353113 h 6663713"/>
              <a:gd name="connsiteX407" fmla="*/ 3897701 w 8026415"/>
              <a:gd name="connsiteY407" fmla="*/ 6465333 h 6663713"/>
              <a:gd name="connsiteX408" fmla="*/ 3856885 w 8026415"/>
              <a:gd name="connsiteY408" fmla="*/ 6504141 h 6663713"/>
              <a:gd name="connsiteX409" fmla="*/ 3816068 w 8026415"/>
              <a:gd name="connsiteY409" fmla="*/ 6542949 h 6663713"/>
              <a:gd name="connsiteX410" fmla="*/ 3810626 w 8026415"/>
              <a:gd name="connsiteY410" fmla="*/ 6548123 h 6663713"/>
              <a:gd name="connsiteX411" fmla="*/ 3799778 w 8026415"/>
              <a:gd name="connsiteY411" fmla="*/ 6556158 h 6663713"/>
              <a:gd name="connsiteX412" fmla="*/ 3798710 w 8026415"/>
              <a:gd name="connsiteY412" fmla="*/ 6556572 h 6663713"/>
              <a:gd name="connsiteX413" fmla="*/ 3754909 w 8026415"/>
              <a:gd name="connsiteY413" fmla="*/ 6544836 h 6663713"/>
              <a:gd name="connsiteX414" fmla="*/ 3727034 w 8026415"/>
              <a:gd name="connsiteY414" fmla="*/ 6537366 h 6663713"/>
              <a:gd name="connsiteX415" fmla="*/ 3653021 w 8026415"/>
              <a:gd name="connsiteY415" fmla="*/ 6479113 h 6663713"/>
              <a:gd name="connsiteX416" fmla="*/ 3648257 w 8026415"/>
              <a:gd name="connsiteY416" fmla="*/ 6465030 h 6663713"/>
              <a:gd name="connsiteX417" fmla="*/ 3659587 w 8026415"/>
              <a:gd name="connsiteY417" fmla="*/ 6327188 h 6663713"/>
              <a:gd name="connsiteX418" fmla="*/ 3677933 w 8026415"/>
              <a:gd name="connsiteY418" fmla="*/ 6306491 h 6663713"/>
              <a:gd name="connsiteX419" fmla="*/ 3645667 w 8026415"/>
              <a:gd name="connsiteY419" fmla="*/ 6203927 h 6663713"/>
              <a:gd name="connsiteX420" fmla="*/ 3636635 w 8026415"/>
              <a:gd name="connsiteY420" fmla="*/ 6205777 h 6663713"/>
              <a:gd name="connsiteX421" fmla="*/ 3505359 w 8026415"/>
              <a:gd name="connsiteY421" fmla="*/ 6281596 h 6663713"/>
              <a:gd name="connsiteX422" fmla="*/ 3410491 w 8026415"/>
              <a:gd name="connsiteY422" fmla="*/ 6333016 h 6663713"/>
              <a:gd name="connsiteX423" fmla="*/ 3415378 w 8026415"/>
              <a:gd name="connsiteY423" fmla="*/ 6458126 h 6663713"/>
              <a:gd name="connsiteX424" fmla="*/ 3391201 w 8026415"/>
              <a:gd name="connsiteY424" fmla="*/ 6468724 h 6663713"/>
              <a:gd name="connsiteX425" fmla="*/ 3393622 w 8026415"/>
              <a:gd name="connsiteY425" fmla="*/ 6443759 h 6663713"/>
              <a:gd name="connsiteX426" fmla="*/ 3404296 w 8026415"/>
              <a:gd name="connsiteY426" fmla="*/ 6403928 h 6663713"/>
              <a:gd name="connsiteX427" fmla="*/ 3372932 w 8026415"/>
              <a:gd name="connsiteY427" fmla="*/ 6425406 h 6663713"/>
              <a:gd name="connsiteX428" fmla="*/ 3313822 w 8026415"/>
              <a:gd name="connsiteY428" fmla="*/ 6550446 h 6663713"/>
              <a:gd name="connsiteX429" fmla="*/ 3196625 w 8026415"/>
              <a:gd name="connsiteY429" fmla="*/ 6621497 h 6663713"/>
              <a:gd name="connsiteX430" fmla="*/ 3163414 w 8026415"/>
              <a:gd name="connsiteY430" fmla="*/ 6633945 h 6663713"/>
              <a:gd name="connsiteX431" fmla="*/ 3074950 w 8026415"/>
              <a:gd name="connsiteY431" fmla="*/ 6661469 h 6663713"/>
              <a:gd name="connsiteX432" fmla="*/ 3028111 w 8026415"/>
              <a:gd name="connsiteY432" fmla="*/ 6533655 h 6663713"/>
              <a:gd name="connsiteX433" fmla="*/ 3176626 w 8026415"/>
              <a:gd name="connsiteY433" fmla="*/ 6266084 h 6663713"/>
              <a:gd name="connsiteX434" fmla="*/ 3232947 w 8026415"/>
              <a:gd name="connsiteY434" fmla="*/ 6247022 h 6663713"/>
              <a:gd name="connsiteX435" fmla="*/ 3231020 w 8026415"/>
              <a:gd name="connsiteY435" fmla="*/ 6302003 h 6663713"/>
              <a:gd name="connsiteX436" fmla="*/ 3208112 w 8026415"/>
              <a:gd name="connsiteY436" fmla="*/ 6355631 h 6663713"/>
              <a:gd name="connsiteX437" fmla="*/ 3371121 w 8026415"/>
              <a:gd name="connsiteY437" fmla="*/ 6177323 h 6663713"/>
              <a:gd name="connsiteX438" fmla="*/ 3296165 w 8026415"/>
              <a:gd name="connsiteY438" fmla="*/ 6234079 h 6663713"/>
              <a:gd name="connsiteX439" fmla="*/ 3264021 w 8026415"/>
              <a:gd name="connsiteY439" fmla="*/ 6242542 h 6663713"/>
              <a:gd name="connsiteX440" fmla="*/ 3239636 w 8026415"/>
              <a:gd name="connsiteY440" fmla="*/ 6206127 h 6663713"/>
              <a:gd name="connsiteX441" fmla="*/ 3264883 w 8026415"/>
              <a:gd name="connsiteY441" fmla="*/ 6191545 h 6663713"/>
              <a:gd name="connsiteX442" fmla="*/ 3290416 w 8026415"/>
              <a:gd name="connsiteY442" fmla="*/ 6159968 h 6663713"/>
              <a:gd name="connsiteX443" fmla="*/ 3310981 w 8026415"/>
              <a:gd name="connsiteY443" fmla="*/ 6067291 h 6663713"/>
              <a:gd name="connsiteX444" fmla="*/ 3347105 w 8026415"/>
              <a:gd name="connsiteY444" fmla="*/ 6059893 h 6663713"/>
              <a:gd name="connsiteX445" fmla="*/ 3372351 w 8026415"/>
              <a:gd name="connsiteY445" fmla="*/ 6045313 h 6663713"/>
              <a:gd name="connsiteX446" fmla="*/ 3354162 w 8026415"/>
              <a:gd name="connsiteY446" fmla="*/ 5937985 h 6663713"/>
              <a:gd name="connsiteX447" fmla="*/ 3347268 w 8026415"/>
              <a:gd name="connsiteY447" fmla="*/ 5931868 h 6663713"/>
              <a:gd name="connsiteX448" fmla="*/ 3331543 w 8026415"/>
              <a:gd name="connsiteY448" fmla="*/ 5974614 h 6663713"/>
              <a:gd name="connsiteX449" fmla="*/ 3305232 w 8026415"/>
              <a:gd name="connsiteY449" fmla="*/ 5993176 h 6663713"/>
              <a:gd name="connsiteX450" fmla="*/ 3294640 w 8026415"/>
              <a:gd name="connsiteY450" fmla="*/ 5968994 h 6663713"/>
              <a:gd name="connsiteX451" fmla="*/ 3351123 w 8026415"/>
              <a:gd name="connsiteY451" fmla="*/ 5821908 h 6663713"/>
              <a:gd name="connsiteX452" fmla="*/ 3224115 w 8026415"/>
              <a:gd name="connsiteY452" fmla="*/ 5881793 h 6663713"/>
              <a:gd name="connsiteX453" fmla="*/ 3209747 w 8026415"/>
              <a:gd name="connsiteY453" fmla="*/ 5903557 h 6663713"/>
              <a:gd name="connsiteX454" fmla="*/ 3138197 w 8026415"/>
              <a:gd name="connsiteY454" fmla="*/ 5995377 h 6663713"/>
              <a:gd name="connsiteX455" fmla="*/ 2934672 w 8026415"/>
              <a:gd name="connsiteY455" fmla="*/ 6085989 h 6663713"/>
              <a:gd name="connsiteX456" fmla="*/ 2879212 w 8026415"/>
              <a:gd name="connsiteY456" fmla="*/ 6054053 h 6663713"/>
              <a:gd name="connsiteX457" fmla="*/ 2875964 w 8026415"/>
              <a:gd name="connsiteY457" fmla="*/ 5890963 h 6663713"/>
              <a:gd name="connsiteX458" fmla="*/ 2858273 w 8026415"/>
              <a:gd name="connsiteY458" fmla="*/ 5813647 h 6663713"/>
              <a:gd name="connsiteX459" fmla="*/ 2875921 w 8026415"/>
              <a:gd name="connsiteY459" fmla="*/ 5715921 h 6663713"/>
              <a:gd name="connsiteX460" fmla="*/ 2904163 w 8026415"/>
              <a:gd name="connsiteY460" fmla="*/ 5642380 h 6663713"/>
              <a:gd name="connsiteX461" fmla="*/ 2815206 w 8026415"/>
              <a:gd name="connsiteY461" fmla="*/ 5639887 h 6663713"/>
              <a:gd name="connsiteX462" fmla="*/ 2590704 w 8026415"/>
              <a:gd name="connsiteY462" fmla="*/ 5729147 h 6663713"/>
              <a:gd name="connsiteX463" fmla="*/ 2547190 w 8026415"/>
              <a:gd name="connsiteY463" fmla="*/ 5700411 h 6663713"/>
              <a:gd name="connsiteX464" fmla="*/ 2537666 w 8026415"/>
              <a:gd name="connsiteY464" fmla="*/ 5672247 h 6663713"/>
              <a:gd name="connsiteX465" fmla="*/ 2518989 w 8026415"/>
              <a:gd name="connsiteY465" fmla="*/ 5648886 h 6663713"/>
              <a:gd name="connsiteX466" fmla="*/ 2652347 w 8026415"/>
              <a:gd name="connsiteY466" fmla="*/ 5560978 h 6663713"/>
              <a:gd name="connsiteX467" fmla="*/ 2698026 w 8026415"/>
              <a:gd name="connsiteY467" fmla="*/ 5527912 h 6663713"/>
              <a:gd name="connsiteX468" fmla="*/ 2730638 w 8026415"/>
              <a:gd name="connsiteY468" fmla="*/ 5506414 h 6663713"/>
              <a:gd name="connsiteX469" fmla="*/ 2762536 w 8026415"/>
              <a:gd name="connsiteY469" fmla="*/ 5501975 h 6663713"/>
              <a:gd name="connsiteX470" fmla="*/ 2796034 w 8026415"/>
              <a:gd name="connsiteY470" fmla="*/ 5472529 h 6663713"/>
              <a:gd name="connsiteX471" fmla="*/ 2871197 w 8026415"/>
              <a:gd name="connsiteY471" fmla="*/ 5462786 h 6663713"/>
              <a:gd name="connsiteX472" fmla="*/ 2903052 w 8026415"/>
              <a:gd name="connsiteY472" fmla="*/ 5471322 h 6663713"/>
              <a:gd name="connsiteX473" fmla="*/ 2906541 w 8026415"/>
              <a:gd name="connsiteY473" fmla="*/ 5442374 h 6663713"/>
              <a:gd name="connsiteX474" fmla="*/ 2920128 w 8026415"/>
              <a:gd name="connsiteY474" fmla="*/ 5407592 h 6663713"/>
              <a:gd name="connsiteX475" fmla="*/ 2930583 w 8026415"/>
              <a:gd name="connsiteY475" fmla="*/ 5379779 h 6663713"/>
              <a:gd name="connsiteX476" fmla="*/ 2925565 w 8026415"/>
              <a:gd name="connsiteY476" fmla="*/ 5373990 h 6663713"/>
              <a:gd name="connsiteX477" fmla="*/ 2947334 w 8026415"/>
              <a:gd name="connsiteY477" fmla="*/ 5359284 h 6663713"/>
              <a:gd name="connsiteX478" fmla="*/ 2965443 w 8026415"/>
              <a:gd name="connsiteY478" fmla="*/ 5351966 h 6663713"/>
              <a:gd name="connsiteX479" fmla="*/ 3002556 w 8026415"/>
              <a:gd name="connsiteY479" fmla="*/ 5322956 h 6663713"/>
              <a:gd name="connsiteX480" fmla="*/ 3002563 w 8026415"/>
              <a:gd name="connsiteY480" fmla="*/ 5322732 h 6663713"/>
              <a:gd name="connsiteX481" fmla="*/ 3018981 w 8026415"/>
              <a:gd name="connsiteY481" fmla="*/ 5311909 h 6663713"/>
              <a:gd name="connsiteX482" fmla="*/ 3081019 w 8026415"/>
              <a:gd name="connsiteY482" fmla="*/ 5269537 h 6663713"/>
              <a:gd name="connsiteX483" fmla="*/ 3146192 w 8026415"/>
              <a:gd name="connsiteY483" fmla="*/ 5225097 h 6663713"/>
              <a:gd name="connsiteX484" fmla="*/ 3152464 w 8026415"/>
              <a:gd name="connsiteY484" fmla="*/ 5220963 h 6663713"/>
              <a:gd name="connsiteX485" fmla="*/ 3170600 w 8026415"/>
              <a:gd name="connsiteY485" fmla="*/ 5207530 h 6663713"/>
              <a:gd name="connsiteX486" fmla="*/ 3206872 w 8026415"/>
              <a:gd name="connsiteY486" fmla="*/ 5180665 h 6663713"/>
              <a:gd name="connsiteX487" fmla="*/ 3221872 w 8026415"/>
              <a:gd name="connsiteY487" fmla="*/ 5169298 h 6663713"/>
              <a:gd name="connsiteX488" fmla="*/ 3243823 w 8026415"/>
              <a:gd name="connsiteY488" fmla="*/ 5154830 h 6663713"/>
              <a:gd name="connsiteX489" fmla="*/ 3264416 w 8026415"/>
              <a:gd name="connsiteY489" fmla="*/ 5138299 h 6663713"/>
              <a:gd name="connsiteX490" fmla="*/ 3278317 w 8026415"/>
              <a:gd name="connsiteY490" fmla="*/ 5132090 h 6663713"/>
              <a:gd name="connsiteX491" fmla="*/ 3282552 w 8026415"/>
              <a:gd name="connsiteY491" fmla="*/ 5124865 h 6663713"/>
              <a:gd name="connsiteX492" fmla="*/ 3288823 w 8026415"/>
              <a:gd name="connsiteY492" fmla="*/ 5120731 h 6663713"/>
              <a:gd name="connsiteX493" fmla="*/ 3337639 w 8026415"/>
              <a:gd name="connsiteY493" fmla="*/ 5085596 h 6663713"/>
              <a:gd name="connsiteX494" fmla="*/ 3373910 w 8026415"/>
              <a:gd name="connsiteY494" fmla="*/ 5058731 h 6663713"/>
              <a:gd name="connsiteX495" fmla="*/ 3411540 w 8026415"/>
              <a:gd name="connsiteY495" fmla="*/ 5033926 h 6663713"/>
              <a:gd name="connsiteX496" fmla="*/ 3422726 w 8026415"/>
              <a:gd name="connsiteY496" fmla="*/ 5023597 h 6663713"/>
              <a:gd name="connsiteX497" fmla="*/ 3437047 w 8026415"/>
              <a:gd name="connsiteY497" fmla="*/ 5011200 h 6663713"/>
              <a:gd name="connsiteX498" fmla="*/ 3472220 w 8026415"/>
              <a:gd name="connsiteY498" fmla="*/ 4989493 h 6663713"/>
              <a:gd name="connsiteX499" fmla="*/ 3484504 w 8026415"/>
              <a:gd name="connsiteY499" fmla="*/ 4974006 h 6663713"/>
              <a:gd name="connsiteX500" fmla="*/ 3491613 w 8026415"/>
              <a:gd name="connsiteY500" fmla="*/ 4957495 h 6663713"/>
              <a:gd name="connsiteX501" fmla="*/ 3524750 w 8026415"/>
              <a:gd name="connsiteY501" fmla="*/ 4932696 h 6663713"/>
              <a:gd name="connsiteX502" fmla="*/ 3565516 w 8026415"/>
              <a:gd name="connsiteY502" fmla="*/ 4905824 h 6663713"/>
              <a:gd name="connsiteX503" fmla="*/ 3603145 w 8026415"/>
              <a:gd name="connsiteY503" fmla="*/ 4881019 h 6663713"/>
              <a:gd name="connsiteX504" fmla="*/ 3616109 w 8026415"/>
              <a:gd name="connsiteY504" fmla="*/ 4866562 h 6663713"/>
              <a:gd name="connsiteX505" fmla="*/ 3618742 w 8026415"/>
              <a:gd name="connsiteY505" fmla="*/ 4859468 h 6663713"/>
              <a:gd name="connsiteX506" fmla="*/ 3606441 w 8026415"/>
              <a:gd name="connsiteY506" fmla="*/ 4865545 h 6663713"/>
              <a:gd name="connsiteX507" fmla="*/ 3590762 w 8026415"/>
              <a:gd name="connsiteY507" fmla="*/ 4875880 h 6663713"/>
              <a:gd name="connsiteX508" fmla="*/ 3573045 w 8026415"/>
              <a:gd name="connsiteY508" fmla="*/ 4883125 h 6663713"/>
              <a:gd name="connsiteX509" fmla="*/ 3550834 w 8026415"/>
              <a:gd name="connsiteY509" fmla="*/ 4890376 h 6663713"/>
              <a:gd name="connsiteX510" fmla="*/ 3520574 w 8026415"/>
              <a:gd name="connsiteY510" fmla="*/ 4905889 h 6663713"/>
              <a:gd name="connsiteX511" fmla="*/ 3492351 w 8026415"/>
              <a:gd name="connsiteY511" fmla="*/ 4924494 h 6663713"/>
              <a:gd name="connsiteX512" fmla="*/ 3449128 w 8026415"/>
              <a:gd name="connsiteY512" fmla="*/ 4954462 h 6663713"/>
              <a:gd name="connsiteX513" fmla="*/ 3442178 w 8026415"/>
              <a:gd name="connsiteY513" fmla="*/ 4957566 h 6663713"/>
              <a:gd name="connsiteX514" fmla="*/ 3443276 w 8026415"/>
              <a:gd name="connsiteY514" fmla="*/ 4952409 h 6663713"/>
              <a:gd name="connsiteX515" fmla="*/ 3460733 w 8026415"/>
              <a:gd name="connsiteY515" fmla="*/ 4937945 h 6663713"/>
              <a:gd name="connsiteX516" fmla="*/ 3462250 w 8026415"/>
              <a:gd name="connsiteY516" fmla="*/ 4926599 h 6663713"/>
              <a:gd name="connsiteX517" fmla="*/ 3430212 w 8026415"/>
              <a:gd name="connsiteY517" fmla="*/ 4946240 h 6663713"/>
              <a:gd name="connsiteX518" fmla="*/ 3442077 w 8026415"/>
              <a:gd name="connsiteY518" fmla="*/ 4936941 h 6663713"/>
              <a:gd name="connsiteX519" fmla="*/ 3470300 w 8026415"/>
              <a:gd name="connsiteY519" fmla="*/ 4918336 h 6663713"/>
              <a:gd name="connsiteX520" fmla="*/ 3496485 w 8026415"/>
              <a:gd name="connsiteY520" fmla="*/ 4896643 h 6663713"/>
              <a:gd name="connsiteX521" fmla="*/ 3498682 w 8026415"/>
              <a:gd name="connsiteY521" fmla="*/ 4886325 h 6663713"/>
              <a:gd name="connsiteX522" fmla="*/ 3480965 w 8026415"/>
              <a:gd name="connsiteY522" fmla="*/ 4893570 h 6663713"/>
              <a:gd name="connsiteX523" fmla="*/ 3456557 w 8026415"/>
              <a:gd name="connsiteY523" fmla="*/ 4911138 h 6663713"/>
              <a:gd name="connsiteX524" fmla="*/ 3404606 w 8026415"/>
              <a:gd name="connsiteY524" fmla="*/ 4948339 h 6663713"/>
              <a:gd name="connsiteX525" fmla="*/ 3397655 w 8026415"/>
              <a:gd name="connsiteY525" fmla="*/ 4951443 h 6663713"/>
              <a:gd name="connsiteX526" fmla="*/ 3352395 w 8026415"/>
              <a:gd name="connsiteY526" fmla="*/ 4978322 h 6663713"/>
              <a:gd name="connsiteX527" fmla="*/ 3285184 w 8026415"/>
              <a:gd name="connsiteY527" fmla="*/ 5019671 h 6663713"/>
              <a:gd name="connsiteX528" fmla="*/ 3282048 w 8026415"/>
              <a:gd name="connsiteY528" fmla="*/ 5021738 h 6663713"/>
              <a:gd name="connsiteX529" fmla="*/ 3281369 w 8026415"/>
              <a:gd name="connsiteY529" fmla="*/ 5020707 h 6663713"/>
              <a:gd name="connsiteX530" fmla="*/ 3283147 w 8026415"/>
              <a:gd name="connsiteY530" fmla="*/ 5016580 h 6663713"/>
              <a:gd name="connsiteX531" fmla="*/ 3292554 w 8026415"/>
              <a:gd name="connsiteY531" fmla="*/ 5010379 h 6663713"/>
              <a:gd name="connsiteX532" fmla="*/ 3348999 w 8026415"/>
              <a:gd name="connsiteY532" fmla="*/ 4973170 h 6663713"/>
              <a:gd name="connsiteX533" fmla="*/ 3357049 w 8026415"/>
              <a:gd name="connsiteY533" fmla="*/ 4964909 h 6663713"/>
              <a:gd name="connsiteX534" fmla="*/ 3370011 w 8026415"/>
              <a:gd name="connsiteY534" fmla="*/ 4950451 h 6663713"/>
              <a:gd name="connsiteX535" fmla="*/ 3407641 w 8026415"/>
              <a:gd name="connsiteY535" fmla="*/ 4925647 h 6663713"/>
              <a:gd name="connsiteX536" fmla="*/ 3434505 w 8026415"/>
              <a:gd name="connsiteY536" fmla="*/ 4904982 h 6663713"/>
              <a:gd name="connsiteX537" fmla="*/ 3416789 w 8026415"/>
              <a:gd name="connsiteY537" fmla="*/ 4912227 h 6663713"/>
              <a:gd name="connsiteX538" fmla="*/ 3340849 w 8026415"/>
              <a:gd name="connsiteY538" fmla="*/ 4960807 h 6663713"/>
              <a:gd name="connsiteX539" fmla="*/ 3221687 w 8026415"/>
              <a:gd name="connsiteY539" fmla="*/ 5039357 h 6663713"/>
              <a:gd name="connsiteX540" fmla="*/ 3206687 w 8026415"/>
              <a:gd name="connsiteY540" fmla="*/ 5050722 h 6663713"/>
              <a:gd name="connsiteX541" fmla="*/ 3174649 w 8026415"/>
              <a:gd name="connsiteY541" fmla="*/ 5070363 h 6663713"/>
              <a:gd name="connsiteX542" fmla="*/ 3143970 w 8026415"/>
              <a:gd name="connsiteY542" fmla="*/ 5092065 h 6663713"/>
              <a:gd name="connsiteX543" fmla="*/ 3122019 w 8026415"/>
              <a:gd name="connsiteY543" fmla="*/ 5106534 h 6663713"/>
              <a:gd name="connsiteX544" fmla="*/ 3066672 w 8026415"/>
              <a:gd name="connsiteY544" fmla="*/ 5138585 h 6663713"/>
              <a:gd name="connsiteX545" fmla="*/ 3055487 w 8026415"/>
              <a:gd name="connsiteY545" fmla="*/ 5148914 h 6663713"/>
              <a:gd name="connsiteX546" fmla="*/ 3035313 w 8026415"/>
              <a:gd name="connsiteY546" fmla="*/ 5159255 h 6663713"/>
              <a:gd name="connsiteX547" fmla="*/ 2925559 w 8026415"/>
              <a:gd name="connsiteY547" fmla="*/ 5231604 h 6663713"/>
              <a:gd name="connsiteX548" fmla="*/ 2831020 w 8026415"/>
              <a:gd name="connsiteY548" fmla="*/ 5292621 h 6663713"/>
              <a:gd name="connsiteX549" fmla="*/ 2825967 w 8026415"/>
              <a:gd name="connsiteY549" fmla="*/ 5295116 h 6663713"/>
              <a:gd name="connsiteX550" fmla="*/ 2687824 w 8026415"/>
              <a:gd name="connsiteY550" fmla="*/ 5366693 h 6663713"/>
              <a:gd name="connsiteX551" fmla="*/ 2486143 w 8026415"/>
              <a:gd name="connsiteY551" fmla="*/ 5466334 h 6663713"/>
              <a:gd name="connsiteX552" fmla="*/ 2448170 w 8026415"/>
              <a:gd name="connsiteY552" fmla="*/ 5464700 h 6663713"/>
              <a:gd name="connsiteX553" fmla="*/ 2406710 w 8026415"/>
              <a:gd name="connsiteY553" fmla="*/ 5492012 h 6663713"/>
              <a:gd name="connsiteX554" fmla="*/ 2384380 w 8026415"/>
              <a:gd name="connsiteY554" fmla="*/ 5511641 h 6663713"/>
              <a:gd name="connsiteX555" fmla="*/ 2176871 w 8026415"/>
              <a:gd name="connsiteY555" fmla="*/ 5601185 h 6663713"/>
              <a:gd name="connsiteX556" fmla="*/ 1883527 w 8026415"/>
              <a:gd name="connsiteY556" fmla="*/ 5740302 h 6663713"/>
              <a:gd name="connsiteX557" fmla="*/ 1832256 w 8026415"/>
              <a:gd name="connsiteY557" fmla="*/ 5756447 h 6663713"/>
              <a:gd name="connsiteX558" fmla="*/ 1810292 w 8026415"/>
              <a:gd name="connsiteY558" fmla="*/ 5695064 h 6663713"/>
              <a:gd name="connsiteX559" fmla="*/ 1827450 w 8026415"/>
              <a:gd name="connsiteY559" fmla="*/ 5567323 h 6663713"/>
              <a:gd name="connsiteX560" fmla="*/ 1911725 w 8026415"/>
              <a:gd name="connsiteY560" fmla="*/ 5491718 h 6663713"/>
              <a:gd name="connsiteX561" fmla="*/ 1948916 w 8026415"/>
              <a:gd name="connsiteY561" fmla="*/ 5480340 h 6663713"/>
              <a:gd name="connsiteX562" fmla="*/ 2046409 w 8026415"/>
              <a:gd name="connsiteY562" fmla="*/ 5450965 h 6663713"/>
              <a:gd name="connsiteX563" fmla="*/ 2064266 w 8026415"/>
              <a:gd name="connsiteY563" fmla="*/ 5400254 h 6663713"/>
              <a:gd name="connsiteX564" fmla="*/ 2067755 w 8026415"/>
              <a:gd name="connsiteY564" fmla="*/ 5371304 h 6663713"/>
              <a:gd name="connsiteX565" fmla="*/ 2098544 w 8026415"/>
              <a:gd name="connsiteY565" fmla="*/ 5383823 h 6663713"/>
              <a:gd name="connsiteX566" fmla="*/ 2163609 w 8026415"/>
              <a:gd name="connsiteY566" fmla="*/ 5379911 h 6663713"/>
              <a:gd name="connsiteX567" fmla="*/ 2347305 w 8026415"/>
              <a:gd name="connsiteY567" fmla="*/ 5219956 h 6663713"/>
              <a:gd name="connsiteX568" fmla="*/ 2419635 w 8026415"/>
              <a:gd name="connsiteY568" fmla="*/ 5141150 h 6663713"/>
              <a:gd name="connsiteX569" fmla="*/ 2417009 w 8026415"/>
              <a:gd name="connsiteY569" fmla="*/ 5119100 h 6663713"/>
              <a:gd name="connsiteX570" fmla="*/ 2371360 w 8026415"/>
              <a:gd name="connsiteY570" fmla="*/ 5098329 h 6663713"/>
              <a:gd name="connsiteX571" fmla="*/ 2343978 w 8026415"/>
              <a:gd name="connsiteY571" fmla="*/ 5120877 h 6663713"/>
              <a:gd name="connsiteX572" fmla="*/ 2306213 w 8026415"/>
              <a:gd name="connsiteY572" fmla="*/ 5166254 h 6663713"/>
              <a:gd name="connsiteX573" fmla="*/ 2106667 w 8026415"/>
              <a:gd name="connsiteY573" fmla="*/ 5257931 h 6663713"/>
              <a:gd name="connsiteX574" fmla="*/ 2060733 w 8026415"/>
              <a:gd name="connsiteY574" fmla="*/ 5254162 h 6663713"/>
              <a:gd name="connsiteX575" fmla="*/ 1982654 w 8026415"/>
              <a:gd name="connsiteY575" fmla="*/ 5258854 h 6663713"/>
              <a:gd name="connsiteX576" fmla="*/ 1892138 w 8026415"/>
              <a:gd name="connsiteY576" fmla="*/ 5230331 h 6663713"/>
              <a:gd name="connsiteX577" fmla="*/ 1864264 w 8026415"/>
              <a:gd name="connsiteY577" fmla="*/ 5222862 h 6663713"/>
              <a:gd name="connsiteX578" fmla="*/ 1722108 w 8026415"/>
              <a:gd name="connsiteY578" fmla="*/ 5291497 h 6663713"/>
              <a:gd name="connsiteX579" fmla="*/ 1437508 w 8026415"/>
              <a:gd name="connsiteY579" fmla="*/ 5445762 h 6663713"/>
              <a:gd name="connsiteX580" fmla="*/ 1232914 w 8026415"/>
              <a:gd name="connsiteY580" fmla="*/ 5540357 h 6663713"/>
              <a:gd name="connsiteX581" fmla="*/ 1188252 w 8026415"/>
              <a:gd name="connsiteY581" fmla="*/ 5579618 h 6663713"/>
              <a:gd name="connsiteX582" fmla="*/ 1117850 w 8026415"/>
              <a:gd name="connsiteY582" fmla="*/ 5603442 h 6663713"/>
              <a:gd name="connsiteX583" fmla="*/ 1089691 w 8026415"/>
              <a:gd name="connsiteY583" fmla="*/ 5612973 h 6663713"/>
              <a:gd name="connsiteX584" fmla="*/ 1012310 w 8026415"/>
              <a:gd name="connsiteY584" fmla="*/ 5694695 h 6663713"/>
              <a:gd name="connsiteX585" fmla="*/ 938706 w 8026415"/>
              <a:gd name="connsiteY585" fmla="*/ 5730469 h 6663713"/>
              <a:gd name="connsiteX586" fmla="*/ 909951 w 8026415"/>
              <a:gd name="connsiteY586" fmla="*/ 5735505 h 6663713"/>
              <a:gd name="connsiteX587" fmla="*/ 900129 w 8026415"/>
              <a:gd name="connsiteY587" fmla="*/ 5732613 h 6663713"/>
              <a:gd name="connsiteX588" fmla="*/ 905311 w 8026415"/>
              <a:gd name="connsiteY588" fmla="*/ 5727186 h 6663713"/>
              <a:gd name="connsiteX589" fmla="*/ 897357 w 8026415"/>
              <a:gd name="connsiteY589" fmla="*/ 5730719 h 6663713"/>
              <a:gd name="connsiteX590" fmla="*/ 895587 w 8026415"/>
              <a:gd name="connsiteY590" fmla="*/ 5731276 h 6663713"/>
              <a:gd name="connsiteX591" fmla="*/ 893229 w 8026415"/>
              <a:gd name="connsiteY591" fmla="*/ 5730582 h 6663713"/>
              <a:gd name="connsiteX592" fmla="*/ 895301 w 8026415"/>
              <a:gd name="connsiteY592" fmla="*/ 5728075 h 6663713"/>
              <a:gd name="connsiteX593" fmla="*/ 898489 w 8026415"/>
              <a:gd name="connsiteY593" fmla="*/ 5719940 h 6663713"/>
              <a:gd name="connsiteX594" fmla="*/ 889543 w 8026415"/>
              <a:gd name="connsiteY594" fmla="*/ 5724325 h 6663713"/>
              <a:gd name="connsiteX595" fmla="*/ 884843 w 8026415"/>
              <a:gd name="connsiteY595" fmla="*/ 5714236 h 6663713"/>
              <a:gd name="connsiteX596" fmla="*/ 884861 w 8026415"/>
              <a:gd name="connsiteY596" fmla="*/ 5713914 h 6663713"/>
              <a:gd name="connsiteX597" fmla="*/ 912610 w 8026415"/>
              <a:gd name="connsiteY597" fmla="*/ 5689165 h 6663713"/>
              <a:gd name="connsiteX598" fmla="*/ 927432 w 8026415"/>
              <a:gd name="connsiteY598" fmla="*/ 5677642 h 6663713"/>
              <a:gd name="connsiteX599" fmla="*/ 952517 w 8026415"/>
              <a:gd name="connsiteY599" fmla="*/ 5660968 h 6663713"/>
              <a:gd name="connsiteX600" fmla="*/ 965283 w 8026415"/>
              <a:gd name="connsiteY600" fmla="*/ 5646802 h 6663713"/>
              <a:gd name="connsiteX601" fmla="*/ 953977 w 8026415"/>
              <a:gd name="connsiteY601" fmla="*/ 5650094 h 6663713"/>
              <a:gd name="connsiteX602" fmla="*/ 975150 w 8026415"/>
              <a:gd name="connsiteY602" fmla="*/ 5630803 h 6663713"/>
              <a:gd name="connsiteX603" fmla="*/ 982672 w 8026415"/>
              <a:gd name="connsiteY603" fmla="*/ 5622127 h 6663713"/>
              <a:gd name="connsiteX604" fmla="*/ 1019152 w 8026415"/>
              <a:gd name="connsiteY604" fmla="*/ 5589525 h 6663713"/>
              <a:gd name="connsiteX605" fmla="*/ 1056555 w 8026415"/>
              <a:gd name="connsiteY605" fmla="*/ 5570343 h 6663713"/>
              <a:gd name="connsiteX606" fmla="*/ 1076397 w 8026415"/>
              <a:gd name="connsiteY606" fmla="*/ 5559158 h 6663713"/>
              <a:gd name="connsiteX607" fmla="*/ 1080955 w 8026415"/>
              <a:gd name="connsiteY607" fmla="*/ 5552787 h 6663713"/>
              <a:gd name="connsiteX608" fmla="*/ 1154377 w 8026415"/>
              <a:gd name="connsiteY608" fmla="*/ 5494292 h 6663713"/>
              <a:gd name="connsiteX609" fmla="*/ 1250379 w 8026415"/>
              <a:gd name="connsiteY609" fmla="*/ 5428136 h 6663713"/>
              <a:gd name="connsiteX610" fmla="*/ 1268850 w 8026415"/>
              <a:gd name="connsiteY610" fmla="*/ 5415191 h 6663713"/>
              <a:gd name="connsiteX611" fmla="*/ 1280245 w 8026415"/>
              <a:gd name="connsiteY611" fmla="*/ 5399261 h 6663713"/>
              <a:gd name="connsiteX612" fmla="*/ 1269983 w 8026415"/>
              <a:gd name="connsiteY612" fmla="*/ 5404413 h 6663713"/>
              <a:gd name="connsiteX613" fmla="*/ 1264962 w 8026415"/>
              <a:gd name="connsiteY613" fmla="*/ 5404073 h 6663713"/>
              <a:gd name="connsiteX614" fmla="*/ 1273170 w 8026415"/>
              <a:gd name="connsiteY614" fmla="*/ 5396278 h 6663713"/>
              <a:gd name="connsiteX615" fmla="*/ 1320151 w 8026415"/>
              <a:gd name="connsiteY615" fmla="*/ 5371064 h 6663713"/>
              <a:gd name="connsiteX616" fmla="*/ 1352534 w 8026415"/>
              <a:gd name="connsiteY616" fmla="*/ 5351544 h 6663713"/>
              <a:gd name="connsiteX617" fmla="*/ 1374192 w 8026415"/>
              <a:gd name="connsiteY617" fmla="*/ 5330463 h 6663713"/>
              <a:gd name="connsiteX618" fmla="*/ 1391517 w 8026415"/>
              <a:gd name="connsiteY618" fmla="*/ 5309925 h 6663713"/>
              <a:gd name="connsiteX619" fmla="*/ 1410672 w 8026415"/>
              <a:gd name="connsiteY619" fmla="*/ 5297860 h 6663713"/>
              <a:gd name="connsiteX620" fmla="*/ 1412043 w 8026415"/>
              <a:gd name="connsiteY620" fmla="*/ 5299623 h 6663713"/>
              <a:gd name="connsiteX621" fmla="*/ 1399278 w 8026415"/>
              <a:gd name="connsiteY621" fmla="*/ 5313790 h 6663713"/>
              <a:gd name="connsiteX622" fmla="*/ 1394719 w 8026415"/>
              <a:gd name="connsiteY622" fmla="*/ 5320161 h 6663713"/>
              <a:gd name="connsiteX623" fmla="*/ 1404296 w 8026415"/>
              <a:gd name="connsiteY623" fmla="*/ 5314129 h 6663713"/>
              <a:gd name="connsiteX624" fmla="*/ 1505082 w 8026415"/>
              <a:gd name="connsiteY624" fmla="*/ 5235773 h 6663713"/>
              <a:gd name="connsiteX625" fmla="*/ 1610425 w 8026415"/>
              <a:gd name="connsiteY625" fmla="*/ 5151044 h 6663713"/>
              <a:gd name="connsiteX626" fmla="*/ 1621596 w 8026415"/>
              <a:gd name="connsiteY626" fmla="*/ 5140945 h 6663713"/>
              <a:gd name="connsiteX627" fmla="*/ 1609963 w 8026415"/>
              <a:gd name="connsiteY627" fmla="*/ 5144333 h 6663713"/>
              <a:gd name="connsiteX628" fmla="*/ 1583971 w 8026415"/>
              <a:gd name="connsiteY628" fmla="*/ 5165957 h 6663713"/>
              <a:gd name="connsiteX629" fmla="*/ 1537227 w 8026415"/>
              <a:gd name="connsiteY629" fmla="*/ 5203711 h 6663713"/>
              <a:gd name="connsiteX630" fmla="*/ 1512143 w 8026415"/>
              <a:gd name="connsiteY630" fmla="*/ 5220384 h 6663713"/>
              <a:gd name="connsiteX631" fmla="*/ 1485688 w 8026415"/>
              <a:gd name="connsiteY631" fmla="*/ 5235296 h 6663713"/>
              <a:gd name="connsiteX632" fmla="*/ 1474055 w 8026415"/>
              <a:gd name="connsiteY632" fmla="*/ 5238685 h 6663713"/>
              <a:gd name="connsiteX633" fmla="*/ 1488191 w 8026415"/>
              <a:gd name="connsiteY633" fmla="*/ 5226281 h 6663713"/>
              <a:gd name="connsiteX634" fmla="*/ 1571190 w 8026415"/>
              <a:gd name="connsiteY634" fmla="*/ 5161753 h 6663713"/>
              <a:gd name="connsiteX635" fmla="*/ 1620897 w 8026415"/>
              <a:gd name="connsiteY635" fmla="*/ 5121694 h 6663713"/>
              <a:gd name="connsiteX636" fmla="*/ 1658063 w 8026415"/>
              <a:gd name="connsiteY636" fmla="*/ 5089971 h 6663713"/>
              <a:gd name="connsiteX637" fmla="*/ 1668549 w 8026415"/>
              <a:gd name="connsiteY637" fmla="*/ 5078989 h 6663713"/>
              <a:gd name="connsiteX638" fmla="*/ 1666494 w 8026415"/>
              <a:gd name="connsiteY638" fmla="*/ 5076346 h 6663713"/>
              <a:gd name="connsiteX639" fmla="*/ 1643002 w 8026415"/>
              <a:gd name="connsiteY639" fmla="*/ 5088954 h 6663713"/>
              <a:gd name="connsiteX640" fmla="*/ 1610396 w 8026415"/>
              <a:gd name="connsiteY640" fmla="*/ 5114304 h 6663713"/>
              <a:gd name="connsiteX641" fmla="*/ 1636390 w 8026415"/>
              <a:gd name="connsiteY641" fmla="*/ 5092681 h 6663713"/>
              <a:gd name="connsiteX642" fmla="*/ 1698639 w 8026415"/>
              <a:gd name="connsiteY642" fmla="*/ 5044286 h 6663713"/>
              <a:gd name="connsiteX643" fmla="*/ 1705476 w 8026415"/>
              <a:gd name="connsiteY643" fmla="*/ 5034728 h 6663713"/>
              <a:gd name="connsiteX644" fmla="*/ 1694528 w 8026415"/>
              <a:gd name="connsiteY644" fmla="*/ 5038997 h 6663713"/>
              <a:gd name="connsiteX645" fmla="*/ 1667849 w 8026415"/>
              <a:gd name="connsiteY645" fmla="*/ 5059738 h 6663713"/>
              <a:gd name="connsiteX646" fmla="*/ 1639115 w 8026415"/>
              <a:gd name="connsiteY646" fmla="*/ 5077835 h 6663713"/>
              <a:gd name="connsiteX647" fmla="*/ 1618366 w 8026415"/>
              <a:gd name="connsiteY647" fmla="*/ 5093968 h 6663713"/>
              <a:gd name="connsiteX648" fmla="*/ 1628853 w 8026415"/>
              <a:gd name="connsiteY648" fmla="*/ 5082987 h 6663713"/>
              <a:gd name="connsiteX649" fmla="*/ 1702959 w 8026415"/>
              <a:gd name="connsiteY649" fmla="*/ 5025373 h 6663713"/>
              <a:gd name="connsiteX650" fmla="*/ 1714131 w 8026415"/>
              <a:gd name="connsiteY650" fmla="*/ 5015273 h 6663713"/>
              <a:gd name="connsiteX651" fmla="*/ 1703868 w 8026415"/>
              <a:gd name="connsiteY651" fmla="*/ 5020423 h 6663713"/>
              <a:gd name="connsiteX652" fmla="*/ 1653700 w 8026415"/>
              <a:gd name="connsiteY652" fmla="*/ 5053773 h 6663713"/>
              <a:gd name="connsiteX653" fmla="*/ 1698163 w 8026415"/>
              <a:gd name="connsiteY653" fmla="*/ 5019204 h 6663713"/>
              <a:gd name="connsiteX654" fmla="*/ 1702722 w 8026415"/>
              <a:gd name="connsiteY654" fmla="*/ 5012831 h 6663713"/>
              <a:gd name="connsiteX655" fmla="*/ 1697701 w 8026415"/>
              <a:gd name="connsiteY655" fmla="*/ 5012492 h 6663713"/>
              <a:gd name="connsiteX656" fmla="*/ 1681509 w 8026415"/>
              <a:gd name="connsiteY656" fmla="*/ 5022252 h 6663713"/>
              <a:gd name="connsiteX657" fmla="*/ 1669652 w 8026415"/>
              <a:gd name="connsiteY657" fmla="*/ 5031472 h 6663713"/>
              <a:gd name="connsiteX658" fmla="*/ 1591212 w 8026415"/>
              <a:gd name="connsiteY658" fmla="*/ 5089628 h 6663713"/>
              <a:gd name="connsiteX659" fmla="*/ 1602383 w 8026415"/>
              <a:gd name="connsiteY659" fmla="*/ 5079529 h 6663713"/>
              <a:gd name="connsiteX660" fmla="*/ 1640234 w 8026415"/>
              <a:gd name="connsiteY660" fmla="*/ 5048686 h 6663713"/>
              <a:gd name="connsiteX661" fmla="*/ 1679454 w 8026415"/>
              <a:gd name="connsiteY661" fmla="*/ 5019609 h 6663713"/>
              <a:gd name="connsiteX662" fmla="*/ 1694275 w 8026415"/>
              <a:gd name="connsiteY662" fmla="*/ 5008087 h 6663713"/>
              <a:gd name="connsiteX663" fmla="*/ 1695184 w 8026415"/>
              <a:gd name="connsiteY663" fmla="*/ 5003137 h 6663713"/>
              <a:gd name="connsiteX664" fmla="*/ 1681272 w 8026415"/>
              <a:gd name="connsiteY664" fmla="*/ 5009712 h 6663713"/>
              <a:gd name="connsiteX665" fmla="*/ 1655278 w 8026415"/>
              <a:gd name="connsiteY665" fmla="*/ 5031334 h 6663713"/>
              <a:gd name="connsiteX666" fmla="*/ 1619707 w 8026415"/>
              <a:gd name="connsiteY666" fmla="*/ 5058990 h 6663713"/>
              <a:gd name="connsiteX667" fmla="*/ 1584360 w 8026415"/>
              <a:gd name="connsiteY667" fmla="*/ 5080815 h 6663713"/>
              <a:gd name="connsiteX668" fmla="*/ 1550383 w 8026415"/>
              <a:gd name="connsiteY668" fmla="*/ 5104402 h 6663713"/>
              <a:gd name="connsiteX669" fmla="*/ 1534191 w 8026415"/>
              <a:gd name="connsiteY669" fmla="*/ 5114163 h 6663713"/>
              <a:gd name="connsiteX670" fmla="*/ 1537378 w 8026415"/>
              <a:gd name="connsiteY670" fmla="*/ 5106028 h 6663713"/>
              <a:gd name="connsiteX671" fmla="*/ 1545587 w 8026415"/>
              <a:gd name="connsiteY671" fmla="*/ 5098233 h 6663713"/>
              <a:gd name="connsiteX672" fmla="*/ 1616729 w 8026415"/>
              <a:gd name="connsiteY672" fmla="*/ 5042923 h 6663713"/>
              <a:gd name="connsiteX673" fmla="*/ 1621972 w 8026415"/>
              <a:gd name="connsiteY673" fmla="*/ 5037434 h 6663713"/>
              <a:gd name="connsiteX674" fmla="*/ 1614673 w 8026415"/>
              <a:gd name="connsiteY674" fmla="*/ 5040280 h 6663713"/>
              <a:gd name="connsiteX675" fmla="*/ 1580697 w 8026415"/>
              <a:gd name="connsiteY675" fmla="*/ 5063868 h 6663713"/>
              <a:gd name="connsiteX676" fmla="*/ 1566784 w 8026415"/>
              <a:gd name="connsiteY676" fmla="*/ 5070442 h 6663713"/>
              <a:gd name="connsiteX677" fmla="*/ 1539643 w 8026415"/>
              <a:gd name="connsiteY677" fmla="*/ 5084472 h 6663713"/>
              <a:gd name="connsiteX678" fmla="*/ 1524138 w 8026415"/>
              <a:gd name="connsiteY678" fmla="*/ 5095114 h 6663713"/>
              <a:gd name="connsiteX679" fmla="*/ 1526416 w 8026415"/>
              <a:gd name="connsiteY679" fmla="*/ 5091928 h 6663713"/>
              <a:gd name="connsiteX680" fmla="*/ 1644987 w 8026415"/>
              <a:gd name="connsiteY680" fmla="*/ 4999745 h 6663713"/>
              <a:gd name="connsiteX681" fmla="*/ 1647266 w 8026415"/>
              <a:gd name="connsiteY681" fmla="*/ 4996558 h 6663713"/>
              <a:gd name="connsiteX682" fmla="*/ 1615568 w 8026415"/>
              <a:gd name="connsiteY682" fmla="*/ 5016961 h 6663713"/>
              <a:gd name="connsiteX683" fmla="*/ 1634486 w 8026415"/>
              <a:gd name="connsiteY683" fmla="*/ 4992354 h 6663713"/>
              <a:gd name="connsiteX684" fmla="*/ 1629689 w 8026415"/>
              <a:gd name="connsiteY684" fmla="*/ 4986185 h 6663713"/>
              <a:gd name="connsiteX685" fmla="*/ 1626725 w 8026415"/>
              <a:gd name="connsiteY685" fmla="*/ 4988491 h 6663713"/>
              <a:gd name="connsiteX686" fmla="*/ 1624670 w 8026415"/>
              <a:gd name="connsiteY686" fmla="*/ 4985846 h 6663713"/>
              <a:gd name="connsiteX687" fmla="*/ 1624894 w 8026415"/>
              <a:gd name="connsiteY687" fmla="*/ 4980016 h 6663713"/>
              <a:gd name="connsiteX688" fmla="*/ 1625802 w 8026415"/>
              <a:gd name="connsiteY688" fmla="*/ 4975068 h 6663713"/>
              <a:gd name="connsiteX689" fmla="*/ 1633324 w 8026415"/>
              <a:gd name="connsiteY689" fmla="*/ 4966393 h 6663713"/>
              <a:gd name="connsiteX690" fmla="*/ 1622376 w 8026415"/>
              <a:gd name="connsiteY690" fmla="*/ 4970662 h 6663713"/>
              <a:gd name="connsiteX691" fmla="*/ 1584065 w 8026415"/>
              <a:gd name="connsiteY691" fmla="*/ 4994792 h 6663713"/>
              <a:gd name="connsiteX692" fmla="*/ 1556925 w 8026415"/>
              <a:gd name="connsiteY692" fmla="*/ 5008821 h 6663713"/>
              <a:gd name="connsiteX693" fmla="*/ 1542103 w 8026415"/>
              <a:gd name="connsiteY693" fmla="*/ 5020345 h 6663713"/>
              <a:gd name="connsiteX694" fmla="*/ 1512461 w 8026415"/>
              <a:gd name="connsiteY694" fmla="*/ 5043391 h 6663713"/>
              <a:gd name="connsiteX695" fmla="*/ 1482818 w 8026415"/>
              <a:gd name="connsiteY695" fmla="*/ 5066437 h 6663713"/>
              <a:gd name="connsiteX696" fmla="*/ 1479168 w 8026415"/>
              <a:gd name="connsiteY696" fmla="*/ 5067860 h 6663713"/>
              <a:gd name="connsiteX697" fmla="*/ 1480763 w 8026415"/>
              <a:gd name="connsiteY697" fmla="*/ 5063792 h 6663713"/>
              <a:gd name="connsiteX698" fmla="*/ 1510405 w 8026415"/>
              <a:gd name="connsiteY698" fmla="*/ 5040747 h 6663713"/>
              <a:gd name="connsiteX699" fmla="*/ 1518612 w 8026415"/>
              <a:gd name="connsiteY699" fmla="*/ 5032953 h 6663713"/>
              <a:gd name="connsiteX700" fmla="*/ 1517242 w 8026415"/>
              <a:gd name="connsiteY700" fmla="*/ 5031189 h 6663713"/>
              <a:gd name="connsiteX701" fmla="*/ 1502868 w 8026415"/>
              <a:gd name="connsiteY701" fmla="*/ 5031053 h 6663713"/>
              <a:gd name="connsiteX702" fmla="*/ 1493976 w 8026415"/>
              <a:gd name="connsiteY702" fmla="*/ 5037966 h 6663713"/>
              <a:gd name="connsiteX703" fmla="*/ 1460904 w 8026415"/>
              <a:gd name="connsiteY703" fmla="*/ 5061761 h 6663713"/>
              <a:gd name="connsiteX704" fmla="*/ 1461949 w 8026415"/>
              <a:gd name="connsiteY704" fmla="*/ 5052968 h 6663713"/>
              <a:gd name="connsiteX705" fmla="*/ 1480287 w 8026415"/>
              <a:gd name="connsiteY705" fmla="*/ 5038711 h 6663713"/>
              <a:gd name="connsiteX706" fmla="*/ 1517228 w 8026415"/>
              <a:gd name="connsiteY706" fmla="*/ 5012819 h 6663713"/>
              <a:gd name="connsiteX707" fmla="*/ 1524751 w 8026415"/>
              <a:gd name="connsiteY707" fmla="*/ 5004143 h 6663713"/>
              <a:gd name="connsiteX708" fmla="*/ 1517451 w 8026415"/>
              <a:gd name="connsiteY708" fmla="*/ 5006989 h 6663713"/>
              <a:gd name="connsiteX709" fmla="*/ 1491681 w 8026415"/>
              <a:gd name="connsiteY709" fmla="*/ 5022782 h 6663713"/>
              <a:gd name="connsiteX710" fmla="*/ 1545038 w 8026415"/>
              <a:gd name="connsiteY710" fmla="*/ 4981299 h 6663713"/>
              <a:gd name="connsiteX711" fmla="*/ 1576275 w 8026415"/>
              <a:gd name="connsiteY711" fmla="*/ 4954186 h 6663713"/>
              <a:gd name="connsiteX712" fmla="*/ 1582427 w 8026415"/>
              <a:gd name="connsiteY712" fmla="*/ 4943748 h 6663713"/>
              <a:gd name="connsiteX713" fmla="*/ 1565551 w 8026415"/>
              <a:gd name="connsiteY713" fmla="*/ 4952626 h 6663713"/>
              <a:gd name="connsiteX714" fmla="*/ 1543207 w 8026415"/>
              <a:gd name="connsiteY714" fmla="*/ 4972825 h 6663713"/>
              <a:gd name="connsiteX715" fmla="*/ 1528385 w 8026415"/>
              <a:gd name="connsiteY715" fmla="*/ 4984348 h 6663713"/>
              <a:gd name="connsiteX716" fmla="*/ 1511199 w 8026415"/>
              <a:gd name="connsiteY716" fmla="*/ 4994871 h 6663713"/>
              <a:gd name="connsiteX717" fmla="*/ 1510324 w 8026415"/>
              <a:gd name="connsiteY717" fmla="*/ 4982879 h 6663713"/>
              <a:gd name="connsiteX718" fmla="*/ 1490414 w 8026415"/>
              <a:gd name="connsiteY718" fmla="*/ 4977544 h 6663713"/>
              <a:gd name="connsiteX719" fmla="*/ 1418706 w 8026415"/>
              <a:gd name="connsiteY719" fmla="*/ 5021819 h 6663713"/>
              <a:gd name="connsiteX720" fmla="*/ 1437820 w 8026415"/>
              <a:gd name="connsiteY720" fmla="*/ 5002442 h 6663713"/>
              <a:gd name="connsiteX721" fmla="*/ 1391302 w 8026415"/>
              <a:gd name="connsiteY721" fmla="*/ 5034367 h 6663713"/>
              <a:gd name="connsiteX722" fmla="*/ 1392895 w 8026415"/>
              <a:gd name="connsiteY722" fmla="*/ 5030300 h 6663713"/>
              <a:gd name="connsiteX723" fmla="*/ 1382171 w 8026415"/>
              <a:gd name="connsiteY723" fmla="*/ 5028740 h 6663713"/>
              <a:gd name="connsiteX724" fmla="*/ 1342887 w 8026415"/>
              <a:gd name="connsiteY724" fmla="*/ 5057005 h 6663713"/>
              <a:gd name="connsiteX725" fmla="*/ 1312913 w 8026415"/>
              <a:gd name="connsiteY725" fmla="*/ 5066590 h 6663713"/>
              <a:gd name="connsiteX726" fmla="*/ 1282214 w 8026415"/>
              <a:gd name="connsiteY726" fmla="*/ 5103676 h 6663713"/>
              <a:gd name="connsiteX727" fmla="*/ 1257357 w 8026415"/>
              <a:gd name="connsiteY727" fmla="*/ 5124363 h 6663713"/>
              <a:gd name="connsiteX728" fmla="*/ 1236543 w 8026415"/>
              <a:gd name="connsiteY728" fmla="*/ 5143654 h 6663713"/>
              <a:gd name="connsiteX729" fmla="*/ 1204244 w 8026415"/>
              <a:gd name="connsiteY729" fmla="*/ 5165542 h 6663713"/>
              <a:gd name="connsiteX730" fmla="*/ 1148463 w 8026415"/>
              <a:gd name="connsiteY730" fmla="*/ 5197575 h 6663713"/>
              <a:gd name="connsiteX731" fmla="*/ 1150035 w 8026415"/>
              <a:gd name="connsiteY731" fmla="*/ 5195075 h 6663713"/>
              <a:gd name="connsiteX732" fmla="*/ 1139087 w 8026415"/>
              <a:gd name="connsiteY732" fmla="*/ 5199346 h 6663713"/>
              <a:gd name="connsiteX733" fmla="*/ 1126545 w 8026415"/>
              <a:gd name="connsiteY733" fmla="*/ 5207683 h 6663713"/>
              <a:gd name="connsiteX734" fmla="*/ 1061331 w 8026415"/>
              <a:gd name="connsiteY734" fmla="*/ 5258383 h 6663713"/>
              <a:gd name="connsiteX735" fmla="*/ 1044445 w 8026415"/>
              <a:gd name="connsiteY735" fmla="*/ 5270794 h 6663713"/>
              <a:gd name="connsiteX736" fmla="*/ 1035379 w 8026415"/>
              <a:gd name="connsiteY736" fmla="*/ 5276113 h 6663713"/>
              <a:gd name="connsiteX737" fmla="*/ 998511 w 8026415"/>
              <a:gd name="connsiteY737" fmla="*/ 5268368 h 6663713"/>
              <a:gd name="connsiteX738" fmla="*/ 1013738 w 8026415"/>
              <a:gd name="connsiteY738" fmla="*/ 5195608 h 6663713"/>
              <a:gd name="connsiteX739" fmla="*/ 1094032 w 8026415"/>
              <a:gd name="connsiteY739" fmla="*/ 5118935 h 6663713"/>
              <a:gd name="connsiteX740" fmla="*/ 1288897 w 8026415"/>
              <a:gd name="connsiteY740" fmla="*/ 4949163 h 6663713"/>
              <a:gd name="connsiteX741" fmla="*/ 1313156 w 8026415"/>
              <a:gd name="connsiteY741" fmla="*/ 4874551 h 6663713"/>
              <a:gd name="connsiteX742" fmla="*/ 1294395 w 8026415"/>
              <a:gd name="connsiteY742" fmla="*/ 4801221 h 6663713"/>
              <a:gd name="connsiteX743" fmla="*/ 1300304 w 8026415"/>
              <a:gd name="connsiteY743" fmla="*/ 4747306 h 6663713"/>
              <a:gd name="connsiteX744" fmla="*/ 1339345 w 8026415"/>
              <a:gd name="connsiteY744" fmla="*/ 4744961 h 6663713"/>
              <a:gd name="connsiteX745" fmla="*/ 1374114 w 8026415"/>
              <a:gd name="connsiteY745" fmla="*/ 4758546 h 6663713"/>
              <a:gd name="connsiteX746" fmla="*/ 1368284 w 8026415"/>
              <a:gd name="connsiteY746" fmla="*/ 4748447 h 6663713"/>
              <a:gd name="connsiteX747" fmla="*/ 1406131 w 8026415"/>
              <a:gd name="connsiteY747" fmla="*/ 4639056 h 6663713"/>
              <a:gd name="connsiteX748" fmla="*/ 1473331 w 8026415"/>
              <a:gd name="connsiteY748" fmla="*/ 4627180 h 6663713"/>
              <a:gd name="connsiteX749" fmla="*/ 1535642 w 8026415"/>
              <a:gd name="connsiteY749" fmla="*/ 4490192 h 6663713"/>
              <a:gd name="connsiteX750" fmla="*/ 1553500 w 8026415"/>
              <a:gd name="connsiteY750" fmla="*/ 4439481 h 6663713"/>
              <a:gd name="connsiteX751" fmla="*/ 1544262 w 8026415"/>
              <a:gd name="connsiteY751" fmla="*/ 4394317 h 6663713"/>
              <a:gd name="connsiteX752" fmla="*/ 1465323 w 8026415"/>
              <a:gd name="connsiteY752" fmla="*/ 4450005 h 6663713"/>
              <a:gd name="connsiteX753" fmla="*/ 1444552 w 8026415"/>
              <a:gd name="connsiteY753" fmla="*/ 4495668 h 6663713"/>
              <a:gd name="connsiteX754" fmla="*/ 1425630 w 8026415"/>
              <a:gd name="connsiteY754" fmla="*/ 4550363 h 6663713"/>
              <a:gd name="connsiteX755" fmla="*/ 1420294 w 8026415"/>
              <a:gd name="connsiteY755" fmla="*/ 4570279 h 6663713"/>
              <a:gd name="connsiteX756" fmla="*/ 1340941 w 8026415"/>
              <a:gd name="connsiteY756" fmla="*/ 4531941 h 6663713"/>
              <a:gd name="connsiteX757" fmla="*/ 1350546 w 8026415"/>
              <a:gd name="connsiteY757" fmla="*/ 4496092 h 6663713"/>
              <a:gd name="connsiteX758" fmla="*/ 1396072 w 8026415"/>
              <a:gd name="connsiteY758" fmla="*/ 4405835 h 6663713"/>
              <a:gd name="connsiteX759" fmla="*/ 1404322 w 8026415"/>
              <a:gd name="connsiteY759" fmla="*/ 4390971 h 6663713"/>
              <a:gd name="connsiteX760" fmla="*/ 1546066 w 8026415"/>
              <a:gd name="connsiteY760" fmla="*/ 4228309 h 6663713"/>
              <a:gd name="connsiteX761" fmla="*/ 1584610 w 8026415"/>
              <a:gd name="connsiteY761" fmla="*/ 4195948 h 6663713"/>
              <a:gd name="connsiteX762" fmla="*/ 1695201 w 8026415"/>
              <a:gd name="connsiteY762" fmla="*/ 4101778 h 6663713"/>
              <a:gd name="connsiteX763" fmla="*/ 1719667 w 8026415"/>
              <a:gd name="connsiteY763" fmla="*/ 4074181 h 6663713"/>
              <a:gd name="connsiteX764" fmla="*/ 1770732 w 8026415"/>
              <a:gd name="connsiteY764" fmla="*/ 4011023 h 6663713"/>
              <a:gd name="connsiteX765" fmla="*/ 1764666 w 8026415"/>
              <a:gd name="connsiteY765" fmla="*/ 3988120 h 6663713"/>
              <a:gd name="connsiteX766" fmla="*/ 1763642 w 8026415"/>
              <a:gd name="connsiteY766" fmla="*/ 3975547 h 6663713"/>
              <a:gd name="connsiteX767" fmla="*/ 1722206 w 8026415"/>
              <a:gd name="connsiteY767" fmla="*/ 4005024 h 6663713"/>
              <a:gd name="connsiteX768" fmla="*/ 1559842 w 8026415"/>
              <a:gd name="connsiteY768" fmla="*/ 4112272 h 6663713"/>
              <a:gd name="connsiteX769" fmla="*/ 1465001 w 8026415"/>
              <a:gd name="connsiteY769" fmla="*/ 4169987 h 6663713"/>
              <a:gd name="connsiteX770" fmla="*/ 1390779 w 8026415"/>
              <a:gd name="connsiteY770" fmla="*/ 4165864 h 6663713"/>
              <a:gd name="connsiteX771" fmla="*/ 1419642 w 8026415"/>
              <a:gd name="connsiteY771" fmla="*/ 4099904 h 6663713"/>
              <a:gd name="connsiteX772" fmla="*/ 1432012 w 8026415"/>
              <a:gd name="connsiteY772" fmla="*/ 4091661 h 6663713"/>
              <a:gd name="connsiteX773" fmla="*/ 1667054 w 8026415"/>
              <a:gd name="connsiteY773" fmla="*/ 3914398 h 6663713"/>
              <a:gd name="connsiteX774" fmla="*/ 1726844 w 8026415"/>
              <a:gd name="connsiteY774" fmla="*/ 3834010 h 6663713"/>
              <a:gd name="connsiteX775" fmla="*/ 1736221 w 8026415"/>
              <a:gd name="connsiteY775" fmla="*/ 3825172 h 6663713"/>
              <a:gd name="connsiteX776" fmla="*/ 1740354 w 8026415"/>
              <a:gd name="connsiteY776" fmla="*/ 3812313 h 6663713"/>
              <a:gd name="connsiteX777" fmla="*/ 1763586 w 8026415"/>
              <a:gd name="connsiteY777" fmla="*/ 3782853 h 6663713"/>
              <a:gd name="connsiteX778" fmla="*/ 1799007 w 8026415"/>
              <a:gd name="connsiteY778" fmla="*/ 3750261 h 6663713"/>
              <a:gd name="connsiteX779" fmla="*/ 1799009 w 8026415"/>
              <a:gd name="connsiteY779" fmla="*/ 3745381 h 6663713"/>
              <a:gd name="connsiteX780" fmla="*/ 1778390 w 8026415"/>
              <a:gd name="connsiteY780" fmla="*/ 3749503 h 6663713"/>
              <a:gd name="connsiteX781" fmla="*/ 1720660 w 8026415"/>
              <a:gd name="connsiteY781" fmla="*/ 3774237 h 6663713"/>
              <a:gd name="connsiteX782" fmla="*/ 1687622 w 8026415"/>
              <a:gd name="connsiteY782" fmla="*/ 3769462 h 6663713"/>
              <a:gd name="connsiteX783" fmla="*/ 1641307 w 8026415"/>
              <a:gd name="connsiteY783" fmla="*/ 3807746 h 6663713"/>
              <a:gd name="connsiteX784" fmla="*/ 1605066 w 8026415"/>
              <a:gd name="connsiteY784" fmla="*/ 3820077 h 6663713"/>
              <a:gd name="connsiteX785" fmla="*/ 1593946 w 8026415"/>
              <a:gd name="connsiteY785" fmla="*/ 3811426 h 6663713"/>
              <a:gd name="connsiteX786" fmla="*/ 1580461 w 8026415"/>
              <a:gd name="connsiteY786" fmla="*/ 3823705 h 6663713"/>
              <a:gd name="connsiteX787" fmla="*/ 1333051 w 8026415"/>
              <a:gd name="connsiteY787" fmla="*/ 4000968 h 6663713"/>
              <a:gd name="connsiteX788" fmla="*/ 1287691 w 8026415"/>
              <a:gd name="connsiteY788" fmla="*/ 4050436 h 6663713"/>
              <a:gd name="connsiteX789" fmla="*/ 1089760 w 8026415"/>
              <a:gd name="connsiteY789" fmla="*/ 4215330 h 6663713"/>
              <a:gd name="connsiteX790" fmla="*/ 986674 w 8026415"/>
              <a:gd name="connsiteY790" fmla="*/ 4178230 h 6663713"/>
              <a:gd name="connsiteX791" fmla="*/ 957809 w 8026415"/>
              <a:gd name="connsiteY791" fmla="*/ 4165863 h 6663713"/>
              <a:gd name="connsiteX792" fmla="*/ 928945 w 8026415"/>
              <a:gd name="connsiteY792" fmla="*/ 4104028 h 6663713"/>
              <a:gd name="connsiteX793" fmla="*/ 982549 w 8026415"/>
              <a:gd name="connsiteY793" fmla="*/ 4042193 h 6663713"/>
              <a:gd name="connsiteX794" fmla="*/ 1081516 w 8026415"/>
              <a:gd name="connsiteY794" fmla="*/ 3988600 h 6663713"/>
              <a:gd name="connsiteX795" fmla="*/ 1098010 w 8026415"/>
              <a:gd name="connsiteY795" fmla="*/ 3963867 h 6663713"/>
              <a:gd name="connsiteX796" fmla="*/ 1088759 w 8026415"/>
              <a:gd name="connsiteY796" fmla="*/ 3937593 h 6663713"/>
              <a:gd name="connsiteX797" fmla="*/ 1102576 w 8026415"/>
              <a:gd name="connsiteY797" fmla="*/ 3928445 h 6663713"/>
              <a:gd name="connsiteX798" fmla="*/ 1108838 w 8026415"/>
              <a:gd name="connsiteY798" fmla="*/ 3924299 h 6663713"/>
              <a:gd name="connsiteX799" fmla="*/ 1127345 w 8026415"/>
              <a:gd name="connsiteY799" fmla="*/ 3907193 h 6663713"/>
              <a:gd name="connsiteX800" fmla="*/ 1133970 w 8026415"/>
              <a:gd name="connsiteY800" fmla="*/ 3903404 h 6663713"/>
              <a:gd name="connsiteX801" fmla="*/ 1139243 w 8026415"/>
              <a:gd name="connsiteY801" fmla="*/ 3902031 h 6663713"/>
              <a:gd name="connsiteX802" fmla="*/ 1167078 w 8026415"/>
              <a:gd name="connsiteY802" fmla="*/ 3891724 h 6663713"/>
              <a:gd name="connsiteX803" fmla="*/ 1179738 w 8026415"/>
              <a:gd name="connsiteY803" fmla="*/ 3878465 h 6663713"/>
              <a:gd name="connsiteX804" fmla="*/ 1191469 w 8026415"/>
              <a:gd name="connsiteY804" fmla="*/ 3872268 h 6663713"/>
              <a:gd name="connsiteX805" fmla="*/ 1197114 w 8026415"/>
              <a:gd name="connsiteY805" fmla="*/ 3867191 h 6663713"/>
              <a:gd name="connsiteX806" fmla="*/ 1205890 w 8026415"/>
              <a:gd name="connsiteY806" fmla="*/ 3860042 h 6663713"/>
              <a:gd name="connsiteX807" fmla="*/ 1299195 w 8026415"/>
              <a:gd name="connsiteY807" fmla="*/ 3796926 h 6663713"/>
              <a:gd name="connsiteX808" fmla="*/ 1326139 w 8026415"/>
              <a:gd name="connsiteY808" fmla="*/ 3776409 h 6663713"/>
              <a:gd name="connsiteX809" fmla="*/ 1357446 w 8026415"/>
              <a:gd name="connsiteY809" fmla="*/ 3755681 h 6663713"/>
              <a:gd name="connsiteX810" fmla="*/ 1408153 w 8026415"/>
              <a:gd name="connsiteY810" fmla="*/ 3723446 h 6663713"/>
              <a:gd name="connsiteX811" fmla="*/ 1420676 w 8026415"/>
              <a:gd name="connsiteY811" fmla="*/ 3715155 h 6663713"/>
              <a:gd name="connsiteX812" fmla="*/ 1429453 w 8026415"/>
              <a:gd name="connsiteY812" fmla="*/ 3708006 h 6663713"/>
              <a:gd name="connsiteX813" fmla="*/ 1421342 w 8026415"/>
              <a:gd name="connsiteY813" fmla="*/ 3709359 h 6663713"/>
              <a:gd name="connsiteX814" fmla="*/ 1387570 w 8026415"/>
              <a:gd name="connsiteY814" fmla="*/ 3726364 h 6663713"/>
              <a:gd name="connsiteX815" fmla="*/ 1373199 w 8026415"/>
              <a:gd name="connsiteY815" fmla="*/ 3731864 h 6663713"/>
              <a:gd name="connsiteX816" fmla="*/ 1417694 w 8026415"/>
              <a:gd name="connsiteY816" fmla="*/ 3697047 h 6663713"/>
              <a:gd name="connsiteX817" fmla="*/ 1449668 w 8026415"/>
              <a:gd name="connsiteY817" fmla="*/ 3670524 h 6663713"/>
              <a:gd name="connsiteX818" fmla="*/ 1453464 w 8026415"/>
              <a:gd name="connsiteY818" fmla="*/ 3662656 h 6663713"/>
              <a:gd name="connsiteX819" fmla="*/ 1440324 w 8026415"/>
              <a:gd name="connsiteY819" fmla="*/ 3670016 h 6663713"/>
              <a:gd name="connsiteX820" fmla="*/ 1377710 w 8026415"/>
              <a:gd name="connsiteY820" fmla="*/ 3711471 h 6663713"/>
              <a:gd name="connsiteX821" fmla="*/ 1262588 w 8026415"/>
              <a:gd name="connsiteY821" fmla="*/ 3775645 h 6663713"/>
              <a:gd name="connsiteX822" fmla="*/ 1248470 w 8026415"/>
              <a:gd name="connsiteY822" fmla="*/ 3783659 h 6663713"/>
              <a:gd name="connsiteX823" fmla="*/ 1254703 w 8026415"/>
              <a:gd name="connsiteY823" fmla="*/ 3774752 h 6663713"/>
              <a:gd name="connsiteX824" fmla="*/ 1333051 w 8026415"/>
              <a:gd name="connsiteY824" fmla="*/ 3695911 h 6663713"/>
              <a:gd name="connsiteX825" fmla="*/ 1389501 w 8026415"/>
              <a:gd name="connsiteY825" fmla="*/ 3644602 h 6663713"/>
              <a:gd name="connsiteX826" fmla="*/ 1391425 w 8026415"/>
              <a:gd name="connsiteY826" fmla="*/ 3642291 h 6663713"/>
              <a:gd name="connsiteX827" fmla="*/ 1397556 w 8026415"/>
              <a:gd name="connsiteY827" fmla="*/ 3639425 h 6663713"/>
              <a:gd name="connsiteX828" fmla="*/ 1431378 w 8026415"/>
              <a:gd name="connsiteY828" fmla="*/ 3615694 h 6663713"/>
              <a:gd name="connsiteX829" fmla="*/ 1435790 w 8026415"/>
              <a:gd name="connsiteY829" fmla="*/ 3608756 h 6663713"/>
              <a:gd name="connsiteX830" fmla="*/ 1492093 w 8026415"/>
              <a:gd name="connsiteY830" fmla="*/ 3578172 h 6663713"/>
              <a:gd name="connsiteX831" fmla="*/ 1526530 w 8026415"/>
              <a:gd name="connsiteY831" fmla="*/ 3555371 h 6663713"/>
              <a:gd name="connsiteX832" fmla="*/ 1605415 w 8026415"/>
              <a:gd name="connsiteY832" fmla="*/ 3504482 h 6663713"/>
              <a:gd name="connsiteX833" fmla="*/ 1627947 w 8026415"/>
              <a:gd name="connsiteY833" fmla="*/ 3490902 h 6663713"/>
              <a:gd name="connsiteX834" fmla="*/ 1652375 w 8026415"/>
              <a:gd name="connsiteY834" fmla="*/ 3473389 h 6663713"/>
              <a:gd name="connsiteX835" fmla="*/ 1680553 w 8026415"/>
              <a:gd name="connsiteY835" fmla="*/ 3454734 h 6663713"/>
              <a:gd name="connsiteX836" fmla="*/ 1679985 w 8026415"/>
              <a:gd name="connsiteY836" fmla="*/ 3447076 h 6663713"/>
              <a:gd name="connsiteX837" fmla="*/ 1715705 w 8026415"/>
              <a:gd name="connsiteY837" fmla="*/ 3419409 h 6663713"/>
              <a:gd name="connsiteX838" fmla="*/ 1725713 w 8026415"/>
              <a:gd name="connsiteY838" fmla="*/ 3414122 h 6663713"/>
              <a:gd name="connsiteX839" fmla="*/ 1730126 w 8026415"/>
              <a:gd name="connsiteY839" fmla="*/ 3407184 h 6663713"/>
              <a:gd name="connsiteX840" fmla="*/ 1722016 w 8026415"/>
              <a:gd name="connsiteY840" fmla="*/ 3408538 h 6663713"/>
              <a:gd name="connsiteX841" fmla="*/ 1697587 w 8026415"/>
              <a:gd name="connsiteY841" fmla="*/ 3426051 h 6663713"/>
              <a:gd name="connsiteX842" fmla="*/ 1668177 w 8026415"/>
              <a:gd name="connsiteY842" fmla="*/ 3442844 h 6663713"/>
              <a:gd name="connsiteX843" fmla="*/ 1655088 w 8026415"/>
              <a:gd name="connsiteY843" fmla="*/ 3443478 h 6663713"/>
              <a:gd name="connsiteX844" fmla="*/ 1638201 w 8026415"/>
              <a:gd name="connsiteY844" fmla="*/ 3451982 h 6663713"/>
              <a:gd name="connsiteX845" fmla="*/ 1603097 w 8026415"/>
              <a:gd name="connsiteY845" fmla="*/ 3480578 h 6663713"/>
              <a:gd name="connsiteX846" fmla="*/ 1587444 w 8026415"/>
              <a:gd name="connsiteY846" fmla="*/ 3490942 h 6663713"/>
              <a:gd name="connsiteX847" fmla="*/ 1579335 w 8026415"/>
              <a:gd name="connsiteY847" fmla="*/ 3492296 h 6663713"/>
              <a:gd name="connsiteX848" fmla="*/ 1579384 w 8026415"/>
              <a:gd name="connsiteY848" fmla="*/ 3485569 h 6663713"/>
              <a:gd name="connsiteX849" fmla="*/ 1583008 w 8026415"/>
              <a:gd name="connsiteY849" fmla="*/ 3481980 h 6663713"/>
              <a:gd name="connsiteX850" fmla="*/ 1593519 w 8026415"/>
              <a:gd name="connsiteY850" fmla="*/ 3475021 h 6663713"/>
              <a:gd name="connsiteX851" fmla="*/ 1614201 w 8026415"/>
              <a:gd name="connsiteY851" fmla="*/ 3458650 h 6663713"/>
              <a:gd name="connsiteX852" fmla="*/ 1658031 w 8026415"/>
              <a:gd name="connsiteY852" fmla="*/ 3429629 h 6663713"/>
              <a:gd name="connsiteX853" fmla="*/ 1694934 w 8026415"/>
              <a:gd name="connsiteY853" fmla="*/ 3410552 h 6663713"/>
              <a:gd name="connsiteX854" fmla="*/ 1734402 w 8026415"/>
              <a:gd name="connsiteY854" fmla="*/ 3381744 h 6663713"/>
              <a:gd name="connsiteX855" fmla="*/ 1736300 w 8026415"/>
              <a:gd name="connsiteY855" fmla="*/ 3377809 h 6663713"/>
              <a:gd name="connsiteX856" fmla="*/ 1746974 w 8026415"/>
              <a:gd name="connsiteY856" fmla="*/ 3366726 h 6663713"/>
              <a:gd name="connsiteX857" fmla="*/ 1787057 w 8026415"/>
              <a:gd name="connsiteY857" fmla="*/ 3338848 h 6663713"/>
              <a:gd name="connsiteX858" fmla="*/ 1798298 w 8026415"/>
              <a:gd name="connsiteY858" fmla="*/ 3335422 h 6663713"/>
              <a:gd name="connsiteX859" fmla="*/ 1833919 w 8026415"/>
              <a:gd name="connsiteY859" fmla="*/ 3321209 h 6663713"/>
              <a:gd name="connsiteX860" fmla="*/ 1856451 w 8026415"/>
              <a:gd name="connsiteY860" fmla="*/ 3307631 h 6663713"/>
              <a:gd name="connsiteX861" fmla="*/ 1900329 w 8026415"/>
              <a:gd name="connsiteY861" fmla="*/ 3271885 h 6663713"/>
              <a:gd name="connsiteX862" fmla="*/ 1902227 w 8026415"/>
              <a:gd name="connsiteY862" fmla="*/ 3267950 h 6663713"/>
              <a:gd name="connsiteX863" fmla="*/ 1927939 w 8026415"/>
              <a:gd name="connsiteY863" fmla="*/ 3245571 h 6663713"/>
              <a:gd name="connsiteX864" fmla="*/ 1959197 w 8026415"/>
              <a:gd name="connsiteY864" fmla="*/ 3231570 h 6663713"/>
              <a:gd name="connsiteX865" fmla="*/ 2019247 w 8026415"/>
              <a:gd name="connsiteY865" fmla="*/ 3199844 h 6663713"/>
              <a:gd name="connsiteX866" fmla="*/ 2068155 w 8026415"/>
              <a:gd name="connsiteY866" fmla="*/ 3158090 h 6663713"/>
              <a:gd name="connsiteX867" fmla="*/ 2098846 w 8026415"/>
              <a:gd name="connsiteY867" fmla="*/ 3136432 h 6663713"/>
              <a:gd name="connsiteX868" fmla="*/ 2144525 w 8026415"/>
              <a:gd name="connsiteY868" fmla="*/ 3110204 h 6663713"/>
              <a:gd name="connsiteX869" fmla="*/ 2169571 w 8026415"/>
              <a:gd name="connsiteY869" fmla="*/ 3093622 h 6663713"/>
              <a:gd name="connsiteX870" fmla="*/ 2181478 w 8026415"/>
              <a:gd name="connsiteY870" fmla="*/ 3084400 h 6663713"/>
              <a:gd name="connsiteX871" fmla="*/ 2214683 w 8026415"/>
              <a:gd name="connsiteY871" fmla="*/ 3059737 h 6663713"/>
              <a:gd name="connsiteX872" fmla="*/ 2226591 w 8026415"/>
              <a:gd name="connsiteY872" fmla="*/ 3050515 h 6663713"/>
              <a:gd name="connsiteX873" fmla="*/ 2250552 w 8026415"/>
              <a:gd name="connsiteY873" fmla="*/ 3011891 h 6663713"/>
              <a:gd name="connsiteX874" fmla="*/ 2271332 w 8026415"/>
              <a:gd name="connsiteY874" fmla="*/ 2982067 h 6663713"/>
              <a:gd name="connsiteX875" fmla="*/ 2286419 w 8026415"/>
              <a:gd name="connsiteY875" fmla="*/ 2964045 h 6663713"/>
              <a:gd name="connsiteX876" fmla="*/ 2294012 w 8026415"/>
              <a:gd name="connsiteY876" fmla="*/ 2948308 h 6663713"/>
              <a:gd name="connsiteX877" fmla="*/ 2292778 w 8026415"/>
              <a:gd name="connsiteY877" fmla="*/ 2946446 h 6663713"/>
              <a:gd name="connsiteX878" fmla="*/ 2239655 w 8026415"/>
              <a:gd name="connsiteY878" fmla="*/ 2968229 h 6663713"/>
              <a:gd name="connsiteX879" fmla="*/ 2076859 w 8026415"/>
              <a:gd name="connsiteY879" fmla="*/ 3076016 h 6663713"/>
              <a:gd name="connsiteX880" fmla="*/ 2063103 w 8026415"/>
              <a:gd name="connsiteY880" fmla="*/ 3082447 h 6663713"/>
              <a:gd name="connsiteX881" fmla="*/ 2075010 w 8026415"/>
              <a:gd name="connsiteY881" fmla="*/ 3073224 h 6663713"/>
              <a:gd name="connsiteX882" fmla="*/ 2110729 w 8026415"/>
              <a:gd name="connsiteY882" fmla="*/ 3045559 h 6663713"/>
              <a:gd name="connsiteX883" fmla="*/ 2209162 w 8026415"/>
              <a:gd name="connsiteY883" fmla="*/ 2962982 h 6663713"/>
              <a:gd name="connsiteX884" fmla="*/ 2271160 w 8026415"/>
              <a:gd name="connsiteY884" fmla="*/ 2920595 h 6663713"/>
              <a:gd name="connsiteX885" fmla="*/ 2311860 w 8026415"/>
              <a:gd name="connsiteY885" fmla="*/ 2893648 h 6663713"/>
              <a:gd name="connsiteX886" fmla="*/ 2348196 w 8026415"/>
              <a:gd name="connsiteY886" fmla="*/ 2866912 h 6663713"/>
              <a:gd name="connsiteX887" fmla="*/ 2362617 w 8026415"/>
              <a:gd name="connsiteY887" fmla="*/ 2854688 h 6663713"/>
              <a:gd name="connsiteX888" fmla="*/ 2345731 w 8026415"/>
              <a:gd name="connsiteY888" fmla="*/ 2863190 h 6663713"/>
              <a:gd name="connsiteX889" fmla="*/ 2237388 w 8026415"/>
              <a:gd name="connsiteY889" fmla="*/ 2937601 h 6663713"/>
              <a:gd name="connsiteX890" fmla="*/ 2186729 w 8026415"/>
              <a:gd name="connsiteY890" fmla="*/ 2963108 h 6663713"/>
              <a:gd name="connsiteX891" fmla="*/ 2185498 w 8026415"/>
              <a:gd name="connsiteY891" fmla="*/ 2961247 h 6663713"/>
              <a:gd name="connsiteX892" fmla="*/ 2186164 w 8026415"/>
              <a:gd name="connsiteY892" fmla="*/ 2955451 h 6663713"/>
              <a:gd name="connsiteX893" fmla="*/ 2214340 w 8026415"/>
              <a:gd name="connsiteY893" fmla="*/ 2936795 h 6663713"/>
              <a:gd name="connsiteX894" fmla="*/ 2231892 w 8026415"/>
              <a:gd name="connsiteY894" fmla="*/ 2922497 h 6663713"/>
              <a:gd name="connsiteX895" fmla="*/ 2233791 w 8026415"/>
              <a:gd name="connsiteY895" fmla="*/ 2918563 h 6663713"/>
              <a:gd name="connsiteX896" fmla="*/ 2226911 w 8026415"/>
              <a:gd name="connsiteY896" fmla="*/ 2921777 h 6663713"/>
              <a:gd name="connsiteX897" fmla="*/ 2198735 w 8026415"/>
              <a:gd name="connsiteY897" fmla="*/ 2940432 h 6663713"/>
              <a:gd name="connsiteX898" fmla="*/ 2188112 w 8026415"/>
              <a:gd name="connsiteY898" fmla="*/ 2944790 h 6663713"/>
              <a:gd name="connsiteX899" fmla="*/ 2193140 w 8026415"/>
              <a:gd name="connsiteY899" fmla="*/ 2938783 h 6663713"/>
              <a:gd name="connsiteX900" fmla="*/ 2227628 w 8026415"/>
              <a:gd name="connsiteY900" fmla="*/ 2909255 h 6663713"/>
              <a:gd name="connsiteX901" fmla="*/ 2284646 w 8026415"/>
              <a:gd name="connsiteY901" fmla="*/ 2866148 h 6663713"/>
              <a:gd name="connsiteX902" fmla="*/ 2284030 w 8026415"/>
              <a:gd name="connsiteY902" fmla="*/ 2865217 h 6663713"/>
              <a:gd name="connsiteX903" fmla="*/ 2282797 w 8026415"/>
              <a:gd name="connsiteY903" fmla="*/ 2863354 h 6663713"/>
              <a:gd name="connsiteX904" fmla="*/ 2270274 w 8026415"/>
              <a:gd name="connsiteY904" fmla="*/ 2871646 h 6663713"/>
              <a:gd name="connsiteX905" fmla="*/ 2257184 w 8026415"/>
              <a:gd name="connsiteY905" fmla="*/ 2872281 h 6663713"/>
              <a:gd name="connsiteX906" fmla="*/ 2252205 w 8026415"/>
              <a:gd name="connsiteY906" fmla="*/ 2871561 h 6663713"/>
              <a:gd name="connsiteX907" fmla="*/ 2222180 w 8026415"/>
              <a:gd name="connsiteY907" fmla="*/ 2887424 h 6663713"/>
              <a:gd name="connsiteX908" fmla="*/ 2244094 w 8026415"/>
              <a:gd name="connsiteY908" fmla="*/ 2872915 h 6663713"/>
              <a:gd name="connsiteX909" fmla="*/ 2245377 w 8026415"/>
              <a:gd name="connsiteY909" fmla="*/ 2868049 h 6663713"/>
              <a:gd name="connsiteX910" fmla="*/ 2244144 w 8026415"/>
              <a:gd name="connsiteY910" fmla="*/ 2866187 h 6663713"/>
              <a:gd name="connsiteX911" fmla="*/ 2247275 w 8026415"/>
              <a:gd name="connsiteY911" fmla="*/ 2864114 h 6663713"/>
              <a:gd name="connsiteX912" fmla="*/ 2279199 w 8026415"/>
              <a:gd name="connsiteY912" fmla="*/ 2844317 h 6663713"/>
              <a:gd name="connsiteX913" fmla="*/ 2284843 w 8026415"/>
              <a:gd name="connsiteY913" fmla="*/ 2839241 h 6663713"/>
              <a:gd name="connsiteX914" fmla="*/ 2280481 w 8026415"/>
              <a:gd name="connsiteY914" fmla="*/ 2839453 h 6663713"/>
              <a:gd name="connsiteX915" fmla="*/ 2259231 w 8026415"/>
              <a:gd name="connsiteY915" fmla="*/ 2848167 h 6663713"/>
              <a:gd name="connsiteX916" fmla="*/ 2253020 w 8026415"/>
              <a:gd name="connsiteY916" fmla="*/ 2845585 h 6663713"/>
              <a:gd name="connsiteX917" fmla="*/ 2257432 w 8026415"/>
              <a:gd name="connsiteY917" fmla="*/ 2838647 h 6663713"/>
              <a:gd name="connsiteX918" fmla="*/ 2273085 w 8026415"/>
              <a:gd name="connsiteY918" fmla="*/ 2828283 h 6663713"/>
              <a:gd name="connsiteX919" fmla="*/ 2313117 w 8026415"/>
              <a:gd name="connsiteY919" fmla="*/ 2807132 h 6663713"/>
              <a:gd name="connsiteX920" fmla="*/ 2327541 w 8026415"/>
              <a:gd name="connsiteY920" fmla="*/ 2794907 h 6663713"/>
              <a:gd name="connsiteX921" fmla="*/ 2333234 w 8026415"/>
              <a:gd name="connsiteY921" fmla="*/ 2783104 h 6663713"/>
              <a:gd name="connsiteX922" fmla="*/ 2360178 w 8026415"/>
              <a:gd name="connsiteY922" fmla="*/ 2762587 h 6663713"/>
              <a:gd name="connsiteX923" fmla="*/ 2385840 w 8026415"/>
              <a:gd name="connsiteY923" fmla="*/ 2746936 h 6663713"/>
              <a:gd name="connsiteX924" fmla="*/ 2390253 w 8026415"/>
              <a:gd name="connsiteY924" fmla="*/ 2739996 h 6663713"/>
              <a:gd name="connsiteX925" fmla="*/ 2382142 w 8026415"/>
              <a:gd name="connsiteY925" fmla="*/ 2741350 h 6663713"/>
              <a:gd name="connsiteX926" fmla="*/ 2373367 w 8026415"/>
              <a:gd name="connsiteY926" fmla="*/ 2748499 h 6663713"/>
              <a:gd name="connsiteX927" fmla="*/ 2333949 w 8026415"/>
              <a:gd name="connsiteY927" fmla="*/ 2770580 h 6663713"/>
              <a:gd name="connsiteX928" fmla="*/ 2327121 w 8026415"/>
              <a:gd name="connsiteY928" fmla="*/ 2767069 h 6663713"/>
              <a:gd name="connsiteX929" fmla="*/ 2298944 w 8026415"/>
              <a:gd name="connsiteY929" fmla="*/ 2785725 h 6663713"/>
              <a:gd name="connsiteX930" fmla="*/ 2273283 w 8026415"/>
              <a:gd name="connsiteY930" fmla="*/ 2801376 h 6663713"/>
              <a:gd name="connsiteX931" fmla="*/ 2251984 w 8026415"/>
              <a:gd name="connsiteY931" fmla="*/ 2816815 h 6663713"/>
              <a:gd name="connsiteX932" fmla="*/ 2174332 w 8026415"/>
              <a:gd name="connsiteY932" fmla="*/ 2869568 h 6663713"/>
              <a:gd name="connsiteX933" fmla="*/ 2139894 w 8026415"/>
              <a:gd name="connsiteY933" fmla="*/ 2892369 h 6663713"/>
              <a:gd name="connsiteX934" fmla="*/ 2089754 w 8026415"/>
              <a:gd name="connsiteY934" fmla="*/ 2932259 h 6663713"/>
              <a:gd name="connsiteX935" fmla="*/ 2081643 w 8026415"/>
              <a:gd name="connsiteY935" fmla="*/ 2933614 h 6663713"/>
              <a:gd name="connsiteX936" fmla="*/ 2046590 w 8026415"/>
              <a:gd name="connsiteY936" fmla="*/ 2955484 h 6663713"/>
              <a:gd name="connsiteX937" fmla="*/ 2024008 w 8026415"/>
              <a:gd name="connsiteY937" fmla="*/ 2975790 h 6663713"/>
              <a:gd name="connsiteX938" fmla="*/ 2003326 w 8026415"/>
              <a:gd name="connsiteY938" fmla="*/ 2992160 h 6663713"/>
              <a:gd name="connsiteX939" fmla="*/ 1954566 w 8026415"/>
              <a:gd name="connsiteY939" fmla="*/ 3013734 h 6663713"/>
              <a:gd name="connsiteX940" fmla="*/ 1927055 w 8026415"/>
              <a:gd name="connsiteY940" fmla="*/ 3026593 h 6663713"/>
              <a:gd name="connsiteX941" fmla="*/ 1909505 w 8026415"/>
              <a:gd name="connsiteY941" fmla="*/ 3040892 h 6663713"/>
              <a:gd name="connsiteX942" fmla="*/ 1895699 w 8026415"/>
              <a:gd name="connsiteY942" fmla="*/ 3054049 h 6663713"/>
              <a:gd name="connsiteX943" fmla="*/ 1892518 w 8026415"/>
              <a:gd name="connsiteY943" fmla="*/ 3062849 h 6663713"/>
              <a:gd name="connsiteX944" fmla="*/ 1867473 w 8026415"/>
              <a:gd name="connsiteY944" fmla="*/ 3079430 h 6663713"/>
              <a:gd name="connsiteX945" fmla="*/ 1851869 w 8026415"/>
              <a:gd name="connsiteY945" fmla="*/ 3083069 h 6663713"/>
              <a:gd name="connsiteX946" fmla="*/ 1830569 w 8026415"/>
              <a:gd name="connsiteY946" fmla="*/ 3098508 h 6663713"/>
              <a:gd name="connsiteX947" fmla="*/ 1797982 w 8026415"/>
              <a:gd name="connsiteY947" fmla="*/ 3124102 h 6663713"/>
              <a:gd name="connsiteX948" fmla="*/ 1787972 w 8026415"/>
              <a:gd name="connsiteY948" fmla="*/ 3129389 h 6663713"/>
              <a:gd name="connsiteX949" fmla="*/ 1771136 w 8026415"/>
              <a:gd name="connsiteY949" fmla="*/ 3131164 h 6663713"/>
              <a:gd name="connsiteX950" fmla="*/ 1760512 w 8026415"/>
              <a:gd name="connsiteY950" fmla="*/ 3135522 h 6663713"/>
              <a:gd name="connsiteX951" fmla="*/ 1721611 w 8026415"/>
              <a:gd name="connsiteY951" fmla="*/ 3171988 h 6663713"/>
              <a:gd name="connsiteX952" fmla="*/ 1716582 w 8026415"/>
              <a:gd name="connsiteY952" fmla="*/ 3177996 h 6663713"/>
              <a:gd name="connsiteX953" fmla="*/ 1724076 w 8026415"/>
              <a:gd name="connsiteY953" fmla="*/ 3175711 h 6663713"/>
              <a:gd name="connsiteX954" fmla="*/ 1768523 w 8026415"/>
              <a:gd name="connsiteY954" fmla="*/ 3147622 h 6663713"/>
              <a:gd name="connsiteX955" fmla="*/ 1778531 w 8026415"/>
              <a:gd name="connsiteY955" fmla="*/ 3142334 h 6663713"/>
              <a:gd name="connsiteX956" fmla="*/ 1796033 w 8026415"/>
              <a:gd name="connsiteY956" fmla="*/ 3134763 h 6663713"/>
              <a:gd name="connsiteX957" fmla="*/ 1804759 w 8026415"/>
              <a:gd name="connsiteY957" fmla="*/ 3134340 h 6663713"/>
              <a:gd name="connsiteX958" fmla="*/ 1797833 w 8026415"/>
              <a:gd name="connsiteY958" fmla="*/ 3144282 h 6663713"/>
              <a:gd name="connsiteX959" fmla="*/ 1810355 w 8026415"/>
              <a:gd name="connsiteY959" fmla="*/ 3135991 h 6663713"/>
              <a:gd name="connsiteX960" fmla="*/ 1831655 w 8026415"/>
              <a:gd name="connsiteY960" fmla="*/ 3120549 h 6663713"/>
              <a:gd name="connsiteX961" fmla="*/ 1857317 w 8026415"/>
              <a:gd name="connsiteY961" fmla="*/ 3104898 h 6663713"/>
              <a:gd name="connsiteX962" fmla="*/ 1876051 w 8026415"/>
              <a:gd name="connsiteY962" fmla="*/ 3099188 h 6663713"/>
              <a:gd name="connsiteX963" fmla="*/ 1889190 w 8026415"/>
              <a:gd name="connsiteY963" fmla="*/ 3091827 h 6663713"/>
              <a:gd name="connsiteX964" fmla="*/ 1939281 w 8026415"/>
              <a:gd name="connsiteY964" fmla="*/ 3058663 h 6663713"/>
              <a:gd name="connsiteX965" fmla="*/ 1992503 w 8026415"/>
              <a:gd name="connsiteY965" fmla="*/ 3023424 h 6663713"/>
              <a:gd name="connsiteX966" fmla="*/ 1993121 w 8026415"/>
              <a:gd name="connsiteY966" fmla="*/ 3024356 h 6663713"/>
              <a:gd name="connsiteX967" fmla="*/ 1940514 w 8026415"/>
              <a:gd name="connsiteY967" fmla="*/ 3060524 h 6663713"/>
              <a:gd name="connsiteX968" fmla="*/ 1954886 w 8026415"/>
              <a:gd name="connsiteY968" fmla="*/ 3055026 h 6663713"/>
              <a:gd name="connsiteX969" fmla="*/ 2050657 w 8026415"/>
              <a:gd name="connsiteY969" fmla="*/ 2995633 h 6663713"/>
              <a:gd name="connsiteX970" fmla="*/ 2069440 w 8026415"/>
              <a:gd name="connsiteY970" fmla="*/ 2983197 h 6663713"/>
              <a:gd name="connsiteX971" fmla="*/ 2113837 w 8026415"/>
              <a:gd name="connsiteY971" fmla="*/ 2961834 h 6663713"/>
              <a:gd name="connsiteX972" fmla="*/ 2142013 w 8026415"/>
              <a:gd name="connsiteY972" fmla="*/ 2943179 h 6663713"/>
              <a:gd name="connsiteX973" fmla="*/ 2152639 w 8026415"/>
              <a:gd name="connsiteY973" fmla="*/ 2938822 h 6663713"/>
              <a:gd name="connsiteX974" fmla="*/ 2151357 w 8026415"/>
              <a:gd name="connsiteY974" fmla="*/ 2943688 h 6663713"/>
              <a:gd name="connsiteX975" fmla="*/ 2130057 w 8026415"/>
              <a:gd name="connsiteY975" fmla="*/ 2959127 h 6663713"/>
              <a:gd name="connsiteX976" fmla="*/ 2114453 w 8026415"/>
              <a:gd name="connsiteY976" fmla="*/ 2962765 h 6663713"/>
              <a:gd name="connsiteX977" fmla="*/ 2082530 w 8026415"/>
              <a:gd name="connsiteY977" fmla="*/ 2982562 h 6663713"/>
              <a:gd name="connsiteX978" fmla="*/ 2044961 w 8026415"/>
              <a:gd name="connsiteY978" fmla="*/ 3007436 h 6663713"/>
              <a:gd name="connsiteX979" fmla="*/ 2029308 w 8026415"/>
              <a:gd name="connsiteY979" fmla="*/ 3017800 h 6663713"/>
              <a:gd name="connsiteX980" fmla="*/ 2008009 w 8026415"/>
              <a:gd name="connsiteY980" fmla="*/ 3033241 h 6663713"/>
              <a:gd name="connsiteX981" fmla="*/ 1985477 w 8026415"/>
              <a:gd name="connsiteY981" fmla="*/ 3046819 h 6663713"/>
              <a:gd name="connsiteX982" fmla="*/ 1973571 w 8026415"/>
              <a:gd name="connsiteY982" fmla="*/ 3056043 h 6663713"/>
              <a:gd name="connsiteX983" fmla="*/ 1965460 w 8026415"/>
              <a:gd name="connsiteY983" fmla="*/ 3057396 h 6663713"/>
              <a:gd name="connsiteX984" fmla="*/ 1949808 w 8026415"/>
              <a:gd name="connsiteY984" fmla="*/ 3067759 h 6663713"/>
              <a:gd name="connsiteX985" fmla="*/ 1944778 w 8026415"/>
              <a:gd name="connsiteY985" fmla="*/ 3073766 h 6663713"/>
              <a:gd name="connsiteX986" fmla="*/ 1939182 w 8026415"/>
              <a:gd name="connsiteY986" fmla="*/ 3072116 h 6663713"/>
              <a:gd name="connsiteX987" fmla="*/ 1920398 w 8026415"/>
              <a:gd name="connsiteY987" fmla="*/ 3084553 h 6663713"/>
              <a:gd name="connsiteX988" fmla="*/ 1915370 w 8026415"/>
              <a:gd name="connsiteY988" fmla="*/ 3090561 h 6663713"/>
              <a:gd name="connsiteX989" fmla="*/ 1909773 w 8026415"/>
              <a:gd name="connsiteY989" fmla="*/ 3088911 h 6663713"/>
              <a:gd name="connsiteX990" fmla="*/ 1859066 w 8026415"/>
              <a:gd name="connsiteY990" fmla="*/ 3121144 h 6663713"/>
              <a:gd name="connsiteX991" fmla="*/ 1849675 w 8026415"/>
              <a:gd name="connsiteY991" fmla="*/ 3127362 h 6663713"/>
              <a:gd name="connsiteX992" fmla="*/ 1837768 w 8026415"/>
              <a:gd name="connsiteY992" fmla="*/ 3136585 h 6663713"/>
              <a:gd name="connsiteX993" fmla="*/ 1810824 w 8026415"/>
              <a:gd name="connsiteY993" fmla="*/ 3157101 h 6663713"/>
              <a:gd name="connsiteX994" fmla="*/ 1782647 w 8026415"/>
              <a:gd name="connsiteY994" fmla="*/ 3175757 h 6663713"/>
              <a:gd name="connsiteX995" fmla="*/ 1753239 w 8026415"/>
              <a:gd name="connsiteY995" fmla="*/ 3192551 h 6663713"/>
              <a:gd name="connsiteX996" fmla="*/ 1731323 w 8026415"/>
              <a:gd name="connsiteY996" fmla="*/ 3207061 h 6663713"/>
              <a:gd name="connsiteX997" fmla="*/ 1720032 w 8026415"/>
              <a:gd name="connsiteY997" fmla="*/ 3217213 h 6663713"/>
              <a:gd name="connsiteX998" fmla="*/ 1704379 w 8026415"/>
              <a:gd name="connsiteY998" fmla="*/ 3227578 h 6663713"/>
              <a:gd name="connsiteX999" fmla="*/ 1676203 w 8026415"/>
              <a:gd name="connsiteY999" fmla="*/ 3246233 h 6663713"/>
              <a:gd name="connsiteX1000" fmla="*/ 1673072 w 8026415"/>
              <a:gd name="connsiteY1000" fmla="*/ 3248305 h 6663713"/>
              <a:gd name="connsiteX1001" fmla="*/ 1634936 w 8026415"/>
              <a:gd name="connsiteY1001" fmla="*/ 3265522 h 6663713"/>
              <a:gd name="connsiteX1002" fmla="*/ 1633703 w 8026415"/>
              <a:gd name="connsiteY1002" fmla="*/ 3263661 h 6663713"/>
              <a:gd name="connsiteX1003" fmla="*/ 1639399 w 8026415"/>
              <a:gd name="connsiteY1003" fmla="*/ 3251857 h 6663713"/>
              <a:gd name="connsiteX1004" fmla="*/ 1664444 w 8026415"/>
              <a:gd name="connsiteY1004" fmla="*/ 3235275 h 6663713"/>
              <a:gd name="connsiteX1005" fmla="*/ 1672604 w 8026415"/>
              <a:gd name="connsiteY1005" fmla="*/ 3227195 h 6663713"/>
              <a:gd name="connsiteX1006" fmla="*/ 1662596 w 8026415"/>
              <a:gd name="connsiteY1006" fmla="*/ 3232482 h 6663713"/>
              <a:gd name="connsiteX1007" fmla="*/ 1650689 w 8026415"/>
              <a:gd name="connsiteY1007" fmla="*/ 3241704 h 6663713"/>
              <a:gd name="connsiteX1008" fmla="*/ 1635035 w 8026415"/>
              <a:gd name="connsiteY1008" fmla="*/ 3252069 h 6663713"/>
              <a:gd name="connsiteX1009" fmla="*/ 1623194 w 8026415"/>
              <a:gd name="connsiteY1009" fmla="*/ 3259291 h 6663713"/>
              <a:gd name="connsiteX1010" fmla="*/ 1625040 w 8026415"/>
              <a:gd name="connsiteY1010" fmla="*/ 3253946 h 6663713"/>
              <a:gd name="connsiteX1011" fmla="*/ 1588718 w 8026415"/>
              <a:gd name="connsiteY1011" fmla="*/ 3257298 h 6663713"/>
              <a:gd name="connsiteX1012" fmla="*/ 1607673 w 8026415"/>
              <a:gd name="connsiteY1012" fmla="*/ 3244749 h 6663713"/>
              <a:gd name="connsiteX1013" fmla="*/ 1621478 w 8026415"/>
              <a:gd name="connsiteY1013" fmla="*/ 3231592 h 6663713"/>
              <a:gd name="connsiteX1014" fmla="*/ 1581669 w 8026415"/>
              <a:gd name="connsiteY1014" fmla="*/ 3257949 h 6663713"/>
              <a:gd name="connsiteX1015" fmla="*/ 1575820 w 8026415"/>
              <a:gd name="connsiteY1015" fmla="*/ 3258489 h 6663713"/>
              <a:gd name="connsiteX1016" fmla="*/ 1501639 w 8026415"/>
              <a:gd name="connsiteY1016" fmla="*/ 3275555 h 6663713"/>
              <a:gd name="connsiteX1017" fmla="*/ 1471166 w 8026415"/>
              <a:gd name="connsiteY1017" fmla="*/ 3290117 h 6663713"/>
              <a:gd name="connsiteX1018" fmla="*/ 1495929 w 8026415"/>
              <a:gd name="connsiteY1018" fmla="*/ 3273213 h 6663713"/>
              <a:gd name="connsiteX1019" fmla="*/ 1577328 w 8026415"/>
              <a:gd name="connsiteY1019" fmla="*/ 3219319 h 6663713"/>
              <a:gd name="connsiteX1020" fmla="*/ 1653081 w 8026415"/>
              <a:gd name="connsiteY1020" fmla="*/ 3170504 h 6663713"/>
              <a:gd name="connsiteX1021" fmla="*/ 1662474 w 8026415"/>
              <a:gd name="connsiteY1021" fmla="*/ 3164285 h 6663713"/>
              <a:gd name="connsiteX1022" fmla="*/ 1736378 w 8026415"/>
              <a:gd name="connsiteY1022" fmla="*/ 3112675 h 6663713"/>
              <a:gd name="connsiteX1023" fmla="*/ 1785188 w 8026415"/>
              <a:gd name="connsiteY1023" fmla="*/ 3084375 h 6663713"/>
              <a:gd name="connsiteX1024" fmla="*/ 1829633 w 8026415"/>
              <a:gd name="connsiteY1024" fmla="*/ 3056286 h 6663713"/>
              <a:gd name="connsiteX1025" fmla="*/ 1868484 w 8026415"/>
              <a:gd name="connsiteY1025" fmla="*/ 3026547 h 6663713"/>
              <a:gd name="connsiteX1026" fmla="*/ 1972513 w 8026415"/>
              <a:gd name="connsiteY1026" fmla="*/ 2945622 h 6663713"/>
              <a:gd name="connsiteX1027" fmla="*/ 2035127 w 8026415"/>
              <a:gd name="connsiteY1027" fmla="*/ 2904166 h 6663713"/>
              <a:gd name="connsiteX1028" fmla="*/ 2047033 w 8026415"/>
              <a:gd name="connsiteY1028" fmla="*/ 2894943 h 6663713"/>
              <a:gd name="connsiteX1029" fmla="*/ 2038308 w 8026415"/>
              <a:gd name="connsiteY1029" fmla="*/ 2895366 h 6663713"/>
              <a:gd name="connsiteX1030" fmla="*/ 2001405 w 8026415"/>
              <a:gd name="connsiteY1030" fmla="*/ 2914444 h 6663713"/>
              <a:gd name="connsiteX1031" fmla="*/ 1951979 w 8026415"/>
              <a:gd name="connsiteY1031" fmla="*/ 2941814 h 6663713"/>
              <a:gd name="connsiteX1032" fmla="*/ 1962653 w 8026415"/>
              <a:gd name="connsiteY1032" fmla="*/ 2930729 h 6663713"/>
              <a:gd name="connsiteX1033" fmla="*/ 1991495 w 8026415"/>
              <a:gd name="connsiteY1033" fmla="*/ 2906279 h 6663713"/>
              <a:gd name="connsiteX1034" fmla="*/ 1995907 w 8026415"/>
              <a:gd name="connsiteY1034" fmla="*/ 2899341 h 6663713"/>
              <a:gd name="connsiteX1035" fmla="*/ 1985899 w 8026415"/>
              <a:gd name="connsiteY1035" fmla="*/ 2904629 h 6663713"/>
              <a:gd name="connsiteX1036" fmla="*/ 1973376 w 8026415"/>
              <a:gd name="connsiteY1036" fmla="*/ 2912919 h 6663713"/>
              <a:gd name="connsiteX1037" fmla="*/ 1923902 w 8026415"/>
              <a:gd name="connsiteY1037" fmla="*/ 2947015 h 6663713"/>
              <a:gd name="connsiteX1038" fmla="*/ 1892595 w 8026415"/>
              <a:gd name="connsiteY1038" fmla="*/ 2967744 h 6663713"/>
              <a:gd name="connsiteX1039" fmla="*/ 1863185 w 8026415"/>
              <a:gd name="connsiteY1039" fmla="*/ 2984537 h 6663713"/>
              <a:gd name="connsiteX1040" fmla="*/ 1768647 w 8026415"/>
              <a:gd name="connsiteY1040" fmla="*/ 3045791 h 6663713"/>
              <a:gd name="connsiteX1041" fmla="*/ 1758640 w 8026415"/>
              <a:gd name="connsiteY1041" fmla="*/ 3051079 h 6663713"/>
              <a:gd name="connsiteX1042" fmla="*/ 1751760 w 8026415"/>
              <a:gd name="connsiteY1042" fmla="*/ 3054293 h 6663713"/>
              <a:gd name="connsiteX1043" fmla="*/ 1716658 w 8026415"/>
              <a:gd name="connsiteY1043" fmla="*/ 3082891 h 6663713"/>
              <a:gd name="connsiteX1044" fmla="*/ 1671595 w 8026415"/>
              <a:gd name="connsiteY1044" fmla="*/ 3110048 h 6663713"/>
              <a:gd name="connsiteX1045" fmla="*/ 1665334 w 8026415"/>
              <a:gd name="connsiteY1045" fmla="*/ 3114193 h 6663713"/>
              <a:gd name="connsiteX1046" fmla="*/ 1630896 w 8026415"/>
              <a:gd name="connsiteY1046" fmla="*/ 3136995 h 6663713"/>
              <a:gd name="connsiteX1047" fmla="*/ 1592095 w 8026415"/>
              <a:gd name="connsiteY1047" fmla="*/ 3160007 h 6663713"/>
              <a:gd name="connsiteX1048" fmla="*/ 1542003 w 8026415"/>
              <a:gd name="connsiteY1048" fmla="*/ 3193172 h 6663713"/>
              <a:gd name="connsiteX1049" fmla="*/ 1496891 w 8026415"/>
              <a:gd name="connsiteY1049" fmla="*/ 3227057 h 6663713"/>
              <a:gd name="connsiteX1050" fmla="*/ 1427350 w 8026415"/>
              <a:gd name="connsiteY1050" fmla="*/ 3278454 h 6663713"/>
              <a:gd name="connsiteX1051" fmla="*/ 1372230 w 8026415"/>
              <a:gd name="connsiteY1051" fmla="*/ 3317627 h 6663713"/>
              <a:gd name="connsiteX1052" fmla="*/ 1389732 w 8026415"/>
              <a:gd name="connsiteY1052" fmla="*/ 3310056 h 6663713"/>
              <a:gd name="connsiteX1053" fmla="*/ 1405385 w 8026415"/>
              <a:gd name="connsiteY1053" fmla="*/ 3299691 h 6663713"/>
              <a:gd name="connsiteX1054" fmla="*/ 1467334 w 8026415"/>
              <a:gd name="connsiteY1054" fmla="*/ 3264030 h 6663713"/>
              <a:gd name="connsiteX1055" fmla="*/ 1517426 w 8026415"/>
              <a:gd name="connsiteY1055" fmla="*/ 3230866 h 6663713"/>
              <a:gd name="connsiteX1056" fmla="*/ 1561305 w 8026415"/>
              <a:gd name="connsiteY1056" fmla="*/ 3195120 h 6663713"/>
              <a:gd name="connsiteX1057" fmla="*/ 1575726 w 8026415"/>
              <a:gd name="connsiteY1057" fmla="*/ 3182894 h 6663713"/>
              <a:gd name="connsiteX1058" fmla="*/ 1638290 w 8026415"/>
              <a:gd name="connsiteY1058" fmla="*/ 3148165 h 6663713"/>
              <a:gd name="connsiteX1059" fmla="*/ 1663952 w 8026415"/>
              <a:gd name="connsiteY1059" fmla="*/ 3132513 h 6663713"/>
              <a:gd name="connsiteX1060" fmla="*/ 1698392 w 8026415"/>
              <a:gd name="connsiteY1060" fmla="*/ 3109711 h 6663713"/>
              <a:gd name="connsiteX1061" fmla="*/ 1717176 w 8026415"/>
              <a:gd name="connsiteY1061" fmla="*/ 3097275 h 6663713"/>
              <a:gd name="connsiteX1062" fmla="*/ 1752896 w 8026415"/>
              <a:gd name="connsiteY1062" fmla="*/ 3069608 h 6663713"/>
              <a:gd name="connsiteX1063" fmla="*/ 1775426 w 8026415"/>
              <a:gd name="connsiteY1063" fmla="*/ 3056029 h 6663713"/>
              <a:gd name="connsiteX1064" fmla="*/ 1830497 w 8026415"/>
              <a:gd name="connsiteY1064" fmla="*/ 3023583 h 6663713"/>
              <a:gd name="connsiteX1065" fmla="*/ 1862420 w 8026415"/>
              <a:gd name="connsiteY1065" fmla="*/ 3003787 h 6663713"/>
              <a:gd name="connsiteX1066" fmla="*/ 1871196 w 8026415"/>
              <a:gd name="connsiteY1066" fmla="*/ 2996638 h 6663713"/>
              <a:gd name="connsiteX1067" fmla="*/ 1900038 w 8026415"/>
              <a:gd name="connsiteY1067" fmla="*/ 2972187 h 6663713"/>
              <a:gd name="connsiteX1068" fmla="*/ 1914410 w 8026415"/>
              <a:gd name="connsiteY1068" fmla="*/ 2966687 h 6663713"/>
              <a:gd name="connsiteX1069" fmla="*/ 1874278 w 8026415"/>
              <a:gd name="connsiteY1069" fmla="*/ 3001291 h 6663713"/>
              <a:gd name="connsiteX1070" fmla="*/ 1702089 w 8026415"/>
              <a:gd name="connsiteY1070" fmla="*/ 3115297 h 6663713"/>
              <a:gd name="connsiteX1071" fmla="*/ 1650099 w 8026415"/>
              <a:gd name="connsiteY1071" fmla="*/ 3152396 h 6663713"/>
              <a:gd name="connsiteX1072" fmla="*/ 1641939 w 8026415"/>
              <a:gd name="connsiteY1072" fmla="*/ 3160476 h 6663713"/>
              <a:gd name="connsiteX1073" fmla="*/ 1640041 w 8026415"/>
              <a:gd name="connsiteY1073" fmla="*/ 3164410 h 6663713"/>
              <a:gd name="connsiteX1074" fmla="*/ 1643789 w 8026415"/>
              <a:gd name="connsiteY1074" fmla="*/ 3163268 h 6663713"/>
              <a:gd name="connsiteX1075" fmla="*/ 1656928 w 8026415"/>
              <a:gd name="connsiteY1075" fmla="*/ 3155907 h 6663713"/>
              <a:gd name="connsiteX1076" fmla="*/ 1654413 w 8026415"/>
              <a:gd name="connsiteY1076" fmla="*/ 3158911 h 6663713"/>
              <a:gd name="connsiteX1077" fmla="*/ 1515429 w 8026415"/>
              <a:gd name="connsiteY1077" fmla="*/ 3248253 h 6663713"/>
              <a:gd name="connsiteX1078" fmla="*/ 1468468 w 8026415"/>
              <a:gd name="connsiteY1078" fmla="*/ 3279346 h 6663713"/>
              <a:gd name="connsiteX1079" fmla="*/ 1421508 w 8026415"/>
              <a:gd name="connsiteY1079" fmla="*/ 3310439 h 6663713"/>
              <a:gd name="connsiteX1080" fmla="*/ 1415246 w 8026415"/>
              <a:gd name="connsiteY1080" fmla="*/ 3314583 h 6663713"/>
              <a:gd name="connsiteX1081" fmla="*/ 1379575 w 8026415"/>
              <a:gd name="connsiteY1081" fmla="*/ 3335523 h 6663713"/>
              <a:gd name="connsiteX1082" fmla="*/ 1320092 w 8026415"/>
              <a:gd name="connsiteY1082" fmla="*/ 3374907 h 6663713"/>
              <a:gd name="connsiteX1083" fmla="*/ 1314963 w 8026415"/>
              <a:gd name="connsiteY1083" fmla="*/ 3377616 h 6663713"/>
              <a:gd name="connsiteX1084" fmla="*/ 1301004 w 8026415"/>
              <a:gd name="connsiteY1084" fmla="*/ 3383431 h 6663713"/>
              <a:gd name="connsiteX1085" fmla="*/ 1320757 w 8026415"/>
              <a:gd name="connsiteY1085" fmla="*/ 3369111 h 6663713"/>
              <a:gd name="connsiteX1086" fmla="*/ 1342057 w 8026415"/>
              <a:gd name="connsiteY1086" fmla="*/ 3353671 h 6663713"/>
              <a:gd name="connsiteX1087" fmla="*/ 1348983 w 8026415"/>
              <a:gd name="connsiteY1087" fmla="*/ 3343728 h 6663713"/>
              <a:gd name="connsiteX1088" fmla="*/ 1361506 w 8026415"/>
              <a:gd name="connsiteY1088" fmla="*/ 3335437 h 6663713"/>
              <a:gd name="connsiteX1089" fmla="*/ 1359658 w 8026415"/>
              <a:gd name="connsiteY1089" fmla="*/ 3332646 h 6663713"/>
              <a:gd name="connsiteX1090" fmla="*/ 1344003 w 8026415"/>
              <a:gd name="connsiteY1090" fmla="*/ 3343009 h 6663713"/>
              <a:gd name="connsiteX1091" fmla="*/ 1331480 w 8026415"/>
              <a:gd name="connsiteY1091" fmla="*/ 3351301 h 6663713"/>
              <a:gd name="connsiteX1092" fmla="*/ 1321472 w 8026415"/>
              <a:gd name="connsiteY1092" fmla="*/ 3356588 h 6663713"/>
              <a:gd name="connsiteX1093" fmla="*/ 1329015 w 8026415"/>
              <a:gd name="connsiteY1093" fmla="*/ 3347578 h 6663713"/>
              <a:gd name="connsiteX1094" fmla="*/ 1327167 w 8026415"/>
              <a:gd name="connsiteY1094" fmla="*/ 3344785 h 6663713"/>
              <a:gd name="connsiteX1095" fmla="*/ 1299657 w 8026415"/>
              <a:gd name="connsiteY1095" fmla="*/ 3357645 h 6663713"/>
              <a:gd name="connsiteX1096" fmla="*/ 1268023 w 8026415"/>
              <a:gd name="connsiteY1096" fmla="*/ 3380429 h 6663713"/>
              <a:gd name="connsiteX1097" fmla="*/ 1245731 w 8026415"/>
              <a:gd name="connsiteY1097" fmla="*/ 3395816 h 6663713"/>
              <a:gd name="connsiteX1098" fmla="*/ 1242762 w 8026415"/>
              <a:gd name="connsiteY1098" fmla="*/ 3394313 h 6663713"/>
              <a:gd name="connsiteX1099" fmla="*/ 1244611 w 8026415"/>
              <a:gd name="connsiteY1099" fmla="*/ 3373370 h 6663713"/>
              <a:gd name="connsiteX1100" fmla="*/ 1271889 w 8026415"/>
              <a:gd name="connsiteY1100" fmla="*/ 3325238 h 6663713"/>
              <a:gd name="connsiteX1101" fmla="*/ 1280722 w 8026415"/>
              <a:gd name="connsiteY1101" fmla="*/ 3302699 h 6663713"/>
              <a:gd name="connsiteX1102" fmla="*/ 1246454 w 8026415"/>
              <a:gd name="connsiteY1102" fmla="*/ 3304286 h 6663713"/>
              <a:gd name="connsiteX1103" fmla="*/ 1188726 w 8026415"/>
              <a:gd name="connsiteY1103" fmla="*/ 3271306 h 6663713"/>
              <a:gd name="connsiteX1104" fmla="*/ 1135118 w 8026415"/>
              <a:gd name="connsiteY1104" fmla="*/ 3234204 h 6663713"/>
              <a:gd name="connsiteX1105" fmla="*/ 1163986 w 8026415"/>
              <a:gd name="connsiteY1105" fmla="*/ 3188858 h 6663713"/>
              <a:gd name="connsiteX1106" fmla="*/ 1261405 w 8026415"/>
              <a:gd name="connsiteY1106" fmla="*/ 3057459 h 6663713"/>
              <a:gd name="connsiteX1107" fmla="*/ 1263668 w 8026415"/>
              <a:gd name="connsiteY1107" fmla="*/ 3055339 h 6663713"/>
              <a:gd name="connsiteX1108" fmla="*/ 1259492 w 8026415"/>
              <a:gd name="connsiteY1108" fmla="*/ 3048522 h 6663713"/>
              <a:gd name="connsiteX1109" fmla="*/ 1255566 w 8026415"/>
              <a:gd name="connsiteY1109" fmla="*/ 3028502 h 6663713"/>
              <a:gd name="connsiteX1110" fmla="*/ 1279942 w 8026415"/>
              <a:gd name="connsiteY1110" fmla="*/ 2945411 h 6663713"/>
              <a:gd name="connsiteX1111" fmla="*/ 1327104 w 8026415"/>
              <a:gd name="connsiteY1111" fmla="*/ 2843219 h 6663713"/>
              <a:gd name="connsiteX1112" fmla="*/ 1335090 w 8026415"/>
              <a:gd name="connsiteY1112" fmla="*/ 2825149 h 6663713"/>
              <a:gd name="connsiteX1113" fmla="*/ 1333492 w 8026415"/>
              <a:gd name="connsiteY1113" fmla="*/ 2816276 h 6663713"/>
              <a:gd name="connsiteX1114" fmla="*/ 1346477 w 8026415"/>
              <a:gd name="connsiteY1114" fmla="*/ 2808114 h 6663713"/>
              <a:gd name="connsiteX1115" fmla="*/ 1378515 w 8026415"/>
              <a:gd name="connsiteY1115" fmla="*/ 2788508 h 6663713"/>
              <a:gd name="connsiteX1116" fmla="*/ 1409834 w 8026415"/>
              <a:gd name="connsiteY1116" fmla="*/ 2767759 h 6663713"/>
              <a:gd name="connsiteX1117" fmla="*/ 1438932 w 8026415"/>
              <a:gd name="connsiteY1117" fmla="*/ 2750532 h 6663713"/>
              <a:gd name="connsiteX1118" fmla="*/ 1442112 w 8026415"/>
              <a:gd name="connsiteY1118" fmla="*/ 2748534 h 6663713"/>
              <a:gd name="connsiteX1119" fmla="*/ 1444574 w 8026415"/>
              <a:gd name="connsiteY1119" fmla="*/ 2745392 h 6663713"/>
              <a:gd name="connsiteX1120" fmla="*/ 1451411 w 8026415"/>
              <a:gd name="connsiteY1120" fmla="*/ 2742157 h 6663713"/>
              <a:gd name="connsiteX1121" fmla="*/ 1464131 w 8026415"/>
              <a:gd name="connsiteY1121" fmla="*/ 2734161 h 6663713"/>
              <a:gd name="connsiteX1122" fmla="*/ 1470731 w 8026415"/>
              <a:gd name="connsiteY1122" fmla="*/ 2730545 h 6663713"/>
              <a:gd name="connsiteX1123" fmla="*/ 1495450 w 8026415"/>
              <a:gd name="connsiteY1123" fmla="*/ 2713413 h 6663713"/>
              <a:gd name="connsiteX1124" fmla="*/ 1497913 w 8026415"/>
              <a:gd name="connsiteY1124" fmla="*/ 2710271 h 6663713"/>
              <a:gd name="connsiteX1125" fmla="*/ 1510633 w 8026415"/>
              <a:gd name="connsiteY1125" fmla="*/ 2702276 h 6663713"/>
              <a:gd name="connsiteX1126" fmla="*/ 1515249 w 8026415"/>
              <a:gd name="connsiteY1126" fmla="*/ 2702562 h 6663713"/>
              <a:gd name="connsiteX1127" fmla="*/ 1522088 w 8026415"/>
              <a:gd name="connsiteY1127" fmla="*/ 2699327 h 6663713"/>
              <a:gd name="connsiteX1128" fmla="*/ 1534807 w 8026415"/>
              <a:gd name="connsiteY1128" fmla="*/ 2691332 h 6663713"/>
              <a:gd name="connsiteX1129" fmla="*/ 1547526 w 8026415"/>
              <a:gd name="connsiteY1129" fmla="*/ 2683337 h 6663713"/>
              <a:gd name="connsiteX1130" fmla="*/ 1554125 w 8026415"/>
              <a:gd name="connsiteY1130" fmla="*/ 2679720 h 6663713"/>
              <a:gd name="connsiteX1131" fmla="*/ 1574163 w 8026415"/>
              <a:gd name="connsiteY1131" fmla="*/ 2669252 h 6663713"/>
              <a:gd name="connsiteX1132" fmla="*/ 1581480 w 8026415"/>
              <a:gd name="connsiteY1132" fmla="*/ 2666778 h 6663713"/>
              <a:gd name="connsiteX1133" fmla="*/ 1603739 w 8026415"/>
              <a:gd name="connsiteY1133" fmla="*/ 2652786 h 6663713"/>
              <a:gd name="connsiteX1134" fmla="*/ 1607945 w 8026415"/>
              <a:gd name="connsiteY1134" fmla="*/ 2645361 h 6663713"/>
              <a:gd name="connsiteX1135" fmla="*/ 1610646 w 8026415"/>
              <a:gd name="connsiteY1135" fmla="*/ 2642600 h 6663713"/>
              <a:gd name="connsiteX1136" fmla="*/ 1655883 w 8026415"/>
              <a:gd name="connsiteY1136" fmla="*/ 2615761 h 6663713"/>
              <a:gd name="connsiteX1137" fmla="*/ 1678140 w 8026415"/>
              <a:gd name="connsiteY1137" fmla="*/ 2601771 h 6663713"/>
              <a:gd name="connsiteX1138" fmla="*/ 1681081 w 8026415"/>
              <a:gd name="connsiteY1138" fmla="*/ 2599392 h 6663713"/>
              <a:gd name="connsiteX1139" fmla="*/ 1704060 w 8026415"/>
              <a:gd name="connsiteY1139" fmla="*/ 2586542 h 6663713"/>
              <a:gd name="connsiteX1140" fmla="*/ 1731480 w 8026415"/>
              <a:gd name="connsiteY1140" fmla="*/ 2566649 h 6663713"/>
              <a:gd name="connsiteX1141" fmla="*/ 1737361 w 8026415"/>
              <a:gd name="connsiteY1141" fmla="*/ 2561890 h 6663713"/>
              <a:gd name="connsiteX1142" fmla="*/ 1743961 w 8026415"/>
              <a:gd name="connsiteY1142" fmla="*/ 2558274 h 6663713"/>
              <a:gd name="connsiteX1143" fmla="*/ 1771622 w 8026415"/>
              <a:gd name="connsiteY1143" fmla="*/ 2538762 h 6663713"/>
              <a:gd name="connsiteX1144" fmla="*/ 1780682 w 8026415"/>
              <a:gd name="connsiteY1144" fmla="*/ 2532004 h 6663713"/>
              <a:gd name="connsiteX1145" fmla="*/ 1818362 w 8026415"/>
              <a:gd name="connsiteY1145" fmla="*/ 2507258 h 6663713"/>
              <a:gd name="connsiteX1146" fmla="*/ 1821063 w 8026415"/>
              <a:gd name="connsiteY1146" fmla="*/ 2504497 h 6663713"/>
              <a:gd name="connsiteX1147" fmla="*/ 1817643 w 8026415"/>
              <a:gd name="connsiteY1147" fmla="*/ 2506115 h 6663713"/>
              <a:gd name="connsiteX1148" fmla="*/ 1804924 w 8026415"/>
              <a:gd name="connsiteY1148" fmla="*/ 2514110 h 6663713"/>
              <a:gd name="connsiteX1149" fmla="*/ 1795145 w 8026415"/>
              <a:gd name="connsiteY1149" fmla="*/ 2519725 h 6663713"/>
              <a:gd name="connsiteX1150" fmla="*/ 1786351 w 8026415"/>
              <a:gd name="connsiteY1150" fmla="*/ 2523713 h 6663713"/>
              <a:gd name="connsiteX1151" fmla="*/ 1814365 w 8026415"/>
              <a:gd name="connsiteY1151" fmla="*/ 2506029 h 6663713"/>
              <a:gd name="connsiteX1152" fmla="*/ 1887503 w 8026415"/>
              <a:gd name="connsiteY1152" fmla="*/ 2460057 h 6663713"/>
              <a:gd name="connsiteX1153" fmla="*/ 1915762 w 8026415"/>
              <a:gd name="connsiteY1153" fmla="*/ 2441496 h 6663713"/>
              <a:gd name="connsiteX1154" fmla="*/ 1947379 w 8026415"/>
              <a:gd name="connsiteY1154" fmla="*/ 2421223 h 6663713"/>
              <a:gd name="connsiteX1155" fmla="*/ 1988718 w 8026415"/>
              <a:gd name="connsiteY1155" fmla="*/ 2395239 h 6663713"/>
              <a:gd name="connsiteX1156" fmla="*/ 2013978 w 8026415"/>
              <a:gd name="connsiteY1156" fmla="*/ 2378963 h 6663713"/>
              <a:gd name="connsiteX1157" fmla="*/ 2023336 w 8026415"/>
              <a:gd name="connsiteY1157" fmla="*/ 2372681 h 6663713"/>
              <a:gd name="connsiteX1158" fmla="*/ 2061496 w 8026415"/>
              <a:gd name="connsiteY1158" fmla="*/ 2348696 h 6663713"/>
              <a:gd name="connsiteX1159" fmla="*/ 2102835 w 8026415"/>
              <a:gd name="connsiteY1159" fmla="*/ 2322712 h 6663713"/>
              <a:gd name="connsiteX1160" fmla="*/ 2144172 w 8026415"/>
              <a:gd name="connsiteY1160" fmla="*/ 2296729 h 6663713"/>
              <a:gd name="connsiteX1161" fmla="*/ 2162892 w 8026415"/>
              <a:gd name="connsiteY1161" fmla="*/ 2284164 h 6663713"/>
              <a:gd name="connsiteX1162" fmla="*/ 2191510 w 8026415"/>
              <a:gd name="connsiteY1162" fmla="*/ 2266175 h 6663713"/>
              <a:gd name="connsiteX1163" fmla="*/ 2204229 w 8026415"/>
              <a:gd name="connsiteY1163" fmla="*/ 2258180 h 6663713"/>
              <a:gd name="connsiteX1164" fmla="*/ 2239388 w 8026415"/>
              <a:gd name="connsiteY1164" fmla="*/ 2236481 h 6663713"/>
              <a:gd name="connsiteX1165" fmla="*/ 2251568 w 8026415"/>
              <a:gd name="connsiteY1165" fmla="*/ 2227626 h 6663713"/>
              <a:gd name="connsiteX1166" fmla="*/ 2264287 w 8026415"/>
              <a:gd name="connsiteY1166" fmla="*/ 2219632 h 6663713"/>
              <a:gd name="connsiteX1167" fmla="*/ 2267107 w 8026415"/>
              <a:gd name="connsiteY1167" fmla="*/ 2217060 h 6663713"/>
              <a:gd name="connsiteX1168" fmla="*/ 2308445 w 8026415"/>
              <a:gd name="connsiteY1168" fmla="*/ 2191077 h 6663713"/>
              <a:gd name="connsiteX1169" fmla="*/ 2308805 w 8026415"/>
              <a:gd name="connsiteY1169" fmla="*/ 2191650 h 6663713"/>
              <a:gd name="connsiteX1170" fmla="*/ 2388302 w 8026415"/>
              <a:gd name="connsiteY1170" fmla="*/ 2141682 h 6663713"/>
              <a:gd name="connsiteX1171" fmla="*/ 2407381 w 8026415"/>
              <a:gd name="connsiteY1171" fmla="*/ 2129690 h 6663713"/>
              <a:gd name="connsiteX1172" fmla="*/ 2480158 w 8026415"/>
              <a:gd name="connsiteY1172" fmla="*/ 2083145 h 6663713"/>
              <a:gd name="connsiteX1173" fmla="*/ 2479618 w 8026415"/>
              <a:gd name="connsiteY1173" fmla="*/ 2082286 h 6663713"/>
              <a:gd name="connsiteX1174" fmla="*/ 2482617 w 8026415"/>
              <a:gd name="connsiteY1174" fmla="*/ 2080002 h 6663713"/>
              <a:gd name="connsiteX1175" fmla="*/ 2489157 w 8026415"/>
              <a:gd name="connsiteY1175" fmla="*/ 2076290 h 6663713"/>
              <a:gd name="connsiteX1176" fmla="*/ 2549575 w 8026415"/>
              <a:gd name="connsiteY1176" fmla="*/ 2038314 h 6663713"/>
              <a:gd name="connsiteX1177" fmla="*/ 2562654 w 8026415"/>
              <a:gd name="connsiteY1177" fmla="*/ 2030892 h 6663713"/>
              <a:gd name="connsiteX1178" fmla="*/ 2584913 w 8026415"/>
              <a:gd name="connsiteY1178" fmla="*/ 2016901 h 6663713"/>
              <a:gd name="connsiteX1179" fmla="*/ 2606453 w 8026415"/>
              <a:gd name="connsiteY1179" fmla="*/ 2001764 h 6663713"/>
              <a:gd name="connsiteX1180" fmla="*/ 2615812 w 8026415"/>
              <a:gd name="connsiteY1180" fmla="*/ 1995482 h 6663713"/>
              <a:gd name="connsiteX1181" fmla="*/ 2628532 w 8026415"/>
              <a:gd name="connsiteY1181" fmla="*/ 1987487 h 6663713"/>
              <a:gd name="connsiteX1182" fmla="*/ 2631531 w 8026415"/>
              <a:gd name="connsiteY1182" fmla="*/ 1985201 h 6663713"/>
              <a:gd name="connsiteX1183" fmla="*/ 2627991 w 8026415"/>
              <a:gd name="connsiteY1183" fmla="*/ 1986627 h 6663713"/>
              <a:gd name="connsiteX1184" fmla="*/ 2589473 w 8026415"/>
              <a:gd name="connsiteY1184" fmla="*/ 2010039 h 6663713"/>
              <a:gd name="connsiteX1185" fmla="*/ 2579573 w 8026415"/>
              <a:gd name="connsiteY1185" fmla="*/ 2015463 h 6663713"/>
              <a:gd name="connsiteX1186" fmla="*/ 2550235 w 8026415"/>
              <a:gd name="connsiteY1186" fmla="*/ 2032305 h 6663713"/>
              <a:gd name="connsiteX1187" fmla="*/ 2544054 w 8026415"/>
              <a:gd name="connsiteY1187" fmla="*/ 2036589 h 6663713"/>
              <a:gd name="connsiteX1188" fmla="*/ 2537335 w 8026415"/>
              <a:gd name="connsiteY1188" fmla="*/ 2040014 h 6663713"/>
              <a:gd name="connsiteX1189" fmla="*/ 2507816 w 8026415"/>
              <a:gd name="connsiteY1189" fmla="*/ 2056569 h 6663713"/>
              <a:gd name="connsiteX1190" fmla="*/ 2486096 w 8026415"/>
              <a:gd name="connsiteY1190" fmla="*/ 2071421 h 6663713"/>
              <a:gd name="connsiteX1191" fmla="*/ 2482736 w 8026415"/>
              <a:gd name="connsiteY1191" fmla="*/ 2073134 h 6663713"/>
              <a:gd name="connsiteX1192" fmla="*/ 2460478 w 8026415"/>
              <a:gd name="connsiteY1192" fmla="*/ 2087124 h 6663713"/>
              <a:gd name="connsiteX1193" fmla="*/ 2416499 w 8026415"/>
              <a:gd name="connsiteY1193" fmla="*/ 2115966 h 6663713"/>
              <a:gd name="connsiteX1194" fmla="*/ 2412960 w 8026415"/>
              <a:gd name="connsiteY1194" fmla="*/ 2117390 h 6663713"/>
              <a:gd name="connsiteX1195" fmla="*/ 2404980 w 8026415"/>
              <a:gd name="connsiteY1195" fmla="*/ 2118811 h 6663713"/>
              <a:gd name="connsiteX1196" fmla="*/ 2382721 w 8026415"/>
              <a:gd name="connsiteY1196" fmla="*/ 2132802 h 6663713"/>
              <a:gd name="connsiteX1197" fmla="*/ 2377081 w 8026415"/>
              <a:gd name="connsiteY1197" fmla="*/ 2137945 h 6663713"/>
              <a:gd name="connsiteX1198" fmla="*/ 2358722 w 8026415"/>
              <a:gd name="connsiteY1198" fmla="*/ 2151084 h 6663713"/>
              <a:gd name="connsiteX1199" fmla="*/ 2352543 w 8026415"/>
              <a:gd name="connsiteY1199" fmla="*/ 2155367 h 6663713"/>
              <a:gd name="connsiteX1200" fmla="*/ 2339823 w 8026415"/>
              <a:gd name="connsiteY1200" fmla="*/ 2163362 h 6663713"/>
              <a:gd name="connsiteX1201" fmla="*/ 2327103 w 8026415"/>
              <a:gd name="connsiteY1201" fmla="*/ 2171357 h 6663713"/>
              <a:gd name="connsiteX1202" fmla="*/ 2321104 w 8026415"/>
              <a:gd name="connsiteY1202" fmla="*/ 2175927 h 6663713"/>
              <a:gd name="connsiteX1203" fmla="*/ 2319005 w 8026415"/>
              <a:gd name="connsiteY1203" fmla="*/ 2179645 h 6663713"/>
              <a:gd name="connsiteX1204" fmla="*/ 2306284 w 8026415"/>
              <a:gd name="connsiteY1204" fmla="*/ 2187640 h 6663713"/>
              <a:gd name="connsiteX1205" fmla="*/ 2302564 w 8026415"/>
              <a:gd name="connsiteY1205" fmla="*/ 2188779 h 6663713"/>
              <a:gd name="connsiteX1206" fmla="*/ 2276586 w 8026415"/>
              <a:gd name="connsiteY1206" fmla="*/ 2203909 h 6663713"/>
              <a:gd name="connsiteX1207" fmla="*/ 2270406 w 8026415"/>
              <a:gd name="connsiteY1207" fmla="*/ 2208193 h 6663713"/>
              <a:gd name="connsiteX1208" fmla="*/ 2257686 w 8026415"/>
              <a:gd name="connsiteY1208" fmla="*/ 2216189 h 6663713"/>
              <a:gd name="connsiteX1209" fmla="*/ 2251686 w 8026415"/>
              <a:gd name="connsiteY1209" fmla="*/ 2220759 h 6663713"/>
              <a:gd name="connsiteX1210" fmla="*/ 2247966 w 8026415"/>
              <a:gd name="connsiteY1210" fmla="*/ 2221898 h 6663713"/>
              <a:gd name="connsiteX1211" fmla="*/ 2244787 w 8026415"/>
              <a:gd name="connsiteY1211" fmla="*/ 2223897 h 6663713"/>
              <a:gd name="connsiteX1212" fmla="*/ 2216527 w 8026415"/>
              <a:gd name="connsiteY1212" fmla="*/ 2242458 h 6663713"/>
              <a:gd name="connsiteX1213" fmla="*/ 2184370 w 8026415"/>
              <a:gd name="connsiteY1213" fmla="*/ 2261872 h 6663713"/>
              <a:gd name="connsiteX1214" fmla="*/ 2152751 w 8026415"/>
              <a:gd name="connsiteY1214" fmla="*/ 2282146 h 6663713"/>
              <a:gd name="connsiteX1215" fmla="*/ 2114592 w 8026415"/>
              <a:gd name="connsiteY1215" fmla="*/ 2306131 h 6663713"/>
              <a:gd name="connsiteX1216" fmla="*/ 2111412 w 8026415"/>
              <a:gd name="connsiteY1216" fmla="*/ 2308130 h 6663713"/>
              <a:gd name="connsiteX1217" fmla="*/ 2111593 w 8026415"/>
              <a:gd name="connsiteY1217" fmla="*/ 2308416 h 6663713"/>
              <a:gd name="connsiteX1218" fmla="*/ 2121492 w 8026415"/>
              <a:gd name="connsiteY1218" fmla="*/ 2302993 h 6663713"/>
              <a:gd name="connsiteX1219" fmla="*/ 2128212 w 8026415"/>
              <a:gd name="connsiteY1219" fmla="*/ 2299568 h 6663713"/>
              <a:gd name="connsiteX1220" fmla="*/ 2118852 w 8026415"/>
              <a:gd name="connsiteY1220" fmla="*/ 2305850 h 6663713"/>
              <a:gd name="connsiteX1221" fmla="*/ 2141651 w 8026415"/>
              <a:gd name="connsiteY1221" fmla="*/ 2292719 h 6663713"/>
              <a:gd name="connsiteX1222" fmla="*/ 2151552 w 8026415"/>
              <a:gd name="connsiteY1222" fmla="*/ 2287296 h 6663713"/>
              <a:gd name="connsiteX1223" fmla="*/ 2142372 w 8026415"/>
              <a:gd name="connsiteY1223" fmla="*/ 2293865 h 6663713"/>
              <a:gd name="connsiteX1224" fmla="*/ 2119753 w 8026415"/>
              <a:gd name="connsiteY1224" fmla="*/ 2307282 h 6663713"/>
              <a:gd name="connsiteX1225" fmla="*/ 2113393 w 8026415"/>
              <a:gd name="connsiteY1225" fmla="*/ 2311280 h 6663713"/>
              <a:gd name="connsiteX1226" fmla="*/ 2078773 w 8026415"/>
              <a:gd name="connsiteY1226" fmla="*/ 2333840 h 6663713"/>
              <a:gd name="connsiteX1227" fmla="*/ 2056155 w 8026415"/>
              <a:gd name="connsiteY1227" fmla="*/ 2347257 h 6663713"/>
              <a:gd name="connsiteX1228" fmla="*/ 2052976 w 8026415"/>
              <a:gd name="connsiteY1228" fmla="*/ 2349256 h 6663713"/>
              <a:gd name="connsiteX1229" fmla="*/ 2027897 w 8026415"/>
              <a:gd name="connsiteY1229" fmla="*/ 2365819 h 6663713"/>
              <a:gd name="connsiteX1230" fmla="*/ 1992197 w 8026415"/>
              <a:gd name="connsiteY1230" fmla="*/ 2386659 h 6663713"/>
              <a:gd name="connsiteX1231" fmla="*/ 1988477 w 8026415"/>
              <a:gd name="connsiteY1231" fmla="*/ 2387799 h 6663713"/>
              <a:gd name="connsiteX1232" fmla="*/ 1978398 w 8026415"/>
              <a:gd name="connsiteY1232" fmla="*/ 2392935 h 6663713"/>
              <a:gd name="connsiteX1233" fmla="*/ 1930519 w 8026415"/>
              <a:gd name="connsiteY1233" fmla="*/ 2422630 h 6663713"/>
              <a:gd name="connsiteX1234" fmla="*/ 1920980 w 8026415"/>
              <a:gd name="connsiteY1234" fmla="*/ 2428626 h 6663713"/>
              <a:gd name="connsiteX1235" fmla="*/ 1892362 w 8026415"/>
              <a:gd name="connsiteY1235" fmla="*/ 2446614 h 6663713"/>
              <a:gd name="connsiteX1236" fmla="*/ 1863743 w 8026415"/>
              <a:gd name="connsiteY1236" fmla="*/ 2464603 h 6663713"/>
              <a:gd name="connsiteX1237" fmla="*/ 1828945 w 8026415"/>
              <a:gd name="connsiteY1237" fmla="*/ 2486875 h 6663713"/>
              <a:gd name="connsiteX1238" fmla="*/ 1809865 w 8026415"/>
              <a:gd name="connsiteY1238" fmla="*/ 2498868 h 6663713"/>
              <a:gd name="connsiteX1239" fmla="*/ 1793966 w 8026415"/>
              <a:gd name="connsiteY1239" fmla="*/ 2508861 h 6663713"/>
              <a:gd name="connsiteX1240" fmla="*/ 1736728 w 8026415"/>
              <a:gd name="connsiteY1240" fmla="*/ 2544838 h 6663713"/>
              <a:gd name="connsiteX1241" fmla="*/ 1708469 w 8026415"/>
              <a:gd name="connsiteY1241" fmla="*/ 2563399 h 6663713"/>
              <a:gd name="connsiteX1242" fmla="*/ 1701930 w 8026415"/>
              <a:gd name="connsiteY1242" fmla="*/ 2567111 h 6663713"/>
              <a:gd name="connsiteX1243" fmla="*/ 1663770 w 8026415"/>
              <a:gd name="connsiteY1243" fmla="*/ 2591096 h 6663713"/>
              <a:gd name="connsiteX1244" fmla="*/ 1654412 w 8026415"/>
              <a:gd name="connsiteY1244" fmla="*/ 2597378 h 6663713"/>
              <a:gd name="connsiteX1245" fmla="*/ 1619433 w 8026415"/>
              <a:gd name="connsiteY1245" fmla="*/ 2619364 h 6663713"/>
              <a:gd name="connsiteX1246" fmla="*/ 1590634 w 8026415"/>
              <a:gd name="connsiteY1246" fmla="*/ 2637066 h 6663713"/>
              <a:gd name="connsiteX1247" fmla="*/ 1561836 w 8026415"/>
              <a:gd name="connsiteY1247" fmla="*/ 2654769 h 6663713"/>
              <a:gd name="connsiteX1248" fmla="*/ 1573294 w 8026415"/>
              <a:gd name="connsiteY1248" fmla="*/ 2644768 h 6663713"/>
              <a:gd name="connsiteX1249" fmla="*/ 1575093 w 8026415"/>
              <a:gd name="connsiteY1249" fmla="*/ 2641582 h 6663713"/>
              <a:gd name="connsiteX1250" fmla="*/ 1575574 w 8026415"/>
              <a:gd name="connsiteY1250" fmla="*/ 2641338 h 6663713"/>
              <a:gd name="connsiteX1251" fmla="*/ 1576676 w 8026415"/>
              <a:gd name="connsiteY1251" fmla="*/ 2640445 h 6663713"/>
              <a:gd name="connsiteX1252" fmla="*/ 1575394 w 8026415"/>
              <a:gd name="connsiteY1252" fmla="*/ 2641051 h 6663713"/>
              <a:gd name="connsiteX1253" fmla="*/ 1600653 w 8026415"/>
              <a:gd name="connsiteY1253" fmla="*/ 2624774 h 6663713"/>
              <a:gd name="connsiteX1254" fmla="*/ 1606653 w 8026415"/>
              <a:gd name="connsiteY1254" fmla="*/ 2620204 h 6663713"/>
              <a:gd name="connsiteX1255" fmla="*/ 1605753 w 8026415"/>
              <a:gd name="connsiteY1255" fmla="*/ 2618772 h 6663713"/>
              <a:gd name="connsiteX1256" fmla="*/ 1609112 w 8026415"/>
              <a:gd name="connsiteY1256" fmla="*/ 2617060 h 6663713"/>
              <a:gd name="connsiteX1257" fmla="*/ 1613012 w 8026415"/>
              <a:gd name="connsiteY1257" fmla="*/ 2616207 h 6663713"/>
              <a:gd name="connsiteX1258" fmla="*/ 1629271 w 8026415"/>
              <a:gd name="connsiteY1258" fmla="*/ 2606786 h 6663713"/>
              <a:gd name="connsiteX1259" fmla="*/ 1635451 w 8026415"/>
              <a:gd name="connsiteY1259" fmla="*/ 2602502 h 6663713"/>
              <a:gd name="connsiteX1260" fmla="*/ 1650812 w 8026415"/>
              <a:gd name="connsiteY1260" fmla="*/ 2591650 h 6663713"/>
              <a:gd name="connsiteX1261" fmla="*/ 1668990 w 8026415"/>
              <a:gd name="connsiteY1261" fmla="*/ 2578225 h 6663713"/>
              <a:gd name="connsiteX1262" fmla="*/ 1649551 w 8026415"/>
              <a:gd name="connsiteY1262" fmla="*/ 2589644 h 6663713"/>
              <a:gd name="connsiteX1263" fmla="*/ 1639470 w 8026415"/>
              <a:gd name="connsiteY1263" fmla="*/ 2594781 h 6663713"/>
              <a:gd name="connsiteX1264" fmla="*/ 1603952 w 8026415"/>
              <a:gd name="connsiteY1264" fmla="*/ 2615908 h 6663713"/>
              <a:gd name="connsiteX1265" fmla="*/ 1594593 w 8026415"/>
              <a:gd name="connsiteY1265" fmla="*/ 2622191 h 6663713"/>
              <a:gd name="connsiteX1266" fmla="*/ 1576234 w 8026415"/>
              <a:gd name="connsiteY1266" fmla="*/ 2635329 h 6663713"/>
              <a:gd name="connsiteX1267" fmla="*/ 1563334 w 8026415"/>
              <a:gd name="connsiteY1267" fmla="*/ 2643038 h 6663713"/>
              <a:gd name="connsiteX1268" fmla="*/ 1556614 w 8026415"/>
              <a:gd name="connsiteY1268" fmla="*/ 2646462 h 6663713"/>
              <a:gd name="connsiteX1269" fmla="*/ 1530815 w 8026415"/>
              <a:gd name="connsiteY1269" fmla="*/ 2661879 h 6663713"/>
              <a:gd name="connsiteX1270" fmla="*/ 1515096 w 8026415"/>
              <a:gd name="connsiteY1270" fmla="*/ 2672159 h 6663713"/>
              <a:gd name="connsiteX1271" fmla="*/ 1480117 w 8026415"/>
              <a:gd name="connsiteY1271" fmla="*/ 2694145 h 6663713"/>
              <a:gd name="connsiteX1272" fmla="*/ 1467398 w 8026415"/>
              <a:gd name="connsiteY1272" fmla="*/ 2702140 h 6663713"/>
              <a:gd name="connsiteX1273" fmla="*/ 1454678 w 8026415"/>
              <a:gd name="connsiteY1273" fmla="*/ 2710135 h 6663713"/>
              <a:gd name="connsiteX1274" fmla="*/ 1432419 w 8026415"/>
              <a:gd name="connsiteY1274" fmla="*/ 2724126 h 6663713"/>
              <a:gd name="connsiteX1275" fmla="*/ 1423780 w 8026415"/>
              <a:gd name="connsiteY1275" fmla="*/ 2731555 h 6663713"/>
              <a:gd name="connsiteX1276" fmla="*/ 1430860 w 8026415"/>
              <a:gd name="connsiteY1276" fmla="*/ 2728702 h 6663713"/>
              <a:gd name="connsiteX1277" fmla="*/ 1437759 w 8026415"/>
              <a:gd name="connsiteY1277" fmla="*/ 2725564 h 6663713"/>
              <a:gd name="connsiteX1278" fmla="*/ 1446939 w 8026415"/>
              <a:gd name="connsiteY1278" fmla="*/ 2718996 h 6663713"/>
              <a:gd name="connsiteX1279" fmla="*/ 1446758 w 8026415"/>
              <a:gd name="connsiteY1279" fmla="*/ 2718710 h 6663713"/>
              <a:gd name="connsiteX1280" fmla="*/ 1456478 w 8026415"/>
              <a:gd name="connsiteY1280" fmla="*/ 2713000 h 6663713"/>
              <a:gd name="connsiteX1281" fmla="*/ 1470278 w 8026415"/>
              <a:gd name="connsiteY1281" fmla="*/ 2706723 h 6663713"/>
              <a:gd name="connsiteX1282" fmla="*/ 1470819 w 8026415"/>
              <a:gd name="connsiteY1282" fmla="*/ 2707582 h 6663713"/>
              <a:gd name="connsiteX1283" fmla="*/ 1461279 w 8026415"/>
              <a:gd name="connsiteY1283" fmla="*/ 2713578 h 6663713"/>
              <a:gd name="connsiteX1284" fmla="*/ 1451198 w 8026415"/>
              <a:gd name="connsiteY1284" fmla="*/ 2718715 h 6663713"/>
              <a:gd name="connsiteX1285" fmla="*/ 1419220 w 8026415"/>
              <a:gd name="connsiteY1285" fmla="*/ 2738417 h 6663713"/>
              <a:gd name="connsiteX1286" fmla="*/ 1397322 w 8026415"/>
              <a:gd name="connsiteY1286" fmla="*/ 2752980 h 6663713"/>
              <a:gd name="connsiteX1287" fmla="*/ 1381602 w 8026415"/>
              <a:gd name="connsiteY1287" fmla="*/ 2763260 h 6663713"/>
              <a:gd name="connsiteX1288" fmla="*/ 1375062 w 8026415"/>
              <a:gd name="connsiteY1288" fmla="*/ 2766970 h 6663713"/>
              <a:gd name="connsiteX1289" fmla="*/ 1355622 w 8026415"/>
              <a:gd name="connsiteY1289" fmla="*/ 2778391 h 6663713"/>
              <a:gd name="connsiteX1290" fmla="*/ 1340444 w 8026415"/>
              <a:gd name="connsiteY1290" fmla="*/ 2789529 h 6663713"/>
              <a:gd name="connsiteX1291" fmla="*/ 1327184 w 8026415"/>
              <a:gd name="connsiteY1291" fmla="*/ 2796665 h 6663713"/>
              <a:gd name="connsiteX1292" fmla="*/ 1321724 w 8026415"/>
              <a:gd name="connsiteY1292" fmla="*/ 2799448 h 6663713"/>
              <a:gd name="connsiteX1293" fmla="*/ 1314290 w 8026415"/>
              <a:gd name="connsiteY1293" fmla="*/ 2804371 h 6663713"/>
              <a:gd name="connsiteX1294" fmla="*/ 1311667 w 8026415"/>
              <a:gd name="connsiteY1294" fmla="*/ 2804313 h 6663713"/>
              <a:gd name="connsiteX1295" fmla="*/ 1308981 w 8026415"/>
              <a:gd name="connsiteY1295" fmla="*/ 2805415 h 6663713"/>
              <a:gd name="connsiteX1296" fmla="*/ 1310797 w 8026415"/>
              <a:gd name="connsiteY1296" fmla="*/ 2804119 h 6663713"/>
              <a:gd name="connsiteX1297" fmla="*/ 1315843 w 8026415"/>
              <a:gd name="connsiteY1297" fmla="*/ 2799797 h 6663713"/>
              <a:gd name="connsiteX1298" fmla="*/ 1330843 w 8026415"/>
              <a:gd name="connsiteY1298" fmla="*/ 2788371 h 6663713"/>
              <a:gd name="connsiteX1299" fmla="*/ 1336843 w 8026415"/>
              <a:gd name="connsiteY1299" fmla="*/ 2783800 h 6663713"/>
              <a:gd name="connsiteX1300" fmla="*/ 1320404 w 8026415"/>
              <a:gd name="connsiteY1300" fmla="*/ 2792936 h 6663713"/>
              <a:gd name="connsiteX1301" fmla="*/ 1303424 w 8026415"/>
              <a:gd name="connsiteY1301" fmla="*/ 2801210 h 6663713"/>
              <a:gd name="connsiteX1302" fmla="*/ 1300064 w 8026415"/>
              <a:gd name="connsiteY1302" fmla="*/ 2802923 h 6663713"/>
              <a:gd name="connsiteX1303" fmla="*/ 1281165 w 8026415"/>
              <a:gd name="connsiteY1303" fmla="*/ 2815201 h 6663713"/>
              <a:gd name="connsiteX1304" fmla="*/ 1274805 w 8026415"/>
              <a:gd name="connsiteY1304" fmla="*/ 2819199 h 6663713"/>
              <a:gd name="connsiteX1305" fmla="*/ 1258366 w 8026415"/>
              <a:gd name="connsiteY1305" fmla="*/ 2828333 h 6663713"/>
              <a:gd name="connsiteX1306" fmla="*/ 1232927 w 8026415"/>
              <a:gd name="connsiteY1306" fmla="*/ 2844323 h 6663713"/>
              <a:gd name="connsiteX1307" fmla="*/ 1226747 w 8026415"/>
              <a:gd name="connsiteY1307" fmla="*/ 2848607 h 6663713"/>
              <a:gd name="connsiteX1308" fmla="*/ 1230287 w 8026415"/>
              <a:gd name="connsiteY1308" fmla="*/ 2847182 h 6663713"/>
              <a:gd name="connsiteX1309" fmla="*/ 1236647 w 8026415"/>
              <a:gd name="connsiteY1309" fmla="*/ 2843184 h 6663713"/>
              <a:gd name="connsiteX1310" fmla="*/ 1246727 w 8026415"/>
              <a:gd name="connsiteY1310" fmla="*/ 2838047 h 6663713"/>
              <a:gd name="connsiteX1311" fmla="*/ 1231187 w 8026415"/>
              <a:gd name="connsiteY1311" fmla="*/ 2848613 h 6663713"/>
              <a:gd name="connsiteX1312" fmla="*/ 1215288 w 8026415"/>
              <a:gd name="connsiteY1312" fmla="*/ 2858607 h 6663713"/>
              <a:gd name="connsiteX1313" fmla="*/ 1209108 w 8026415"/>
              <a:gd name="connsiteY1313" fmla="*/ 2862891 h 6663713"/>
              <a:gd name="connsiteX1314" fmla="*/ 1181389 w 8026415"/>
              <a:gd name="connsiteY1314" fmla="*/ 2882311 h 6663713"/>
              <a:gd name="connsiteX1315" fmla="*/ 1162850 w 8026415"/>
              <a:gd name="connsiteY1315" fmla="*/ 2895164 h 6663713"/>
              <a:gd name="connsiteX1316" fmla="*/ 1140231 w 8026415"/>
              <a:gd name="connsiteY1316" fmla="*/ 2908581 h 6663713"/>
              <a:gd name="connsiteX1317" fmla="*/ 1101892 w 8026415"/>
              <a:gd name="connsiteY1317" fmla="*/ 2932280 h 6663713"/>
              <a:gd name="connsiteX1318" fmla="*/ 1089173 w 8026415"/>
              <a:gd name="connsiteY1318" fmla="*/ 2940275 h 6663713"/>
              <a:gd name="connsiteX1319" fmla="*/ 1053655 w 8026415"/>
              <a:gd name="connsiteY1319" fmla="*/ 2961402 h 6663713"/>
              <a:gd name="connsiteX1320" fmla="*/ 1054554 w 8026415"/>
              <a:gd name="connsiteY1320" fmla="*/ 2962833 h 6663713"/>
              <a:gd name="connsiteX1321" fmla="*/ 1048556 w 8026415"/>
              <a:gd name="connsiteY1321" fmla="*/ 2967404 h 6663713"/>
              <a:gd name="connsiteX1322" fmla="*/ 1030376 w 8026415"/>
              <a:gd name="connsiteY1322" fmla="*/ 2980828 h 6663713"/>
              <a:gd name="connsiteX1323" fmla="*/ 1021376 w 8026415"/>
              <a:gd name="connsiteY1323" fmla="*/ 2987684 h 6663713"/>
              <a:gd name="connsiteX1324" fmla="*/ 1001938 w 8026415"/>
              <a:gd name="connsiteY1324" fmla="*/ 2999103 h 6663713"/>
              <a:gd name="connsiteX1325" fmla="*/ 1001758 w 8026415"/>
              <a:gd name="connsiteY1325" fmla="*/ 2998816 h 6663713"/>
              <a:gd name="connsiteX1326" fmla="*/ 991497 w 8026415"/>
              <a:gd name="connsiteY1326" fmla="*/ 3003667 h 6663713"/>
              <a:gd name="connsiteX1327" fmla="*/ 981825 w 8026415"/>
              <a:gd name="connsiteY1327" fmla="*/ 3009747 h 6663713"/>
              <a:gd name="connsiteX1328" fmla="*/ 968296 w 8026415"/>
              <a:gd name="connsiteY1328" fmla="*/ 3011911 h 6663713"/>
              <a:gd name="connsiteX1329" fmla="*/ 912155 w 8026415"/>
              <a:gd name="connsiteY1329" fmla="*/ 2983623 h 6663713"/>
              <a:gd name="connsiteX1330" fmla="*/ 860728 w 8026415"/>
              <a:gd name="connsiteY1330" fmla="*/ 2968537 h 6663713"/>
              <a:gd name="connsiteX1331" fmla="*/ 841424 w 8026415"/>
              <a:gd name="connsiteY1331" fmla="*/ 2975765 h 6663713"/>
              <a:gd name="connsiteX1332" fmla="*/ 768116 w 8026415"/>
              <a:gd name="connsiteY1332" fmla="*/ 2932773 h 6663713"/>
              <a:gd name="connsiteX1333" fmla="*/ 810421 w 8026415"/>
              <a:gd name="connsiteY1333" fmla="*/ 2876429 h 6663713"/>
              <a:gd name="connsiteX1334" fmla="*/ 1025740 w 8026415"/>
              <a:gd name="connsiteY1334" fmla="*/ 2698945 h 6663713"/>
              <a:gd name="connsiteX1335" fmla="*/ 1028964 w 8026415"/>
              <a:gd name="connsiteY1335" fmla="*/ 2644026 h 6663713"/>
              <a:gd name="connsiteX1336" fmla="*/ 981968 w 8026415"/>
              <a:gd name="connsiteY1336" fmla="*/ 2643132 h 6663713"/>
              <a:gd name="connsiteX1337" fmla="*/ 875684 w 8026415"/>
              <a:gd name="connsiteY1337" fmla="*/ 2697897 h 6663713"/>
              <a:gd name="connsiteX1338" fmla="*/ 828216 w 8026415"/>
              <a:gd name="connsiteY1338" fmla="*/ 2683971 h 6663713"/>
              <a:gd name="connsiteX1339" fmla="*/ 865190 w 8026415"/>
              <a:gd name="connsiteY1339" fmla="*/ 2660441 h 6663713"/>
              <a:gd name="connsiteX1340" fmla="*/ 893570 w 8026415"/>
              <a:gd name="connsiteY1340" fmla="*/ 2651577 h 6663713"/>
              <a:gd name="connsiteX1341" fmla="*/ 897007 w 8026415"/>
              <a:gd name="connsiteY1341" fmla="*/ 2566638 h 6663713"/>
              <a:gd name="connsiteX1342" fmla="*/ 890469 w 8026415"/>
              <a:gd name="connsiteY1342" fmla="*/ 2530342 h 6663713"/>
              <a:gd name="connsiteX1343" fmla="*/ 1049034 w 8026415"/>
              <a:gd name="connsiteY1343" fmla="*/ 2370589 h 6663713"/>
              <a:gd name="connsiteX1344" fmla="*/ 1250423 w 8026415"/>
              <a:gd name="connsiteY1344" fmla="*/ 2240589 h 6663713"/>
              <a:gd name="connsiteX1345" fmla="*/ 1302017 w 8026415"/>
              <a:gd name="connsiteY1345" fmla="*/ 2200868 h 6663713"/>
              <a:gd name="connsiteX1346" fmla="*/ 1305276 w 8026415"/>
              <a:gd name="connsiteY1346" fmla="*/ 2198734 h 6663713"/>
              <a:gd name="connsiteX1347" fmla="*/ 1293811 w 8026415"/>
              <a:gd name="connsiteY1347" fmla="*/ 2192982 h 6663713"/>
              <a:gd name="connsiteX1348" fmla="*/ 1275318 w 8026415"/>
              <a:gd name="connsiteY1348" fmla="*/ 2191243 h 6663713"/>
              <a:gd name="connsiteX1349" fmla="*/ 1118627 w 8026415"/>
              <a:gd name="connsiteY1349" fmla="*/ 2145896 h 6663713"/>
              <a:gd name="connsiteX1350" fmla="*/ 1102133 w 8026415"/>
              <a:gd name="connsiteY1350" fmla="*/ 2084060 h 6663713"/>
              <a:gd name="connsiteX1351" fmla="*/ 1139695 w 8026415"/>
              <a:gd name="connsiteY1351" fmla="*/ 2041355 h 6663713"/>
              <a:gd name="connsiteX1352" fmla="*/ 1160634 w 8026415"/>
              <a:gd name="connsiteY1352" fmla="*/ 2004950 h 6663713"/>
              <a:gd name="connsiteX1353" fmla="*/ 1145883 w 8026415"/>
              <a:gd name="connsiteY1353" fmla="*/ 2007933 h 6663713"/>
              <a:gd name="connsiteX1354" fmla="*/ 1122592 w 8026415"/>
              <a:gd name="connsiteY1354" fmla="*/ 2018707 h 6663713"/>
              <a:gd name="connsiteX1355" fmla="*/ 1014884 w 8026415"/>
              <a:gd name="connsiteY1355" fmla="*/ 2076951 h 6663713"/>
              <a:gd name="connsiteX1356" fmla="*/ 799948 w 8026415"/>
              <a:gd name="connsiteY1356" fmla="*/ 2121328 h 6663713"/>
              <a:gd name="connsiteX1357" fmla="*/ 749471 w 8026415"/>
              <a:gd name="connsiteY1357" fmla="*/ 2132303 h 6663713"/>
              <a:gd name="connsiteX1358" fmla="*/ 535956 w 8026415"/>
              <a:gd name="connsiteY1358" fmla="*/ 2215772 h 6663713"/>
              <a:gd name="connsiteX1359" fmla="*/ 388953 w 8026415"/>
              <a:gd name="connsiteY1359" fmla="*/ 2262893 h 6663713"/>
              <a:gd name="connsiteX1360" fmla="*/ 317064 w 8026415"/>
              <a:gd name="connsiteY1360" fmla="*/ 2258992 h 6663713"/>
              <a:gd name="connsiteX1361" fmla="*/ 314698 w 8026415"/>
              <a:gd name="connsiteY1361" fmla="*/ 2193838 h 6663713"/>
              <a:gd name="connsiteX1362" fmla="*/ 473262 w 8026415"/>
              <a:gd name="connsiteY1362" fmla="*/ 2034085 h 6663713"/>
              <a:gd name="connsiteX1363" fmla="*/ 258324 w 8026415"/>
              <a:gd name="connsiteY1363" fmla="*/ 2078464 h 6663713"/>
              <a:gd name="connsiteX1364" fmla="*/ 218082 w 8026415"/>
              <a:gd name="connsiteY1364" fmla="*/ 2083846 h 6663713"/>
              <a:gd name="connsiteX1365" fmla="*/ 223412 w 8026415"/>
              <a:gd name="connsiteY1365" fmla="*/ 2051032 h 6663713"/>
              <a:gd name="connsiteX1366" fmla="*/ 210125 w 8026415"/>
              <a:gd name="connsiteY1366" fmla="*/ 2008456 h 6663713"/>
              <a:gd name="connsiteX1367" fmla="*/ 170355 w 8026415"/>
              <a:gd name="connsiteY1367" fmla="*/ 2026873 h 6663713"/>
              <a:gd name="connsiteX1368" fmla="*/ 115235 w 8026415"/>
              <a:gd name="connsiteY1368" fmla="*/ 2053675 h 6663713"/>
              <a:gd name="connsiteX1369" fmla="*/ 58435 w 8026415"/>
              <a:gd name="connsiteY1369" fmla="*/ 1998335 h 6663713"/>
              <a:gd name="connsiteX1370" fmla="*/ 121941 w 8026415"/>
              <a:gd name="connsiteY1370" fmla="*/ 1986885 h 6663713"/>
              <a:gd name="connsiteX1371" fmla="*/ 146834 w 8026415"/>
              <a:gd name="connsiteY1371" fmla="*/ 1989889 h 6663713"/>
              <a:gd name="connsiteX1372" fmla="*/ 113084 w 8026415"/>
              <a:gd name="connsiteY1372" fmla="*/ 1958504 h 6663713"/>
              <a:gd name="connsiteX1373" fmla="*/ 117938 w 8026415"/>
              <a:gd name="connsiteY1373" fmla="*/ 1912658 h 6663713"/>
              <a:gd name="connsiteX1374" fmla="*/ 136771 w 8026415"/>
              <a:gd name="connsiteY1374" fmla="*/ 1892396 h 6663713"/>
              <a:gd name="connsiteX1375" fmla="*/ 163007 w 8026415"/>
              <a:gd name="connsiteY1375" fmla="*/ 1806628 h 6663713"/>
              <a:gd name="connsiteX1376" fmla="*/ 171025 w 8026415"/>
              <a:gd name="connsiteY1376" fmla="*/ 1792483 h 6663713"/>
              <a:gd name="connsiteX1377" fmla="*/ 175813 w 8026415"/>
              <a:gd name="connsiteY1377" fmla="*/ 1788943 h 6663713"/>
              <a:gd name="connsiteX1378" fmla="*/ 176463 w 8026415"/>
              <a:gd name="connsiteY1378" fmla="*/ 1784297 h 6663713"/>
              <a:gd name="connsiteX1379" fmla="*/ 176073 w 8026415"/>
              <a:gd name="connsiteY1379" fmla="*/ 1783578 h 6663713"/>
              <a:gd name="connsiteX1380" fmla="*/ 179732 w 8026415"/>
              <a:gd name="connsiteY1380" fmla="*/ 1777122 h 6663713"/>
              <a:gd name="connsiteX1381" fmla="*/ 209090 w 8026415"/>
              <a:gd name="connsiteY1381" fmla="*/ 1751848 h 6663713"/>
              <a:gd name="connsiteX1382" fmla="*/ 218812 w 8026415"/>
              <a:gd name="connsiteY1382" fmla="*/ 1746049 h 6663713"/>
              <a:gd name="connsiteX1383" fmla="*/ 222859 w 8026415"/>
              <a:gd name="connsiteY1383" fmla="*/ 1738892 h 6663713"/>
              <a:gd name="connsiteX1384" fmla="*/ 214830 w 8026415"/>
              <a:gd name="connsiteY1384" fmla="*/ 1740664 h 6663713"/>
              <a:gd name="connsiteX1385" fmla="*/ 191340 w 8026415"/>
              <a:gd name="connsiteY1385" fmla="*/ 1759417 h 6663713"/>
              <a:gd name="connsiteX1386" fmla="*/ 188853 w 8026415"/>
              <a:gd name="connsiteY1386" fmla="*/ 1761032 h 6663713"/>
              <a:gd name="connsiteX1387" fmla="*/ 205301 w 8026415"/>
              <a:gd name="connsiteY1387" fmla="*/ 1732014 h 6663713"/>
              <a:gd name="connsiteX1388" fmla="*/ 208511 w 8026415"/>
              <a:gd name="connsiteY1388" fmla="*/ 1727321 h 6663713"/>
              <a:gd name="connsiteX1389" fmla="*/ 225812 w 8026415"/>
              <a:gd name="connsiteY1389" fmla="*/ 1713264 h 6663713"/>
              <a:gd name="connsiteX1390" fmla="*/ 227503 w 8026415"/>
              <a:gd name="connsiteY1390" fmla="*/ 1709237 h 6663713"/>
              <a:gd name="connsiteX1391" fmla="*/ 237591 w 8026415"/>
              <a:gd name="connsiteY1391" fmla="*/ 1697616 h 6663713"/>
              <a:gd name="connsiteX1392" fmla="*/ 276177 w 8026415"/>
              <a:gd name="connsiteY1392" fmla="*/ 1667701 h 6663713"/>
              <a:gd name="connsiteX1393" fmla="*/ 287225 w 8026415"/>
              <a:gd name="connsiteY1393" fmla="*/ 1663698 h 6663713"/>
              <a:gd name="connsiteX1394" fmla="*/ 322063 w 8026415"/>
              <a:gd name="connsiteY1394" fmla="*/ 1647660 h 6663713"/>
              <a:gd name="connsiteX1395" fmla="*/ 343862 w 8026415"/>
              <a:gd name="connsiteY1395" fmla="*/ 1632934 h 6663713"/>
              <a:gd name="connsiteX1396" fmla="*/ 385832 w 8026415"/>
              <a:gd name="connsiteY1396" fmla="*/ 1594966 h 6663713"/>
              <a:gd name="connsiteX1397" fmla="*/ 387524 w 8026415"/>
              <a:gd name="connsiteY1397" fmla="*/ 1590937 h 6663713"/>
              <a:gd name="connsiteX1398" fmla="*/ 412043 w 8026415"/>
              <a:gd name="connsiteY1398" fmla="*/ 1567259 h 6663713"/>
              <a:gd name="connsiteX1399" fmla="*/ 442535 w 8026415"/>
              <a:gd name="connsiteY1399" fmla="*/ 1551658 h 6663713"/>
              <a:gd name="connsiteX1400" fmla="*/ 500862 w 8026415"/>
              <a:gd name="connsiteY1400" fmla="*/ 1516868 h 6663713"/>
              <a:gd name="connsiteX1401" fmla="*/ 547545 w 8026415"/>
              <a:gd name="connsiteY1401" fmla="*/ 1472639 h 6663713"/>
              <a:gd name="connsiteX1402" fmla="*/ 577073 w 8026415"/>
              <a:gd name="connsiteY1402" fmla="*/ 1449420 h 6663713"/>
              <a:gd name="connsiteX1403" fmla="*/ 621334 w 8026415"/>
              <a:gd name="connsiteY1403" fmla="*/ 1420865 h 6663713"/>
              <a:gd name="connsiteX1404" fmla="*/ 645487 w 8026415"/>
              <a:gd name="connsiteY1404" fmla="*/ 1403008 h 6663713"/>
              <a:gd name="connsiteX1405" fmla="*/ 656902 w 8026415"/>
              <a:gd name="connsiteY1405" fmla="*/ 1393182 h 6663713"/>
              <a:gd name="connsiteX1406" fmla="*/ 688786 w 8026415"/>
              <a:gd name="connsiteY1406" fmla="*/ 1366834 h 6663713"/>
              <a:gd name="connsiteX1407" fmla="*/ 700200 w 8026415"/>
              <a:gd name="connsiteY1407" fmla="*/ 1357008 h 6663713"/>
              <a:gd name="connsiteX1408" fmla="*/ 722130 w 8026415"/>
              <a:gd name="connsiteY1408" fmla="*/ 1317196 h 6663713"/>
              <a:gd name="connsiteX1409" fmla="*/ 741339 w 8026415"/>
              <a:gd name="connsiteY1409" fmla="*/ 1286335 h 6663713"/>
              <a:gd name="connsiteX1410" fmla="*/ 755472 w 8026415"/>
              <a:gd name="connsiteY1410" fmla="*/ 1267558 h 6663713"/>
              <a:gd name="connsiteX1411" fmla="*/ 762241 w 8026415"/>
              <a:gd name="connsiteY1411" fmla="*/ 1251448 h 6663713"/>
              <a:gd name="connsiteX1412" fmla="*/ 760914 w 8026415"/>
              <a:gd name="connsiteY1412" fmla="*/ 1249653 h 6663713"/>
              <a:gd name="connsiteX1413" fmla="*/ 708990 w 8026415"/>
              <a:gd name="connsiteY1413" fmla="*/ 1274158 h 6663713"/>
              <a:gd name="connsiteX1414" fmla="*/ 551988 w 8026415"/>
              <a:gd name="connsiteY1414" fmla="*/ 1390225 h 6663713"/>
              <a:gd name="connsiteX1415" fmla="*/ 538584 w 8026415"/>
              <a:gd name="connsiteY1415" fmla="*/ 1397357 h 6663713"/>
              <a:gd name="connsiteX1416" fmla="*/ 549998 w 8026415"/>
              <a:gd name="connsiteY1416" fmla="*/ 1387532 h 6663713"/>
              <a:gd name="connsiteX1417" fmla="*/ 584237 w 8026415"/>
              <a:gd name="connsiteY1417" fmla="*/ 1358054 h 6663713"/>
              <a:gd name="connsiteX1418" fmla="*/ 678266 w 8026415"/>
              <a:gd name="connsiteY1418" fmla="*/ 1270495 h 6663713"/>
              <a:gd name="connsiteX1419" fmla="*/ 737987 w 8026415"/>
              <a:gd name="connsiteY1419" fmla="*/ 1224955 h 6663713"/>
              <a:gd name="connsiteX1420" fmla="*/ 777237 w 8026415"/>
              <a:gd name="connsiteY1420" fmla="*/ 1195939 h 6663713"/>
              <a:gd name="connsiteX1421" fmla="*/ 812142 w 8026415"/>
              <a:gd name="connsiteY1421" fmla="*/ 1167359 h 6663713"/>
              <a:gd name="connsiteX1422" fmla="*/ 825910 w 8026415"/>
              <a:gd name="connsiteY1422" fmla="*/ 1154404 h 6663713"/>
              <a:gd name="connsiteX1423" fmla="*/ 809487 w 8026415"/>
              <a:gd name="connsiteY1423" fmla="*/ 1163769 h 6663713"/>
              <a:gd name="connsiteX1424" fmla="*/ 705139 w 8026415"/>
              <a:gd name="connsiteY1424" fmla="*/ 1243686 h 6663713"/>
              <a:gd name="connsiteX1425" fmla="*/ 655869 w 8026415"/>
              <a:gd name="connsiteY1425" fmla="*/ 1271781 h 6663713"/>
              <a:gd name="connsiteX1426" fmla="*/ 654542 w 8026415"/>
              <a:gd name="connsiteY1426" fmla="*/ 1269987 h 6663713"/>
              <a:gd name="connsiteX1427" fmla="*/ 654907 w 8026415"/>
              <a:gd name="connsiteY1427" fmla="*/ 1264164 h 6663713"/>
              <a:gd name="connsiteX1428" fmla="*/ 682081 w 8026415"/>
              <a:gd name="connsiteY1428" fmla="*/ 1244074 h 6663713"/>
              <a:gd name="connsiteX1429" fmla="*/ 698869 w 8026415"/>
              <a:gd name="connsiteY1429" fmla="*/ 1228887 h 6663713"/>
              <a:gd name="connsiteX1430" fmla="*/ 700562 w 8026415"/>
              <a:gd name="connsiteY1430" fmla="*/ 1224860 h 6663713"/>
              <a:gd name="connsiteX1431" fmla="*/ 693859 w 8026415"/>
              <a:gd name="connsiteY1431" fmla="*/ 1228426 h 6663713"/>
              <a:gd name="connsiteX1432" fmla="*/ 666685 w 8026415"/>
              <a:gd name="connsiteY1432" fmla="*/ 1248514 h 6663713"/>
              <a:gd name="connsiteX1433" fmla="*/ 656301 w 8026415"/>
              <a:gd name="connsiteY1433" fmla="*/ 1253416 h 6663713"/>
              <a:gd name="connsiteX1434" fmla="*/ 661012 w 8026415"/>
              <a:gd name="connsiteY1434" fmla="*/ 1247157 h 6663713"/>
              <a:gd name="connsiteX1435" fmla="*/ 693926 w 8026415"/>
              <a:gd name="connsiteY1435" fmla="*/ 1215883 h 6663713"/>
              <a:gd name="connsiteX1436" fmla="*/ 748637 w 8026415"/>
              <a:gd name="connsiteY1436" fmla="*/ 1169883 h 6663713"/>
              <a:gd name="connsiteX1437" fmla="*/ 747973 w 8026415"/>
              <a:gd name="connsiteY1437" fmla="*/ 1168985 h 6663713"/>
              <a:gd name="connsiteX1438" fmla="*/ 746645 w 8026415"/>
              <a:gd name="connsiteY1438" fmla="*/ 1167190 h 6663713"/>
              <a:gd name="connsiteX1439" fmla="*/ 734568 w 8026415"/>
              <a:gd name="connsiteY1439" fmla="*/ 1176119 h 6663713"/>
              <a:gd name="connsiteX1440" fmla="*/ 721529 w 8026415"/>
              <a:gd name="connsiteY1440" fmla="*/ 1177430 h 6663713"/>
              <a:gd name="connsiteX1441" fmla="*/ 716520 w 8026415"/>
              <a:gd name="connsiteY1441" fmla="*/ 1176969 h 6663713"/>
              <a:gd name="connsiteX1442" fmla="*/ 687355 w 8026415"/>
              <a:gd name="connsiteY1442" fmla="*/ 1194365 h 6663713"/>
              <a:gd name="connsiteX1443" fmla="*/ 708489 w 8026415"/>
              <a:gd name="connsiteY1443" fmla="*/ 1178740 h 6663713"/>
              <a:gd name="connsiteX1444" fmla="*/ 709517 w 8026415"/>
              <a:gd name="connsiteY1444" fmla="*/ 1173815 h 6663713"/>
              <a:gd name="connsiteX1445" fmla="*/ 708191 w 8026415"/>
              <a:gd name="connsiteY1445" fmla="*/ 1172019 h 6663713"/>
              <a:gd name="connsiteX1446" fmla="*/ 711210 w 8026415"/>
              <a:gd name="connsiteY1446" fmla="*/ 1169787 h 6663713"/>
              <a:gd name="connsiteX1447" fmla="*/ 742066 w 8026415"/>
              <a:gd name="connsiteY1447" fmla="*/ 1148365 h 6663713"/>
              <a:gd name="connsiteX1448" fmla="*/ 747440 w 8026415"/>
              <a:gd name="connsiteY1448" fmla="*/ 1143003 h 6663713"/>
              <a:gd name="connsiteX1449" fmla="*/ 743095 w 8026415"/>
              <a:gd name="connsiteY1449" fmla="*/ 1143440 h 6663713"/>
              <a:gd name="connsiteX1450" fmla="*/ 722324 w 8026415"/>
              <a:gd name="connsiteY1450" fmla="*/ 1153242 h 6663713"/>
              <a:gd name="connsiteX1451" fmla="*/ 715988 w 8026415"/>
              <a:gd name="connsiteY1451" fmla="*/ 1150985 h 6663713"/>
              <a:gd name="connsiteX1452" fmla="*/ 720036 w 8026415"/>
              <a:gd name="connsiteY1452" fmla="*/ 1143828 h 6663713"/>
              <a:gd name="connsiteX1453" fmla="*/ 735132 w 8026415"/>
              <a:gd name="connsiteY1453" fmla="*/ 1132668 h 6663713"/>
              <a:gd name="connsiteX1454" fmla="*/ 774017 w 8026415"/>
              <a:gd name="connsiteY1454" fmla="*/ 1109474 h 6663713"/>
              <a:gd name="connsiteX1455" fmla="*/ 787786 w 8026415"/>
              <a:gd name="connsiteY1455" fmla="*/ 1096519 h 6663713"/>
              <a:gd name="connsiteX1456" fmla="*/ 792862 w 8026415"/>
              <a:gd name="connsiteY1456" fmla="*/ 1084436 h 6663713"/>
              <a:gd name="connsiteX1457" fmla="*/ 818709 w 8026415"/>
              <a:gd name="connsiteY1457" fmla="*/ 1062552 h 6663713"/>
              <a:gd name="connsiteX1458" fmla="*/ 843526 w 8026415"/>
              <a:gd name="connsiteY1458" fmla="*/ 1045594 h 6663713"/>
              <a:gd name="connsiteX1459" fmla="*/ 847573 w 8026415"/>
              <a:gd name="connsiteY1459" fmla="*/ 1038437 h 6663713"/>
              <a:gd name="connsiteX1460" fmla="*/ 839544 w 8026415"/>
              <a:gd name="connsiteY1460" fmla="*/ 1040209 h 6663713"/>
              <a:gd name="connsiteX1461" fmla="*/ 831150 w 8026415"/>
              <a:gd name="connsiteY1461" fmla="*/ 1047801 h 6663713"/>
              <a:gd name="connsiteX1462" fmla="*/ 792928 w 8026415"/>
              <a:gd name="connsiteY1462" fmla="*/ 1071892 h 6663713"/>
              <a:gd name="connsiteX1463" fmla="*/ 785928 w 8026415"/>
              <a:gd name="connsiteY1463" fmla="*/ 1068739 h 6663713"/>
              <a:gd name="connsiteX1464" fmla="*/ 758753 w 8026415"/>
              <a:gd name="connsiteY1464" fmla="*/ 1088828 h 6663713"/>
              <a:gd name="connsiteX1465" fmla="*/ 733937 w 8026415"/>
              <a:gd name="connsiteY1465" fmla="*/ 1105786 h 6663713"/>
              <a:gd name="connsiteX1466" fmla="*/ 713466 w 8026415"/>
              <a:gd name="connsiteY1466" fmla="*/ 1122308 h 6663713"/>
              <a:gd name="connsiteX1467" fmla="*/ 638648 w 8026415"/>
              <a:gd name="connsiteY1467" fmla="*/ 1179009 h 6663713"/>
              <a:gd name="connsiteX1468" fmla="*/ 605436 w 8026415"/>
              <a:gd name="connsiteY1468" fmla="*/ 1203561 h 6663713"/>
              <a:gd name="connsiteX1469" fmla="*/ 557426 w 8026415"/>
              <a:gd name="connsiteY1469" fmla="*/ 1245993 h 6663713"/>
              <a:gd name="connsiteX1470" fmla="*/ 549397 w 8026415"/>
              <a:gd name="connsiteY1470" fmla="*/ 1247764 h 6663713"/>
              <a:gd name="connsiteX1471" fmla="*/ 515522 w 8026415"/>
              <a:gd name="connsiteY1471" fmla="*/ 1271420 h 6663713"/>
              <a:gd name="connsiteX1472" fmla="*/ 494022 w 8026415"/>
              <a:gd name="connsiteY1472" fmla="*/ 1292867 h 6663713"/>
              <a:gd name="connsiteX1473" fmla="*/ 474215 w 8026415"/>
              <a:gd name="connsiteY1473" fmla="*/ 1310287 h 6663713"/>
              <a:gd name="connsiteX1474" fmla="*/ 426637 w 8026415"/>
              <a:gd name="connsiteY1474" fmla="*/ 1334354 h 6663713"/>
              <a:gd name="connsiteX1475" fmla="*/ 399828 w 8026415"/>
              <a:gd name="connsiteY1475" fmla="*/ 1348620 h 6663713"/>
              <a:gd name="connsiteX1476" fmla="*/ 384369 w 8026415"/>
              <a:gd name="connsiteY1476" fmla="*/ 1362606 h 6663713"/>
              <a:gd name="connsiteX1477" fmla="*/ 381872 w 8026415"/>
              <a:gd name="connsiteY1477" fmla="*/ 1349789 h 6663713"/>
              <a:gd name="connsiteX1478" fmla="*/ 378204 w 8026415"/>
              <a:gd name="connsiteY1478" fmla="*/ 1339608 h 6663713"/>
              <a:gd name="connsiteX1479" fmla="*/ 372455 w 8026415"/>
              <a:gd name="connsiteY1479" fmla="*/ 1348229 h 6663713"/>
              <a:gd name="connsiteX1480" fmla="*/ 282768 w 8026415"/>
              <a:gd name="connsiteY1480" fmla="*/ 1441499 h 6663713"/>
              <a:gd name="connsiteX1481" fmla="*/ 252016 w 8026415"/>
              <a:gd name="connsiteY1481" fmla="*/ 1461848 h 6663713"/>
              <a:gd name="connsiteX1482" fmla="*/ 249530 w 8026415"/>
              <a:gd name="connsiteY1482" fmla="*/ 1461120 h 6663713"/>
              <a:gd name="connsiteX1483" fmla="*/ 239146 w 8026415"/>
              <a:gd name="connsiteY1483" fmla="*/ 1466021 h 6663713"/>
              <a:gd name="connsiteX1484" fmla="*/ 227658 w 8026415"/>
              <a:gd name="connsiteY1484" fmla="*/ 1477965 h 6663713"/>
              <a:gd name="connsiteX1485" fmla="*/ 174524 w 8026415"/>
              <a:gd name="connsiteY1485" fmla="*/ 1513123 h 6663713"/>
              <a:gd name="connsiteX1486" fmla="*/ 115250 w 8026415"/>
              <a:gd name="connsiteY1486" fmla="*/ 1522401 h 6663713"/>
              <a:gd name="connsiteX1487" fmla="*/ 113408 w 8026415"/>
              <a:gd name="connsiteY1487" fmla="*/ 1521109 h 6663713"/>
              <a:gd name="connsiteX1488" fmla="*/ 133669 w 8026415"/>
              <a:gd name="connsiteY1488" fmla="*/ 1506515 h 6663713"/>
              <a:gd name="connsiteX1489" fmla="*/ 142727 w 8026415"/>
              <a:gd name="connsiteY1489" fmla="*/ 1499819 h 6663713"/>
              <a:gd name="connsiteX1490" fmla="*/ 213861 w 8026415"/>
              <a:gd name="connsiteY1490" fmla="*/ 1444454 h 6663713"/>
              <a:gd name="connsiteX1491" fmla="*/ 261141 w 8026415"/>
              <a:gd name="connsiteY1491" fmla="*/ 1413666 h 6663713"/>
              <a:gd name="connsiteX1492" fmla="*/ 304074 w 8026415"/>
              <a:gd name="connsiteY1492" fmla="*/ 1383315 h 6663713"/>
              <a:gd name="connsiteX1493" fmla="*/ 341332 w 8026415"/>
              <a:gd name="connsiteY1493" fmla="*/ 1351605 h 6663713"/>
              <a:gd name="connsiteX1494" fmla="*/ 441036 w 8026415"/>
              <a:gd name="connsiteY1494" fmla="*/ 1265405 h 6663713"/>
              <a:gd name="connsiteX1495" fmla="*/ 501420 w 8026415"/>
              <a:gd name="connsiteY1495" fmla="*/ 1220764 h 6663713"/>
              <a:gd name="connsiteX1496" fmla="*/ 512833 w 8026415"/>
              <a:gd name="connsiteY1496" fmla="*/ 1210937 h 6663713"/>
              <a:gd name="connsiteX1497" fmla="*/ 504140 w 8026415"/>
              <a:gd name="connsiteY1497" fmla="*/ 1211811 h 6663713"/>
              <a:gd name="connsiteX1498" fmla="*/ 468274 w 8026415"/>
              <a:gd name="connsiteY1498" fmla="*/ 1232773 h 6663713"/>
              <a:gd name="connsiteX1499" fmla="*/ 420331 w 8026415"/>
              <a:gd name="connsiteY1499" fmla="*/ 1262663 h 6663713"/>
              <a:gd name="connsiteX1500" fmla="*/ 430417 w 8026415"/>
              <a:gd name="connsiteY1500" fmla="*/ 1251042 h 6663713"/>
              <a:gd name="connsiteX1501" fmla="*/ 457956 w 8026415"/>
              <a:gd name="connsiteY1501" fmla="*/ 1225131 h 6663713"/>
              <a:gd name="connsiteX1502" fmla="*/ 462003 w 8026415"/>
              <a:gd name="connsiteY1502" fmla="*/ 1217974 h 6663713"/>
              <a:gd name="connsiteX1503" fmla="*/ 452281 w 8026415"/>
              <a:gd name="connsiteY1503" fmla="*/ 1223773 h 6663713"/>
              <a:gd name="connsiteX1504" fmla="*/ 440204 w 8026415"/>
              <a:gd name="connsiteY1504" fmla="*/ 1232702 h 6663713"/>
              <a:gd name="connsiteX1505" fmla="*/ 392560 w 8026415"/>
              <a:gd name="connsiteY1505" fmla="*/ 1269311 h 6663713"/>
              <a:gd name="connsiteX1506" fmla="*/ 362369 w 8026415"/>
              <a:gd name="connsiteY1506" fmla="*/ 1291631 h 6663713"/>
              <a:gd name="connsiteX1507" fmla="*/ 333867 w 8026415"/>
              <a:gd name="connsiteY1507" fmla="*/ 1309926 h 6663713"/>
              <a:gd name="connsiteX1508" fmla="*/ 242625 w 8026415"/>
              <a:gd name="connsiteY1508" fmla="*/ 1375989 h 6663713"/>
              <a:gd name="connsiteX1509" fmla="*/ 232904 w 8026415"/>
              <a:gd name="connsiteY1509" fmla="*/ 1381788 h 6663713"/>
              <a:gd name="connsiteX1510" fmla="*/ 226203 w 8026415"/>
              <a:gd name="connsiteY1510" fmla="*/ 1385353 h 6663713"/>
              <a:gd name="connsiteX1511" fmla="*/ 192627 w 8026415"/>
              <a:gd name="connsiteY1511" fmla="*/ 1415730 h 6663713"/>
              <a:gd name="connsiteX1512" fmla="*/ 149030 w 8026415"/>
              <a:gd name="connsiteY1512" fmla="*/ 1445183 h 6663713"/>
              <a:gd name="connsiteX1513" fmla="*/ 142991 w 8026415"/>
              <a:gd name="connsiteY1513" fmla="*/ 1449647 h 6663713"/>
              <a:gd name="connsiteX1514" fmla="*/ 109779 w 8026415"/>
              <a:gd name="connsiteY1514" fmla="*/ 1474200 h 6663713"/>
              <a:gd name="connsiteX1515" fmla="*/ 89619 w 8026415"/>
              <a:gd name="connsiteY1515" fmla="*/ 1487195 h 6663713"/>
              <a:gd name="connsiteX1516" fmla="*/ 82143 w 8026415"/>
              <a:gd name="connsiteY1516" fmla="*/ 1492349 h 6663713"/>
              <a:gd name="connsiteX1517" fmla="*/ 71437 w 8026415"/>
              <a:gd name="connsiteY1517" fmla="*/ 1476023 h 6663713"/>
              <a:gd name="connsiteX1518" fmla="*/ 42572 w 8026415"/>
              <a:gd name="connsiteY1518" fmla="*/ 1463656 h 6663713"/>
              <a:gd name="connsiteX1519" fmla="*/ 13708 w 8026415"/>
              <a:gd name="connsiteY1519" fmla="*/ 1401822 h 6663713"/>
              <a:gd name="connsiteX1520" fmla="*/ 67312 w 8026415"/>
              <a:gd name="connsiteY1520" fmla="*/ 1339986 h 6663713"/>
              <a:gd name="connsiteX1521" fmla="*/ 166278 w 8026415"/>
              <a:gd name="connsiteY1521" fmla="*/ 1286394 h 6663713"/>
              <a:gd name="connsiteX1522" fmla="*/ 182773 w 8026415"/>
              <a:gd name="connsiteY1522" fmla="*/ 1261660 h 6663713"/>
              <a:gd name="connsiteX1523" fmla="*/ 224007 w 8026415"/>
              <a:gd name="connsiteY1523" fmla="*/ 1199825 h 6663713"/>
              <a:gd name="connsiteX1524" fmla="*/ 273490 w 8026415"/>
              <a:gd name="connsiteY1524" fmla="*/ 1166845 h 6663713"/>
              <a:gd name="connsiteX1525" fmla="*/ 417812 w 8026415"/>
              <a:gd name="connsiteY1525" fmla="*/ 993705 h 6663713"/>
              <a:gd name="connsiteX1526" fmla="*/ 533786 w 8026415"/>
              <a:gd name="connsiteY1526" fmla="*/ 880854 h 6663713"/>
              <a:gd name="connsiteX1527" fmla="*/ 545315 w 8026415"/>
              <a:gd name="connsiteY1527" fmla="*/ 867658 h 6663713"/>
              <a:gd name="connsiteX1528" fmla="*/ 544228 w 8026415"/>
              <a:gd name="connsiteY1528" fmla="*/ 866090 h 6663713"/>
              <a:gd name="connsiteX1529" fmla="*/ 489592 w 8026415"/>
              <a:gd name="connsiteY1529" fmla="*/ 864545 h 6663713"/>
              <a:gd name="connsiteX1530" fmla="*/ 378256 w 8026415"/>
              <a:gd name="connsiteY1530" fmla="*/ 922259 h 6663713"/>
              <a:gd name="connsiteX1531" fmla="*/ 258675 w 8026415"/>
              <a:gd name="connsiteY1531" fmla="*/ 967603 h 6663713"/>
              <a:gd name="connsiteX1532" fmla="*/ 143217 w 8026415"/>
              <a:gd name="connsiteY1532" fmla="*/ 988217 h 6663713"/>
              <a:gd name="connsiteX1533" fmla="*/ 101983 w 8026415"/>
              <a:gd name="connsiteY1533" fmla="*/ 975850 h 6663713"/>
              <a:gd name="connsiteX1534" fmla="*/ 118477 w 8026415"/>
              <a:gd name="connsiteY1534" fmla="*/ 930503 h 6663713"/>
              <a:gd name="connsiteX1535" fmla="*/ 584435 w 8026415"/>
              <a:gd name="connsiteY1535" fmla="*/ 567735 h 6663713"/>
              <a:gd name="connsiteX1536" fmla="*/ 666904 w 8026415"/>
              <a:gd name="connsiteY1536" fmla="*/ 468797 h 6663713"/>
              <a:gd name="connsiteX1537" fmla="*/ 679274 w 8026415"/>
              <a:gd name="connsiteY1537" fmla="*/ 456429 h 6663713"/>
              <a:gd name="connsiteX1538" fmla="*/ 827720 w 8026415"/>
              <a:gd name="connsiteY1538" fmla="*/ 332757 h 6663713"/>
              <a:gd name="connsiteX1539" fmla="*/ 852098 w 8026415"/>
              <a:gd name="connsiteY1539" fmla="*/ 314972 h 6663713"/>
              <a:gd name="connsiteX1540" fmla="*/ 906350 w 8026415"/>
              <a:gd name="connsiteY1540" fmla="*/ 236085 h 6663713"/>
              <a:gd name="connsiteX1541" fmla="*/ 897820 w 8026415"/>
              <a:gd name="connsiteY1541" fmla="*/ 209088 h 6663713"/>
              <a:gd name="connsiteX1542" fmla="*/ 852462 w 8026415"/>
              <a:gd name="connsiteY1542" fmla="*/ 213208 h 6663713"/>
              <a:gd name="connsiteX1543" fmla="*/ 782061 w 8026415"/>
              <a:gd name="connsiteY1543" fmla="*/ 244705 h 6663713"/>
              <a:gd name="connsiteX1544" fmla="*/ 776559 w 8026415"/>
              <a:gd name="connsiteY1544" fmla="*/ 249099 h 6663713"/>
              <a:gd name="connsiteX1545" fmla="*/ 725963 w 8026415"/>
              <a:gd name="connsiteY1545" fmla="*/ 277552 h 6663713"/>
              <a:gd name="connsiteX1546" fmla="*/ 675150 w 8026415"/>
              <a:gd name="connsiteY1546" fmla="*/ 312147 h 6663713"/>
              <a:gd name="connsiteX1547" fmla="*/ 656956 w 8026415"/>
              <a:gd name="connsiteY1547" fmla="*/ 322258 h 6663713"/>
              <a:gd name="connsiteX1548" fmla="*/ 646196 w 8026415"/>
              <a:gd name="connsiteY1548" fmla="*/ 324429 h 6663713"/>
              <a:gd name="connsiteX1549" fmla="*/ 638937 w 8026415"/>
              <a:gd name="connsiteY1549" fmla="*/ 332577 h 6663713"/>
              <a:gd name="connsiteX1550" fmla="*/ 648731 w 8026415"/>
              <a:gd name="connsiteY1550" fmla="*/ 371225 h 6663713"/>
              <a:gd name="connsiteX1551" fmla="*/ 652855 w 8026415"/>
              <a:gd name="connsiteY1551" fmla="*/ 404204 h 6663713"/>
              <a:gd name="connsiteX1552" fmla="*/ 623988 w 8026415"/>
              <a:gd name="connsiteY1552" fmla="*/ 400082 h 6663713"/>
              <a:gd name="connsiteX1553" fmla="*/ 570382 w 8026415"/>
              <a:gd name="connsiteY1553" fmla="*/ 404204 h 6663713"/>
              <a:gd name="connsiteX1554" fmla="*/ 516778 w 8026415"/>
              <a:gd name="connsiteY1554" fmla="*/ 490775 h 6663713"/>
              <a:gd name="connsiteX1555" fmla="*/ 496160 w 8026415"/>
              <a:gd name="connsiteY1555" fmla="*/ 523752 h 6663713"/>
              <a:gd name="connsiteX1556" fmla="*/ 401319 w 8026415"/>
              <a:gd name="connsiteY1556" fmla="*/ 585588 h 6663713"/>
              <a:gd name="connsiteX1557" fmla="*/ 273489 w 8026415"/>
              <a:gd name="connsiteY1557" fmla="*/ 569100 h 6663713"/>
              <a:gd name="connsiteX1558" fmla="*/ 219883 w 8026415"/>
              <a:gd name="connsiteY1558" fmla="*/ 531998 h 6663713"/>
              <a:gd name="connsiteX1559" fmla="*/ 248751 w 8026415"/>
              <a:gd name="connsiteY1559" fmla="*/ 486651 h 6663713"/>
              <a:gd name="connsiteX1560" fmla="*/ 405893 w 8026415"/>
              <a:gd name="connsiteY1560" fmla="*/ 299406 h 6663713"/>
              <a:gd name="connsiteX1561" fmla="*/ 456196 w 8026415"/>
              <a:gd name="connsiteY1561" fmla="*/ 242532 h 6663713"/>
              <a:gd name="connsiteX1562" fmla="*/ 444749 w 8026415"/>
              <a:gd name="connsiteY1562" fmla="*/ 245672 h 6663713"/>
              <a:gd name="connsiteX1563" fmla="*/ 378256 w 8026415"/>
              <a:gd name="connsiteY1563" fmla="*/ 229700 h 6663713"/>
              <a:gd name="connsiteX1564" fmla="*/ 357640 w 8026415"/>
              <a:gd name="connsiteY1564" fmla="*/ 242065 h 6663713"/>
              <a:gd name="connsiteX1565" fmla="*/ 324652 w 8026415"/>
              <a:gd name="connsiteY1565" fmla="*/ 266798 h 6663713"/>
              <a:gd name="connsiteX1566" fmla="*/ 279293 w 8026415"/>
              <a:gd name="connsiteY1566" fmla="*/ 221453 h 6663713"/>
              <a:gd name="connsiteX1567" fmla="*/ 200947 w 8026415"/>
              <a:gd name="connsiteY1567" fmla="*/ 147250 h 6663713"/>
              <a:gd name="connsiteX1568" fmla="*/ 271046 w 8026415"/>
              <a:gd name="connsiteY1568" fmla="*/ 2968 h 66637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</a:cxnLst>
            <a:rect l="l" t="t" r="r" b="b"/>
            <a:pathLst>
              <a:path w="8026415" h="6663713">
                <a:moveTo>
                  <a:pt x="941173" y="5654392"/>
                </a:moveTo>
                <a:lnTo>
                  <a:pt x="900483" y="5688697"/>
                </a:lnTo>
                <a:lnTo>
                  <a:pt x="885658" y="5700223"/>
                </a:lnTo>
                <a:lnTo>
                  <a:pt x="885892" y="5696206"/>
                </a:lnTo>
                <a:lnTo>
                  <a:pt x="887974" y="5694180"/>
                </a:lnTo>
                <a:cubicBezTo>
                  <a:pt x="887289" y="5693299"/>
                  <a:pt x="893216" y="5688690"/>
                  <a:pt x="892532" y="5687809"/>
                </a:cubicBezTo>
                <a:lnTo>
                  <a:pt x="886195" y="5690989"/>
                </a:lnTo>
                <a:lnTo>
                  <a:pt x="886251" y="5690021"/>
                </a:lnTo>
                <a:lnTo>
                  <a:pt x="896248" y="5682249"/>
                </a:lnTo>
                <a:cubicBezTo>
                  <a:pt x="908104" y="5673032"/>
                  <a:pt x="923610" y="5662389"/>
                  <a:pt x="941173" y="5654392"/>
                </a:cubicBezTo>
                <a:close/>
                <a:moveTo>
                  <a:pt x="6314373" y="5423453"/>
                </a:moveTo>
                <a:lnTo>
                  <a:pt x="6293047" y="5427510"/>
                </a:lnTo>
                <a:lnTo>
                  <a:pt x="6279496" y="5429742"/>
                </a:lnTo>
                <a:lnTo>
                  <a:pt x="6302242" y="5439154"/>
                </a:lnTo>
                <a:cubicBezTo>
                  <a:pt x="6312773" y="5441909"/>
                  <a:pt x="6323037" y="5442924"/>
                  <a:pt x="6333112" y="5442155"/>
                </a:cubicBezTo>
                <a:lnTo>
                  <a:pt x="6348767" y="5438099"/>
                </a:lnTo>
                <a:lnTo>
                  <a:pt x="6333766" y="5425964"/>
                </a:lnTo>
                <a:cubicBezTo>
                  <a:pt x="6327838" y="5423645"/>
                  <a:pt x="6321266" y="5423002"/>
                  <a:pt x="6314373" y="5423453"/>
                </a:cubicBezTo>
                <a:close/>
                <a:moveTo>
                  <a:pt x="6420877" y="5398654"/>
                </a:moveTo>
                <a:lnTo>
                  <a:pt x="6419214" y="5401233"/>
                </a:lnTo>
                <a:lnTo>
                  <a:pt x="6422938" y="5401488"/>
                </a:lnTo>
                <a:close/>
                <a:moveTo>
                  <a:pt x="6793539" y="5298429"/>
                </a:moveTo>
                <a:cubicBezTo>
                  <a:pt x="6788642" y="5298944"/>
                  <a:pt x="6782716" y="5301779"/>
                  <a:pt x="6775499" y="5307963"/>
                </a:cubicBezTo>
                <a:cubicBezTo>
                  <a:pt x="6759004" y="5324452"/>
                  <a:pt x="6742510" y="5316206"/>
                  <a:pt x="6721892" y="5312085"/>
                </a:cubicBezTo>
                <a:cubicBezTo>
                  <a:pt x="6672410" y="5303838"/>
                  <a:pt x="6622927" y="5328573"/>
                  <a:pt x="6573446" y="5336818"/>
                </a:cubicBezTo>
                <a:cubicBezTo>
                  <a:pt x="6548706" y="5340941"/>
                  <a:pt x="6556951" y="5378042"/>
                  <a:pt x="6544581" y="5398654"/>
                </a:cubicBezTo>
                <a:lnTo>
                  <a:pt x="6531154" y="5418962"/>
                </a:lnTo>
                <a:lnTo>
                  <a:pt x="6548818" y="5419577"/>
                </a:lnTo>
                <a:cubicBezTo>
                  <a:pt x="6561414" y="5420350"/>
                  <a:pt x="6573826" y="5421809"/>
                  <a:pt x="6585772" y="5425010"/>
                </a:cubicBezTo>
                <a:cubicBezTo>
                  <a:pt x="6589754" y="5426076"/>
                  <a:pt x="6593737" y="5427143"/>
                  <a:pt x="6598785" y="5424229"/>
                </a:cubicBezTo>
                <a:lnTo>
                  <a:pt x="6613378" y="5408138"/>
                </a:lnTo>
                <a:lnTo>
                  <a:pt x="6614681" y="5402776"/>
                </a:lnTo>
                <a:cubicBezTo>
                  <a:pt x="6618804" y="5400715"/>
                  <a:pt x="6622928" y="5398654"/>
                  <a:pt x="6626536" y="5398138"/>
                </a:cubicBezTo>
                <a:lnTo>
                  <a:pt x="6628400" y="5399125"/>
                </a:lnTo>
                <a:lnTo>
                  <a:pt x="6632274" y="5397050"/>
                </a:lnTo>
                <a:cubicBezTo>
                  <a:pt x="6643992" y="5393386"/>
                  <a:pt x="6656164" y="5394246"/>
                  <a:pt x="6668493" y="5397016"/>
                </a:cubicBezTo>
                <a:lnTo>
                  <a:pt x="6688870" y="5403280"/>
                </a:lnTo>
                <a:lnTo>
                  <a:pt x="6693028" y="5398654"/>
                </a:lnTo>
                <a:cubicBezTo>
                  <a:pt x="6709522" y="5382164"/>
                  <a:pt x="6721893" y="5382164"/>
                  <a:pt x="6742510" y="5390410"/>
                </a:cubicBezTo>
                <a:cubicBezTo>
                  <a:pt x="6771374" y="5398654"/>
                  <a:pt x="6824980" y="5357430"/>
                  <a:pt x="6816732" y="5328573"/>
                </a:cubicBezTo>
                <a:cubicBezTo>
                  <a:pt x="6813641" y="5316207"/>
                  <a:pt x="6808229" y="5296883"/>
                  <a:pt x="6793539" y="5298429"/>
                </a:cubicBezTo>
                <a:close/>
                <a:moveTo>
                  <a:pt x="8026414" y="4939298"/>
                </a:moveTo>
                <a:lnTo>
                  <a:pt x="8026414" y="5146935"/>
                </a:lnTo>
                <a:lnTo>
                  <a:pt x="7975442" y="5167799"/>
                </a:lnTo>
                <a:cubicBezTo>
                  <a:pt x="7909466" y="5188412"/>
                  <a:pt x="7835244" y="5196657"/>
                  <a:pt x="7777516" y="5233759"/>
                </a:cubicBezTo>
                <a:cubicBezTo>
                  <a:pt x="7728032" y="5262615"/>
                  <a:pt x="7682674" y="5274981"/>
                  <a:pt x="7633190" y="5250247"/>
                </a:cubicBezTo>
                <a:cubicBezTo>
                  <a:pt x="7633190" y="5217269"/>
                  <a:pt x="7649686" y="5200780"/>
                  <a:pt x="7682675" y="5192534"/>
                </a:cubicBezTo>
                <a:cubicBezTo>
                  <a:pt x="7785762" y="5176044"/>
                  <a:pt x="7876479" y="5134821"/>
                  <a:pt x="7942455" y="5052374"/>
                </a:cubicBezTo>
                <a:cubicBezTo>
                  <a:pt x="7958950" y="5031762"/>
                  <a:pt x="8000183" y="5027639"/>
                  <a:pt x="7996059" y="5002906"/>
                </a:cubicBezTo>
                <a:cubicBezTo>
                  <a:pt x="7992968" y="4981262"/>
                  <a:pt x="7996317" y="4966576"/>
                  <a:pt x="8003406" y="4956078"/>
                </a:cubicBezTo>
                <a:close/>
                <a:moveTo>
                  <a:pt x="1335630" y="3756737"/>
                </a:moveTo>
                <a:cubicBezTo>
                  <a:pt x="1333732" y="3760673"/>
                  <a:pt x="1327470" y="3764818"/>
                  <a:pt x="1324955" y="3767821"/>
                </a:cubicBezTo>
                <a:cubicBezTo>
                  <a:pt x="1307404" y="3782120"/>
                  <a:pt x="1301143" y="3786265"/>
                  <a:pt x="1291184" y="3784826"/>
                </a:cubicBezTo>
                <a:cubicBezTo>
                  <a:pt x="1286820" y="3785037"/>
                  <a:pt x="1283689" y="3787110"/>
                  <a:pt x="1281176" y="3790114"/>
                </a:cubicBezTo>
                <a:cubicBezTo>
                  <a:pt x="1273016" y="3798193"/>
                  <a:pt x="1259877" y="3805554"/>
                  <a:pt x="1250484" y="3811773"/>
                </a:cubicBezTo>
                <a:lnTo>
                  <a:pt x="1205504" y="3845071"/>
                </a:lnTo>
                <a:lnTo>
                  <a:pt x="1218814" y="3826047"/>
                </a:lnTo>
                <a:lnTo>
                  <a:pt x="1288102" y="3780172"/>
                </a:lnTo>
                <a:cubicBezTo>
                  <a:pt x="1306886" y="3767734"/>
                  <a:pt x="1323157" y="3758303"/>
                  <a:pt x="1335630" y="3756737"/>
                </a:cubicBezTo>
                <a:close/>
                <a:moveTo>
                  <a:pt x="1447902" y="3305999"/>
                </a:moveTo>
                <a:lnTo>
                  <a:pt x="1433018" y="3316913"/>
                </a:lnTo>
                <a:lnTo>
                  <a:pt x="1428857" y="3319691"/>
                </a:lnTo>
                <a:lnTo>
                  <a:pt x="1430800" y="3317673"/>
                </a:lnTo>
                <a:close/>
                <a:moveTo>
                  <a:pt x="1339393" y="2806931"/>
                </a:moveTo>
                <a:lnTo>
                  <a:pt x="1336223" y="2809445"/>
                </a:lnTo>
                <a:lnTo>
                  <a:pt x="1332705" y="2811909"/>
                </a:lnTo>
                <a:lnTo>
                  <a:pt x="1332566" y="2811134"/>
                </a:lnTo>
                <a:lnTo>
                  <a:pt x="1333628" y="2810446"/>
                </a:lnTo>
                <a:close/>
                <a:moveTo>
                  <a:pt x="1576339" y="2639907"/>
                </a:moveTo>
                <a:cubicBezTo>
                  <a:pt x="1576804" y="2639765"/>
                  <a:pt x="1576894" y="2639908"/>
                  <a:pt x="1575394" y="2641051"/>
                </a:cubicBezTo>
                <a:lnTo>
                  <a:pt x="1575093" y="2641582"/>
                </a:lnTo>
                <a:lnTo>
                  <a:pt x="1572214" y="2643050"/>
                </a:lnTo>
                <a:cubicBezTo>
                  <a:pt x="1572034" y="2642763"/>
                  <a:pt x="1572034" y="2642763"/>
                  <a:pt x="1575034" y="2640478"/>
                </a:cubicBezTo>
                <a:cubicBezTo>
                  <a:pt x="1575034" y="2640478"/>
                  <a:pt x="1575874" y="2640050"/>
                  <a:pt x="1576339" y="2639907"/>
                </a:cubicBezTo>
                <a:close/>
                <a:moveTo>
                  <a:pt x="1675711" y="2594244"/>
                </a:moveTo>
                <a:lnTo>
                  <a:pt x="1675322" y="2594642"/>
                </a:lnTo>
                <a:lnTo>
                  <a:pt x="1671901" y="2596689"/>
                </a:lnTo>
                <a:close/>
                <a:moveTo>
                  <a:pt x="384100" y="1289449"/>
                </a:moveTo>
                <a:cubicBezTo>
                  <a:pt x="378360" y="1300633"/>
                  <a:pt x="363928" y="1312691"/>
                  <a:pt x="345813" y="1326083"/>
                </a:cubicBezTo>
                <a:cubicBezTo>
                  <a:pt x="291466" y="1366261"/>
                  <a:pt x="234100" y="1408669"/>
                  <a:pt x="179754" y="1448845"/>
                </a:cubicBezTo>
                <a:cubicBezTo>
                  <a:pt x="161638" y="1462239"/>
                  <a:pt x="148533" y="1476092"/>
                  <a:pt x="129753" y="1488586"/>
                </a:cubicBezTo>
                <a:cubicBezTo>
                  <a:pt x="126734" y="1490818"/>
                  <a:pt x="125041" y="1494846"/>
                  <a:pt x="122023" y="1497078"/>
                </a:cubicBezTo>
                <a:cubicBezTo>
                  <a:pt x="118340" y="1498412"/>
                  <a:pt x="119667" y="1500207"/>
                  <a:pt x="120331" y="1501105"/>
                </a:cubicBezTo>
                <a:cubicBezTo>
                  <a:pt x="120331" y="1501105"/>
                  <a:pt x="120994" y="1502003"/>
                  <a:pt x="124014" y="1499771"/>
                </a:cubicBezTo>
                <a:cubicBezTo>
                  <a:pt x="130052" y="1495307"/>
                  <a:pt x="132408" y="1492176"/>
                  <a:pt x="136754" y="1491740"/>
                </a:cubicBezTo>
                <a:cubicBezTo>
                  <a:pt x="133734" y="1493972"/>
                  <a:pt x="134398" y="1494869"/>
                  <a:pt x="134398" y="1494869"/>
                </a:cubicBezTo>
                <a:lnTo>
                  <a:pt x="105861" y="1515818"/>
                </a:lnTo>
                <a:lnTo>
                  <a:pt x="90445" y="1505009"/>
                </a:lnTo>
                <a:lnTo>
                  <a:pt x="87593" y="1500660"/>
                </a:lnTo>
                <a:lnTo>
                  <a:pt x="88172" y="1500238"/>
                </a:lnTo>
                <a:cubicBezTo>
                  <a:pt x="98482" y="1493657"/>
                  <a:pt x="108535" y="1488308"/>
                  <a:pt x="117743" y="1484972"/>
                </a:cubicBezTo>
                <a:cubicBezTo>
                  <a:pt x="128127" y="1480070"/>
                  <a:pt x="134165" y="1475607"/>
                  <a:pt x="142560" y="1468013"/>
                </a:cubicBezTo>
                <a:cubicBezTo>
                  <a:pt x="153309" y="1457289"/>
                  <a:pt x="162367" y="1450593"/>
                  <a:pt x="175773" y="1443460"/>
                </a:cubicBezTo>
                <a:cubicBezTo>
                  <a:pt x="182474" y="1439893"/>
                  <a:pt x="188512" y="1435430"/>
                  <a:pt x="193887" y="1430068"/>
                </a:cubicBezTo>
                <a:cubicBezTo>
                  <a:pt x="201618" y="1421576"/>
                  <a:pt x="218040" y="1412211"/>
                  <a:pt x="228128" y="1400591"/>
                </a:cubicBezTo>
                <a:cubicBezTo>
                  <a:pt x="230483" y="1397461"/>
                  <a:pt x="243224" y="1389430"/>
                  <a:pt x="249925" y="1385864"/>
                </a:cubicBezTo>
                <a:cubicBezTo>
                  <a:pt x="270032" y="1375163"/>
                  <a:pt x="285129" y="1364003"/>
                  <a:pt x="303244" y="1350611"/>
                </a:cubicBezTo>
                <a:cubicBezTo>
                  <a:pt x="312302" y="1343915"/>
                  <a:pt x="323715" y="1334090"/>
                  <a:pt x="334100" y="1329188"/>
                </a:cubicBezTo>
                <a:cubicBezTo>
                  <a:pt x="337784" y="1327853"/>
                  <a:pt x="340802" y="1325622"/>
                  <a:pt x="342494" y="1321594"/>
                </a:cubicBezTo>
                <a:cubicBezTo>
                  <a:pt x="344552" y="1311744"/>
                  <a:pt x="350589" y="1307280"/>
                  <a:pt x="370032" y="1295683"/>
                </a:cubicBezTo>
                <a:cubicBezTo>
                  <a:pt x="373715" y="1294350"/>
                  <a:pt x="379753" y="1289884"/>
                  <a:pt x="384100" y="1289449"/>
                </a:cubicBezTo>
                <a:close/>
                <a:moveTo>
                  <a:pt x="620567" y="1249292"/>
                </a:moveTo>
                <a:cubicBezTo>
                  <a:pt x="624249" y="1247958"/>
                  <a:pt x="621894" y="1251087"/>
                  <a:pt x="619539" y="1254217"/>
                </a:cubicBezTo>
                <a:cubicBezTo>
                  <a:pt x="613135" y="1264504"/>
                  <a:pt x="613135" y="1264504"/>
                  <a:pt x="599068" y="1270739"/>
                </a:cubicBezTo>
                <a:cubicBezTo>
                  <a:pt x="595384" y="1272073"/>
                  <a:pt x="584335" y="1276077"/>
                  <a:pt x="583672" y="1275179"/>
                </a:cubicBezTo>
                <a:cubicBezTo>
                  <a:pt x="572923" y="1285902"/>
                  <a:pt x="561874" y="1289906"/>
                  <a:pt x="552816" y="1296601"/>
                </a:cubicBezTo>
                <a:cubicBezTo>
                  <a:pt x="542066" y="1307326"/>
                  <a:pt x="526969" y="1318486"/>
                  <a:pt x="516585" y="1323386"/>
                </a:cubicBezTo>
                <a:cubicBezTo>
                  <a:pt x="510547" y="1327851"/>
                  <a:pt x="506863" y="1329185"/>
                  <a:pt x="501489" y="1334547"/>
                </a:cubicBezTo>
                <a:cubicBezTo>
                  <a:pt x="495451" y="1339011"/>
                  <a:pt x="488748" y="1342577"/>
                  <a:pt x="481018" y="1351069"/>
                </a:cubicBezTo>
                <a:cubicBezTo>
                  <a:pt x="475643" y="1356431"/>
                  <a:pt x="464594" y="1360434"/>
                  <a:pt x="459219" y="1365796"/>
                </a:cubicBezTo>
                <a:cubicBezTo>
                  <a:pt x="457527" y="1369824"/>
                  <a:pt x="450825" y="1373390"/>
                  <a:pt x="447807" y="1375622"/>
                </a:cubicBezTo>
                <a:cubicBezTo>
                  <a:pt x="441767" y="1380086"/>
                  <a:pt x="443460" y="1376058"/>
                  <a:pt x="439777" y="1377393"/>
                </a:cubicBezTo>
                <a:cubicBezTo>
                  <a:pt x="436757" y="1379625"/>
                  <a:pt x="430719" y="1384089"/>
                  <a:pt x="424680" y="1388553"/>
                </a:cubicBezTo>
                <a:cubicBezTo>
                  <a:pt x="425343" y="1389451"/>
                  <a:pt x="422988" y="1392580"/>
                  <a:pt x="419969" y="1394812"/>
                </a:cubicBezTo>
                <a:cubicBezTo>
                  <a:pt x="413267" y="1398379"/>
                  <a:pt x="414960" y="1394353"/>
                  <a:pt x="414295" y="1393454"/>
                </a:cubicBezTo>
                <a:cubicBezTo>
                  <a:pt x="408257" y="1397918"/>
                  <a:pt x="402219" y="1402382"/>
                  <a:pt x="396180" y="1406846"/>
                </a:cubicBezTo>
                <a:cubicBezTo>
                  <a:pt x="400526" y="1406410"/>
                  <a:pt x="394488" y="1410874"/>
                  <a:pt x="391469" y="1413106"/>
                </a:cubicBezTo>
                <a:cubicBezTo>
                  <a:pt x="384767" y="1416672"/>
                  <a:pt x="387122" y="1413543"/>
                  <a:pt x="385795" y="1411748"/>
                </a:cubicBezTo>
                <a:lnTo>
                  <a:pt x="383141" y="1413807"/>
                </a:lnTo>
                <a:lnTo>
                  <a:pt x="383417" y="1412485"/>
                </a:lnTo>
                <a:lnTo>
                  <a:pt x="384488" y="1401607"/>
                </a:lnTo>
                <a:lnTo>
                  <a:pt x="413697" y="1380013"/>
                </a:lnTo>
                <a:cubicBezTo>
                  <a:pt x="428794" y="1368854"/>
                  <a:pt x="446910" y="1355461"/>
                  <a:pt x="465025" y="1342068"/>
                </a:cubicBezTo>
                <a:cubicBezTo>
                  <a:pt x="465025" y="1342068"/>
                  <a:pt x="465689" y="1342967"/>
                  <a:pt x="465689" y="1342967"/>
                </a:cubicBezTo>
                <a:cubicBezTo>
                  <a:pt x="450593" y="1354126"/>
                  <a:pt x="432477" y="1367519"/>
                  <a:pt x="415025" y="1381810"/>
                </a:cubicBezTo>
                <a:cubicBezTo>
                  <a:pt x="421728" y="1378242"/>
                  <a:pt x="426074" y="1377806"/>
                  <a:pt x="429093" y="1375574"/>
                </a:cubicBezTo>
                <a:cubicBezTo>
                  <a:pt x="459949" y="1354150"/>
                  <a:pt x="492132" y="1334523"/>
                  <a:pt x="521661" y="1311305"/>
                </a:cubicBezTo>
                <a:cubicBezTo>
                  <a:pt x="527699" y="1306841"/>
                  <a:pt x="533738" y="1302376"/>
                  <a:pt x="539777" y="1297913"/>
                </a:cubicBezTo>
                <a:cubicBezTo>
                  <a:pt x="557893" y="1284520"/>
                  <a:pt x="571296" y="1277387"/>
                  <a:pt x="583008" y="1274280"/>
                </a:cubicBezTo>
                <a:cubicBezTo>
                  <a:pt x="592066" y="1267585"/>
                  <a:pt x="601124" y="1260889"/>
                  <a:pt x="610181" y="1254193"/>
                </a:cubicBezTo>
                <a:cubicBezTo>
                  <a:pt x="616220" y="1249728"/>
                  <a:pt x="616884" y="1250627"/>
                  <a:pt x="620567" y="1249292"/>
                </a:cubicBezTo>
                <a:close/>
                <a:moveTo>
                  <a:pt x="275195" y="0"/>
                </a:moveTo>
                <a:lnTo>
                  <a:pt x="8026415" y="0"/>
                </a:lnTo>
                <a:lnTo>
                  <a:pt x="8026414" y="4807317"/>
                </a:lnTo>
                <a:lnTo>
                  <a:pt x="8012554" y="4825642"/>
                </a:lnTo>
                <a:cubicBezTo>
                  <a:pt x="7991938" y="4858622"/>
                  <a:pt x="7975444" y="4903969"/>
                  <a:pt x="7942455" y="4924580"/>
                </a:cubicBezTo>
                <a:cubicBezTo>
                  <a:pt x="7901220" y="4953437"/>
                  <a:pt x="7864108" y="4990538"/>
                  <a:pt x="7826993" y="5023517"/>
                </a:cubicBezTo>
                <a:cubicBezTo>
                  <a:pt x="7715658" y="5122454"/>
                  <a:pt x="7587834" y="5196657"/>
                  <a:pt x="7464128" y="5274980"/>
                </a:cubicBezTo>
                <a:cubicBezTo>
                  <a:pt x="7418768" y="5303838"/>
                  <a:pt x="7369284" y="5295594"/>
                  <a:pt x="7336298" y="5258491"/>
                </a:cubicBezTo>
                <a:cubicBezTo>
                  <a:pt x="7307432" y="5225512"/>
                  <a:pt x="7270321" y="5229636"/>
                  <a:pt x="7245580" y="5209023"/>
                </a:cubicBezTo>
                <a:cubicBezTo>
                  <a:pt x="7187852" y="5155433"/>
                  <a:pt x="7200221" y="5242002"/>
                  <a:pt x="7171358" y="5242004"/>
                </a:cubicBezTo>
                <a:cubicBezTo>
                  <a:pt x="7158985" y="5246125"/>
                  <a:pt x="7150738" y="5254369"/>
                  <a:pt x="7138370" y="5258491"/>
                </a:cubicBezTo>
                <a:cubicBezTo>
                  <a:pt x="7093010" y="5279105"/>
                  <a:pt x="7051774" y="5299716"/>
                  <a:pt x="7018785" y="5340943"/>
                </a:cubicBezTo>
                <a:cubicBezTo>
                  <a:pt x="7006414" y="5353306"/>
                  <a:pt x="6989920" y="5357430"/>
                  <a:pt x="6977550" y="5369796"/>
                </a:cubicBezTo>
                <a:cubicBezTo>
                  <a:pt x="6950748" y="5394531"/>
                  <a:pt x="6913636" y="5400715"/>
                  <a:pt x="6877556" y="5409476"/>
                </a:cubicBezTo>
                <a:lnTo>
                  <a:pt x="6860844" y="5415176"/>
                </a:lnTo>
                <a:lnTo>
                  <a:pt x="7228950" y="5413784"/>
                </a:lnTo>
                <a:cubicBezTo>
                  <a:pt x="7250994" y="5411151"/>
                  <a:pt x="7275955" y="5413572"/>
                  <a:pt x="7300912" y="5415990"/>
                </a:cubicBezTo>
                <a:cubicBezTo>
                  <a:pt x="7317906" y="5416274"/>
                  <a:pt x="7342866" y="5418694"/>
                  <a:pt x="7344426" y="5444725"/>
                </a:cubicBezTo>
                <a:cubicBezTo>
                  <a:pt x="7343072" y="5465709"/>
                  <a:pt x="7317046" y="5467272"/>
                  <a:pt x="7304032" y="5468053"/>
                </a:cubicBezTo>
                <a:lnTo>
                  <a:pt x="6973370" y="5507523"/>
                </a:lnTo>
                <a:cubicBezTo>
                  <a:pt x="6815081" y="5524875"/>
                  <a:pt x="6658145" y="5521245"/>
                  <a:pt x="6503058" y="5526648"/>
                </a:cubicBezTo>
                <a:cubicBezTo>
                  <a:pt x="6491110" y="5523447"/>
                  <a:pt x="6478097" y="5524230"/>
                  <a:pt x="6465084" y="5525010"/>
                </a:cubicBezTo>
                <a:cubicBezTo>
                  <a:pt x="6456054" y="5526861"/>
                  <a:pt x="6445956" y="5532690"/>
                  <a:pt x="6447804" y="5541725"/>
                </a:cubicBezTo>
                <a:cubicBezTo>
                  <a:pt x="6445670" y="5549690"/>
                  <a:pt x="6455479" y="5560858"/>
                  <a:pt x="6464510" y="5559008"/>
                </a:cubicBezTo>
                <a:cubicBezTo>
                  <a:pt x="6569681" y="5548770"/>
                  <a:pt x="6664675" y="5608372"/>
                  <a:pt x="6766929" y="5593083"/>
                </a:cubicBezTo>
                <a:cubicBezTo>
                  <a:pt x="6774894" y="5595217"/>
                  <a:pt x="6783926" y="5593368"/>
                  <a:pt x="6789755" y="5603469"/>
                </a:cubicBezTo>
                <a:cubicBezTo>
                  <a:pt x="6794517" y="5617552"/>
                  <a:pt x="6792384" y="5625516"/>
                  <a:pt x="6782284" y="5631350"/>
                </a:cubicBezTo>
                <a:cubicBezTo>
                  <a:pt x="6748007" y="5647777"/>
                  <a:pt x="6716646" y="5669257"/>
                  <a:pt x="6678673" y="5667622"/>
                </a:cubicBezTo>
                <a:cubicBezTo>
                  <a:pt x="6644682" y="5667051"/>
                  <a:pt x="6619437" y="5681632"/>
                  <a:pt x="6604004" y="5707378"/>
                </a:cubicBezTo>
                <a:cubicBezTo>
                  <a:pt x="6587500" y="5737109"/>
                  <a:pt x="6567304" y="5748774"/>
                  <a:pt x="6532534" y="5735187"/>
                </a:cubicBezTo>
                <a:cubicBezTo>
                  <a:pt x="6470958" y="5710151"/>
                  <a:pt x="6407452" y="5740094"/>
                  <a:pt x="6346659" y="5728074"/>
                </a:cubicBezTo>
                <a:cubicBezTo>
                  <a:pt x="6239926" y="5712281"/>
                  <a:pt x="6132828" y="5777501"/>
                  <a:pt x="6020839" y="5717611"/>
                </a:cubicBezTo>
                <a:cubicBezTo>
                  <a:pt x="6055815" y="5778212"/>
                  <a:pt x="6125356" y="5805382"/>
                  <a:pt x="6200519" y="5795639"/>
                </a:cubicBezTo>
                <a:cubicBezTo>
                  <a:pt x="6261603" y="5790662"/>
                  <a:pt x="6321618" y="5789665"/>
                  <a:pt x="6384549" y="5793722"/>
                </a:cubicBezTo>
                <a:cubicBezTo>
                  <a:pt x="6401544" y="5794006"/>
                  <a:pt x="6415624" y="5789242"/>
                  <a:pt x="6426215" y="5813426"/>
                </a:cubicBezTo>
                <a:cubicBezTo>
                  <a:pt x="6365912" y="5831419"/>
                  <a:pt x="6302982" y="5827364"/>
                  <a:pt x="6241900" y="5832340"/>
                </a:cubicBezTo>
                <a:cubicBezTo>
                  <a:pt x="6267350" y="5864775"/>
                  <a:pt x="6275314" y="5866910"/>
                  <a:pt x="6310372" y="5863496"/>
                </a:cubicBezTo>
                <a:cubicBezTo>
                  <a:pt x="6328434" y="5859797"/>
                  <a:pt x="6345430" y="5860081"/>
                  <a:pt x="6363491" y="5856383"/>
                </a:cubicBezTo>
                <a:cubicBezTo>
                  <a:pt x="6381554" y="5852684"/>
                  <a:pt x="6394563" y="5851903"/>
                  <a:pt x="6398260" y="5869970"/>
                </a:cubicBezTo>
                <a:cubicBezTo>
                  <a:pt x="6404872" y="5893084"/>
                  <a:pt x="6387875" y="5892800"/>
                  <a:pt x="6377776" y="5898633"/>
                </a:cubicBezTo>
                <a:cubicBezTo>
                  <a:pt x="6409714" y="5912172"/>
                  <a:pt x="6516043" y="5932124"/>
                  <a:pt x="6589886" y="5951199"/>
                </a:cubicBezTo>
                <a:cubicBezTo>
                  <a:pt x="6673299" y="5926589"/>
                  <a:pt x="6743908" y="5949777"/>
                  <a:pt x="6820836" y="6013081"/>
                </a:cubicBezTo>
                <a:cubicBezTo>
                  <a:pt x="6619526" y="6031712"/>
                  <a:pt x="6429872" y="6070544"/>
                  <a:pt x="6240096" y="5998348"/>
                </a:cubicBezTo>
                <a:cubicBezTo>
                  <a:pt x="6241656" y="6024378"/>
                  <a:pt x="6280981" y="6005034"/>
                  <a:pt x="6274578" y="6028932"/>
                </a:cubicBezTo>
                <a:cubicBezTo>
                  <a:pt x="6268174" y="6052830"/>
                  <a:pt x="6240300" y="6045361"/>
                  <a:pt x="6224374" y="6041094"/>
                </a:cubicBezTo>
                <a:cubicBezTo>
                  <a:pt x="6139686" y="6022672"/>
                  <a:pt x="6053356" y="6042229"/>
                  <a:pt x="5967315" y="6044789"/>
                </a:cubicBezTo>
                <a:cubicBezTo>
                  <a:pt x="5898269" y="6047631"/>
                  <a:pt x="5830577" y="6029493"/>
                  <a:pt x="5766088" y="5999408"/>
                </a:cubicBezTo>
                <a:cubicBezTo>
                  <a:pt x="5721503" y="5974654"/>
                  <a:pt x="5676636" y="5966902"/>
                  <a:pt x="5628279" y="5988094"/>
                </a:cubicBezTo>
                <a:cubicBezTo>
                  <a:pt x="5588952" y="6007441"/>
                  <a:pt x="5540102" y="5998620"/>
                  <a:pt x="5494166" y="5994850"/>
                </a:cubicBezTo>
                <a:cubicBezTo>
                  <a:pt x="5477171" y="5994566"/>
                  <a:pt x="5443468" y="5976997"/>
                  <a:pt x="5453774" y="6018179"/>
                </a:cubicBezTo>
                <a:cubicBezTo>
                  <a:pt x="5459316" y="6045278"/>
                  <a:pt x="5433496" y="6093857"/>
                  <a:pt x="5492446" y="6096843"/>
                </a:cubicBezTo>
                <a:cubicBezTo>
                  <a:pt x="5510508" y="6093146"/>
                  <a:pt x="5526434" y="6097413"/>
                  <a:pt x="5545276" y="6106732"/>
                </a:cubicBezTo>
                <a:cubicBezTo>
                  <a:pt x="5586944" y="6126433"/>
                  <a:pt x="5618224" y="6168967"/>
                  <a:pt x="5660958" y="6184688"/>
                </a:cubicBezTo>
                <a:cubicBezTo>
                  <a:pt x="5699710" y="6199338"/>
                  <a:pt x="5749133" y="6174162"/>
                  <a:pt x="5788666" y="6201831"/>
                </a:cubicBezTo>
                <a:cubicBezTo>
                  <a:pt x="5788378" y="6218830"/>
                  <a:pt x="5779350" y="6220678"/>
                  <a:pt x="5766335" y="6221460"/>
                </a:cubicBezTo>
                <a:cubicBezTo>
                  <a:pt x="5686410" y="6217120"/>
                  <a:pt x="5601148" y="6232695"/>
                  <a:pt x="5519090" y="6236321"/>
                </a:cubicBezTo>
                <a:cubicBezTo>
                  <a:pt x="5489082" y="6236821"/>
                  <a:pt x="5463054" y="6238383"/>
                  <a:pt x="5462850" y="6191370"/>
                </a:cubicBezTo>
                <a:cubicBezTo>
                  <a:pt x="5467404" y="6158437"/>
                  <a:pt x="5436616" y="6145919"/>
                  <a:pt x="5404761" y="6137383"/>
                </a:cubicBezTo>
                <a:cubicBezTo>
                  <a:pt x="5392814" y="6134182"/>
                  <a:pt x="5378736" y="6138949"/>
                  <a:pt x="5362808" y="6134680"/>
                </a:cubicBezTo>
                <a:cubicBezTo>
                  <a:pt x="5341830" y="6133330"/>
                  <a:pt x="5328036" y="6121094"/>
                  <a:pt x="5324342" y="6103029"/>
                </a:cubicBezTo>
                <a:cubicBezTo>
                  <a:pt x="5317732" y="6079914"/>
                  <a:pt x="5336862" y="6072232"/>
                  <a:pt x="5350943" y="6067467"/>
                </a:cubicBezTo>
                <a:cubicBezTo>
                  <a:pt x="5365024" y="6062701"/>
                  <a:pt x="5379102" y="6057936"/>
                  <a:pt x="5378323" y="6044921"/>
                </a:cubicBezTo>
                <a:cubicBezTo>
                  <a:pt x="5376476" y="6035887"/>
                  <a:pt x="5370646" y="6025788"/>
                  <a:pt x="5362682" y="6023654"/>
                </a:cubicBezTo>
                <a:cubicBezTo>
                  <a:pt x="5347823" y="6015403"/>
                  <a:pt x="5346468" y="6036385"/>
                  <a:pt x="5336370" y="6042216"/>
                </a:cubicBezTo>
                <a:cubicBezTo>
                  <a:pt x="5325204" y="6052031"/>
                  <a:pt x="5315106" y="6057866"/>
                  <a:pt x="5303940" y="6067679"/>
                </a:cubicBezTo>
                <a:cubicBezTo>
                  <a:pt x="5271511" y="6093142"/>
                  <a:pt x="5245485" y="6094705"/>
                  <a:pt x="5222168" y="6054307"/>
                </a:cubicBezTo>
                <a:cubicBezTo>
                  <a:pt x="5201764" y="6018956"/>
                  <a:pt x="5168842" y="6014404"/>
                  <a:pt x="5135346" y="6043851"/>
                </a:cubicBezTo>
                <a:lnTo>
                  <a:pt x="5134279" y="6047832"/>
                </a:lnTo>
                <a:cubicBezTo>
                  <a:pt x="5051562" y="6149469"/>
                  <a:pt x="4934652" y="6203522"/>
                  <a:pt x="4823570" y="6267677"/>
                </a:cubicBezTo>
                <a:cubicBezTo>
                  <a:pt x="4778130" y="6293921"/>
                  <a:pt x="4747261" y="6345414"/>
                  <a:pt x="4683548" y="6328342"/>
                </a:cubicBezTo>
                <a:cubicBezTo>
                  <a:pt x="4671604" y="6325142"/>
                  <a:pt x="4658302" y="6342924"/>
                  <a:pt x="4651120" y="6353806"/>
                </a:cubicBezTo>
                <a:cubicBezTo>
                  <a:pt x="4623164" y="6410350"/>
                  <a:pt x="4578502" y="6449611"/>
                  <a:pt x="4526162" y="6469739"/>
                </a:cubicBezTo>
                <a:cubicBezTo>
                  <a:pt x="4469842" y="6488799"/>
                  <a:pt x="4410034" y="6536809"/>
                  <a:pt x="4351166" y="6469807"/>
                </a:cubicBezTo>
                <a:cubicBezTo>
                  <a:pt x="4328628" y="6442422"/>
                  <a:pt x="4311920" y="6425138"/>
                  <a:pt x="4321524" y="6389294"/>
                </a:cubicBezTo>
                <a:lnTo>
                  <a:pt x="4327723" y="6373583"/>
                </a:lnTo>
                <a:lnTo>
                  <a:pt x="4331753" y="6371487"/>
                </a:lnTo>
                <a:cubicBezTo>
                  <a:pt x="4332522" y="6372296"/>
                  <a:pt x="4383396" y="6333167"/>
                  <a:pt x="4385348" y="6329772"/>
                </a:cubicBezTo>
                <a:cubicBezTo>
                  <a:pt x="4396646" y="6314408"/>
                  <a:pt x="4415694" y="6296298"/>
                  <a:pt x="4426222" y="6280125"/>
                </a:cubicBezTo>
                <a:cubicBezTo>
                  <a:pt x="4432078" y="6269937"/>
                  <a:pt x="4442193" y="6258779"/>
                  <a:pt x="4452664" y="6253445"/>
                </a:cubicBezTo>
                <a:cubicBezTo>
                  <a:pt x="4465856" y="6245523"/>
                  <a:pt x="4480230" y="6233396"/>
                  <a:pt x="4493067" y="6219651"/>
                </a:cubicBezTo>
                <a:cubicBezTo>
                  <a:pt x="4498508" y="6214477"/>
                  <a:pt x="4506672" y="6206715"/>
                  <a:pt x="4514835" y="6198953"/>
                </a:cubicBezTo>
                <a:cubicBezTo>
                  <a:pt x="4520277" y="6193780"/>
                  <a:pt x="4522999" y="6191192"/>
                  <a:pt x="4524951" y="6187795"/>
                </a:cubicBezTo>
                <a:cubicBezTo>
                  <a:pt x="4530806" y="6177607"/>
                  <a:pt x="4542460" y="6168067"/>
                  <a:pt x="4553344" y="6157718"/>
                </a:cubicBezTo>
                <a:cubicBezTo>
                  <a:pt x="4556065" y="6155131"/>
                  <a:pt x="4562276" y="6150765"/>
                  <a:pt x="4563459" y="6146561"/>
                </a:cubicBezTo>
                <a:cubicBezTo>
                  <a:pt x="4573218" y="6129579"/>
                  <a:pt x="4582979" y="6112598"/>
                  <a:pt x="4580316" y="6104348"/>
                </a:cubicBezTo>
                <a:cubicBezTo>
                  <a:pt x="4579190" y="6097716"/>
                  <a:pt x="4573806" y="6092053"/>
                  <a:pt x="4595574" y="6071355"/>
                </a:cubicBezTo>
                <a:cubicBezTo>
                  <a:pt x="4603738" y="6063594"/>
                  <a:pt x="4609593" y="6053406"/>
                  <a:pt x="4607285" y="6050978"/>
                </a:cubicBezTo>
                <a:cubicBezTo>
                  <a:pt x="4607700" y="6045965"/>
                  <a:pt x="4608882" y="6041759"/>
                  <a:pt x="4612017" y="6034158"/>
                </a:cubicBezTo>
                <a:cubicBezTo>
                  <a:pt x="4611248" y="6033349"/>
                  <a:pt x="4610478" y="6032540"/>
                  <a:pt x="4610478" y="6032540"/>
                </a:cubicBezTo>
                <a:cubicBezTo>
                  <a:pt x="4593027" y="6041431"/>
                  <a:pt x="4578297" y="6047734"/>
                  <a:pt x="4561970" y="6063258"/>
                </a:cubicBezTo>
                <a:cubicBezTo>
                  <a:pt x="4512990" y="6109827"/>
                  <a:pt x="4466732" y="6153810"/>
                  <a:pt x="4420473" y="6197792"/>
                </a:cubicBezTo>
                <a:cubicBezTo>
                  <a:pt x="4419113" y="6199086"/>
                  <a:pt x="4416776" y="6202078"/>
                  <a:pt x="4414395" y="6204341"/>
                </a:cubicBezTo>
                <a:lnTo>
                  <a:pt x="4408198" y="6206473"/>
                </a:lnTo>
                <a:lnTo>
                  <a:pt x="4409151" y="6204866"/>
                </a:lnTo>
                <a:lnTo>
                  <a:pt x="4411512" y="6201308"/>
                </a:lnTo>
                <a:cubicBezTo>
                  <a:pt x="4413893" y="6199045"/>
                  <a:pt x="4416806" y="6196660"/>
                  <a:pt x="4418167" y="6195366"/>
                </a:cubicBezTo>
                <a:cubicBezTo>
                  <a:pt x="4429051" y="6185017"/>
                  <a:pt x="4439935" y="6174668"/>
                  <a:pt x="4448511" y="6161893"/>
                </a:cubicBezTo>
                <a:cubicBezTo>
                  <a:pt x="4466079" y="6131326"/>
                  <a:pt x="4496424" y="6097852"/>
                  <a:pt x="4531029" y="6063411"/>
                </a:cubicBezTo>
                <a:cubicBezTo>
                  <a:pt x="4547356" y="6047887"/>
                  <a:pt x="4567172" y="6030586"/>
                  <a:pt x="4584682" y="6010856"/>
                </a:cubicBezTo>
                <a:cubicBezTo>
                  <a:pt x="4594028" y="5998891"/>
                  <a:pt x="4608402" y="5986763"/>
                  <a:pt x="4620056" y="5977223"/>
                </a:cubicBezTo>
                <a:cubicBezTo>
                  <a:pt x="4630940" y="5966874"/>
                  <a:pt x="4639518" y="5954099"/>
                  <a:pt x="4651171" y="5944559"/>
                </a:cubicBezTo>
                <a:cubicBezTo>
                  <a:pt x="4656613" y="5939385"/>
                  <a:pt x="4669035" y="5930653"/>
                  <a:pt x="4663237" y="5930005"/>
                </a:cubicBezTo>
                <a:cubicBezTo>
                  <a:pt x="4660930" y="5927578"/>
                  <a:pt x="4654305" y="5936958"/>
                  <a:pt x="4648094" y="5941324"/>
                </a:cubicBezTo>
                <a:cubicBezTo>
                  <a:pt x="4614671" y="5971560"/>
                  <a:pt x="4587047" y="6002446"/>
                  <a:pt x="4554394" y="6033493"/>
                </a:cubicBezTo>
                <a:cubicBezTo>
                  <a:pt x="4538067" y="6049016"/>
                  <a:pt x="4526059" y="6052733"/>
                  <a:pt x="4508962" y="6067447"/>
                </a:cubicBezTo>
                <a:cubicBezTo>
                  <a:pt x="4508962" y="6067447"/>
                  <a:pt x="4508193" y="6066639"/>
                  <a:pt x="4507424" y="6065830"/>
                </a:cubicBezTo>
                <a:cubicBezTo>
                  <a:pt x="4506655" y="6065021"/>
                  <a:pt x="4502396" y="6065989"/>
                  <a:pt x="4507069" y="6060006"/>
                </a:cubicBezTo>
                <a:cubicBezTo>
                  <a:pt x="4515232" y="6052245"/>
                  <a:pt x="4523396" y="6044483"/>
                  <a:pt x="4531559" y="6036722"/>
                </a:cubicBezTo>
                <a:cubicBezTo>
                  <a:pt x="4539723" y="6028961"/>
                  <a:pt x="4540905" y="6024754"/>
                  <a:pt x="4546346" y="6019580"/>
                </a:cubicBezTo>
                <a:cubicBezTo>
                  <a:pt x="4549068" y="6016993"/>
                  <a:pt x="4548299" y="6016184"/>
                  <a:pt x="4547530" y="6015375"/>
                </a:cubicBezTo>
                <a:cubicBezTo>
                  <a:pt x="4546760" y="6014566"/>
                  <a:pt x="4544039" y="6017153"/>
                  <a:pt x="4541318" y="6019741"/>
                </a:cubicBezTo>
                <a:cubicBezTo>
                  <a:pt x="4533154" y="6027502"/>
                  <a:pt x="4524991" y="6035263"/>
                  <a:pt x="4516828" y="6043025"/>
                </a:cubicBezTo>
                <a:cubicBezTo>
                  <a:pt x="4514107" y="6045613"/>
                  <a:pt x="4508665" y="6050786"/>
                  <a:pt x="4507127" y="6049169"/>
                </a:cubicBezTo>
                <a:cubicBezTo>
                  <a:pt x="4506357" y="6048359"/>
                  <a:pt x="4511799" y="6043185"/>
                  <a:pt x="4511030" y="6042376"/>
                </a:cubicBezTo>
                <a:cubicBezTo>
                  <a:pt x="4519607" y="6029600"/>
                  <a:pt x="4528953" y="6017634"/>
                  <a:pt x="4539838" y="6007285"/>
                </a:cubicBezTo>
                <a:cubicBezTo>
                  <a:pt x="4558885" y="5989175"/>
                  <a:pt x="4568644" y="5972194"/>
                  <a:pt x="4588461" y="5954892"/>
                </a:cubicBezTo>
                <a:cubicBezTo>
                  <a:pt x="4588461" y="5954892"/>
                  <a:pt x="4587692" y="5954083"/>
                  <a:pt x="4587692" y="5954083"/>
                </a:cubicBezTo>
                <a:cubicBezTo>
                  <a:pt x="4586923" y="5953274"/>
                  <a:pt x="4586923" y="5953274"/>
                  <a:pt x="4586153" y="5952465"/>
                </a:cubicBezTo>
                <a:cubicBezTo>
                  <a:pt x="4583433" y="5955052"/>
                  <a:pt x="4577990" y="5960227"/>
                  <a:pt x="4575269" y="5962813"/>
                </a:cubicBezTo>
                <a:cubicBezTo>
                  <a:pt x="4563616" y="5972353"/>
                  <a:pt x="4562847" y="5971545"/>
                  <a:pt x="4562491" y="5965722"/>
                </a:cubicBezTo>
                <a:cubicBezTo>
                  <a:pt x="4564443" y="5962325"/>
                  <a:pt x="4563674" y="5961516"/>
                  <a:pt x="4557462" y="5965882"/>
                </a:cubicBezTo>
                <a:cubicBezTo>
                  <a:pt x="4548530" y="5972834"/>
                  <a:pt x="4540366" y="5980596"/>
                  <a:pt x="4530665" y="5986740"/>
                </a:cubicBezTo>
                <a:cubicBezTo>
                  <a:pt x="4538828" y="5978978"/>
                  <a:pt x="4544271" y="5973804"/>
                  <a:pt x="4549713" y="5968629"/>
                </a:cubicBezTo>
                <a:cubicBezTo>
                  <a:pt x="4555155" y="5963455"/>
                  <a:pt x="4553616" y="5961836"/>
                  <a:pt x="4550126" y="5963615"/>
                </a:cubicBezTo>
                <a:cubicBezTo>
                  <a:pt x="4549357" y="5962806"/>
                  <a:pt x="4543915" y="5967981"/>
                  <a:pt x="4548588" y="5961997"/>
                </a:cubicBezTo>
                <a:cubicBezTo>
                  <a:pt x="4548588" y="5961997"/>
                  <a:pt x="4550540" y="5958601"/>
                  <a:pt x="4551309" y="5959409"/>
                </a:cubicBezTo>
                <a:cubicBezTo>
                  <a:pt x="4561011" y="5953267"/>
                  <a:pt x="4571126" y="5942109"/>
                  <a:pt x="4579289" y="5934347"/>
                </a:cubicBezTo>
                <a:cubicBezTo>
                  <a:pt x="4582010" y="5931760"/>
                  <a:pt x="4584731" y="5929173"/>
                  <a:pt x="4583961" y="5928363"/>
                </a:cubicBezTo>
                <a:cubicBezTo>
                  <a:pt x="4583192" y="5927555"/>
                  <a:pt x="4583192" y="5927555"/>
                  <a:pt x="4579703" y="5929333"/>
                </a:cubicBezTo>
                <a:cubicBezTo>
                  <a:pt x="4572722" y="5932889"/>
                  <a:pt x="4564558" y="5940651"/>
                  <a:pt x="4560299" y="5941620"/>
                </a:cubicBezTo>
                <a:cubicBezTo>
                  <a:pt x="4556040" y="5942589"/>
                  <a:pt x="4549828" y="5946955"/>
                  <a:pt x="4553732" y="5940162"/>
                </a:cubicBezTo>
                <a:cubicBezTo>
                  <a:pt x="4555684" y="5936766"/>
                  <a:pt x="4554145" y="5935148"/>
                  <a:pt x="4556867" y="5932561"/>
                </a:cubicBezTo>
                <a:cubicBezTo>
                  <a:pt x="4562309" y="5927386"/>
                  <a:pt x="4566982" y="5921403"/>
                  <a:pt x="4570472" y="5919624"/>
                </a:cubicBezTo>
                <a:cubicBezTo>
                  <a:pt x="4582895" y="5910894"/>
                  <a:pt x="4594548" y="5901354"/>
                  <a:pt x="4606201" y="5891814"/>
                </a:cubicBezTo>
                <a:cubicBezTo>
                  <a:pt x="4615904" y="5885670"/>
                  <a:pt x="4615135" y="5884861"/>
                  <a:pt x="4618269" y="5877260"/>
                </a:cubicBezTo>
                <a:cubicBezTo>
                  <a:pt x="4616731" y="5875642"/>
                  <a:pt x="4617144" y="5870628"/>
                  <a:pt x="4621817" y="5864645"/>
                </a:cubicBezTo>
                <a:cubicBezTo>
                  <a:pt x="4629980" y="5856883"/>
                  <a:pt x="4633884" y="5850090"/>
                  <a:pt x="4644769" y="5839742"/>
                </a:cubicBezTo>
                <a:cubicBezTo>
                  <a:pt x="4650980" y="5835377"/>
                  <a:pt x="4658374" y="5826806"/>
                  <a:pt x="4667306" y="5819854"/>
                </a:cubicBezTo>
                <a:cubicBezTo>
                  <a:pt x="4672749" y="5814679"/>
                  <a:pt x="4671210" y="5813061"/>
                  <a:pt x="4670441" y="5812252"/>
                </a:cubicBezTo>
                <a:cubicBezTo>
                  <a:pt x="4668903" y="5810634"/>
                  <a:pt x="4665412" y="5812412"/>
                  <a:pt x="4662691" y="5815000"/>
                </a:cubicBezTo>
                <a:cubicBezTo>
                  <a:pt x="4657249" y="5820174"/>
                  <a:pt x="4658018" y="5820982"/>
                  <a:pt x="4655297" y="5823570"/>
                </a:cubicBezTo>
                <a:cubicBezTo>
                  <a:pt x="4643231" y="5838124"/>
                  <a:pt x="4631577" y="5847663"/>
                  <a:pt x="4620337" y="5852189"/>
                </a:cubicBezTo>
                <a:cubicBezTo>
                  <a:pt x="4616076" y="5853159"/>
                  <a:pt x="4619981" y="5846366"/>
                  <a:pt x="4613000" y="5849922"/>
                </a:cubicBezTo>
                <a:cubicBezTo>
                  <a:pt x="4604837" y="5857684"/>
                  <a:pt x="4596674" y="5865445"/>
                  <a:pt x="4588510" y="5873207"/>
                </a:cubicBezTo>
                <a:cubicBezTo>
                  <a:pt x="4582299" y="5877573"/>
                  <a:pt x="4575675" y="5886952"/>
                  <a:pt x="4565973" y="5893096"/>
                </a:cubicBezTo>
                <a:cubicBezTo>
                  <a:pt x="4555501" y="5898431"/>
                  <a:pt x="4555857" y="5904253"/>
                  <a:pt x="4547694" y="5912015"/>
                </a:cubicBezTo>
                <a:cubicBezTo>
                  <a:pt x="4522435" y="5934492"/>
                  <a:pt x="4502974" y="5957616"/>
                  <a:pt x="4480436" y="5977505"/>
                </a:cubicBezTo>
                <a:cubicBezTo>
                  <a:pt x="4469552" y="5987853"/>
                  <a:pt x="4461389" y="5995615"/>
                  <a:pt x="4450504" y="6005964"/>
                </a:cubicBezTo>
                <a:cubicBezTo>
                  <a:pt x="4434178" y="6021487"/>
                  <a:pt x="4420572" y="6034423"/>
                  <a:pt x="4408091" y="6053991"/>
                </a:cubicBezTo>
                <a:cubicBezTo>
                  <a:pt x="4404601" y="6055770"/>
                  <a:pt x="4403062" y="6054151"/>
                  <a:pt x="4400342" y="6056739"/>
                </a:cubicBezTo>
                <a:cubicBezTo>
                  <a:pt x="4385612" y="6063042"/>
                  <a:pt x="4382891" y="6065630"/>
                  <a:pt x="4369641" y="6084389"/>
                </a:cubicBezTo>
                <a:cubicBezTo>
                  <a:pt x="4365736" y="6091181"/>
                  <a:pt x="4359112" y="6100561"/>
                  <a:pt x="4350949" y="6108322"/>
                </a:cubicBezTo>
                <a:cubicBezTo>
                  <a:pt x="4343554" y="6116892"/>
                  <a:pt x="4339651" y="6123685"/>
                  <a:pt x="4333440" y="6128051"/>
                </a:cubicBezTo>
                <a:cubicBezTo>
                  <a:pt x="4318295" y="6139369"/>
                  <a:pt x="4301969" y="6154892"/>
                  <a:pt x="4289191" y="6157799"/>
                </a:cubicBezTo>
                <a:cubicBezTo>
                  <a:pt x="4281440" y="6160547"/>
                  <a:pt x="4271739" y="6166691"/>
                  <a:pt x="4264345" y="6175261"/>
                </a:cubicBezTo>
                <a:cubicBezTo>
                  <a:pt x="4260441" y="6182054"/>
                  <a:pt x="4254999" y="6187229"/>
                  <a:pt x="4249557" y="6192402"/>
                </a:cubicBezTo>
                <a:cubicBezTo>
                  <a:pt x="4241394" y="6200165"/>
                  <a:pt x="4236721" y="6206148"/>
                  <a:pt x="4238259" y="6207766"/>
                </a:cubicBezTo>
                <a:cubicBezTo>
                  <a:pt x="4237076" y="6211971"/>
                  <a:pt x="4235123" y="6215367"/>
                  <a:pt x="4236662" y="6216985"/>
                </a:cubicBezTo>
                <a:cubicBezTo>
                  <a:pt x="4234297" y="6225395"/>
                  <a:pt x="4222644" y="6234935"/>
                  <a:pt x="4214895" y="6237683"/>
                </a:cubicBezTo>
                <a:cubicBezTo>
                  <a:pt x="4210635" y="6238651"/>
                  <a:pt x="4205606" y="6238812"/>
                  <a:pt x="4200164" y="6243986"/>
                </a:cubicBezTo>
                <a:cubicBezTo>
                  <a:pt x="4192001" y="6251748"/>
                  <a:pt x="4186559" y="6256923"/>
                  <a:pt x="4181886" y="6262906"/>
                </a:cubicBezTo>
                <a:cubicBezTo>
                  <a:pt x="4175261" y="6272285"/>
                  <a:pt x="4160117" y="6283604"/>
                  <a:pt x="4154262" y="6293792"/>
                </a:cubicBezTo>
                <a:cubicBezTo>
                  <a:pt x="4151540" y="6296379"/>
                  <a:pt x="4148820" y="6298966"/>
                  <a:pt x="4145329" y="6300744"/>
                </a:cubicBezTo>
                <a:cubicBezTo>
                  <a:pt x="4135627" y="6306889"/>
                  <a:pt x="4131368" y="6307857"/>
                  <a:pt x="4129060" y="6305430"/>
                </a:cubicBezTo>
                <a:cubicBezTo>
                  <a:pt x="4128291" y="6304621"/>
                  <a:pt x="4124031" y="6305591"/>
                  <a:pt x="4119359" y="6311574"/>
                </a:cubicBezTo>
                <a:cubicBezTo>
                  <a:pt x="4111551" y="6325159"/>
                  <a:pt x="4099484" y="6339713"/>
                  <a:pt x="4087416" y="6354267"/>
                </a:cubicBezTo>
                <a:cubicBezTo>
                  <a:pt x="4084696" y="6356854"/>
                  <a:pt x="4082743" y="6360250"/>
                  <a:pt x="4083513" y="6361059"/>
                </a:cubicBezTo>
                <a:cubicBezTo>
                  <a:pt x="4084282" y="6361868"/>
                  <a:pt x="4087003" y="6359281"/>
                  <a:pt x="4090493" y="6357503"/>
                </a:cubicBezTo>
                <a:cubicBezTo>
                  <a:pt x="4101378" y="6347153"/>
                  <a:pt x="4118060" y="6337454"/>
                  <a:pt x="4129358" y="6322091"/>
                </a:cubicBezTo>
                <a:cubicBezTo>
                  <a:pt x="4132080" y="6319503"/>
                  <a:pt x="4137522" y="6314329"/>
                  <a:pt x="4138291" y="6315138"/>
                </a:cubicBezTo>
                <a:cubicBezTo>
                  <a:pt x="4140598" y="6317565"/>
                  <a:pt x="4148761" y="6309804"/>
                  <a:pt x="4154204" y="6304629"/>
                </a:cubicBezTo>
                <a:cubicBezTo>
                  <a:pt x="4159646" y="6299455"/>
                  <a:pt x="4163905" y="6298486"/>
                  <a:pt x="4162722" y="6302691"/>
                </a:cubicBezTo>
                <a:cubicBezTo>
                  <a:pt x="4163492" y="6303500"/>
                  <a:pt x="4158819" y="6309483"/>
                  <a:pt x="4157636" y="6313688"/>
                </a:cubicBezTo>
                <a:cubicBezTo>
                  <a:pt x="4163078" y="6308514"/>
                  <a:pt x="4166569" y="6306736"/>
                  <a:pt x="4168520" y="6303340"/>
                </a:cubicBezTo>
                <a:cubicBezTo>
                  <a:pt x="4172424" y="6296547"/>
                  <a:pt x="4181356" y="6289595"/>
                  <a:pt x="4186799" y="6284420"/>
                </a:cubicBezTo>
                <a:cubicBezTo>
                  <a:pt x="4194193" y="6275850"/>
                  <a:pt x="4201943" y="6273103"/>
                  <a:pt x="4209337" y="6264531"/>
                </a:cubicBezTo>
                <a:cubicBezTo>
                  <a:pt x="4219451" y="6253374"/>
                  <a:pt x="4219807" y="6259197"/>
                  <a:pt x="4226788" y="6255641"/>
                </a:cubicBezTo>
                <a:cubicBezTo>
                  <a:pt x="4230278" y="6253863"/>
                  <a:pt x="4235721" y="6248689"/>
                  <a:pt x="4238441" y="6246101"/>
                </a:cubicBezTo>
                <a:cubicBezTo>
                  <a:pt x="4252046" y="6233165"/>
                  <a:pt x="4265652" y="6220229"/>
                  <a:pt x="4281978" y="6204706"/>
                </a:cubicBezTo>
                <a:cubicBezTo>
                  <a:pt x="4295584" y="6191769"/>
                  <a:pt x="4311910" y="6176247"/>
                  <a:pt x="4328237" y="6160723"/>
                </a:cubicBezTo>
                <a:cubicBezTo>
                  <a:pt x="4328237" y="6160723"/>
                  <a:pt x="4329007" y="6161532"/>
                  <a:pt x="4329007" y="6161532"/>
                </a:cubicBezTo>
                <a:cubicBezTo>
                  <a:pt x="4315401" y="6174469"/>
                  <a:pt x="4299075" y="6189992"/>
                  <a:pt x="4283517" y="6206324"/>
                </a:cubicBezTo>
                <a:cubicBezTo>
                  <a:pt x="4289728" y="6201958"/>
                  <a:pt x="4293988" y="6200989"/>
                  <a:pt x="4296709" y="6198403"/>
                </a:cubicBezTo>
                <a:cubicBezTo>
                  <a:pt x="4324689" y="6173338"/>
                  <a:pt x="4354208" y="6149894"/>
                  <a:pt x="4380650" y="6123213"/>
                </a:cubicBezTo>
                <a:cubicBezTo>
                  <a:pt x="4386091" y="6118039"/>
                  <a:pt x="4391534" y="6112864"/>
                  <a:pt x="4396976" y="6107690"/>
                </a:cubicBezTo>
                <a:cubicBezTo>
                  <a:pt x="4413303" y="6092166"/>
                  <a:pt x="4425725" y="6083435"/>
                  <a:pt x="4436965" y="6078909"/>
                </a:cubicBezTo>
                <a:cubicBezTo>
                  <a:pt x="4445128" y="6071148"/>
                  <a:pt x="4453291" y="6063386"/>
                  <a:pt x="4461454" y="6055625"/>
                </a:cubicBezTo>
                <a:cubicBezTo>
                  <a:pt x="4466897" y="6050450"/>
                  <a:pt x="4467667" y="6051260"/>
                  <a:pt x="4471157" y="6049481"/>
                </a:cubicBezTo>
                <a:cubicBezTo>
                  <a:pt x="4474646" y="6047703"/>
                  <a:pt x="4472696" y="6051099"/>
                  <a:pt x="4470743" y="6054495"/>
                </a:cubicBezTo>
                <a:cubicBezTo>
                  <a:pt x="4465657" y="6065493"/>
                  <a:pt x="4465657" y="6065493"/>
                  <a:pt x="4452465" y="6073415"/>
                </a:cubicBezTo>
                <a:cubicBezTo>
                  <a:pt x="4448974" y="6075193"/>
                  <a:pt x="4438504" y="6080528"/>
                  <a:pt x="4437735" y="6079719"/>
                </a:cubicBezTo>
                <a:cubicBezTo>
                  <a:pt x="4428388" y="6091685"/>
                  <a:pt x="4417917" y="6097020"/>
                  <a:pt x="4409754" y="6104781"/>
                </a:cubicBezTo>
                <a:cubicBezTo>
                  <a:pt x="4400408" y="6116748"/>
                  <a:pt x="4386803" y="6129685"/>
                  <a:pt x="4377101" y="6135828"/>
                </a:cubicBezTo>
                <a:cubicBezTo>
                  <a:pt x="4371658" y="6141003"/>
                  <a:pt x="4368169" y="6142781"/>
                  <a:pt x="4363495" y="6148764"/>
                </a:cubicBezTo>
                <a:cubicBezTo>
                  <a:pt x="4358053" y="6153938"/>
                  <a:pt x="4351842" y="6158305"/>
                  <a:pt x="4345217" y="6167684"/>
                </a:cubicBezTo>
                <a:cubicBezTo>
                  <a:pt x="4340544" y="6173667"/>
                  <a:pt x="4330074" y="6179002"/>
                  <a:pt x="4325400" y="6184985"/>
                </a:cubicBezTo>
                <a:cubicBezTo>
                  <a:pt x="4324217" y="6189191"/>
                  <a:pt x="4318007" y="6193556"/>
                  <a:pt x="4315285" y="6196143"/>
                </a:cubicBezTo>
                <a:cubicBezTo>
                  <a:pt x="4309843" y="6201317"/>
                  <a:pt x="4311026" y="6197112"/>
                  <a:pt x="4307536" y="6198891"/>
                </a:cubicBezTo>
                <a:cubicBezTo>
                  <a:pt x="4304815" y="6201478"/>
                  <a:pt x="4299373" y="6206652"/>
                  <a:pt x="4293930" y="6211827"/>
                </a:cubicBezTo>
                <a:lnTo>
                  <a:pt x="4291017" y="6216894"/>
                </a:lnTo>
                <a:lnTo>
                  <a:pt x="4288284" y="6219188"/>
                </a:lnTo>
                <a:lnTo>
                  <a:pt x="4285087" y="6220235"/>
                </a:lnTo>
                <a:cubicBezTo>
                  <a:pt x="4284510" y="6219628"/>
                  <a:pt x="4284613" y="6218375"/>
                  <a:pt x="4284228" y="6217970"/>
                </a:cubicBezTo>
                <a:cubicBezTo>
                  <a:pt x="4278786" y="6223144"/>
                  <a:pt x="4273344" y="6228319"/>
                  <a:pt x="4267902" y="6233493"/>
                </a:cubicBezTo>
                <a:cubicBezTo>
                  <a:pt x="4272161" y="6232524"/>
                  <a:pt x="4266719" y="6237699"/>
                  <a:pt x="4263998" y="6240286"/>
                </a:cubicBezTo>
                <a:cubicBezTo>
                  <a:pt x="4257787" y="6244651"/>
                  <a:pt x="4259738" y="6241255"/>
                  <a:pt x="4258200" y="6239637"/>
                </a:cubicBezTo>
                <a:cubicBezTo>
                  <a:pt x="4244595" y="6252573"/>
                  <a:pt x="4229807" y="6269715"/>
                  <a:pt x="4213894" y="6280223"/>
                </a:cubicBezTo>
                <a:cubicBezTo>
                  <a:pt x="4210403" y="6282001"/>
                  <a:pt x="4207682" y="6284589"/>
                  <a:pt x="4205731" y="6287984"/>
                </a:cubicBezTo>
                <a:cubicBezTo>
                  <a:pt x="4204548" y="6292190"/>
                  <a:pt x="4199106" y="6297364"/>
                  <a:pt x="4195616" y="6299143"/>
                </a:cubicBezTo>
                <a:lnTo>
                  <a:pt x="4185931" y="6309081"/>
                </a:lnTo>
                <a:lnTo>
                  <a:pt x="4086691" y="6379730"/>
                </a:lnTo>
                <a:lnTo>
                  <a:pt x="3989859" y="6443151"/>
                </a:lnTo>
                <a:lnTo>
                  <a:pt x="3999217" y="6430425"/>
                </a:lnTo>
                <a:lnTo>
                  <a:pt x="3976411" y="6452109"/>
                </a:lnTo>
                <a:lnTo>
                  <a:pt x="3876295" y="6521863"/>
                </a:lnTo>
                <a:cubicBezTo>
                  <a:pt x="3865663" y="6529687"/>
                  <a:pt x="3852312" y="6535715"/>
                  <a:pt x="3838596" y="6541111"/>
                </a:cubicBezTo>
                <a:lnTo>
                  <a:pt x="3830960" y="6544071"/>
                </a:lnTo>
                <a:lnTo>
                  <a:pt x="3882854" y="6493311"/>
                </a:lnTo>
                <a:cubicBezTo>
                  <a:pt x="3905807" y="6468408"/>
                  <a:pt x="3928344" y="6448520"/>
                  <a:pt x="3953603" y="6426044"/>
                </a:cubicBezTo>
                <a:cubicBezTo>
                  <a:pt x="3975372" y="6405346"/>
                  <a:pt x="3995603" y="6383031"/>
                  <a:pt x="4019679" y="6364761"/>
                </a:cubicBezTo>
                <a:cubicBezTo>
                  <a:pt x="4023169" y="6362982"/>
                  <a:pt x="4025890" y="6360395"/>
                  <a:pt x="4027842" y="6356998"/>
                </a:cubicBezTo>
                <a:cubicBezTo>
                  <a:pt x="4047304" y="6333874"/>
                  <a:pt x="4070610" y="6314793"/>
                  <a:pt x="4091610" y="6293288"/>
                </a:cubicBezTo>
                <a:cubicBezTo>
                  <a:pt x="4105215" y="6280351"/>
                  <a:pt x="4122311" y="6265637"/>
                  <a:pt x="4134734" y="6256906"/>
                </a:cubicBezTo>
                <a:cubicBezTo>
                  <a:pt x="4149108" y="6244779"/>
                  <a:pt x="4163483" y="6232653"/>
                  <a:pt x="4173598" y="6221494"/>
                </a:cubicBezTo>
                <a:cubicBezTo>
                  <a:pt x="4182944" y="6209528"/>
                  <a:pt x="4197319" y="6197401"/>
                  <a:pt x="4206664" y="6185435"/>
                </a:cubicBezTo>
                <a:cubicBezTo>
                  <a:pt x="4231981" y="6152121"/>
                  <a:pt x="4262327" y="6118648"/>
                  <a:pt x="4294981" y="6087602"/>
                </a:cubicBezTo>
                <a:cubicBezTo>
                  <a:pt x="4314028" y="6069491"/>
                  <a:pt x="4330354" y="6053968"/>
                  <a:pt x="4349402" y="6035857"/>
                </a:cubicBezTo>
                <a:cubicBezTo>
                  <a:pt x="4352123" y="6033270"/>
                  <a:pt x="4358335" y="6028904"/>
                  <a:pt x="4359516" y="6024699"/>
                </a:cubicBezTo>
                <a:cubicBezTo>
                  <a:pt x="4360699" y="6020495"/>
                  <a:pt x="4353719" y="6024050"/>
                  <a:pt x="4350998" y="6026637"/>
                </a:cubicBezTo>
                <a:cubicBezTo>
                  <a:pt x="4339345" y="6036177"/>
                  <a:pt x="4329643" y="6042320"/>
                  <a:pt x="4317989" y="6051861"/>
                </a:cubicBezTo>
                <a:cubicBezTo>
                  <a:pt x="4303615" y="6063989"/>
                  <a:pt x="4290010" y="6076924"/>
                  <a:pt x="4274096" y="6087433"/>
                </a:cubicBezTo>
                <a:cubicBezTo>
                  <a:pt x="4278769" y="6081450"/>
                  <a:pt x="4277230" y="6079832"/>
                  <a:pt x="4282674" y="6074658"/>
                </a:cubicBezTo>
                <a:cubicBezTo>
                  <a:pt x="4293557" y="6064308"/>
                  <a:pt x="4299413" y="6054120"/>
                  <a:pt x="4306807" y="6045549"/>
                </a:cubicBezTo>
                <a:cubicBezTo>
                  <a:pt x="4309528" y="6042962"/>
                  <a:pt x="4310710" y="6038757"/>
                  <a:pt x="4309941" y="6037948"/>
                </a:cubicBezTo>
                <a:cubicBezTo>
                  <a:pt x="4305682" y="6038917"/>
                  <a:pt x="4303731" y="6042313"/>
                  <a:pt x="4301009" y="6044901"/>
                </a:cubicBezTo>
                <a:cubicBezTo>
                  <a:pt x="4298289" y="6047488"/>
                  <a:pt x="4295567" y="6050075"/>
                  <a:pt x="4290125" y="6055250"/>
                </a:cubicBezTo>
                <a:cubicBezTo>
                  <a:pt x="4274981" y="6066567"/>
                  <a:pt x="4264452" y="6082739"/>
                  <a:pt x="4247357" y="6097453"/>
                </a:cubicBezTo>
                <a:cubicBezTo>
                  <a:pt x="4239194" y="6105215"/>
                  <a:pt x="4228309" y="6115564"/>
                  <a:pt x="4220146" y="6123325"/>
                </a:cubicBezTo>
                <a:cubicBezTo>
                  <a:pt x="4212751" y="6131896"/>
                  <a:pt x="4205002" y="6134643"/>
                  <a:pt x="4194117" y="6144992"/>
                </a:cubicBezTo>
                <a:cubicBezTo>
                  <a:pt x="4168445" y="6172483"/>
                  <a:pt x="4138158" y="6195118"/>
                  <a:pt x="4111716" y="6221800"/>
                </a:cubicBezTo>
                <a:cubicBezTo>
                  <a:pt x="4108995" y="6224386"/>
                  <a:pt x="4106274" y="6226974"/>
                  <a:pt x="4102783" y="6228752"/>
                </a:cubicBezTo>
                <a:cubicBezTo>
                  <a:pt x="4099293" y="6230530"/>
                  <a:pt x="4096572" y="6233117"/>
                  <a:pt x="4096572" y="6233117"/>
                </a:cubicBezTo>
                <a:cubicBezTo>
                  <a:pt x="4087995" y="6245893"/>
                  <a:pt x="4076342" y="6255433"/>
                  <a:pt x="4066996" y="6267400"/>
                </a:cubicBezTo>
                <a:cubicBezTo>
                  <a:pt x="4054928" y="6281954"/>
                  <a:pt x="4042092" y="6295698"/>
                  <a:pt x="4027362" y="6302003"/>
                </a:cubicBezTo>
                <a:cubicBezTo>
                  <a:pt x="4024641" y="6304590"/>
                  <a:pt x="4024641" y="6304590"/>
                  <a:pt x="4021920" y="6307177"/>
                </a:cubicBezTo>
                <a:cubicBezTo>
                  <a:pt x="4011036" y="6317526"/>
                  <a:pt x="3999382" y="6327066"/>
                  <a:pt x="3991988" y="6335637"/>
                </a:cubicBezTo>
                <a:cubicBezTo>
                  <a:pt x="3978383" y="6348572"/>
                  <a:pt x="3967912" y="6353907"/>
                  <a:pt x="3957796" y="6365064"/>
                </a:cubicBezTo>
                <a:cubicBezTo>
                  <a:pt x="3944960" y="6378810"/>
                  <a:pt x="3929817" y="6390127"/>
                  <a:pt x="3914259" y="6406460"/>
                </a:cubicBezTo>
                <a:cubicBezTo>
                  <a:pt x="3901423" y="6420206"/>
                  <a:pt x="3888586" y="6433950"/>
                  <a:pt x="3875750" y="6447695"/>
                </a:cubicBezTo>
                <a:cubicBezTo>
                  <a:pt x="3858241" y="6467424"/>
                  <a:pt x="3837241" y="6488930"/>
                  <a:pt x="3816242" y="6510436"/>
                </a:cubicBezTo>
                <a:cubicBezTo>
                  <a:pt x="3799915" y="6525960"/>
                  <a:pt x="3788617" y="6541322"/>
                  <a:pt x="3768801" y="6558624"/>
                </a:cubicBezTo>
                <a:cubicBezTo>
                  <a:pt x="3773060" y="6557656"/>
                  <a:pt x="3776550" y="6555877"/>
                  <a:pt x="3784713" y="6548116"/>
                </a:cubicBezTo>
                <a:cubicBezTo>
                  <a:pt x="3787435" y="6545528"/>
                  <a:pt x="3792877" y="6540354"/>
                  <a:pt x="3798319" y="6535179"/>
                </a:cubicBezTo>
                <a:cubicBezTo>
                  <a:pt x="3816953" y="6522083"/>
                  <a:pt x="3836770" y="6504782"/>
                  <a:pt x="3853097" y="6489258"/>
                </a:cubicBezTo>
                <a:cubicBezTo>
                  <a:pt x="3866702" y="6476322"/>
                  <a:pt x="3883028" y="6460799"/>
                  <a:pt x="3896634" y="6447863"/>
                </a:cubicBezTo>
                <a:cubicBezTo>
                  <a:pt x="3910239" y="6434927"/>
                  <a:pt x="3923076" y="6421182"/>
                  <a:pt x="3933605" y="6405010"/>
                </a:cubicBezTo>
                <a:cubicBezTo>
                  <a:pt x="3935556" y="6401614"/>
                  <a:pt x="3940229" y="6395631"/>
                  <a:pt x="3945672" y="6390456"/>
                </a:cubicBezTo>
                <a:cubicBezTo>
                  <a:pt x="3963950" y="6371537"/>
                  <a:pt x="3983767" y="6354235"/>
                  <a:pt x="4001218" y="6345345"/>
                </a:cubicBezTo>
                <a:cubicBezTo>
                  <a:pt x="4010920" y="6339200"/>
                  <a:pt x="4016362" y="6334026"/>
                  <a:pt x="4023756" y="6325456"/>
                </a:cubicBezTo>
                <a:cubicBezTo>
                  <a:pt x="4033102" y="6313489"/>
                  <a:pt x="4041265" y="6305728"/>
                  <a:pt x="4053689" y="6296996"/>
                </a:cubicBezTo>
                <a:cubicBezTo>
                  <a:pt x="4059900" y="6292631"/>
                  <a:pt x="4065341" y="6287457"/>
                  <a:pt x="4070015" y="6281473"/>
                </a:cubicBezTo>
                <a:cubicBezTo>
                  <a:pt x="4076639" y="6272093"/>
                  <a:pt x="4091783" y="6260776"/>
                  <a:pt x="4100361" y="6247999"/>
                </a:cubicBezTo>
                <a:cubicBezTo>
                  <a:pt x="4102312" y="6244604"/>
                  <a:pt x="4113966" y="6235064"/>
                  <a:pt x="4120176" y="6230698"/>
                </a:cubicBezTo>
                <a:cubicBezTo>
                  <a:pt x="4138811" y="6217602"/>
                  <a:pt x="4152417" y="6204665"/>
                  <a:pt x="4168743" y="6189142"/>
                </a:cubicBezTo>
                <a:cubicBezTo>
                  <a:pt x="4176906" y="6181381"/>
                  <a:pt x="4187022" y="6170223"/>
                  <a:pt x="4196723" y="6164080"/>
                </a:cubicBezTo>
                <a:cubicBezTo>
                  <a:pt x="4200214" y="6162302"/>
                  <a:pt x="4202934" y="6159715"/>
                  <a:pt x="4204117" y="6155509"/>
                </a:cubicBezTo>
                <a:cubicBezTo>
                  <a:pt x="4204944" y="6145481"/>
                  <a:pt x="4210386" y="6140306"/>
                  <a:pt x="4228251" y="6126401"/>
                </a:cubicBezTo>
                <a:cubicBezTo>
                  <a:pt x="4231741" y="6124623"/>
                  <a:pt x="4237184" y="6119448"/>
                  <a:pt x="4241444" y="6118480"/>
                </a:cubicBezTo>
                <a:cubicBezTo>
                  <a:pt x="4237125" y="6130286"/>
                  <a:pt x="4224289" y="6144031"/>
                  <a:pt x="4207963" y="6159554"/>
                </a:cubicBezTo>
                <a:cubicBezTo>
                  <a:pt x="4158984" y="6206124"/>
                  <a:pt x="4107284" y="6255280"/>
                  <a:pt x="4058304" y="6301850"/>
                </a:cubicBezTo>
                <a:cubicBezTo>
                  <a:pt x="4041977" y="6317374"/>
                  <a:pt x="4030679" y="6332737"/>
                  <a:pt x="4013583" y="6347451"/>
                </a:cubicBezTo>
                <a:cubicBezTo>
                  <a:pt x="4010862" y="6350038"/>
                  <a:pt x="4009679" y="6354244"/>
                  <a:pt x="4006958" y="6356830"/>
                </a:cubicBezTo>
                <a:cubicBezTo>
                  <a:pt x="4003468" y="6358609"/>
                  <a:pt x="4005006" y="6360226"/>
                  <a:pt x="4005775" y="6361035"/>
                </a:cubicBezTo>
                <a:cubicBezTo>
                  <a:pt x="4005775" y="6361035"/>
                  <a:pt x="4006545" y="6361845"/>
                  <a:pt x="4009266" y="6359257"/>
                </a:cubicBezTo>
                <a:cubicBezTo>
                  <a:pt x="4014708" y="6354083"/>
                  <a:pt x="4016660" y="6350686"/>
                  <a:pt x="4020919" y="6349717"/>
                </a:cubicBezTo>
                <a:cubicBezTo>
                  <a:pt x="4018198" y="6352305"/>
                  <a:pt x="4018967" y="6353113"/>
                  <a:pt x="4018967" y="6353113"/>
                </a:cubicBezTo>
                <a:cubicBezTo>
                  <a:pt x="3977382" y="6391113"/>
                  <a:pt x="3940825" y="6428952"/>
                  <a:pt x="3897701" y="6465333"/>
                </a:cubicBezTo>
                <a:cubicBezTo>
                  <a:pt x="3883326" y="6477460"/>
                  <a:pt x="3869721" y="6490395"/>
                  <a:pt x="3856885" y="6504141"/>
                </a:cubicBezTo>
                <a:cubicBezTo>
                  <a:pt x="3844048" y="6517886"/>
                  <a:pt x="3827366" y="6527586"/>
                  <a:pt x="3816068" y="6542949"/>
                </a:cubicBezTo>
                <a:cubicBezTo>
                  <a:pt x="3813347" y="6545537"/>
                  <a:pt x="3810626" y="6548123"/>
                  <a:pt x="3810626" y="6548123"/>
                </a:cubicBezTo>
                <a:lnTo>
                  <a:pt x="3799778" y="6556158"/>
                </a:lnTo>
                <a:lnTo>
                  <a:pt x="3798710" y="6556572"/>
                </a:lnTo>
                <a:cubicBezTo>
                  <a:pt x="3779581" y="6564253"/>
                  <a:pt x="3760449" y="6571933"/>
                  <a:pt x="3754909" y="6544836"/>
                </a:cubicBezTo>
                <a:cubicBezTo>
                  <a:pt x="3750146" y="6530750"/>
                  <a:pt x="3736065" y="6535516"/>
                  <a:pt x="3727034" y="6537366"/>
                </a:cubicBezTo>
                <a:cubicBezTo>
                  <a:pt x="3671781" y="6552445"/>
                  <a:pt x="3651091" y="6534091"/>
                  <a:pt x="3653021" y="6479113"/>
                </a:cubicBezTo>
                <a:cubicBezTo>
                  <a:pt x="3654088" y="6475130"/>
                  <a:pt x="3652238" y="6466097"/>
                  <a:pt x="3648257" y="6465030"/>
                </a:cubicBezTo>
                <a:cubicBezTo>
                  <a:pt x="3585122" y="6413961"/>
                  <a:pt x="3638815" y="6372851"/>
                  <a:pt x="3659587" y="6327188"/>
                </a:cubicBezTo>
                <a:lnTo>
                  <a:pt x="3677933" y="6306491"/>
                </a:lnTo>
                <a:cubicBezTo>
                  <a:pt x="3718902" y="6249164"/>
                  <a:pt x="3709378" y="6220999"/>
                  <a:pt x="3645667" y="6203927"/>
                </a:cubicBezTo>
                <a:cubicBezTo>
                  <a:pt x="3641686" y="6202861"/>
                  <a:pt x="3637703" y="6201794"/>
                  <a:pt x="3636635" y="6205777"/>
                </a:cubicBezTo>
                <a:cubicBezTo>
                  <a:pt x="3606833" y="6253288"/>
                  <a:pt x="3533311" y="6225051"/>
                  <a:pt x="3505359" y="6281596"/>
                </a:cubicBezTo>
                <a:cubicBezTo>
                  <a:pt x="3486721" y="6319290"/>
                  <a:pt x="3456427" y="6336786"/>
                  <a:pt x="3410491" y="6333016"/>
                </a:cubicBezTo>
                <a:cubicBezTo>
                  <a:pt x="3450804" y="6373701"/>
                  <a:pt x="3450228" y="6407699"/>
                  <a:pt x="3415378" y="6458126"/>
                </a:cubicBezTo>
                <a:cubicBezTo>
                  <a:pt x="3409262" y="6465026"/>
                  <a:pt x="3402080" y="6475909"/>
                  <a:pt x="3391201" y="6468724"/>
                </a:cubicBezTo>
                <a:cubicBezTo>
                  <a:pt x="3380320" y="6461539"/>
                  <a:pt x="3387505" y="6450657"/>
                  <a:pt x="3393622" y="6443759"/>
                </a:cubicBezTo>
                <a:cubicBezTo>
                  <a:pt x="3400806" y="6432875"/>
                  <a:pt x="3407988" y="6421994"/>
                  <a:pt x="3404296" y="6403928"/>
                </a:cubicBezTo>
                <a:cubicBezTo>
                  <a:pt x="3384384" y="6398593"/>
                  <a:pt x="3376133" y="6413457"/>
                  <a:pt x="3372932" y="6425406"/>
                </a:cubicBezTo>
                <a:cubicBezTo>
                  <a:pt x="3361190" y="6469223"/>
                  <a:pt x="3333524" y="6508767"/>
                  <a:pt x="3313822" y="6550446"/>
                </a:cubicBezTo>
                <a:cubicBezTo>
                  <a:pt x="3288002" y="6599023"/>
                  <a:pt x="3254503" y="6628469"/>
                  <a:pt x="3196625" y="6621497"/>
                </a:cubicBezTo>
                <a:cubicBezTo>
                  <a:pt x="3183610" y="6622281"/>
                  <a:pt x="3171664" y="6619080"/>
                  <a:pt x="3163414" y="6633945"/>
                </a:cubicBezTo>
                <a:cubicBezTo>
                  <a:pt x="3141862" y="6666591"/>
                  <a:pt x="3107872" y="6666020"/>
                  <a:pt x="3074950" y="6661469"/>
                </a:cubicBezTo>
                <a:cubicBezTo>
                  <a:pt x="3055040" y="6656134"/>
                  <a:pt x="3017725" y="6556485"/>
                  <a:pt x="3028111" y="6533655"/>
                </a:cubicBezTo>
                <a:lnTo>
                  <a:pt x="3176626" y="6266084"/>
                </a:lnTo>
                <a:cubicBezTo>
                  <a:pt x="3190992" y="6244320"/>
                  <a:pt x="3211188" y="6232656"/>
                  <a:pt x="3232947" y="6247022"/>
                </a:cubicBezTo>
                <a:cubicBezTo>
                  <a:pt x="3258687" y="6262458"/>
                  <a:pt x="3240336" y="6283155"/>
                  <a:pt x="3231020" y="6302003"/>
                </a:cubicBezTo>
                <a:cubicBezTo>
                  <a:pt x="3226749" y="6317936"/>
                  <a:pt x="3210533" y="6330667"/>
                  <a:pt x="3208112" y="6355631"/>
                </a:cubicBezTo>
                <a:cubicBezTo>
                  <a:pt x="3287832" y="6312956"/>
                  <a:pt x="3329867" y="6251648"/>
                  <a:pt x="3371121" y="6177323"/>
                </a:cubicBezTo>
                <a:cubicBezTo>
                  <a:pt x="3327033" y="6182585"/>
                  <a:pt x="3315581" y="6209398"/>
                  <a:pt x="3296165" y="6234079"/>
                </a:cubicBezTo>
                <a:cubicBezTo>
                  <a:pt x="3288979" y="6244960"/>
                  <a:pt x="3278884" y="6250794"/>
                  <a:pt x="3264021" y="6242542"/>
                </a:cubicBezTo>
                <a:cubicBezTo>
                  <a:pt x="3249162" y="6234291"/>
                  <a:pt x="3239350" y="6223125"/>
                  <a:pt x="3239636" y="6206127"/>
                </a:cubicBezTo>
                <a:cubicBezTo>
                  <a:pt x="3240991" y="6185143"/>
                  <a:pt x="3252938" y="6188344"/>
                  <a:pt x="3264883" y="6191545"/>
                </a:cubicBezTo>
                <a:cubicBezTo>
                  <a:pt x="3290910" y="6189982"/>
                  <a:pt x="3294112" y="6178033"/>
                  <a:pt x="3290416" y="6159968"/>
                </a:cubicBezTo>
                <a:cubicBezTo>
                  <a:pt x="3275062" y="6121701"/>
                  <a:pt x="3294478" y="6097021"/>
                  <a:pt x="3310981" y="6067291"/>
                </a:cubicBezTo>
                <a:cubicBezTo>
                  <a:pt x="3320299" y="6048441"/>
                  <a:pt x="3329332" y="6046591"/>
                  <a:pt x="3347105" y="6059893"/>
                </a:cubicBezTo>
                <a:cubicBezTo>
                  <a:pt x="3364880" y="6073193"/>
                  <a:pt x="3372351" y="6045313"/>
                  <a:pt x="3372351" y="6045313"/>
                </a:cubicBezTo>
                <a:cubicBezTo>
                  <a:pt x="3329903" y="6012596"/>
                  <a:pt x="3362618" y="5970133"/>
                  <a:pt x="3354162" y="5937985"/>
                </a:cubicBezTo>
                <a:cubicBezTo>
                  <a:pt x="3351248" y="5932934"/>
                  <a:pt x="3351248" y="5932934"/>
                  <a:pt x="3347268" y="5931868"/>
                </a:cubicBezTo>
                <a:cubicBezTo>
                  <a:pt x="3320174" y="5937414"/>
                  <a:pt x="3339797" y="5959749"/>
                  <a:pt x="3331543" y="5974614"/>
                </a:cubicBezTo>
                <a:cubicBezTo>
                  <a:pt x="3327275" y="5990546"/>
                  <a:pt x="3317178" y="5996377"/>
                  <a:pt x="3305232" y="5993176"/>
                </a:cubicBezTo>
                <a:cubicBezTo>
                  <a:pt x="3293285" y="5989975"/>
                  <a:pt x="3291437" y="5980943"/>
                  <a:pt x="3294640" y="5968994"/>
                </a:cubicBezTo>
                <a:cubicBezTo>
                  <a:pt x="3299484" y="5919065"/>
                  <a:pt x="3331134" y="5880585"/>
                  <a:pt x="3351123" y="5821908"/>
                </a:cubicBezTo>
                <a:cubicBezTo>
                  <a:pt x="3303547" y="5856119"/>
                  <a:pt x="3267137" y="5880515"/>
                  <a:pt x="3224115" y="5881793"/>
                </a:cubicBezTo>
                <a:cubicBezTo>
                  <a:pt x="3215084" y="5883643"/>
                  <a:pt x="3207900" y="5894525"/>
                  <a:pt x="3209747" y="5903557"/>
                </a:cubicBezTo>
                <a:cubicBezTo>
                  <a:pt x="3208887" y="5954554"/>
                  <a:pt x="3166646" y="5968852"/>
                  <a:pt x="3138197" y="5995377"/>
                </a:cubicBezTo>
                <a:cubicBezTo>
                  <a:pt x="3083150" y="6057471"/>
                  <a:pt x="2998463" y="6039047"/>
                  <a:pt x="2934672" y="6085989"/>
                </a:cubicBezTo>
                <a:cubicBezTo>
                  <a:pt x="2912341" y="6105620"/>
                  <a:pt x="2886600" y="6090184"/>
                  <a:pt x="2879212" y="6054053"/>
                </a:cubicBezTo>
                <a:cubicBezTo>
                  <a:pt x="2868125" y="5999856"/>
                  <a:pt x="2838981" y="5949355"/>
                  <a:pt x="2875964" y="5890963"/>
                </a:cubicBezTo>
                <a:cubicBezTo>
                  <a:pt x="2886349" y="5868130"/>
                  <a:pt x="2868862" y="5837832"/>
                  <a:pt x="2858273" y="5813647"/>
                </a:cubicBezTo>
                <a:cubicBezTo>
                  <a:pt x="2838937" y="5774315"/>
                  <a:pt x="2842425" y="5745368"/>
                  <a:pt x="2875921" y="5715921"/>
                </a:cubicBezTo>
                <a:cubicBezTo>
                  <a:pt x="2894271" y="5695225"/>
                  <a:pt x="2922718" y="5668695"/>
                  <a:pt x="2904163" y="5642380"/>
                </a:cubicBezTo>
                <a:cubicBezTo>
                  <a:pt x="2878712" y="5609945"/>
                  <a:pt x="2845502" y="5622393"/>
                  <a:pt x="2815206" y="5639887"/>
                </a:cubicBezTo>
                <a:cubicBezTo>
                  <a:pt x="2741603" y="5675664"/>
                  <a:pt x="2668002" y="5711438"/>
                  <a:pt x="2590704" y="5729147"/>
                </a:cubicBezTo>
                <a:cubicBezTo>
                  <a:pt x="2563609" y="5734694"/>
                  <a:pt x="2547681" y="5730425"/>
                  <a:pt x="2547190" y="5700411"/>
                </a:cubicBezTo>
                <a:cubicBezTo>
                  <a:pt x="2550391" y="5688463"/>
                  <a:pt x="2548542" y="5679428"/>
                  <a:pt x="2537666" y="5672247"/>
                </a:cubicBezTo>
                <a:lnTo>
                  <a:pt x="2518989" y="5648886"/>
                </a:lnTo>
                <a:lnTo>
                  <a:pt x="2652347" y="5560978"/>
                </a:lnTo>
                <a:cubicBezTo>
                  <a:pt x="2667346" y="5549613"/>
                  <a:pt x="2683705" y="5540308"/>
                  <a:pt x="2698026" y="5527912"/>
                </a:cubicBezTo>
                <a:lnTo>
                  <a:pt x="2730638" y="5506414"/>
                </a:lnTo>
                <a:lnTo>
                  <a:pt x="2762536" y="5501975"/>
                </a:lnTo>
                <a:cubicBezTo>
                  <a:pt x="2779531" y="5502259"/>
                  <a:pt x="2790698" y="5492444"/>
                  <a:pt x="2796034" y="5472529"/>
                </a:cubicBezTo>
                <a:cubicBezTo>
                  <a:pt x="2809620" y="5437750"/>
                  <a:pt x="2844677" y="5434334"/>
                  <a:pt x="2871197" y="5462786"/>
                </a:cubicBezTo>
                <a:cubicBezTo>
                  <a:pt x="2882075" y="5469970"/>
                  <a:pt x="2891888" y="5481136"/>
                  <a:pt x="2903052" y="5471322"/>
                </a:cubicBezTo>
                <a:cubicBezTo>
                  <a:pt x="2918200" y="5462574"/>
                  <a:pt x="2912369" y="5452473"/>
                  <a:pt x="2906541" y="5442374"/>
                </a:cubicBezTo>
                <a:cubicBezTo>
                  <a:pt x="2890901" y="5421107"/>
                  <a:pt x="2898083" y="5410226"/>
                  <a:pt x="2920128" y="5407592"/>
                </a:cubicBezTo>
                <a:cubicBezTo>
                  <a:pt x="2957782" y="5398472"/>
                  <a:pt x="2942557" y="5389590"/>
                  <a:pt x="2930583" y="5379779"/>
                </a:cubicBezTo>
                <a:lnTo>
                  <a:pt x="2925565" y="5373990"/>
                </a:lnTo>
                <a:lnTo>
                  <a:pt x="2947334" y="5359284"/>
                </a:lnTo>
                <a:lnTo>
                  <a:pt x="2965443" y="5351966"/>
                </a:lnTo>
                <a:cubicBezTo>
                  <a:pt x="2979425" y="5345574"/>
                  <a:pt x="2992314" y="5337288"/>
                  <a:pt x="3002556" y="5322956"/>
                </a:cubicBezTo>
                <a:lnTo>
                  <a:pt x="3002563" y="5322732"/>
                </a:lnTo>
                <a:lnTo>
                  <a:pt x="3018981" y="5311909"/>
                </a:lnTo>
                <a:cubicBezTo>
                  <a:pt x="3040931" y="5297439"/>
                  <a:pt x="3059747" y="5285037"/>
                  <a:pt x="3081019" y="5269537"/>
                </a:cubicBezTo>
                <a:cubicBezTo>
                  <a:pt x="3102290" y="5254037"/>
                  <a:pt x="3124241" y="5239567"/>
                  <a:pt x="3146192" y="5225097"/>
                </a:cubicBezTo>
                <a:cubicBezTo>
                  <a:pt x="3146192" y="5225097"/>
                  <a:pt x="3149328" y="5223031"/>
                  <a:pt x="3152464" y="5220963"/>
                </a:cubicBezTo>
                <a:cubicBezTo>
                  <a:pt x="3158736" y="5216829"/>
                  <a:pt x="3168823" y="5211658"/>
                  <a:pt x="3170600" y="5207530"/>
                </a:cubicBezTo>
                <a:cubicBezTo>
                  <a:pt x="3183143" y="5199262"/>
                  <a:pt x="3194328" y="5188933"/>
                  <a:pt x="3206872" y="5180665"/>
                </a:cubicBezTo>
                <a:cubicBezTo>
                  <a:pt x="3213144" y="5176530"/>
                  <a:pt x="3216280" y="5174464"/>
                  <a:pt x="3221872" y="5169298"/>
                </a:cubicBezTo>
                <a:cubicBezTo>
                  <a:pt x="3227464" y="5164134"/>
                  <a:pt x="3234416" y="5161029"/>
                  <a:pt x="3243823" y="5154830"/>
                </a:cubicBezTo>
                <a:cubicBezTo>
                  <a:pt x="3250095" y="5150694"/>
                  <a:pt x="3255008" y="5144500"/>
                  <a:pt x="3264416" y="5138299"/>
                </a:cubicBezTo>
                <a:cubicBezTo>
                  <a:pt x="3267552" y="5136231"/>
                  <a:pt x="3271366" y="5135194"/>
                  <a:pt x="3278317" y="5132090"/>
                </a:cubicBezTo>
                <a:cubicBezTo>
                  <a:pt x="3284589" y="5127957"/>
                  <a:pt x="3279416" y="5126932"/>
                  <a:pt x="3282552" y="5124865"/>
                </a:cubicBezTo>
                <a:cubicBezTo>
                  <a:pt x="3285687" y="5122798"/>
                  <a:pt x="3285687" y="5122798"/>
                  <a:pt x="3288823" y="5120731"/>
                </a:cubicBezTo>
                <a:cubicBezTo>
                  <a:pt x="3304503" y="5110396"/>
                  <a:pt x="3322638" y="5096963"/>
                  <a:pt x="3337639" y="5085596"/>
                </a:cubicBezTo>
                <a:cubicBezTo>
                  <a:pt x="3350182" y="5077329"/>
                  <a:pt x="3362046" y="5068029"/>
                  <a:pt x="3373910" y="5058731"/>
                </a:cubicBezTo>
                <a:cubicBezTo>
                  <a:pt x="3392047" y="5045298"/>
                  <a:pt x="3392047" y="5045298"/>
                  <a:pt x="3411540" y="5033926"/>
                </a:cubicBezTo>
                <a:cubicBezTo>
                  <a:pt x="3418491" y="5030822"/>
                  <a:pt x="3425442" y="5027717"/>
                  <a:pt x="3422726" y="5023597"/>
                </a:cubicBezTo>
                <a:cubicBezTo>
                  <a:pt x="3421367" y="5021536"/>
                  <a:pt x="3430096" y="5014304"/>
                  <a:pt x="3437047" y="5011200"/>
                </a:cubicBezTo>
                <a:cubicBezTo>
                  <a:pt x="3451627" y="5006023"/>
                  <a:pt x="3459676" y="4997762"/>
                  <a:pt x="3472220" y="4989493"/>
                </a:cubicBezTo>
                <a:cubicBezTo>
                  <a:pt x="3479170" y="4986389"/>
                  <a:pt x="3488998" y="4973999"/>
                  <a:pt x="3484504" y="4974006"/>
                </a:cubicBezTo>
                <a:cubicBezTo>
                  <a:pt x="3481107" y="4968854"/>
                  <a:pt x="3482206" y="4963696"/>
                  <a:pt x="3491613" y="4957495"/>
                </a:cubicBezTo>
                <a:cubicBezTo>
                  <a:pt x="3504157" y="4949226"/>
                  <a:pt x="3512206" y="4940965"/>
                  <a:pt x="3524750" y="4932696"/>
                </a:cubicBezTo>
                <a:cubicBezTo>
                  <a:pt x="3537294" y="4924428"/>
                  <a:pt x="3550516" y="4917190"/>
                  <a:pt x="3565516" y="4905824"/>
                </a:cubicBezTo>
                <a:cubicBezTo>
                  <a:pt x="3577379" y="4896525"/>
                  <a:pt x="3589923" y="4888256"/>
                  <a:pt x="3603145" y="4881019"/>
                </a:cubicBezTo>
                <a:cubicBezTo>
                  <a:pt x="3613232" y="4875847"/>
                  <a:pt x="3614331" y="4870689"/>
                  <a:pt x="3616109" y="4866562"/>
                </a:cubicBezTo>
                <a:cubicBezTo>
                  <a:pt x="3619794" y="4861916"/>
                  <a:pt x="3620512" y="4859595"/>
                  <a:pt x="3618742" y="4859468"/>
                </a:cubicBezTo>
                <a:cubicBezTo>
                  <a:pt x="3616972" y="4859342"/>
                  <a:pt x="3612712" y="4861410"/>
                  <a:pt x="3606441" y="4865545"/>
                </a:cubicBezTo>
                <a:cubicBezTo>
                  <a:pt x="3603305" y="4867611"/>
                  <a:pt x="3597033" y="4871746"/>
                  <a:pt x="3590762" y="4875880"/>
                </a:cubicBezTo>
                <a:cubicBezTo>
                  <a:pt x="3583811" y="4878983"/>
                  <a:pt x="3574403" y="4885185"/>
                  <a:pt x="3573045" y="4883125"/>
                </a:cubicBezTo>
                <a:cubicBezTo>
                  <a:pt x="3569649" y="4877973"/>
                  <a:pt x="3560241" y="4884174"/>
                  <a:pt x="3550834" y="4890376"/>
                </a:cubicBezTo>
                <a:cubicBezTo>
                  <a:pt x="3538291" y="4898644"/>
                  <a:pt x="3528883" y="4904845"/>
                  <a:pt x="3520574" y="4905889"/>
                </a:cubicBezTo>
                <a:cubicBezTo>
                  <a:pt x="3512944" y="4907962"/>
                  <a:pt x="3500400" y="4916231"/>
                  <a:pt x="3492351" y="4924494"/>
                </a:cubicBezTo>
                <a:cubicBezTo>
                  <a:pt x="3481846" y="4935852"/>
                  <a:pt x="3464807" y="4944128"/>
                  <a:pt x="3449128" y="4954462"/>
                </a:cubicBezTo>
                <a:cubicBezTo>
                  <a:pt x="3445993" y="4956531"/>
                  <a:pt x="3445314" y="4955500"/>
                  <a:pt x="3442178" y="4957566"/>
                </a:cubicBezTo>
                <a:cubicBezTo>
                  <a:pt x="3437683" y="4957573"/>
                  <a:pt x="3440140" y="4954475"/>
                  <a:pt x="3443276" y="4952409"/>
                </a:cubicBezTo>
                <a:cubicBezTo>
                  <a:pt x="3452684" y="4946207"/>
                  <a:pt x="3458955" y="4942072"/>
                  <a:pt x="3460733" y="4937945"/>
                </a:cubicBezTo>
                <a:cubicBezTo>
                  <a:pt x="3468103" y="4928652"/>
                  <a:pt x="3463609" y="4928659"/>
                  <a:pt x="3462250" y="4926599"/>
                </a:cubicBezTo>
                <a:cubicBezTo>
                  <a:pt x="3452843" y="4932800"/>
                  <a:pt x="3442756" y="4937972"/>
                  <a:pt x="3430212" y="4946240"/>
                </a:cubicBezTo>
                <a:cubicBezTo>
                  <a:pt x="3435805" y="4941076"/>
                  <a:pt x="3438941" y="4939008"/>
                  <a:pt x="3442077" y="4936941"/>
                </a:cubicBezTo>
                <a:cubicBezTo>
                  <a:pt x="3451484" y="4930739"/>
                  <a:pt x="3460213" y="4923508"/>
                  <a:pt x="3470300" y="4918336"/>
                </a:cubicBezTo>
                <a:cubicBezTo>
                  <a:pt x="3483522" y="4911099"/>
                  <a:pt x="3484621" y="4905941"/>
                  <a:pt x="3496485" y="4896643"/>
                </a:cubicBezTo>
                <a:cubicBezTo>
                  <a:pt x="3508349" y="4887343"/>
                  <a:pt x="3507671" y="4886313"/>
                  <a:pt x="3498682" y="4886325"/>
                </a:cubicBezTo>
                <a:cubicBezTo>
                  <a:pt x="3493508" y="4885302"/>
                  <a:pt x="3486557" y="4888407"/>
                  <a:pt x="3480965" y="4893570"/>
                </a:cubicBezTo>
                <a:cubicBezTo>
                  <a:pt x="3472916" y="4901832"/>
                  <a:pt x="3462829" y="4907004"/>
                  <a:pt x="3456557" y="4911138"/>
                </a:cubicBezTo>
                <a:cubicBezTo>
                  <a:pt x="3438421" y="4924571"/>
                  <a:pt x="3421384" y="4932846"/>
                  <a:pt x="3404606" y="4948339"/>
                </a:cubicBezTo>
                <a:cubicBezTo>
                  <a:pt x="3404606" y="4948339"/>
                  <a:pt x="3401470" y="4950406"/>
                  <a:pt x="3397655" y="4951443"/>
                </a:cubicBezTo>
                <a:cubicBezTo>
                  <a:pt x="3380617" y="4959718"/>
                  <a:pt x="3368074" y="4967986"/>
                  <a:pt x="3352395" y="4978322"/>
                </a:cubicBezTo>
                <a:cubicBezTo>
                  <a:pt x="3329765" y="4991761"/>
                  <a:pt x="3306456" y="5004171"/>
                  <a:pt x="3285184" y="5019671"/>
                </a:cubicBezTo>
                <a:cubicBezTo>
                  <a:pt x="3285184" y="5019671"/>
                  <a:pt x="3282048" y="5021738"/>
                  <a:pt x="3282048" y="5021738"/>
                </a:cubicBezTo>
                <a:cubicBezTo>
                  <a:pt x="3281369" y="5020707"/>
                  <a:pt x="3281369" y="5020707"/>
                  <a:pt x="3281369" y="5020707"/>
                </a:cubicBezTo>
                <a:cubicBezTo>
                  <a:pt x="3280690" y="5019678"/>
                  <a:pt x="3280010" y="5018647"/>
                  <a:pt x="3283147" y="5016580"/>
                </a:cubicBezTo>
                <a:cubicBezTo>
                  <a:pt x="3286282" y="5014513"/>
                  <a:pt x="3289418" y="5012445"/>
                  <a:pt x="3292554" y="5010379"/>
                </a:cubicBezTo>
                <a:cubicBezTo>
                  <a:pt x="3311369" y="4997976"/>
                  <a:pt x="3330184" y="4985573"/>
                  <a:pt x="3348999" y="4973170"/>
                </a:cubicBezTo>
                <a:cubicBezTo>
                  <a:pt x="3352135" y="4971103"/>
                  <a:pt x="3358407" y="4966969"/>
                  <a:pt x="3357049" y="4964909"/>
                </a:cubicBezTo>
                <a:cubicBezTo>
                  <a:pt x="3351196" y="4962854"/>
                  <a:pt x="3363740" y="4954586"/>
                  <a:pt x="3370011" y="4950451"/>
                </a:cubicBezTo>
                <a:cubicBezTo>
                  <a:pt x="3382554" y="4942184"/>
                  <a:pt x="3395098" y="4933915"/>
                  <a:pt x="3407641" y="4925647"/>
                </a:cubicBezTo>
                <a:cubicBezTo>
                  <a:pt x="3417048" y="4919445"/>
                  <a:pt x="3425778" y="4912214"/>
                  <a:pt x="3434505" y="4904982"/>
                </a:cubicBezTo>
                <a:cubicBezTo>
                  <a:pt x="3430011" y="4904988"/>
                  <a:pt x="3423061" y="4908092"/>
                  <a:pt x="3416789" y="4912227"/>
                </a:cubicBezTo>
                <a:cubicBezTo>
                  <a:pt x="3391702" y="4928764"/>
                  <a:pt x="3367973" y="4947360"/>
                  <a:pt x="3340849" y="4960807"/>
                </a:cubicBezTo>
                <a:cubicBezTo>
                  <a:pt x="3300083" y="4987680"/>
                  <a:pt x="3259317" y="5014551"/>
                  <a:pt x="3221687" y="5039357"/>
                </a:cubicBezTo>
                <a:cubicBezTo>
                  <a:pt x="3215416" y="5043492"/>
                  <a:pt x="3214317" y="5048649"/>
                  <a:pt x="3206687" y="5050722"/>
                </a:cubicBezTo>
                <a:cubicBezTo>
                  <a:pt x="3195242" y="5053833"/>
                  <a:pt x="3184057" y="5064163"/>
                  <a:pt x="3174649" y="5070363"/>
                </a:cubicBezTo>
                <a:cubicBezTo>
                  <a:pt x="3165241" y="5076565"/>
                  <a:pt x="3152019" y="5083803"/>
                  <a:pt x="3143970" y="5092065"/>
                </a:cubicBezTo>
                <a:cubicBezTo>
                  <a:pt x="3138378" y="5097229"/>
                  <a:pt x="3128290" y="5102400"/>
                  <a:pt x="3122019" y="5106534"/>
                </a:cubicBezTo>
                <a:cubicBezTo>
                  <a:pt x="3104982" y="5114809"/>
                  <a:pt x="3085488" y="5126181"/>
                  <a:pt x="3066672" y="5138585"/>
                </a:cubicBezTo>
                <a:cubicBezTo>
                  <a:pt x="3060400" y="5142718"/>
                  <a:pt x="3058623" y="5146846"/>
                  <a:pt x="3055487" y="5148914"/>
                </a:cubicBezTo>
                <a:cubicBezTo>
                  <a:pt x="3048536" y="5152017"/>
                  <a:pt x="3041586" y="5155121"/>
                  <a:pt x="3035313" y="5159255"/>
                </a:cubicBezTo>
                <a:cubicBezTo>
                  <a:pt x="2997684" y="5184060"/>
                  <a:pt x="2963189" y="5206799"/>
                  <a:pt x="2925559" y="5231604"/>
                </a:cubicBezTo>
                <a:lnTo>
                  <a:pt x="2831020" y="5292621"/>
                </a:lnTo>
                <a:lnTo>
                  <a:pt x="2825967" y="5295116"/>
                </a:lnTo>
                <a:cubicBezTo>
                  <a:pt x="2777484" y="5320102"/>
                  <a:pt x="2726308" y="5347834"/>
                  <a:pt x="2687824" y="5366693"/>
                </a:cubicBezTo>
                <a:cubicBezTo>
                  <a:pt x="2628012" y="5414701"/>
                  <a:pt x="2545954" y="5418327"/>
                  <a:pt x="2486143" y="5466334"/>
                </a:cubicBezTo>
                <a:cubicBezTo>
                  <a:pt x="2476045" y="5472169"/>
                  <a:pt x="2460117" y="5467901"/>
                  <a:pt x="2448170" y="5464700"/>
                </a:cubicBezTo>
                <a:cubicBezTo>
                  <a:pt x="2427195" y="5463348"/>
                  <a:pt x="2400389" y="5451896"/>
                  <a:pt x="2406710" y="5492012"/>
                </a:cubicBezTo>
                <a:cubicBezTo>
                  <a:pt x="2407490" y="5505028"/>
                  <a:pt x="2393410" y="5509792"/>
                  <a:pt x="2384380" y="5511641"/>
                </a:cubicBezTo>
                <a:cubicBezTo>
                  <a:pt x="2299405" y="5510218"/>
                  <a:pt x="2247272" y="5577360"/>
                  <a:pt x="2176871" y="5601185"/>
                </a:cubicBezTo>
                <a:cubicBezTo>
                  <a:pt x="2077243" y="5638525"/>
                  <a:pt x="1997727" y="5728212"/>
                  <a:pt x="1883527" y="5740302"/>
                </a:cubicBezTo>
                <a:cubicBezTo>
                  <a:pt x="1866531" y="5740017"/>
                  <a:pt x="1851383" y="5748763"/>
                  <a:pt x="1832256" y="5756447"/>
                </a:cubicBezTo>
                <a:cubicBezTo>
                  <a:pt x="1820596" y="5736248"/>
                  <a:pt x="1825932" y="5716331"/>
                  <a:pt x="1810292" y="5695064"/>
                </a:cubicBezTo>
                <a:cubicBezTo>
                  <a:pt x="1780857" y="5661564"/>
                  <a:pt x="1788902" y="5599686"/>
                  <a:pt x="1827450" y="5567323"/>
                </a:cubicBezTo>
                <a:cubicBezTo>
                  <a:pt x="1858811" y="5545843"/>
                  <a:pt x="1899985" y="5535532"/>
                  <a:pt x="1911725" y="5491718"/>
                </a:cubicBezTo>
                <a:cubicBezTo>
                  <a:pt x="1915995" y="5475785"/>
                  <a:pt x="1935904" y="5481120"/>
                  <a:pt x="1948916" y="5480340"/>
                </a:cubicBezTo>
                <a:cubicBezTo>
                  <a:pt x="1985820" y="5485959"/>
                  <a:pt x="2016114" y="5468462"/>
                  <a:pt x="2046409" y="5450965"/>
                </a:cubicBezTo>
                <a:cubicBezTo>
                  <a:pt x="2071655" y="5436384"/>
                  <a:pt x="2082823" y="5426570"/>
                  <a:pt x="2064266" y="5400254"/>
                </a:cubicBezTo>
                <a:cubicBezTo>
                  <a:pt x="2058437" y="5390153"/>
                  <a:pt x="2057655" y="5377137"/>
                  <a:pt x="2067755" y="5371304"/>
                </a:cubicBezTo>
                <a:cubicBezTo>
                  <a:pt x="2083970" y="5358572"/>
                  <a:pt x="2092712" y="5373724"/>
                  <a:pt x="2098544" y="5383823"/>
                </a:cubicBezTo>
                <a:cubicBezTo>
                  <a:pt x="2123996" y="5416258"/>
                  <a:pt x="2144192" y="5404595"/>
                  <a:pt x="2163609" y="5379911"/>
                </a:cubicBezTo>
                <a:cubicBezTo>
                  <a:pt x="2218656" y="5317820"/>
                  <a:pt x="2276618" y="5260781"/>
                  <a:pt x="2347305" y="5219956"/>
                </a:cubicBezTo>
                <a:cubicBezTo>
                  <a:pt x="2378668" y="5198475"/>
                  <a:pt x="2367583" y="5144278"/>
                  <a:pt x="2419635" y="5141150"/>
                </a:cubicBezTo>
                <a:cubicBezTo>
                  <a:pt x="2423616" y="5142216"/>
                  <a:pt x="2419922" y="5124151"/>
                  <a:pt x="2417009" y="5119100"/>
                </a:cubicBezTo>
                <a:cubicBezTo>
                  <a:pt x="2405350" y="5098901"/>
                  <a:pt x="2389423" y="5094632"/>
                  <a:pt x="2371360" y="5098329"/>
                </a:cubicBezTo>
                <a:cubicBezTo>
                  <a:pt x="2358348" y="5099112"/>
                  <a:pt x="2336304" y="5101745"/>
                  <a:pt x="2343978" y="5120877"/>
                </a:cubicBezTo>
                <a:cubicBezTo>
                  <a:pt x="2348455" y="5151960"/>
                  <a:pt x="2326410" y="5154589"/>
                  <a:pt x="2306213" y="5166254"/>
                </a:cubicBezTo>
                <a:cubicBezTo>
                  <a:pt x="2238726" y="5195129"/>
                  <a:pt x="2163565" y="5204872"/>
                  <a:pt x="2106667" y="5257931"/>
                </a:cubicBezTo>
                <a:cubicBezTo>
                  <a:pt x="2089388" y="5274647"/>
                  <a:pt x="2075595" y="5262412"/>
                  <a:pt x="2060733" y="5254162"/>
                </a:cubicBezTo>
                <a:cubicBezTo>
                  <a:pt x="2033147" y="5229694"/>
                  <a:pt x="2010035" y="5236308"/>
                  <a:pt x="1982654" y="5258854"/>
                </a:cubicBezTo>
                <a:cubicBezTo>
                  <a:pt x="1939061" y="5294131"/>
                  <a:pt x="1911187" y="5286662"/>
                  <a:pt x="1892138" y="5230331"/>
                </a:cubicBezTo>
                <a:cubicBezTo>
                  <a:pt x="1881545" y="5206149"/>
                  <a:pt x="1873295" y="5221015"/>
                  <a:pt x="1864264" y="5222862"/>
                </a:cubicBezTo>
                <a:cubicBezTo>
                  <a:pt x="1815907" y="5244056"/>
                  <a:pt x="1767549" y="5265252"/>
                  <a:pt x="1722108" y="5291497"/>
                </a:cubicBezTo>
                <a:cubicBezTo>
                  <a:pt x="1627240" y="5342919"/>
                  <a:pt x="1523631" y="5379191"/>
                  <a:pt x="1437508" y="5445762"/>
                </a:cubicBezTo>
                <a:cubicBezTo>
                  <a:pt x="1381679" y="5494838"/>
                  <a:pt x="1304384" y="5512547"/>
                  <a:pt x="1232914" y="5540357"/>
                </a:cubicBezTo>
                <a:cubicBezTo>
                  <a:pt x="1208736" y="5550954"/>
                  <a:pt x="1198636" y="5556785"/>
                  <a:pt x="1188252" y="5579618"/>
                </a:cubicBezTo>
                <a:cubicBezTo>
                  <a:pt x="1173884" y="5601380"/>
                  <a:pt x="1161076" y="5649178"/>
                  <a:pt x="1117850" y="5603442"/>
                </a:cubicBezTo>
                <a:cubicBezTo>
                  <a:pt x="1108039" y="5592278"/>
                  <a:pt x="1088908" y="5599957"/>
                  <a:pt x="1089691" y="5612973"/>
                </a:cubicBezTo>
                <a:cubicBezTo>
                  <a:pt x="1094658" y="5674070"/>
                  <a:pt x="1043674" y="5673217"/>
                  <a:pt x="1012310" y="5694695"/>
                </a:cubicBezTo>
                <a:cubicBezTo>
                  <a:pt x="987064" y="5709274"/>
                  <a:pt x="962888" y="5719873"/>
                  <a:pt x="938706" y="5730469"/>
                </a:cubicBezTo>
                <a:cubicBezTo>
                  <a:pt x="927151" y="5733776"/>
                  <a:pt x="917622" y="5735493"/>
                  <a:pt x="909951" y="5735505"/>
                </a:cubicBezTo>
                <a:lnTo>
                  <a:pt x="900129" y="5732613"/>
                </a:lnTo>
                <a:lnTo>
                  <a:pt x="905311" y="5727186"/>
                </a:lnTo>
                <a:cubicBezTo>
                  <a:pt x="905054" y="5726855"/>
                  <a:pt x="902489" y="5728143"/>
                  <a:pt x="897357" y="5730719"/>
                </a:cubicBezTo>
                <a:lnTo>
                  <a:pt x="895587" y="5731276"/>
                </a:lnTo>
                <a:lnTo>
                  <a:pt x="893229" y="5730582"/>
                </a:lnTo>
                <a:lnTo>
                  <a:pt x="895301" y="5728075"/>
                </a:lnTo>
                <a:cubicBezTo>
                  <a:pt x="900545" y="5722584"/>
                  <a:pt x="902823" y="5719399"/>
                  <a:pt x="898489" y="5719940"/>
                </a:cubicBezTo>
                <a:lnTo>
                  <a:pt x="889543" y="5724325"/>
                </a:lnTo>
                <a:lnTo>
                  <a:pt x="884843" y="5714236"/>
                </a:lnTo>
                <a:lnTo>
                  <a:pt x="884861" y="5713914"/>
                </a:lnTo>
                <a:lnTo>
                  <a:pt x="912610" y="5689165"/>
                </a:lnTo>
                <a:cubicBezTo>
                  <a:pt x="915575" y="5686860"/>
                  <a:pt x="923782" y="5679066"/>
                  <a:pt x="927432" y="5677642"/>
                </a:cubicBezTo>
                <a:cubicBezTo>
                  <a:pt x="938380" y="5673373"/>
                  <a:pt x="945903" y="5664697"/>
                  <a:pt x="952517" y="5660968"/>
                </a:cubicBezTo>
                <a:cubicBezTo>
                  <a:pt x="961409" y="5654054"/>
                  <a:pt x="966653" y="5648565"/>
                  <a:pt x="965283" y="5646802"/>
                </a:cubicBezTo>
                <a:lnTo>
                  <a:pt x="953977" y="5650094"/>
                </a:lnTo>
                <a:lnTo>
                  <a:pt x="975150" y="5630803"/>
                </a:lnTo>
                <a:cubicBezTo>
                  <a:pt x="978114" y="5628500"/>
                  <a:pt x="980394" y="5625314"/>
                  <a:pt x="982672" y="5622127"/>
                </a:cubicBezTo>
                <a:cubicBezTo>
                  <a:pt x="988140" y="5610808"/>
                  <a:pt x="1003646" y="5600165"/>
                  <a:pt x="1019152" y="5589525"/>
                </a:cubicBezTo>
                <a:cubicBezTo>
                  <a:pt x="1028731" y="5583491"/>
                  <a:pt x="1047202" y="5570546"/>
                  <a:pt x="1056555" y="5570343"/>
                </a:cubicBezTo>
                <a:cubicBezTo>
                  <a:pt x="1058611" y="5572986"/>
                  <a:pt x="1068190" y="5566954"/>
                  <a:pt x="1076397" y="5559158"/>
                </a:cubicBezTo>
                <a:cubicBezTo>
                  <a:pt x="1078675" y="5555973"/>
                  <a:pt x="1077990" y="5555092"/>
                  <a:pt x="1080955" y="5552787"/>
                </a:cubicBezTo>
                <a:cubicBezTo>
                  <a:pt x="1105354" y="5535232"/>
                  <a:pt x="1129292" y="5510965"/>
                  <a:pt x="1154377" y="5494292"/>
                </a:cubicBezTo>
                <a:cubicBezTo>
                  <a:pt x="1185388" y="5473008"/>
                  <a:pt x="1216626" y="5445896"/>
                  <a:pt x="1250379" y="5428136"/>
                </a:cubicBezTo>
                <a:cubicBezTo>
                  <a:pt x="1256993" y="5424410"/>
                  <a:pt x="1262236" y="5418919"/>
                  <a:pt x="1268850" y="5415191"/>
                </a:cubicBezTo>
                <a:cubicBezTo>
                  <a:pt x="1277742" y="5408277"/>
                  <a:pt x="1278652" y="5403329"/>
                  <a:pt x="1280245" y="5399261"/>
                </a:cubicBezTo>
                <a:cubicBezTo>
                  <a:pt x="1283209" y="5396957"/>
                  <a:pt x="1275911" y="5399803"/>
                  <a:pt x="1269983" y="5404413"/>
                </a:cubicBezTo>
                <a:cubicBezTo>
                  <a:pt x="1264054" y="5409021"/>
                  <a:pt x="1262683" y="5407259"/>
                  <a:pt x="1264962" y="5404073"/>
                </a:cubicBezTo>
                <a:cubicBezTo>
                  <a:pt x="1264276" y="5403192"/>
                  <a:pt x="1270205" y="5398583"/>
                  <a:pt x="1273170" y="5396278"/>
                </a:cubicBezTo>
                <a:cubicBezTo>
                  <a:pt x="1290046" y="5387399"/>
                  <a:pt x="1307147" y="5372691"/>
                  <a:pt x="1320151" y="5371064"/>
                </a:cubicBezTo>
                <a:cubicBezTo>
                  <a:pt x="1332693" y="5362727"/>
                  <a:pt x="1340678" y="5360762"/>
                  <a:pt x="1352534" y="5351544"/>
                </a:cubicBezTo>
                <a:cubicBezTo>
                  <a:pt x="1361426" y="5344630"/>
                  <a:pt x="1371004" y="5338598"/>
                  <a:pt x="1374192" y="5330463"/>
                </a:cubicBezTo>
                <a:cubicBezTo>
                  <a:pt x="1375101" y="5325514"/>
                  <a:pt x="1386959" y="5316296"/>
                  <a:pt x="1391517" y="5309925"/>
                </a:cubicBezTo>
                <a:cubicBezTo>
                  <a:pt x="1396760" y="5304434"/>
                  <a:pt x="1401780" y="5304774"/>
                  <a:pt x="1410672" y="5297860"/>
                </a:cubicBezTo>
                <a:cubicBezTo>
                  <a:pt x="1413637" y="5295555"/>
                  <a:pt x="1415007" y="5297318"/>
                  <a:pt x="1412043" y="5299623"/>
                </a:cubicBezTo>
                <a:cubicBezTo>
                  <a:pt x="1406800" y="5305113"/>
                  <a:pt x="1404520" y="5308299"/>
                  <a:pt x="1399278" y="5313790"/>
                </a:cubicBezTo>
                <a:cubicBezTo>
                  <a:pt x="1396313" y="5316094"/>
                  <a:pt x="1393349" y="5318399"/>
                  <a:pt x="1394719" y="5320161"/>
                </a:cubicBezTo>
                <a:cubicBezTo>
                  <a:pt x="1395404" y="5321043"/>
                  <a:pt x="1401333" y="5316434"/>
                  <a:pt x="1404296" y="5314129"/>
                </a:cubicBezTo>
                <a:cubicBezTo>
                  <a:pt x="1436903" y="5288778"/>
                  <a:pt x="1473160" y="5262005"/>
                  <a:pt x="1505082" y="5235773"/>
                </a:cubicBezTo>
                <a:cubicBezTo>
                  <a:pt x="1539283" y="5206354"/>
                  <a:pt x="1575538" y="5179581"/>
                  <a:pt x="1610425" y="5151044"/>
                </a:cubicBezTo>
                <a:cubicBezTo>
                  <a:pt x="1616354" y="5146435"/>
                  <a:pt x="1620002" y="5145013"/>
                  <a:pt x="1621596" y="5140945"/>
                </a:cubicBezTo>
                <a:cubicBezTo>
                  <a:pt x="1620226" y="5139182"/>
                  <a:pt x="1612928" y="5142029"/>
                  <a:pt x="1609963" y="5144333"/>
                </a:cubicBezTo>
                <a:cubicBezTo>
                  <a:pt x="1601070" y="5151247"/>
                  <a:pt x="1591493" y="5157280"/>
                  <a:pt x="1583971" y="5165957"/>
                </a:cubicBezTo>
                <a:cubicBezTo>
                  <a:pt x="1570520" y="5179241"/>
                  <a:pt x="1551363" y="5191307"/>
                  <a:pt x="1537227" y="5203711"/>
                </a:cubicBezTo>
                <a:cubicBezTo>
                  <a:pt x="1526279" y="5207980"/>
                  <a:pt x="1518070" y="5215776"/>
                  <a:pt x="1512143" y="5220384"/>
                </a:cubicBezTo>
                <a:cubicBezTo>
                  <a:pt x="1500285" y="5229604"/>
                  <a:pt x="1491392" y="5236516"/>
                  <a:pt x="1485688" y="5235296"/>
                </a:cubicBezTo>
                <a:cubicBezTo>
                  <a:pt x="1484318" y="5233534"/>
                  <a:pt x="1477704" y="5237261"/>
                  <a:pt x="1474055" y="5238685"/>
                </a:cubicBezTo>
                <a:cubicBezTo>
                  <a:pt x="1475649" y="5234618"/>
                  <a:pt x="1485912" y="5229467"/>
                  <a:pt x="1488191" y="5226281"/>
                </a:cubicBezTo>
                <a:cubicBezTo>
                  <a:pt x="1517834" y="5203235"/>
                  <a:pt x="1544512" y="5182495"/>
                  <a:pt x="1571190" y="5161753"/>
                </a:cubicBezTo>
                <a:cubicBezTo>
                  <a:pt x="1588976" y="5147925"/>
                  <a:pt x="1604482" y="5137284"/>
                  <a:pt x="1620897" y="5121694"/>
                </a:cubicBezTo>
                <a:cubicBezTo>
                  <a:pt x="1631384" y="5110713"/>
                  <a:pt x="1642556" y="5100613"/>
                  <a:pt x="1658063" y="5089971"/>
                </a:cubicBezTo>
                <a:cubicBezTo>
                  <a:pt x="1663990" y="5085362"/>
                  <a:pt x="1666270" y="5082176"/>
                  <a:pt x="1668549" y="5078989"/>
                </a:cubicBezTo>
                <a:cubicBezTo>
                  <a:pt x="1670828" y="5075804"/>
                  <a:pt x="1670143" y="5074923"/>
                  <a:pt x="1666494" y="5076346"/>
                </a:cubicBezTo>
                <a:cubicBezTo>
                  <a:pt x="1659195" y="5079193"/>
                  <a:pt x="1654859" y="5079735"/>
                  <a:pt x="1643002" y="5088954"/>
                </a:cubicBezTo>
                <a:cubicBezTo>
                  <a:pt x="1634795" y="5096749"/>
                  <a:pt x="1625217" y="5102781"/>
                  <a:pt x="1610396" y="5114304"/>
                </a:cubicBezTo>
                <a:cubicBezTo>
                  <a:pt x="1620882" y="5103323"/>
                  <a:pt x="1627497" y="5099594"/>
                  <a:pt x="1636390" y="5092681"/>
                </a:cubicBezTo>
                <a:cubicBezTo>
                  <a:pt x="1656454" y="5075669"/>
                  <a:pt x="1677205" y="5059537"/>
                  <a:pt x="1698639" y="5044286"/>
                </a:cubicBezTo>
                <a:cubicBezTo>
                  <a:pt x="1704567" y="5039675"/>
                  <a:pt x="1706160" y="5035608"/>
                  <a:pt x="1705476" y="5034728"/>
                </a:cubicBezTo>
                <a:cubicBezTo>
                  <a:pt x="1704105" y="5032965"/>
                  <a:pt x="1700457" y="5034387"/>
                  <a:pt x="1694528" y="5038997"/>
                </a:cubicBezTo>
                <a:cubicBezTo>
                  <a:pt x="1685635" y="5045911"/>
                  <a:pt x="1674462" y="5056010"/>
                  <a:pt x="1667849" y="5059738"/>
                </a:cubicBezTo>
                <a:cubicBezTo>
                  <a:pt x="1657587" y="5064890"/>
                  <a:pt x="1650063" y="5073566"/>
                  <a:pt x="1639115" y="5077835"/>
                </a:cubicBezTo>
                <a:cubicBezTo>
                  <a:pt x="1635466" y="5079259"/>
                  <a:pt x="1624295" y="5089358"/>
                  <a:pt x="1618366" y="5093968"/>
                </a:cubicBezTo>
                <a:cubicBezTo>
                  <a:pt x="1619275" y="5089020"/>
                  <a:pt x="1625888" y="5085292"/>
                  <a:pt x="1628853" y="5082987"/>
                </a:cubicBezTo>
                <a:cubicBezTo>
                  <a:pt x="1655532" y="5062246"/>
                  <a:pt x="1679244" y="5043809"/>
                  <a:pt x="1702959" y="5025373"/>
                </a:cubicBezTo>
                <a:cubicBezTo>
                  <a:pt x="1708888" y="5020763"/>
                  <a:pt x="1715501" y="5017035"/>
                  <a:pt x="1714131" y="5015273"/>
                </a:cubicBezTo>
                <a:cubicBezTo>
                  <a:pt x="1712075" y="5012628"/>
                  <a:pt x="1706147" y="5017237"/>
                  <a:pt x="1703868" y="5020423"/>
                </a:cubicBezTo>
                <a:cubicBezTo>
                  <a:pt x="1686082" y="5034252"/>
                  <a:pt x="1669206" y="5043131"/>
                  <a:pt x="1653700" y="5053773"/>
                </a:cubicBezTo>
                <a:cubicBezTo>
                  <a:pt x="1668520" y="5042249"/>
                  <a:pt x="1683342" y="5030726"/>
                  <a:pt x="1698163" y="5019204"/>
                </a:cubicBezTo>
                <a:cubicBezTo>
                  <a:pt x="1701128" y="5016898"/>
                  <a:pt x="1704092" y="5014594"/>
                  <a:pt x="1702722" y="5012831"/>
                </a:cubicBezTo>
                <a:cubicBezTo>
                  <a:pt x="1702036" y="5011950"/>
                  <a:pt x="1700665" y="5010187"/>
                  <a:pt x="1697701" y="5012492"/>
                </a:cubicBezTo>
                <a:cubicBezTo>
                  <a:pt x="1692458" y="5017982"/>
                  <a:pt x="1686753" y="5016761"/>
                  <a:pt x="1681509" y="5022252"/>
                </a:cubicBezTo>
                <a:cubicBezTo>
                  <a:pt x="1679230" y="5025439"/>
                  <a:pt x="1672616" y="5029167"/>
                  <a:pt x="1669652" y="5031472"/>
                </a:cubicBezTo>
                <a:cubicBezTo>
                  <a:pt x="1643660" y="5053094"/>
                  <a:pt x="1615611" y="5072073"/>
                  <a:pt x="1591212" y="5089628"/>
                </a:cubicBezTo>
                <a:cubicBezTo>
                  <a:pt x="1592805" y="5085560"/>
                  <a:pt x="1598734" y="5080951"/>
                  <a:pt x="1602383" y="5079529"/>
                </a:cubicBezTo>
                <a:cubicBezTo>
                  <a:pt x="1614926" y="5071191"/>
                  <a:pt x="1624042" y="5058447"/>
                  <a:pt x="1640234" y="5048686"/>
                </a:cubicBezTo>
                <a:cubicBezTo>
                  <a:pt x="1653461" y="5041231"/>
                  <a:pt x="1667597" y="5028828"/>
                  <a:pt x="1679454" y="5019609"/>
                </a:cubicBezTo>
                <a:cubicBezTo>
                  <a:pt x="1685383" y="5014999"/>
                  <a:pt x="1688347" y="5012695"/>
                  <a:pt x="1694275" y="5008087"/>
                </a:cubicBezTo>
                <a:cubicBezTo>
                  <a:pt x="1696555" y="5004899"/>
                  <a:pt x="1695869" y="5004019"/>
                  <a:pt x="1695184" y="5003137"/>
                </a:cubicBezTo>
                <a:cubicBezTo>
                  <a:pt x="1691534" y="5004560"/>
                  <a:pt x="1687200" y="5005103"/>
                  <a:pt x="1681272" y="5009712"/>
                </a:cubicBezTo>
                <a:cubicBezTo>
                  <a:pt x="1673064" y="5017508"/>
                  <a:pt x="1664171" y="5024421"/>
                  <a:pt x="1655278" y="5031334"/>
                </a:cubicBezTo>
                <a:cubicBezTo>
                  <a:pt x="1643421" y="5040553"/>
                  <a:pt x="1631564" y="5049771"/>
                  <a:pt x="1619707" y="5058990"/>
                </a:cubicBezTo>
                <a:cubicBezTo>
                  <a:pt x="1608074" y="5062378"/>
                  <a:pt x="1595994" y="5077425"/>
                  <a:pt x="1584360" y="5080815"/>
                </a:cubicBezTo>
                <a:cubicBezTo>
                  <a:pt x="1573188" y="5090914"/>
                  <a:pt x="1562239" y="5095184"/>
                  <a:pt x="1550383" y="5104402"/>
                </a:cubicBezTo>
                <a:cubicBezTo>
                  <a:pt x="1541490" y="5111316"/>
                  <a:pt x="1537841" y="5112740"/>
                  <a:pt x="1534191" y="5114163"/>
                </a:cubicBezTo>
                <a:cubicBezTo>
                  <a:pt x="1536470" y="5110977"/>
                  <a:pt x="1535100" y="5109215"/>
                  <a:pt x="1537378" y="5106028"/>
                </a:cubicBezTo>
                <a:cubicBezTo>
                  <a:pt x="1536693" y="5105148"/>
                  <a:pt x="1542622" y="5100538"/>
                  <a:pt x="1545587" y="5098233"/>
                </a:cubicBezTo>
                <a:cubicBezTo>
                  <a:pt x="1569300" y="5079796"/>
                  <a:pt x="1593015" y="5061360"/>
                  <a:pt x="1616729" y="5042923"/>
                </a:cubicBezTo>
                <a:cubicBezTo>
                  <a:pt x="1619693" y="5040618"/>
                  <a:pt x="1623342" y="5039195"/>
                  <a:pt x="1621972" y="5037434"/>
                </a:cubicBezTo>
                <a:cubicBezTo>
                  <a:pt x="1621287" y="5036552"/>
                  <a:pt x="1617637" y="5037975"/>
                  <a:pt x="1614673" y="5040280"/>
                </a:cubicBezTo>
                <a:cubicBezTo>
                  <a:pt x="1603725" y="5044548"/>
                  <a:pt x="1592553" y="5054650"/>
                  <a:pt x="1580697" y="5063868"/>
                </a:cubicBezTo>
                <a:cubicBezTo>
                  <a:pt x="1571804" y="5070782"/>
                  <a:pt x="1569524" y="5073967"/>
                  <a:pt x="1566784" y="5070442"/>
                </a:cubicBezTo>
                <a:cubicBezTo>
                  <a:pt x="1561078" y="5069222"/>
                  <a:pt x="1548536" y="5077558"/>
                  <a:pt x="1539643" y="5084472"/>
                </a:cubicBezTo>
                <a:cubicBezTo>
                  <a:pt x="1535995" y="5085895"/>
                  <a:pt x="1530066" y="5090505"/>
                  <a:pt x="1524138" y="5095114"/>
                </a:cubicBezTo>
                <a:cubicBezTo>
                  <a:pt x="1530066" y="5090505"/>
                  <a:pt x="1524138" y="5095114"/>
                  <a:pt x="1526416" y="5091928"/>
                </a:cubicBezTo>
                <a:cubicBezTo>
                  <a:pt x="1567916" y="5059665"/>
                  <a:pt x="1606452" y="5029704"/>
                  <a:pt x="1644987" y="4999745"/>
                </a:cubicBezTo>
                <a:cubicBezTo>
                  <a:pt x="1647951" y="4997440"/>
                  <a:pt x="1647266" y="4996558"/>
                  <a:pt x="1647266" y="4996558"/>
                </a:cubicBezTo>
                <a:cubicBezTo>
                  <a:pt x="1639282" y="4998524"/>
                  <a:pt x="1625146" y="5010928"/>
                  <a:pt x="1615568" y="5016961"/>
                </a:cubicBezTo>
                <a:cubicBezTo>
                  <a:pt x="1618755" y="5008826"/>
                  <a:pt x="1629927" y="4998727"/>
                  <a:pt x="1634486" y="4992354"/>
                </a:cubicBezTo>
                <a:cubicBezTo>
                  <a:pt x="1641323" y="4982799"/>
                  <a:pt x="1641323" y="4982799"/>
                  <a:pt x="1629689" y="4986185"/>
                </a:cubicBezTo>
                <a:cubicBezTo>
                  <a:pt x="1626725" y="4988491"/>
                  <a:pt x="1626725" y="4988491"/>
                  <a:pt x="1626725" y="4988491"/>
                </a:cubicBezTo>
                <a:cubicBezTo>
                  <a:pt x="1626040" y="4987610"/>
                  <a:pt x="1621705" y="4988151"/>
                  <a:pt x="1624670" y="4985846"/>
                </a:cubicBezTo>
                <a:cubicBezTo>
                  <a:pt x="1638805" y="4973443"/>
                  <a:pt x="1629228" y="4979475"/>
                  <a:pt x="1624894" y="4980016"/>
                </a:cubicBezTo>
                <a:cubicBezTo>
                  <a:pt x="1617594" y="4982864"/>
                  <a:pt x="1617594" y="4982864"/>
                  <a:pt x="1625802" y="4975068"/>
                </a:cubicBezTo>
                <a:cubicBezTo>
                  <a:pt x="1631731" y="4970459"/>
                  <a:pt x="1634694" y="4968155"/>
                  <a:pt x="1633324" y="4966393"/>
                </a:cubicBezTo>
                <a:cubicBezTo>
                  <a:pt x="1631954" y="4964629"/>
                  <a:pt x="1631268" y="4963749"/>
                  <a:pt x="1622376" y="4970662"/>
                </a:cubicBezTo>
                <a:cubicBezTo>
                  <a:pt x="1609834" y="4979000"/>
                  <a:pt x="1596607" y="4986455"/>
                  <a:pt x="1584065" y="4994792"/>
                </a:cubicBezTo>
                <a:cubicBezTo>
                  <a:pt x="1574486" y="5000824"/>
                  <a:pt x="1567187" y="5003671"/>
                  <a:pt x="1556925" y="5008821"/>
                </a:cubicBezTo>
                <a:cubicBezTo>
                  <a:pt x="1553960" y="5011127"/>
                  <a:pt x="1548032" y="5015736"/>
                  <a:pt x="1542103" y="5020345"/>
                </a:cubicBezTo>
                <a:cubicBezTo>
                  <a:pt x="1533210" y="5027259"/>
                  <a:pt x="1521353" y="5036478"/>
                  <a:pt x="1512461" y="5043391"/>
                </a:cubicBezTo>
                <a:cubicBezTo>
                  <a:pt x="1503568" y="5050304"/>
                  <a:pt x="1491711" y="5059522"/>
                  <a:pt x="1482818" y="5066437"/>
                </a:cubicBezTo>
                <a:cubicBezTo>
                  <a:pt x="1482818" y="5066437"/>
                  <a:pt x="1482133" y="5065555"/>
                  <a:pt x="1479168" y="5067860"/>
                </a:cubicBezTo>
                <a:cubicBezTo>
                  <a:pt x="1478484" y="5066979"/>
                  <a:pt x="1480763" y="5063792"/>
                  <a:pt x="1480763" y="5063792"/>
                </a:cubicBezTo>
                <a:cubicBezTo>
                  <a:pt x="1488970" y="5055997"/>
                  <a:pt x="1501512" y="5047661"/>
                  <a:pt x="1510405" y="5040747"/>
                </a:cubicBezTo>
                <a:cubicBezTo>
                  <a:pt x="1512685" y="5037560"/>
                  <a:pt x="1516333" y="5036139"/>
                  <a:pt x="1518612" y="5032953"/>
                </a:cubicBezTo>
                <a:cubicBezTo>
                  <a:pt x="1517927" y="5032071"/>
                  <a:pt x="1517242" y="5031189"/>
                  <a:pt x="1517242" y="5031189"/>
                </a:cubicBezTo>
                <a:cubicBezTo>
                  <a:pt x="1501736" y="5041831"/>
                  <a:pt x="1504924" y="5033697"/>
                  <a:pt x="1502868" y="5031053"/>
                </a:cubicBezTo>
                <a:cubicBezTo>
                  <a:pt x="1499903" y="5033358"/>
                  <a:pt x="1496940" y="5035662"/>
                  <a:pt x="1493976" y="5037966"/>
                </a:cubicBezTo>
                <a:lnTo>
                  <a:pt x="1460904" y="5061761"/>
                </a:lnTo>
                <a:lnTo>
                  <a:pt x="1461949" y="5052968"/>
                </a:lnTo>
                <a:lnTo>
                  <a:pt x="1480287" y="5038711"/>
                </a:lnTo>
                <a:cubicBezTo>
                  <a:pt x="1492829" y="5030374"/>
                  <a:pt x="1505371" y="5022038"/>
                  <a:pt x="1517228" y="5012819"/>
                </a:cubicBezTo>
                <a:cubicBezTo>
                  <a:pt x="1520193" y="5010515"/>
                  <a:pt x="1523157" y="5008209"/>
                  <a:pt x="1524751" y="5004143"/>
                </a:cubicBezTo>
                <a:cubicBezTo>
                  <a:pt x="1524065" y="5003262"/>
                  <a:pt x="1518137" y="5007871"/>
                  <a:pt x="1517451" y="5006989"/>
                </a:cubicBezTo>
                <a:cubicBezTo>
                  <a:pt x="1510153" y="5009836"/>
                  <a:pt x="1501944" y="5017631"/>
                  <a:pt x="1491681" y="5022782"/>
                </a:cubicBezTo>
                <a:cubicBezTo>
                  <a:pt x="1512432" y="5006650"/>
                  <a:pt x="1527253" y="4995126"/>
                  <a:pt x="1545038" y="4981299"/>
                </a:cubicBezTo>
                <a:cubicBezTo>
                  <a:pt x="1556896" y="4972081"/>
                  <a:pt x="1565103" y="4964287"/>
                  <a:pt x="1576275" y="4954186"/>
                </a:cubicBezTo>
                <a:cubicBezTo>
                  <a:pt x="1582204" y="4949577"/>
                  <a:pt x="1583797" y="4945510"/>
                  <a:pt x="1582427" y="4943748"/>
                </a:cubicBezTo>
                <a:cubicBezTo>
                  <a:pt x="1581056" y="4941986"/>
                  <a:pt x="1574443" y="4945713"/>
                  <a:pt x="1565551" y="4952626"/>
                </a:cubicBezTo>
                <a:cubicBezTo>
                  <a:pt x="1560307" y="4958118"/>
                  <a:pt x="1550044" y="4963268"/>
                  <a:pt x="1543207" y="4972825"/>
                </a:cubicBezTo>
                <a:cubicBezTo>
                  <a:pt x="1540928" y="4976012"/>
                  <a:pt x="1531350" y="4982044"/>
                  <a:pt x="1528385" y="4984348"/>
                </a:cubicBezTo>
                <a:lnTo>
                  <a:pt x="1511199" y="4994871"/>
                </a:lnTo>
                <a:lnTo>
                  <a:pt x="1510324" y="4982879"/>
                </a:lnTo>
                <a:cubicBezTo>
                  <a:pt x="1503427" y="4976762"/>
                  <a:pt x="1495464" y="4974629"/>
                  <a:pt x="1490414" y="4977544"/>
                </a:cubicBezTo>
                <a:lnTo>
                  <a:pt x="1418706" y="5021819"/>
                </a:lnTo>
                <a:lnTo>
                  <a:pt x="1437820" y="5002442"/>
                </a:lnTo>
                <a:cubicBezTo>
                  <a:pt x="1422539" y="5007254"/>
                  <a:pt x="1406808" y="5023725"/>
                  <a:pt x="1391302" y="5034367"/>
                </a:cubicBezTo>
                <a:cubicBezTo>
                  <a:pt x="1387653" y="5035790"/>
                  <a:pt x="1390616" y="5033485"/>
                  <a:pt x="1392895" y="5030300"/>
                </a:cubicBezTo>
                <a:cubicBezTo>
                  <a:pt x="1399047" y="5019861"/>
                  <a:pt x="1395398" y="5021283"/>
                  <a:pt x="1382171" y="5028740"/>
                </a:cubicBezTo>
                <a:lnTo>
                  <a:pt x="1342887" y="5057005"/>
                </a:lnTo>
                <a:lnTo>
                  <a:pt x="1312913" y="5066590"/>
                </a:lnTo>
                <a:lnTo>
                  <a:pt x="1282214" y="5103676"/>
                </a:lnTo>
                <a:lnTo>
                  <a:pt x="1257357" y="5124363"/>
                </a:lnTo>
                <a:lnTo>
                  <a:pt x="1236543" y="5143654"/>
                </a:lnTo>
                <a:lnTo>
                  <a:pt x="1204244" y="5165542"/>
                </a:lnTo>
                <a:lnTo>
                  <a:pt x="1148463" y="5197575"/>
                </a:lnTo>
                <a:lnTo>
                  <a:pt x="1150035" y="5195075"/>
                </a:lnTo>
                <a:cubicBezTo>
                  <a:pt x="1148665" y="5193313"/>
                  <a:pt x="1142051" y="5197041"/>
                  <a:pt x="1139087" y="5199346"/>
                </a:cubicBezTo>
                <a:cubicBezTo>
                  <a:pt x="1135438" y="5200769"/>
                  <a:pt x="1129510" y="5205377"/>
                  <a:pt x="1126545" y="5207683"/>
                </a:cubicBezTo>
                <a:cubicBezTo>
                  <a:pt x="1105795" y="5223814"/>
                  <a:pt x="1085044" y="5239948"/>
                  <a:pt x="1061331" y="5258383"/>
                </a:cubicBezTo>
                <a:lnTo>
                  <a:pt x="1044445" y="5270794"/>
                </a:lnTo>
                <a:lnTo>
                  <a:pt x="1035379" y="5276113"/>
                </a:lnTo>
                <a:cubicBezTo>
                  <a:pt x="1023788" y="5281545"/>
                  <a:pt x="1011771" y="5282594"/>
                  <a:pt x="998511" y="5268368"/>
                </a:cubicBezTo>
                <a:cubicBezTo>
                  <a:pt x="971993" y="5239917"/>
                  <a:pt x="999372" y="5217371"/>
                  <a:pt x="1013738" y="5195608"/>
                </a:cubicBezTo>
                <a:cubicBezTo>
                  <a:pt x="1031309" y="5161894"/>
                  <a:pt x="1059755" y="5135364"/>
                  <a:pt x="1094032" y="5118935"/>
                </a:cubicBezTo>
                <a:cubicBezTo>
                  <a:pt x="1166856" y="5070144"/>
                  <a:pt x="1220057" y="4999018"/>
                  <a:pt x="1288897" y="4949163"/>
                </a:cubicBezTo>
                <a:cubicBezTo>
                  <a:pt x="1310160" y="4933514"/>
                  <a:pt x="1293738" y="4899232"/>
                  <a:pt x="1313156" y="4874551"/>
                </a:cubicBezTo>
                <a:cubicBezTo>
                  <a:pt x="1328591" y="4848805"/>
                  <a:pt x="1336061" y="4820922"/>
                  <a:pt x="1294395" y="4801221"/>
                </a:cubicBezTo>
                <a:cubicBezTo>
                  <a:pt x="1271570" y="4790835"/>
                  <a:pt x="1287006" y="4765089"/>
                  <a:pt x="1300304" y="4747306"/>
                </a:cubicBezTo>
                <a:cubicBezTo>
                  <a:pt x="1312538" y="4733510"/>
                  <a:pt x="1326619" y="4728744"/>
                  <a:pt x="1339345" y="4744961"/>
                </a:cubicBezTo>
                <a:cubicBezTo>
                  <a:pt x="1345172" y="4755062"/>
                  <a:pt x="1353918" y="4770211"/>
                  <a:pt x="1374114" y="4758546"/>
                </a:cubicBezTo>
                <a:cubicBezTo>
                  <a:pt x="1370133" y="4757480"/>
                  <a:pt x="1368284" y="4748447"/>
                  <a:pt x="1368284" y="4748447"/>
                </a:cubicBezTo>
                <a:cubicBezTo>
                  <a:pt x="1321365" y="4684647"/>
                  <a:pt x="1333884" y="4653850"/>
                  <a:pt x="1406131" y="4639056"/>
                </a:cubicBezTo>
                <a:cubicBezTo>
                  <a:pt x="1429242" y="4632442"/>
                  <a:pt x="1462944" y="4650009"/>
                  <a:pt x="1473331" y="4627180"/>
                </a:cubicBezTo>
                <a:cubicBezTo>
                  <a:pt x="1494101" y="4581518"/>
                  <a:pt x="1530801" y="4540123"/>
                  <a:pt x="1535642" y="4490192"/>
                </a:cubicBezTo>
                <a:cubicBezTo>
                  <a:pt x="1536997" y="4469211"/>
                  <a:pt x="1533302" y="4451144"/>
                  <a:pt x="1553500" y="4439481"/>
                </a:cubicBezTo>
                <a:cubicBezTo>
                  <a:pt x="1584862" y="4418001"/>
                  <a:pt x="1559121" y="4402566"/>
                  <a:pt x="1544262" y="4394317"/>
                </a:cubicBezTo>
                <a:cubicBezTo>
                  <a:pt x="1518522" y="4378881"/>
                  <a:pt x="1464831" y="4419993"/>
                  <a:pt x="1465323" y="4450005"/>
                </a:cubicBezTo>
                <a:cubicBezTo>
                  <a:pt x="1467952" y="4472055"/>
                  <a:pt x="1464750" y="4484005"/>
                  <a:pt x="1444552" y="4495668"/>
                </a:cubicBezTo>
                <a:cubicBezTo>
                  <a:pt x="1424355" y="4507333"/>
                  <a:pt x="1383182" y="4517645"/>
                  <a:pt x="1425630" y="4550363"/>
                </a:cubicBezTo>
                <a:cubicBezTo>
                  <a:pt x="1432525" y="4556481"/>
                  <a:pt x="1426409" y="4563379"/>
                  <a:pt x="1420294" y="4570279"/>
                </a:cubicBezTo>
                <a:cubicBezTo>
                  <a:pt x="1383102" y="4581657"/>
                  <a:pt x="1373863" y="4536492"/>
                  <a:pt x="1340941" y="4531941"/>
                </a:cubicBezTo>
                <a:cubicBezTo>
                  <a:pt x="1325013" y="4527672"/>
                  <a:pt x="1342296" y="4510958"/>
                  <a:pt x="1350546" y="4496092"/>
                </a:cubicBezTo>
                <a:cubicBezTo>
                  <a:pt x="1367048" y="4466362"/>
                  <a:pt x="1406374" y="4447018"/>
                  <a:pt x="1396072" y="4405835"/>
                </a:cubicBezTo>
                <a:cubicBezTo>
                  <a:pt x="1393153" y="4400787"/>
                  <a:pt x="1399273" y="4393886"/>
                  <a:pt x="1404322" y="4390971"/>
                </a:cubicBezTo>
                <a:cubicBezTo>
                  <a:pt x="1483754" y="4365295"/>
                  <a:pt x="1484408" y="4267283"/>
                  <a:pt x="1546066" y="4228309"/>
                </a:cubicBezTo>
                <a:cubicBezTo>
                  <a:pt x="1561211" y="4219561"/>
                  <a:pt x="1569465" y="4204695"/>
                  <a:pt x="1584610" y="4195948"/>
                </a:cubicBezTo>
                <a:cubicBezTo>
                  <a:pt x="1632969" y="4174753"/>
                  <a:pt x="1663550" y="4140256"/>
                  <a:pt x="1695201" y="4101778"/>
                </a:cubicBezTo>
                <a:cubicBezTo>
                  <a:pt x="1702383" y="4090897"/>
                  <a:pt x="1712481" y="4085065"/>
                  <a:pt x="1719667" y="4074181"/>
                </a:cubicBezTo>
                <a:cubicBezTo>
                  <a:pt x="1727137" y="4046301"/>
                  <a:pt x="1807556" y="4080655"/>
                  <a:pt x="1770732" y="4011023"/>
                </a:cubicBezTo>
                <a:cubicBezTo>
                  <a:pt x="1767355" y="4003715"/>
                  <a:pt x="1765672" y="3996060"/>
                  <a:pt x="1764666" y="3988120"/>
                </a:cubicBezTo>
                <a:lnTo>
                  <a:pt x="1763642" y="3975547"/>
                </a:lnTo>
                <a:lnTo>
                  <a:pt x="1722206" y="4005024"/>
                </a:lnTo>
                <a:cubicBezTo>
                  <a:pt x="1668086" y="4039614"/>
                  <a:pt x="1609325" y="4068987"/>
                  <a:pt x="1559842" y="4112272"/>
                </a:cubicBezTo>
                <a:cubicBezTo>
                  <a:pt x="1535101" y="4141130"/>
                  <a:pt x="1502113" y="4161741"/>
                  <a:pt x="1465001" y="4169987"/>
                </a:cubicBezTo>
                <a:cubicBezTo>
                  <a:pt x="1440260" y="4178230"/>
                  <a:pt x="1411397" y="4198841"/>
                  <a:pt x="1390779" y="4165864"/>
                </a:cubicBezTo>
                <a:cubicBezTo>
                  <a:pt x="1370159" y="4132883"/>
                  <a:pt x="1407272" y="4120518"/>
                  <a:pt x="1419642" y="4099904"/>
                </a:cubicBezTo>
                <a:cubicBezTo>
                  <a:pt x="1423767" y="4095783"/>
                  <a:pt x="1427891" y="4095783"/>
                  <a:pt x="1432012" y="4091661"/>
                </a:cubicBezTo>
                <a:cubicBezTo>
                  <a:pt x="1518608" y="4042193"/>
                  <a:pt x="1563967" y="3939131"/>
                  <a:pt x="1667054" y="3914398"/>
                </a:cubicBezTo>
                <a:cubicBezTo>
                  <a:pt x="1683548" y="3883481"/>
                  <a:pt x="1704166" y="3857715"/>
                  <a:pt x="1726844" y="3834010"/>
                </a:cubicBezTo>
                <a:lnTo>
                  <a:pt x="1736221" y="3825172"/>
                </a:lnTo>
                <a:cubicBezTo>
                  <a:pt x="1737599" y="3820886"/>
                  <a:pt x="1738977" y="3816600"/>
                  <a:pt x="1740354" y="3812313"/>
                </a:cubicBezTo>
                <a:cubicBezTo>
                  <a:pt x="1745952" y="3801873"/>
                  <a:pt x="1753684" y="3791939"/>
                  <a:pt x="1763586" y="3782853"/>
                </a:cubicBezTo>
                <a:lnTo>
                  <a:pt x="1799007" y="3750261"/>
                </a:lnTo>
                <a:lnTo>
                  <a:pt x="1799009" y="3745381"/>
                </a:lnTo>
                <a:cubicBezTo>
                  <a:pt x="1790759" y="3737135"/>
                  <a:pt x="1782513" y="3741257"/>
                  <a:pt x="1778390" y="3749503"/>
                </a:cubicBezTo>
                <a:cubicBezTo>
                  <a:pt x="1761895" y="3765992"/>
                  <a:pt x="1741276" y="3778358"/>
                  <a:pt x="1720660" y="3774237"/>
                </a:cubicBezTo>
                <a:lnTo>
                  <a:pt x="1687622" y="3769462"/>
                </a:lnTo>
                <a:lnTo>
                  <a:pt x="1641307" y="3807746"/>
                </a:lnTo>
                <a:cubicBezTo>
                  <a:pt x="1628053" y="3819973"/>
                  <a:pt x="1616760" y="3825523"/>
                  <a:pt x="1605066" y="3820077"/>
                </a:cubicBezTo>
                <a:lnTo>
                  <a:pt x="1593946" y="3811426"/>
                </a:lnTo>
                <a:lnTo>
                  <a:pt x="1580461" y="3823705"/>
                </a:lnTo>
                <a:cubicBezTo>
                  <a:pt x="1506239" y="3889663"/>
                  <a:pt x="1427891" y="3959746"/>
                  <a:pt x="1333051" y="4000968"/>
                </a:cubicBezTo>
                <a:cubicBezTo>
                  <a:pt x="1312430" y="4009214"/>
                  <a:pt x="1300062" y="4029825"/>
                  <a:pt x="1287691" y="4050436"/>
                </a:cubicBezTo>
                <a:cubicBezTo>
                  <a:pt x="1238208" y="4124639"/>
                  <a:pt x="1163986" y="4169987"/>
                  <a:pt x="1089760" y="4215330"/>
                </a:cubicBezTo>
                <a:cubicBezTo>
                  <a:pt x="1048525" y="4244188"/>
                  <a:pt x="1007291" y="4223577"/>
                  <a:pt x="986674" y="4178230"/>
                </a:cubicBezTo>
                <a:cubicBezTo>
                  <a:pt x="978428" y="4165863"/>
                  <a:pt x="970180" y="4169987"/>
                  <a:pt x="957809" y="4165863"/>
                </a:cubicBezTo>
                <a:cubicBezTo>
                  <a:pt x="912450" y="4161741"/>
                  <a:pt x="904202" y="4145252"/>
                  <a:pt x="928945" y="4104028"/>
                </a:cubicBezTo>
                <a:cubicBezTo>
                  <a:pt x="945438" y="4083415"/>
                  <a:pt x="961935" y="4062805"/>
                  <a:pt x="982549" y="4042193"/>
                </a:cubicBezTo>
                <a:cubicBezTo>
                  <a:pt x="1011413" y="4017457"/>
                  <a:pt x="1023786" y="3967988"/>
                  <a:pt x="1081516" y="3988600"/>
                </a:cubicBezTo>
                <a:cubicBezTo>
                  <a:pt x="1093885" y="3992724"/>
                  <a:pt x="1106254" y="3976234"/>
                  <a:pt x="1098010" y="3963867"/>
                </a:cubicBezTo>
                <a:lnTo>
                  <a:pt x="1088759" y="3937593"/>
                </a:lnTo>
                <a:lnTo>
                  <a:pt x="1102576" y="3928445"/>
                </a:lnTo>
                <a:cubicBezTo>
                  <a:pt x="1105707" y="3926371"/>
                  <a:pt x="1105707" y="3926371"/>
                  <a:pt x="1108838" y="3924299"/>
                </a:cubicBezTo>
                <a:cubicBezTo>
                  <a:pt x="1113559" y="3917826"/>
                  <a:pt x="1119987" y="3912232"/>
                  <a:pt x="1127345" y="3907193"/>
                </a:cubicBezTo>
                <a:lnTo>
                  <a:pt x="1133970" y="3903404"/>
                </a:lnTo>
                <a:lnTo>
                  <a:pt x="1139243" y="3902031"/>
                </a:lnTo>
                <a:cubicBezTo>
                  <a:pt x="1151614" y="3899970"/>
                  <a:pt x="1159861" y="3896877"/>
                  <a:pt x="1167078" y="3891724"/>
                </a:cubicBezTo>
                <a:lnTo>
                  <a:pt x="1179738" y="3878465"/>
                </a:lnTo>
                <a:lnTo>
                  <a:pt x="1191469" y="3872268"/>
                </a:lnTo>
                <a:cubicBezTo>
                  <a:pt x="1191469" y="3872268"/>
                  <a:pt x="1194600" y="3870195"/>
                  <a:pt x="1197114" y="3867191"/>
                </a:cubicBezTo>
                <a:cubicBezTo>
                  <a:pt x="1199628" y="3864187"/>
                  <a:pt x="1202759" y="3862114"/>
                  <a:pt x="1205890" y="3860042"/>
                </a:cubicBezTo>
                <a:cubicBezTo>
                  <a:pt x="1237812" y="3840244"/>
                  <a:pt x="1266656" y="3815792"/>
                  <a:pt x="1299195" y="3796926"/>
                </a:cubicBezTo>
                <a:cubicBezTo>
                  <a:pt x="1311718" y="3788635"/>
                  <a:pt x="1316131" y="3781698"/>
                  <a:pt x="1326139" y="3776409"/>
                </a:cubicBezTo>
                <a:cubicBezTo>
                  <a:pt x="1335531" y="3770191"/>
                  <a:pt x="1348054" y="3761900"/>
                  <a:pt x="1357446" y="3755681"/>
                </a:cubicBezTo>
                <a:cubicBezTo>
                  <a:pt x="1375614" y="3742313"/>
                  <a:pt x="1393733" y="3735672"/>
                  <a:pt x="1408153" y="3723446"/>
                </a:cubicBezTo>
                <a:cubicBezTo>
                  <a:pt x="1414415" y="3719300"/>
                  <a:pt x="1417546" y="3717228"/>
                  <a:pt x="1420676" y="3715155"/>
                </a:cubicBezTo>
                <a:cubicBezTo>
                  <a:pt x="1423807" y="3713083"/>
                  <a:pt x="1427555" y="3711941"/>
                  <a:pt x="1429453" y="3708006"/>
                </a:cubicBezTo>
                <a:cubicBezTo>
                  <a:pt x="1428836" y="3707076"/>
                  <a:pt x="1424473" y="3707286"/>
                  <a:pt x="1421342" y="3709359"/>
                </a:cubicBezTo>
                <a:cubicBezTo>
                  <a:pt x="1411334" y="3714647"/>
                  <a:pt x="1400092" y="3718073"/>
                  <a:pt x="1387570" y="3726364"/>
                </a:cubicBezTo>
                <a:cubicBezTo>
                  <a:pt x="1381308" y="3730510"/>
                  <a:pt x="1380075" y="3728649"/>
                  <a:pt x="1373199" y="3731864"/>
                </a:cubicBezTo>
                <a:cubicBezTo>
                  <a:pt x="1387002" y="3718708"/>
                  <a:pt x="1402657" y="3708342"/>
                  <a:pt x="1417694" y="3697047"/>
                </a:cubicBezTo>
                <a:cubicBezTo>
                  <a:pt x="1429601" y="3687826"/>
                  <a:pt x="1437761" y="3679746"/>
                  <a:pt x="1449668" y="3670524"/>
                </a:cubicBezTo>
                <a:cubicBezTo>
                  <a:pt x="1452797" y="3668452"/>
                  <a:pt x="1457827" y="3662444"/>
                  <a:pt x="1453464" y="3662656"/>
                </a:cubicBezTo>
                <a:cubicBezTo>
                  <a:pt x="1449100" y="3662867"/>
                  <a:pt x="1443455" y="3667943"/>
                  <a:pt x="1440324" y="3670016"/>
                </a:cubicBezTo>
                <a:cubicBezTo>
                  <a:pt x="1418409" y="3684526"/>
                  <a:pt x="1399626" y="3696962"/>
                  <a:pt x="1377710" y="3711471"/>
                </a:cubicBezTo>
                <a:cubicBezTo>
                  <a:pt x="1340142" y="3736346"/>
                  <a:pt x="1300724" y="3758428"/>
                  <a:pt x="1262588" y="3775645"/>
                </a:cubicBezTo>
                <a:lnTo>
                  <a:pt x="1248470" y="3783659"/>
                </a:lnTo>
                <a:lnTo>
                  <a:pt x="1254703" y="3774752"/>
                </a:lnTo>
                <a:cubicBezTo>
                  <a:pt x="1277382" y="3744349"/>
                  <a:pt x="1302124" y="3716523"/>
                  <a:pt x="1333051" y="3695911"/>
                </a:cubicBezTo>
                <a:cubicBezTo>
                  <a:pt x="1354699" y="3679421"/>
                  <a:pt x="1373027" y="3662273"/>
                  <a:pt x="1389501" y="3644602"/>
                </a:cubicBezTo>
                <a:lnTo>
                  <a:pt x="1391425" y="3642291"/>
                </a:lnTo>
                <a:lnTo>
                  <a:pt x="1397556" y="3639425"/>
                </a:lnTo>
                <a:cubicBezTo>
                  <a:pt x="1418805" y="3630712"/>
                  <a:pt x="1421936" y="3628639"/>
                  <a:pt x="1431378" y="3615694"/>
                </a:cubicBezTo>
                <a:cubicBezTo>
                  <a:pt x="1434508" y="3613621"/>
                  <a:pt x="1433275" y="3611760"/>
                  <a:pt x="1435790" y="3608756"/>
                </a:cubicBezTo>
                <a:cubicBezTo>
                  <a:pt x="1457655" y="3600973"/>
                  <a:pt x="1473308" y="3590608"/>
                  <a:pt x="1492093" y="3578172"/>
                </a:cubicBezTo>
                <a:cubicBezTo>
                  <a:pt x="1504615" y="3569881"/>
                  <a:pt x="1514008" y="3563662"/>
                  <a:pt x="1526530" y="3555371"/>
                </a:cubicBezTo>
                <a:cubicBezTo>
                  <a:pt x="1550960" y="3537858"/>
                  <a:pt x="1577856" y="3524067"/>
                  <a:pt x="1605415" y="3504482"/>
                </a:cubicBezTo>
                <a:cubicBezTo>
                  <a:pt x="1614807" y="3498263"/>
                  <a:pt x="1620403" y="3499914"/>
                  <a:pt x="1627947" y="3490902"/>
                </a:cubicBezTo>
                <a:cubicBezTo>
                  <a:pt x="1636105" y="3482822"/>
                  <a:pt x="1646731" y="3478465"/>
                  <a:pt x="1652375" y="3473389"/>
                </a:cubicBezTo>
                <a:cubicBezTo>
                  <a:pt x="1661767" y="3467171"/>
                  <a:pt x="1671160" y="3460953"/>
                  <a:pt x="1680553" y="3454734"/>
                </a:cubicBezTo>
                <a:cubicBezTo>
                  <a:pt x="1685581" y="3448726"/>
                  <a:pt x="1678087" y="3451011"/>
                  <a:pt x="1679985" y="3447076"/>
                </a:cubicBezTo>
                <a:cubicBezTo>
                  <a:pt x="1686912" y="3437135"/>
                  <a:pt x="1698819" y="3427911"/>
                  <a:pt x="1715705" y="3419409"/>
                </a:cubicBezTo>
                <a:cubicBezTo>
                  <a:pt x="1718837" y="3417337"/>
                  <a:pt x="1719452" y="3418268"/>
                  <a:pt x="1725713" y="3414122"/>
                </a:cubicBezTo>
                <a:cubicBezTo>
                  <a:pt x="1728844" y="3412049"/>
                  <a:pt x="1731359" y="3409046"/>
                  <a:pt x="1730126" y="3407184"/>
                </a:cubicBezTo>
                <a:cubicBezTo>
                  <a:pt x="1729510" y="3406253"/>
                  <a:pt x="1728278" y="3404392"/>
                  <a:pt x="1722016" y="3408538"/>
                </a:cubicBezTo>
                <a:cubicBezTo>
                  <a:pt x="1713240" y="3415688"/>
                  <a:pt x="1703232" y="3420975"/>
                  <a:pt x="1697587" y="3426051"/>
                </a:cubicBezTo>
                <a:cubicBezTo>
                  <a:pt x="1685063" y="3434342"/>
                  <a:pt x="1677570" y="3436627"/>
                  <a:pt x="1668177" y="3442844"/>
                </a:cubicBezTo>
                <a:cubicBezTo>
                  <a:pt x="1661300" y="3446060"/>
                  <a:pt x="1656321" y="3445340"/>
                  <a:pt x="1655088" y="3443478"/>
                </a:cubicBezTo>
                <a:cubicBezTo>
                  <a:pt x="1646978" y="3444832"/>
                  <a:pt x="1646361" y="3443900"/>
                  <a:pt x="1638201" y="3451982"/>
                </a:cubicBezTo>
                <a:cubicBezTo>
                  <a:pt x="1626295" y="3461203"/>
                  <a:pt x="1614389" y="3470425"/>
                  <a:pt x="1603097" y="3480578"/>
                </a:cubicBezTo>
                <a:cubicBezTo>
                  <a:pt x="1600583" y="3483581"/>
                  <a:pt x="1593706" y="3486797"/>
                  <a:pt x="1587444" y="3490942"/>
                </a:cubicBezTo>
                <a:cubicBezTo>
                  <a:pt x="1584314" y="3493015"/>
                  <a:pt x="1583081" y="3491153"/>
                  <a:pt x="1579335" y="3492296"/>
                </a:cubicBezTo>
                <a:cubicBezTo>
                  <a:pt x="1571841" y="3494580"/>
                  <a:pt x="1577486" y="3489503"/>
                  <a:pt x="1579384" y="3485569"/>
                </a:cubicBezTo>
                <a:lnTo>
                  <a:pt x="1583008" y="3481980"/>
                </a:lnTo>
                <a:lnTo>
                  <a:pt x="1593519" y="3475021"/>
                </a:lnTo>
                <a:cubicBezTo>
                  <a:pt x="1602911" y="3468802"/>
                  <a:pt x="1609172" y="3464656"/>
                  <a:pt x="1614201" y="3458650"/>
                </a:cubicBezTo>
                <a:cubicBezTo>
                  <a:pt x="1627390" y="3444563"/>
                  <a:pt x="1636783" y="3438344"/>
                  <a:pt x="1658031" y="3429629"/>
                </a:cubicBezTo>
                <a:cubicBezTo>
                  <a:pt x="1668656" y="3425273"/>
                  <a:pt x="1681795" y="3417912"/>
                  <a:pt x="1694934" y="3410552"/>
                </a:cubicBezTo>
                <a:cubicBezTo>
                  <a:pt x="1708074" y="3403191"/>
                  <a:pt x="1718748" y="3392108"/>
                  <a:pt x="1734402" y="3381744"/>
                </a:cubicBezTo>
                <a:cubicBezTo>
                  <a:pt x="1734402" y="3381744"/>
                  <a:pt x="1736916" y="3378740"/>
                  <a:pt x="1736300" y="3377809"/>
                </a:cubicBezTo>
                <a:cubicBezTo>
                  <a:pt x="1741944" y="3372733"/>
                  <a:pt x="1744459" y="3369729"/>
                  <a:pt x="1746974" y="3366726"/>
                </a:cubicBezTo>
                <a:cubicBezTo>
                  <a:pt x="1757031" y="3354711"/>
                  <a:pt x="1769554" y="3346420"/>
                  <a:pt x="1787057" y="3338848"/>
                </a:cubicBezTo>
                <a:cubicBezTo>
                  <a:pt x="1790804" y="3337706"/>
                  <a:pt x="1794551" y="3336564"/>
                  <a:pt x="1798298" y="3335422"/>
                </a:cubicBezTo>
                <a:cubicBezTo>
                  <a:pt x="1802661" y="3335211"/>
                  <a:pt x="1830788" y="3323283"/>
                  <a:pt x="1833919" y="3321209"/>
                </a:cubicBezTo>
                <a:cubicBezTo>
                  <a:pt x="1842078" y="3313130"/>
                  <a:pt x="1847674" y="3314780"/>
                  <a:pt x="1856451" y="3307631"/>
                </a:cubicBezTo>
                <a:cubicBezTo>
                  <a:pt x="1871488" y="3296335"/>
                  <a:pt x="1881545" y="3284321"/>
                  <a:pt x="1900329" y="3271885"/>
                </a:cubicBezTo>
                <a:cubicBezTo>
                  <a:pt x="1903460" y="3269812"/>
                  <a:pt x="1902844" y="3268881"/>
                  <a:pt x="1902227" y="3267950"/>
                </a:cubicBezTo>
                <a:cubicBezTo>
                  <a:pt x="1910387" y="3259870"/>
                  <a:pt x="1917931" y="3250859"/>
                  <a:pt x="1927939" y="3245571"/>
                </a:cubicBezTo>
                <a:cubicBezTo>
                  <a:pt x="1937331" y="3239353"/>
                  <a:pt x="1950471" y="3231993"/>
                  <a:pt x="1959197" y="3231570"/>
                </a:cubicBezTo>
                <a:cubicBezTo>
                  <a:pt x="1959812" y="3232501"/>
                  <a:pt x="2016733" y="3202847"/>
                  <a:pt x="2019247" y="3199844"/>
                </a:cubicBezTo>
                <a:cubicBezTo>
                  <a:pt x="2033052" y="3186688"/>
                  <a:pt x="2054967" y="3172178"/>
                  <a:pt x="2068155" y="3158090"/>
                </a:cubicBezTo>
                <a:cubicBezTo>
                  <a:pt x="2075699" y="3149080"/>
                  <a:pt x="2087606" y="3139857"/>
                  <a:pt x="2098846" y="3136432"/>
                </a:cubicBezTo>
                <a:cubicBezTo>
                  <a:pt x="2113218" y="3130932"/>
                  <a:pt x="2129487" y="3121500"/>
                  <a:pt x="2144525" y="3110204"/>
                </a:cubicBezTo>
                <a:cubicBezTo>
                  <a:pt x="2150786" y="3106059"/>
                  <a:pt x="2160179" y="3099840"/>
                  <a:pt x="2169571" y="3093622"/>
                </a:cubicBezTo>
                <a:cubicBezTo>
                  <a:pt x="2175832" y="3089476"/>
                  <a:pt x="2178964" y="3087403"/>
                  <a:pt x="2181478" y="3084400"/>
                </a:cubicBezTo>
                <a:cubicBezTo>
                  <a:pt x="2189021" y="3075389"/>
                  <a:pt x="2202160" y="3068028"/>
                  <a:pt x="2214683" y="3059737"/>
                </a:cubicBezTo>
                <a:cubicBezTo>
                  <a:pt x="2217813" y="3057665"/>
                  <a:pt x="2224691" y="3054449"/>
                  <a:pt x="2226591" y="3050515"/>
                </a:cubicBezTo>
                <a:cubicBezTo>
                  <a:pt x="2239161" y="3035497"/>
                  <a:pt x="2251734" y="3020479"/>
                  <a:pt x="2250552" y="3011891"/>
                </a:cubicBezTo>
                <a:cubicBezTo>
                  <a:pt x="2250600" y="3005164"/>
                  <a:pt x="2246286" y="2998649"/>
                  <a:pt x="2271332" y="2982067"/>
                </a:cubicBezTo>
                <a:cubicBezTo>
                  <a:pt x="2280724" y="2975848"/>
                  <a:pt x="2288267" y="2966837"/>
                  <a:pt x="2286419" y="2964045"/>
                </a:cubicBezTo>
                <a:cubicBezTo>
                  <a:pt x="2287701" y="2959180"/>
                  <a:pt x="2289599" y="2955245"/>
                  <a:pt x="2294012" y="2948308"/>
                </a:cubicBezTo>
                <a:cubicBezTo>
                  <a:pt x="2293396" y="2947377"/>
                  <a:pt x="2292778" y="2946446"/>
                  <a:pt x="2292778" y="2946446"/>
                </a:cubicBezTo>
                <a:cubicBezTo>
                  <a:pt x="2274045" y="2952156"/>
                  <a:pt x="2258440" y="2955793"/>
                  <a:pt x="2239655" y="2968229"/>
                </a:cubicBezTo>
                <a:cubicBezTo>
                  <a:pt x="2183302" y="3005541"/>
                  <a:pt x="2130081" y="3040779"/>
                  <a:pt x="2076859" y="3076016"/>
                </a:cubicBezTo>
                <a:cubicBezTo>
                  <a:pt x="2073728" y="3078089"/>
                  <a:pt x="2065569" y="3086169"/>
                  <a:pt x="2063103" y="3082447"/>
                </a:cubicBezTo>
                <a:cubicBezTo>
                  <a:pt x="2061871" y="3080585"/>
                  <a:pt x="2071880" y="3075299"/>
                  <a:pt x="2075010" y="3073224"/>
                </a:cubicBezTo>
                <a:cubicBezTo>
                  <a:pt x="2087533" y="3064933"/>
                  <a:pt x="2100056" y="3056643"/>
                  <a:pt x="2110729" y="3045559"/>
                </a:cubicBezTo>
                <a:cubicBezTo>
                  <a:pt x="2133360" y="3018526"/>
                  <a:pt x="2169080" y="2990859"/>
                  <a:pt x="2209162" y="2962982"/>
                </a:cubicBezTo>
                <a:cubicBezTo>
                  <a:pt x="2227946" y="2950545"/>
                  <a:pt x="2250478" y="2936967"/>
                  <a:pt x="2271160" y="2920595"/>
                </a:cubicBezTo>
                <a:cubicBezTo>
                  <a:pt x="2282450" y="2910443"/>
                  <a:pt x="2298721" y="2901009"/>
                  <a:pt x="2311860" y="2893648"/>
                </a:cubicBezTo>
                <a:cubicBezTo>
                  <a:pt x="2324383" y="2885357"/>
                  <a:pt x="2335058" y="2874274"/>
                  <a:pt x="2348196" y="2866912"/>
                </a:cubicBezTo>
                <a:cubicBezTo>
                  <a:pt x="2354458" y="2862768"/>
                  <a:pt x="2368213" y="2856338"/>
                  <a:pt x="2362617" y="2854688"/>
                </a:cubicBezTo>
                <a:cubicBezTo>
                  <a:pt x="2360768" y="2851896"/>
                  <a:pt x="2352608" y="2859976"/>
                  <a:pt x="2345731" y="2863190"/>
                </a:cubicBezTo>
                <a:cubicBezTo>
                  <a:pt x="2307546" y="2887133"/>
                  <a:pt x="2274957" y="2912726"/>
                  <a:pt x="2237388" y="2937601"/>
                </a:cubicBezTo>
                <a:cubicBezTo>
                  <a:pt x="2218604" y="2950036"/>
                  <a:pt x="2206131" y="2951602"/>
                  <a:pt x="2186729" y="2963108"/>
                </a:cubicBezTo>
                <a:cubicBezTo>
                  <a:pt x="2186729" y="2963108"/>
                  <a:pt x="2186114" y="2962177"/>
                  <a:pt x="2185498" y="2961247"/>
                </a:cubicBezTo>
                <a:cubicBezTo>
                  <a:pt x="2184881" y="2960316"/>
                  <a:pt x="2180519" y="2960527"/>
                  <a:pt x="2186164" y="2955451"/>
                </a:cubicBezTo>
                <a:cubicBezTo>
                  <a:pt x="2195556" y="2949232"/>
                  <a:pt x="2204949" y="2943013"/>
                  <a:pt x="2214340" y="2936795"/>
                </a:cubicBezTo>
                <a:cubicBezTo>
                  <a:pt x="2223732" y="2930577"/>
                  <a:pt x="2225630" y="2926642"/>
                  <a:pt x="2231892" y="2922497"/>
                </a:cubicBezTo>
                <a:cubicBezTo>
                  <a:pt x="2235023" y="2920424"/>
                  <a:pt x="2234407" y="2919494"/>
                  <a:pt x="2233791" y="2918563"/>
                </a:cubicBezTo>
                <a:cubicBezTo>
                  <a:pt x="2233174" y="2917631"/>
                  <a:pt x="2230043" y="2919705"/>
                  <a:pt x="2226911" y="2921777"/>
                </a:cubicBezTo>
                <a:cubicBezTo>
                  <a:pt x="2217519" y="2927996"/>
                  <a:pt x="2208127" y="2934214"/>
                  <a:pt x="2198735" y="2940432"/>
                </a:cubicBezTo>
                <a:cubicBezTo>
                  <a:pt x="2195605" y="2942505"/>
                  <a:pt x="2189344" y="2946650"/>
                  <a:pt x="2188112" y="2944790"/>
                </a:cubicBezTo>
                <a:cubicBezTo>
                  <a:pt x="2187495" y="2943858"/>
                  <a:pt x="2193756" y="2939713"/>
                  <a:pt x="2193140" y="2938783"/>
                </a:cubicBezTo>
                <a:cubicBezTo>
                  <a:pt x="2203814" y="2927698"/>
                  <a:pt x="2215105" y="2917546"/>
                  <a:pt x="2227628" y="2909255"/>
                </a:cubicBezTo>
                <a:cubicBezTo>
                  <a:pt x="2249542" y="2894745"/>
                  <a:pt x="2262114" y="2879727"/>
                  <a:pt x="2284646" y="2866148"/>
                </a:cubicBezTo>
                <a:cubicBezTo>
                  <a:pt x="2284646" y="2866148"/>
                  <a:pt x="2284030" y="2865217"/>
                  <a:pt x="2284030" y="2865217"/>
                </a:cubicBezTo>
                <a:cubicBezTo>
                  <a:pt x="2283413" y="2864287"/>
                  <a:pt x="2283413" y="2864287"/>
                  <a:pt x="2282797" y="2863354"/>
                </a:cubicBezTo>
                <a:cubicBezTo>
                  <a:pt x="2279666" y="2865428"/>
                  <a:pt x="2273404" y="2869574"/>
                  <a:pt x="2270274" y="2871646"/>
                </a:cubicBezTo>
                <a:cubicBezTo>
                  <a:pt x="2257135" y="2879007"/>
                  <a:pt x="2256519" y="2878076"/>
                  <a:pt x="2257184" y="2872281"/>
                </a:cubicBezTo>
                <a:cubicBezTo>
                  <a:pt x="2259698" y="2869277"/>
                  <a:pt x="2259082" y="2868346"/>
                  <a:pt x="2252205" y="2871561"/>
                </a:cubicBezTo>
                <a:cubicBezTo>
                  <a:pt x="2242197" y="2876847"/>
                  <a:pt x="2232804" y="2883067"/>
                  <a:pt x="2222180" y="2887424"/>
                </a:cubicBezTo>
                <a:cubicBezTo>
                  <a:pt x="2231572" y="2881206"/>
                  <a:pt x="2237834" y="2877061"/>
                  <a:pt x="2244094" y="2872915"/>
                </a:cubicBezTo>
                <a:cubicBezTo>
                  <a:pt x="2250357" y="2868769"/>
                  <a:pt x="2249123" y="2866908"/>
                  <a:pt x="2245377" y="2868049"/>
                </a:cubicBezTo>
                <a:cubicBezTo>
                  <a:pt x="2244760" y="2867119"/>
                  <a:pt x="2238500" y="2871264"/>
                  <a:pt x="2244144" y="2866187"/>
                </a:cubicBezTo>
                <a:cubicBezTo>
                  <a:pt x="2244144" y="2866187"/>
                  <a:pt x="2246658" y="2863184"/>
                  <a:pt x="2247275" y="2864114"/>
                </a:cubicBezTo>
                <a:cubicBezTo>
                  <a:pt x="2257900" y="2859758"/>
                  <a:pt x="2269806" y="2850536"/>
                  <a:pt x="2279199" y="2844317"/>
                </a:cubicBezTo>
                <a:cubicBezTo>
                  <a:pt x="2282329" y="2842244"/>
                  <a:pt x="2285459" y="2840172"/>
                  <a:pt x="2284843" y="2839241"/>
                </a:cubicBezTo>
                <a:cubicBezTo>
                  <a:pt x="2284227" y="2838310"/>
                  <a:pt x="2284227" y="2838310"/>
                  <a:pt x="2280481" y="2839453"/>
                </a:cubicBezTo>
                <a:cubicBezTo>
                  <a:pt x="2272986" y="2841736"/>
                  <a:pt x="2263595" y="2847955"/>
                  <a:pt x="2259231" y="2848167"/>
                </a:cubicBezTo>
                <a:cubicBezTo>
                  <a:pt x="2254868" y="2848376"/>
                  <a:pt x="2247990" y="2851593"/>
                  <a:pt x="2253020" y="2845585"/>
                </a:cubicBezTo>
                <a:cubicBezTo>
                  <a:pt x="2255533" y="2842581"/>
                  <a:pt x="2254301" y="2840720"/>
                  <a:pt x="2257432" y="2838647"/>
                </a:cubicBezTo>
                <a:cubicBezTo>
                  <a:pt x="2263693" y="2834501"/>
                  <a:pt x="2269338" y="2829425"/>
                  <a:pt x="2273085" y="2828283"/>
                </a:cubicBezTo>
                <a:cubicBezTo>
                  <a:pt x="2286841" y="2821853"/>
                  <a:pt x="2299979" y="2814491"/>
                  <a:pt x="2313117" y="2807132"/>
                </a:cubicBezTo>
                <a:cubicBezTo>
                  <a:pt x="2323744" y="2802775"/>
                  <a:pt x="2323127" y="2801845"/>
                  <a:pt x="2327541" y="2794907"/>
                </a:cubicBezTo>
                <a:cubicBezTo>
                  <a:pt x="2326307" y="2793044"/>
                  <a:pt x="2327589" y="2788179"/>
                  <a:pt x="2333234" y="2783104"/>
                </a:cubicBezTo>
                <a:cubicBezTo>
                  <a:pt x="2342626" y="2776885"/>
                  <a:pt x="2347656" y="2770878"/>
                  <a:pt x="2360178" y="2762587"/>
                </a:cubicBezTo>
                <a:cubicBezTo>
                  <a:pt x="2367056" y="2759372"/>
                  <a:pt x="2375832" y="2752222"/>
                  <a:pt x="2385840" y="2746936"/>
                </a:cubicBezTo>
                <a:cubicBezTo>
                  <a:pt x="2392102" y="2742789"/>
                  <a:pt x="2390869" y="2740928"/>
                  <a:pt x="2390253" y="2739996"/>
                </a:cubicBezTo>
                <a:cubicBezTo>
                  <a:pt x="2389021" y="2738135"/>
                  <a:pt x="2385273" y="2739277"/>
                  <a:pt x="2382142" y="2741350"/>
                </a:cubicBezTo>
                <a:cubicBezTo>
                  <a:pt x="2375881" y="2745495"/>
                  <a:pt x="2376498" y="2746426"/>
                  <a:pt x="2373367" y="2748499"/>
                </a:cubicBezTo>
                <a:cubicBezTo>
                  <a:pt x="2358946" y="2760725"/>
                  <a:pt x="2345806" y="2768085"/>
                  <a:pt x="2333949" y="2770580"/>
                </a:cubicBezTo>
                <a:cubicBezTo>
                  <a:pt x="2329586" y="2770792"/>
                  <a:pt x="2334615" y="2764785"/>
                  <a:pt x="2327121" y="2767069"/>
                </a:cubicBezTo>
                <a:cubicBezTo>
                  <a:pt x="2317729" y="2773287"/>
                  <a:pt x="2308337" y="2779506"/>
                  <a:pt x="2298944" y="2785725"/>
                </a:cubicBezTo>
                <a:cubicBezTo>
                  <a:pt x="2292067" y="2788939"/>
                  <a:pt x="2283908" y="2797020"/>
                  <a:pt x="2273283" y="2801376"/>
                </a:cubicBezTo>
                <a:cubicBezTo>
                  <a:pt x="2262041" y="2804803"/>
                  <a:pt x="2261376" y="2810597"/>
                  <a:pt x="2251984" y="2816815"/>
                </a:cubicBezTo>
                <a:cubicBezTo>
                  <a:pt x="2223191" y="2834541"/>
                  <a:pt x="2199994" y="2853916"/>
                  <a:pt x="2174332" y="2869568"/>
                </a:cubicBezTo>
                <a:cubicBezTo>
                  <a:pt x="2161810" y="2877859"/>
                  <a:pt x="2152417" y="2884078"/>
                  <a:pt x="2139894" y="2892369"/>
                </a:cubicBezTo>
                <a:cubicBezTo>
                  <a:pt x="2121110" y="2904805"/>
                  <a:pt x="2105456" y="2915170"/>
                  <a:pt x="2089754" y="2932259"/>
                </a:cubicBezTo>
                <a:cubicBezTo>
                  <a:pt x="2086006" y="2933403"/>
                  <a:pt x="2084774" y="2931541"/>
                  <a:pt x="2081643" y="2933614"/>
                </a:cubicBezTo>
                <a:cubicBezTo>
                  <a:pt x="2066040" y="2937251"/>
                  <a:pt x="2062908" y="2939324"/>
                  <a:pt x="2046590" y="2955484"/>
                </a:cubicBezTo>
                <a:cubicBezTo>
                  <a:pt x="2041559" y="2961491"/>
                  <a:pt x="2033401" y="2969571"/>
                  <a:pt x="2024008" y="2975790"/>
                </a:cubicBezTo>
                <a:cubicBezTo>
                  <a:pt x="2015233" y="2982939"/>
                  <a:pt x="2010203" y="2988946"/>
                  <a:pt x="2003326" y="2992160"/>
                </a:cubicBezTo>
                <a:cubicBezTo>
                  <a:pt x="1986439" y="3000663"/>
                  <a:pt x="1967656" y="3013100"/>
                  <a:pt x="1954566" y="3013734"/>
                </a:cubicBezTo>
                <a:cubicBezTo>
                  <a:pt x="1946455" y="3015087"/>
                  <a:pt x="1935831" y="3019445"/>
                  <a:pt x="1927055" y="3026593"/>
                </a:cubicBezTo>
                <a:cubicBezTo>
                  <a:pt x="1922026" y="3032602"/>
                  <a:pt x="1915765" y="3036747"/>
                  <a:pt x="1909505" y="3040892"/>
                </a:cubicBezTo>
                <a:cubicBezTo>
                  <a:pt x="1900111" y="3047111"/>
                  <a:pt x="1894466" y="3052186"/>
                  <a:pt x="1895699" y="3054049"/>
                </a:cubicBezTo>
                <a:cubicBezTo>
                  <a:pt x="1893800" y="3057983"/>
                  <a:pt x="1891285" y="3060987"/>
                  <a:pt x="1892518" y="3062849"/>
                </a:cubicBezTo>
                <a:cubicBezTo>
                  <a:pt x="1888722" y="3070716"/>
                  <a:pt x="1875583" y="3078077"/>
                  <a:pt x="1867473" y="3079430"/>
                </a:cubicBezTo>
                <a:cubicBezTo>
                  <a:pt x="1863109" y="3079641"/>
                  <a:pt x="1858130" y="3078923"/>
                  <a:pt x="1851869" y="3083069"/>
                </a:cubicBezTo>
                <a:cubicBezTo>
                  <a:pt x="1842477" y="3089287"/>
                  <a:pt x="1836215" y="3093433"/>
                  <a:pt x="1830569" y="3098508"/>
                </a:cubicBezTo>
                <a:cubicBezTo>
                  <a:pt x="1822410" y="3106588"/>
                  <a:pt x="1805524" y="3115091"/>
                  <a:pt x="1797982" y="3124102"/>
                </a:cubicBezTo>
                <a:cubicBezTo>
                  <a:pt x="1794850" y="3126175"/>
                  <a:pt x="1791720" y="3128247"/>
                  <a:pt x="1787972" y="3129389"/>
                </a:cubicBezTo>
                <a:cubicBezTo>
                  <a:pt x="1777347" y="3133747"/>
                  <a:pt x="1772985" y="3133957"/>
                  <a:pt x="1771136" y="3131164"/>
                </a:cubicBezTo>
                <a:cubicBezTo>
                  <a:pt x="1770520" y="3130235"/>
                  <a:pt x="1766156" y="3130445"/>
                  <a:pt x="1760512" y="3135522"/>
                </a:cubicBezTo>
                <a:cubicBezTo>
                  <a:pt x="1750453" y="3147537"/>
                  <a:pt x="1736032" y="3159762"/>
                  <a:pt x="1721611" y="3171988"/>
                </a:cubicBezTo>
                <a:cubicBezTo>
                  <a:pt x="1718481" y="3174060"/>
                  <a:pt x="1715966" y="3177063"/>
                  <a:pt x="1716582" y="3177996"/>
                </a:cubicBezTo>
                <a:cubicBezTo>
                  <a:pt x="1717199" y="3178926"/>
                  <a:pt x="1720330" y="3176852"/>
                  <a:pt x="1724076" y="3175711"/>
                </a:cubicBezTo>
                <a:cubicBezTo>
                  <a:pt x="1736600" y="3167419"/>
                  <a:pt x="1754718" y="3160779"/>
                  <a:pt x="1768523" y="3147622"/>
                </a:cubicBezTo>
                <a:cubicBezTo>
                  <a:pt x="1771654" y="3145549"/>
                  <a:pt x="1777915" y="3141404"/>
                  <a:pt x="1778531" y="3142334"/>
                </a:cubicBezTo>
                <a:cubicBezTo>
                  <a:pt x="1780381" y="3145127"/>
                  <a:pt x="1789772" y="3138909"/>
                  <a:pt x="1796033" y="3134763"/>
                </a:cubicBezTo>
                <a:cubicBezTo>
                  <a:pt x="1802295" y="3130618"/>
                  <a:pt x="1806657" y="3130407"/>
                  <a:pt x="1804759" y="3134340"/>
                </a:cubicBezTo>
                <a:cubicBezTo>
                  <a:pt x="1805377" y="3135271"/>
                  <a:pt x="1799731" y="3140347"/>
                  <a:pt x="1797833" y="3144282"/>
                </a:cubicBezTo>
                <a:cubicBezTo>
                  <a:pt x="1804094" y="3140136"/>
                  <a:pt x="1807841" y="3138995"/>
                  <a:pt x="1810355" y="3135991"/>
                </a:cubicBezTo>
                <a:cubicBezTo>
                  <a:pt x="1815384" y="3129983"/>
                  <a:pt x="1825393" y="3124696"/>
                  <a:pt x="1831655" y="3120549"/>
                </a:cubicBezTo>
                <a:cubicBezTo>
                  <a:pt x="1840430" y="3113400"/>
                  <a:pt x="1848540" y="3112048"/>
                  <a:pt x="1857317" y="3104898"/>
                </a:cubicBezTo>
                <a:cubicBezTo>
                  <a:pt x="1869223" y="3095677"/>
                  <a:pt x="1868557" y="3101472"/>
                  <a:pt x="1876051" y="3099188"/>
                </a:cubicBezTo>
                <a:cubicBezTo>
                  <a:pt x="1879798" y="3098046"/>
                  <a:pt x="1886059" y="3093901"/>
                  <a:pt x="1889190" y="3091827"/>
                </a:cubicBezTo>
                <a:cubicBezTo>
                  <a:pt x="1904843" y="3081464"/>
                  <a:pt x="1920497" y="3071099"/>
                  <a:pt x="1939281" y="3058663"/>
                </a:cubicBezTo>
                <a:cubicBezTo>
                  <a:pt x="1954935" y="3048299"/>
                  <a:pt x="1973719" y="3035862"/>
                  <a:pt x="1992503" y="3023424"/>
                </a:cubicBezTo>
                <a:cubicBezTo>
                  <a:pt x="1992503" y="3023424"/>
                  <a:pt x="1993121" y="3024356"/>
                  <a:pt x="1993121" y="3024356"/>
                </a:cubicBezTo>
                <a:cubicBezTo>
                  <a:pt x="1977467" y="3034720"/>
                  <a:pt x="1958682" y="3047156"/>
                  <a:pt x="1940514" y="3060524"/>
                </a:cubicBezTo>
                <a:cubicBezTo>
                  <a:pt x="1947392" y="3057309"/>
                  <a:pt x="1951756" y="3057098"/>
                  <a:pt x="1954886" y="3055026"/>
                </a:cubicBezTo>
                <a:cubicBezTo>
                  <a:pt x="1986810" y="3035228"/>
                  <a:pt x="2019965" y="3017291"/>
                  <a:pt x="2050657" y="2995633"/>
                </a:cubicBezTo>
                <a:cubicBezTo>
                  <a:pt x="2056917" y="2991489"/>
                  <a:pt x="2063179" y="2987342"/>
                  <a:pt x="2069440" y="2983197"/>
                </a:cubicBezTo>
                <a:cubicBezTo>
                  <a:pt x="2088225" y="2970759"/>
                  <a:pt x="2101980" y="2964329"/>
                  <a:pt x="2113837" y="2961834"/>
                </a:cubicBezTo>
                <a:cubicBezTo>
                  <a:pt x="2123229" y="2955616"/>
                  <a:pt x="2132621" y="2949397"/>
                  <a:pt x="2142013" y="2943179"/>
                </a:cubicBezTo>
                <a:cubicBezTo>
                  <a:pt x="2148275" y="2939033"/>
                  <a:pt x="2148892" y="2939964"/>
                  <a:pt x="2152639" y="2938822"/>
                </a:cubicBezTo>
                <a:cubicBezTo>
                  <a:pt x="2156384" y="2937680"/>
                  <a:pt x="2153872" y="2940683"/>
                  <a:pt x="2151357" y="2943688"/>
                </a:cubicBezTo>
                <a:cubicBezTo>
                  <a:pt x="2144430" y="2953628"/>
                  <a:pt x="2144430" y="2953628"/>
                  <a:pt x="2130057" y="2959127"/>
                </a:cubicBezTo>
                <a:cubicBezTo>
                  <a:pt x="2126310" y="2960270"/>
                  <a:pt x="2115069" y="2963696"/>
                  <a:pt x="2114453" y="2962765"/>
                </a:cubicBezTo>
                <a:cubicBezTo>
                  <a:pt x="2103163" y="2972918"/>
                  <a:pt x="2091922" y="2976343"/>
                  <a:pt x="2082530" y="2982562"/>
                </a:cubicBezTo>
                <a:cubicBezTo>
                  <a:pt x="2071240" y="2992715"/>
                  <a:pt x="2055586" y="3003079"/>
                  <a:pt x="2044961" y="3007436"/>
                </a:cubicBezTo>
                <a:cubicBezTo>
                  <a:pt x="2038699" y="3011582"/>
                  <a:pt x="2034953" y="3012724"/>
                  <a:pt x="2029308" y="3017800"/>
                </a:cubicBezTo>
                <a:cubicBezTo>
                  <a:pt x="2023047" y="3021946"/>
                  <a:pt x="2016169" y="3025161"/>
                  <a:pt x="2008009" y="3033241"/>
                </a:cubicBezTo>
                <a:cubicBezTo>
                  <a:pt x="2002364" y="3038317"/>
                  <a:pt x="1991123" y="3041742"/>
                  <a:pt x="1985477" y="3046819"/>
                </a:cubicBezTo>
                <a:cubicBezTo>
                  <a:pt x="1983579" y="3050754"/>
                  <a:pt x="1976702" y="3053969"/>
                  <a:pt x="1973571" y="3056043"/>
                </a:cubicBezTo>
                <a:cubicBezTo>
                  <a:pt x="1967310" y="3060187"/>
                  <a:pt x="1969208" y="3056252"/>
                  <a:pt x="1965460" y="3057396"/>
                </a:cubicBezTo>
                <a:cubicBezTo>
                  <a:pt x="1962330" y="3059468"/>
                  <a:pt x="1956069" y="3063614"/>
                  <a:pt x="1949808" y="3067759"/>
                </a:cubicBezTo>
                <a:cubicBezTo>
                  <a:pt x="1950423" y="3068690"/>
                  <a:pt x="1947909" y="3071694"/>
                  <a:pt x="1944778" y="3073766"/>
                </a:cubicBezTo>
                <a:cubicBezTo>
                  <a:pt x="1937900" y="3076981"/>
                  <a:pt x="1939799" y="3073047"/>
                  <a:pt x="1939182" y="3072116"/>
                </a:cubicBezTo>
                <a:cubicBezTo>
                  <a:pt x="1932921" y="3076261"/>
                  <a:pt x="1926659" y="3080407"/>
                  <a:pt x="1920398" y="3084553"/>
                </a:cubicBezTo>
                <a:cubicBezTo>
                  <a:pt x="1924762" y="3084342"/>
                  <a:pt x="1918501" y="3088487"/>
                  <a:pt x="1915370" y="3090561"/>
                </a:cubicBezTo>
                <a:cubicBezTo>
                  <a:pt x="1908493" y="3093775"/>
                  <a:pt x="1911006" y="3090772"/>
                  <a:pt x="1909773" y="3088911"/>
                </a:cubicBezTo>
                <a:cubicBezTo>
                  <a:pt x="1894121" y="3099274"/>
                  <a:pt x="1876569" y="3113573"/>
                  <a:pt x="1859066" y="3121144"/>
                </a:cubicBezTo>
                <a:cubicBezTo>
                  <a:pt x="1855319" y="3122286"/>
                  <a:pt x="1852189" y="3124359"/>
                  <a:pt x="1849675" y="3127362"/>
                </a:cubicBezTo>
                <a:cubicBezTo>
                  <a:pt x="1847776" y="3131297"/>
                  <a:pt x="1841515" y="3135442"/>
                  <a:pt x="1837768" y="3136585"/>
                </a:cubicBezTo>
                <a:cubicBezTo>
                  <a:pt x="1828376" y="3142803"/>
                  <a:pt x="1816469" y="3152025"/>
                  <a:pt x="1810824" y="3157101"/>
                </a:cubicBezTo>
                <a:cubicBezTo>
                  <a:pt x="1802664" y="3165182"/>
                  <a:pt x="1793271" y="3171400"/>
                  <a:pt x="1782647" y="3175757"/>
                </a:cubicBezTo>
                <a:cubicBezTo>
                  <a:pt x="1775770" y="3178972"/>
                  <a:pt x="1765761" y="3184260"/>
                  <a:pt x="1753239" y="3192551"/>
                </a:cubicBezTo>
                <a:cubicBezTo>
                  <a:pt x="1747593" y="3197627"/>
                  <a:pt x="1737585" y="3202914"/>
                  <a:pt x="1731323" y="3207061"/>
                </a:cubicBezTo>
                <a:cubicBezTo>
                  <a:pt x="1730041" y="3211925"/>
                  <a:pt x="1723163" y="3215140"/>
                  <a:pt x="1720032" y="3217213"/>
                </a:cubicBezTo>
                <a:cubicBezTo>
                  <a:pt x="1713771" y="3221359"/>
                  <a:pt x="1710640" y="3223432"/>
                  <a:pt x="1704379" y="3227578"/>
                </a:cubicBezTo>
                <a:cubicBezTo>
                  <a:pt x="1696835" y="3236588"/>
                  <a:pt x="1687443" y="3242806"/>
                  <a:pt x="1676203" y="3246233"/>
                </a:cubicBezTo>
                <a:cubicBezTo>
                  <a:pt x="1676203" y="3246233"/>
                  <a:pt x="1673072" y="3248305"/>
                  <a:pt x="1673072" y="3248305"/>
                </a:cubicBezTo>
                <a:cubicBezTo>
                  <a:pt x="1648026" y="3264888"/>
                  <a:pt x="1648026" y="3264888"/>
                  <a:pt x="1634936" y="3265522"/>
                </a:cubicBezTo>
                <a:cubicBezTo>
                  <a:pt x="1634320" y="3264591"/>
                  <a:pt x="1633703" y="3263661"/>
                  <a:pt x="1633703" y="3263661"/>
                </a:cubicBezTo>
                <a:cubicBezTo>
                  <a:pt x="1625594" y="3265013"/>
                  <a:pt x="1626876" y="3260149"/>
                  <a:pt x="1639399" y="3251857"/>
                </a:cubicBezTo>
                <a:cubicBezTo>
                  <a:pt x="1645660" y="3247712"/>
                  <a:pt x="1655052" y="3241494"/>
                  <a:pt x="1664444" y="3235275"/>
                </a:cubicBezTo>
                <a:cubicBezTo>
                  <a:pt x="1670705" y="3231129"/>
                  <a:pt x="1673837" y="3229056"/>
                  <a:pt x="1672604" y="3227195"/>
                </a:cubicBezTo>
                <a:cubicBezTo>
                  <a:pt x="1671372" y="3225333"/>
                  <a:pt x="1668857" y="3228336"/>
                  <a:pt x="1662596" y="3232482"/>
                </a:cubicBezTo>
                <a:cubicBezTo>
                  <a:pt x="1659465" y="3234556"/>
                  <a:pt x="1652587" y="3237771"/>
                  <a:pt x="1650689" y="3241704"/>
                </a:cubicBezTo>
                <a:cubicBezTo>
                  <a:pt x="1645044" y="3246781"/>
                  <a:pt x="1638783" y="3250927"/>
                  <a:pt x="1635035" y="3252069"/>
                </a:cubicBezTo>
                <a:lnTo>
                  <a:pt x="1623194" y="3259291"/>
                </a:lnTo>
                <a:lnTo>
                  <a:pt x="1625040" y="3253946"/>
                </a:lnTo>
                <a:lnTo>
                  <a:pt x="1588718" y="3257298"/>
                </a:lnTo>
                <a:lnTo>
                  <a:pt x="1607673" y="3244749"/>
                </a:lnTo>
                <a:cubicBezTo>
                  <a:pt x="1614550" y="3241533"/>
                  <a:pt x="1619579" y="3235525"/>
                  <a:pt x="1621478" y="3231592"/>
                </a:cubicBezTo>
                <a:lnTo>
                  <a:pt x="1581669" y="3257949"/>
                </a:lnTo>
                <a:lnTo>
                  <a:pt x="1575820" y="3258489"/>
                </a:lnTo>
                <a:cubicBezTo>
                  <a:pt x="1550315" y="3261683"/>
                  <a:pt x="1525513" y="3266594"/>
                  <a:pt x="1501639" y="3275555"/>
                </a:cubicBezTo>
                <a:lnTo>
                  <a:pt x="1471166" y="3290117"/>
                </a:lnTo>
                <a:lnTo>
                  <a:pt x="1495929" y="3273213"/>
                </a:lnTo>
                <a:cubicBezTo>
                  <a:pt x="1522874" y="3252696"/>
                  <a:pt x="1548535" y="3237044"/>
                  <a:pt x="1577328" y="3219319"/>
                </a:cubicBezTo>
                <a:cubicBezTo>
                  <a:pt x="1602373" y="3202737"/>
                  <a:pt x="1626187" y="3184293"/>
                  <a:pt x="1653081" y="3170504"/>
                </a:cubicBezTo>
                <a:cubicBezTo>
                  <a:pt x="1656829" y="3169361"/>
                  <a:pt x="1659959" y="3167288"/>
                  <a:pt x="1662474" y="3164285"/>
                </a:cubicBezTo>
                <a:cubicBezTo>
                  <a:pt x="1685671" y="3144910"/>
                  <a:pt x="1711949" y="3130187"/>
                  <a:pt x="1736378" y="3112675"/>
                </a:cubicBezTo>
                <a:cubicBezTo>
                  <a:pt x="1752032" y="3102311"/>
                  <a:pt x="1771432" y="3090804"/>
                  <a:pt x="1785188" y="3084375"/>
                </a:cubicBezTo>
                <a:cubicBezTo>
                  <a:pt x="1801457" y="3074941"/>
                  <a:pt x="1817727" y="3065509"/>
                  <a:pt x="1829633" y="3056286"/>
                </a:cubicBezTo>
                <a:cubicBezTo>
                  <a:pt x="1840925" y="3046134"/>
                  <a:pt x="1857194" y="3036701"/>
                  <a:pt x="1868484" y="3026547"/>
                </a:cubicBezTo>
                <a:cubicBezTo>
                  <a:pt x="1899225" y="2998162"/>
                  <a:pt x="1934945" y="2970496"/>
                  <a:pt x="1972513" y="2945622"/>
                </a:cubicBezTo>
                <a:cubicBezTo>
                  <a:pt x="1994429" y="2931113"/>
                  <a:pt x="2013212" y="2918676"/>
                  <a:pt x="2035127" y="2904166"/>
                </a:cubicBezTo>
                <a:cubicBezTo>
                  <a:pt x="2038258" y="2902093"/>
                  <a:pt x="2045136" y="2898878"/>
                  <a:pt x="2047033" y="2894943"/>
                </a:cubicBezTo>
                <a:cubicBezTo>
                  <a:pt x="2048933" y="2891009"/>
                  <a:pt x="2041439" y="2893293"/>
                  <a:pt x="2038308" y="2895366"/>
                </a:cubicBezTo>
                <a:cubicBezTo>
                  <a:pt x="2025169" y="2902727"/>
                  <a:pt x="2014544" y="2907083"/>
                  <a:pt x="2001405" y="2914444"/>
                </a:cubicBezTo>
                <a:cubicBezTo>
                  <a:pt x="1985135" y="2923878"/>
                  <a:pt x="1969482" y="2934242"/>
                  <a:pt x="1951979" y="2941814"/>
                </a:cubicBezTo>
                <a:cubicBezTo>
                  <a:pt x="1957624" y="2936737"/>
                  <a:pt x="1956391" y="2934876"/>
                  <a:pt x="1962653" y="2930729"/>
                </a:cubicBezTo>
                <a:cubicBezTo>
                  <a:pt x="1975177" y="2922438"/>
                  <a:pt x="1982719" y="2913428"/>
                  <a:pt x="1991495" y="2906279"/>
                </a:cubicBezTo>
                <a:cubicBezTo>
                  <a:pt x="1994626" y="2904205"/>
                  <a:pt x="1996523" y="2900271"/>
                  <a:pt x="1995907" y="2899341"/>
                </a:cubicBezTo>
                <a:cubicBezTo>
                  <a:pt x="1991545" y="2899551"/>
                  <a:pt x="1989030" y="2902556"/>
                  <a:pt x="1985899" y="2904629"/>
                </a:cubicBezTo>
                <a:cubicBezTo>
                  <a:pt x="1982769" y="2906702"/>
                  <a:pt x="1979638" y="2908774"/>
                  <a:pt x="1973376" y="2912919"/>
                </a:cubicBezTo>
                <a:cubicBezTo>
                  <a:pt x="1956491" y="2921421"/>
                  <a:pt x="1943301" y="2935509"/>
                  <a:pt x="1923902" y="2947015"/>
                </a:cubicBezTo>
                <a:cubicBezTo>
                  <a:pt x="1914509" y="2953234"/>
                  <a:pt x="1901986" y="2961524"/>
                  <a:pt x="1892595" y="2967744"/>
                </a:cubicBezTo>
                <a:cubicBezTo>
                  <a:pt x="1883817" y="2974893"/>
                  <a:pt x="1875708" y="2976245"/>
                  <a:pt x="1863185" y="2984537"/>
                </a:cubicBezTo>
                <a:cubicBezTo>
                  <a:pt x="1833111" y="3007127"/>
                  <a:pt x="1799339" y="3024132"/>
                  <a:pt x="1768647" y="3045791"/>
                </a:cubicBezTo>
                <a:cubicBezTo>
                  <a:pt x="1765517" y="3047863"/>
                  <a:pt x="1762386" y="3049937"/>
                  <a:pt x="1758640" y="3051079"/>
                </a:cubicBezTo>
                <a:cubicBezTo>
                  <a:pt x="1754892" y="3052221"/>
                  <a:pt x="1751760" y="3054293"/>
                  <a:pt x="1751760" y="3054293"/>
                </a:cubicBezTo>
                <a:cubicBezTo>
                  <a:pt x="1741087" y="3065377"/>
                  <a:pt x="1727948" y="3072737"/>
                  <a:pt x="1716658" y="3082891"/>
                </a:cubicBezTo>
                <a:cubicBezTo>
                  <a:pt x="1702236" y="3095116"/>
                  <a:pt x="1687199" y="3106411"/>
                  <a:pt x="1671595" y="3110048"/>
                </a:cubicBezTo>
                <a:cubicBezTo>
                  <a:pt x="1668464" y="3112121"/>
                  <a:pt x="1668464" y="3112121"/>
                  <a:pt x="1665334" y="3114193"/>
                </a:cubicBezTo>
                <a:cubicBezTo>
                  <a:pt x="1652811" y="3122485"/>
                  <a:pt x="1639672" y="3129846"/>
                  <a:pt x="1630896" y="3136995"/>
                </a:cubicBezTo>
                <a:cubicBezTo>
                  <a:pt x="1615243" y="3147359"/>
                  <a:pt x="1604001" y="3150785"/>
                  <a:pt x="1592095" y="3160007"/>
                </a:cubicBezTo>
                <a:cubicBezTo>
                  <a:pt x="1577058" y="3171303"/>
                  <a:pt x="1560172" y="3179804"/>
                  <a:pt x="1542003" y="3193172"/>
                </a:cubicBezTo>
                <a:cubicBezTo>
                  <a:pt x="1526966" y="3204467"/>
                  <a:pt x="1511929" y="3215762"/>
                  <a:pt x="1496891" y="3227057"/>
                </a:cubicBezTo>
                <a:cubicBezTo>
                  <a:pt x="1476209" y="3243429"/>
                  <a:pt x="1451779" y="3260942"/>
                  <a:pt x="1427350" y="3278454"/>
                </a:cubicBezTo>
                <a:cubicBezTo>
                  <a:pt x="1408565" y="3290891"/>
                  <a:pt x="1394761" y="3304048"/>
                  <a:pt x="1372230" y="3317627"/>
                </a:cubicBezTo>
                <a:cubicBezTo>
                  <a:pt x="1376593" y="3317416"/>
                  <a:pt x="1380340" y="3316274"/>
                  <a:pt x="1389732" y="3310056"/>
                </a:cubicBezTo>
                <a:cubicBezTo>
                  <a:pt x="1392862" y="3307983"/>
                  <a:pt x="1399124" y="3303837"/>
                  <a:pt x="1405385" y="3299691"/>
                </a:cubicBezTo>
                <a:cubicBezTo>
                  <a:pt x="1426019" y="3290046"/>
                  <a:pt x="1448550" y="3276467"/>
                  <a:pt x="1467334" y="3264030"/>
                </a:cubicBezTo>
                <a:cubicBezTo>
                  <a:pt x="1482988" y="3253667"/>
                  <a:pt x="1501772" y="3241230"/>
                  <a:pt x="1517426" y="3230866"/>
                </a:cubicBezTo>
                <a:cubicBezTo>
                  <a:pt x="1533079" y="3220501"/>
                  <a:pt x="1548117" y="3209206"/>
                  <a:pt x="1561305" y="3195120"/>
                </a:cubicBezTo>
                <a:cubicBezTo>
                  <a:pt x="1563819" y="3192116"/>
                  <a:pt x="1569465" y="3187040"/>
                  <a:pt x="1575726" y="3182894"/>
                </a:cubicBezTo>
                <a:cubicBezTo>
                  <a:pt x="1597025" y="3167454"/>
                  <a:pt x="1619556" y="3153875"/>
                  <a:pt x="1638290" y="3148165"/>
                </a:cubicBezTo>
                <a:cubicBezTo>
                  <a:pt x="1648915" y="3143807"/>
                  <a:pt x="1655177" y="3139662"/>
                  <a:pt x="1663952" y="3132513"/>
                </a:cubicBezTo>
                <a:cubicBezTo>
                  <a:pt x="1675243" y="3122359"/>
                  <a:pt x="1684635" y="3116141"/>
                  <a:pt x="1698392" y="3109711"/>
                </a:cubicBezTo>
                <a:cubicBezTo>
                  <a:pt x="1705269" y="3106496"/>
                  <a:pt x="1711530" y="3102351"/>
                  <a:pt x="1717176" y="3097275"/>
                </a:cubicBezTo>
                <a:cubicBezTo>
                  <a:pt x="1725335" y="3089195"/>
                  <a:pt x="1742220" y="3080692"/>
                  <a:pt x="1752896" y="3069608"/>
                </a:cubicBezTo>
                <a:cubicBezTo>
                  <a:pt x="1755410" y="3066605"/>
                  <a:pt x="1768549" y="3059244"/>
                  <a:pt x="1775426" y="3056029"/>
                </a:cubicBezTo>
                <a:cubicBezTo>
                  <a:pt x="1796059" y="3046385"/>
                  <a:pt x="1811714" y="3036020"/>
                  <a:pt x="1830497" y="3023583"/>
                </a:cubicBezTo>
                <a:cubicBezTo>
                  <a:pt x="1839889" y="3017365"/>
                  <a:pt x="1851797" y="3008143"/>
                  <a:pt x="1862420" y="3003787"/>
                </a:cubicBezTo>
                <a:cubicBezTo>
                  <a:pt x="1866168" y="3002645"/>
                  <a:pt x="1869298" y="3000573"/>
                  <a:pt x="1871196" y="2996638"/>
                </a:cubicBezTo>
                <a:cubicBezTo>
                  <a:pt x="1873760" y="2986906"/>
                  <a:pt x="1880021" y="2982760"/>
                  <a:pt x="1900038" y="2972187"/>
                </a:cubicBezTo>
                <a:cubicBezTo>
                  <a:pt x="1903785" y="2971044"/>
                  <a:pt x="1910047" y="2966898"/>
                  <a:pt x="1914410" y="2966687"/>
                </a:cubicBezTo>
                <a:cubicBezTo>
                  <a:pt x="1908099" y="2977559"/>
                  <a:pt x="1893062" y="2988855"/>
                  <a:pt x="1874278" y="3001291"/>
                </a:cubicBezTo>
                <a:cubicBezTo>
                  <a:pt x="1817925" y="3038603"/>
                  <a:pt x="1758442" y="3077985"/>
                  <a:pt x="1702089" y="3115297"/>
                </a:cubicBezTo>
                <a:cubicBezTo>
                  <a:pt x="1683304" y="3127733"/>
                  <a:pt x="1669499" y="3140890"/>
                  <a:pt x="1650099" y="3152396"/>
                </a:cubicBezTo>
                <a:cubicBezTo>
                  <a:pt x="1646967" y="3154468"/>
                  <a:pt x="1645070" y="3158403"/>
                  <a:pt x="1641939" y="3160476"/>
                </a:cubicBezTo>
                <a:cubicBezTo>
                  <a:pt x="1638193" y="3161619"/>
                  <a:pt x="1639425" y="3163479"/>
                  <a:pt x="1640041" y="3164410"/>
                </a:cubicBezTo>
                <a:cubicBezTo>
                  <a:pt x="1640041" y="3164410"/>
                  <a:pt x="1640657" y="3165342"/>
                  <a:pt x="1643789" y="3163268"/>
                </a:cubicBezTo>
                <a:cubicBezTo>
                  <a:pt x="1650049" y="3159123"/>
                  <a:pt x="1652564" y="3156118"/>
                  <a:pt x="1656928" y="3155907"/>
                </a:cubicBezTo>
                <a:cubicBezTo>
                  <a:pt x="1653796" y="3157981"/>
                  <a:pt x="1654413" y="3158911"/>
                  <a:pt x="1654413" y="3158911"/>
                </a:cubicBezTo>
                <a:cubicBezTo>
                  <a:pt x="1606835" y="3189072"/>
                  <a:pt x="1564238" y="3219953"/>
                  <a:pt x="1515429" y="3248253"/>
                </a:cubicBezTo>
                <a:cubicBezTo>
                  <a:pt x="1499158" y="3257687"/>
                  <a:pt x="1483505" y="3268050"/>
                  <a:pt x="1468468" y="3279346"/>
                </a:cubicBezTo>
                <a:cubicBezTo>
                  <a:pt x="1453430" y="3290642"/>
                  <a:pt x="1435312" y="3297282"/>
                  <a:pt x="1421508" y="3310439"/>
                </a:cubicBezTo>
                <a:cubicBezTo>
                  <a:pt x="1418376" y="3312511"/>
                  <a:pt x="1415246" y="3314583"/>
                  <a:pt x="1415246" y="3314583"/>
                </a:cubicBezTo>
                <a:cubicBezTo>
                  <a:pt x="1404005" y="3318009"/>
                  <a:pt x="1392098" y="3327231"/>
                  <a:pt x="1379575" y="3335523"/>
                </a:cubicBezTo>
                <a:cubicBezTo>
                  <a:pt x="1360791" y="3347960"/>
                  <a:pt x="1342007" y="3360397"/>
                  <a:pt x="1320092" y="3374907"/>
                </a:cubicBezTo>
                <a:lnTo>
                  <a:pt x="1314963" y="3377616"/>
                </a:lnTo>
                <a:lnTo>
                  <a:pt x="1301004" y="3383431"/>
                </a:lnTo>
                <a:lnTo>
                  <a:pt x="1320757" y="3369111"/>
                </a:lnTo>
                <a:cubicBezTo>
                  <a:pt x="1327339" y="3363749"/>
                  <a:pt x="1333921" y="3358387"/>
                  <a:pt x="1342057" y="3353671"/>
                </a:cubicBezTo>
                <a:cubicBezTo>
                  <a:pt x="1337077" y="3352951"/>
                  <a:pt x="1339591" y="3349947"/>
                  <a:pt x="1348983" y="3343728"/>
                </a:cubicBezTo>
                <a:cubicBezTo>
                  <a:pt x="1355244" y="3339583"/>
                  <a:pt x="1358375" y="3337510"/>
                  <a:pt x="1361506" y="3335437"/>
                </a:cubicBezTo>
                <a:cubicBezTo>
                  <a:pt x="1360890" y="3334506"/>
                  <a:pt x="1360273" y="3333576"/>
                  <a:pt x="1359658" y="3332646"/>
                </a:cubicBezTo>
                <a:cubicBezTo>
                  <a:pt x="1353395" y="3336791"/>
                  <a:pt x="1347134" y="3340937"/>
                  <a:pt x="1344003" y="3343009"/>
                </a:cubicBezTo>
                <a:cubicBezTo>
                  <a:pt x="1337742" y="3347155"/>
                  <a:pt x="1334612" y="3349228"/>
                  <a:pt x="1331480" y="3351301"/>
                </a:cubicBezTo>
                <a:cubicBezTo>
                  <a:pt x="1328351" y="3353373"/>
                  <a:pt x="1322705" y="3358450"/>
                  <a:pt x="1321472" y="3356588"/>
                </a:cubicBezTo>
                <a:cubicBezTo>
                  <a:pt x="1316494" y="3355868"/>
                  <a:pt x="1323371" y="3352654"/>
                  <a:pt x="1329015" y="3347578"/>
                </a:cubicBezTo>
                <a:cubicBezTo>
                  <a:pt x="1331531" y="3344574"/>
                  <a:pt x="1327783" y="3345716"/>
                  <a:pt x="1327167" y="3344785"/>
                </a:cubicBezTo>
                <a:cubicBezTo>
                  <a:pt x="1319057" y="3346139"/>
                  <a:pt x="1309665" y="3352357"/>
                  <a:pt x="1299657" y="3357645"/>
                </a:cubicBezTo>
                <a:cubicBezTo>
                  <a:pt x="1288699" y="3364899"/>
                  <a:pt x="1278204" y="3372852"/>
                  <a:pt x="1268023" y="3380429"/>
                </a:cubicBezTo>
                <a:lnTo>
                  <a:pt x="1245731" y="3395816"/>
                </a:lnTo>
                <a:lnTo>
                  <a:pt x="1242762" y="3394313"/>
                </a:lnTo>
                <a:cubicBezTo>
                  <a:pt x="1239968" y="3389197"/>
                  <a:pt x="1243452" y="3377326"/>
                  <a:pt x="1244611" y="3373370"/>
                </a:cubicBezTo>
                <a:cubicBezTo>
                  <a:pt x="1255479" y="3358295"/>
                  <a:pt x="1264264" y="3342071"/>
                  <a:pt x="1271889" y="3325238"/>
                </a:cubicBezTo>
                <a:lnTo>
                  <a:pt x="1280722" y="3302699"/>
                </a:lnTo>
                <a:lnTo>
                  <a:pt x="1246454" y="3304286"/>
                </a:lnTo>
                <a:cubicBezTo>
                  <a:pt x="1222743" y="3301193"/>
                  <a:pt x="1201096" y="3289857"/>
                  <a:pt x="1188726" y="3271306"/>
                </a:cubicBezTo>
                <a:cubicBezTo>
                  <a:pt x="1172232" y="3250695"/>
                  <a:pt x="1151613" y="3250694"/>
                  <a:pt x="1135118" y="3234204"/>
                </a:cubicBezTo>
                <a:cubicBezTo>
                  <a:pt x="1147492" y="3217715"/>
                  <a:pt x="1159861" y="3205347"/>
                  <a:pt x="1163986" y="3188858"/>
                </a:cubicBezTo>
                <a:cubicBezTo>
                  <a:pt x="1184603" y="3135267"/>
                  <a:pt x="1221714" y="3095075"/>
                  <a:pt x="1261405" y="3057459"/>
                </a:cubicBezTo>
                <a:lnTo>
                  <a:pt x="1263668" y="3055339"/>
                </a:lnTo>
                <a:lnTo>
                  <a:pt x="1259492" y="3048522"/>
                </a:lnTo>
                <a:cubicBezTo>
                  <a:pt x="1257726" y="3043101"/>
                  <a:pt x="1256500" y="3036296"/>
                  <a:pt x="1255566" y="3028502"/>
                </a:cubicBezTo>
                <a:cubicBezTo>
                  <a:pt x="1247868" y="2996163"/>
                  <a:pt x="1271816" y="2973108"/>
                  <a:pt x="1279942" y="2945411"/>
                </a:cubicBezTo>
                <a:cubicBezTo>
                  <a:pt x="1294343" y="2910960"/>
                  <a:pt x="1312701" y="2877669"/>
                  <a:pt x="1327104" y="2843219"/>
                </a:cubicBezTo>
                <a:cubicBezTo>
                  <a:pt x="1328846" y="2837283"/>
                  <a:pt x="1332855" y="2830939"/>
                  <a:pt x="1335090" y="2825149"/>
                </a:cubicBezTo>
                <a:lnTo>
                  <a:pt x="1333492" y="2816276"/>
                </a:lnTo>
                <a:lnTo>
                  <a:pt x="1346477" y="2808114"/>
                </a:lnTo>
                <a:cubicBezTo>
                  <a:pt x="1356495" y="2802880"/>
                  <a:pt x="1368975" y="2794505"/>
                  <a:pt x="1378515" y="2788508"/>
                </a:cubicBezTo>
                <a:cubicBezTo>
                  <a:pt x="1384156" y="2783368"/>
                  <a:pt x="1397594" y="2776516"/>
                  <a:pt x="1409834" y="2767759"/>
                </a:cubicBezTo>
                <a:cubicBezTo>
                  <a:pt x="1418656" y="2760620"/>
                  <a:pt x="1426214" y="2758527"/>
                  <a:pt x="1438932" y="2750532"/>
                </a:cubicBezTo>
                <a:cubicBezTo>
                  <a:pt x="1438932" y="2750532"/>
                  <a:pt x="1438932" y="2750532"/>
                  <a:pt x="1442112" y="2748534"/>
                </a:cubicBezTo>
                <a:cubicBezTo>
                  <a:pt x="1441872" y="2748152"/>
                  <a:pt x="1438453" y="2749771"/>
                  <a:pt x="1444574" y="2745392"/>
                </a:cubicBezTo>
                <a:cubicBezTo>
                  <a:pt x="1447754" y="2743394"/>
                  <a:pt x="1450933" y="2741395"/>
                  <a:pt x="1451411" y="2742157"/>
                </a:cubicBezTo>
                <a:cubicBezTo>
                  <a:pt x="1454591" y="2740157"/>
                  <a:pt x="1460952" y="2736160"/>
                  <a:pt x="1464131" y="2734161"/>
                </a:cubicBezTo>
                <a:cubicBezTo>
                  <a:pt x="1467312" y="2732162"/>
                  <a:pt x="1470492" y="2730164"/>
                  <a:pt x="1470731" y="2730545"/>
                </a:cubicBezTo>
                <a:cubicBezTo>
                  <a:pt x="1480510" y="2724930"/>
                  <a:pt x="1486152" y="2719789"/>
                  <a:pt x="1495450" y="2713413"/>
                </a:cubicBezTo>
                <a:cubicBezTo>
                  <a:pt x="1495211" y="2713032"/>
                  <a:pt x="1491793" y="2714649"/>
                  <a:pt x="1497913" y="2710271"/>
                </a:cubicBezTo>
                <a:cubicBezTo>
                  <a:pt x="1501093" y="2708273"/>
                  <a:pt x="1507453" y="2704275"/>
                  <a:pt x="1510633" y="2702276"/>
                </a:cubicBezTo>
                <a:cubicBezTo>
                  <a:pt x="1514292" y="2701038"/>
                  <a:pt x="1511591" y="2703800"/>
                  <a:pt x="1515249" y="2702562"/>
                </a:cubicBezTo>
                <a:cubicBezTo>
                  <a:pt x="1515728" y="2703324"/>
                  <a:pt x="1515728" y="2703324"/>
                  <a:pt x="1522088" y="2699327"/>
                </a:cubicBezTo>
                <a:cubicBezTo>
                  <a:pt x="1525268" y="2697328"/>
                  <a:pt x="1528447" y="2695330"/>
                  <a:pt x="1534807" y="2691332"/>
                </a:cubicBezTo>
                <a:cubicBezTo>
                  <a:pt x="1537987" y="2689333"/>
                  <a:pt x="1544347" y="2685336"/>
                  <a:pt x="1547526" y="2683337"/>
                </a:cubicBezTo>
                <a:cubicBezTo>
                  <a:pt x="1550706" y="2681339"/>
                  <a:pt x="1553886" y="2679340"/>
                  <a:pt x="1554125" y="2679720"/>
                </a:cubicBezTo>
                <a:cubicBezTo>
                  <a:pt x="1564623" y="2675247"/>
                  <a:pt x="1564623" y="2675247"/>
                  <a:pt x="1574163" y="2669252"/>
                </a:cubicBezTo>
                <a:cubicBezTo>
                  <a:pt x="1586881" y="2661257"/>
                  <a:pt x="1586881" y="2661257"/>
                  <a:pt x="1581480" y="2666778"/>
                </a:cubicBezTo>
                <a:cubicBezTo>
                  <a:pt x="1587839" y="2662781"/>
                  <a:pt x="1600799" y="2655166"/>
                  <a:pt x="1603739" y="2652786"/>
                </a:cubicBezTo>
                <a:cubicBezTo>
                  <a:pt x="1606201" y="2649645"/>
                  <a:pt x="1611843" y="2644505"/>
                  <a:pt x="1607945" y="2645361"/>
                </a:cubicBezTo>
                <a:cubicBezTo>
                  <a:pt x="1607945" y="2645361"/>
                  <a:pt x="1607705" y="2644981"/>
                  <a:pt x="1610646" y="2642600"/>
                </a:cubicBezTo>
                <a:cubicBezTo>
                  <a:pt x="1624562" y="2636511"/>
                  <a:pt x="1639982" y="2625756"/>
                  <a:pt x="1655883" y="2615761"/>
                </a:cubicBezTo>
                <a:cubicBezTo>
                  <a:pt x="1662480" y="2612145"/>
                  <a:pt x="1668601" y="2607766"/>
                  <a:pt x="1678140" y="2601771"/>
                </a:cubicBezTo>
                <a:cubicBezTo>
                  <a:pt x="1677901" y="2601390"/>
                  <a:pt x="1681081" y="2599392"/>
                  <a:pt x="1681081" y="2599392"/>
                </a:cubicBezTo>
                <a:cubicBezTo>
                  <a:pt x="1687920" y="2596155"/>
                  <a:pt x="1697220" y="2589777"/>
                  <a:pt x="1704060" y="2586542"/>
                </a:cubicBezTo>
                <a:cubicBezTo>
                  <a:pt x="1717017" y="2578928"/>
                  <a:pt x="1729257" y="2570172"/>
                  <a:pt x="1731480" y="2566649"/>
                </a:cubicBezTo>
                <a:cubicBezTo>
                  <a:pt x="1731241" y="2566268"/>
                  <a:pt x="1734181" y="2563890"/>
                  <a:pt x="1737361" y="2561890"/>
                </a:cubicBezTo>
                <a:cubicBezTo>
                  <a:pt x="1740302" y="2559510"/>
                  <a:pt x="1743482" y="2557512"/>
                  <a:pt x="1743961" y="2558274"/>
                </a:cubicBezTo>
                <a:cubicBezTo>
                  <a:pt x="1756680" y="2550279"/>
                  <a:pt x="1762321" y="2545139"/>
                  <a:pt x="1771622" y="2538762"/>
                </a:cubicBezTo>
                <a:cubicBezTo>
                  <a:pt x="1771143" y="2538000"/>
                  <a:pt x="1774083" y="2535621"/>
                  <a:pt x="1780682" y="2532004"/>
                </a:cubicBezTo>
                <a:cubicBezTo>
                  <a:pt x="1793403" y="2524009"/>
                  <a:pt x="1805403" y="2514872"/>
                  <a:pt x="1818362" y="2507258"/>
                </a:cubicBezTo>
                <a:cubicBezTo>
                  <a:pt x="1821541" y="2505258"/>
                  <a:pt x="1821303" y="2504878"/>
                  <a:pt x="1821063" y="2504497"/>
                </a:cubicBezTo>
                <a:cubicBezTo>
                  <a:pt x="1821063" y="2504497"/>
                  <a:pt x="1820824" y="2504116"/>
                  <a:pt x="1817643" y="2506115"/>
                </a:cubicBezTo>
                <a:cubicBezTo>
                  <a:pt x="1811284" y="2510112"/>
                  <a:pt x="1808104" y="2512111"/>
                  <a:pt x="1804924" y="2514110"/>
                </a:cubicBezTo>
                <a:cubicBezTo>
                  <a:pt x="1801745" y="2516108"/>
                  <a:pt x="1798564" y="2518106"/>
                  <a:pt x="1795145" y="2519725"/>
                </a:cubicBezTo>
                <a:lnTo>
                  <a:pt x="1786351" y="2523713"/>
                </a:lnTo>
                <a:lnTo>
                  <a:pt x="1814365" y="2506029"/>
                </a:lnTo>
                <a:cubicBezTo>
                  <a:pt x="1836625" y="2492037"/>
                  <a:pt x="1862063" y="2476048"/>
                  <a:pt x="1887503" y="2460057"/>
                </a:cubicBezTo>
                <a:cubicBezTo>
                  <a:pt x="1897043" y="2454062"/>
                  <a:pt x="1906221" y="2447493"/>
                  <a:pt x="1915762" y="2441496"/>
                </a:cubicBezTo>
                <a:cubicBezTo>
                  <a:pt x="1925482" y="2435787"/>
                  <a:pt x="1934841" y="2429504"/>
                  <a:pt x="1947379" y="2421223"/>
                </a:cubicBezTo>
                <a:cubicBezTo>
                  <a:pt x="1959919" y="2412942"/>
                  <a:pt x="1976000" y="2403234"/>
                  <a:pt x="1988718" y="2395239"/>
                </a:cubicBezTo>
                <a:cubicBezTo>
                  <a:pt x="1998258" y="2389243"/>
                  <a:pt x="2004798" y="2385531"/>
                  <a:pt x="2013978" y="2378963"/>
                </a:cubicBezTo>
                <a:cubicBezTo>
                  <a:pt x="2013798" y="2378677"/>
                  <a:pt x="2020338" y="2374966"/>
                  <a:pt x="2023336" y="2372681"/>
                </a:cubicBezTo>
                <a:cubicBezTo>
                  <a:pt x="2035876" y="2364399"/>
                  <a:pt x="2049676" y="2358122"/>
                  <a:pt x="2061496" y="2348696"/>
                </a:cubicBezTo>
                <a:cubicBezTo>
                  <a:pt x="2074215" y="2340701"/>
                  <a:pt x="2086934" y="2332707"/>
                  <a:pt x="2102835" y="2322712"/>
                </a:cubicBezTo>
                <a:cubicBezTo>
                  <a:pt x="2115553" y="2314718"/>
                  <a:pt x="2128453" y="2307009"/>
                  <a:pt x="2144172" y="2296729"/>
                </a:cubicBezTo>
                <a:cubicBezTo>
                  <a:pt x="2150533" y="2292731"/>
                  <a:pt x="2160431" y="2287308"/>
                  <a:pt x="2162892" y="2284164"/>
                </a:cubicBezTo>
                <a:cubicBezTo>
                  <a:pt x="2172250" y="2277882"/>
                  <a:pt x="2181610" y="2271599"/>
                  <a:pt x="2191510" y="2266175"/>
                </a:cubicBezTo>
                <a:cubicBezTo>
                  <a:pt x="2194870" y="2264463"/>
                  <a:pt x="2201230" y="2260465"/>
                  <a:pt x="2204229" y="2258180"/>
                </a:cubicBezTo>
                <a:cubicBezTo>
                  <a:pt x="2216768" y="2249899"/>
                  <a:pt x="2226309" y="2243903"/>
                  <a:pt x="2239388" y="2236481"/>
                </a:cubicBezTo>
                <a:cubicBezTo>
                  <a:pt x="2242569" y="2234482"/>
                  <a:pt x="2248927" y="2230484"/>
                  <a:pt x="2251568" y="2227626"/>
                </a:cubicBezTo>
                <a:cubicBezTo>
                  <a:pt x="2251387" y="2227340"/>
                  <a:pt x="2261107" y="2221631"/>
                  <a:pt x="2264287" y="2219632"/>
                </a:cubicBezTo>
                <a:cubicBezTo>
                  <a:pt x="2264107" y="2219346"/>
                  <a:pt x="2267107" y="2217060"/>
                  <a:pt x="2267107" y="2217060"/>
                </a:cubicBezTo>
                <a:cubicBezTo>
                  <a:pt x="2279827" y="2209066"/>
                  <a:pt x="2292545" y="2201071"/>
                  <a:pt x="2308445" y="2191077"/>
                </a:cubicBezTo>
                <a:cubicBezTo>
                  <a:pt x="2308445" y="2191077"/>
                  <a:pt x="2308625" y="2191363"/>
                  <a:pt x="2308805" y="2191650"/>
                </a:cubicBezTo>
                <a:cubicBezTo>
                  <a:pt x="2334245" y="2175659"/>
                  <a:pt x="2362862" y="2157672"/>
                  <a:pt x="2388302" y="2141682"/>
                </a:cubicBezTo>
                <a:cubicBezTo>
                  <a:pt x="2394301" y="2137112"/>
                  <a:pt x="2400661" y="2133113"/>
                  <a:pt x="2407381" y="2129690"/>
                </a:cubicBezTo>
                <a:cubicBezTo>
                  <a:pt x="2432820" y="2113699"/>
                  <a:pt x="2454539" y="2098849"/>
                  <a:pt x="2480158" y="2083145"/>
                </a:cubicBezTo>
                <a:cubicBezTo>
                  <a:pt x="2479978" y="2082859"/>
                  <a:pt x="2479798" y="2082572"/>
                  <a:pt x="2479618" y="2082286"/>
                </a:cubicBezTo>
                <a:cubicBezTo>
                  <a:pt x="2479439" y="2082000"/>
                  <a:pt x="2479439" y="2082000"/>
                  <a:pt x="2482617" y="2080002"/>
                </a:cubicBezTo>
                <a:cubicBezTo>
                  <a:pt x="2485617" y="2077716"/>
                  <a:pt x="2488977" y="2076004"/>
                  <a:pt x="2489157" y="2076290"/>
                </a:cubicBezTo>
                <a:cubicBezTo>
                  <a:pt x="2508237" y="2064298"/>
                  <a:pt x="2530495" y="2050307"/>
                  <a:pt x="2549575" y="2038314"/>
                </a:cubicBezTo>
                <a:cubicBezTo>
                  <a:pt x="2552935" y="2036601"/>
                  <a:pt x="2562114" y="2030033"/>
                  <a:pt x="2562654" y="2030892"/>
                </a:cubicBezTo>
                <a:cubicBezTo>
                  <a:pt x="2572194" y="2024896"/>
                  <a:pt x="2578553" y="2020899"/>
                  <a:pt x="2584913" y="2016901"/>
                </a:cubicBezTo>
                <a:cubicBezTo>
                  <a:pt x="2594454" y="2010904"/>
                  <a:pt x="2603813" y="2004622"/>
                  <a:pt x="2606453" y="2001764"/>
                </a:cubicBezTo>
                <a:cubicBezTo>
                  <a:pt x="2609452" y="1999480"/>
                  <a:pt x="2612632" y="1997480"/>
                  <a:pt x="2615812" y="1995482"/>
                </a:cubicBezTo>
                <a:cubicBezTo>
                  <a:pt x="2618992" y="1993483"/>
                  <a:pt x="2622172" y="1991484"/>
                  <a:pt x="2628532" y="1987487"/>
                </a:cubicBezTo>
                <a:cubicBezTo>
                  <a:pt x="2631711" y="1985488"/>
                  <a:pt x="2631531" y="1985201"/>
                  <a:pt x="2631531" y="1985201"/>
                </a:cubicBezTo>
                <a:cubicBezTo>
                  <a:pt x="2631351" y="1984915"/>
                  <a:pt x="2631171" y="1984629"/>
                  <a:pt x="2627991" y="1986627"/>
                </a:cubicBezTo>
                <a:cubicBezTo>
                  <a:pt x="2615452" y="1994909"/>
                  <a:pt x="2602193" y="2002044"/>
                  <a:pt x="2589473" y="2010039"/>
                </a:cubicBezTo>
                <a:cubicBezTo>
                  <a:pt x="2583293" y="2014323"/>
                  <a:pt x="2579933" y="2016035"/>
                  <a:pt x="2579573" y="2015463"/>
                </a:cubicBezTo>
                <a:cubicBezTo>
                  <a:pt x="2569853" y="2021173"/>
                  <a:pt x="2562953" y="2024310"/>
                  <a:pt x="2550235" y="2032305"/>
                </a:cubicBezTo>
                <a:cubicBezTo>
                  <a:pt x="2550595" y="2032878"/>
                  <a:pt x="2547415" y="2034877"/>
                  <a:pt x="2544054" y="2036589"/>
                </a:cubicBezTo>
                <a:cubicBezTo>
                  <a:pt x="2540875" y="2038588"/>
                  <a:pt x="2537515" y="2040301"/>
                  <a:pt x="2537335" y="2040014"/>
                </a:cubicBezTo>
                <a:cubicBezTo>
                  <a:pt x="2533435" y="2040867"/>
                  <a:pt x="2520356" y="2048290"/>
                  <a:pt x="2507816" y="2056569"/>
                </a:cubicBezTo>
                <a:cubicBezTo>
                  <a:pt x="2501817" y="2061140"/>
                  <a:pt x="2492096" y="2066850"/>
                  <a:pt x="2486096" y="2071421"/>
                </a:cubicBezTo>
                <a:cubicBezTo>
                  <a:pt x="2486096" y="2071421"/>
                  <a:pt x="2482917" y="2073420"/>
                  <a:pt x="2482736" y="2073134"/>
                </a:cubicBezTo>
                <a:cubicBezTo>
                  <a:pt x="2473197" y="2079129"/>
                  <a:pt x="2466657" y="2082840"/>
                  <a:pt x="2460478" y="2087124"/>
                </a:cubicBezTo>
                <a:cubicBezTo>
                  <a:pt x="2444578" y="2097118"/>
                  <a:pt x="2428319" y="2106538"/>
                  <a:pt x="2416499" y="2115966"/>
                </a:cubicBezTo>
                <a:cubicBezTo>
                  <a:pt x="2413140" y="2117677"/>
                  <a:pt x="2412960" y="2117390"/>
                  <a:pt x="2412960" y="2117390"/>
                </a:cubicBezTo>
                <a:cubicBezTo>
                  <a:pt x="2415600" y="2114533"/>
                  <a:pt x="2408700" y="2117671"/>
                  <a:pt x="2404980" y="2118811"/>
                </a:cubicBezTo>
                <a:cubicBezTo>
                  <a:pt x="2401620" y="2120523"/>
                  <a:pt x="2389081" y="2128805"/>
                  <a:pt x="2382721" y="2132802"/>
                </a:cubicBezTo>
                <a:cubicBezTo>
                  <a:pt x="2389800" y="2129951"/>
                  <a:pt x="2389800" y="2129951"/>
                  <a:pt x="2377081" y="2137945"/>
                </a:cubicBezTo>
                <a:cubicBezTo>
                  <a:pt x="2367542" y="2143941"/>
                  <a:pt x="2367542" y="2143941"/>
                  <a:pt x="2358722" y="2151084"/>
                </a:cubicBezTo>
                <a:cubicBezTo>
                  <a:pt x="2358902" y="2151370"/>
                  <a:pt x="2355722" y="2153369"/>
                  <a:pt x="2352543" y="2155367"/>
                </a:cubicBezTo>
                <a:cubicBezTo>
                  <a:pt x="2349362" y="2157367"/>
                  <a:pt x="2343004" y="2161364"/>
                  <a:pt x="2339823" y="2163362"/>
                </a:cubicBezTo>
                <a:cubicBezTo>
                  <a:pt x="2333463" y="2167360"/>
                  <a:pt x="2330284" y="2169358"/>
                  <a:pt x="2327103" y="2171357"/>
                </a:cubicBezTo>
                <a:cubicBezTo>
                  <a:pt x="2320744" y="2175354"/>
                  <a:pt x="2320744" y="2175354"/>
                  <a:pt x="2321104" y="2175927"/>
                </a:cubicBezTo>
                <a:cubicBezTo>
                  <a:pt x="2318284" y="2178498"/>
                  <a:pt x="2321824" y="2177073"/>
                  <a:pt x="2319005" y="2179645"/>
                </a:cubicBezTo>
                <a:cubicBezTo>
                  <a:pt x="2315824" y="2181644"/>
                  <a:pt x="2309464" y="2185641"/>
                  <a:pt x="2306284" y="2187640"/>
                </a:cubicBezTo>
                <a:cubicBezTo>
                  <a:pt x="2299744" y="2191351"/>
                  <a:pt x="2302744" y="2189066"/>
                  <a:pt x="2302564" y="2188779"/>
                </a:cubicBezTo>
                <a:cubicBezTo>
                  <a:pt x="2292845" y="2194488"/>
                  <a:pt x="2285945" y="2197627"/>
                  <a:pt x="2276586" y="2203909"/>
                </a:cubicBezTo>
                <a:cubicBezTo>
                  <a:pt x="2276766" y="2204196"/>
                  <a:pt x="2273586" y="2206195"/>
                  <a:pt x="2270406" y="2208193"/>
                </a:cubicBezTo>
                <a:cubicBezTo>
                  <a:pt x="2267226" y="2210191"/>
                  <a:pt x="2260866" y="2214189"/>
                  <a:pt x="2257686" y="2216189"/>
                </a:cubicBezTo>
                <a:cubicBezTo>
                  <a:pt x="2258046" y="2216762"/>
                  <a:pt x="2254866" y="2218761"/>
                  <a:pt x="2251686" y="2220759"/>
                </a:cubicBezTo>
                <a:cubicBezTo>
                  <a:pt x="2245147" y="2224469"/>
                  <a:pt x="2248146" y="2222184"/>
                  <a:pt x="2247966" y="2221898"/>
                </a:cubicBezTo>
                <a:cubicBezTo>
                  <a:pt x="2244787" y="2223897"/>
                  <a:pt x="2244787" y="2223897"/>
                  <a:pt x="2244787" y="2223897"/>
                </a:cubicBezTo>
                <a:cubicBezTo>
                  <a:pt x="2232067" y="2231891"/>
                  <a:pt x="2226608" y="2237321"/>
                  <a:pt x="2216527" y="2242458"/>
                </a:cubicBezTo>
                <a:cubicBezTo>
                  <a:pt x="2203449" y="2249879"/>
                  <a:pt x="2191270" y="2258735"/>
                  <a:pt x="2184370" y="2261872"/>
                </a:cubicBezTo>
                <a:cubicBezTo>
                  <a:pt x="2174830" y="2267869"/>
                  <a:pt x="2161930" y="2275577"/>
                  <a:pt x="2152751" y="2282146"/>
                </a:cubicBezTo>
                <a:cubicBezTo>
                  <a:pt x="2140211" y="2290428"/>
                  <a:pt x="2127311" y="2298136"/>
                  <a:pt x="2114592" y="2306131"/>
                </a:cubicBezTo>
                <a:cubicBezTo>
                  <a:pt x="2114592" y="2306131"/>
                  <a:pt x="2111412" y="2308130"/>
                  <a:pt x="2111412" y="2308130"/>
                </a:cubicBezTo>
                <a:cubicBezTo>
                  <a:pt x="2111232" y="2307844"/>
                  <a:pt x="2108232" y="2310128"/>
                  <a:pt x="2111593" y="2308416"/>
                </a:cubicBezTo>
                <a:cubicBezTo>
                  <a:pt x="2111772" y="2308702"/>
                  <a:pt x="2115133" y="2306990"/>
                  <a:pt x="2121492" y="2302993"/>
                </a:cubicBezTo>
                <a:cubicBezTo>
                  <a:pt x="2127851" y="2298996"/>
                  <a:pt x="2131211" y="2297283"/>
                  <a:pt x="2128212" y="2299568"/>
                </a:cubicBezTo>
                <a:cubicBezTo>
                  <a:pt x="2128572" y="2300141"/>
                  <a:pt x="2122032" y="2303853"/>
                  <a:pt x="2118852" y="2305850"/>
                </a:cubicBezTo>
                <a:cubicBezTo>
                  <a:pt x="2122751" y="2304998"/>
                  <a:pt x="2132292" y="2299002"/>
                  <a:pt x="2141651" y="2292719"/>
                </a:cubicBezTo>
                <a:cubicBezTo>
                  <a:pt x="2145012" y="2291007"/>
                  <a:pt x="2148012" y="2288722"/>
                  <a:pt x="2151552" y="2287296"/>
                </a:cubicBezTo>
                <a:cubicBezTo>
                  <a:pt x="2151912" y="2287869"/>
                  <a:pt x="2145371" y="2291580"/>
                  <a:pt x="2142372" y="2293865"/>
                </a:cubicBezTo>
                <a:cubicBezTo>
                  <a:pt x="2132832" y="2299861"/>
                  <a:pt x="2124012" y="2307003"/>
                  <a:pt x="2119753" y="2307282"/>
                </a:cubicBezTo>
                <a:cubicBezTo>
                  <a:pt x="2119753" y="2307282"/>
                  <a:pt x="2113393" y="2311280"/>
                  <a:pt x="2113393" y="2311280"/>
                </a:cubicBezTo>
                <a:cubicBezTo>
                  <a:pt x="2098214" y="2322420"/>
                  <a:pt x="2098214" y="2322420"/>
                  <a:pt x="2078773" y="2333840"/>
                </a:cubicBezTo>
                <a:cubicBezTo>
                  <a:pt x="2072235" y="2337550"/>
                  <a:pt x="2062875" y="2343833"/>
                  <a:pt x="2056155" y="2347257"/>
                </a:cubicBezTo>
                <a:cubicBezTo>
                  <a:pt x="2056155" y="2347257"/>
                  <a:pt x="2056155" y="2347257"/>
                  <a:pt x="2052976" y="2349256"/>
                </a:cubicBezTo>
                <a:cubicBezTo>
                  <a:pt x="2040796" y="2358110"/>
                  <a:pt x="2040616" y="2357824"/>
                  <a:pt x="2027897" y="2365819"/>
                </a:cubicBezTo>
                <a:cubicBezTo>
                  <a:pt x="2015178" y="2373813"/>
                  <a:pt x="2005097" y="2378951"/>
                  <a:pt x="1992197" y="2386659"/>
                </a:cubicBezTo>
                <a:cubicBezTo>
                  <a:pt x="1985838" y="2390656"/>
                  <a:pt x="1988657" y="2388085"/>
                  <a:pt x="1988477" y="2387799"/>
                </a:cubicBezTo>
                <a:cubicBezTo>
                  <a:pt x="1988117" y="2387226"/>
                  <a:pt x="1984938" y="2389224"/>
                  <a:pt x="1978398" y="2392935"/>
                </a:cubicBezTo>
                <a:cubicBezTo>
                  <a:pt x="1962319" y="2402642"/>
                  <a:pt x="1946418" y="2412637"/>
                  <a:pt x="1930519" y="2422630"/>
                </a:cubicBezTo>
                <a:cubicBezTo>
                  <a:pt x="1927340" y="2424628"/>
                  <a:pt x="1920801" y="2428339"/>
                  <a:pt x="1920980" y="2428626"/>
                </a:cubicBezTo>
                <a:cubicBezTo>
                  <a:pt x="1911980" y="2435481"/>
                  <a:pt x="1902080" y="2440905"/>
                  <a:pt x="1892362" y="2446614"/>
                </a:cubicBezTo>
                <a:cubicBezTo>
                  <a:pt x="1882462" y="2452037"/>
                  <a:pt x="1872742" y="2457747"/>
                  <a:pt x="1863743" y="2464603"/>
                </a:cubicBezTo>
                <a:cubicBezTo>
                  <a:pt x="1854743" y="2471459"/>
                  <a:pt x="1838844" y="2481452"/>
                  <a:pt x="1828945" y="2486875"/>
                </a:cubicBezTo>
                <a:cubicBezTo>
                  <a:pt x="1822404" y="2490587"/>
                  <a:pt x="1815864" y="2494298"/>
                  <a:pt x="1809865" y="2498868"/>
                </a:cubicBezTo>
                <a:cubicBezTo>
                  <a:pt x="1806864" y="2501153"/>
                  <a:pt x="1800325" y="2504864"/>
                  <a:pt x="1793966" y="2508861"/>
                </a:cubicBezTo>
                <a:cubicBezTo>
                  <a:pt x="1774886" y="2520854"/>
                  <a:pt x="1755807" y="2532846"/>
                  <a:pt x="1736728" y="2544838"/>
                </a:cubicBezTo>
                <a:cubicBezTo>
                  <a:pt x="1727188" y="2550835"/>
                  <a:pt x="1717468" y="2556545"/>
                  <a:pt x="1708469" y="2563399"/>
                </a:cubicBezTo>
                <a:cubicBezTo>
                  <a:pt x="1708469" y="2563399"/>
                  <a:pt x="1705290" y="2565399"/>
                  <a:pt x="1701930" y="2567111"/>
                </a:cubicBezTo>
                <a:cubicBezTo>
                  <a:pt x="1688850" y="2574533"/>
                  <a:pt x="1676310" y="2582815"/>
                  <a:pt x="1663770" y="2591096"/>
                </a:cubicBezTo>
                <a:cubicBezTo>
                  <a:pt x="1660591" y="2593095"/>
                  <a:pt x="1657592" y="2595379"/>
                  <a:pt x="1654412" y="2597378"/>
                </a:cubicBezTo>
                <a:cubicBezTo>
                  <a:pt x="1641152" y="2604514"/>
                  <a:pt x="1631972" y="2611083"/>
                  <a:pt x="1619433" y="2619364"/>
                </a:cubicBezTo>
                <a:cubicBezTo>
                  <a:pt x="1609894" y="2625360"/>
                  <a:pt x="1600354" y="2631356"/>
                  <a:pt x="1590634" y="2637066"/>
                </a:cubicBezTo>
                <a:cubicBezTo>
                  <a:pt x="1583914" y="2640491"/>
                  <a:pt x="1571374" y="2648773"/>
                  <a:pt x="1561836" y="2654769"/>
                </a:cubicBezTo>
                <a:cubicBezTo>
                  <a:pt x="1561295" y="2653910"/>
                  <a:pt x="1567295" y="2649338"/>
                  <a:pt x="1573294" y="2644768"/>
                </a:cubicBezTo>
                <a:lnTo>
                  <a:pt x="1575093" y="2641582"/>
                </a:lnTo>
                <a:lnTo>
                  <a:pt x="1575574" y="2641338"/>
                </a:lnTo>
                <a:cubicBezTo>
                  <a:pt x="1577164" y="2640338"/>
                  <a:pt x="1577119" y="2640266"/>
                  <a:pt x="1576676" y="2640445"/>
                </a:cubicBezTo>
                <a:cubicBezTo>
                  <a:pt x="1576234" y="2640623"/>
                  <a:pt x="1575394" y="2641051"/>
                  <a:pt x="1575394" y="2641051"/>
                </a:cubicBezTo>
                <a:cubicBezTo>
                  <a:pt x="1585293" y="2635628"/>
                  <a:pt x="1594293" y="2628772"/>
                  <a:pt x="1600653" y="2624774"/>
                </a:cubicBezTo>
                <a:cubicBezTo>
                  <a:pt x="1607013" y="2620778"/>
                  <a:pt x="1606833" y="2620491"/>
                  <a:pt x="1606653" y="2620204"/>
                </a:cubicBezTo>
                <a:cubicBezTo>
                  <a:pt x="1606293" y="2619631"/>
                  <a:pt x="1606112" y="2619345"/>
                  <a:pt x="1605753" y="2618772"/>
                </a:cubicBezTo>
                <a:cubicBezTo>
                  <a:pt x="1608933" y="2616774"/>
                  <a:pt x="1608933" y="2616774"/>
                  <a:pt x="1609112" y="2617060"/>
                </a:cubicBezTo>
                <a:cubicBezTo>
                  <a:pt x="1612652" y="2615634"/>
                  <a:pt x="1606653" y="2620204"/>
                  <a:pt x="1613012" y="2616207"/>
                </a:cubicBezTo>
                <a:cubicBezTo>
                  <a:pt x="1619552" y="2612496"/>
                  <a:pt x="1625911" y="2608499"/>
                  <a:pt x="1629271" y="2606786"/>
                </a:cubicBezTo>
                <a:cubicBezTo>
                  <a:pt x="1632631" y="2605075"/>
                  <a:pt x="1635631" y="2602789"/>
                  <a:pt x="1635451" y="2602502"/>
                </a:cubicBezTo>
                <a:cubicBezTo>
                  <a:pt x="1638271" y="2599932"/>
                  <a:pt x="1641091" y="2597359"/>
                  <a:pt x="1650812" y="2591650"/>
                </a:cubicBezTo>
                <a:cubicBezTo>
                  <a:pt x="1660350" y="2585653"/>
                  <a:pt x="1666171" y="2580797"/>
                  <a:pt x="1668990" y="2578225"/>
                </a:cubicBezTo>
                <a:cubicBezTo>
                  <a:pt x="1662090" y="2581364"/>
                  <a:pt x="1653091" y="2588219"/>
                  <a:pt x="1649551" y="2589644"/>
                </a:cubicBezTo>
                <a:cubicBezTo>
                  <a:pt x="1645831" y="2590784"/>
                  <a:pt x="1642831" y="2593069"/>
                  <a:pt x="1639470" y="2594781"/>
                </a:cubicBezTo>
                <a:cubicBezTo>
                  <a:pt x="1629571" y="2600204"/>
                  <a:pt x="1614032" y="2610772"/>
                  <a:pt x="1603952" y="2615908"/>
                </a:cubicBezTo>
                <a:cubicBezTo>
                  <a:pt x="1600772" y="2617907"/>
                  <a:pt x="1597592" y="2619905"/>
                  <a:pt x="1594593" y="2622191"/>
                </a:cubicBezTo>
                <a:cubicBezTo>
                  <a:pt x="1591772" y="2624762"/>
                  <a:pt x="1582232" y="2630758"/>
                  <a:pt x="1576234" y="2635329"/>
                </a:cubicBezTo>
                <a:cubicBezTo>
                  <a:pt x="1570234" y="2639899"/>
                  <a:pt x="1567054" y="2641898"/>
                  <a:pt x="1563334" y="2643038"/>
                </a:cubicBezTo>
                <a:cubicBezTo>
                  <a:pt x="1562974" y="2642464"/>
                  <a:pt x="1562974" y="2642464"/>
                  <a:pt x="1556614" y="2646462"/>
                </a:cubicBezTo>
                <a:cubicBezTo>
                  <a:pt x="1547074" y="2652458"/>
                  <a:pt x="1537534" y="2658455"/>
                  <a:pt x="1530815" y="2661879"/>
                </a:cubicBezTo>
                <a:cubicBezTo>
                  <a:pt x="1527635" y="2663877"/>
                  <a:pt x="1521275" y="2667875"/>
                  <a:pt x="1515096" y="2672159"/>
                </a:cubicBezTo>
                <a:cubicBezTo>
                  <a:pt x="1502736" y="2680727"/>
                  <a:pt x="1493197" y="2686723"/>
                  <a:pt x="1480117" y="2694145"/>
                </a:cubicBezTo>
                <a:cubicBezTo>
                  <a:pt x="1473577" y="2697856"/>
                  <a:pt x="1470398" y="2699855"/>
                  <a:pt x="1467398" y="2702140"/>
                </a:cubicBezTo>
                <a:cubicBezTo>
                  <a:pt x="1461218" y="2706424"/>
                  <a:pt x="1461218" y="2706424"/>
                  <a:pt x="1454678" y="2710135"/>
                </a:cubicBezTo>
                <a:cubicBezTo>
                  <a:pt x="1448138" y="2713845"/>
                  <a:pt x="1441958" y="2718130"/>
                  <a:pt x="1432419" y="2724126"/>
                </a:cubicBezTo>
                <a:cubicBezTo>
                  <a:pt x="1426240" y="2728409"/>
                  <a:pt x="1426600" y="2728982"/>
                  <a:pt x="1423780" y="2731555"/>
                </a:cubicBezTo>
                <a:cubicBezTo>
                  <a:pt x="1417781" y="2736125"/>
                  <a:pt x="1427500" y="2730415"/>
                  <a:pt x="1430860" y="2728702"/>
                </a:cubicBezTo>
                <a:cubicBezTo>
                  <a:pt x="1434219" y="2726990"/>
                  <a:pt x="1431220" y="2729276"/>
                  <a:pt x="1437759" y="2725564"/>
                </a:cubicBezTo>
                <a:cubicBezTo>
                  <a:pt x="1440939" y="2723566"/>
                  <a:pt x="1443939" y="2721281"/>
                  <a:pt x="1446939" y="2718996"/>
                </a:cubicBezTo>
                <a:cubicBezTo>
                  <a:pt x="1446939" y="2718996"/>
                  <a:pt x="1446758" y="2718710"/>
                  <a:pt x="1446758" y="2718710"/>
                </a:cubicBezTo>
                <a:cubicBezTo>
                  <a:pt x="1452938" y="2714426"/>
                  <a:pt x="1459298" y="2710428"/>
                  <a:pt x="1456478" y="2713000"/>
                </a:cubicBezTo>
                <a:cubicBezTo>
                  <a:pt x="1457199" y="2714145"/>
                  <a:pt x="1469739" y="2705863"/>
                  <a:pt x="1470278" y="2706723"/>
                </a:cubicBezTo>
                <a:cubicBezTo>
                  <a:pt x="1470459" y="2707008"/>
                  <a:pt x="1470639" y="2707295"/>
                  <a:pt x="1470819" y="2707582"/>
                </a:cubicBezTo>
                <a:cubicBezTo>
                  <a:pt x="1464638" y="2711866"/>
                  <a:pt x="1461459" y="2713865"/>
                  <a:pt x="1461279" y="2713578"/>
                </a:cubicBezTo>
                <a:cubicBezTo>
                  <a:pt x="1457739" y="2715004"/>
                  <a:pt x="1457558" y="2714718"/>
                  <a:pt x="1451198" y="2718715"/>
                </a:cubicBezTo>
                <a:cubicBezTo>
                  <a:pt x="1441659" y="2724711"/>
                  <a:pt x="1432301" y="2730994"/>
                  <a:pt x="1419220" y="2738417"/>
                </a:cubicBezTo>
                <a:cubicBezTo>
                  <a:pt x="1412681" y="2742127"/>
                  <a:pt x="1403501" y="2748696"/>
                  <a:pt x="1397322" y="2752980"/>
                </a:cubicBezTo>
                <a:cubicBezTo>
                  <a:pt x="1391141" y="2757264"/>
                  <a:pt x="1387962" y="2759263"/>
                  <a:pt x="1381602" y="2763260"/>
                </a:cubicBezTo>
                <a:cubicBezTo>
                  <a:pt x="1378423" y="2765259"/>
                  <a:pt x="1378423" y="2765259"/>
                  <a:pt x="1375062" y="2766970"/>
                </a:cubicBezTo>
                <a:cubicBezTo>
                  <a:pt x="1371162" y="2767823"/>
                  <a:pt x="1361442" y="2773534"/>
                  <a:pt x="1355622" y="2778391"/>
                </a:cubicBezTo>
                <a:cubicBezTo>
                  <a:pt x="1349443" y="2782674"/>
                  <a:pt x="1343444" y="2787244"/>
                  <a:pt x="1340444" y="2789529"/>
                </a:cubicBezTo>
                <a:cubicBezTo>
                  <a:pt x="1336904" y="2790955"/>
                  <a:pt x="1327724" y="2797525"/>
                  <a:pt x="1327184" y="2796665"/>
                </a:cubicBezTo>
                <a:cubicBezTo>
                  <a:pt x="1327004" y="2796379"/>
                  <a:pt x="1324529" y="2797735"/>
                  <a:pt x="1321724" y="2799448"/>
                </a:cubicBezTo>
                <a:lnTo>
                  <a:pt x="1314290" y="2804371"/>
                </a:lnTo>
                <a:lnTo>
                  <a:pt x="1311667" y="2804313"/>
                </a:lnTo>
                <a:lnTo>
                  <a:pt x="1308981" y="2805415"/>
                </a:lnTo>
                <a:lnTo>
                  <a:pt x="1310797" y="2804119"/>
                </a:lnTo>
                <a:cubicBezTo>
                  <a:pt x="1313864" y="2801941"/>
                  <a:pt x="1316114" y="2800227"/>
                  <a:pt x="1315843" y="2799797"/>
                </a:cubicBezTo>
                <a:cubicBezTo>
                  <a:pt x="1318664" y="2797226"/>
                  <a:pt x="1324844" y="2792942"/>
                  <a:pt x="1330843" y="2788371"/>
                </a:cubicBezTo>
                <a:cubicBezTo>
                  <a:pt x="1333843" y="2786086"/>
                  <a:pt x="1333664" y="2785799"/>
                  <a:pt x="1336843" y="2783800"/>
                </a:cubicBezTo>
                <a:cubicBezTo>
                  <a:pt x="1333304" y="2785227"/>
                  <a:pt x="1329943" y="2786939"/>
                  <a:pt x="1320404" y="2792936"/>
                </a:cubicBezTo>
                <a:cubicBezTo>
                  <a:pt x="1304503" y="2802929"/>
                  <a:pt x="1304503" y="2802929"/>
                  <a:pt x="1303424" y="2801210"/>
                </a:cubicBezTo>
                <a:cubicBezTo>
                  <a:pt x="1300064" y="2802923"/>
                  <a:pt x="1300064" y="2802923"/>
                  <a:pt x="1300064" y="2802923"/>
                </a:cubicBezTo>
                <a:cubicBezTo>
                  <a:pt x="1293524" y="2806634"/>
                  <a:pt x="1290885" y="2809491"/>
                  <a:pt x="1281165" y="2815201"/>
                </a:cubicBezTo>
                <a:cubicBezTo>
                  <a:pt x="1281165" y="2815201"/>
                  <a:pt x="1274805" y="2819199"/>
                  <a:pt x="1274805" y="2819199"/>
                </a:cubicBezTo>
                <a:cubicBezTo>
                  <a:pt x="1274265" y="2818340"/>
                  <a:pt x="1264725" y="2824335"/>
                  <a:pt x="1258366" y="2828333"/>
                </a:cubicBezTo>
                <a:cubicBezTo>
                  <a:pt x="1248825" y="2834329"/>
                  <a:pt x="1239286" y="2840326"/>
                  <a:pt x="1232927" y="2844323"/>
                </a:cubicBezTo>
                <a:cubicBezTo>
                  <a:pt x="1229747" y="2846322"/>
                  <a:pt x="1229747" y="2846322"/>
                  <a:pt x="1226747" y="2848607"/>
                </a:cubicBezTo>
                <a:cubicBezTo>
                  <a:pt x="1226927" y="2848894"/>
                  <a:pt x="1230287" y="2847182"/>
                  <a:pt x="1230287" y="2847182"/>
                </a:cubicBezTo>
                <a:cubicBezTo>
                  <a:pt x="1233466" y="2845182"/>
                  <a:pt x="1233466" y="2845182"/>
                  <a:pt x="1236647" y="2843184"/>
                </a:cubicBezTo>
                <a:cubicBezTo>
                  <a:pt x="1243006" y="2839186"/>
                  <a:pt x="1246367" y="2837474"/>
                  <a:pt x="1246727" y="2838047"/>
                </a:cubicBezTo>
                <a:cubicBezTo>
                  <a:pt x="1249906" y="2836048"/>
                  <a:pt x="1237727" y="2844902"/>
                  <a:pt x="1231187" y="2848613"/>
                </a:cubicBezTo>
                <a:cubicBezTo>
                  <a:pt x="1224287" y="2851752"/>
                  <a:pt x="1221287" y="2854037"/>
                  <a:pt x="1215288" y="2858607"/>
                </a:cubicBezTo>
                <a:cubicBezTo>
                  <a:pt x="1212288" y="2860892"/>
                  <a:pt x="1212288" y="2860892"/>
                  <a:pt x="1209108" y="2862891"/>
                </a:cubicBezTo>
                <a:cubicBezTo>
                  <a:pt x="1199749" y="2869172"/>
                  <a:pt x="1190389" y="2875456"/>
                  <a:pt x="1181389" y="2882311"/>
                </a:cubicBezTo>
                <a:cubicBezTo>
                  <a:pt x="1178389" y="2884597"/>
                  <a:pt x="1168850" y="2890594"/>
                  <a:pt x="1162850" y="2895164"/>
                </a:cubicBezTo>
                <a:cubicBezTo>
                  <a:pt x="1153671" y="2901732"/>
                  <a:pt x="1146771" y="2904870"/>
                  <a:pt x="1140231" y="2908581"/>
                </a:cubicBezTo>
                <a:cubicBezTo>
                  <a:pt x="1127332" y="2916290"/>
                  <a:pt x="1114613" y="2924284"/>
                  <a:pt x="1101892" y="2932280"/>
                </a:cubicBezTo>
                <a:cubicBezTo>
                  <a:pt x="1098713" y="2934279"/>
                  <a:pt x="1092353" y="2938276"/>
                  <a:pt x="1089173" y="2940275"/>
                </a:cubicBezTo>
                <a:cubicBezTo>
                  <a:pt x="1078734" y="2944839"/>
                  <a:pt x="1066375" y="2953406"/>
                  <a:pt x="1053655" y="2961402"/>
                </a:cubicBezTo>
                <a:cubicBezTo>
                  <a:pt x="1054015" y="2961974"/>
                  <a:pt x="1054375" y="2962547"/>
                  <a:pt x="1054554" y="2962833"/>
                </a:cubicBezTo>
                <a:cubicBezTo>
                  <a:pt x="1054735" y="2963120"/>
                  <a:pt x="1055094" y="2963693"/>
                  <a:pt x="1048556" y="2967404"/>
                </a:cubicBezTo>
                <a:cubicBezTo>
                  <a:pt x="1039016" y="2973400"/>
                  <a:pt x="1036376" y="2976258"/>
                  <a:pt x="1030376" y="2980828"/>
                </a:cubicBezTo>
                <a:cubicBezTo>
                  <a:pt x="1027377" y="2983113"/>
                  <a:pt x="1027736" y="2983686"/>
                  <a:pt x="1021376" y="2987684"/>
                </a:cubicBezTo>
                <a:cubicBezTo>
                  <a:pt x="1015017" y="2991681"/>
                  <a:pt x="1011477" y="2993107"/>
                  <a:pt x="1001938" y="2999103"/>
                </a:cubicBezTo>
                <a:cubicBezTo>
                  <a:pt x="1001938" y="2999103"/>
                  <a:pt x="1001938" y="2999103"/>
                  <a:pt x="1001758" y="2998816"/>
                </a:cubicBezTo>
                <a:cubicBezTo>
                  <a:pt x="1004397" y="2995959"/>
                  <a:pt x="1001038" y="2997670"/>
                  <a:pt x="991497" y="3003667"/>
                </a:cubicBezTo>
                <a:lnTo>
                  <a:pt x="981825" y="3009747"/>
                </a:lnTo>
                <a:lnTo>
                  <a:pt x="968296" y="3011911"/>
                </a:lnTo>
                <a:cubicBezTo>
                  <a:pt x="949044" y="3011634"/>
                  <a:pt x="929846" y="3003854"/>
                  <a:pt x="912155" y="2983623"/>
                </a:cubicBezTo>
                <a:cubicBezTo>
                  <a:pt x="899813" y="2967112"/>
                  <a:pt x="878874" y="2965264"/>
                  <a:pt x="860728" y="2968537"/>
                </a:cubicBezTo>
                <a:cubicBezTo>
                  <a:pt x="855613" y="2971332"/>
                  <a:pt x="846542" y="2972969"/>
                  <a:pt x="841424" y="2975765"/>
                </a:cubicBezTo>
                <a:cubicBezTo>
                  <a:pt x="813736" y="2967644"/>
                  <a:pt x="776972" y="2961155"/>
                  <a:pt x="768116" y="2932773"/>
                </a:cubicBezTo>
                <a:cubicBezTo>
                  <a:pt x="759256" y="2904391"/>
                  <a:pt x="786000" y="2886451"/>
                  <a:pt x="810421" y="2876429"/>
                </a:cubicBezTo>
                <a:cubicBezTo>
                  <a:pt x="892284" y="2831686"/>
                  <a:pt x="964601" y="2775550"/>
                  <a:pt x="1025740" y="2698945"/>
                </a:cubicBezTo>
                <a:cubicBezTo>
                  <a:pt x="1044571" y="2678687"/>
                  <a:pt x="1040143" y="2664495"/>
                  <a:pt x="1028964" y="2644026"/>
                </a:cubicBezTo>
                <a:cubicBezTo>
                  <a:pt x="1014988" y="2618439"/>
                  <a:pt x="997317" y="2634743"/>
                  <a:pt x="981968" y="2643132"/>
                </a:cubicBezTo>
                <a:cubicBezTo>
                  <a:pt x="946153" y="2662704"/>
                  <a:pt x="910339" y="2682278"/>
                  <a:pt x="875684" y="2697897"/>
                </a:cubicBezTo>
                <a:cubicBezTo>
                  <a:pt x="856379" y="2705127"/>
                  <a:pt x="834279" y="2707236"/>
                  <a:pt x="828216" y="2683971"/>
                </a:cubicBezTo>
                <a:cubicBezTo>
                  <a:pt x="822152" y="2660706"/>
                  <a:pt x="849843" y="2668828"/>
                  <a:pt x="865190" y="2660441"/>
                </a:cubicBezTo>
                <a:cubicBezTo>
                  <a:pt x="874264" y="2658805"/>
                  <a:pt x="884494" y="2653213"/>
                  <a:pt x="893570" y="2651577"/>
                </a:cubicBezTo>
                <a:cubicBezTo>
                  <a:pt x="964038" y="2616384"/>
                  <a:pt x="965197" y="2612428"/>
                  <a:pt x="897007" y="2566638"/>
                </a:cubicBezTo>
                <a:cubicBezTo>
                  <a:pt x="879548" y="2552924"/>
                  <a:pt x="885826" y="2546169"/>
                  <a:pt x="890469" y="2530342"/>
                </a:cubicBezTo>
                <a:cubicBezTo>
                  <a:pt x="924390" y="2458645"/>
                  <a:pt x="963901" y="2397183"/>
                  <a:pt x="1049034" y="2370589"/>
                </a:cubicBezTo>
                <a:cubicBezTo>
                  <a:pt x="1126252" y="2341674"/>
                  <a:pt x="1191134" y="2296248"/>
                  <a:pt x="1250423" y="2240589"/>
                </a:cubicBezTo>
                <a:cubicBezTo>
                  <a:pt x="1266525" y="2225974"/>
                  <a:pt x="1283994" y="2213105"/>
                  <a:pt x="1302017" y="2200868"/>
                </a:cubicBezTo>
                <a:lnTo>
                  <a:pt x="1305276" y="2198734"/>
                </a:lnTo>
                <a:lnTo>
                  <a:pt x="1293811" y="2192982"/>
                </a:lnTo>
                <a:cubicBezTo>
                  <a:pt x="1287691" y="2190985"/>
                  <a:pt x="1281504" y="2190213"/>
                  <a:pt x="1275318" y="2191243"/>
                </a:cubicBezTo>
                <a:cubicBezTo>
                  <a:pt x="1209344" y="2211854"/>
                  <a:pt x="1168108" y="2170632"/>
                  <a:pt x="1118627" y="2145896"/>
                </a:cubicBezTo>
                <a:cubicBezTo>
                  <a:pt x="1085639" y="2129406"/>
                  <a:pt x="1077390" y="2100549"/>
                  <a:pt x="1102133" y="2084060"/>
                </a:cubicBezTo>
                <a:cubicBezTo>
                  <a:pt x="1117596" y="2071693"/>
                  <a:pt x="1129450" y="2057007"/>
                  <a:pt x="1139695" y="2041355"/>
                </a:cubicBezTo>
                <a:lnTo>
                  <a:pt x="1160634" y="2004950"/>
                </a:lnTo>
                <a:lnTo>
                  <a:pt x="1145883" y="2007933"/>
                </a:lnTo>
                <a:lnTo>
                  <a:pt x="1122592" y="2018707"/>
                </a:lnTo>
                <a:cubicBezTo>
                  <a:pt x="1085991" y="2036843"/>
                  <a:pt x="1050002" y="2056098"/>
                  <a:pt x="1014884" y="2076951"/>
                </a:cubicBezTo>
                <a:cubicBezTo>
                  <a:pt x="947211" y="2117259"/>
                  <a:pt x="881856" y="2149654"/>
                  <a:pt x="799948" y="2121328"/>
                </a:cubicBezTo>
                <a:cubicBezTo>
                  <a:pt x="784127" y="2116686"/>
                  <a:pt x="765981" y="2119959"/>
                  <a:pt x="749471" y="2132303"/>
                </a:cubicBezTo>
                <a:cubicBezTo>
                  <a:pt x="687389" y="2182848"/>
                  <a:pt x="610854" y="2194774"/>
                  <a:pt x="535956" y="2215772"/>
                </a:cubicBezTo>
                <a:cubicBezTo>
                  <a:pt x="484317" y="2230708"/>
                  <a:pt x="436636" y="2246800"/>
                  <a:pt x="388953" y="2262893"/>
                </a:cubicBezTo>
                <a:cubicBezTo>
                  <a:pt x="365691" y="2268961"/>
                  <a:pt x="338478" y="2273868"/>
                  <a:pt x="317064" y="2258992"/>
                </a:cubicBezTo>
                <a:cubicBezTo>
                  <a:pt x="296813" y="2240160"/>
                  <a:pt x="276562" y="2221325"/>
                  <a:pt x="314698" y="2193838"/>
                </a:cubicBezTo>
                <a:cubicBezTo>
                  <a:pt x="377256" y="2156326"/>
                  <a:pt x="412811" y="2093703"/>
                  <a:pt x="473262" y="2034085"/>
                </a:cubicBezTo>
                <a:cubicBezTo>
                  <a:pt x="389980" y="2039735"/>
                  <a:pt x="318087" y="2035835"/>
                  <a:pt x="258324" y="2078464"/>
                </a:cubicBezTo>
                <a:cubicBezTo>
                  <a:pt x="246933" y="2088012"/>
                  <a:pt x="232743" y="2092444"/>
                  <a:pt x="218082" y="2083846"/>
                </a:cubicBezTo>
                <a:cubicBezTo>
                  <a:pt x="204581" y="2071289"/>
                  <a:pt x="215975" y="2061741"/>
                  <a:pt x="223412" y="2051032"/>
                </a:cubicBezTo>
                <a:cubicBezTo>
                  <a:pt x="233171" y="2032407"/>
                  <a:pt x="224787" y="2017056"/>
                  <a:pt x="210125" y="2008456"/>
                </a:cubicBezTo>
                <a:cubicBezTo>
                  <a:pt x="188713" y="1993582"/>
                  <a:pt x="174996" y="2011045"/>
                  <a:pt x="170355" y="2026873"/>
                </a:cubicBezTo>
                <a:cubicBezTo>
                  <a:pt x="161069" y="2058523"/>
                  <a:pt x="138968" y="2060637"/>
                  <a:pt x="115235" y="2053675"/>
                </a:cubicBezTo>
                <a:cubicBezTo>
                  <a:pt x="82430" y="2048348"/>
                  <a:pt x="54268" y="2027193"/>
                  <a:pt x="58435" y="1998335"/>
                </a:cubicBezTo>
                <a:cubicBezTo>
                  <a:pt x="66562" y="1970637"/>
                  <a:pt x="97046" y="1983879"/>
                  <a:pt x="121941" y="1986885"/>
                </a:cubicBezTo>
                <a:cubicBezTo>
                  <a:pt x="129851" y="1989205"/>
                  <a:pt x="134969" y="1986408"/>
                  <a:pt x="146834" y="1989889"/>
                </a:cubicBezTo>
                <a:cubicBezTo>
                  <a:pt x="145889" y="1963829"/>
                  <a:pt x="122630" y="1969898"/>
                  <a:pt x="113084" y="1958504"/>
                </a:cubicBezTo>
                <a:cubicBezTo>
                  <a:pt x="96788" y="1940829"/>
                  <a:pt x="80489" y="1923156"/>
                  <a:pt x="117938" y="1912658"/>
                </a:cubicBezTo>
                <a:cubicBezTo>
                  <a:pt x="132129" y="1908225"/>
                  <a:pt x="136082" y="1909386"/>
                  <a:pt x="136771" y="1892396"/>
                </a:cubicBezTo>
                <a:cubicBezTo>
                  <a:pt x="141522" y="1861561"/>
                  <a:pt x="150926" y="1833165"/>
                  <a:pt x="163007" y="1806628"/>
                </a:cubicBezTo>
                <a:lnTo>
                  <a:pt x="171025" y="1792483"/>
                </a:lnTo>
                <a:lnTo>
                  <a:pt x="175813" y="1788943"/>
                </a:lnTo>
                <a:cubicBezTo>
                  <a:pt x="178168" y="1785813"/>
                  <a:pt x="177505" y="1784916"/>
                  <a:pt x="176463" y="1784297"/>
                </a:cubicBezTo>
                <a:lnTo>
                  <a:pt x="176073" y="1783578"/>
                </a:lnTo>
                <a:lnTo>
                  <a:pt x="179732" y="1777122"/>
                </a:lnTo>
                <a:lnTo>
                  <a:pt x="209090" y="1751848"/>
                </a:lnTo>
                <a:cubicBezTo>
                  <a:pt x="212109" y="1749616"/>
                  <a:pt x="212773" y="1750513"/>
                  <a:pt x="218812" y="1746049"/>
                </a:cubicBezTo>
                <a:cubicBezTo>
                  <a:pt x="221830" y="1743816"/>
                  <a:pt x="224187" y="1740687"/>
                  <a:pt x="222859" y="1738892"/>
                </a:cubicBezTo>
                <a:cubicBezTo>
                  <a:pt x="222196" y="1737994"/>
                  <a:pt x="220868" y="1736199"/>
                  <a:pt x="214830" y="1740664"/>
                </a:cubicBezTo>
                <a:cubicBezTo>
                  <a:pt x="206436" y="1748257"/>
                  <a:pt x="196715" y="1754056"/>
                  <a:pt x="191340" y="1759417"/>
                </a:cubicBezTo>
                <a:lnTo>
                  <a:pt x="188853" y="1761032"/>
                </a:lnTo>
                <a:lnTo>
                  <a:pt x="205301" y="1732014"/>
                </a:lnTo>
                <a:lnTo>
                  <a:pt x="208511" y="1727321"/>
                </a:lnTo>
                <a:lnTo>
                  <a:pt x="225812" y="1713264"/>
                </a:lnTo>
                <a:cubicBezTo>
                  <a:pt x="225812" y="1713264"/>
                  <a:pt x="228168" y="1710135"/>
                  <a:pt x="227503" y="1709237"/>
                </a:cubicBezTo>
                <a:cubicBezTo>
                  <a:pt x="232878" y="1703875"/>
                  <a:pt x="235236" y="1700746"/>
                  <a:pt x="237591" y="1697616"/>
                </a:cubicBezTo>
                <a:cubicBezTo>
                  <a:pt x="247012" y="1685097"/>
                  <a:pt x="259090" y="1676169"/>
                  <a:pt x="276177" y="1667701"/>
                </a:cubicBezTo>
                <a:cubicBezTo>
                  <a:pt x="279860" y="1666367"/>
                  <a:pt x="283543" y="1665033"/>
                  <a:pt x="287225" y="1663698"/>
                </a:cubicBezTo>
                <a:cubicBezTo>
                  <a:pt x="291572" y="1663262"/>
                  <a:pt x="319043" y="1649893"/>
                  <a:pt x="322063" y="1647660"/>
                </a:cubicBezTo>
                <a:cubicBezTo>
                  <a:pt x="329794" y="1639169"/>
                  <a:pt x="335467" y="1640528"/>
                  <a:pt x="343862" y="1632934"/>
                </a:cubicBezTo>
                <a:cubicBezTo>
                  <a:pt x="358294" y="1620876"/>
                  <a:pt x="367717" y="1608358"/>
                  <a:pt x="385832" y="1594966"/>
                </a:cubicBezTo>
                <a:cubicBezTo>
                  <a:pt x="388852" y="1592733"/>
                  <a:pt x="388188" y="1591836"/>
                  <a:pt x="387524" y="1590937"/>
                </a:cubicBezTo>
                <a:cubicBezTo>
                  <a:pt x="395254" y="1582446"/>
                  <a:pt x="402322" y="1573057"/>
                  <a:pt x="412043" y="1567259"/>
                </a:cubicBezTo>
                <a:cubicBezTo>
                  <a:pt x="421101" y="1560562"/>
                  <a:pt x="433842" y="1552533"/>
                  <a:pt x="442535" y="1551658"/>
                </a:cubicBezTo>
                <a:cubicBezTo>
                  <a:pt x="443198" y="1552556"/>
                  <a:pt x="498508" y="1519997"/>
                  <a:pt x="500862" y="1516868"/>
                </a:cubicBezTo>
                <a:cubicBezTo>
                  <a:pt x="513968" y="1503015"/>
                  <a:pt x="535103" y="1487389"/>
                  <a:pt x="547545" y="1472639"/>
                </a:cubicBezTo>
                <a:cubicBezTo>
                  <a:pt x="554612" y="1463250"/>
                  <a:pt x="566024" y="1453423"/>
                  <a:pt x="577073" y="1449420"/>
                </a:cubicBezTo>
                <a:cubicBezTo>
                  <a:pt x="591141" y="1443185"/>
                  <a:pt x="606900" y="1432923"/>
                  <a:pt x="621334" y="1420865"/>
                </a:cubicBezTo>
                <a:cubicBezTo>
                  <a:pt x="627371" y="1416401"/>
                  <a:pt x="636430" y="1409705"/>
                  <a:pt x="645487" y="1403008"/>
                </a:cubicBezTo>
                <a:cubicBezTo>
                  <a:pt x="651526" y="1398545"/>
                  <a:pt x="654545" y="1396311"/>
                  <a:pt x="656902" y="1393182"/>
                </a:cubicBezTo>
                <a:cubicBezTo>
                  <a:pt x="663968" y="1383794"/>
                  <a:pt x="676709" y="1375763"/>
                  <a:pt x="688786" y="1366834"/>
                </a:cubicBezTo>
                <a:cubicBezTo>
                  <a:pt x="691804" y="1364603"/>
                  <a:pt x="698506" y="1361036"/>
                  <a:pt x="700200" y="1357008"/>
                </a:cubicBezTo>
                <a:cubicBezTo>
                  <a:pt x="711977" y="1341359"/>
                  <a:pt x="723755" y="1325712"/>
                  <a:pt x="722130" y="1317196"/>
                </a:cubicBezTo>
                <a:cubicBezTo>
                  <a:pt x="721830" y="1310476"/>
                  <a:pt x="717186" y="1304192"/>
                  <a:pt x="741339" y="1286335"/>
                </a:cubicBezTo>
                <a:cubicBezTo>
                  <a:pt x="750397" y="1279640"/>
                  <a:pt x="757464" y="1270251"/>
                  <a:pt x="755472" y="1267558"/>
                </a:cubicBezTo>
                <a:cubicBezTo>
                  <a:pt x="756503" y="1262633"/>
                  <a:pt x="758194" y="1258606"/>
                  <a:pt x="762241" y="1251448"/>
                </a:cubicBezTo>
                <a:cubicBezTo>
                  <a:pt x="761578" y="1250551"/>
                  <a:pt x="760914" y="1249653"/>
                  <a:pt x="760914" y="1249653"/>
                </a:cubicBezTo>
                <a:cubicBezTo>
                  <a:pt x="742500" y="1256325"/>
                  <a:pt x="727105" y="1260764"/>
                  <a:pt x="708990" y="1274158"/>
                </a:cubicBezTo>
                <a:cubicBezTo>
                  <a:pt x="654643" y="1314335"/>
                  <a:pt x="603316" y="1352279"/>
                  <a:pt x="551988" y="1390225"/>
                </a:cubicBezTo>
                <a:cubicBezTo>
                  <a:pt x="548969" y="1392457"/>
                  <a:pt x="541239" y="1400948"/>
                  <a:pt x="538584" y="1397357"/>
                </a:cubicBezTo>
                <a:cubicBezTo>
                  <a:pt x="537257" y="1395562"/>
                  <a:pt x="546979" y="1389764"/>
                  <a:pt x="549998" y="1387532"/>
                </a:cubicBezTo>
                <a:cubicBezTo>
                  <a:pt x="562075" y="1378604"/>
                  <a:pt x="574152" y="1369676"/>
                  <a:pt x="584237" y="1358054"/>
                </a:cubicBezTo>
                <a:cubicBezTo>
                  <a:pt x="605438" y="1329887"/>
                  <a:pt x="639679" y="1300409"/>
                  <a:pt x="678266" y="1270495"/>
                </a:cubicBezTo>
                <a:cubicBezTo>
                  <a:pt x="696381" y="1257103"/>
                  <a:pt x="718179" y="1242376"/>
                  <a:pt x="737987" y="1224955"/>
                </a:cubicBezTo>
                <a:cubicBezTo>
                  <a:pt x="748737" y="1214233"/>
                  <a:pt x="764497" y="1203969"/>
                  <a:pt x="777237" y="1195939"/>
                </a:cubicBezTo>
                <a:cubicBezTo>
                  <a:pt x="789314" y="1187010"/>
                  <a:pt x="799401" y="1175390"/>
                  <a:pt x="812142" y="1167359"/>
                </a:cubicBezTo>
                <a:cubicBezTo>
                  <a:pt x="818180" y="1162895"/>
                  <a:pt x="831584" y="1155762"/>
                  <a:pt x="825910" y="1154404"/>
                </a:cubicBezTo>
                <a:cubicBezTo>
                  <a:pt x="823919" y="1151710"/>
                  <a:pt x="816188" y="1160202"/>
                  <a:pt x="809487" y="1163769"/>
                </a:cubicBezTo>
                <a:cubicBezTo>
                  <a:pt x="772591" y="1189655"/>
                  <a:pt x="741371" y="1216901"/>
                  <a:pt x="705139" y="1243686"/>
                </a:cubicBezTo>
                <a:cubicBezTo>
                  <a:pt x="687024" y="1257078"/>
                  <a:pt x="674649" y="1259286"/>
                  <a:pt x="655869" y="1271781"/>
                </a:cubicBezTo>
                <a:cubicBezTo>
                  <a:pt x="655869" y="1271781"/>
                  <a:pt x="655205" y="1270883"/>
                  <a:pt x="654542" y="1269987"/>
                </a:cubicBezTo>
                <a:cubicBezTo>
                  <a:pt x="653879" y="1269089"/>
                  <a:pt x="649532" y="1269524"/>
                  <a:pt x="654907" y="1264164"/>
                </a:cubicBezTo>
                <a:cubicBezTo>
                  <a:pt x="663965" y="1257467"/>
                  <a:pt x="673024" y="1250771"/>
                  <a:pt x="682081" y="1244074"/>
                </a:cubicBezTo>
                <a:cubicBezTo>
                  <a:pt x="691139" y="1237379"/>
                  <a:pt x="692830" y="1233351"/>
                  <a:pt x="698869" y="1228887"/>
                </a:cubicBezTo>
                <a:cubicBezTo>
                  <a:pt x="701888" y="1226655"/>
                  <a:pt x="701225" y="1225758"/>
                  <a:pt x="700562" y="1224860"/>
                </a:cubicBezTo>
                <a:cubicBezTo>
                  <a:pt x="699898" y="1223962"/>
                  <a:pt x="696878" y="1226194"/>
                  <a:pt x="693859" y="1228426"/>
                </a:cubicBezTo>
                <a:cubicBezTo>
                  <a:pt x="684801" y="1235122"/>
                  <a:pt x="675743" y="1241819"/>
                  <a:pt x="666685" y="1248514"/>
                </a:cubicBezTo>
                <a:cubicBezTo>
                  <a:pt x="663666" y="1250746"/>
                  <a:pt x="657628" y="1255211"/>
                  <a:pt x="656301" y="1253416"/>
                </a:cubicBezTo>
                <a:cubicBezTo>
                  <a:pt x="655637" y="1252517"/>
                  <a:pt x="661676" y="1248053"/>
                  <a:pt x="661012" y="1247157"/>
                </a:cubicBezTo>
                <a:cubicBezTo>
                  <a:pt x="671098" y="1235536"/>
                  <a:pt x="681848" y="1224812"/>
                  <a:pt x="693926" y="1215883"/>
                </a:cubicBezTo>
                <a:cubicBezTo>
                  <a:pt x="715060" y="1200259"/>
                  <a:pt x="726837" y="1184610"/>
                  <a:pt x="748637" y="1169883"/>
                </a:cubicBezTo>
                <a:cubicBezTo>
                  <a:pt x="748637" y="1169883"/>
                  <a:pt x="747973" y="1168985"/>
                  <a:pt x="747973" y="1168985"/>
                </a:cubicBezTo>
                <a:cubicBezTo>
                  <a:pt x="747310" y="1168088"/>
                  <a:pt x="747310" y="1168088"/>
                  <a:pt x="746645" y="1167190"/>
                </a:cubicBezTo>
                <a:cubicBezTo>
                  <a:pt x="743626" y="1169423"/>
                  <a:pt x="737588" y="1173887"/>
                  <a:pt x="734568" y="1176119"/>
                </a:cubicBezTo>
                <a:cubicBezTo>
                  <a:pt x="721828" y="1184149"/>
                  <a:pt x="721165" y="1183252"/>
                  <a:pt x="721529" y="1177430"/>
                </a:cubicBezTo>
                <a:cubicBezTo>
                  <a:pt x="723885" y="1174299"/>
                  <a:pt x="723221" y="1173403"/>
                  <a:pt x="716520" y="1176969"/>
                </a:cubicBezTo>
                <a:cubicBezTo>
                  <a:pt x="706798" y="1182766"/>
                  <a:pt x="697740" y="1189463"/>
                  <a:pt x="687355" y="1194365"/>
                </a:cubicBezTo>
                <a:cubicBezTo>
                  <a:pt x="696413" y="1187668"/>
                  <a:pt x="702452" y="1183204"/>
                  <a:pt x="708489" y="1178740"/>
                </a:cubicBezTo>
                <a:cubicBezTo>
                  <a:pt x="714529" y="1174276"/>
                  <a:pt x="713201" y="1172480"/>
                  <a:pt x="709517" y="1173815"/>
                </a:cubicBezTo>
                <a:cubicBezTo>
                  <a:pt x="708855" y="1172917"/>
                  <a:pt x="702816" y="1177381"/>
                  <a:pt x="708191" y="1172019"/>
                </a:cubicBezTo>
                <a:cubicBezTo>
                  <a:pt x="708191" y="1172019"/>
                  <a:pt x="710547" y="1168889"/>
                  <a:pt x="711210" y="1169787"/>
                </a:cubicBezTo>
                <a:cubicBezTo>
                  <a:pt x="721595" y="1164886"/>
                  <a:pt x="733009" y="1155061"/>
                  <a:pt x="742066" y="1148365"/>
                </a:cubicBezTo>
                <a:cubicBezTo>
                  <a:pt x="745086" y="1146133"/>
                  <a:pt x="748105" y="1143901"/>
                  <a:pt x="747440" y="1143003"/>
                </a:cubicBezTo>
                <a:cubicBezTo>
                  <a:pt x="746777" y="1142105"/>
                  <a:pt x="746777" y="1142105"/>
                  <a:pt x="743095" y="1143440"/>
                </a:cubicBezTo>
                <a:cubicBezTo>
                  <a:pt x="735729" y="1146108"/>
                  <a:pt x="726671" y="1152804"/>
                  <a:pt x="722324" y="1153242"/>
                </a:cubicBezTo>
                <a:cubicBezTo>
                  <a:pt x="717979" y="1153678"/>
                  <a:pt x="711276" y="1157245"/>
                  <a:pt x="715988" y="1150985"/>
                </a:cubicBezTo>
                <a:cubicBezTo>
                  <a:pt x="718343" y="1147856"/>
                  <a:pt x="717016" y="1146061"/>
                  <a:pt x="720036" y="1143828"/>
                </a:cubicBezTo>
                <a:cubicBezTo>
                  <a:pt x="726074" y="1139364"/>
                  <a:pt x="731449" y="1134002"/>
                  <a:pt x="735132" y="1132668"/>
                </a:cubicBezTo>
                <a:cubicBezTo>
                  <a:pt x="748536" y="1125535"/>
                  <a:pt x="761276" y="1117504"/>
                  <a:pt x="774017" y="1109474"/>
                </a:cubicBezTo>
                <a:cubicBezTo>
                  <a:pt x="784402" y="1104573"/>
                  <a:pt x="783739" y="1103675"/>
                  <a:pt x="787786" y="1096519"/>
                </a:cubicBezTo>
                <a:cubicBezTo>
                  <a:pt x="786459" y="1094723"/>
                  <a:pt x="787487" y="1089797"/>
                  <a:pt x="792862" y="1084436"/>
                </a:cubicBezTo>
                <a:cubicBezTo>
                  <a:pt x="801920" y="1077740"/>
                  <a:pt x="806631" y="1071480"/>
                  <a:pt x="818709" y="1062552"/>
                </a:cubicBezTo>
                <a:cubicBezTo>
                  <a:pt x="825411" y="1058986"/>
                  <a:pt x="833804" y="1051392"/>
                  <a:pt x="843526" y="1045594"/>
                </a:cubicBezTo>
                <a:cubicBezTo>
                  <a:pt x="849565" y="1041130"/>
                  <a:pt x="848237" y="1039334"/>
                  <a:pt x="847573" y="1038437"/>
                </a:cubicBezTo>
                <a:cubicBezTo>
                  <a:pt x="846246" y="1036641"/>
                  <a:pt x="842564" y="1037976"/>
                  <a:pt x="839544" y="1040209"/>
                </a:cubicBezTo>
                <a:cubicBezTo>
                  <a:pt x="833506" y="1044672"/>
                  <a:pt x="834169" y="1045570"/>
                  <a:pt x="831150" y="1047801"/>
                </a:cubicBezTo>
                <a:cubicBezTo>
                  <a:pt x="817382" y="1060757"/>
                  <a:pt x="804640" y="1068787"/>
                  <a:pt x="792928" y="1071892"/>
                </a:cubicBezTo>
                <a:cubicBezTo>
                  <a:pt x="788581" y="1072330"/>
                  <a:pt x="793292" y="1066071"/>
                  <a:pt x="785928" y="1068739"/>
                </a:cubicBezTo>
                <a:cubicBezTo>
                  <a:pt x="776870" y="1075435"/>
                  <a:pt x="767812" y="1082131"/>
                  <a:pt x="758753" y="1088828"/>
                </a:cubicBezTo>
                <a:cubicBezTo>
                  <a:pt x="752052" y="1092394"/>
                  <a:pt x="744322" y="1100886"/>
                  <a:pt x="733937" y="1105786"/>
                </a:cubicBezTo>
                <a:cubicBezTo>
                  <a:pt x="722887" y="1109790"/>
                  <a:pt x="722523" y="1115612"/>
                  <a:pt x="713466" y="1122308"/>
                </a:cubicBezTo>
                <a:cubicBezTo>
                  <a:pt x="685628" y="1141500"/>
                  <a:pt x="663465" y="1162050"/>
                  <a:pt x="638648" y="1179009"/>
                </a:cubicBezTo>
                <a:cubicBezTo>
                  <a:pt x="626571" y="1187935"/>
                  <a:pt x="617512" y="1194633"/>
                  <a:pt x="605436" y="1203561"/>
                </a:cubicBezTo>
                <a:cubicBezTo>
                  <a:pt x="587321" y="1216953"/>
                  <a:pt x="572224" y="1228114"/>
                  <a:pt x="557426" y="1245993"/>
                </a:cubicBezTo>
                <a:cubicBezTo>
                  <a:pt x="553744" y="1247329"/>
                  <a:pt x="552416" y="1245533"/>
                  <a:pt x="549397" y="1247764"/>
                </a:cubicBezTo>
                <a:cubicBezTo>
                  <a:pt x="534002" y="1252205"/>
                  <a:pt x="530983" y="1254437"/>
                  <a:pt x="515522" y="1271420"/>
                </a:cubicBezTo>
                <a:cubicBezTo>
                  <a:pt x="510811" y="1277679"/>
                  <a:pt x="503080" y="1286171"/>
                  <a:pt x="494022" y="1292867"/>
                </a:cubicBezTo>
                <a:cubicBezTo>
                  <a:pt x="485629" y="1300460"/>
                  <a:pt x="480916" y="1306721"/>
                  <a:pt x="474215" y="1310287"/>
                </a:cubicBezTo>
                <a:cubicBezTo>
                  <a:pt x="457792" y="1319651"/>
                  <a:pt x="439676" y="1333043"/>
                  <a:pt x="426637" y="1334354"/>
                </a:cubicBezTo>
                <a:cubicBezTo>
                  <a:pt x="418606" y="1336125"/>
                  <a:pt x="408223" y="1341027"/>
                  <a:pt x="399828" y="1348620"/>
                </a:cubicBezTo>
                <a:lnTo>
                  <a:pt x="384369" y="1362606"/>
                </a:lnTo>
                <a:lnTo>
                  <a:pt x="381872" y="1349789"/>
                </a:lnTo>
                <a:lnTo>
                  <a:pt x="378204" y="1339608"/>
                </a:lnTo>
                <a:lnTo>
                  <a:pt x="372455" y="1348229"/>
                </a:lnTo>
                <a:cubicBezTo>
                  <a:pt x="347713" y="1385331"/>
                  <a:pt x="316787" y="1415219"/>
                  <a:pt x="282768" y="1441499"/>
                </a:cubicBezTo>
                <a:lnTo>
                  <a:pt x="252016" y="1461848"/>
                </a:lnTo>
                <a:lnTo>
                  <a:pt x="249530" y="1461120"/>
                </a:lnTo>
                <a:cubicBezTo>
                  <a:pt x="248866" y="1460223"/>
                  <a:pt x="244519" y="1460660"/>
                  <a:pt x="239146" y="1466021"/>
                </a:cubicBezTo>
                <a:lnTo>
                  <a:pt x="227658" y="1477965"/>
                </a:lnTo>
                <a:lnTo>
                  <a:pt x="174524" y="1513123"/>
                </a:lnTo>
                <a:cubicBezTo>
                  <a:pt x="153907" y="1527553"/>
                  <a:pt x="133290" y="1529615"/>
                  <a:pt x="115250" y="1522401"/>
                </a:cubicBezTo>
                <a:lnTo>
                  <a:pt x="113408" y="1521109"/>
                </a:lnTo>
                <a:lnTo>
                  <a:pt x="133669" y="1506515"/>
                </a:lnTo>
                <a:cubicBezTo>
                  <a:pt x="137352" y="1505181"/>
                  <a:pt x="140371" y="1502949"/>
                  <a:pt x="142727" y="1499819"/>
                </a:cubicBezTo>
                <a:cubicBezTo>
                  <a:pt x="164890" y="1479269"/>
                  <a:pt x="190371" y="1463208"/>
                  <a:pt x="213861" y="1444454"/>
                </a:cubicBezTo>
                <a:cubicBezTo>
                  <a:pt x="228957" y="1433294"/>
                  <a:pt x="247736" y="1420798"/>
                  <a:pt x="261141" y="1413666"/>
                </a:cubicBezTo>
                <a:cubicBezTo>
                  <a:pt x="276901" y="1403403"/>
                  <a:pt x="292661" y="1393141"/>
                  <a:pt x="304074" y="1383315"/>
                </a:cubicBezTo>
                <a:cubicBezTo>
                  <a:pt x="314824" y="1372592"/>
                  <a:pt x="330584" y="1362329"/>
                  <a:pt x="341332" y="1351605"/>
                </a:cubicBezTo>
                <a:cubicBezTo>
                  <a:pt x="370564" y="1321667"/>
                  <a:pt x="404804" y="1292190"/>
                  <a:pt x="441036" y="1265405"/>
                </a:cubicBezTo>
                <a:cubicBezTo>
                  <a:pt x="462169" y="1249780"/>
                  <a:pt x="480285" y="1236388"/>
                  <a:pt x="501420" y="1220764"/>
                </a:cubicBezTo>
                <a:cubicBezTo>
                  <a:pt x="504439" y="1218532"/>
                  <a:pt x="511141" y="1214964"/>
                  <a:pt x="512833" y="1210937"/>
                </a:cubicBezTo>
                <a:cubicBezTo>
                  <a:pt x="514525" y="1206911"/>
                  <a:pt x="507160" y="1209578"/>
                  <a:pt x="504140" y="1211811"/>
                </a:cubicBezTo>
                <a:cubicBezTo>
                  <a:pt x="491400" y="1219841"/>
                  <a:pt x="481015" y="1224742"/>
                  <a:pt x="468274" y="1232773"/>
                </a:cubicBezTo>
                <a:cubicBezTo>
                  <a:pt x="452515" y="1243036"/>
                  <a:pt x="437419" y="1254196"/>
                  <a:pt x="420331" y="1262663"/>
                </a:cubicBezTo>
                <a:cubicBezTo>
                  <a:pt x="425706" y="1257302"/>
                  <a:pt x="424378" y="1255507"/>
                  <a:pt x="430417" y="1251042"/>
                </a:cubicBezTo>
                <a:cubicBezTo>
                  <a:pt x="442494" y="1242114"/>
                  <a:pt x="449561" y="1232724"/>
                  <a:pt x="457956" y="1225131"/>
                </a:cubicBezTo>
                <a:cubicBezTo>
                  <a:pt x="460974" y="1222900"/>
                  <a:pt x="462667" y="1218872"/>
                  <a:pt x="462003" y="1217974"/>
                </a:cubicBezTo>
                <a:cubicBezTo>
                  <a:pt x="457656" y="1218411"/>
                  <a:pt x="455301" y="1221540"/>
                  <a:pt x="452281" y="1223773"/>
                </a:cubicBezTo>
                <a:cubicBezTo>
                  <a:pt x="449263" y="1226005"/>
                  <a:pt x="446243" y="1228238"/>
                  <a:pt x="440204" y="1232702"/>
                </a:cubicBezTo>
                <a:cubicBezTo>
                  <a:pt x="423781" y="1242066"/>
                  <a:pt x="411340" y="1256817"/>
                  <a:pt x="392560" y="1269311"/>
                </a:cubicBezTo>
                <a:cubicBezTo>
                  <a:pt x="383503" y="1276008"/>
                  <a:pt x="371427" y="1284936"/>
                  <a:pt x="362369" y="1291631"/>
                </a:cubicBezTo>
                <a:cubicBezTo>
                  <a:pt x="353973" y="1299226"/>
                  <a:pt x="345944" y="1300997"/>
                  <a:pt x="333867" y="1309926"/>
                </a:cubicBezTo>
                <a:cubicBezTo>
                  <a:pt x="305002" y="1334041"/>
                  <a:pt x="272156" y="1352771"/>
                  <a:pt x="242625" y="1375989"/>
                </a:cubicBezTo>
                <a:cubicBezTo>
                  <a:pt x="239607" y="1378221"/>
                  <a:pt x="236587" y="1380454"/>
                  <a:pt x="232904" y="1381788"/>
                </a:cubicBezTo>
                <a:cubicBezTo>
                  <a:pt x="229221" y="1383122"/>
                  <a:pt x="226203" y="1385353"/>
                  <a:pt x="226203" y="1385353"/>
                </a:cubicBezTo>
                <a:cubicBezTo>
                  <a:pt x="216116" y="1396975"/>
                  <a:pt x="203376" y="1405007"/>
                  <a:pt x="192627" y="1415730"/>
                </a:cubicBezTo>
                <a:cubicBezTo>
                  <a:pt x="178857" y="1428685"/>
                  <a:pt x="164425" y="1440743"/>
                  <a:pt x="149030" y="1445183"/>
                </a:cubicBezTo>
                <a:cubicBezTo>
                  <a:pt x="146010" y="1447416"/>
                  <a:pt x="146010" y="1447416"/>
                  <a:pt x="142991" y="1449647"/>
                </a:cubicBezTo>
                <a:cubicBezTo>
                  <a:pt x="130915" y="1458575"/>
                  <a:pt x="118174" y="1466606"/>
                  <a:pt x="109779" y="1474200"/>
                </a:cubicBezTo>
                <a:cubicBezTo>
                  <a:pt x="102231" y="1479780"/>
                  <a:pt x="95695" y="1483571"/>
                  <a:pt x="89619" y="1487195"/>
                </a:cubicBezTo>
                <a:lnTo>
                  <a:pt x="82143" y="1492349"/>
                </a:lnTo>
                <a:lnTo>
                  <a:pt x="71437" y="1476023"/>
                </a:lnTo>
                <a:cubicBezTo>
                  <a:pt x="63192" y="1463656"/>
                  <a:pt x="54943" y="1467780"/>
                  <a:pt x="42572" y="1463656"/>
                </a:cubicBezTo>
                <a:cubicBezTo>
                  <a:pt x="-2786" y="1459534"/>
                  <a:pt x="-11034" y="1443045"/>
                  <a:pt x="13708" y="1401822"/>
                </a:cubicBezTo>
                <a:cubicBezTo>
                  <a:pt x="30204" y="1381208"/>
                  <a:pt x="46697" y="1360598"/>
                  <a:pt x="67312" y="1339986"/>
                </a:cubicBezTo>
                <a:cubicBezTo>
                  <a:pt x="96177" y="1315250"/>
                  <a:pt x="108550" y="1265782"/>
                  <a:pt x="166278" y="1286394"/>
                </a:cubicBezTo>
                <a:cubicBezTo>
                  <a:pt x="178649" y="1290517"/>
                  <a:pt x="191019" y="1274028"/>
                  <a:pt x="182773" y="1261660"/>
                </a:cubicBezTo>
                <a:cubicBezTo>
                  <a:pt x="149782" y="1208069"/>
                  <a:pt x="199267" y="1208069"/>
                  <a:pt x="224007" y="1199825"/>
                </a:cubicBezTo>
                <a:cubicBezTo>
                  <a:pt x="248749" y="1195702"/>
                  <a:pt x="256997" y="1187456"/>
                  <a:pt x="273490" y="1166845"/>
                </a:cubicBezTo>
                <a:cubicBezTo>
                  <a:pt x="318848" y="1105009"/>
                  <a:pt x="355961" y="1034929"/>
                  <a:pt x="417812" y="993705"/>
                </a:cubicBezTo>
                <a:cubicBezTo>
                  <a:pt x="461109" y="960726"/>
                  <a:pt x="498222" y="921563"/>
                  <a:pt x="533786" y="880854"/>
                </a:cubicBezTo>
                <a:lnTo>
                  <a:pt x="545315" y="867658"/>
                </a:lnTo>
                <a:lnTo>
                  <a:pt x="544228" y="866090"/>
                </a:lnTo>
                <a:cubicBezTo>
                  <a:pt x="532889" y="856299"/>
                  <a:pt x="516394" y="854238"/>
                  <a:pt x="489592" y="864545"/>
                </a:cubicBezTo>
                <a:cubicBezTo>
                  <a:pt x="452478" y="881034"/>
                  <a:pt x="411244" y="897524"/>
                  <a:pt x="378256" y="922259"/>
                </a:cubicBezTo>
                <a:cubicBezTo>
                  <a:pt x="345268" y="951114"/>
                  <a:pt x="308159" y="967603"/>
                  <a:pt x="258675" y="967603"/>
                </a:cubicBezTo>
                <a:cubicBezTo>
                  <a:pt x="221562" y="967603"/>
                  <a:pt x="180330" y="967602"/>
                  <a:pt x="143217" y="988217"/>
                </a:cubicBezTo>
                <a:cubicBezTo>
                  <a:pt x="126723" y="996460"/>
                  <a:pt x="114352" y="992339"/>
                  <a:pt x="101983" y="975850"/>
                </a:cubicBezTo>
                <a:cubicBezTo>
                  <a:pt x="89611" y="955237"/>
                  <a:pt x="97858" y="942870"/>
                  <a:pt x="118477" y="930503"/>
                </a:cubicBezTo>
                <a:cubicBezTo>
                  <a:pt x="287539" y="831566"/>
                  <a:pt x="423615" y="683160"/>
                  <a:pt x="584435" y="567735"/>
                </a:cubicBezTo>
                <a:cubicBezTo>
                  <a:pt x="617421" y="542998"/>
                  <a:pt x="671026" y="530631"/>
                  <a:pt x="666904" y="468797"/>
                </a:cubicBezTo>
                <a:cubicBezTo>
                  <a:pt x="662780" y="464672"/>
                  <a:pt x="675149" y="460551"/>
                  <a:pt x="679274" y="456429"/>
                </a:cubicBezTo>
                <a:cubicBezTo>
                  <a:pt x="724632" y="406961"/>
                  <a:pt x="769991" y="361615"/>
                  <a:pt x="827720" y="332757"/>
                </a:cubicBezTo>
                <a:lnTo>
                  <a:pt x="852098" y="314972"/>
                </a:lnTo>
                <a:lnTo>
                  <a:pt x="906350" y="236085"/>
                </a:lnTo>
                <a:lnTo>
                  <a:pt x="897820" y="209088"/>
                </a:lnTo>
                <a:cubicBezTo>
                  <a:pt x="881326" y="192598"/>
                  <a:pt x="868956" y="209087"/>
                  <a:pt x="852462" y="213208"/>
                </a:cubicBezTo>
                <a:lnTo>
                  <a:pt x="782061" y="244705"/>
                </a:lnTo>
                <a:lnTo>
                  <a:pt x="776559" y="249099"/>
                </a:lnTo>
                <a:lnTo>
                  <a:pt x="725963" y="277552"/>
                </a:lnTo>
                <a:lnTo>
                  <a:pt x="675150" y="312147"/>
                </a:lnTo>
                <a:cubicBezTo>
                  <a:pt x="668964" y="316783"/>
                  <a:pt x="662907" y="320068"/>
                  <a:pt x="656956" y="322258"/>
                </a:cubicBezTo>
                <a:lnTo>
                  <a:pt x="646196" y="324429"/>
                </a:lnTo>
                <a:lnTo>
                  <a:pt x="638937" y="332577"/>
                </a:lnTo>
                <a:cubicBezTo>
                  <a:pt x="634298" y="342369"/>
                  <a:pt x="636359" y="354735"/>
                  <a:pt x="648731" y="371225"/>
                </a:cubicBezTo>
                <a:cubicBezTo>
                  <a:pt x="656976" y="379472"/>
                  <a:pt x="669349" y="391836"/>
                  <a:pt x="652855" y="404204"/>
                </a:cubicBezTo>
                <a:cubicBezTo>
                  <a:pt x="644605" y="412449"/>
                  <a:pt x="632237" y="408325"/>
                  <a:pt x="623988" y="400082"/>
                </a:cubicBezTo>
                <a:cubicBezTo>
                  <a:pt x="603372" y="375346"/>
                  <a:pt x="591001" y="383593"/>
                  <a:pt x="570382" y="404204"/>
                </a:cubicBezTo>
                <a:cubicBezTo>
                  <a:pt x="545640" y="428940"/>
                  <a:pt x="520902" y="453673"/>
                  <a:pt x="516778" y="490775"/>
                </a:cubicBezTo>
                <a:cubicBezTo>
                  <a:pt x="512655" y="503140"/>
                  <a:pt x="512656" y="523752"/>
                  <a:pt x="496160" y="523752"/>
                </a:cubicBezTo>
                <a:cubicBezTo>
                  <a:pt x="450803" y="523752"/>
                  <a:pt x="430185" y="560856"/>
                  <a:pt x="401319" y="585588"/>
                </a:cubicBezTo>
                <a:cubicBezTo>
                  <a:pt x="360082" y="614446"/>
                  <a:pt x="298229" y="606201"/>
                  <a:pt x="273489" y="569100"/>
                </a:cubicBezTo>
                <a:cubicBezTo>
                  <a:pt x="256995" y="548488"/>
                  <a:pt x="236376" y="548488"/>
                  <a:pt x="219883" y="531998"/>
                </a:cubicBezTo>
                <a:cubicBezTo>
                  <a:pt x="232256" y="515509"/>
                  <a:pt x="244625" y="503140"/>
                  <a:pt x="248751" y="486651"/>
                </a:cubicBezTo>
                <a:cubicBezTo>
                  <a:pt x="279675" y="406267"/>
                  <a:pt x="347713" y="356024"/>
                  <a:pt x="405893" y="299406"/>
                </a:cubicBezTo>
                <a:lnTo>
                  <a:pt x="456196" y="242532"/>
                </a:lnTo>
                <a:lnTo>
                  <a:pt x="444749" y="245672"/>
                </a:lnTo>
                <a:cubicBezTo>
                  <a:pt x="421555" y="251342"/>
                  <a:pt x="398874" y="252371"/>
                  <a:pt x="378256" y="229700"/>
                </a:cubicBezTo>
                <a:cubicBezTo>
                  <a:pt x="370009" y="221453"/>
                  <a:pt x="361761" y="237942"/>
                  <a:pt x="357640" y="242065"/>
                </a:cubicBezTo>
                <a:cubicBezTo>
                  <a:pt x="349394" y="254432"/>
                  <a:pt x="345267" y="270920"/>
                  <a:pt x="324652" y="266798"/>
                </a:cubicBezTo>
                <a:cubicBezTo>
                  <a:pt x="328774" y="217332"/>
                  <a:pt x="328774" y="217332"/>
                  <a:pt x="279293" y="221453"/>
                </a:cubicBezTo>
                <a:cubicBezTo>
                  <a:pt x="254551" y="225576"/>
                  <a:pt x="200947" y="180229"/>
                  <a:pt x="200947" y="147250"/>
                </a:cubicBezTo>
                <a:cubicBezTo>
                  <a:pt x="200947" y="89537"/>
                  <a:pt x="209193" y="35946"/>
                  <a:pt x="271046" y="2968"/>
                </a:cubicBezTo>
                <a:close/>
              </a:path>
            </a:pathLst>
          </a:custGeom>
          <a:solidFill>
            <a:srgbClr val="008550">
              <a:alpha val="44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7" name="TextBox 41">
            <a:extLst>
              <a:ext uri="{FF2B5EF4-FFF2-40B4-BE49-F238E27FC236}">
                <a16:creationId xmlns:a16="http://schemas.microsoft.com/office/drawing/2014/main" id="{07EC45A6-4E19-D757-6B9B-A4C11D9B3B3A}"/>
              </a:ext>
            </a:extLst>
          </p:cNvPr>
          <p:cNvSpPr txBox="1"/>
          <p:nvPr/>
        </p:nvSpPr>
        <p:spPr>
          <a:xfrm>
            <a:off x="7267908" y="3340959"/>
            <a:ext cx="4594794" cy="1384995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D4728C2B-7D09-B16B-F82B-FD84D85D7771}"/>
              </a:ext>
            </a:extLst>
          </p:cNvPr>
          <p:cNvSpPr txBox="1"/>
          <p:nvPr/>
        </p:nvSpPr>
        <p:spPr>
          <a:xfrm>
            <a:off x="6659474" y="2633073"/>
            <a:ext cx="52032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000" spc="600">
                <a:solidFill>
                  <a:schemeClr val="bg1"/>
                </a:solidFill>
                <a:cs typeface="Arial" panose="020b0604020202020204" pitchFamily="34" charset="0"/>
              </a:rPr>
              <a:t>IMAGES &amp; </a:t>
            </a:r>
          </a:p>
          <a:p>
            <a:pPr algn="r"/>
            <a:r>
              <a:rPr lang="en-US" altLang="ko-KR" sz="2000" spc="600">
                <a:solidFill>
                  <a:schemeClr val="bg1"/>
                </a:solidFill>
                <a:cs typeface="Arial" panose="020b0604020202020204" pitchFamily="34" charset="0"/>
              </a:rPr>
              <a:t>CONTENTS </a:t>
            </a:r>
            <a:r>
              <a:rPr lang="en-US" altLang="ko-KR" sz="2000" spc="600">
                <a:solidFill>
                  <a:srgbClr val="075D38"/>
                </a:solidFill>
                <a:cs typeface="Arial" panose="020b0604020202020204" pitchFamily="34" charset="0"/>
              </a:rPr>
              <a:t>STYLE</a:t>
            </a:r>
            <a:endParaRPr lang="ko-KR" altLang="en-US" sz="2000" spc="600">
              <a:solidFill>
                <a:srgbClr val="075D38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DAD9DF2C-DADF-E4D5-58F7-5B74611489C5}"/>
              </a:ext>
            </a:extLst>
          </p:cNvPr>
          <p:cNvSpPr txBox="1"/>
          <p:nvPr/>
        </p:nvSpPr>
        <p:spPr>
          <a:xfrm>
            <a:off x="6096000" y="524804"/>
            <a:ext cx="571879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PEOPLE IN</a:t>
            </a:r>
          </a:p>
          <a:p>
            <a:pPr algn="r"/>
            <a:r>
              <a:rPr lang="en-US" altLang="ko-KR" sz="5400" b="1">
                <a:solidFill>
                  <a:srgbClr val="008550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08550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FA2424-85FE-AA27-DB48-DD2990137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7465" cy="15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873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844653" y="3255588"/>
            <a:ext cx="2513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03" name="Google Shape;6715;p68">
            <a:extLst>
              <a:ext uri="{FF2B5EF4-FFF2-40B4-BE49-F238E27FC236}">
                <a16:creationId xmlns:a16="http://schemas.microsoft.com/office/drawing/2014/main" id="{5698319E-79C0-E0D6-7886-630C6C3ED2E4}"/>
              </a:ext>
            </a:extLst>
          </p:cNvPr>
          <p:cNvGrpSpPr/>
          <p:nvPr/>
        </p:nvGrpSpPr>
        <p:grpSpPr>
          <a:xfrm>
            <a:off x="57150" y="3911630"/>
            <a:ext cx="1740071" cy="2955896"/>
            <a:chOff x="6265930" y="1894098"/>
            <a:chExt cx="2125255" cy="3610216"/>
          </a:xfrm>
        </p:grpSpPr>
        <p:sp>
          <p:nvSpPr>
            <p:cNvPr id="304" name="Google Shape;6716;p68">
              <a:extLst>
                <a:ext uri="{FF2B5EF4-FFF2-40B4-BE49-F238E27FC236}">
                  <a16:creationId xmlns:a16="http://schemas.microsoft.com/office/drawing/2014/main" id="{81DD6A6B-C44D-A174-4C56-5E52DF32C199}"/>
                </a:ext>
              </a:extLst>
            </p:cNvPr>
            <p:cNvSpPr/>
            <p:nvPr/>
          </p:nvSpPr>
          <p:spPr>
            <a:xfrm>
              <a:off x="7384126" y="3044092"/>
              <a:ext cx="905336" cy="1474625"/>
            </a:xfrm>
            <a:custGeom>
              <a:rect l="l" t="t" r="r" b="b"/>
              <a:pathLst>
                <a:path w="5865" h="9553" extrusionOk="0">
                  <a:moveTo>
                    <a:pt x="859" y="1"/>
                  </a:moveTo>
                  <a:cubicBezTo>
                    <a:pt x="396" y="1"/>
                    <a:pt x="1" y="333"/>
                    <a:pt x="1" y="791"/>
                  </a:cubicBezTo>
                  <a:lnTo>
                    <a:pt x="1" y="8694"/>
                  </a:lnTo>
                  <a:cubicBezTo>
                    <a:pt x="1" y="9157"/>
                    <a:pt x="396" y="9552"/>
                    <a:pt x="859" y="9552"/>
                  </a:cubicBezTo>
                  <a:lnTo>
                    <a:pt x="5006" y="9552"/>
                  </a:lnTo>
                  <a:cubicBezTo>
                    <a:pt x="5469" y="9552"/>
                    <a:pt x="5865" y="9157"/>
                    <a:pt x="5865" y="8694"/>
                  </a:cubicBezTo>
                  <a:lnTo>
                    <a:pt x="5865" y="2967"/>
                  </a:lnTo>
                  <a:cubicBezTo>
                    <a:pt x="5865" y="1318"/>
                    <a:pt x="4479" y="1"/>
                    <a:pt x="2835" y="1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" name="Google Shape;6717;p68">
              <a:extLst>
                <a:ext uri="{FF2B5EF4-FFF2-40B4-BE49-F238E27FC236}">
                  <a16:creationId xmlns:a16="http://schemas.microsoft.com/office/drawing/2014/main" id="{CEC780D9-1B80-3AB2-9DC1-8494B0BC12EE}"/>
                </a:ext>
              </a:extLst>
            </p:cNvPr>
            <p:cNvSpPr/>
            <p:nvPr/>
          </p:nvSpPr>
          <p:spPr>
            <a:xfrm>
              <a:off x="6387876" y="2840798"/>
              <a:ext cx="1901592" cy="1850343"/>
            </a:xfrm>
            <a:custGeom>
              <a:rect l="l" t="t" r="r" b="b"/>
              <a:pathLst>
                <a:path w="12319" h="11987" extrusionOk="0">
                  <a:moveTo>
                    <a:pt x="7640" y="1"/>
                  </a:moveTo>
                  <a:cubicBezTo>
                    <a:pt x="6718" y="1"/>
                    <a:pt x="4479" y="332"/>
                    <a:pt x="4479" y="332"/>
                  </a:cubicBezTo>
                  <a:cubicBezTo>
                    <a:pt x="4479" y="332"/>
                    <a:pt x="4152" y="332"/>
                    <a:pt x="3757" y="527"/>
                  </a:cubicBezTo>
                  <a:cubicBezTo>
                    <a:pt x="3425" y="728"/>
                    <a:pt x="2240" y="1913"/>
                    <a:pt x="1845" y="2503"/>
                  </a:cubicBezTo>
                  <a:cubicBezTo>
                    <a:pt x="1518" y="3030"/>
                    <a:pt x="1" y="6454"/>
                    <a:pt x="1" y="6454"/>
                  </a:cubicBezTo>
                  <a:lnTo>
                    <a:pt x="2835" y="7376"/>
                  </a:lnTo>
                  <a:lnTo>
                    <a:pt x="3030" y="11986"/>
                  </a:lnTo>
                  <a:lnTo>
                    <a:pt x="10406" y="11986"/>
                  </a:lnTo>
                  <a:lnTo>
                    <a:pt x="9948" y="7113"/>
                  </a:lnTo>
                  <a:lnTo>
                    <a:pt x="12319" y="5664"/>
                  </a:lnTo>
                  <a:cubicBezTo>
                    <a:pt x="12319" y="5664"/>
                    <a:pt x="11065" y="1713"/>
                    <a:pt x="10801" y="1386"/>
                  </a:cubicBezTo>
                  <a:cubicBezTo>
                    <a:pt x="10606" y="1054"/>
                    <a:pt x="8562" y="1"/>
                    <a:pt x="7640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" name="Google Shape;6718;p68">
              <a:extLst>
                <a:ext uri="{FF2B5EF4-FFF2-40B4-BE49-F238E27FC236}">
                  <a16:creationId xmlns:a16="http://schemas.microsoft.com/office/drawing/2014/main" id="{08D97776-7D25-06BC-F043-1E0F7FD8A955}"/>
                </a:ext>
              </a:extLst>
            </p:cNvPr>
            <p:cNvSpPr/>
            <p:nvPr/>
          </p:nvSpPr>
          <p:spPr>
            <a:xfrm>
              <a:off x="6764518" y="2882939"/>
              <a:ext cx="284799" cy="925403"/>
            </a:xfrm>
            <a:custGeom>
              <a:rect l="l" t="t" r="r" b="b"/>
              <a:pathLst>
                <a:path w="1845" h="5995" extrusionOk="0">
                  <a:moveTo>
                    <a:pt x="1609" y="1"/>
                  </a:moveTo>
                  <a:cubicBezTo>
                    <a:pt x="1521" y="1"/>
                    <a:pt x="1403" y="16"/>
                    <a:pt x="1249" y="59"/>
                  </a:cubicBezTo>
                  <a:cubicBezTo>
                    <a:pt x="790" y="191"/>
                    <a:pt x="395" y="913"/>
                    <a:pt x="195" y="1245"/>
                  </a:cubicBezTo>
                  <a:cubicBezTo>
                    <a:pt x="63" y="1508"/>
                    <a:pt x="0" y="5523"/>
                    <a:pt x="0" y="5918"/>
                  </a:cubicBezTo>
                  <a:cubicBezTo>
                    <a:pt x="0" y="5972"/>
                    <a:pt x="21" y="5994"/>
                    <a:pt x="56" y="5994"/>
                  </a:cubicBezTo>
                  <a:cubicBezTo>
                    <a:pt x="235" y="5994"/>
                    <a:pt x="790" y="5391"/>
                    <a:pt x="790" y="5391"/>
                  </a:cubicBezTo>
                  <a:cubicBezTo>
                    <a:pt x="790" y="5391"/>
                    <a:pt x="985" y="3547"/>
                    <a:pt x="1249" y="2167"/>
                  </a:cubicBezTo>
                  <a:cubicBezTo>
                    <a:pt x="1512" y="781"/>
                    <a:pt x="1844" y="59"/>
                    <a:pt x="1844" y="59"/>
                  </a:cubicBezTo>
                  <a:cubicBezTo>
                    <a:pt x="1844" y="59"/>
                    <a:pt x="1786" y="1"/>
                    <a:pt x="1609" y="1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7" name="Google Shape;6719;p68">
              <a:extLst>
                <a:ext uri="{FF2B5EF4-FFF2-40B4-BE49-F238E27FC236}">
                  <a16:creationId xmlns:a16="http://schemas.microsoft.com/office/drawing/2014/main" id="{8F4AC6AA-5B5F-F90E-6A0B-D2B97610ADB1}"/>
                </a:ext>
              </a:extLst>
            </p:cNvPr>
            <p:cNvSpPr/>
            <p:nvPr/>
          </p:nvSpPr>
          <p:spPr>
            <a:xfrm>
              <a:off x="7628172" y="2856080"/>
              <a:ext cx="295295" cy="1032376"/>
            </a:xfrm>
            <a:custGeom>
              <a:rect l="l" t="t" r="r" b="b"/>
              <a:pathLst>
                <a:path w="1912" h="6688" extrusionOk="0">
                  <a:moveTo>
                    <a:pt x="470" y="0"/>
                  </a:moveTo>
                  <a:cubicBezTo>
                    <a:pt x="330" y="0"/>
                    <a:pt x="264" y="33"/>
                    <a:pt x="264" y="33"/>
                  </a:cubicBezTo>
                  <a:cubicBezTo>
                    <a:pt x="264" y="33"/>
                    <a:pt x="0" y="1287"/>
                    <a:pt x="0" y="3063"/>
                  </a:cubicBezTo>
                  <a:cubicBezTo>
                    <a:pt x="69" y="4843"/>
                    <a:pt x="1122" y="6687"/>
                    <a:pt x="1122" y="6687"/>
                  </a:cubicBezTo>
                  <a:lnTo>
                    <a:pt x="1649" y="6092"/>
                  </a:lnTo>
                  <a:cubicBezTo>
                    <a:pt x="1649" y="6092"/>
                    <a:pt x="1186" y="4448"/>
                    <a:pt x="1254" y="3263"/>
                  </a:cubicBezTo>
                  <a:cubicBezTo>
                    <a:pt x="1317" y="2077"/>
                    <a:pt x="1913" y="692"/>
                    <a:pt x="1913" y="692"/>
                  </a:cubicBezTo>
                  <a:cubicBezTo>
                    <a:pt x="1913" y="692"/>
                    <a:pt x="1713" y="365"/>
                    <a:pt x="1122" y="165"/>
                  </a:cubicBezTo>
                  <a:cubicBezTo>
                    <a:pt x="825" y="33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8" name="Google Shape;6720;p68">
              <a:extLst>
                <a:ext uri="{FF2B5EF4-FFF2-40B4-BE49-F238E27FC236}">
                  <a16:creationId xmlns:a16="http://schemas.microsoft.com/office/drawing/2014/main" id="{286CA73A-C829-0D70-F490-A21889A659EA}"/>
                </a:ext>
              </a:extLst>
            </p:cNvPr>
            <p:cNvSpPr/>
            <p:nvPr/>
          </p:nvSpPr>
          <p:spPr>
            <a:xfrm>
              <a:off x="6957162" y="1894098"/>
              <a:ext cx="620692" cy="661752"/>
            </a:xfrm>
            <a:custGeom>
              <a:rect l="l" t="t" r="r" b="b"/>
              <a:pathLst>
                <a:path w="4021" h="4287" extrusionOk="0">
                  <a:moveTo>
                    <a:pt x="2687" y="0"/>
                  </a:moveTo>
                  <a:cubicBezTo>
                    <a:pt x="2613" y="0"/>
                    <a:pt x="2531" y="4"/>
                    <a:pt x="2440" y="12"/>
                  </a:cubicBezTo>
                  <a:cubicBezTo>
                    <a:pt x="1650" y="12"/>
                    <a:pt x="923" y="538"/>
                    <a:pt x="728" y="1065"/>
                  </a:cubicBezTo>
                  <a:cubicBezTo>
                    <a:pt x="528" y="1524"/>
                    <a:pt x="464" y="2251"/>
                    <a:pt x="464" y="2251"/>
                  </a:cubicBezTo>
                  <a:cubicBezTo>
                    <a:pt x="464" y="2251"/>
                    <a:pt x="1" y="2577"/>
                    <a:pt x="132" y="3236"/>
                  </a:cubicBezTo>
                  <a:cubicBezTo>
                    <a:pt x="190" y="3738"/>
                    <a:pt x="526" y="4286"/>
                    <a:pt x="1146" y="4286"/>
                  </a:cubicBezTo>
                  <a:cubicBezTo>
                    <a:pt x="1260" y="4286"/>
                    <a:pt x="1384" y="4267"/>
                    <a:pt x="1518" y="4226"/>
                  </a:cubicBezTo>
                  <a:cubicBezTo>
                    <a:pt x="2440" y="3963"/>
                    <a:pt x="3362" y="1856"/>
                    <a:pt x="3362" y="1856"/>
                  </a:cubicBezTo>
                  <a:cubicBezTo>
                    <a:pt x="3362" y="1856"/>
                    <a:pt x="4021" y="1655"/>
                    <a:pt x="4021" y="865"/>
                  </a:cubicBezTo>
                  <a:cubicBezTo>
                    <a:pt x="4021" y="272"/>
                    <a:pt x="3650" y="198"/>
                    <a:pt x="3465" y="198"/>
                  </a:cubicBezTo>
                  <a:cubicBezTo>
                    <a:pt x="3403" y="198"/>
                    <a:pt x="3362" y="207"/>
                    <a:pt x="3362" y="207"/>
                  </a:cubicBezTo>
                  <a:cubicBezTo>
                    <a:pt x="3362" y="207"/>
                    <a:pt x="3259" y="0"/>
                    <a:pt x="2687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9" name="Google Shape;6721;p68">
              <a:extLst>
                <a:ext uri="{FF2B5EF4-FFF2-40B4-BE49-F238E27FC236}">
                  <a16:creationId xmlns:a16="http://schemas.microsoft.com/office/drawing/2014/main" id="{4EF22ABE-5013-60BF-1F5E-98E7F8251828}"/>
                </a:ext>
              </a:extLst>
            </p:cNvPr>
            <p:cNvSpPr/>
            <p:nvPr/>
          </p:nvSpPr>
          <p:spPr>
            <a:xfrm>
              <a:off x="7079262" y="2108815"/>
              <a:ext cx="508316" cy="889437"/>
            </a:xfrm>
            <a:custGeom>
              <a:rect l="l" t="t" r="r" b="b"/>
              <a:pathLst>
                <a:path w="3293" h="5762" extrusionOk="0">
                  <a:moveTo>
                    <a:pt x="2634" y="1"/>
                  </a:moveTo>
                  <a:lnTo>
                    <a:pt x="595" y="791"/>
                  </a:lnTo>
                  <a:cubicBezTo>
                    <a:pt x="595" y="791"/>
                    <a:pt x="859" y="1518"/>
                    <a:pt x="790" y="1713"/>
                  </a:cubicBezTo>
                  <a:cubicBezTo>
                    <a:pt x="727" y="1977"/>
                    <a:pt x="859" y="2440"/>
                    <a:pt x="859" y="2440"/>
                  </a:cubicBezTo>
                  <a:cubicBezTo>
                    <a:pt x="830" y="2446"/>
                    <a:pt x="803" y="2448"/>
                    <a:pt x="778" y="2448"/>
                  </a:cubicBezTo>
                  <a:cubicBezTo>
                    <a:pt x="525" y="2448"/>
                    <a:pt x="510" y="2177"/>
                    <a:pt x="332" y="2177"/>
                  </a:cubicBezTo>
                  <a:cubicBezTo>
                    <a:pt x="200" y="2177"/>
                    <a:pt x="0" y="2240"/>
                    <a:pt x="0" y="2704"/>
                  </a:cubicBezTo>
                  <a:cubicBezTo>
                    <a:pt x="0" y="3063"/>
                    <a:pt x="285" y="3102"/>
                    <a:pt x="408" y="3102"/>
                  </a:cubicBezTo>
                  <a:cubicBezTo>
                    <a:pt x="442" y="3102"/>
                    <a:pt x="464" y="3099"/>
                    <a:pt x="464" y="3099"/>
                  </a:cubicBezTo>
                  <a:lnTo>
                    <a:pt x="464" y="3099"/>
                  </a:lnTo>
                  <a:cubicBezTo>
                    <a:pt x="464" y="3099"/>
                    <a:pt x="332" y="4284"/>
                    <a:pt x="263" y="4611"/>
                  </a:cubicBezTo>
                  <a:cubicBezTo>
                    <a:pt x="132" y="4943"/>
                    <a:pt x="0" y="5074"/>
                    <a:pt x="0" y="5074"/>
                  </a:cubicBezTo>
                  <a:cubicBezTo>
                    <a:pt x="0" y="5074"/>
                    <a:pt x="212" y="5762"/>
                    <a:pt x="1162" y="5762"/>
                  </a:cubicBezTo>
                  <a:cubicBezTo>
                    <a:pt x="1271" y="5762"/>
                    <a:pt x="1389" y="5753"/>
                    <a:pt x="1517" y="5733"/>
                  </a:cubicBezTo>
                  <a:cubicBezTo>
                    <a:pt x="2834" y="5533"/>
                    <a:pt x="3161" y="4743"/>
                    <a:pt x="3161" y="4743"/>
                  </a:cubicBezTo>
                  <a:cubicBezTo>
                    <a:pt x="3161" y="4743"/>
                    <a:pt x="2834" y="4548"/>
                    <a:pt x="2766" y="4416"/>
                  </a:cubicBezTo>
                  <a:cubicBezTo>
                    <a:pt x="2766" y="4284"/>
                    <a:pt x="2634" y="3557"/>
                    <a:pt x="2634" y="3557"/>
                  </a:cubicBezTo>
                  <a:cubicBezTo>
                    <a:pt x="2634" y="3557"/>
                    <a:pt x="2966" y="3425"/>
                    <a:pt x="3161" y="3162"/>
                  </a:cubicBezTo>
                  <a:cubicBezTo>
                    <a:pt x="3293" y="2899"/>
                    <a:pt x="3230" y="2108"/>
                    <a:pt x="3098" y="1650"/>
                  </a:cubicBezTo>
                  <a:cubicBezTo>
                    <a:pt x="2966" y="1255"/>
                    <a:pt x="2634" y="1"/>
                    <a:pt x="2634" y="1"/>
                  </a:cubicBezTo>
                  <a:close/>
                </a:path>
              </a:pathLst>
            </a:custGeom>
            <a:solidFill>
              <a:srgbClr val="FD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0" name="Google Shape;6722;p68">
              <a:extLst>
                <a:ext uri="{FF2B5EF4-FFF2-40B4-BE49-F238E27FC236}">
                  <a16:creationId xmlns:a16="http://schemas.microsoft.com/office/drawing/2014/main" id="{6B0DE288-4E63-35A8-EF36-53008FF61A69}"/>
                </a:ext>
              </a:extLst>
            </p:cNvPr>
            <p:cNvSpPr/>
            <p:nvPr/>
          </p:nvSpPr>
          <p:spPr>
            <a:xfrm>
              <a:off x="7221583" y="2556155"/>
              <a:ext cx="284644" cy="186161"/>
            </a:xfrm>
            <a:custGeom>
              <a:rect l="l" t="t" r="r" b="b"/>
              <a:pathLst>
                <a:path w="1844" h="1206" extrusionOk="0">
                  <a:moveTo>
                    <a:pt x="0" y="1"/>
                  </a:moveTo>
                  <a:cubicBezTo>
                    <a:pt x="0" y="1"/>
                    <a:pt x="518" y="1206"/>
                    <a:pt x="1600" y="1206"/>
                  </a:cubicBezTo>
                  <a:cubicBezTo>
                    <a:pt x="1679" y="1206"/>
                    <a:pt x="1760" y="1199"/>
                    <a:pt x="1844" y="1186"/>
                  </a:cubicBezTo>
                  <a:lnTo>
                    <a:pt x="1712" y="659"/>
                  </a:lnTo>
                  <a:cubicBezTo>
                    <a:pt x="1712" y="659"/>
                    <a:pt x="1644" y="677"/>
                    <a:pt x="1489" y="677"/>
                  </a:cubicBezTo>
                  <a:cubicBezTo>
                    <a:pt x="1341" y="677"/>
                    <a:pt x="1113" y="660"/>
                    <a:pt x="790" y="596"/>
                  </a:cubicBezTo>
                  <a:cubicBezTo>
                    <a:pt x="527" y="464"/>
                    <a:pt x="200" y="264"/>
                    <a:pt x="0" y="1"/>
                  </a:cubicBezTo>
                  <a:close/>
                </a:path>
              </a:pathLst>
            </a:custGeom>
            <a:solidFill>
              <a:srgbClr val="ED8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1" name="Google Shape;6723;p68">
              <a:extLst>
                <a:ext uri="{FF2B5EF4-FFF2-40B4-BE49-F238E27FC236}">
                  <a16:creationId xmlns:a16="http://schemas.microsoft.com/office/drawing/2014/main" id="{58011EBD-59DF-C7E4-A05E-75C4166EB441}"/>
                </a:ext>
              </a:extLst>
            </p:cNvPr>
            <p:cNvSpPr/>
            <p:nvPr/>
          </p:nvSpPr>
          <p:spPr>
            <a:xfrm>
              <a:off x="6265930" y="3633754"/>
              <a:ext cx="691390" cy="734611"/>
            </a:xfrm>
            <a:custGeom>
              <a:rect l="l" t="t" r="r" b="b"/>
              <a:pathLst>
                <a:path w="4479" h="4759" extrusionOk="0">
                  <a:moveTo>
                    <a:pt x="3230" y="0"/>
                  </a:moveTo>
                  <a:cubicBezTo>
                    <a:pt x="2898" y="69"/>
                    <a:pt x="2503" y="1254"/>
                    <a:pt x="2503" y="1254"/>
                  </a:cubicBezTo>
                  <a:lnTo>
                    <a:pt x="1844" y="1649"/>
                  </a:lnTo>
                  <a:lnTo>
                    <a:pt x="791" y="1317"/>
                  </a:lnTo>
                  <a:cubicBezTo>
                    <a:pt x="791" y="1317"/>
                    <a:pt x="69" y="2766"/>
                    <a:pt x="0" y="3625"/>
                  </a:cubicBezTo>
                  <a:cubicBezTo>
                    <a:pt x="0" y="4359"/>
                    <a:pt x="251" y="4759"/>
                    <a:pt x="653" y="4759"/>
                  </a:cubicBezTo>
                  <a:cubicBezTo>
                    <a:pt x="756" y="4759"/>
                    <a:pt x="869" y="4732"/>
                    <a:pt x="991" y="4679"/>
                  </a:cubicBezTo>
                  <a:cubicBezTo>
                    <a:pt x="1581" y="4347"/>
                    <a:pt x="3098" y="2835"/>
                    <a:pt x="3098" y="2835"/>
                  </a:cubicBezTo>
                  <a:cubicBezTo>
                    <a:pt x="3098" y="2835"/>
                    <a:pt x="3757" y="2571"/>
                    <a:pt x="3952" y="2503"/>
                  </a:cubicBezTo>
                  <a:cubicBezTo>
                    <a:pt x="4152" y="2440"/>
                    <a:pt x="4479" y="991"/>
                    <a:pt x="4479" y="527"/>
                  </a:cubicBezTo>
                  <a:cubicBezTo>
                    <a:pt x="4479" y="69"/>
                    <a:pt x="3494" y="0"/>
                    <a:pt x="3230" y="0"/>
                  </a:cubicBezTo>
                  <a:close/>
                </a:path>
              </a:pathLst>
            </a:custGeom>
            <a:solidFill>
              <a:srgbClr val="FD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2" name="Google Shape;6724;p68">
              <a:extLst>
                <a:ext uri="{FF2B5EF4-FFF2-40B4-BE49-F238E27FC236}">
                  <a16:creationId xmlns:a16="http://schemas.microsoft.com/office/drawing/2014/main" id="{716394C3-B269-3920-6EA5-32459199D13D}"/>
                </a:ext>
              </a:extLst>
            </p:cNvPr>
            <p:cNvSpPr/>
            <p:nvPr/>
          </p:nvSpPr>
          <p:spPr>
            <a:xfrm>
              <a:off x="6723767" y="4690978"/>
              <a:ext cx="1403001" cy="813336"/>
            </a:xfrm>
            <a:custGeom>
              <a:rect l="l" t="t" r="r" b="b"/>
              <a:pathLst>
                <a:path w="9089" h="5269" extrusionOk="0">
                  <a:moveTo>
                    <a:pt x="854" y="0"/>
                  </a:moveTo>
                  <a:lnTo>
                    <a:pt x="1" y="5269"/>
                  </a:lnTo>
                  <a:lnTo>
                    <a:pt x="9089" y="5269"/>
                  </a:lnTo>
                  <a:lnTo>
                    <a:pt x="8230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3" name="Google Shape;6725;p68">
              <a:extLst>
                <a:ext uri="{FF2B5EF4-FFF2-40B4-BE49-F238E27FC236}">
                  <a16:creationId xmlns:a16="http://schemas.microsoft.com/office/drawing/2014/main" id="{0FD8179E-DF4F-0DBE-4323-83F56BF53B86}"/>
                </a:ext>
              </a:extLst>
            </p:cNvPr>
            <p:cNvSpPr/>
            <p:nvPr/>
          </p:nvSpPr>
          <p:spPr>
            <a:xfrm>
              <a:off x="7293053" y="2282163"/>
              <a:ext cx="50631" cy="50477"/>
            </a:xfrm>
            <a:custGeom>
              <a:rect l="l" t="t" r="r" b="b"/>
              <a:pathLst>
                <a:path w="328" h="327" extrusionOk="0">
                  <a:moveTo>
                    <a:pt x="132" y="0"/>
                  </a:moveTo>
                  <a:cubicBezTo>
                    <a:pt x="64" y="0"/>
                    <a:pt x="1" y="63"/>
                    <a:pt x="1" y="132"/>
                  </a:cubicBezTo>
                  <a:cubicBezTo>
                    <a:pt x="1" y="264"/>
                    <a:pt x="64" y="327"/>
                    <a:pt x="132" y="327"/>
                  </a:cubicBezTo>
                  <a:cubicBezTo>
                    <a:pt x="264" y="327"/>
                    <a:pt x="327" y="264"/>
                    <a:pt x="327" y="132"/>
                  </a:cubicBezTo>
                  <a:cubicBezTo>
                    <a:pt x="327" y="63"/>
                    <a:pt x="264" y="0"/>
                    <a:pt x="132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4" name="Google Shape;6726;p68">
              <a:extLst>
                <a:ext uri="{FF2B5EF4-FFF2-40B4-BE49-F238E27FC236}">
                  <a16:creationId xmlns:a16="http://schemas.microsoft.com/office/drawing/2014/main" id="{C08CE47D-E6F6-4E29-0BB4-5AFECC7A907B}"/>
                </a:ext>
              </a:extLst>
            </p:cNvPr>
            <p:cNvSpPr/>
            <p:nvPr/>
          </p:nvSpPr>
          <p:spPr>
            <a:xfrm>
              <a:off x="7445099" y="2230915"/>
              <a:ext cx="61128" cy="51403"/>
            </a:xfrm>
            <a:custGeom>
              <a:rect l="l" t="t" r="r" b="b"/>
              <a:pathLst>
                <a:path w="396" h="333" extrusionOk="0">
                  <a:moveTo>
                    <a:pt x="201" y="0"/>
                  </a:moveTo>
                  <a:cubicBezTo>
                    <a:pt x="133" y="0"/>
                    <a:pt x="1" y="69"/>
                    <a:pt x="1" y="200"/>
                  </a:cubicBezTo>
                  <a:cubicBezTo>
                    <a:pt x="1" y="264"/>
                    <a:pt x="133" y="332"/>
                    <a:pt x="201" y="332"/>
                  </a:cubicBezTo>
                  <a:cubicBezTo>
                    <a:pt x="264" y="332"/>
                    <a:pt x="396" y="264"/>
                    <a:pt x="396" y="200"/>
                  </a:cubicBezTo>
                  <a:cubicBezTo>
                    <a:pt x="396" y="69"/>
                    <a:pt x="264" y="0"/>
                    <a:pt x="201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5" name="Google Shape;6727;p68">
              <a:extLst>
                <a:ext uri="{FF2B5EF4-FFF2-40B4-BE49-F238E27FC236}">
                  <a16:creationId xmlns:a16="http://schemas.microsoft.com/office/drawing/2014/main" id="{FD703C7A-75CC-AA39-AE64-C327749DC2BC}"/>
                </a:ext>
              </a:extLst>
            </p:cNvPr>
            <p:cNvSpPr/>
            <p:nvPr/>
          </p:nvSpPr>
          <p:spPr>
            <a:xfrm>
              <a:off x="7313428" y="2434209"/>
              <a:ext cx="152201" cy="114691"/>
            </a:xfrm>
            <a:custGeom>
              <a:rect l="l" t="t" r="r" b="b"/>
              <a:pathLst>
                <a:path w="985" h="743" extrusionOk="0">
                  <a:moveTo>
                    <a:pt x="854" y="0"/>
                  </a:moveTo>
                  <a:lnTo>
                    <a:pt x="0" y="264"/>
                  </a:lnTo>
                  <a:lnTo>
                    <a:pt x="64" y="395"/>
                  </a:lnTo>
                  <a:cubicBezTo>
                    <a:pt x="121" y="615"/>
                    <a:pt x="266" y="743"/>
                    <a:pt x="465" y="743"/>
                  </a:cubicBezTo>
                  <a:cubicBezTo>
                    <a:pt x="505" y="743"/>
                    <a:pt x="547" y="738"/>
                    <a:pt x="590" y="727"/>
                  </a:cubicBezTo>
                  <a:cubicBezTo>
                    <a:pt x="854" y="659"/>
                    <a:pt x="986" y="395"/>
                    <a:pt x="922" y="132"/>
                  </a:cubicBezTo>
                  <a:lnTo>
                    <a:pt x="854" y="0"/>
                  </a:ln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6" name="Google Shape;6728;p68">
              <a:extLst>
                <a:ext uri="{FF2B5EF4-FFF2-40B4-BE49-F238E27FC236}">
                  <a16:creationId xmlns:a16="http://schemas.microsoft.com/office/drawing/2014/main" id="{9C3E1250-0D82-3E61-6710-7965CA6FFFC9}"/>
                </a:ext>
              </a:extLst>
            </p:cNvPr>
            <p:cNvSpPr/>
            <p:nvPr/>
          </p:nvSpPr>
          <p:spPr>
            <a:xfrm>
              <a:off x="6387876" y="3857424"/>
              <a:ext cx="162852" cy="132597"/>
            </a:xfrm>
            <a:custGeom>
              <a:rect l="l" t="t" r="r" b="b"/>
              <a:pathLst>
                <a:path w="1055" h="859" extrusionOk="0">
                  <a:moveTo>
                    <a:pt x="528" y="0"/>
                  </a:moveTo>
                  <a:lnTo>
                    <a:pt x="1" y="859"/>
                  </a:lnTo>
                  <a:lnTo>
                    <a:pt x="1054" y="20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7" name="Google Shape;6729;p68">
              <a:extLst>
                <a:ext uri="{FF2B5EF4-FFF2-40B4-BE49-F238E27FC236}">
                  <a16:creationId xmlns:a16="http://schemas.microsoft.com/office/drawing/2014/main" id="{F9B64CCF-D929-9C69-1127-ECEE25A8B146}"/>
                </a:ext>
              </a:extLst>
            </p:cNvPr>
            <p:cNvSpPr/>
            <p:nvPr/>
          </p:nvSpPr>
          <p:spPr>
            <a:xfrm>
              <a:off x="7720017" y="3711707"/>
              <a:ext cx="671168" cy="575000"/>
            </a:xfrm>
            <a:custGeom>
              <a:rect l="l" t="t" r="r" b="b"/>
              <a:pathLst>
                <a:path w="4348" h="3724" extrusionOk="0">
                  <a:moveTo>
                    <a:pt x="702" y="0"/>
                  </a:moveTo>
                  <a:cubicBezTo>
                    <a:pt x="358" y="0"/>
                    <a:pt x="1" y="96"/>
                    <a:pt x="1" y="354"/>
                  </a:cubicBezTo>
                  <a:cubicBezTo>
                    <a:pt x="64" y="681"/>
                    <a:pt x="396" y="1998"/>
                    <a:pt x="591" y="2198"/>
                  </a:cubicBezTo>
                  <a:cubicBezTo>
                    <a:pt x="655" y="2263"/>
                    <a:pt x="878" y="2279"/>
                    <a:pt x="1088" y="2279"/>
                  </a:cubicBezTo>
                  <a:cubicBezTo>
                    <a:pt x="1307" y="2279"/>
                    <a:pt x="1513" y="2261"/>
                    <a:pt x="1513" y="2261"/>
                  </a:cubicBezTo>
                  <a:cubicBezTo>
                    <a:pt x="1513" y="2261"/>
                    <a:pt x="2171" y="3183"/>
                    <a:pt x="2698" y="3515"/>
                  </a:cubicBezTo>
                  <a:cubicBezTo>
                    <a:pt x="2899" y="3656"/>
                    <a:pt x="3123" y="3725"/>
                    <a:pt x="3334" y="3725"/>
                  </a:cubicBezTo>
                  <a:cubicBezTo>
                    <a:pt x="3611" y="3725"/>
                    <a:pt x="3866" y="3607"/>
                    <a:pt x="4015" y="3383"/>
                  </a:cubicBezTo>
                  <a:cubicBezTo>
                    <a:pt x="4347" y="2920"/>
                    <a:pt x="4084" y="1866"/>
                    <a:pt x="4015" y="1734"/>
                  </a:cubicBezTo>
                  <a:cubicBezTo>
                    <a:pt x="3952" y="1539"/>
                    <a:pt x="3689" y="22"/>
                    <a:pt x="3689" y="22"/>
                  </a:cubicBezTo>
                  <a:lnTo>
                    <a:pt x="2240" y="749"/>
                  </a:lnTo>
                  <a:cubicBezTo>
                    <a:pt x="2240" y="749"/>
                    <a:pt x="1381" y="22"/>
                    <a:pt x="986" y="22"/>
                  </a:cubicBezTo>
                  <a:cubicBezTo>
                    <a:pt x="898" y="8"/>
                    <a:pt x="801" y="0"/>
                    <a:pt x="702" y="0"/>
                  </a:cubicBezTo>
                  <a:close/>
                </a:path>
              </a:pathLst>
            </a:custGeom>
            <a:solidFill>
              <a:srgbClr val="FD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8" name="Google Shape;6730;p68">
              <a:extLst>
                <a:ext uri="{FF2B5EF4-FFF2-40B4-BE49-F238E27FC236}">
                  <a16:creationId xmlns:a16="http://schemas.microsoft.com/office/drawing/2014/main" id="{10866840-58A8-48E9-8EBC-4DC4483046AE}"/>
                </a:ext>
              </a:extLst>
            </p:cNvPr>
            <p:cNvSpPr/>
            <p:nvPr/>
          </p:nvSpPr>
          <p:spPr>
            <a:xfrm>
              <a:off x="8065633" y="3796297"/>
              <a:ext cx="172577" cy="132752"/>
            </a:xfrm>
            <a:custGeom>
              <a:rect l="l" t="t" r="r" b="b"/>
              <a:pathLst>
                <a:path w="1118" h="860" extrusionOk="0">
                  <a:moveTo>
                    <a:pt x="396" y="1"/>
                  </a:moveTo>
                  <a:lnTo>
                    <a:pt x="1" y="201"/>
                  </a:lnTo>
                  <a:lnTo>
                    <a:pt x="1118" y="860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9" name="Google Shape;6731;p68">
              <a:extLst>
                <a:ext uri="{FF2B5EF4-FFF2-40B4-BE49-F238E27FC236}">
                  <a16:creationId xmlns:a16="http://schemas.microsoft.com/office/drawing/2014/main" id="{3105FBE3-2387-2CB4-72EA-508662C34BF2}"/>
                </a:ext>
              </a:extLst>
            </p:cNvPr>
            <p:cNvSpPr/>
            <p:nvPr/>
          </p:nvSpPr>
          <p:spPr>
            <a:xfrm>
              <a:off x="7008410" y="3369487"/>
              <a:ext cx="569443" cy="600316"/>
            </a:xfrm>
            <a:custGeom>
              <a:rect l="l" t="t" r="r" b="b"/>
              <a:pathLst>
                <a:path w="3689" h="3888" extrusionOk="0">
                  <a:moveTo>
                    <a:pt x="1" y="0"/>
                  </a:moveTo>
                  <a:cubicBezTo>
                    <a:pt x="132" y="464"/>
                    <a:pt x="327" y="859"/>
                    <a:pt x="591" y="1254"/>
                  </a:cubicBezTo>
                  <a:cubicBezTo>
                    <a:pt x="659" y="1449"/>
                    <a:pt x="791" y="1649"/>
                    <a:pt x="923" y="1844"/>
                  </a:cubicBezTo>
                  <a:cubicBezTo>
                    <a:pt x="986" y="1912"/>
                    <a:pt x="1054" y="1912"/>
                    <a:pt x="1054" y="1976"/>
                  </a:cubicBezTo>
                  <a:lnTo>
                    <a:pt x="1186" y="2107"/>
                  </a:lnTo>
                  <a:cubicBezTo>
                    <a:pt x="1249" y="2176"/>
                    <a:pt x="1318" y="2308"/>
                    <a:pt x="1381" y="2371"/>
                  </a:cubicBezTo>
                  <a:cubicBezTo>
                    <a:pt x="1713" y="2703"/>
                    <a:pt x="2040" y="3029"/>
                    <a:pt x="2435" y="3293"/>
                  </a:cubicBezTo>
                  <a:cubicBezTo>
                    <a:pt x="2566" y="3361"/>
                    <a:pt x="2635" y="3425"/>
                    <a:pt x="2767" y="3425"/>
                  </a:cubicBezTo>
                  <a:cubicBezTo>
                    <a:pt x="2830" y="3493"/>
                    <a:pt x="2962" y="3556"/>
                    <a:pt x="3030" y="3625"/>
                  </a:cubicBezTo>
                  <a:lnTo>
                    <a:pt x="3225" y="3688"/>
                  </a:lnTo>
                  <a:cubicBezTo>
                    <a:pt x="3225" y="3688"/>
                    <a:pt x="3293" y="3756"/>
                    <a:pt x="3357" y="3756"/>
                  </a:cubicBezTo>
                  <a:cubicBezTo>
                    <a:pt x="3488" y="3756"/>
                    <a:pt x="3557" y="3820"/>
                    <a:pt x="3689" y="3888"/>
                  </a:cubicBezTo>
                  <a:cubicBezTo>
                    <a:pt x="3620" y="3820"/>
                    <a:pt x="3488" y="3756"/>
                    <a:pt x="3425" y="3688"/>
                  </a:cubicBezTo>
                  <a:cubicBezTo>
                    <a:pt x="3357" y="3625"/>
                    <a:pt x="3293" y="3625"/>
                    <a:pt x="3225" y="3625"/>
                  </a:cubicBezTo>
                  <a:lnTo>
                    <a:pt x="3093" y="3493"/>
                  </a:lnTo>
                  <a:cubicBezTo>
                    <a:pt x="3030" y="3425"/>
                    <a:pt x="2898" y="3361"/>
                    <a:pt x="2830" y="3293"/>
                  </a:cubicBezTo>
                  <a:cubicBezTo>
                    <a:pt x="2767" y="3230"/>
                    <a:pt x="2635" y="3161"/>
                    <a:pt x="2566" y="3098"/>
                  </a:cubicBezTo>
                  <a:cubicBezTo>
                    <a:pt x="2503" y="3098"/>
                    <a:pt x="2503" y="3029"/>
                    <a:pt x="2435" y="3029"/>
                  </a:cubicBezTo>
                  <a:lnTo>
                    <a:pt x="2303" y="2898"/>
                  </a:lnTo>
                  <a:cubicBezTo>
                    <a:pt x="2240" y="2834"/>
                    <a:pt x="2108" y="2766"/>
                    <a:pt x="2040" y="2634"/>
                  </a:cubicBezTo>
                  <a:lnTo>
                    <a:pt x="1845" y="2439"/>
                  </a:lnTo>
                  <a:lnTo>
                    <a:pt x="1581" y="2176"/>
                  </a:lnTo>
                  <a:cubicBezTo>
                    <a:pt x="1513" y="2107"/>
                    <a:pt x="1450" y="2044"/>
                    <a:pt x="1381" y="1912"/>
                  </a:cubicBezTo>
                  <a:lnTo>
                    <a:pt x="1249" y="1781"/>
                  </a:lnTo>
                  <a:lnTo>
                    <a:pt x="1118" y="1649"/>
                  </a:lnTo>
                  <a:cubicBezTo>
                    <a:pt x="986" y="1517"/>
                    <a:pt x="854" y="1317"/>
                    <a:pt x="722" y="1122"/>
                  </a:cubicBezTo>
                  <a:cubicBezTo>
                    <a:pt x="459" y="790"/>
                    <a:pt x="196" y="395"/>
                    <a:pt x="1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" name="Google Shape;6732;p68">
              <a:extLst>
                <a:ext uri="{FF2B5EF4-FFF2-40B4-BE49-F238E27FC236}">
                  <a16:creationId xmlns:a16="http://schemas.microsoft.com/office/drawing/2014/main" id="{810B70FB-9B98-725C-A881-435360300379}"/>
                </a:ext>
              </a:extLst>
            </p:cNvPr>
            <p:cNvSpPr/>
            <p:nvPr/>
          </p:nvSpPr>
          <p:spPr>
            <a:xfrm>
              <a:off x="7110134" y="3989867"/>
              <a:ext cx="467718" cy="325551"/>
            </a:xfrm>
            <a:custGeom>
              <a:rect l="l" t="t" r="r" b="b"/>
              <a:pathLst>
                <a:path w="3030" h="2109" extrusionOk="0">
                  <a:moveTo>
                    <a:pt x="0" y="1"/>
                  </a:moveTo>
                  <a:cubicBezTo>
                    <a:pt x="195" y="264"/>
                    <a:pt x="395" y="528"/>
                    <a:pt x="590" y="723"/>
                  </a:cubicBezTo>
                  <a:cubicBezTo>
                    <a:pt x="854" y="986"/>
                    <a:pt x="1117" y="1186"/>
                    <a:pt x="1317" y="1318"/>
                  </a:cubicBezTo>
                  <a:cubicBezTo>
                    <a:pt x="1581" y="1513"/>
                    <a:pt x="1844" y="1713"/>
                    <a:pt x="2171" y="1845"/>
                  </a:cubicBezTo>
                  <a:cubicBezTo>
                    <a:pt x="2434" y="1977"/>
                    <a:pt x="2698" y="2040"/>
                    <a:pt x="3030" y="2108"/>
                  </a:cubicBezTo>
                  <a:cubicBezTo>
                    <a:pt x="2766" y="1977"/>
                    <a:pt x="2503" y="1776"/>
                    <a:pt x="2239" y="1645"/>
                  </a:cubicBezTo>
                  <a:cubicBezTo>
                    <a:pt x="2108" y="1581"/>
                    <a:pt x="1976" y="1450"/>
                    <a:pt x="1844" y="1381"/>
                  </a:cubicBezTo>
                  <a:cubicBezTo>
                    <a:pt x="1712" y="1318"/>
                    <a:pt x="1644" y="1186"/>
                    <a:pt x="1512" y="1118"/>
                  </a:cubicBezTo>
                  <a:cubicBezTo>
                    <a:pt x="1249" y="923"/>
                    <a:pt x="985" y="791"/>
                    <a:pt x="791" y="5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" name="Google Shape;6733;p68">
              <a:extLst>
                <a:ext uri="{FF2B5EF4-FFF2-40B4-BE49-F238E27FC236}">
                  <a16:creationId xmlns:a16="http://schemas.microsoft.com/office/drawing/2014/main" id="{71D88A61-AECF-5B90-31C5-4F1DFDC744B0}"/>
                </a:ext>
              </a:extLst>
            </p:cNvPr>
            <p:cNvSpPr/>
            <p:nvPr/>
          </p:nvSpPr>
          <p:spPr>
            <a:xfrm>
              <a:off x="7221583" y="2190163"/>
              <a:ext cx="112376" cy="65604"/>
            </a:xfrm>
            <a:custGeom>
              <a:rect l="l" t="t" r="r" b="b"/>
              <a:pathLst>
                <a:path w="728" h="425" extrusionOk="0">
                  <a:moveTo>
                    <a:pt x="464" y="1"/>
                  </a:moveTo>
                  <a:lnTo>
                    <a:pt x="69" y="132"/>
                  </a:lnTo>
                  <a:cubicBezTo>
                    <a:pt x="0" y="201"/>
                    <a:pt x="0" y="264"/>
                    <a:pt x="0" y="333"/>
                  </a:cubicBezTo>
                  <a:cubicBezTo>
                    <a:pt x="48" y="377"/>
                    <a:pt x="94" y="424"/>
                    <a:pt x="141" y="424"/>
                  </a:cubicBezTo>
                  <a:cubicBezTo>
                    <a:pt x="160" y="424"/>
                    <a:pt x="180" y="416"/>
                    <a:pt x="200" y="396"/>
                  </a:cubicBezTo>
                  <a:lnTo>
                    <a:pt x="595" y="264"/>
                  </a:lnTo>
                  <a:cubicBezTo>
                    <a:pt x="659" y="264"/>
                    <a:pt x="727" y="201"/>
                    <a:pt x="659" y="69"/>
                  </a:cubicBezTo>
                  <a:cubicBezTo>
                    <a:pt x="659" y="1"/>
                    <a:pt x="595" y="1"/>
                    <a:pt x="464" y="1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" name="Google Shape;6734;p68">
              <a:extLst>
                <a:ext uri="{FF2B5EF4-FFF2-40B4-BE49-F238E27FC236}">
                  <a16:creationId xmlns:a16="http://schemas.microsoft.com/office/drawing/2014/main" id="{9A5B5AAB-387F-11BC-CB30-9DA6804D6173}"/>
                </a:ext>
              </a:extLst>
            </p:cNvPr>
            <p:cNvSpPr/>
            <p:nvPr/>
          </p:nvSpPr>
          <p:spPr>
            <a:xfrm>
              <a:off x="7404502" y="2125177"/>
              <a:ext cx="112376" cy="65141"/>
            </a:xfrm>
            <a:custGeom>
              <a:rect l="l" t="t" r="r" b="b"/>
              <a:pathLst>
                <a:path w="728" h="422" extrusionOk="0">
                  <a:moveTo>
                    <a:pt x="586" y="1"/>
                  </a:moveTo>
                  <a:cubicBezTo>
                    <a:pt x="567" y="1"/>
                    <a:pt x="547" y="8"/>
                    <a:pt x="527" y="27"/>
                  </a:cubicBezTo>
                  <a:lnTo>
                    <a:pt x="132" y="158"/>
                  </a:lnTo>
                  <a:cubicBezTo>
                    <a:pt x="69" y="158"/>
                    <a:pt x="0" y="227"/>
                    <a:pt x="69" y="359"/>
                  </a:cubicBezTo>
                  <a:cubicBezTo>
                    <a:pt x="69" y="422"/>
                    <a:pt x="132" y="422"/>
                    <a:pt x="201" y="422"/>
                  </a:cubicBezTo>
                  <a:lnTo>
                    <a:pt x="596" y="290"/>
                  </a:lnTo>
                  <a:cubicBezTo>
                    <a:pt x="659" y="227"/>
                    <a:pt x="727" y="158"/>
                    <a:pt x="727" y="95"/>
                  </a:cubicBezTo>
                  <a:cubicBezTo>
                    <a:pt x="679" y="47"/>
                    <a:pt x="633" y="1"/>
                    <a:pt x="586" y="1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" name="Google Shape;6735;p68">
              <a:extLst>
                <a:ext uri="{FF2B5EF4-FFF2-40B4-BE49-F238E27FC236}">
                  <a16:creationId xmlns:a16="http://schemas.microsoft.com/office/drawing/2014/main" id="{60B8F52B-B89F-B284-3AD1-0DAF992BC9A7}"/>
                </a:ext>
              </a:extLst>
            </p:cNvPr>
            <p:cNvSpPr/>
            <p:nvPr/>
          </p:nvSpPr>
          <p:spPr>
            <a:xfrm>
              <a:off x="7414998" y="2271512"/>
              <a:ext cx="91228" cy="140007"/>
            </a:xfrm>
            <a:custGeom>
              <a:rect l="l" t="t" r="r" b="b"/>
              <a:pathLst>
                <a:path w="591" h="906" extrusionOk="0">
                  <a:moveTo>
                    <a:pt x="64" y="1"/>
                  </a:moveTo>
                  <a:cubicBezTo>
                    <a:pt x="64" y="1"/>
                    <a:pt x="1" y="69"/>
                    <a:pt x="64" y="69"/>
                  </a:cubicBezTo>
                  <a:lnTo>
                    <a:pt x="528" y="659"/>
                  </a:lnTo>
                  <a:lnTo>
                    <a:pt x="328" y="791"/>
                  </a:lnTo>
                  <a:cubicBezTo>
                    <a:pt x="328" y="859"/>
                    <a:pt x="328" y="859"/>
                    <a:pt x="396" y="859"/>
                  </a:cubicBezTo>
                  <a:cubicBezTo>
                    <a:pt x="396" y="891"/>
                    <a:pt x="396" y="907"/>
                    <a:pt x="404" y="907"/>
                  </a:cubicBezTo>
                  <a:cubicBezTo>
                    <a:pt x="412" y="907"/>
                    <a:pt x="428" y="891"/>
                    <a:pt x="459" y="859"/>
                  </a:cubicBezTo>
                  <a:lnTo>
                    <a:pt x="591" y="596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324" name="TextBox 1">
            <a:extLst>
              <a:ext uri="{FF2B5EF4-FFF2-40B4-BE49-F238E27FC236}">
                <a16:creationId xmlns:a16="http://schemas.microsoft.com/office/drawing/2014/main" id="{932A81AD-D621-1A5A-808F-AE6CDFC0034D}"/>
              </a:ext>
            </a:extLst>
          </p:cNvPr>
          <p:cNvSpPr txBox="1"/>
          <p:nvPr/>
        </p:nvSpPr>
        <p:spPr>
          <a:xfrm>
            <a:off x="230334" y="2410282"/>
            <a:ext cx="38341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pc="6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IMAGES &amp; </a:t>
            </a:r>
          </a:p>
          <a:p>
            <a:pPr/>
            <a:r>
              <a:rPr lang="en-US" altLang="ko-KR" spc="6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CONTENTS</a:t>
            </a:r>
            <a:r>
              <a:rPr lang="en-US" altLang="ko-KR" spc="6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pc="600">
                <a:solidFill>
                  <a:srgbClr val="008550"/>
                </a:solidFill>
                <a:cs typeface="Arial" panose="020b0604020202020204" pitchFamily="34" charset="0"/>
              </a:rPr>
              <a:t>STYLE</a:t>
            </a:r>
            <a:endParaRPr lang="ko-KR" altLang="en-US" spc="600">
              <a:solidFill>
                <a:srgbClr val="008550"/>
              </a:solidFill>
              <a:cs typeface="Arial" panose="020b0604020202020204" pitchFamily="34" charset="0"/>
            </a:endParaRP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DE24E218-66B9-FF15-37EF-30317B644643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r="11319"/>
          <a:stretch>
            <a:fillRect/>
          </a:stretch>
        </p:blipFill>
        <p:spPr/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F8A90316-B91D-A402-9BFE-DA099EBD00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r="4612"/>
          <a:stretch>
            <a:fillRect/>
          </a:stretch>
        </p:blipFill>
        <p:spPr/>
      </p:pic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55CBA4A-247E-68F0-1B52-7510A57F65C9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r="11319"/>
          <a:stretch>
            <a:fillRect/>
          </a:stretch>
        </p:blipFill>
        <p:spPr/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286F58AF-22EB-BBE6-E033-E97CB351C727}"/>
              </a:ext>
            </a:extLst>
          </p:cNvPr>
          <p:cNvSpPr txBox="1"/>
          <p:nvPr/>
        </p:nvSpPr>
        <p:spPr>
          <a:xfrm>
            <a:off x="330070" y="152685"/>
            <a:ext cx="64516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pPr/>
            <a:r>
              <a:rPr lang="en-US" altLang="ko-KR" sz="54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086135-D9DC-8908-2BE7-00922004D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01" y="753447"/>
            <a:ext cx="2056288" cy="20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2289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D033835-9E3D-2CB8-E23C-A6714CF1F688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786"/>
          <a:stretch>
            <a:fillRect/>
          </a:stretch>
        </p:blipFill>
        <p:spPr>
          <a:xfrm>
            <a:off x="1875633" y="1610063"/>
            <a:ext cx="9593277" cy="2645996"/>
          </a:xfrm>
        </p:spPr>
      </p:pic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2CD31EBB-7B16-487A-8AD5-4F7FB8002057}"/>
              </a:ext>
            </a:extLst>
          </p:cNvPr>
          <p:cNvSpPr/>
          <p:nvPr/>
        </p:nvSpPr>
        <p:spPr>
          <a:xfrm>
            <a:off x="1875633" y="1610065"/>
            <a:ext cx="4513049" cy="2645509"/>
          </a:xfrm>
          <a:custGeom>
            <a:gdLst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8" fmla="*/ 0 w 3313174"/>
              <a:gd name="connsiteY8" fmla="*/ 0 h 1972938"/>
              <a:gd name="connsiteX9" fmla="*/ 0 w 3313174"/>
              <a:gd name="connsiteY9" fmla="*/ 0 h 1972938"/>
              <a:gd name="connsiteX10" fmla="*/ 0 w 3313174"/>
              <a:gd name="connsiteY10" fmla="*/ 0 h 19729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bg1">
                  <a:alpha val="64000"/>
                </a:schemeClr>
              </a:gs>
              <a:gs pos="70000">
                <a:schemeClr val="bg1">
                  <a:alpha val="7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BE9D5FB-7B55-4378-B3AF-97A9EA79953B}"/>
              </a:ext>
            </a:extLst>
          </p:cNvPr>
          <p:cNvSpPr/>
          <p:nvPr/>
        </p:nvSpPr>
        <p:spPr>
          <a:xfrm>
            <a:off x="2087665" y="2527491"/>
            <a:ext cx="293579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2800" b="1">
                <a:solidFill>
                  <a:schemeClr val="bg1"/>
                </a:solidFill>
              </a:rPr>
              <a:t>SIMPLE</a:t>
            </a:r>
          </a:p>
          <a:p>
            <a:pPr/>
            <a:r>
              <a:rPr lang="en-US" altLang="ko-KR" sz="2800" b="1">
                <a:solidFill>
                  <a:schemeClr val="bg1"/>
                </a:solidFill>
              </a:rPr>
              <a:t>PORTFOLIO</a:t>
            </a:r>
          </a:p>
          <a:p>
            <a:pPr/>
            <a:r>
              <a:rPr lang="en-US" altLang="ko-KR" sz="2800" b="1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48FD719-4641-4888-944A-B36282544F6D}"/>
              </a:ext>
            </a:extLst>
          </p:cNvPr>
          <p:cNvSpPr/>
          <p:nvPr/>
        </p:nvSpPr>
        <p:spPr>
          <a:xfrm>
            <a:off x="1792390" y="4265708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217FF6D6-5AAF-D5A0-487A-609C20BAD7DE}"/>
              </a:ext>
            </a:extLst>
          </p:cNvPr>
          <p:cNvSpPr txBox="1"/>
          <p:nvPr/>
        </p:nvSpPr>
        <p:spPr>
          <a:xfrm>
            <a:off x="311566" y="43488"/>
            <a:ext cx="517680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48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pPr/>
            <a:r>
              <a:rPr lang="en-US" altLang="ko-KR" sz="48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48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6C1142-4E26-B50B-C31F-EC67A6B42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6" y="4979366"/>
            <a:ext cx="1967626" cy="1686536"/>
          </a:xfrm>
          <a:prstGeom prst="rect">
            <a:avLst/>
          </a:prstGeom>
        </p:spPr>
      </p:pic>
      <p:pic>
        <p:nvPicPr>
          <p:cNvPr id="12290" name="Picture 2" descr="Amigos de vista lateral tomando selfie juntos">
            <a:extLst>
              <a:ext uri="{FF2B5EF4-FFF2-40B4-BE49-F238E27FC236}">
                <a16:creationId xmlns:a16="http://schemas.microsoft.com/office/drawing/2014/main" id="{68D6FAE0-EE4B-A213-E447-B69ADDDC5945}"/>
              </a:ext>
            </a:extLst>
          </p:cNvPr>
          <p:cNvPicPr>
            <a:picLocks noGrp="1" noChangeAspect="1" noChangeArrowheads="1"/>
          </p:cNvPicPr>
          <p:nvPr>
            <p:ph type="pic" sz="quarter" idx="5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r="55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migos de vista lateral tomando selfie juntos">
            <a:extLst>
              <a:ext uri="{FF2B5EF4-FFF2-40B4-BE49-F238E27FC236}">
                <a16:creationId xmlns:a16="http://schemas.microsoft.com/office/drawing/2014/main" id="{D1079620-C49C-EF0C-C165-8F206BDB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r="5572"/>
          <a:stretch>
            <a:fillRect/>
          </a:stretch>
        </p:blipFill>
        <p:spPr bwMode="auto">
          <a:xfrm flipH="1">
            <a:off x="9615413" y="4164443"/>
            <a:ext cx="1853497" cy="16704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1A6EDF-C779-50EC-C176-37AAB13BC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209" y="-208940"/>
            <a:ext cx="2056288" cy="20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8920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0C4C4176-5456-4F98-177F-D8EB918B048C}"/>
              </a:ext>
            </a:extLst>
          </p:cNvPr>
          <p:cNvGrpSpPr/>
          <p:nvPr/>
        </p:nvGrpSpPr>
        <p:grpSpPr>
          <a:xfrm>
            <a:off x="6920137" y="1560455"/>
            <a:ext cx="3420000" cy="923330"/>
            <a:chOff x="2551706" y="4283314"/>
            <a:chExt cx="1403938" cy="923330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7E32FE1-3D2D-2BC2-D12C-3C1732EA679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TextBox 33">
              <a:extLst>
                <a:ext uri="{FF2B5EF4-FFF2-40B4-BE49-F238E27FC236}">
                  <a16:creationId xmlns:a16="http://schemas.microsoft.com/office/drawing/2014/main" id="{B454BFD6-8F3E-6D10-B181-120DC7AB4FC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2CC83E6A-4101-FA14-AE4D-8315B9F0C50D}"/>
              </a:ext>
            </a:extLst>
          </p:cNvPr>
          <p:cNvGrpSpPr/>
          <p:nvPr/>
        </p:nvGrpSpPr>
        <p:grpSpPr>
          <a:xfrm>
            <a:off x="7734438" y="2659947"/>
            <a:ext cx="3420000" cy="923330"/>
            <a:chOff x="2551706" y="4283314"/>
            <a:chExt cx="1403938" cy="923330"/>
          </a:xfrm>
        </p:grpSpPr>
        <p:sp>
          <p:nvSpPr>
            <p:cNvPr id="6" name="TextBox 35">
              <a:extLst>
                <a:ext uri="{FF2B5EF4-FFF2-40B4-BE49-F238E27FC236}">
                  <a16:creationId xmlns:a16="http://schemas.microsoft.com/office/drawing/2014/main" id="{2562FD16-292E-7CD1-D627-9FF7294FDCF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36">
              <a:extLst>
                <a:ext uri="{FF2B5EF4-FFF2-40B4-BE49-F238E27FC236}">
                  <a16:creationId xmlns:a16="http://schemas.microsoft.com/office/drawing/2014/main" id="{F4E2797A-26CC-7C7A-C5D8-AA12802C03A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8">
            <a:extLst>
              <a:ext uri="{FF2B5EF4-FFF2-40B4-BE49-F238E27FC236}">
                <a16:creationId xmlns:a16="http://schemas.microsoft.com/office/drawing/2014/main" id="{B46FC124-75AD-60B4-C3EC-F9772D26D794}"/>
              </a:ext>
            </a:extLst>
          </p:cNvPr>
          <p:cNvGrpSpPr/>
          <p:nvPr/>
        </p:nvGrpSpPr>
        <p:grpSpPr>
          <a:xfrm>
            <a:off x="7792556" y="4160829"/>
            <a:ext cx="3420000" cy="923330"/>
            <a:chOff x="2551706" y="4283314"/>
            <a:chExt cx="1403938" cy="923330"/>
          </a:xfrm>
        </p:grpSpPr>
        <p:sp>
          <p:nvSpPr>
            <p:cNvPr id="9" name="TextBox 38">
              <a:extLst>
                <a:ext uri="{FF2B5EF4-FFF2-40B4-BE49-F238E27FC236}">
                  <a16:creationId xmlns:a16="http://schemas.microsoft.com/office/drawing/2014/main" id="{AD865BD1-B4AB-917B-C2EA-42D8AA6F149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3E6E6E48-C248-6E19-AD11-17EDDF98DD0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9352763B-8015-7B00-95E6-86B6B94C3181}"/>
              </a:ext>
            </a:extLst>
          </p:cNvPr>
          <p:cNvGrpSpPr/>
          <p:nvPr/>
        </p:nvGrpSpPr>
        <p:grpSpPr>
          <a:xfrm>
            <a:off x="943648" y="2507547"/>
            <a:ext cx="3420000" cy="923330"/>
            <a:chOff x="2551706" y="4283314"/>
            <a:chExt cx="1403938" cy="923330"/>
          </a:xfrm>
        </p:grpSpPr>
        <p:sp>
          <p:nvSpPr>
            <p:cNvPr id="12" name="TextBox 41">
              <a:extLst>
                <a:ext uri="{FF2B5EF4-FFF2-40B4-BE49-F238E27FC236}">
                  <a16:creationId xmlns:a16="http://schemas.microsoft.com/office/drawing/2014/main" id="{E6DA94C7-2584-3FE1-20E0-352340309C4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42">
              <a:extLst>
                <a:ext uri="{FF2B5EF4-FFF2-40B4-BE49-F238E27FC236}">
                  <a16:creationId xmlns:a16="http://schemas.microsoft.com/office/drawing/2014/main" id="{487E6BFC-6F33-B5BE-16E1-D1B7ED78F6C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7FC26BF3-32E3-0F47-867D-88C22183C8EC}"/>
              </a:ext>
            </a:extLst>
          </p:cNvPr>
          <p:cNvGrpSpPr/>
          <p:nvPr/>
        </p:nvGrpSpPr>
        <p:grpSpPr>
          <a:xfrm>
            <a:off x="943648" y="4046529"/>
            <a:ext cx="3420000" cy="923330"/>
            <a:chOff x="2551706" y="4283314"/>
            <a:chExt cx="1403938" cy="923330"/>
          </a:xfrm>
        </p:grpSpPr>
        <p:sp>
          <p:nvSpPr>
            <p:cNvPr id="15" name="TextBox 44">
              <a:extLst>
                <a:ext uri="{FF2B5EF4-FFF2-40B4-BE49-F238E27FC236}">
                  <a16:creationId xmlns:a16="http://schemas.microsoft.com/office/drawing/2014/main" id="{27EB0628-136C-B63F-E54B-533AAEAF490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 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45">
              <a:extLst>
                <a:ext uri="{FF2B5EF4-FFF2-40B4-BE49-F238E27FC236}">
                  <a16:creationId xmlns:a16="http://schemas.microsoft.com/office/drawing/2014/main" id="{F4B2051A-980C-838A-47B7-49361BA1C50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id="{E9643AAF-7355-BA73-14A9-AD0C3D71F3DB}"/>
              </a:ext>
            </a:extLst>
          </p:cNvPr>
          <p:cNvGrpSpPr/>
          <p:nvPr/>
        </p:nvGrpSpPr>
        <p:grpSpPr>
          <a:xfrm>
            <a:off x="1952957" y="5248852"/>
            <a:ext cx="3420000" cy="923330"/>
            <a:chOff x="2551706" y="4283314"/>
            <a:chExt cx="1403938" cy="923330"/>
          </a:xfrm>
        </p:grpSpPr>
        <p:sp>
          <p:nvSpPr>
            <p:cNvPr id="18" name="TextBox 47">
              <a:extLst>
                <a:ext uri="{FF2B5EF4-FFF2-40B4-BE49-F238E27FC236}">
                  <a16:creationId xmlns:a16="http://schemas.microsoft.com/office/drawing/2014/main" id="{84001A3B-9966-51F6-E746-3961365186B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 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48">
              <a:extLst>
                <a:ext uri="{FF2B5EF4-FFF2-40B4-BE49-F238E27FC236}">
                  <a16:creationId xmlns:a16="http://schemas.microsoft.com/office/drawing/2014/main" id="{CC9A7AB4-3ABC-0473-E855-412576D9321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그룹 49">
            <a:extLst>
              <a:ext uri="{FF2B5EF4-FFF2-40B4-BE49-F238E27FC236}">
                <a16:creationId xmlns:a16="http://schemas.microsoft.com/office/drawing/2014/main" id="{FF752206-FFEE-3752-82D5-A9C7C0DB17E3}"/>
              </a:ext>
            </a:extLst>
          </p:cNvPr>
          <p:cNvGrpSpPr/>
          <p:nvPr/>
        </p:nvGrpSpPr>
        <p:grpSpPr>
          <a:xfrm>
            <a:off x="4698061" y="2132953"/>
            <a:ext cx="2977467" cy="3310535"/>
            <a:chOff x="4733387" y="2304040"/>
            <a:chExt cx="2734502" cy="3040391"/>
          </a:xfrm>
        </p:grpSpPr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2B432F26-C6A2-5B4D-104C-AF604DB377CD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rgbClr val="075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2" name="Oval 31">
              <a:extLst>
                <a:ext uri="{FF2B5EF4-FFF2-40B4-BE49-F238E27FC236}">
                  <a16:creationId xmlns:a16="http://schemas.microsoft.com/office/drawing/2014/main" id="{25BA1CC2-4BC7-FCB9-5ACE-70AF17C84AE0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0CDCD2CD-AFD6-5A53-7EE1-0289500E0A03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rgbClr val="075D3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99E34571-3DBB-A61A-CF50-A8B5536FBB13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rgbClr val="075D38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5" name="Oval 34">
              <a:extLst>
                <a:ext uri="{FF2B5EF4-FFF2-40B4-BE49-F238E27FC236}">
                  <a16:creationId xmlns:a16="http://schemas.microsoft.com/office/drawing/2014/main" id="{56C4B990-2DE7-1BCA-ABEE-437737F80362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6" name="Oval 35">
              <a:extLst>
                <a:ext uri="{FF2B5EF4-FFF2-40B4-BE49-F238E27FC236}">
                  <a16:creationId xmlns:a16="http://schemas.microsoft.com/office/drawing/2014/main" id="{C14C87DB-37FC-C263-99AB-ADEBFBBEF89D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7657625D-5718-9DE3-8534-EB43A34CDFCE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rgbClr val="075D3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/>
            </a:p>
          </p:txBody>
        </p:sp>
      </p:grpSp>
      <p:grpSp>
        <p:nvGrpSpPr>
          <p:cNvPr id="28" name="그룹 63">
            <a:extLst>
              <a:ext uri="{FF2B5EF4-FFF2-40B4-BE49-F238E27FC236}">
                <a16:creationId xmlns:a16="http://schemas.microsoft.com/office/drawing/2014/main" id="{D42EC899-F49F-8AF9-8D66-F357E8D25356}"/>
              </a:ext>
            </a:extLst>
          </p:cNvPr>
          <p:cNvGrpSpPr/>
          <p:nvPr/>
        </p:nvGrpSpPr>
        <p:grpSpPr>
          <a:xfrm rot="592498">
            <a:off x="5352411" y="2973278"/>
            <a:ext cx="1668767" cy="1629885"/>
            <a:chOff x="96838" y="117476"/>
            <a:chExt cx="817562" cy="798513"/>
          </a:xfrm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EF6A7D91-AFE8-34F6-2DAE-807399E60046}"/>
                </a:ext>
              </a:extLst>
            </p:cNvPr>
            <p:cNvSpPr/>
            <p:nvPr/>
          </p:nvSpPr>
          <p:spPr bwMode="auto">
            <a:xfrm>
              <a:off x="241300" y="257176"/>
              <a:ext cx="673100" cy="658813"/>
            </a:xfrm>
            <a:custGeom>
              <a:gdLst>
                <a:gd name="T0" fmla="*/ 768 w 887"/>
                <a:gd name="T1" fmla="*/ 12 h 868"/>
                <a:gd name="T2" fmla="*/ 856 w 887"/>
                <a:gd name="T3" fmla="*/ 166 h 868"/>
                <a:gd name="T4" fmla="*/ 887 w 887"/>
                <a:gd name="T5" fmla="*/ 341 h 868"/>
                <a:gd name="T6" fmla="*/ 846 w 887"/>
                <a:gd name="T7" fmla="*/ 542 h 868"/>
                <a:gd name="T8" fmla="*/ 729 w 887"/>
                <a:gd name="T9" fmla="*/ 713 h 868"/>
                <a:gd name="T10" fmla="*/ 553 w 887"/>
                <a:gd name="T11" fmla="*/ 827 h 868"/>
                <a:gd name="T12" fmla="*/ 348 w 887"/>
                <a:gd name="T13" fmla="*/ 868 h 868"/>
                <a:gd name="T14" fmla="*/ 171 w 887"/>
                <a:gd name="T15" fmla="*/ 837 h 868"/>
                <a:gd name="T16" fmla="*/ 13 w 887"/>
                <a:gd name="T17" fmla="*/ 751 h 868"/>
                <a:gd name="T18" fmla="*/ 0 w 887"/>
                <a:gd name="T19" fmla="*/ 743 h 868"/>
                <a:gd name="T20" fmla="*/ 13 w 887"/>
                <a:gd name="T21" fmla="*/ 734 h 868"/>
                <a:gd name="T22" fmla="*/ 33 w 887"/>
                <a:gd name="T23" fmla="*/ 721 h 868"/>
                <a:gd name="T24" fmla="*/ 39 w 887"/>
                <a:gd name="T25" fmla="*/ 716 h 868"/>
                <a:gd name="T26" fmla="*/ 46 w 887"/>
                <a:gd name="T27" fmla="*/ 721 h 868"/>
                <a:gd name="T28" fmla="*/ 189 w 887"/>
                <a:gd name="T29" fmla="*/ 798 h 868"/>
                <a:gd name="T30" fmla="*/ 348 w 887"/>
                <a:gd name="T31" fmla="*/ 822 h 868"/>
                <a:gd name="T32" fmla="*/ 537 w 887"/>
                <a:gd name="T33" fmla="*/ 786 h 868"/>
                <a:gd name="T34" fmla="*/ 697 w 887"/>
                <a:gd name="T35" fmla="*/ 682 h 868"/>
                <a:gd name="T36" fmla="*/ 804 w 887"/>
                <a:gd name="T37" fmla="*/ 526 h 868"/>
                <a:gd name="T38" fmla="*/ 841 w 887"/>
                <a:gd name="T39" fmla="*/ 341 h 868"/>
                <a:gd name="T40" fmla="*/ 815 w 887"/>
                <a:gd name="T41" fmla="*/ 184 h 868"/>
                <a:gd name="T42" fmla="*/ 737 w 887"/>
                <a:gd name="T43" fmla="*/ 44 h 868"/>
                <a:gd name="T44" fmla="*/ 732 w 887"/>
                <a:gd name="T45" fmla="*/ 38 h 868"/>
                <a:gd name="T46" fmla="*/ 737 w 887"/>
                <a:gd name="T47" fmla="*/ 31 h 868"/>
                <a:gd name="T48" fmla="*/ 750 w 887"/>
                <a:gd name="T49" fmla="*/ 12 h 868"/>
                <a:gd name="T50" fmla="*/ 758 w 887"/>
                <a:gd name="T51" fmla="*/ 0 h 868"/>
                <a:gd name="T52" fmla="*/ 768 w 887"/>
                <a:gd name="T53" fmla="*/ 12 h 8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6" h="867">
                  <a:moveTo>
                    <a:pt x="768" y="12"/>
                  </a:moveTo>
                  <a:cubicBezTo>
                    <a:pt x="806" y="57"/>
                    <a:pt x="835" y="109"/>
                    <a:pt x="856" y="166"/>
                  </a:cubicBezTo>
                  <a:cubicBezTo>
                    <a:pt x="876" y="222"/>
                    <a:pt x="887" y="280"/>
                    <a:pt x="887" y="341"/>
                  </a:cubicBezTo>
                  <a:cubicBezTo>
                    <a:pt x="887" y="412"/>
                    <a:pt x="872" y="480"/>
                    <a:pt x="846" y="542"/>
                  </a:cubicBezTo>
                  <a:cubicBezTo>
                    <a:pt x="819" y="606"/>
                    <a:pt x="778" y="664"/>
                    <a:pt x="729" y="713"/>
                  </a:cubicBezTo>
                  <a:cubicBezTo>
                    <a:pt x="680" y="762"/>
                    <a:pt x="620" y="801"/>
                    <a:pt x="553" y="827"/>
                  </a:cubicBezTo>
                  <a:cubicBezTo>
                    <a:pt x="490" y="853"/>
                    <a:pt x="422" y="868"/>
                    <a:pt x="348" y="868"/>
                  </a:cubicBezTo>
                  <a:cubicBezTo>
                    <a:pt x="286" y="868"/>
                    <a:pt x="226" y="856"/>
                    <a:pt x="171" y="837"/>
                  </a:cubicBezTo>
                  <a:cubicBezTo>
                    <a:pt x="112" y="817"/>
                    <a:pt x="59" y="788"/>
                    <a:pt x="13" y="751"/>
                  </a:cubicBezTo>
                  <a:lnTo>
                    <a:pt x="0" y="743"/>
                  </a:lnTo>
                  <a:lnTo>
                    <a:pt x="13" y="734"/>
                  </a:lnTo>
                  <a:lnTo>
                    <a:pt x="33" y="721"/>
                  </a:lnTo>
                  <a:lnTo>
                    <a:pt x="39" y="716"/>
                  </a:lnTo>
                  <a:lnTo>
                    <a:pt x="46" y="721"/>
                  </a:lnTo>
                  <a:cubicBezTo>
                    <a:pt x="88" y="754"/>
                    <a:pt x="137" y="780"/>
                    <a:pt x="189" y="798"/>
                  </a:cubicBezTo>
                  <a:cubicBezTo>
                    <a:pt x="238" y="814"/>
                    <a:pt x="293" y="822"/>
                    <a:pt x="348" y="822"/>
                  </a:cubicBezTo>
                  <a:cubicBezTo>
                    <a:pt x="415" y="822"/>
                    <a:pt x="478" y="811"/>
                    <a:pt x="537" y="786"/>
                  </a:cubicBezTo>
                  <a:cubicBezTo>
                    <a:pt x="597" y="762"/>
                    <a:pt x="651" y="726"/>
                    <a:pt x="697" y="682"/>
                  </a:cubicBezTo>
                  <a:cubicBezTo>
                    <a:pt x="742" y="637"/>
                    <a:pt x="780" y="585"/>
                    <a:pt x="804" y="526"/>
                  </a:cubicBezTo>
                  <a:cubicBezTo>
                    <a:pt x="828" y="469"/>
                    <a:pt x="841" y="406"/>
                    <a:pt x="841" y="341"/>
                  </a:cubicBezTo>
                  <a:cubicBezTo>
                    <a:pt x="841" y="285"/>
                    <a:pt x="832" y="233"/>
                    <a:pt x="815" y="184"/>
                  </a:cubicBezTo>
                  <a:cubicBezTo>
                    <a:pt x="797" y="132"/>
                    <a:pt x="771" y="87"/>
                    <a:pt x="737" y="44"/>
                  </a:cubicBezTo>
                  <a:lnTo>
                    <a:pt x="732" y="38"/>
                  </a:lnTo>
                  <a:lnTo>
                    <a:pt x="737" y="31"/>
                  </a:lnTo>
                  <a:lnTo>
                    <a:pt x="750" y="12"/>
                  </a:lnTo>
                  <a:lnTo>
                    <a:pt x="758" y="0"/>
                  </a:lnTo>
                  <a:lnTo>
                    <a:pt x="76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ko-KR" alt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200C1BD9-99E1-070D-750D-0D097C9065DF}"/>
                </a:ext>
              </a:extLst>
            </p:cNvPr>
            <p:cNvSpPr/>
            <p:nvPr/>
          </p:nvSpPr>
          <p:spPr bwMode="auto">
            <a:xfrm>
              <a:off x="96838" y="117476"/>
              <a:ext cx="673100" cy="657225"/>
            </a:xfrm>
            <a:custGeom>
              <a:gdLst>
                <a:gd name="T0" fmla="*/ 538 w 887"/>
                <a:gd name="T1" fmla="*/ 0 h 866"/>
                <a:gd name="T2" fmla="*/ 717 w 887"/>
                <a:gd name="T3" fmla="*/ 29 h 866"/>
                <a:gd name="T4" fmla="*/ 875 w 887"/>
                <a:gd name="T5" fmla="*/ 114 h 866"/>
                <a:gd name="T6" fmla="*/ 887 w 887"/>
                <a:gd name="T7" fmla="*/ 124 h 866"/>
                <a:gd name="T8" fmla="*/ 874 w 887"/>
                <a:gd name="T9" fmla="*/ 133 h 866"/>
                <a:gd name="T10" fmla="*/ 854 w 887"/>
                <a:gd name="T11" fmla="*/ 146 h 866"/>
                <a:gd name="T12" fmla="*/ 847 w 887"/>
                <a:gd name="T13" fmla="*/ 150 h 866"/>
                <a:gd name="T14" fmla="*/ 841 w 887"/>
                <a:gd name="T15" fmla="*/ 145 h 866"/>
                <a:gd name="T16" fmla="*/ 699 w 887"/>
                <a:gd name="T17" fmla="*/ 70 h 866"/>
                <a:gd name="T18" fmla="*/ 538 w 887"/>
                <a:gd name="T19" fmla="*/ 44 h 866"/>
                <a:gd name="T20" fmla="*/ 351 w 887"/>
                <a:gd name="T21" fmla="*/ 80 h 866"/>
                <a:gd name="T22" fmla="*/ 190 w 887"/>
                <a:gd name="T23" fmla="*/ 184 h 866"/>
                <a:gd name="T24" fmla="*/ 83 w 887"/>
                <a:gd name="T25" fmla="*/ 342 h 866"/>
                <a:gd name="T26" fmla="*/ 45 w 887"/>
                <a:gd name="T27" fmla="*/ 526 h 866"/>
                <a:gd name="T28" fmla="*/ 71 w 887"/>
                <a:gd name="T29" fmla="*/ 682 h 866"/>
                <a:gd name="T30" fmla="*/ 149 w 887"/>
                <a:gd name="T31" fmla="*/ 822 h 866"/>
                <a:gd name="T32" fmla="*/ 154 w 887"/>
                <a:gd name="T33" fmla="*/ 828 h 866"/>
                <a:gd name="T34" fmla="*/ 149 w 887"/>
                <a:gd name="T35" fmla="*/ 835 h 866"/>
                <a:gd name="T36" fmla="*/ 136 w 887"/>
                <a:gd name="T37" fmla="*/ 854 h 866"/>
                <a:gd name="T38" fmla="*/ 128 w 887"/>
                <a:gd name="T39" fmla="*/ 866 h 866"/>
                <a:gd name="T40" fmla="*/ 118 w 887"/>
                <a:gd name="T41" fmla="*/ 856 h 866"/>
                <a:gd name="T42" fmla="*/ 31 w 887"/>
                <a:gd name="T43" fmla="*/ 700 h 866"/>
                <a:gd name="T44" fmla="*/ 0 w 887"/>
                <a:gd name="T45" fmla="*/ 526 h 866"/>
                <a:gd name="T46" fmla="*/ 42 w 887"/>
                <a:gd name="T47" fmla="*/ 324 h 866"/>
                <a:gd name="T48" fmla="*/ 157 w 887"/>
                <a:gd name="T49" fmla="*/ 154 h 866"/>
                <a:gd name="T50" fmla="*/ 333 w 887"/>
                <a:gd name="T51" fmla="*/ 39 h 866"/>
                <a:gd name="T52" fmla="*/ 538 w 887"/>
                <a:gd name="T53" fmla="*/ 0 h 8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6" h="865">
                  <a:moveTo>
                    <a:pt x="538" y="0"/>
                  </a:moveTo>
                  <a:cubicBezTo>
                    <a:pt x="600" y="0"/>
                    <a:pt x="660" y="10"/>
                    <a:pt x="717" y="29"/>
                  </a:cubicBezTo>
                  <a:cubicBezTo>
                    <a:pt x="774" y="49"/>
                    <a:pt x="828" y="78"/>
                    <a:pt x="875" y="114"/>
                  </a:cubicBezTo>
                  <a:lnTo>
                    <a:pt x="887" y="124"/>
                  </a:lnTo>
                  <a:lnTo>
                    <a:pt x="874" y="133"/>
                  </a:lnTo>
                  <a:lnTo>
                    <a:pt x="854" y="146"/>
                  </a:lnTo>
                  <a:lnTo>
                    <a:pt x="847" y="150"/>
                  </a:lnTo>
                  <a:lnTo>
                    <a:pt x="841" y="145"/>
                  </a:lnTo>
                  <a:cubicBezTo>
                    <a:pt x="799" y="112"/>
                    <a:pt x="750" y="88"/>
                    <a:pt x="699" y="70"/>
                  </a:cubicBezTo>
                  <a:cubicBezTo>
                    <a:pt x="649" y="52"/>
                    <a:pt x="594" y="44"/>
                    <a:pt x="538" y="44"/>
                  </a:cubicBezTo>
                  <a:cubicBezTo>
                    <a:pt x="472" y="44"/>
                    <a:pt x="408" y="57"/>
                    <a:pt x="351" y="80"/>
                  </a:cubicBezTo>
                  <a:cubicBezTo>
                    <a:pt x="289" y="104"/>
                    <a:pt x="236" y="140"/>
                    <a:pt x="190" y="184"/>
                  </a:cubicBezTo>
                  <a:cubicBezTo>
                    <a:pt x="144" y="229"/>
                    <a:pt x="109" y="283"/>
                    <a:pt x="83" y="342"/>
                  </a:cubicBezTo>
                  <a:cubicBezTo>
                    <a:pt x="58" y="399"/>
                    <a:pt x="45" y="460"/>
                    <a:pt x="45" y="526"/>
                  </a:cubicBezTo>
                  <a:cubicBezTo>
                    <a:pt x="45" y="581"/>
                    <a:pt x="55" y="633"/>
                    <a:pt x="71" y="682"/>
                  </a:cubicBezTo>
                  <a:cubicBezTo>
                    <a:pt x="89" y="734"/>
                    <a:pt x="117" y="781"/>
                    <a:pt x="149" y="822"/>
                  </a:cubicBezTo>
                  <a:lnTo>
                    <a:pt x="154" y="828"/>
                  </a:lnTo>
                  <a:lnTo>
                    <a:pt x="149" y="835"/>
                  </a:lnTo>
                  <a:lnTo>
                    <a:pt x="136" y="854"/>
                  </a:lnTo>
                  <a:lnTo>
                    <a:pt x="128" y="866"/>
                  </a:lnTo>
                  <a:lnTo>
                    <a:pt x="118" y="856"/>
                  </a:lnTo>
                  <a:cubicBezTo>
                    <a:pt x="81" y="809"/>
                    <a:pt x="52" y="757"/>
                    <a:pt x="31" y="700"/>
                  </a:cubicBezTo>
                  <a:cubicBezTo>
                    <a:pt x="11" y="646"/>
                    <a:pt x="0" y="586"/>
                    <a:pt x="0" y="526"/>
                  </a:cubicBezTo>
                  <a:cubicBezTo>
                    <a:pt x="0" y="454"/>
                    <a:pt x="16" y="386"/>
                    <a:pt x="42" y="324"/>
                  </a:cubicBezTo>
                  <a:cubicBezTo>
                    <a:pt x="68" y="260"/>
                    <a:pt x="109" y="202"/>
                    <a:pt x="157" y="154"/>
                  </a:cubicBezTo>
                  <a:cubicBezTo>
                    <a:pt x="208" y="104"/>
                    <a:pt x="267" y="67"/>
                    <a:pt x="333" y="39"/>
                  </a:cubicBezTo>
                  <a:cubicBezTo>
                    <a:pt x="397" y="13"/>
                    <a:pt x="465" y="0"/>
                    <a:pt x="538" y="0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ko-KR" alt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2707CE8-0363-25B0-EDC6-2F2013FFBEE4}"/>
                </a:ext>
              </a:extLst>
            </p:cNvPr>
            <p:cNvSpPr/>
            <p:nvPr/>
          </p:nvSpPr>
          <p:spPr bwMode="auto">
            <a:xfrm>
              <a:off x="169863" y="185738"/>
              <a:ext cx="671513" cy="660400"/>
            </a:xfrm>
            <a:custGeom>
              <a:gdLst>
                <a:gd name="T0" fmla="*/ 886 w 886"/>
                <a:gd name="T1" fmla="*/ 0 h 869"/>
                <a:gd name="T2" fmla="*/ 492 w 886"/>
                <a:gd name="T3" fmla="*/ 258 h 869"/>
                <a:gd name="T4" fmla="*/ 437 w 886"/>
                <a:gd name="T5" fmla="*/ 250 h 869"/>
                <a:gd name="T6" fmla="*/ 251 w 886"/>
                <a:gd name="T7" fmla="*/ 433 h 869"/>
                <a:gd name="T8" fmla="*/ 259 w 886"/>
                <a:gd name="T9" fmla="*/ 488 h 869"/>
                <a:gd name="T10" fmla="*/ 0 w 886"/>
                <a:gd name="T11" fmla="*/ 869 h 869"/>
                <a:gd name="T12" fmla="*/ 391 w 886"/>
                <a:gd name="T13" fmla="*/ 613 h 869"/>
                <a:gd name="T14" fmla="*/ 437 w 886"/>
                <a:gd name="T15" fmla="*/ 619 h 869"/>
                <a:gd name="T16" fmla="*/ 626 w 886"/>
                <a:gd name="T17" fmla="*/ 433 h 869"/>
                <a:gd name="T18" fmla="*/ 621 w 886"/>
                <a:gd name="T19" fmla="*/ 392 h 869"/>
                <a:gd name="T20" fmla="*/ 886 w 886"/>
                <a:gd name="T21" fmla="*/ 0 h 8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5" h="869">
                  <a:moveTo>
                    <a:pt x="886" y="0"/>
                  </a:moveTo>
                  <a:lnTo>
                    <a:pt x="492" y="258"/>
                  </a:lnTo>
                  <a:cubicBezTo>
                    <a:pt x="475" y="253"/>
                    <a:pt x="456" y="250"/>
                    <a:pt x="437" y="250"/>
                  </a:cubicBezTo>
                  <a:cubicBezTo>
                    <a:pt x="333" y="250"/>
                    <a:pt x="251" y="332"/>
                    <a:pt x="251" y="433"/>
                  </a:cubicBezTo>
                  <a:cubicBezTo>
                    <a:pt x="251" y="452"/>
                    <a:pt x="254" y="471"/>
                    <a:pt x="259" y="488"/>
                  </a:cubicBezTo>
                  <a:lnTo>
                    <a:pt x="0" y="869"/>
                  </a:lnTo>
                  <a:lnTo>
                    <a:pt x="391" y="613"/>
                  </a:lnTo>
                  <a:cubicBezTo>
                    <a:pt x="405" y="617"/>
                    <a:pt x="421" y="619"/>
                    <a:pt x="437" y="619"/>
                  </a:cubicBezTo>
                  <a:cubicBezTo>
                    <a:pt x="541" y="619"/>
                    <a:pt x="626" y="537"/>
                    <a:pt x="626" y="433"/>
                  </a:cubicBezTo>
                  <a:cubicBezTo>
                    <a:pt x="626" y="419"/>
                    <a:pt x="624" y="405"/>
                    <a:pt x="621" y="392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ko-KR" alt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FE5596A9-FEF6-FAB5-4CA3-BE49C19CDA30}"/>
                </a:ext>
              </a:extLst>
            </p:cNvPr>
            <p:cNvSpPr/>
            <p:nvPr/>
          </p:nvSpPr>
          <p:spPr bwMode="auto">
            <a:xfrm>
              <a:off x="414338" y="425451"/>
              <a:ext cx="176213" cy="174625"/>
            </a:xfrm>
            <a:custGeom>
              <a:gdLst>
                <a:gd name="T0" fmla="*/ 233 w 233"/>
                <a:gd name="T1" fmla="*/ 114 h 230"/>
                <a:gd name="T2" fmla="*/ 116 w 233"/>
                <a:gd name="T3" fmla="*/ 230 h 230"/>
                <a:gd name="T4" fmla="*/ 0 w 233"/>
                <a:gd name="T5" fmla="*/ 114 h 230"/>
                <a:gd name="T6" fmla="*/ 116 w 233"/>
                <a:gd name="T7" fmla="*/ 0 h 230"/>
                <a:gd name="T8" fmla="*/ 233 w 233"/>
                <a:gd name="T9" fmla="*/ 114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0">
                  <a:moveTo>
                    <a:pt x="233" y="114"/>
                  </a:moveTo>
                  <a:cubicBezTo>
                    <a:pt x="233" y="179"/>
                    <a:pt x="180" y="230"/>
                    <a:pt x="116" y="230"/>
                  </a:cubicBezTo>
                  <a:cubicBezTo>
                    <a:pt x="51" y="230"/>
                    <a:pt x="0" y="179"/>
                    <a:pt x="0" y="114"/>
                  </a:cubicBezTo>
                  <a:cubicBezTo>
                    <a:pt x="0" y="51"/>
                    <a:pt x="51" y="0"/>
                    <a:pt x="116" y="0"/>
                  </a:cubicBezTo>
                  <a:cubicBezTo>
                    <a:pt x="180" y="0"/>
                    <a:pt x="233" y="51"/>
                    <a:pt x="233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ko-KR" altLang="en-US"/>
            </a:p>
          </p:txBody>
        </p:sp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84B4D1A1-06C9-F7DF-A4B3-4541157F7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454026"/>
              <a:ext cx="119063" cy="117475"/>
            </a:xfrm>
            <a:prstGeom prst="ellipse">
              <a:avLst/>
            </a:prstGeom>
            <a:solidFill>
              <a:srgbClr val="67C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ko-KR" altLang="en-US"/>
            </a:p>
          </p:txBody>
        </p:sp>
        <p:sp>
          <p:nvSpPr>
            <p:cNvPr id="34" name="Oval 15">
              <a:extLst>
                <a:ext uri="{FF2B5EF4-FFF2-40B4-BE49-F238E27FC236}">
                  <a16:creationId xmlns:a16="http://schemas.microsoft.com/office/drawing/2014/main" id="{196BA71E-B95C-F030-A90C-8838120D7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454026"/>
              <a:ext cx="119063" cy="117475"/>
            </a:xfrm>
            <a:prstGeom prst="ellipse">
              <a:avLst/>
            </a:prstGeom>
            <a:solidFill>
              <a:srgbClr val="075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ko-KR" altLang="en-US"/>
            </a:p>
          </p:txBody>
        </p:sp>
      </p:grpSp>
      <p:sp>
        <p:nvSpPr>
          <p:cNvPr id="35" name="TextBox 12">
            <a:extLst>
              <a:ext uri="{FF2B5EF4-FFF2-40B4-BE49-F238E27FC236}">
                <a16:creationId xmlns:a16="http://schemas.microsoft.com/office/drawing/2014/main" id="{3C6BC503-5ECB-E444-18FA-8DB9D61CC2DB}"/>
              </a:ext>
            </a:extLst>
          </p:cNvPr>
          <p:cNvSpPr txBox="1"/>
          <p:nvPr/>
        </p:nvSpPr>
        <p:spPr>
          <a:xfrm>
            <a:off x="330070" y="152685"/>
            <a:ext cx="64516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pPr/>
            <a:r>
              <a:rPr lang="en-US" altLang="ko-KR" sz="54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8B8A2540-E9E7-60AD-92AB-4CCF2F987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6" y="5138993"/>
            <a:ext cx="1770103" cy="151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3247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CEBF882C-4DCD-C390-612D-8A38DFD80D0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0" b="17330"/>
          <a:stretch>
            <a:fillRect/>
          </a:stretch>
        </p:blipFill>
        <p:spPr>
          <a:xfrm>
            <a:off x="134225" y="117446"/>
            <a:ext cx="11914438" cy="5187885"/>
          </a:xfrm>
          <a:prstGeom prst="rect">
            <a:avLst/>
          </a:prstGeom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84315919-96B6-4DEF-836E-8FF4C2E2930E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rgbClr val="075D38">
              <a:alpha val="75000"/>
            </a:srgbClr>
          </a:solidFill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7EBA5C9A-4B57-4848-9839-C80F325DFD1D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11" name="Isosceles Triangle 8">
              <a:extLst>
                <a:ext uri="{FF2B5EF4-FFF2-40B4-BE49-F238E27FC236}">
                  <a16:creationId xmlns:a16="http://schemas.microsoft.com/office/drawing/2014/main" id="{D0B393B0-E992-495F-90C5-F69ECED1C3EC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</p:grpSp>
      <p:sp>
        <p:nvSpPr>
          <p:cNvPr id="26" name="Teardrop 6">
            <a:extLst>
              <a:ext uri="{FF2B5EF4-FFF2-40B4-BE49-F238E27FC236}">
                <a16:creationId xmlns:a16="http://schemas.microsoft.com/office/drawing/2014/main" id="{E876DC00-35E6-4B01-A726-9A7036D18D95}"/>
              </a:ext>
            </a:extLst>
          </p:cNvPr>
          <p:cNvSpPr/>
          <p:nvPr/>
        </p:nvSpPr>
        <p:spPr>
          <a:xfrm rot="8100000">
            <a:off x="10243039" y="4443683"/>
            <a:ext cx="360266" cy="360267"/>
          </a:xfrm>
          <a:custGeom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40CB4CAB-8808-4A5D-8319-B2B8C97BD164}"/>
              </a:ext>
            </a:extLst>
          </p:cNvPr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0AEEE5-20E1-4A3F-A565-EE8EEBA4830A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E35B16-9BB7-4BE9-847F-040BDD11D2AE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4FD89F35-528B-4CBD-9DBD-B3B1ED7DC339}"/>
              </a:ext>
            </a:extLst>
          </p:cNvPr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CA10DD-2B26-44E6-AFCE-5B6089223325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8BD692-66EC-483D-9D7D-CD8EB77A0ACE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3">
            <a:extLst>
              <a:ext uri="{FF2B5EF4-FFF2-40B4-BE49-F238E27FC236}">
                <a16:creationId xmlns:a16="http://schemas.microsoft.com/office/drawing/2014/main" id="{89506241-DFFA-4668-9923-17354C0C9D36}"/>
              </a:ext>
            </a:extLst>
          </p:cNvPr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271323-E06D-49AF-BC78-DA56D54CB5F2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2262FF-CD74-458F-A5C5-E3FB8A14CCB1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D461EFAC-5B9D-4CAE-9C13-C48F93CBB29F}"/>
              </a:ext>
            </a:extLst>
          </p:cNvPr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B9CD8E-89D7-4108-88DA-5BBC0A9423DA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A8FD96-3DB3-488A-B525-EFF24BDA9938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4" name="Oval 7">
            <a:extLst>
              <a:ext uri="{FF2B5EF4-FFF2-40B4-BE49-F238E27FC236}">
                <a16:creationId xmlns:a16="http://schemas.microsoft.com/office/drawing/2014/main" id="{6CCBCCB5-0018-4257-98E7-2FC701E2AE09}"/>
              </a:ext>
            </a:extLst>
          </p:cNvPr>
          <p:cNvSpPr/>
          <p:nvPr/>
        </p:nvSpPr>
        <p:spPr>
          <a:xfrm>
            <a:off x="7373081" y="4466988"/>
            <a:ext cx="411575" cy="411575"/>
          </a:xfrm>
          <a:custGeom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5F4EE305-A131-4C3B-B881-9E62F9B7ABE6}"/>
              </a:ext>
            </a:extLst>
          </p:cNvPr>
          <p:cNvSpPr/>
          <p:nvPr/>
        </p:nvSpPr>
        <p:spPr>
          <a:xfrm>
            <a:off x="1705019" y="4507550"/>
            <a:ext cx="411575" cy="344044"/>
          </a:xfrm>
          <a:custGeom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8725C065-E690-48B5-AF3F-643702DCB571}"/>
              </a:ext>
            </a:extLst>
          </p:cNvPr>
          <p:cNvSpPr>
            <a:spLocks noChangeAspect="1"/>
          </p:cNvSpPr>
          <p:nvPr/>
        </p:nvSpPr>
        <p:spPr>
          <a:xfrm>
            <a:off x="4577737" y="4464708"/>
            <a:ext cx="411575" cy="415012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6016B6F9-EA8A-3C44-B874-21A4E5702DC3}"/>
              </a:ext>
            </a:extLst>
          </p:cNvPr>
          <p:cNvSpPr txBox="1"/>
          <p:nvPr/>
        </p:nvSpPr>
        <p:spPr>
          <a:xfrm>
            <a:off x="4662746" y="2814871"/>
            <a:ext cx="2462685" cy="307777"/>
          </a:xfrm>
          <a:prstGeom prst="rect">
            <a:avLst/>
          </a:prstGeom>
          <a:solidFill>
            <a:srgbClr val="075D38">
              <a:alpha val="74000"/>
            </a:srgbClr>
          </a:solidFill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INSERT YOUR SUBTITLE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1EF8D5EB-BF53-EE85-1AB9-4944449F8A02}"/>
              </a:ext>
            </a:extLst>
          </p:cNvPr>
          <p:cNvSpPr txBox="1"/>
          <p:nvPr/>
        </p:nvSpPr>
        <p:spPr>
          <a:xfrm>
            <a:off x="7125431" y="174688"/>
            <a:ext cx="471191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CUSTOMS IN</a:t>
            </a:r>
          </a:p>
          <a:p>
            <a:pPr/>
            <a:r>
              <a:rPr lang="en-US" altLang="ko-KR" sz="54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ree nigeria flag map vector">
            <a:extLst>
              <a:ext uri="{FF2B5EF4-FFF2-40B4-BE49-F238E27FC236}">
                <a16:creationId xmlns:a16="http://schemas.microsoft.com/office/drawing/2014/main" id="{3B612261-D551-E997-F967-94B8685A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2751" y="2054680"/>
            <a:ext cx="2159202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2636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52300">
              <a:srgbClr val="008550"/>
            </a:gs>
            <a:gs pos="0">
              <a:srgbClr val="075D38"/>
            </a:gs>
            <a:gs pos="100000">
              <a:srgbClr val="075D3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469">
            <a:extLst>
              <a:ext uri="{FF2B5EF4-FFF2-40B4-BE49-F238E27FC236}">
                <a16:creationId xmlns:a16="http://schemas.microsoft.com/office/drawing/2014/main" id="{FFAE48D7-8F91-E8A7-2113-586371284E86}"/>
              </a:ext>
            </a:extLst>
          </p:cNvPr>
          <p:cNvSpPr/>
          <p:nvPr/>
        </p:nvSpPr>
        <p:spPr>
          <a:xfrm>
            <a:off x="2773297" y="2985774"/>
            <a:ext cx="56888" cy="34876"/>
          </a:xfrm>
          <a:custGeom>
            <a:gdLst>
              <a:gd name="connsiteX0" fmla="*/ 72301 w 72301"/>
              <a:gd name="connsiteY0" fmla="*/ 24581 h 44325"/>
              <a:gd name="connsiteX1" fmla="*/ 72301 w 72301"/>
              <a:gd name="connsiteY1" fmla="*/ 24581 h 44325"/>
              <a:gd name="connsiteX2" fmla="*/ 50178 w 72301"/>
              <a:gd name="connsiteY2" fmla="*/ 44246 h 44325"/>
              <a:gd name="connsiteX3" fmla="*/ 42804 w 72301"/>
              <a:gd name="connsiteY3" fmla="*/ 39329 h 44325"/>
              <a:gd name="connsiteX4" fmla="*/ 40346 w 72301"/>
              <a:gd name="connsiteY4" fmla="*/ 31955 h 44325"/>
              <a:gd name="connsiteX5" fmla="*/ 32972 w 72301"/>
              <a:gd name="connsiteY5" fmla="*/ 29497 h 44325"/>
              <a:gd name="connsiteX6" fmla="*/ 15765 w 72301"/>
              <a:gd name="connsiteY6" fmla="*/ 24581 h 44325"/>
              <a:gd name="connsiteX7" fmla="*/ 3475 w 72301"/>
              <a:gd name="connsiteY7" fmla="*/ 2458 h 44325"/>
              <a:gd name="connsiteX8" fmla="*/ 10849 w 72301"/>
              <a:gd name="connsiteY8" fmla="*/ 0 h 44325"/>
              <a:gd name="connsiteX9" fmla="*/ 37888 w 72301"/>
              <a:gd name="connsiteY9" fmla="*/ 4916 h 44325"/>
              <a:gd name="connsiteX10" fmla="*/ 47720 w 72301"/>
              <a:gd name="connsiteY10" fmla="*/ 17207 h 44325"/>
              <a:gd name="connsiteX11" fmla="*/ 55094 w 72301"/>
              <a:gd name="connsiteY11" fmla="*/ 22123 h 44325"/>
              <a:gd name="connsiteX12" fmla="*/ 72301 w 72301"/>
              <a:gd name="connsiteY12" fmla="*/ 24581 h 443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01" h="44325">
                <a:moveTo>
                  <a:pt x="72301" y="24581"/>
                </a:moveTo>
                <a:lnTo>
                  <a:pt x="72301" y="24581"/>
                </a:lnTo>
                <a:cubicBezTo>
                  <a:pt x="71768" y="25203"/>
                  <a:pt x="59264" y="45760"/>
                  <a:pt x="50178" y="44246"/>
                </a:cubicBezTo>
                <a:cubicBezTo>
                  <a:pt x="47264" y="43760"/>
                  <a:pt x="45262" y="40968"/>
                  <a:pt x="42804" y="39329"/>
                </a:cubicBezTo>
                <a:cubicBezTo>
                  <a:pt x="41985" y="36871"/>
                  <a:pt x="42178" y="33787"/>
                  <a:pt x="40346" y="31955"/>
                </a:cubicBezTo>
                <a:cubicBezTo>
                  <a:pt x="38514" y="30123"/>
                  <a:pt x="35463" y="30209"/>
                  <a:pt x="32972" y="29497"/>
                </a:cubicBezTo>
                <a:cubicBezTo>
                  <a:pt x="11358" y="23322"/>
                  <a:pt x="33454" y="30477"/>
                  <a:pt x="15765" y="24581"/>
                </a:cubicBezTo>
                <a:cubicBezTo>
                  <a:pt x="5802" y="17939"/>
                  <a:pt x="-5984" y="16648"/>
                  <a:pt x="3475" y="2458"/>
                </a:cubicBezTo>
                <a:cubicBezTo>
                  <a:pt x="4912" y="302"/>
                  <a:pt x="8391" y="819"/>
                  <a:pt x="10849" y="0"/>
                </a:cubicBezTo>
                <a:cubicBezTo>
                  <a:pt x="13557" y="339"/>
                  <a:pt x="31906" y="1326"/>
                  <a:pt x="37888" y="4916"/>
                </a:cubicBezTo>
                <a:cubicBezTo>
                  <a:pt x="43967" y="8564"/>
                  <a:pt x="42698" y="12185"/>
                  <a:pt x="47720" y="17207"/>
                </a:cubicBezTo>
                <a:cubicBezTo>
                  <a:pt x="49809" y="19296"/>
                  <a:pt x="52394" y="20923"/>
                  <a:pt x="55094" y="22123"/>
                </a:cubicBezTo>
                <a:cubicBezTo>
                  <a:pt x="72175" y="29714"/>
                  <a:pt x="69433" y="24171"/>
                  <a:pt x="72301" y="245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rnd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ko-KR" altLang="en-US"/>
          </a:p>
        </p:txBody>
      </p:sp>
      <p:sp>
        <p:nvSpPr>
          <p:cNvPr id="3" name="Freeform 470">
            <a:extLst>
              <a:ext uri="{FF2B5EF4-FFF2-40B4-BE49-F238E27FC236}">
                <a16:creationId xmlns:a16="http://schemas.microsoft.com/office/drawing/2014/main" id="{816A3F43-E545-60D3-2551-9212F737DBFC}"/>
              </a:ext>
            </a:extLst>
          </p:cNvPr>
          <p:cNvSpPr/>
          <p:nvPr/>
        </p:nvSpPr>
        <p:spPr>
          <a:xfrm>
            <a:off x="2815083" y="3142283"/>
            <a:ext cx="30202" cy="15670"/>
          </a:xfrm>
          <a:custGeom>
            <a:gdLst>
              <a:gd name="connsiteX0" fmla="*/ 29945 w 38385"/>
              <a:gd name="connsiteY0" fmla="*/ 19916 h 19916"/>
              <a:gd name="connsiteX1" fmla="*/ 29945 w 38385"/>
              <a:gd name="connsiteY1" fmla="*/ 19916 h 19916"/>
              <a:gd name="connsiteX2" fmla="*/ 25028 w 38385"/>
              <a:gd name="connsiteY2" fmla="*/ 2709 h 19916"/>
              <a:gd name="connsiteX3" fmla="*/ 10280 w 38385"/>
              <a:gd name="connsiteY3" fmla="*/ 251 h 19916"/>
              <a:gd name="connsiteX4" fmla="*/ 7822 w 38385"/>
              <a:gd name="connsiteY4" fmla="*/ 5167 h 19916"/>
              <a:gd name="connsiteX5" fmla="*/ 20112 w 38385"/>
              <a:gd name="connsiteY5" fmla="*/ 12542 h 19916"/>
              <a:gd name="connsiteX6" fmla="*/ 29945 w 38385"/>
              <a:gd name="connsiteY6" fmla="*/ 19916 h 199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5" h="19916">
                <a:moveTo>
                  <a:pt x="29945" y="19916"/>
                </a:moveTo>
                <a:lnTo>
                  <a:pt x="29945" y="19916"/>
                </a:lnTo>
                <a:cubicBezTo>
                  <a:pt x="41193" y="-10080"/>
                  <a:pt x="42747" y="2709"/>
                  <a:pt x="25028" y="2709"/>
                </a:cubicBezTo>
                <a:cubicBezTo>
                  <a:pt x="20044" y="2709"/>
                  <a:pt x="15196" y="1070"/>
                  <a:pt x="10280" y="251"/>
                </a:cubicBezTo>
                <a:cubicBezTo>
                  <a:pt x="-6394" y="4419"/>
                  <a:pt x="563" y="811"/>
                  <a:pt x="7822" y="5167"/>
                </a:cubicBezTo>
                <a:cubicBezTo>
                  <a:pt x="24692" y="15290"/>
                  <a:pt x="-776" y="5579"/>
                  <a:pt x="20112" y="12542"/>
                </a:cubicBezTo>
                <a:cubicBezTo>
                  <a:pt x="28066" y="20495"/>
                  <a:pt x="28306" y="18687"/>
                  <a:pt x="29945" y="199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rnd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ko-KR" altLang="en-US"/>
          </a:p>
        </p:txBody>
      </p:sp>
      <p:grpSp>
        <p:nvGrpSpPr>
          <p:cNvPr id="4" name="Group 579">
            <a:extLst>
              <a:ext uri="{FF2B5EF4-FFF2-40B4-BE49-F238E27FC236}">
                <a16:creationId xmlns:a16="http://schemas.microsoft.com/office/drawing/2014/main" id="{F06AFFEB-0C87-ECC2-5902-CB1D49ACD09A}"/>
              </a:ext>
            </a:extLst>
          </p:cNvPr>
          <p:cNvGrpSpPr/>
          <p:nvPr/>
        </p:nvGrpSpPr>
        <p:grpSpPr>
          <a:xfrm>
            <a:off x="868018" y="3746837"/>
            <a:ext cx="2592000" cy="2452897"/>
            <a:chOff x="571394" y="4419712"/>
            <a:chExt cx="2592000" cy="2452897"/>
          </a:xfrm>
        </p:grpSpPr>
        <p:sp>
          <p:nvSpPr>
            <p:cNvPr id="5" name="TextBox 280">
              <a:extLst>
                <a:ext uri="{FF2B5EF4-FFF2-40B4-BE49-F238E27FC236}">
                  <a16:creationId xmlns:a16="http://schemas.microsoft.com/office/drawing/2014/main" id="{480397C2-8035-48C4-F977-572E3FB25D97}"/>
                </a:ext>
              </a:extLst>
            </p:cNvPr>
            <p:cNvSpPr txBox="1"/>
            <p:nvPr/>
          </p:nvSpPr>
          <p:spPr>
            <a:xfrm>
              <a:off x="622289" y="4419712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4400" b="1">
                  <a:solidFill>
                    <a:schemeClr val="bg1"/>
                  </a:solidFill>
                </a:rPr>
                <a:t>25</a:t>
              </a:r>
              <a:r>
                <a:rPr lang="en-US" altLang="ko-KR" sz="1600" b="1">
                  <a:solidFill>
                    <a:schemeClr val="bg1"/>
                  </a:solidFill>
                </a:rPr>
                <a:t>%</a:t>
              </a:r>
              <a:endParaRPr lang="ko-KR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6" name="TextBox 281">
              <a:extLst>
                <a:ext uri="{FF2B5EF4-FFF2-40B4-BE49-F238E27FC236}">
                  <a16:creationId xmlns:a16="http://schemas.microsoft.com/office/drawing/2014/main" id="{EABBA3AD-AE4D-974D-0AC3-532BF8A14ACD}"/>
                </a:ext>
              </a:extLst>
            </p:cNvPr>
            <p:cNvSpPr txBox="1"/>
            <p:nvPr/>
          </p:nvSpPr>
          <p:spPr>
            <a:xfrm>
              <a:off x="571394" y="5118283"/>
              <a:ext cx="2592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Easy to change colors, photos and Text. </a:t>
              </a:r>
            </a:p>
          </p:txBody>
        </p:sp>
      </p:grpSp>
      <p:grpSp>
        <p:nvGrpSpPr>
          <p:cNvPr id="7" name="Group 580">
            <a:extLst>
              <a:ext uri="{FF2B5EF4-FFF2-40B4-BE49-F238E27FC236}">
                <a16:creationId xmlns:a16="http://schemas.microsoft.com/office/drawing/2014/main" id="{4C4BE78F-53C3-E404-6489-C14BB2E79388}"/>
              </a:ext>
            </a:extLst>
          </p:cNvPr>
          <p:cNvGrpSpPr/>
          <p:nvPr/>
        </p:nvGrpSpPr>
        <p:grpSpPr>
          <a:xfrm>
            <a:off x="8970486" y="3746837"/>
            <a:ext cx="2592000" cy="2452897"/>
            <a:chOff x="-522204" y="4419712"/>
            <a:chExt cx="2592000" cy="2452897"/>
          </a:xfrm>
        </p:grpSpPr>
        <p:sp>
          <p:nvSpPr>
            <p:cNvPr id="8" name="TextBox 283">
              <a:extLst>
                <a:ext uri="{FF2B5EF4-FFF2-40B4-BE49-F238E27FC236}">
                  <a16:creationId xmlns:a16="http://schemas.microsoft.com/office/drawing/2014/main" id="{0D240167-39DC-3E6A-6B43-E5C0B685D3F9}"/>
                </a:ext>
              </a:extLst>
            </p:cNvPr>
            <p:cNvSpPr txBox="1"/>
            <p:nvPr/>
          </p:nvSpPr>
          <p:spPr>
            <a:xfrm>
              <a:off x="485620" y="4419712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4400" b="1">
                  <a:solidFill>
                    <a:schemeClr val="bg1"/>
                  </a:solidFill>
                </a:rPr>
                <a:t>38</a:t>
              </a:r>
              <a:r>
                <a:rPr lang="en-US" altLang="ko-KR" sz="1600" b="1">
                  <a:solidFill>
                    <a:schemeClr val="bg1"/>
                  </a:solidFill>
                </a:rPr>
                <a:t>%</a:t>
              </a:r>
              <a:endParaRPr lang="ko-KR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9" name="TextBox 284">
              <a:extLst>
                <a:ext uri="{FF2B5EF4-FFF2-40B4-BE49-F238E27FC236}">
                  <a16:creationId xmlns:a16="http://schemas.microsoft.com/office/drawing/2014/main" id="{EEC0DE8E-B16C-3C9C-04A0-73D5A8BF0CD3}"/>
                </a:ext>
              </a:extLst>
            </p:cNvPr>
            <p:cNvSpPr txBox="1"/>
            <p:nvPr/>
          </p:nvSpPr>
          <p:spPr>
            <a:xfrm>
              <a:off x="-522204" y="5118283"/>
              <a:ext cx="2592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Easy to change colors, photos and Text.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oogle Shape;5301;p41">
            <a:extLst>
              <a:ext uri="{FF2B5EF4-FFF2-40B4-BE49-F238E27FC236}">
                <a16:creationId xmlns:a16="http://schemas.microsoft.com/office/drawing/2014/main" id="{922E02BF-C9E4-FD19-E261-31E9F7C74799}"/>
              </a:ext>
            </a:extLst>
          </p:cNvPr>
          <p:cNvGrpSpPr/>
          <p:nvPr/>
        </p:nvGrpSpPr>
        <p:grpSpPr>
          <a:xfrm>
            <a:off x="7358291" y="2086144"/>
            <a:ext cx="4575663" cy="1384525"/>
            <a:chOff x="-1423014" y="2577239"/>
            <a:chExt cx="8481458" cy="2566358"/>
          </a:xfrm>
        </p:grpSpPr>
        <p:sp>
          <p:nvSpPr>
            <p:cNvPr id="44" name="Google Shape;5302;p41">
              <a:extLst>
                <a:ext uri="{FF2B5EF4-FFF2-40B4-BE49-F238E27FC236}">
                  <a16:creationId xmlns:a16="http://schemas.microsoft.com/office/drawing/2014/main" id="{34C2DBF6-1DD5-D964-2FB1-4457EA031B06}"/>
                </a:ext>
              </a:extLst>
            </p:cNvPr>
            <p:cNvSpPr/>
            <p:nvPr/>
          </p:nvSpPr>
          <p:spPr>
            <a:xfrm>
              <a:off x="6754547" y="4790566"/>
              <a:ext cx="303897" cy="262151"/>
            </a:xfrm>
            <a:custGeom>
              <a:rect l="l" t="t" r="r" b="b"/>
              <a:pathLst>
                <a:path w="1565" h="1350" extrusionOk="0">
                  <a:moveTo>
                    <a:pt x="790" y="0"/>
                  </a:moveTo>
                  <a:cubicBezTo>
                    <a:pt x="687" y="0"/>
                    <a:pt x="576" y="32"/>
                    <a:pt x="481" y="96"/>
                  </a:cubicBezTo>
                  <a:cubicBezTo>
                    <a:pt x="354" y="157"/>
                    <a:pt x="287" y="224"/>
                    <a:pt x="226" y="285"/>
                  </a:cubicBezTo>
                  <a:cubicBezTo>
                    <a:pt x="0" y="570"/>
                    <a:pt x="174" y="1350"/>
                    <a:pt x="570" y="1350"/>
                  </a:cubicBezTo>
                  <a:cubicBezTo>
                    <a:pt x="622" y="1350"/>
                    <a:pt x="678" y="1336"/>
                    <a:pt x="737" y="1307"/>
                  </a:cubicBezTo>
                  <a:cubicBezTo>
                    <a:pt x="1120" y="1051"/>
                    <a:pt x="1564" y="413"/>
                    <a:pt x="1054" y="96"/>
                  </a:cubicBezTo>
                  <a:cubicBezTo>
                    <a:pt x="990" y="32"/>
                    <a:pt x="894" y="0"/>
                    <a:pt x="790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5303;p41">
              <a:extLst>
                <a:ext uri="{FF2B5EF4-FFF2-40B4-BE49-F238E27FC236}">
                  <a16:creationId xmlns:a16="http://schemas.microsoft.com/office/drawing/2014/main" id="{5D2EA2C4-11BC-D9DA-7482-C8B8AAC19C03}"/>
                </a:ext>
              </a:extLst>
            </p:cNvPr>
            <p:cNvSpPr/>
            <p:nvPr/>
          </p:nvSpPr>
          <p:spPr>
            <a:xfrm>
              <a:off x="6413362" y="4300247"/>
              <a:ext cx="173794" cy="186613"/>
            </a:xfrm>
            <a:custGeom>
              <a:rect l="l" t="t" r="r" b="b"/>
              <a:pathLst>
                <a:path w="895" h="961" extrusionOk="0">
                  <a:moveTo>
                    <a:pt x="1" y="1"/>
                  </a:moveTo>
                  <a:lnTo>
                    <a:pt x="1" y="961"/>
                  </a:lnTo>
                  <a:lnTo>
                    <a:pt x="895" y="961"/>
                  </a:lnTo>
                  <a:lnTo>
                    <a:pt x="895" y="384"/>
                  </a:lnTo>
                  <a:cubicBezTo>
                    <a:pt x="895" y="195"/>
                    <a:pt x="706" y="1"/>
                    <a:pt x="512" y="1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5304;p41">
              <a:extLst>
                <a:ext uri="{FF2B5EF4-FFF2-40B4-BE49-F238E27FC236}">
                  <a16:creationId xmlns:a16="http://schemas.microsoft.com/office/drawing/2014/main" id="{4B9D3A22-1756-BA64-A9AF-15743169CE85}"/>
                </a:ext>
              </a:extLst>
            </p:cNvPr>
            <p:cNvSpPr/>
            <p:nvPr/>
          </p:nvSpPr>
          <p:spPr>
            <a:xfrm>
              <a:off x="6363844" y="3792452"/>
              <a:ext cx="124277" cy="235159"/>
            </a:xfrm>
            <a:custGeom>
              <a:rect l="l" t="t" r="r" b="b"/>
              <a:pathLst>
                <a:path w="640" h="1211" extrusionOk="0">
                  <a:moveTo>
                    <a:pt x="1" y="0"/>
                  </a:moveTo>
                  <a:lnTo>
                    <a:pt x="1" y="1211"/>
                  </a:lnTo>
                  <a:lnTo>
                    <a:pt x="511" y="1083"/>
                  </a:lnTo>
                  <a:cubicBezTo>
                    <a:pt x="578" y="1083"/>
                    <a:pt x="639" y="1022"/>
                    <a:pt x="639" y="955"/>
                  </a:cubicBezTo>
                  <a:lnTo>
                    <a:pt x="639" y="128"/>
                  </a:lnTo>
                  <a:cubicBezTo>
                    <a:pt x="639" y="128"/>
                    <a:pt x="578" y="61"/>
                    <a:pt x="511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5305;p41">
              <a:extLst>
                <a:ext uri="{FF2B5EF4-FFF2-40B4-BE49-F238E27FC236}">
                  <a16:creationId xmlns:a16="http://schemas.microsoft.com/office/drawing/2014/main" id="{3514B46D-6246-7FB8-46DA-8330E360C888}"/>
                </a:ext>
              </a:extLst>
            </p:cNvPr>
            <p:cNvSpPr/>
            <p:nvPr/>
          </p:nvSpPr>
          <p:spPr>
            <a:xfrm>
              <a:off x="1701633" y="3729924"/>
              <a:ext cx="4811091" cy="980251"/>
            </a:xfrm>
            <a:custGeom>
              <a:rect l="l" t="t" r="r" b="b"/>
              <a:pathLst>
                <a:path w="24776" h="5048" extrusionOk="0">
                  <a:moveTo>
                    <a:pt x="383" y="0"/>
                  </a:moveTo>
                  <a:cubicBezTo>
                    <a:pt x="0" y="2110"/>
                    <a:pt x="0" y="4920"/>
                    <a:pt x="0" y="4920"/>
                  </a:cubicBezTo>
                  <a:lnTo>
                    <a:pt x="24393" y="5047"/>
                  </a:lnTo>
                  <a:cubicBezTo>
                    <a:pt x="24776" y="1788"/>
                    <a:pt x="23948" y="0"/>
                    <a:pt x="23948" y="0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5306;p41">
              <a:extLst>
                <a:ext uri="{FF2B5EF4-FFF2-40B4-BE49-F238E27FC236}">
                  <a16:creationId xmlns:a16="http://schemas.microsoft.com/office/drawing/2014/main" id="{61610C7B-F96C-AEA4-6C30-F5F75810C499}"/>
                </a:ext>
              </a:extLst>
            </p:cNvPr>
            <p:cNvSpPr/>
            <p:nvPr/>
          </p:nvSpPr>
          <p:spPr>
            <a:xfrm>
              <a:off x="2222440" y="4424332"/>
              <a:ext cx="967228" cy="260986"/>
            </a:xfrm>
            <a:custGeom>
              <a:rect l="l" t="t" r="r" b="b"/>
              <a:pathLst>
                <a:path w="4981" h="1344" extrusionOk="0">
                  <a:moveTo>
                    <a:pt x="4470" y="0"/>
                  </a:moveTo>
                  <a:lnTo>
                    <a:pt x="639" y="66"/>
                  </a:lnTo>
                  <a:lnTo>
                    <a:pt x="0" y="1344"/>
                  </a:lnTo>
                  <a:lnTo>
                    <a:pt x="4981" y="1344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5307;p41">
              <a:extLst>
                <a:ext uri="{FF2B5EF4-FFF2-40B4-BE49-F238E27FC236}">
                  <a16:creationId xmlns:a16="http://schemas.microsoft.com/office/drawing/2014/main" id="{55507A59-03CC-6F1D-CB37-9EB3EE131650}"/>
                </a:ext>
              </a:extLst>
            </p:cNvPr>
            <p:cNvSpPr/>
            <p:nvPr/>
          </p:nvSpPr>
          <p:spPr>
            <a:xfrm>
              <a:off x="2359341" y="4437148"/>
              <a:ext cx="706440" cy="706449"/>
            </a:xfrm>
            <a:custGeom>
              <a:rect l="l" t="t" r="r" b="b"/>
              <a:pathLst>
                <a:path w="3638" h="3638" extrusionOk="0">
                  <a:moveTo>
                    <a:pt x="1788" y="0"/>
                  </a:moveTo>
                  <a:cubicBezTo>
                    <a:pt x="766" y="0"/>
                    <a:pt x="0" y="828"/>
                    <a:pt x="0" y="1850"/>
                  </a:cubicBezTo>
                  <a:cubicBezTo>
                    <a:pt x="0" y="2810"/>
                    <a:pt x="766" y="3638"/>
                    <a:pt x="1788" y="3638"/>
                  </a:cubicBezTo>
                  <a:cubicBezTo>
                    <a:pt x="2810" y="3638"/>
                    <a:pt x="3637" y="2810"/>
                    <a:pt x="3637" y="1850"/>
                  </a:cubicBezTo>
                  <a:cubicBezTo>
                    <a:pt x="3637" y="828"/>
                    <a:pt x="2810" y="0"/>
                    <a:pt x="1788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5308;p41">
              <a:extLst>
                <a:ext uri="{FF2B5EF4-FFF2-40B4-BE49-F238E27FC236}">
                  <a16:creationId xmlns:a16="http://schemas.microsoft.com/office/drawing/2014/main" id="{B5954A66-76CC-71EC-995B-8B59333FA3E2}"/>
                </a:ext>
              </a:extLst>
            </p:cNvPr>
            <p:cNvSpPr/>
            <p:nvPr/>
          </p:nvSpPr>
          <p:spPr>
            <a:xfrm>
              <a:off x="2433714" y="4511521"/>
              <a:ext cx="557695" cy="557702"/>
            </a:xfrm>
            <a:custGeom>
              <a:rect l="l" t="t" r="r" b="b"/>
              <a:pathLst>
                <a:path w="2872" h="2872" extrusionOk="0">
                  <a:moveTo>
                    <a:pt x="1405" y="1"/>
                  </a:moveTo>
                  <a:cubicBezTo>
                    <a:pt x="639" y="1"/>
                    <a:pt x="0" y="639"/>
                    <a:pt x="0" y="1467"/>
                  </a:cubicBezTo>
                  <a:cubicBezTo>
                    <a:pt x="0" y="2233"/>
                    <a:pt x="639" y="2871"/>
                    <a:pt x="1405" y="2871"/>
                  </a:cubicBezTo>
                  <a:cubicBezTo>
                    <a:pt x="2233" y="2871"/>
                    <a:pt x="2871" y="2233"/>
                    <a:pt x="2871" y="1467"/>
                  </a:cubicBezTo>
                  <a:cubicBezTo>
                    <a:pt x="2871" y="639"/>
                    <a:pt x="2233" y="1"/>
                    <a:pt x="1405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5309;p41">
              <a:extLst>
                <a:ext uri="{FF2B5EF4-FFF2-40B4-BE49-F238E27FC236}">
                  <a16:creationId xmlns:a16="http://schemas.microsoft.com/office/drawing/2014/main" id="{956C443A-19EA-C489-CA68-51D46DB8E571}"/>
                </a:ext>
              </a:extLst>
            </p:cNvPr>
            <p:cNvSpPr/>
            <p:nvPr/>
          </p:nvSpPr>
          <p:spPr>
            <a:xfrm>
              <a:off x="2495271" y="4573078"/>
              <a:ext cx="434583" cy="434589"/>
            </a:xfrm>
            <a:custGeom>
              <a:rect l="l" t="t" r="r" b="b"/>
              <a:pathLst>
                <a:path w="2238" h="2238" extrusionOk="0">
                  <a:moveTo>
                    <a:pt x="1088" y="0"/>
                  </a:moveTo>
                  <a:cubicBezTo>
                    <a:pt x="511" y="0"/>
                    <a:pt x="0" y="511"/>
                    <a:pt x="0" y="1150"/>
                  </a:cubicBezTo>
                  <a:cubicBezTo>
                    <a:pt x="0" y="1727"/>
                    <a:pt x="511" y="2238"/>
                    <a:pt x="1088" y="2238"/>
                  </a:cubicBezTo>
                  <a:cubicBezTo>
                    <a:pt x="1727" y="2238"/>
                    <a:pt x="2237" y="1727"/>
                    <a:pt x="2237" y="1150"/>
                  </a:cubicBezTo>
                  <a:cubicBezTo>
                    <a:pt x="2237" y="511"/>
                    <a:pt x="1727" y="0"/>
                    <a:pt x="1088" y="0"/>
                  </a:cubicBezTo>
                  <a:close/>
                </a:path>
              </a:pathLst>
            </a:custGeom>
            <a:solidFill>
              <a:srgbClr val="FD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5310;p41">
              <a:extLst>
                <a:ext uri="{FF2B5EF4-FFF2-40B4-BE49-F238E27FC236}">
                  <a16:creationId xmlns:a16="http://schemas.microsoft.com/office/drawing/2014/main" id="{01CE28FE-0212-09B7-AA8B-E90BEE319B3D}"/>
                </a:ext>
              </a:extLst>
            </p:cNvPr>
            <p:cNvSpPr/>
            <p:nvPr/>
          </p:nvSpPr>
          <p:spPr>
            <a:xfrm>
              <a:off x="2569644" y="4647451"/>
              <a:ext cx="285838" cy="285842"/>
            </a:xfrm>
            <a:custGeom>
              <a:rect l="l" t="t" r="r" b="b"/>
              <a:pathLst>
                <a:path w="1472" h="1472" extrusionOk="0">
                  <a:moveTo>
                    <a:pt x="705" y="0"/>
                  </a:moveTo>
                  <a:cubicBezTo>
                    <a:pt x="322" y="0"/>
                    <a:pt x="0" y="322"/>
                    <a:pt x="0" y="767"/>
                  </a:cubicBezTo>
                  <a:cubicBezTo>
                    <a:pt x="0" y="1150"/>
                    <a:pt x="322" y="1472"/>
                    <a:pt x="705" y="1472"/>
                  </a:cubicBezTo>
                  <a:cubicBezTo>
                    <a:pt x="1150" y="1472"/>
                    <a:pt x="1471" y="1150"/>
                    <a:pt x="1471" y="767"/>
                  </a:cubicBezTo>
                  <a:cubicBezTo>
                    <a:pt x="1471" y="322"/>
                    <a:pt x="1150" y="0"/>
                    <a:pt x="705" y="0"/>
                  </a:cubicBez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5311;p41">
              <a:extLst>
                <a:ext uri="{FF2B5EF4-FFF2-40B4-BE49-F238E27FC236}">
                  <a16:creationId xmlns:a16="http://schemas.microsoft.com/office/drawing/2014/main" id="{DDFA5BC0-9F49-1AF8-E88C-2602B81231B0}"/>
                </a:ext>
              </a:extLst>
            </p:cNvPr>
            <p:cNvSpPr/>
            <p:nvPr/>
          </p:nvSpPr>
          <p:spPr>
            <a:xfrm>
              <a:off x="2594306" y="4672307"/>
              <a:ext cx="236321" cy="236130"/>
            </a:xfrm>
            <a:custGeom>
              <a:rect l="l" t="t" r="r" b="b"/>
              <a:pathLst>
                <a:path w="1217" h="1216" extrusionOk="0">
                  <a:moveTo>
                    <a:pt x="578" y="0"/>
                  </a:moveTo>
                  <a:cubicBezTo>
                    <a:pt x="256" y="0"/>
                    <a:pt x="1" y="256"/>
                    <a:pt x="1" y="639"/>
                  </a:cubicBezTo>
                  <a:cubicBezTo>
                    <a:pt x="1" y="960"/>
                    <a:pt x="256" y="1216"/>
                    <a:pt x="578" y="1216"/>
                  </a:cubicBezTo>
                  <a:cubicBezTo>
                    <a:pt x="961" y="1216"/>
                    <a:pt x="1217" y="960"/>
                    <a:pt x="1217" y="639"/>
                  </a:cubicBezTo>
                  <a:cubicBezTo>
                    <a:pt x="1217" y="256"/>
                    <a:pt x="961" y="0"/>
                    <a:pt x="578" y="0"/>
                  </a:cubicBez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5312;p41">
              <a:extLst>
                <a:ext uri="{FF2B5EF4-FFF2-40B4-BE49-F238E27FC236}">
                  <a16:creationId xmlns:a16="http://schemas.microsoft.com/office/drawing/2014/main" id="{F7E31A3C-04A1-4D28-357F-A28C3D823440}"/>
                </a:ext>
              </a:extLst>
            </p:cNvPr>
            <p:cNvSpPr/>
            <p:nvPr/>
          </p:nvSpPr>
          <p:spPr>
            <a:xfrm>
              <a:off x="2668679" y="4746680"/>
              <a:ext cx="87577" cy="87384"/>
            </a:xfrm>
            <a:custGeom>
              <a:rect l="l" t="t" r="r" b="b"/>
              <a:pathLst>
                <a:path w="451" h="450" extrusionOk="0">
                  <a:moveTo>
                    <a:pt x="195" y="0"/>
                  </a:moveTo>
                  <a:cubicBezTo>
                    <a:pt x="67" y="0"/>
                    <a:pt x="1" y="128"/>
                    <a:pt x="1" y="256"/>
                  </a:cubicBezTo>
                  <a:cubicBezTo>
                    <a:pt x="1" y="383"/>
                    <a:pt x="67" y="450"/>
                    <a:pt x="195" y="450"/>
                  </a:cubicBezTo>
                  <a:cubicBezTo>
                    <a:pt x="323" y="450"/>
                    <a:pt x="450" y="383"/>
                    <a:pt x="450" y="256"/>
                  </a:cubicBezTo>
                  <a:cubicBezTo>
                    <a:pt x="450" y="128"/>
                    <a:pt x="323" y="0"/>
                    <a:pt x="195" y="0"/>
                  </a:cubicBez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5313;p41">
              <a:extLst>
                <a:ext uri="{FF2B5EF4-FFF2-40B4-BE49-F238E27FC236}">
                  <a16:creationId xmlns:a16="http://schemas.microsoft.com/office/drawing/2014/main" id="{9FDAF396-FB42-3A5B-E4A0-F257A5AB9184}"/>
                </a:ext>
              </a:extLst>
            </p:cNvPr>
            <p:cNvSpPr/>
            <p:nvPr/>
          </p:nvSpPr>
          <p:spPr>
            <a:xfrm>
              <a:off x="2706545" y="4585894"/>
              <a:ext cx="12039" cy="36895"/>
            </a:xfrm>
            <a:custGeom>
              <a:rect l="l" t="t" r="r" b="b"/>
              <a:pathLst>
                <a:path w="62" h="190" extrusionOk="0">
                  <a:moveTo>
                    <a:pt x="0" y="1"/>
                  </a:moveTo>
                  <a:lnTo>
                    <a:pt x="0" y="62"/>
                  </a:lnTo>
                  <a:lnTo>
                    <a:pt x="0" y="190"/>
                  </a:lnTo>
                  <a:lnTo>
                    <a:pt x="61" y="190"/>
                  </a:lnTo>
                  <a:lnTo>
                    <a:pt x="61" y="62"/>
                  </a:lnTo>
                  <a:cubicBezTo>
                    <a:pt x="6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5314;p41">
              <a:extLst>
                <a:ext uri="{FF2B5EF4-FFF2-40B4-BE49-F238E27FC236}">
                  <a16:creationId xmlns:a16="http://schemas.microsoft.com/office/drawing/2014/main" id="{D4929C4F-B3BF-2636-ACE0-3614EC44F51F}"/>
                </a:ext>
              </a:extLst>
            </p:cNvPr>
            <p:cNvSpPr/>
            <p:nvPr/>
          </p:nvSpPr>
          <p:spPr>
            <a:xfrm>
              <a:off x="2644017" y="4597934"/>
              <a:ext cx="13010" cy="37866"/>
            </a:xfrm>
            <a:custGeom>
              <a:rect l="l" t="t" r="r" b="b"/>
              <a:pathLst>
                <a:path w="67" h="195" extrusionOk="0">
                  <a:moveTo>
                    <a:pt x="0" y="0"/>
                  </a:moveTo>
                  <a:lnTo>
                    <a:pt x="0" y="66"/>
                  </a:lnTo>
                  <a:lnTo>
                    <a:pt x="0" y="194"/>
                  </a:lnTo>
                  <a:lnTo>
                    <a:pt x="67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5315;p41">
              <a:extLst>
                <a:ext uri="{FF2B5EF4-FFF2-40B4-BE49-F238E27FC236}">
                  <a16:creationId xmlns:a16="http://schemas.microsoft.com/office/drawing/2014/main" id="{1EC52DC6-55D1-562F-F1A9-F0FC70623900}"/>
                </a:ext>
              </a:extLst>
            </p:cNvPr>
            <p:cNvSpPr/>
            <p:nvPr/>
          </p:nvSpPr>
          <p:spPr>
            <a:xfrm>
              <a:off x="2582460" y="4635606"/>
              <a:ext cx="25050" cy="24856"/>
            </a:xfrm>
            <a:custGeom>
              <a:rect l="l" t="t" r="r" b="b"/>
              <a:pathLst>
                <a:path w="129" h="128" extrusionOk="0">
                  <a:moveTo>
                    <a:pt x="1" y="0"/>
                  </a:moveTo>
                  <a:lnTo>
                    <a:pt x="62" y="128"/>
                  </a:lnTo>
                  <a:lnTo>
                    <a:pt x="128" y="1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5316;p41">
              <a:extLst>
                <a:ext uri="{FF2B5EF4-FFF2-40B4-BE49-F238E27FC236}">
                  <a16:creationId xmlns:a16="http://schemas.microsoft.com/office/drawing/2014/main" id="{7076FAE5-EC71-4BF8-8076-0619291180CC}"/>
                </a:ext>
              </a:extLst>
            </p:cNvPr>
            <p:cNvSpPr/>
            <p:nvPr/>
          </p:nvSpPr>
          <p:spPr>
            <a:xfrm>
              <a:off x="2532943" y="4685123"/>
              <a:ext cx="24855" cy="25050"/>
            </a:xfrm>
            <a:custGeom>
              <a:rect l="l" t="t" r="r" b="b"/>
              <a:pathLst>
                <a:path w="128" h="129" extrusionOk="0">
                  <a:moveTo>
                    <a:pt x="0" y="1"/>
                  </a:moveTo>
                  <a:lnTo>
                    <a:pt x="0" y="62"/>
                  </a:lnTo>
                  <a:lnTo>
                    <a:pt x="128" y="128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5317;p41">
              <a:extLst>
                <a:ext uri="{FF2B5EF4-FFF2-40B4-BE49-F238E27FC236}">
                  <a16:creationId xmlns:a16="http://schemas.microsoft.com/office/drawing/2014/main" id="{A006FDDF-5876-41E4-B3EB-3DD0DDD5D71C}"/>
                </a:ext>
              </a:extLst>
            </p:cNvPr>
            <p:cNvSpPr/>
            <p:nvPr/>
          </p:nvSpPr>
          <p:spPr>
            <a:xfrm>
              <a:off x="2508087" y="4759496"/>
              <a:ext cx="36895" cy="194"/>
            </a:xfrm>
            <a:custGeom>
              <a:rect l="l" t="t" r="r" b="b"/>
              <a:pathLst>
                <a:path w="190" h="1" extrusionOk="0">
                  <a:moveTo>
                    <a:pt x="189" y="1"/>
                  </a:moveTo>
                  <a:lnTo>
                    <a:pt x="18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62" y="1"/>
                  </a:lnTo>
                  <a:lnTo>
                    <a:pt x="189" y="1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5318;p41">
              <a:extLst>
                <a:ext uri="{FF2B5EF4-FFF2-40B4-BE49-F238E27FC236}">
                  <a16:creationId xmlns:a16="http://schemas.microsoft.com/office/drawing/2014/main" id="{453C7DB1-090E-906B-CE44-7667231B7538}"/>
                </a:ext>
              </a:extLst>
            </p:cNvPr>
            <p:cNvSpPr/>
            <p:nvPr/>
          </p:nvSpPr>
          <p:spPr>
            <a:xfrm>
              <a:off x="2508087" y="4821053"/>
              <a:ext cx="36895" cy="13010"/>
            </a:xfrm>
            <a:custGeom>
              <a:rect l="l" t="t" r="r" b="b"/>
              <a:pathLst>
                <a:path w="190" h="67" extrusionOk="0">
                  <a:moveTo>
                    <a:pt x="0" y="0"/>
                  </a:moveTo>
                  <a:cubicBezTo>
                    <a:pt x="0" y="67"/>
                    <a:pt x="0" y="67"/>
                    <a:pt x="62" y="67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5319;p41">
              <a:extLst>
                <a:ext uri="{FF2B5EF4-FFF2-40B4-BE49-F238E27FC236}">
                  <a16:creationId xmlns:a16="http://schemas.microsoft.com/office/drawing/2014/main" id="{5DA4A9FC-51D7-8FC9-F6F3-056BF0DD7FFD}"/>
                </a:ext>
              </a:extLst>
            </p:cNvPr>
            <p:cNvSpPr/>
            <p:nvPr/>
          </p:nvSpPr>
          <p:spPr>
            <a:xfrm>
              <a:off x="2532943" y="4870570"/>
              <a:ext cx="36895" cy="25050"/>
            </a:xfrm>
            <a:custGeom>
              <a:rect l="l" t="t" r="r" b="b"/>
              <a:pathLst>
                <a:path w="190" h="129" extrusionOk="0">
                  <a:moveTo>
                    <a:pt x="128" y="1"/>
                  </a:moveTo>
                  <a:lnTo>
                    <a:pt x="0" y="67"/>
                  </a:lnTo>
                  <a:lnTo>
                    <a:pt x="0" y="129"/>
                  </a:lnTo>
                  <a:lnTo>
                    <a:pt x="61" y="129"/>
                  </a:lnTo>
                  <a:lnTo>
                    <a:pt x="128" y="67"/>
                  </a:lnTo>
                  <a:cubicBezTo>
                    <a:pt x="189" y="67"/>
                    <a:pt x="189" y="67"/>
                    <a:pt x="189" y="1"/>
                  </a:cubicBez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5320;p41">
              <a:extLst>
                <a:ext uri="{FF2B5EF4-FFF2-40B4-BE49-F238E27FC236}">
                  <a16:creationId xmlns:a16="http://schemas.microsoft.com/office/drawing/2014/main" id="{EA8EFC98-D55E-48ED-9666-872C84F9D0F6}"/>
                </a:ext>
              </a:extLst>
            </p:cNvPr>
            <p:cNvSpPr/>
            <p:nvPr/>
          </p:nvSpPr>
          <p:spPr>
            <a:xfrm>
              <a:off x="2582460" y="4920282"/>
              <a:ext cx="25050" cy="24856"/>
            </a:xfrm>
            <a:custGeom>
              <a:rect l="l" t="t" r="r" b="b"/>
              <a:pathLst>
                <a:path w="129" h="128" extrusionOk="0">
                  <a:moveTo>
                    <a:pt x="62" y="0"/>
                  </a:moveTo>
                  <a:lnTo>
                    <a:pt x="1" y="128"/>
                  </a:lnTo>
                  <a:lnTo>
                    <a:pt x="1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5321;p41">
              <a:extLst>
                <a:ext uri="{FF2B5EF4-FFF2-40B4-BE49-F238E27FC236}">
                  <a16:creationId xmlns:a16="http://schemas.microsoft.com/office/drawing/2014/main" id="{2200A007-B097-B7F9-DAA5-4BD5B924344E}"/>
                </a:ext>
              </a:extLst>
            </p:cNvPr>
            <p:cNvSpPr/>
            <p:nvPr/>
          </p:nvSpPr>
          <p:spPr>
            <a:xfrm>
              <a:off x="2644017" y="4944943"/>
              <a:ext cx="13010" cy="38060"/>
            </a:xfrm>
            <a:custGeom>
              <a:rect l="l" t="t" r="r" b="b"/>
              <a:pathLst>
                <a:path w="67" h="196" extrusionOk="0">
                  <a:moveTo>
                    <a:pt x="67" y="1"/>
                  </a:moveTo>
                  <a:cubicBezTo>
                    <a:pt x="67" y="1"/>
                    <a:pt x="0" y="1"/>
                    <a:pt x="0" y="67"/>
                  </a:cubicBezTo>
                  <a:lnTo>
                    <a:pt x="0" y="195"/>
                  </a:lnTo>
                  <a:lnTo>
                    <a:pt x="67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5322;p41">
              <a:extLst>
                <a:ext uri="{FF2B5EF4-FFF2-40B4-BE49-F238E27FC236}">
                  <a16:creationId xmlns:a16="http://schemas.microsoft.com/office/drawing/2014/main" id="{C0C97DA0-8D75-31A7-ED78-2C20FBB67C90}"/>
                </a:ext>
              </a:extLst>
            </p:cNvPr>
            <p:cNvSpPr/>
            <p:nvPr/>
          </p:nvSpPr>
          <p:spPr>
            <a:xfrm>
              <a:off x="2706545" y="4957954"/>
              <a:ext cx="12039" cy="36895"/>
            </a:xfrm>
            <a:custGeom>
              <a:rect l="l" t="t" r="r" b="b"/>
              <a:pathLst>
                <a:path w="62" h="190" extrusionOk="0">
                  <a:moveTo>
                    <a:pt x="0" y="0"/>
                  </a:moveTo>
                  <a:lnTo>
                    <a:pt x="0" y="189"/>
                  </a:lnTo>
                  <a:lnTo>
                    <a:pt x="61" y="18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5323;p41">
              <a:extLst>
                <a:ext uri="{FF2B5EF4-FFF2-40B4-BE49-F238E27FC236}">
                  <a16:creationId xmlns:a16="http://schemas.microsoft.com/office/drawing/2014/main" id="{8AA999C2-B33A-2B04-2BC7-9812D4F9CD3E}"/>
                </a:ext>
              </a:extLst>
            </p:cNvPr>
            <p:cNvSpPr/>
            <p:nvPr/>
          </p:nvSpPr>
          <p:spPr>
            <a:xfrm>
              <a:off x="2767908" y="4944943"/>
              <a:ext cx="13204" cy="38060"/>
            </a:xfrm>
            <a:custGeom>
              <a:rect l="l" t="t" r="r" b="b"/>
              <a:pathLst>
                <a:path w="68" h="196" extrusionOk="0">
                  <a:moveTo>
                    <a:pt x="67" y="195"/>
                  </a:moveTo>
                  <a:lnTo>
                    <a:pt x="67" y="195"/>
                  </a:lnTo>
                  <a:lnTo>
                    <a:pt x="1" y="67"/>
                  </a:lnTo>
                  <a:lnTo>
                    <a:pt x="1" y="1"/>
                  </a:lnTo>
                  <a:lnTo>
                    <a:pt x="1" y="67"/>
                  </a:lnTo>
                  <a:lnTo>
                    <a:pt x="67" y="195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5324;p41">
              <a:extLst>
                <a:ext uri="{FF2B5EF4-FFF2-40B4-BE49-F238E27FC236}">
                  <a16:creationId xmlns:a16="http://schemas.microsoft.com/office/drawing/2014/main" id="{1FEC23FF-03EA-427E-21E6-3B07D232BC51}"/>
                </a:ext>
              </a:extLst>
            </p:cNvPr>
            <p:cNvSpPr/>
            <p:nvPr/>
          </p:nvSpPr>
          <p:spPr>
            <a:xfrm>
              <a:off x="2817620" y="4920282"/>
              <a:ext cx="24855" cy="24856"/>
            </a:xfrm>
            <a:custGeom>
              <a:rect l="l" t="t" r="r" b="b"/>
              <a:pathLst>
                <a:path w="128" h="128" extrusionOk="0">
                  <a:moveTo>
                    <a:pt x="0" y="0"/>
                  </a:moveTo>
                  <a:lnTo>
                    <a:pt x="67" y="128"/>
                  </a:lnTo>
                  <a:lnTo>
                    <a:pt x="128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5325;p41">
              <a:extLst>
                <a:ext uri="{FF2B5EF4-FFF2-40B4-BE49-F238E27FC236}">
                  <a16:creationId xmlns:a16="http://schemas.microsoft.com/office/drawing/2014/main" id="{5FACBCE9-D441-6E52-741E-FE0CD976FEA7}"/>
                </a:ext>
              </a:extLst>
            </p:cNvPr>
            <p:cNvSpPr/>
            <p:nvPr/>
          </p:nvSpPr>
          <p:spPr>
            <a:xfrm>
              <a:off x="2855292" y="4870570"/>
              <a:ext cx="36895" cy="25050"/>
            </a:xfrm>
            <a:custGeom>
              <a:rect l="l" t="t" r="r" b="b"/>
              <a:pathLst>
                <a:path w="190" h="129" extrusionOk="0">
                  <a:moveTo>
                    <a:pt x="0" y="1"/>
                  </a:moveTo>
                  <a:lnTo>
                    <a:pt x="0" y="67"/>
                  </a:lnTo>
                  <a:lnTo>
                    <a:pt x="128" y="129"/>
                  </a:lnTo>
                  <a:cubicBezTo>
                    <a:pt x="189" y="129"/>
                    <a:pt x="128" y="129"/>
                    <a:pt x="128" y="6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5326;p41">
              <a:extLst>
                <a:ext uri="{FF2B5EF4-FFF2-40B4-BE49-F238E27FC236}">
                  <a16:creationId xmlns:a16="http://schemas.microsoft.com/office/drawing/2014/main" id="{D7075B5D-2786-F532-DDD6-3DFA1FF4AB5D}"/>
                </a:ext>
              </a:extLst>
            </p:cNvPr>
            <p:cNvSpPr/>
            <p:nvPr/>
          </p:nvSpPr>
          <p:spPr>
            <a:xfrm>
              <a:off x="2880148" y="4821053"/>
              <a:ext cx="24855" cy="13010"/>
            </a:xfrm>
            <a:custGeom>
              <a:rect l="l" t="t" r="r" b="b"/>
              <a:pathLst>
                <a:path w="128" h="67" extrusionOk="0">
                  <a:moveTo>
                    <a:pt x="0" y="0"/>
                  </a:moveTo>
                  <a:lnTo>
                    <a:pt x="128" y="6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5327;p41">
              <a:extLst>
                <a:ext uri="{FF2B5EF4-FFF2-40B4-BE49-F238E27FC236}">
                  <a16:creationId xmlns:a16="http://schemas.microsoft.com/office/drawing/2014/main" id="{4E606640-3A41-8B1C-6D2A-3E9508595F35}"/>
                </a:ext>
              </a:extLst>
            </p:cNvPr>
            <p:cNvSpPr/>
            <p:nvPr/>
          </p:nvSpPr>
          <p:spPr>
            <a:xfrm>
              <a:off x="2880148" y="4759496"/>
              <a:ext cx="24855" cy="194"/>
            </a:xfrm>
            <a:custGeom>
              <a:rect l="l" t="t" r="r" b="b"/>
              <a:pathLst>
                <a:path w="128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5328;p41">
              <a:extLst>
                <a:ext uri="{FF2B5EF4-FFF2-40B4-BE49-F238E27FC236}">
                  <a16:creationId xmlns:a16="http://schemas.microsoft.com/office/drawing/2014/main" id="{176DE64F-A0F4-7785-5DA9-D4426DFAE294}"/>
                </a:ext>
              </a:extLst>
            </p:cNvPr>
            <p:cNvSpPr/>
            <p:nvPr/>
          </p:nvSpPr>
          <p:spPr>
            <a:xfrm>
              <a:off x="2855292" y="4685123"/>
              <a:ext cx="36895" cy="25050"/>
            </a:xfrm>
            <a:custGeom>
              <a:rect l="l" t="t" r="r" b="b"/>
              <a:pathLst>
                <a:path w="190" h="129" extrusionOk="0">
                  <a:moveTo>
                    <a:pt x="128" y="1"/>
                  </a:moveTo>
                  <a:lnTo>
                    <a:pt x="0" y="128"/>
                  </a:lnTo>
                  <a:lnTo>
                    <a:pt x="128" y="62"/>
                  </a:lnTo>
                  <a:cubicBezTo>
                    <a:pt x="128" y="62"/>
                    <a:pt x="189" y="62"/>
                    <a:pt x="128" y="1"/>
                  </a:cubicBez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5329;p41">
              <a:extLst>
                <a:ext uri="{FF2B5EF4-FFF2-40B4-BE49-F238E27FC236}">
                  <a16:creationId xmlns:a16="http://schemas.microsoft.com/office/drawing/2014/main" id="{19D35765-F26D-A242-0E2A-4CED7A8D4374}"/>
                </a:ext>
              </a:extLst>
            </p:cNvPr>
            <p:cNvSpPr/>
            <p:nvPr/>
          </p:nvSpPr>
          <p:spPr>
            <a:xfrm>
              <a:off x="2817620" y="4635606"/>
              <a:ext cx="24855" cy="24856"/>
            </a:xfrm>
            <a:custGeom>
              <a:rect l="l" t="t" r="r" b="b"/>
              <a:pathLst>
                <a:path w="128" h="128" extrusionOk="0">
                  <a:moveTo>
                    <a:pt x="67" y="0"/>
                  </a:moveTo>
                  <a:lnTo>
                    <a:pt x="0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5330;p41">
              <a:extLst>
                <a:ext uri="{FF2B5EF4-FFF2-40B4-BE49-F238E27FC236}">
                  <a16:creationId xmlns:a16="http://schemas.microsoft.com/office/drawing/2014/main" id="{0372D8D9-7CD1-BE24-D6CB-A4BED16E0A4C}"/>
                </a:ext>
              </a:extLst>
            </p:cNvPr>
            <p:cNvSpPr/>
            <p:nvPr/>
          </p:nvSpPr>
          <p:spPr>
            <a:xfrm>
              <a:off x="2767908" y="4597934"/>
              <a:ext cx="13204" cy="37866"/>
            </a:xfrm>
            <a:custGeom>
              <a:rect l="l" t="t" r="r" b="b"/>
              <a:pathLst>
                <a:path w="68" h="195" extrusionOk="0">
                  <a:moveTo>
                    <a:pt x="67" y="0"/>
                  </a:moveTo>
                  <a:lnTo>
                    <a:pt x="1" y="194"/>
                  </a:lnTo>
                  <a:lnTo>
                    <a:pt x="1" y="194"/>
                  </a:lnTo>
                  <a:lnTo>
                    <a:pt x="67" y="6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5331;p41">
              <a:extLst>
                <a:ext uri="{FF2B5EF4-FFF2-40B4-BE49-F238E27FC236}">
                  <a16:creationId xmlns:a16="http://schemas.microsoft.com/office/drawing/2014/main" id="{4F753B80-4835-8C0C-0D54-964F94DD47C1}"/>
                </a:ext>
              </a:extLst>
            </p:cNvPr>
            <p:cNvSpPr/>
            <p:nvPr/>
          </p:nvSpPr>
          <p:spPr>
            <a:xfrm>
              <a:off x="5012698" y="4337919"/>
              <a:ext cx="992278" cy="372255"/>
            </a:xfrm>
            <a:custGeom>
              <a:rect l="l" t="t" r="r" b="b"/>
              <a:pathLst>
                <a:path w="5110" h="1917" extrusionOk="0">
                  <a:moveTo>
                    <a:pt x="956" y="1"/>
                  </a:moveTo>
                  <a:lnTo>
                    <a:pt x="1" y="1850"/>
                  </a:lnTo>
                  <a:lnTo>
                    <a:pt x="5109" y="1916"/>
                  </a:lnTo>
                  <a:lnTo>
                    <a:pt x="5109" y="1916"/>
                  </a:lnTo>
                  <a:lnTo>
                    <a:pt x="3960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5332;p41">
              <a:extLst>
                <a:ext uri="{FF2B5EF4-FFF2-40B4-BE49-F238E27FC236}">
                  <a16:creationId xmlns:a16="http://schemas.microsoft.com/office/drawing/2014/main" id="{8FF637EF-C912-9A69-A550-674594393CCC}"/>
                </a:ext>
              </a:extLst>
            </p:cNvPr>
            <p:cNvSpPr/>
            <p:nvPr/>
          </p:nvSpPr>
          <p:spPr>
            <a:xfrm>
              <a:off x="5012698" y="4548222"/>
              <a:ext cx="992278" cy="161951"/>
            </a:xfrm>
            <a:custGeom>
              <a:rect l="l" t="t" r="r" b="b"/>
              <a:pathLst>
                <a:path w="5110" h="834" extrusionOk="0">
                  <a:moveTo>
                    <a:pt x="384" y="1"/>
                  </a:moveTo>
                  <a:lnTo>
                    <a:pt x="1" y="767"/>
                  </a:lnTo>
                  <a:lnTo>
                    <a:pt x="5109" y="833"/>
                  </a:lnTo>
                  <a:lnTo>
                    <a:pt x="4660" y="1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5333;p41">
              <a:extLst>
                <a:ext uri="{FF2B5EF4-FFF2-40B4-BE49-F238E27FC236}">
                  <a16:creationId xmlns:a16="http://schemas.microsoft.com/office/drawing/2014/main" id="{43D02F6E-4C53-07FB-6E9C-0D3B1477F522}"/>
                </a:ext>
              </a:extLst>
            </p:cNvPr>
            <p:cNvSpPr/>
            <p:nvPr/>
          </p:nvSpPr>
          <p:spPr>
            <a:xfrm>
              <a:off x="2136027" y="4374620"/>
              <a:ext cx="1152867" cy="434783"/>
            </a:xfrm>
            <a:custGeom>
              <a:rect l="l" t="t" r="r" b="b"/>
              <a:pathLst>
                <a:path w="5937" h="2239" extrusionOk="0">
                  <a:moveTo>
                    <a:pt x="828" y="1"/>
                  </a:moveTo>
                  <a:lnTo>
                    <a:pt x="1" y="1855"/>
                  </a:lnTo>
                  <a:lnTo>
                    <a:pt x="701" y="1855"/>
                  </a:lnTo>
                  <a:lnTo>
                    <a:pt x="1278" y="639"/>
                  </a:lnTo>
                  <a:lnTo>
                    <a:pt x="4726" y="639"/>
                  </a:lnTo>
                  <a:lnTo>
                    <a:pt x="5298" y="2238"/>
                  </a:lnTo>
                  <a:lnTo>
                    <a:pt x="5937" y="2238"/>
                  </a:lnTo>
                  <a:lnTo>
                    <a:pt x="5109" y="1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5334;p41">
              <a:extLst>
                <a:ext uri="{FF2B5EF4-FFF2-40B4-BE49-F238E27FC236}">
                  <a16:creationId xmlns:a16="http://schemas.microsoft.com/office/drawing/2014/main" id="{4B2879E2-9BA5-E4DF-4DEC-762F1C778C34}"/>
                </a:ext>
              </a:extLst>
            </p:cNvPr>
            <p:cNvSpPr/>
            <p:nvPr/>
          </p:nvSpPr>
          <p:spPr>
            <a:xfrm>
              <a:off x="1745326" y="3642345"/>
              <a:ext cx="4637490" cy="74567"/>
            </a:xfrm>
            <a:custGeom>
              <a:rect l="l" t="t" r="r" b="b"/>
              <a:pathLst>
                <a:path w="23882" h="384" extrusionOk="0">
                  <a:moveTo>
                    <a:pt x="128" y="0"/>
                  </a:moveTo>
                  <a:cubicBezTo>
                    <a:pt x="62" y="0"/>
                    <a:pt x="0" y="67"/>
                    <a:pt x="0" y="128"/>
                  </a:cubicBezTo>
                  <a:lnTo>
                    <a:pt x="0" y="194"/>
                  </a:lnTo>
                  <a:cubicBezTo>
                    <a:pt x="0" y="322"/>
                    <a:pt x="62" y="383"/>
                    <a:pt x="128" y="383"/>
                  </a:cubicBezTo>
                  <a:lnTo>
                    <a:pt x="23754" y="383"/>
                  </a:lnTo>
                  <a:cubicBezTo>
                    <a:pt x="23816" y="383"/>
                    <a:pt x="23882" y="322"/>
                    <a:pt x="23882" y="194"/>
                  </a:cubicBezTo>
                  <a:lnTo>
                    <a:pt x="23882" y="128"/>
                  </a:lnTo>
                  <a:cubicBezTo>
                    <a:pt x="23882" y="67"/>
                    <a:pt x="23816" y="0"/>
                    <a:pt x="23754" y="0"/>
                  </a:cubicBez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5335;p41">
              <a:extLst>
                <a:ext uri="{FF2B5EF4-FFF2-40B4-BE49-F238E27FC236}">
                  <a16:creationId xmlns:a16="http://schemas.microsoft.com/office/drawing/2014/main" id="{ECEB1113-F8EA-B9E8-C652-86B39366ABA0}"/>
                </a:ext>
              </a:extLst>
            </p:cNvPr>
            <p:cNvSpPr/>
            <p:nvPr/>
          </p:nvSpPr>
          <p:spPr>
            <a:xfrm>
              <a:off x="1800862" y="3184263"/>
              <a:ext cx="4501562" cy="471484"/>
            </a:xfrm>
            <a:custGeom>
              <a:rect l="l" t="t" r="r" b="b"/>
              <a:pathLst>
                <a:path w="23182" h="2428" extrusionOk="0">
                  <a:moveTo>
                    <a:pt x="577" y="1"/>
                  </a:moveTo>
                  <a:cubicBezTo>
                    <a:pt x="577" y="1"/>
                    <a:pt x="67" y="1217"/>
                    <a:pt x="0" y="2427"/>
                  </a:cubicBezTo>
                  <a:lnTo>
                    <a:pt x="23182" y="2427"/>
                  </a:lnTo>
                  <a:cubicBezTo>
                    <a:pt x="23182" y="2427"/>
                    <a:pt x="22543" y="639"/>
                    <a:pt x="21394" y="1"/>
                  </a:cubicBezTo>
                  <a:close/>
                </a:path>
              </a:pathLst>
            </a:custGeom>
            <a:solidFill>
              <a:srgbClr val="E4D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5336;p41">
              <a:extLst>
                <a:ext uri="{FF2B5EF4-FFF2-40B4-BE49-F238E27FC236}">
                  <a16:creationId xmlns:a16="http://schemas.microsoft.com/office/drawing/2014/main" id="{A4166428-B2E7-46D9-3943-6AD5C8DABEC7}"/>
                </a:ext>
              </a:extLst>
            </p:cNvPr>
            <p:cNvSpPr/>
            <p:nvPr/>
          </p:nvSpPr>
          <p:spPr>
            <a:xfrm>
              <a:off x="1800862" y="3184263"/>
              <a:ext cx="4501562" cy="471484"/>
            </a:xfrm>
            <a:custGeom>
              <a:rect l="l" t="t" r="r" b="b"/>
              <a:pathLst>
                <a:path w="23182" h="2428" extrusionOk="0">
                  <a:moveTo>
                    <a:pt x="577" y="1"/>
                  </a:moveTo>
                  <a:cubicBezTo>
                    <a:pt x="577" y="1"/>
                    <a:pt x="67" y="1217"/>
                    <a:pt x="0" y="2427"/>
                  </a:cubicBezTo>
                  <a:lnTo>
                    <a:pt x="23182" y="2427"/>
                  </a:lnTo>
                  <a:cubicBezTo>
                    <a:pt x="23182" y="2427"/>
                    <a:pt x="22543" y="639"/>
                    <a:pt x="21394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5337;p41">
              <a:extLst>
                <a:ext uri="{FF2B5EF4-FFF2-40B4-BE49-F238E27FC236}">
                  <a16:creationId xmlns:a16="http://schemas.microsoft.com/office/drawing/2014/main" id="{BBDD8E72-7102-B90E-11D7-48DFA3F99FB6}"/>
                </a:ext>
              </a:extLst>
            </p:cNvPr>
            <p:cNvSpPr/>
            <p:nvPr/>
          </p:nvSpPr>
          <p:spPr>
            <a:xfrm>
              <a:off x="1912907" y="3035322"/>
              <a:ext cx="4042318" cy="149135"/>
            </a:xfrm>
            <a:custGeom>
              <a:rect l="l" t="t" r="r" b="b"/>
              <a:pathLst>
                <a:path w="20817" h="768" extrusionOk="0">
                  <a:moveTo>
                    <a:pt x="18736" y="0"/>
                  </a:moveTo>
                  <a:cubicBezTo>
                    <a:pt x="18679" y="0"/>
                    <a:pt x="18646" y="2"/>
                    <a:pt x="18646" y="2"/>
                  </a:cubicBezTo>
                  <a:lnTo>
                    <a:pt x="3065" y="2"/>
                  </a:lnTo>
                  <a:cubicBezTo>
                    <a:pt x="511" y="129"/>
                    <a:pt x="0" y="768"/>
                    <a:pt x="0" y="768"/>
                  </a:cubicBezTo>
                  <a:lnTo>
                    <a:pt x="20817" y="768"/>
                  </a:lnTo>
                  <a:cubicBezTo>
                    <a:pt x="20648" y="47"/>
                    <a:pt x="19126" y="0"/>
                    <a:pt x="18736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5338;p41">
              <a:extLst>
                <a:ext uri="{FF2B5EF4-FFF2-40B4-BE49-F238E27FC236}">
                  <a16:creationId xmlns:a16="http://schemas.microsoft.com/office/drawing/2014/main" id="{FDE315FA-B1F3-BD7D-40FE-F9FAE38C3595}"/>
                </a:ext>
              </a:extLst>
            </p:cNvPr>
            <p:cNvSpPr/>
            <p:nvPr/>
          </p:nvSpPr>
          <p:spPr>
            <a:xfrm>
              <a:off x="2185738" y="3233974"/>
              <a:ext cx="3992801" cy="360215"/>
            </a:xfrm>
            <a:custGeom>
              <a:rect l="l" t="t" r="r" b="b"/>
              <a:pathLst>
                <a:path w="20562" h="1855" extrusionOk="0">
                  <a:moveTo>
                    <a:pt x="1277" y="0"/>
                  </a:moveTo>
                  <a:cubicBezTo>
                    <a:pt x="572" y="0"/>
                    <a:pt x="0" y="577"/>
                    <a:pt x="0" y="1344"/>
                  </a:cubicBezTo>
                  <a:lnTo>
                    <a:pt x="0" y="1727"/>
                  </a:lnTo>
                  <a:cubicBezTo>
                    <a:pt x="0" y="1788"/>
                    <a:pt x="62" y="1854"/>
                    <a:pt x="128" y="1854"/>
                  </a:cubicBezTo>
                  <a:lnTo>
                    <a:pt x="6447" y="1854"/>
                  </a:lnTo>
                  <a:cubicBezTo>
                    <a:pt x="6575" y="1854"/>
                    <a:pt x="6641" y="1788"/>
                    <a:pt x="6641" y="1727"/>
                  </a:cubicBezTo>
                  <a:lnTo>
                    <a:pt x="6641" y="194"/>
                  </a:lnTo>
                  <a:cubicBezTo>
                    <a:pt x="6641" y="67"/>
                    <a:pt x="6575" y="0"/>
                    <a:pt x="6447" y="0"/>
                  </a:cubicBezTo>
                  <a:close/>
                  <a:moveTo>
                    <a:pt x="7663" y="0"/>
                  </a:moveTo>
                  <a:cubicBezTo>
                    <a:pt x="7535" y="0"/>
                    <a:pt x="7469" y="67"/>
                    <a:pt x="7469" y="194"/>
                  </a:cubicBezTo>
                  <a:lnTo>
                    <a:pt x="7469" y="1727"/>
                  </a:lnTo>
                  <a:cubicBezTo>
                    <a:pt x="7469" y="1788"/>
                    <a:pt x="7535" y="1854"/>
                    <a:pt x="7663" y="1854"/>
                  </a:cubicBezTo>
                  <a:lnTo>
                    <a:pt x="13920" y="1854"/>
                  </a:lnTo>
                  <a:cubicBezTo>
                    <a:pt x="14048" y="1854"/>
                    <a:pt x="14109" y="1788"/>
                    <a:pt x="14109" y="1727"/>
                  </a:cubicBezTo>
                  <a:lnTo>
                    <a:pt x="14109" y="194"/>
                  </a:lnTo>
                  <a:cubicBezTo>
                    <a:pt x="14109" y="67"/>
                    <a:pt x="14048" y="0"/>
                    <a:pt x="13920" y="0"/>
                  </a:cubicBezTo>
                  <a:close/>
                  <a:moveTo>
                    <a:pt x="15131" y="0"/>
                  </a:moveTo>
                  <a:cubicBezTo>
                    <a:pt x="15003" y="0"/>
                    <a:pt x="14876" y="67"/>
                    <a:pt x="14876" y="194"/>
                  </a:cubicBezTo>
                  <a:lnTo>
                    <a:pt x="14876" y="1660"/>
                  </a:lnTo>
                  <a:cubicBezTo>
                    <a:pt x="14876" y="1788"/>
                    <a:pt x="15003" y="1854"/>
                    <a:pt x="15131" y="1854"/>
                  </a:cubicBezTo>
                  <a:lnTo>
                    <a:pt x="20306" y="1854"/>
                  </a:lnTo>
                  <a:cubicBezTo>
                    <a:pt x="20434" y="1854"/>
                    <a:pt x="20561" y="1727"/>
                    <a:pt x="20495" y="1599"/>
                  </a:cubicBezTo>
                  <a:cubicBezTo>
                    <a:pt x="20239" y="833"/>
                    <a:pt x="19667" y="256"/>
                    <a:pt x="19473" y="67"/>
                  </a:cubicBezTo>
                  <a:cubicBezTo>
                    <a:pt x="19473" y="0"/>
                    <a:pt x="19412" y="0"/>
                    <a:pt x="19345" y="0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1" name="Google Shape;5339;p41">
              <a:extLst>
                <a:ext uri="{FF2B5EF4-FFF2-40B4-BE49-F238E27FC236}">
                  <a16:creationId xmlns:a16="http://schemas.microsoft.com/office/drawing/2014/main" id="{CF5D33F2-DCBA-BA55-57A6-E6CF5148DF10}"/>
                </a:ext>
              </a:extLst>
            </p:cNvPr>
            <p:cNvSpPr/>
            <p:nvPr/>
          </p:nvSpPr>
          <p:spPr>
            <a:xfrm>
              <a:off x="1974464" y="3258636"/>
              <a:ext cx="198456" cy="322737"/>
            </a:xfrm>
            <a:custGeom>
              <a:rect l="l" t="t" r="r" b="b"/>
              <a:pathLst>
                <a:path w="1022" h="1662" extrusionOk="0">
                  <a:moveTo>
                    <a:pt x="450" y="1"/>
                  </a:moveTo>
                  <a:cubicBezTo>
                    <a:pt x="450" y="1"/>
                    <a:pt x="0" y="323"/>
                    <a:pt x="0" y="1344"/>
                  </a:cubicBezTo>
                  <a:cubicBezTo>
                    <a:pt x="0" y="1661"/>
                    <a:pt x="511" y="1661"/>
                    <a:pt x="511" y="1661"/>
                  </a:cubicBezTo>
                  <a:cubicBezTo>
                    <a:pt x="577" y="639"/>
                    <a:pt x="1022" y="1"/>
                    <a:pt x="1022" y="1"/>
                  </a:cubicBezTo>
                  <a:close/>
                </a:path>
              </a:pathLst>
            </a:custGeom>
            <a:solidFill>
              <a:srgbClr val="F9F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2" name="Google Shape;5340;p41">
              <a:extLst>
                <a:ext uri="{FF2B5EF4-FFF2-40B4-BE49-F238E27FC236}">
                  <a16:creationId xmlns:a16="http://schemas.microsoft.com/office/drawing/2014/main" id="{C249EB1B-7250-BAC6-F517-DF868B0910DD}"/>
                </a:ext>
              </a:extLst>
            </p:cNvPr>
            <p:cNvSpPr/>
            <p:nvPr/>
          </p:nvSpPr>
          <p:spPr>
            <a:xfrm>
              <a:off x="1974464" y="3445248"/>
              <a:ext cx="124083" cy="12040"/>
            </a:xfrm>
            <a:custGeom>
              <a:rect l="l" t="t" r="r" b="b"/>
              <a:pathLst>
                <a:path w="639" h="62" extrusionOk="0">
                  <a:moveTo>
                    <a:pt x="67" y="0"/>
                  </a:moveTo>
                  <a:cubicBezTo>
                    <a:pt x="67" y="62"/>
                    <a:pt x="67" y="62"/>
                    <a:pt x="0" y="62"/>
                  </a:cubicBezTo>
                  <a:lnTo>
                    <a:pt x="639" y="6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929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5341;p41">
              <a:extLst>
                <a:ext uri="{FF2B5EF4-FFF2-40B4-BE49-F238E27FC236}">
                  <a16:creationId xmlns:a16="http://schemas.microsoft.com/office/drawing/2014/main" id="{345C6EF9-87D6-9B06-7078-79981C64901D}"/>
                </a:ext>
              </a:extLst>
            </p:cNvPr>
            <p:cNvSpPr/>
            <p:nvPr/>
          </p:nvSpPr>
          <p:spPr>
            <a:xfrm>
              <a:off x="2023982" y="3296308"/>
              <a:ext cx="124277" cy="12234"/>
            </a:xfrm>
            <a:custGeom>
              <a:rect l="l" t="t" r="r" b="b"/>
              <a:pathLst>
                <a:path w="640" h="62" extrusionOk="0">
                  <a:moveTo>
                    <a:pt x="67" y="1"/>
                  </a:moveTo>
                  <a:cubicBezTo>
                    <a:pt x="67" y="1"/>
                    <a:pt x="67" y="62"/>
                    <a:pt x="1" y="62"/>
                  </a:cubicBezTo>
                  <a:lnTo>
                    <a:pt x="639" y="6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929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5342;p41">
              <a:extLst>
                <a:ext uri="{FF2B5EF4-FFF2-40B4-BE49-F238E27FC236}">
                  <a16:creationId xmlns:a16="http://schemas.microsoft.com/office/drawing/2014/main" id="{CBE6AE0D-042F-3C41-9916-60CDF6A9B4C8}"/>
                </a:ext>
              </a:extLst>
            </p:cNvPr>
            <p:cNvSpPr/>
            <p:nvPr/>
          </p:nvSpPr>
          <p:spPr>
            <a:xfrm>
              <a:off x="1974464" y="3494766"/>
              <a:ext cx="112238" cy="12040"/>
            </a:xfrm>
            <a:custGeom>
              <a:rect l="l" t="t" r="r" b="b"/>
              <a:pathLst>
                <a:path w="578" h="62" extrusionOk="0">
                  <a:moveTo>
                    <a:pt x="0" y="1"/>
                  </a:moveTo>
                  <a:lnTo>
                    <a:pt x="0" y="62"/>
                  </a:lnTo>
                  <a:lnTo>
                    <a:pt x="577" y="62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929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5343;p41">
              <a:extLst>
                <a:ext uri="{FF2B5EF4-FFF2-40B4-BE49-F238E27FC236}">
                  <a16:creationId xmlns:a16="http://schemas.microsoft.com/office/drawing/2014/main" id="{F30FDCA4-8D8A-E19A-4661-E6007ACB456F}"/>
                </a:ext>
              </a:extLst>
            </p:cNvPr>
            <p:cNvSpPr/>
            <p:nvPr/>
          </p:nvSpPr>
          <p:spPr>
            <a:xfrm>
              <a:off x="1987280" y="3395537"/>
              <a:ext cx="124277" cy="12234"/>
            </a:xfrm>
            <a:custGeom>
              <a:rect l="l" t="t" r="r" b="b"/>
              <a:pathLst>
                <a:path w="640" h="62" extrusionOk="0">
                  <a:moveTo>
                    <a:pt x="1" y="1"/>
                  </a:moveTo>
                  <a:lnTo>
                    <a:pt x="1" y="62"/>
                  </a:lnTo>
                  <a:lnTo>
                    <a:pt x="639" y="6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929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5344;p41">
              <a:extLst>
                <a:ext uri="{FF2B5EF4-FFF2-40B4-BE49-F238E27FC236}">
                  <a16:creationId xmlns:a16="http://schemas.microsoft.com/office/drawing/2014/main" id="{9F59B803-16DC-BA7F-D8DE-95112BFF3AD8}"/>
                </a:ext>
              </a:extLst>
            </p:cNvPr>
            <p:cNvSpPr/>
            <p:nvPr/>
          </p:nvSpPr>
          <p:spPr>
            <a:xfrm>
              <a:off x="1999126" y="3346019"/>
              <a:ext cx="124277" cy="12040"/>
            </a:xfrm>
            <a:custGeom>
              <a:rect l="l" t="t" r="r" b="b"/>
              <a:pathLst>
                <a:path w="640" h="62" extrusionOk="0">
                  <a:moveTo>
                    <a:pt x="67" y="0"/>
                  </a:moveTo>
                  <a:lnTo>
                    <a:pt x="1" y="62"/>
                  </a:lnTo>
                  <a:lnTo>
                    <a:pt x="639" y="6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929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45;p41">
              <a:extLst>
                <a:ext uri="{FF2B5EF4-FFF2-40B4-BE49-F238E27FC236}">
                  <a16:creationId xmlns:a16="http://schemas.microsoft.com/office/drawing/2014/main" id="{62C8C5C8-A033-A1B4-31E2-C7CA2F58ED53}"/>
                </a:ext>
              </a:extLst>
            </p:cNvPr>
            <p:cNvSpPr/>
            <p:nvPr/>
          </p:nvSpPr>
          <p:spPr>
            <a:xfrm>
              <a:off x="4988037" y="3779442"/>
              <a:ext cx="12039" cy="831505"/>
            </a:xfrm>
            <a:custGeom>
              <a:rect l="l" t="t" r="r" b="b"/>
              <a:pathLst>
                <a:path w="62" h="4282" extrusionOk="0">
                  <a:moveTo>
                    <a:pt x="62" y="1"/>
                  </a:moveTo>
                  <a:cubicBezTo>
                    <a:pt x="0" y="1"/>
                    <a:pt x="0" y="67"/>
                    <a:pt x="0" y="67"/>
                  </a:cubicBezTo>
                  <a:lnTo>
                    <a:pt x="0" y="4281"/>
                  </a:lnTo>
                  <a:lnTo>
                    <a:pt x="62" y="4281"/>
                  </a:lnTo>
                  <a:lnTo>
                    <a:pt x="62" y="67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46;p41">
              <a:extLst>
                <a:ext uri="{FF2B5EF4-FFF2-40B4-BE49-F238E27FC236}">
                  <a16:creationId xmlns:a16="http://schemas.microsoft.com/office/drawing/2014/main" id="{35AAF2C6-14B2-0925-C6B4-865952C4FA6D}"/>
                </a:ext>
              </a:extLst>
            </p:cNvPr>
            <p:cNvSpPr/>
            <p:nvPr/>
          </p:nvSpPr>
          <p:spPr>
            <a:xfrm>
              <a:off x="3536690" y="3779442"/>
              <a:ext cx="13204" cy="793833"/>
            </a:xfrm>
            <a:custGeom>
              <a:rect l="l" t="t" r="r" b="b"/>
              <a:pathLst>
                <a:path w="68" h="4088" extrusionOk="0">
                  <a:moveTo>
                    <a:pt x="67" y="1"/>
                  </a:moveTo>
                  <a:lnTo>
                    <a:pt x="1" y="67"/>
                  </a:lnTo>
                  <a:lnTo>
                    <a:pt x="1" y="4026"/>
                  </a:lnTo>
                  <a:cubicBezTo>
                    <a:pt x="1" y="4087"/>
                    <a:pt x="67" y="4087"/>
                    <a:pt x="67" y="4087"/>
                  </a:cubicBezTo>
                  <a:lnTo>
                    <a:pt x="67" y="4026"/>
                  </a:lnTo>
                  <a:lnTo>
                    <a:pt x="67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347;p41">
              <a:extLst>
                <a:ext uri="{FF2B5EF4-FFF2-40B4-BE49-F238E27FC236}">
                  <a16:creationId xmlns:a16="http://schemas.microsoft.com/office/drawing/2014/main" id="{3FDD3F2A-DECC-BAB9-44B3-026E9DBB58FB}"/>
                </a:ext>
              </a:extLst>
            </p:cNvPr>
            <p:cNvSpPr/>
            <p:nvPr/>
          </p:nvSpPr>
          <p:spPr>
            <a:xfrm>
              <a:off x="3549701" y="3233974"/>
              <a:ext cx="194" cy="347399"/>
            </a:xfrm>
            <a:custGeom>
              <a:rect l="l" t="t" r="r" b="b"/>
              <a:pathLst>
                <a:path w="1" h="1789" extrusionOk="0">
                  <a:moveTo>
                    <a:pt x="0" y="0"/>
                  </a:moveTo>
                  <a:lnTo>
                    <a:pt x="0" y="0"/>
                  </a:lnTo>
                  <a:lnTo>
                    <a:pt x="0" y="1788"/>
                  </a:lnTo>
                  <a:lnTo>
                    <a:pt x="0" y="1788"/>
                  </a:lnTo>
                  <a:lnTo>
                    <a:pt x="0" y="1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348;p41">
              <a:extLst>
                <a:ext uri="{FF2B5EF4-FFF2-40B4-BE49-F238E27FC236}">
                  <a16:creationId xmlns:a16="http://schemas.microsoft.com/office/drawing/2014/main" id="{F1DBB6FB-5E5F-5377-6486-FF9D5DEDD7CF}"/>
                </a:ext>
              </a:extLst>
            </p:cNvPr>
            <p:cNvSpPr/>
            <p:nvPr/>
          </p:nvSpPr>
          <p:spPr>
            <a:xfrm>
              <a:off x="4988037" y="3246791"/>
              <a:ext cx="12039" cy="334583"/>
            </a:xfrm>
            <a:custGeom>
              <a:rect l="l" t="t" r="r" b="b"/>
              <a:pathLst>
                <a:path w="62" h="1723" extrusionOk="0">
                  <a:moveTo>
                    <a:pt x="0" y="1"/>
                  </a:moveTo>
                  <a:lnTo>
                    <a:pt x="0" y="1722"/>
                  </a:lnTo>
                  <a:lnTo>
                    <a:pt x="62" y="172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FD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349;p41">
              <a:extLst>
                <a:ext uri="{FF2B5EF4-FFF2-40B4-BE49-F238E27FC236}">
                  <a16:creationId xmlns:a16="http://schemas.microsoft.com/office/drawing/2014/main" id="{AF7788B6-006C-75AC-EF63-64E817D47095}"/>
                </a:ext>
              </a:extLst>
            </p:cNvPr>
            <p:cNvSpPr/>
            <p:nvPr/>
          </p:nvSpPr>
          <p:spPr>
            <a:xfrm>
              <a:off x="3475328" y="4622595"/>
              <a:ext cx="1425501" cy="137095"/>
            </a:xfrm>
            <a:custGeom>
              <a:rect l="l" t="t" r="r" b="b"/>
              <a:pathLst>
                <a:path w="7340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341" y="706"/>
                  </a:lnTo>
                  <a:lnTo>
                    <a:pt x="7341" y="1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350;p41">
              <a:extLst>
                <a:ext uri="{FF2B5EF4-FFF2-40B4-BE49-F238E27FC236}">
                  <a16:creationId xmlns:a16="http://schemas.microsoft.com/office/drawing/2014/main" id="{B594BFEB-184C-A973-1174-02C833B851E0}"/>
                </a:ext>
              </a:extLst>
            </p:cNvPr>
            <p:cNvSpPr/>
            <p:nvPr/>
          </p:nvSpPr>
          <p:spPr>
            <a:xfrm>
              <a:off x="4541603" y="3878670"/>
              <a:ext cx="136123" cy="137095"/>
            </a:xfrm>
            <a:custGeom>
              <a:rect l="l" t="t" r="r" b="b"/>
              <a:pathLst>
                <a:path w="701" h="706" extrusionOk="0">
                  <a:moveTo>
                    <a:pt x="384" y="1"/>
                  </a:moveTo>
                  <a:cubicBezTo>
                    <a:pt x="190" y="1"/>
                    <a:pt x="0" y="128"/>
                    <a:pt x="0" y="322"/>
                  </a:cubicBezTo>
                  <a:cubicBezTo>
                    <a:pt x="0" y="511"/>
                    <a:pt x="190" y="705"/>
                    <a:pt x="384" y="705"/>
                  </a:cubicBezTo>
                  <a:cubicBezTo>
                    <a:pt x="573" y="705"/>
                    <a:pt x="700" y="511"/>
                    <a:pt x="700" y="322"/>
                  </a:cubicBezTo>
                  <a:cubicBezTo>
                    <a:pt x="700" y="128"/>
                    <a:pt x="573" y="1"/>
                    <a:pt x="384" y="1"/>
                  </a:cubicBez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351;p41">
              <a:extLst>
                <a:ext uri="{FF2B5EF4-FFF2-40B4-BE49-F238E27FC236}">
                  <a16:creationId xmlns:a16="http://schemas.microsoft.com/office/drawing/2014/main" id="{335E0DF8-FBEB-B4DB-D55B-D613C9A6290C}"/>
                </a:ext>
              </a:extLst>
            </p:cNvPr>
            <p:cNvSpPr/>
            <p:nvPr/>
          </p:nvSpPr>
          <p:spPr>
            <a:xfrm>
              <a:off x="4603160" y="3916342"/>
              <a:ext cx="260983" cy="61751"/>
            </a:xfrm>
            <a:custGeom>
              <a:rect l="l" t="t" r="r" b="b"/>
              <a:pathLst>
                <a:path w="1344" h="318" extrusionOk="0">
                  <a:moveTo>
                    <a:pt x="833" y="1"/>
                  </a:moveTo>
                  <a:cubicBezTo>
                    <a:pt x="383" y="1"/>
                    <a:pt x="0" y="62"/>
                    <a:pt x="0" y="128"/>
                  </a:cubicBezTo>
                  <a:cubicBezTo>
                    <a:pt x="0" y="190"/>
                    <a:pt x="383" y="317"/>
                    <a:pt x="833" y="317"/>
                  </a:cubicBezTo>
                  <a:cubicBezTo>
                    <a:pt x="1277" y="317"/>
                    <a:pt x="1344" y="190"/>
                    <a:pt x="1344" y="128"/>
                  </a:cubicBezTo>
                  <a:cubicBezTo>
                    <a:pt x="1344" y="62"/>
                    <a:pt x="1277" y="1"/>
                    <a:pt x="833" y="1"/>
                  </a:cubicBez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352;p41">
              <a:extLst>
                <a:ext uri="{FF2B5EF4-FFF2-40B4-BE49-F238E27FC236}">
                  <a16:creationId xmlns:a16="http://schemas.microsoft.com/office/drawing/2014/main" id="{9F14F91D-4724-3F95-F3DC-5C58300ECAD0}"/>
                </a:ext>
              </a:extLst>
            </p:cNvPr>
            <p:cNvSpPr/>
            <p:nvPr/>
          </p:nvSpPr>
          <p:spPr>
            <a:xfrm>
              <a:off x="5099111" y="3878670"/>
              <a:ext cx="137094" cy="137095"/>
            </a:xfrm>
            <a:custGeom>
              <a:rect l="l" t="t" r="r" b="b"/>
              <a:pathLst>
                <a:path w="706" h="706" extrusionOk="0">
                  <a:moveTo>
                    <a:pt x="322" y="1"/>
                  </a:moveTo>
                  <a:cubicBezTo>
                    <a:pt x="128" y="1"/>
                    <a:pt x="0" y="128"/>
                    <a:pt x="0" y="322"/>
                  </a:cubicBezTo>
                  <a:cubicBezTo>
                    <a:pt x="0" y="511"/>
                    <a:pt x="128" y="705"/>
                    <a:pt x="322" y="705"/>
                  </a:cubicBezTo>
                  <a:cubicBezTo>
                    <a:pt x="511" y="705"/>
                    <a:pt x="705" y="511"/>
                    <a:pt x="705" y="322"/>
                  </a:cubicBezTo>
                  <a:cubicBezTo>
                    <a:pt x="705" y="128"/>
                    <a:pt x="511" y="1"/>
                    <a:pt x="322" y="1"/>
                  </a:cubicBez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353;p41">
              <a:extLst>
                <a:ext uri="{FF2B5EF4-FFF2-40B4-BE49-F238E27FC236}">
                  <a16:creationId xmlns:a16="http://schemas.microsoft.com/office/drawing/2014/main" id="{E8B6E912-85F1-0528-5679-FF9B5F3EC844}"/>
                </a:ext>
              </a:extLst>
            </p:cNvPr>
            <p:cNvSpPr/>
            <p:nvPr/>
          </p:nvSpPr>
          <p:spPr>
            <a:xfrm>
              <a:off x="5148628" y="3916342"/>
              <a:ext cx="273022" cy="61751"/>
            </a:xfrm>
            <a:custGeom>
              <a:rect l="l" t="t" r="r" b="b"/>
              <a:pathLst>
                <a:path w="1406" h="318" extrusionOk="0">
                  <a:moveTo>
                    <a:pt x="833" y="1"/>
                  </a:moveTo>
                  <a:cubicBezTo>
                    <a:pt x="384" y="1"/>
                    <a:pt x="1" y="62"/>
                    <a:pt x="1" y="128"/>
                  </a:cubicBezTo>
                  <a:cubicBezTo>
                    <a:pt x="1" y="190"/>
                    <a:pt x="384" y="317"/>
                    <a:pt x="833" y="317"/>
                  </a:cubicBezTo>
                  <a:cubicBezTo>
                    <a:pt x="1278" y="317"/>
                    <a:pt x="1406" y="190"/>
                    <a:pt x="1406" y="128"/>
                  </a:cubicBezTo>
                  <a:cubicBezTo>
                    <a:pt x="1406" y="62"/>
                    <a:pt x="1278" y="1"/>
                    <a:pt x="833" y="1"/>
                  </a:cubicBez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354;p41">
              <a:extLst>
                <a:ext uri="{FF2B5EF4-FFF2-40B4-BE49-F238E27FC236}">
                  <a16:creationId xmlns:a16="http://schemas.microsoft.com/office/drawing/2014/main" id="{991F670A-079E-2525-F6D9-5D6190AA73D8}"/>
                </a:ext>
              </a:extLst>
            </p:cNvPr>
            <p:cNvSpPr/>
            <p:nvPr/>
          </p:nvSpPr>
          <p:spPr>
            <a:xfrm>
              <a:off x="6363844" y="4486665"/>
              <a:ext cx="260983" cy="235354"/>
            </a:xfrm>
            <a:custGeom>
              <a:rect l="l" t="t" r="r" b="b"/>
              <a:pathLst>
                <a:path w="1344" h="1212" extrusionOk="0">
                  <a:moveTo>
                    <a:pt x="1" y="1"/>
                  </a:moveTo>
                  <a:lnTo>
                    <a:pt x="1" y="1212"/>
                  </a:lnTo>
                  <a:lnTo>
                    <a:pt x="1089" y="1212"/>
                  </a:lnTo>
                  <a:cubicBezTo>
                    <a:pt x="1216" y="1212"/>
                    <a:pt x="1344" y="1084"/>
                    <a:pt x="1344" y="956"/>
                  </a:cubicBezTo>
                  <a:lnTo>
                    <a:pt x="1344" y="1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7" name="Google Shape;5355;p41">
              <a:extLst>
                <a:ext uri="{FF2B5EF4-FFF2-40B4-BE49-F238E27FC236}">
                  <a16:creationId xmlns:a16="http://schemas.microsoft.com/office/drawing/2014/main" id="{B6E1ACDC-5F1F-310A-6F1F-4B3075E27A2E}"/>
                </a:ext>
              </a:extLst>
            </p:cNvPr>
            <p:cNvSpPr/>
            <p:nvPr/>
          </p:nvSpPr>
          <p:spPr>
            <a:xfrm>
              <a:off x="6351999" y="4635606"/>
              <a:ext cx="272828" cy="86413"/>
            </a:xfrm>
            <a:custGeom>
              <a:rect l="l" t="t" r="r" b="b"/>
              <a:pathLst>
                <a:path w="1405" h="445" extrusionOk="0">
                  <a:moveTo>
                    <a:pt x="0" y="0"/>
                  </a:moveTo>
                  <a:lnTo>
                    <a:pt x="62" y="445"/>
                  </a:lnTo>
                  <a:lnTo>
                    <a:pt x="1083" y="445"/>
                  </a:lnTo>
                  <a:cubicBezTo>
                    <a:pt x="1211" y="445"/>
                    <a:pt x="1405" y="317"/>
                    <a:pt x="1405" y="128"/>
                  </a:cubicBezTo>
                  <a:lnTo>
                    <a:pt x="1277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8" name="Google Shape;5356;p41">
              <a:extLst>
                <a:ext uri="{FF2B5EF4-FFF2-40B4-BE49-F238E27FC236}">
                  <a16:creationId xmlns:a16="http://schemas.microsoft.com/office/drawing/2014/main" id="{53CF5BD1-F9B0-4DA1-A3F9-F181F72DE48F}"/>
                </a:ext>
              </a:extLst>
            </p:cNvPr>
            <p:cNvSpPr/>
            <p:nvPr/>
          </p:nvSpPr>
          <p:spPr>
            <a:xfrm>
              <a:off x="6487929" y="3829153"/>
              <a:ext cx="37866" cy="148941"/>
            </a:xfrm>
            <a:custGeom>
              <a:rect l="l" t="t" r="r" b="b"/>
              <a:pathLst>
                <a:path w="195" h="767" extrusionOk="0">
                  <a:moveTo>
                    <a:pt x="0" y="0"/>
                  </a:moveTo>
                  <a:lnTo>
                    <a:pt x="0" y="766"/>
                  </a:lnTo>
                  <a:lnTo>
                    <a:pt x="66" y="766"/>
                  </a:lnTo>
                  <a:cubicBezTo>
                    <a:pt x="128" y="766"/>
                    <a:pt x="194" y="766"/>
                    <a:pt x="194" y="705"/>
                  </a:cubicBezTo>
                  <a:lnTo>
                    <a:pt x="194" y="67"/>
                  </a:lnTo>
                  <a:cubicBezTo>
                    <a:pt x="194" y="67"/>
                    <a:pt x="128" y="0"/>
                    <a:pt x="66" y="0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9" name="Google Shape;5357;p41">
              <a:extLst>
                <a:ext uri="{FF2B5EF4-FFF2-40B4-BE49-F238E27FC236}">
                  <a16:creationId xmlns:a16="http://schemas.microsoft.com/office/drawing/2014/main" id="{49E5E32F-5E7C-8EDD-8F83-473E6C61C915}"/>
                </a:ext>
              </a:extLst>
            </p:cNvPr>
            <p:cNvSpPr/>
            <p:nvPr/>
          </p:nvSpPr>
          <p:spPr>
            <a:xfrm>
              <a:off x="1900091" y="3891487"/>
              <a:ext cx="347200" cy="12234"/>
            </a:xfrm>
            <a:custGeom>
              <a:rect l="l" t="t" r="r" b="b"/>
              <a:pathLst>
                <a:path w="1788" h="62" extrusionOk="0">
                  <a:moveTo>
                    <a:pt x="66" y="1"/>
                  </a:moveTo>
                  <a:cubicBezTo>
                    <a:pt x="0" y="1"/>
                    <a:pt x="0" y="62"/>
                    <a:pt x="0" y="62"/>
                  </a:cubicBezTo>
                  <a:lnTo>
                    <a:pt x="1788" y="62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0" name="Google Shape;5358;p41">
              <a:extLst>
                <a:ext uri="{FF2B5EF4-FFF2-40B4-BE49-F238E27FC236}">
                  <a16:creationId xmlns:a16="http://schemas.microsoft.com/office/drawing/2014/main" id="{8F872611-045C-69E2-1C1C-58716A11033A}"/>
                </a:ext>
              </a:extLst>
            </p:cNvPr>
            <p:cNvSpPr/>
            <p:nvPr/>
          </p:nvSpPr>
          <p:spPr>
            <a:xfrm>
              <a:off x="1900091" y="4027417"/>
              <a:ext cx="347200" cy="13205"/>
            </a:xfrm>
            <a:custGeom>
              <a:rect l="l" t="t" r="r" b="b"/>
              <a:pathLst>
                <a:path w="1788" h="68" extrusionOk="0">
                  <a:moveTo>
                    <a:pt x="0" y="1"/>
                  </a:moveTo>
                  <a:cubicBezTo>
                    <a:pt x="0" y="1"/>
                    <a:pt x="0" y="67"/>
                    <a:pt x="66" y="67"/>
                  </a:cubicBezTo>
                  <a:lnTo>
                    <a:pt x="1788" y="67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1" name="Google Shape;5359;p41">
              <a:extLst>
                <a:ext uri="{FF2B5EF4-FFF2-40B4-BE49-F238E27FC236}">
                  <a16:creationId xmlns:a16="http://schemas.microsoft.com/office/drawing/2014/main" id="{34B753FF-984B-2833-5420-140285330E67}"/>
                </a:ext>
              </a:extLst>
            </p:cNvPr>
            <p:cNvSpPr/>
            <p:nvPr/>
          </p:nvSpPr>
          <p:spPr>
            <a:xfrm>
              <a:off x="1900091" y="4151501"/>
              <a:ext cx="347200" cy="13010"/>
            </a:xfrm>
            <a:custGeom>
              <a:rect l="l" t="t" r="r" b="b"/>
              <a:pathLst>
                <a:path w="1788" h="67" extrusionOk="0">
                  <a:moveTo>
                    <a:pt x="0" y="0"/>
                  </a:moveTo>
                  <a:cubicBezTo>
                    <a:pt x="0" y="67"/>
                    <a:pt x="0" y="67"/>
                    <a:pt x="66" y="67"/>
                  </a:cubicBezTo>
                  <a:lnTo>
                    <a:pt x="1788" y="67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2" name="Google Shape;5360;p41">
              <a:extLst>
                <a:ext uri="{FF2B5EF4-FFF2-40B4-BE49-F238E27FC236}">
                  <a16:creationId xmlns:a16="http://schemas.microsoft.com/office/drawing/2014/main" id="{DB7C72E9-5D84-A988-E989-AFE37802CFE5}"/>
                </a:ext>
              </a:extLst>
            </p:cNvPr>
            <p:cNvSpPr/>
            <p:nvPr/>
          </p:nvSpPr>
          <p:spPr>
            <a:xfrm>
              <a:off x="1651921" y="4597934"/>
              <a:ext cx="261177" cy="148941"/>
            </a:xfrm>
            <a:custGeom>
              <a:rect l="l" t="t" r="r" b="b"/>
              <a:pathLst>
                <a:path w="1345" h="767" extrusionOk="0">
                  <a:moveTo>
                    <a:pt x="1" y="0"/>
                  </a:moveTo>
                  <a:lnTo>
                    <a:pt x="1" y="766"/>
                  </a:lnTo>
                  <a:lnTo>
                    <a:pt x="1344" y="766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3" name="Google Shape;5361;p41">
              <a:extLst>
                <a:ext uri="{FF2B5EF4-FFF2-40B4-BE49-F238E27FC236}">
                  <a16:creationId xmlns:a16="http://schemas.microsoft.com/office/drawing/2014/main" id="{21529EA0-DD98-63FE-CB5F-A01E50E273F5}"/>
                </a:ext>
              </a:extLst>
            </p:cNvPr>
            <p:cNvSpPr/>
            <p:nvPr/>
          </p:nvSpPr>
          <p:spPr>
            <a:xfrm>
              <a:off x="1900091" y="3184263"/>
              <a:ext cx="4104845" cy="25050"/>
            </a:xfrm>
            <a:custGeom>
              <a:rect l="l" t="t" r="r" b="b"/>
              <a:pathLst>
                <a:path w="21139" h="129" extrusionOk="0">
                  <a:moveTo>
                    <a:pt x="66" y="1"/>
                  </a:moveTo>
                  <a:cubicBezTo>
                    <a:pt x="66" y="1"/>
                    <a:pt x="0" y="67"/>
                    <a:pt x="0" y="128"/>
                  </a:cubicBezTo>
                  <a:lnTo>
                    <a:pt x="21138" y="128"/>
                  </a:lnTo>
                  <a:cubicBezTo>
                    <a:pt x="21072" y="67"/>
                    <a:pt x="21011" y="1"/>
                    <a:pt x="20883" y="1"/>
                  </a:cubicBez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4" name="Google Shape;5362;p41">
              <a:extLst>
                <a:ext uri="{FF2B5EF4-FFF2-40B4-BE49-F238E27FC236}">
                  <a16:creationId xmlns:a16="http://schemas.microsoft.com/office/drawing/2014/main" id="{9A4146FC-9B6C-D5F9-9707-970113C91402}"/>
                </a:ext>
              </a:extLst>
            </p:cNvPr>
            <p:cNvSpPr/>
            <p:nvPr/>
          </p:nvSpPr>
          <p:spPr>
            <a:xfrm>
              <a:off x="5074255" y="3481949"/>
              <a:ext cx="1104322" cy="112240"/>
            </a:xfrm>
            <a:custGeom>
              <a:rect l="l" t="t" r="r" b="b"/>
              <a:pathLst>
                <a:path w="5687" h="578" extrusionOk="0">
                  <a:moveTo>
                    <a:pt x="1" y="0"/>
                  </a:moveTo>
                  <a:lnTo>
                    <a:pt x="1" y="383"/>
                  </a:lnTo>
                  <a:cubicBezTo>
                    <a:pt x="1" y="511"/>
                    <a:pt x="128" y="577"/>
                    <a:pt x="256" y="577"/>
                  </a:cubicBezTo>
                  <a:lnTo>
                    <a:pt x="5431" y="577"/>
                  </a:lnTo>
                  <a:cubicBezTo>
                    <a:pt x="5559" y="577"/>
                    <a:pt x="5686" y="450"/>
                    <a:pt x="5620" y="322"/>
                  </a:cubicBezTo>
                  <a:cubicBezTo>
                    <a:pt x="5620" y="256"/>
                    <a:pt x="5559" y="128"/>
                    <a:pt x="5492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5" name="Google Shape;5363;p41">
              <a:extLst>
                <a:ext uri="{FF2B5EF4-FFF2-40B4-BE49-F238E27FC236}">
                  <a16:creationId xmlns:a16="http://schemas.microsoft.com/office/drawing/2014/main" id="{50B1514C-F865-27F0-5466-382C33395D05}"/>
                </a:ext>
              </a:extLst>
            </p:cNvPr>
            <p:cNvSpPr/>
            <p:nvPr/>
          </p:nvSpPr>
          <p:spPr>
            <a:xfrm>
              <a:off x="2185738" y="3481949"/>
              <a:ext cx="1289767" cy="112240"/>
            </a:xfrm>
            <a:custGeom>
              <a:rect l="l" t="t" r="r" b="b"/>
              <a:pathLst>
                <a:path w="6641" h="578" extrusionOk="0">
                  <a:moveTo>
                    <a:pt x="0" y="0"/>
                  </a:moveTo>
                  <a:lnTo>
                    <a:pt x="0" y="322"/>
                  </a:lnTo>
                  <a:lnTo>
                    <a:pt x="0" y="383"/>
                  </a:lnTo>
                  <a:cubicBezTo>
                    <a:pt x="0" y="511"/>
                    <a:pt x="62" y="577"/>
                    <a:pt x="189" y="577"/>
                  </a:cubicBezTo>
                  <a:lnTo>
                    <a:pt x="6447" y="577"/>
                  </a:lnTo>
                  <a:cubicBezTo>
                    <a:pt x="6513" y="577"/>
                    <a:pt x="6641" y="511"/>
                    <a:pt x="6641" y="383"/>
                  </a:cubicBezTo>
                  <a:lnTo>
                    <a:pt x="6641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6" name="Google Shape;5364;p41">
              <a:extLst>
                <a:ext uri="{FF2B5EF4-FFF2-40B4-BE49-F238E27FC236}">
                  <a16:creationId xmlns:a16="http://schemas.microsoft.com/office/drawing/2014/main" id="{29959A6E-44FA-FF19-EC87-EB2679CFD20E}"/>
                </a:ext>
              </a:extLst>
            </p:cNvPr>
            <p:cNvSpPr/>
            <p:nvPr/>
          </p:nvSpPr>
          <p:spPr>
            <a:xfrm>
              <a:off x="3635919" y="3481949"/>
              <a:ext cx="1289767" cy="112240"/>
            </a:xfrm>
            <a:custGeom>
              <a:rect l="l" t="t" r="r" b="b"/>
              <a:pathLst>
                <a:path w="6641" h="578" extrusionOk="0">
                  <a:moveTo>
                    <a:pt x="1" y="0"/>
                  </a:moveTo>
                  <a:lnTo>
                    <a:pt x="1" y="383"/>
                  </a:lnTo>
                  <a:cubicBezTo>
                    <a:pt x="1" y="511"/>
                    <a:pt x="128" y="577"/>
                    <a:pt x="195" y="577"/>
                  </a:cubicBezTo>
                  <a:lnTo>
                    <a:pt x="6452" y="577"/>
                  </a:lnTo>
                  <a:cubicBezTo>
                    <a:pt x="6580" y="577"/>
                    <a:pt x="6641" y="511"/>
                    <a:pt x="6641" y="383"/>
                  </a:cubicBezTo>
                  <a:lnTo>
                    <a:pt x="6641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7" name="Google Shape;5365;p41">
              <a:extLst>
                <a:ext uri="{FF2B5EF4-FFF2-40B4-BE49-F238E27FC236}">
                  <a16:creationId xmlns:a16="http://schemas.microsoft.com/office/drawing/2014/main" id="{9A3F1039-7B83-D998-CF59-EE27111F85C7}"/>
                </a:ext>
              </a:extLst>
            </p:cNvPr>
            <p:cNvSpPr/>
            <p:nvPr/>
          </p:nvSpPr>
          <p:spPr>
            <a:xfrm>
              <a:off x="5123967" y="4437148"/>
              <a:ext cx="707410" cy="706449"/>
            </a:xfrm>
            <a:custGeom>
              <a:rect l="l" t="t" r="r" b="b"/>
              <a:pathLst>
                <a:path w="3643" h="3638" extrusionOk="0">
                  <a:moveTo>
                    <a:pt x="1854" y="0"/>
                  </a:moveTo>
                  <a:cubicBezTo>
                    <a:pt x="833" y="0"/>
                    <a:pt x="0" y="828"/>
                    <a:pt x="0" y="1850"/>
                  </a:cubicBezTo>
                  <a:cubicBezTo>
                    <a:pt x="0" y="2810"/>
                    <a:pt x="833" y="3638"/>
                    <a:pt x="1854" y="3638"/>
                  </a:cubicBezTo>
                  <a:cubicBezTo>
                    <a:pt x="2810" y="3638"/>
                    <a:pt x="3642" y="2810"/>
                    <a:pt x="3642" y="1850"/>
                  </a:cubicBezTo>
                  <a:cubicBezTo>
                    <a:pt x="3642" y="828"/>
                    <a:pt x="2810" y="0"/>
                    <a:pt x="1854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8" name="Google Shape;5366;p41">
              <a:extLst>
                <a:ext uri="{FF2B5EF4-FFF2-40B4-BE49-F238E27FC236}">
                  <a16:creationId xmlns:a16="http://schemas.microsoft.com/office/drawing/2014/main" id="{C9F53D74-315F-6A8B-E4B8-ADAF2FFBCB2B}"/>
                </a:ext>
              </a:extLst>
            </p:cNvPr>
            <p:cNvSpPr/>
            <p:nvPr/>
          </p:nvSpPr>
          <p:spPr>
            <a:xfrm>
              <a:off x="5198340" y="4511521"/>
              <a:ext cx="558666" cy="557702"/>
            </a:xfrm>
            <a:custGeom>
              <a:rect l="l" t="t" r="r" b="b"/>
              <a:pathLst>
                <a:path w="2877" h="2872" extrusionOk="0">
                  <a:moveTo>
                    <a:pt x="1471" y="1"/>
                  </a:moveTo>
                  <a:cubicBezTo>
                    <a:pt x="639" y="1"/>
                    <a:pt x="0" y="639"/>
                    <a:pt x="0" y="1467"/>
                  </a:cubicBezTo>
                  <a:cubicBezTo>
                    <a:pt x="0" y="2233"/>
                    <a:pt x="639" y="2871"/>
                    <a:pt x="1471" y="2871"/>
                  </a:cubicBezTo>
                  <a:cubicBezTo>
                    <a:pt x="2238" y="2871"/>
                    <a:pt x="2876" y="2233"/>
                    <a:pt x="2876" y="1467"/>
                  </a:cubicBezTo>
                  <a:cubicBezTo>
                    <a:pt x="2876" y="639"/>
                    <a:pt x="2238" y="1"/>
                    <a:pt x="1471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9" name="Google Shape;5367;p41">
              <a:extLst>
                <a:ext uri="{FF2B5EF4-FFF2-40B4-BE49-F238E27FC236}">
                  <a16:creationId xmlns:a16="http://schemas.microsoft.com/office/drawing/2014/main" id="{9A9AEAF7-4F52-D511-02AB-C3DA33553B72}"/>
                </a:ext>
              </a:extLst>
            </p:cNvPr>
            <p:cNvSpPr/>
            <p:nvPr/>
          </p:nvSpPr>
          <p:spPr>
            <a:xfrm>
              <a:off x="5260868" y="4573078"/>
              <a:ext cx="433612" cy="434589"/>
            </a:xfrm>
            <a:custGeom>
              <a:rect l="l" t="t" r="r" b="b"/>
              <a:pathLst>
                <a:path w="2233" h="2238" extrusionOk="0">
                  <a:moveTo>
                    <a:pt x="1149" y="0"/>
                  </a:moveTo>
                  <a:cubicBezTo>
                    <a:pt x="511" y="0"/>
                    <a:pt x="0" y="511"/>
                    <a:pt x="0" y="1150"/>
                  </a:cubicBezTo>
                  <a:cubicBezTo>
                    <a:pt x="0" y="1727"/>
                    <a:pt x="511" y="2238"/>
                    <a:pt x="1149" y="2238"/>
                  </a:cubicBezTo>
                  <a:cubicBezTo>
                    <a:pt x="1722" y="2238"/>
                    <a:pt x="2232" y="1727"/>
                    <a:pt x="2232" y="1150"/>
                  </a:cubicBezTo>
                  <a:cubicBezTo>
                    <a:pt x="2232" y="511"/>
                    <a:pt x="1722" y="0"/>
                    <a:pt x="1149" y="0"/>
                  </a:cubicBezTo>
                  <a:close/>
                </a:path>
              </a:pathLst>
            </a:custGeom>
            <a:solidFill>
              <a:srgbClr val="FD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0" name="Google Shape;5368;p41">
              <a:extLst>
                <a:ext uri="{FF2B5EF4-FFF2-40B4-BE49-F238E27FC236}">
                  <a16:creationId xmlns:a16="http://schemas.microsoft.com/office/drawing/2014/main" id="{78AB7E20-C92A-0766-1CBC-CD362A7DC3C3}"/>
                </a:ext>
              </a:extLst>
            </p:cNvPr>
            <p:cNvSpPr/>
            <p:nvPr/>
          </p:nvSpPr>
          <p:spPr>
            <a:xfrm>
              <a:off x="5335241" y="4647451"/>
              <a:ext cx="284867" cy="285842"/>
            </a:xfrm>
            <a:custGeom>
              <a:rect l="l" t="t" r="r" b="b"/>
              <a:pathLst>
                <a:path w="1467" h="1472" extrusionOk="0">
                  <a:moveTo>
                    <a:pt x="766" y="0"/>
                  </a:moveTo>
                  <a:cubicBezTo>
                    <a:pt x="317" y="0"/>
                    <a:pt x="0" y="322"/>
                    <a:pt x="0" y="767"/>
                  </a:cubicBezTo>
                  <a:cubicBezTo>
                    <a:pt x="0" y="1150"/>
                    <a:pt x="317" y="1472"/>
                    <a:pt x="766" y="1472"/>
                  </a:cubicBezTo>
                  <a:cubicBezTo>
                    <a:pt x="1150" y="1472"/>
                    <a:pt x="1466" y="1150"/>
                    <a:pt x="1466" y="767"/>
                  </a:cubicBezTo>
                  <a:cubicBezTo>
                    <a:pt x="1466" y="322"/>
                    <a:pt x="1150" y="0"/>
                    <a:pt x="766" y="0"/>
                  </a:cubicBez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1" name="Google Shape;5369;p41">
              <a:extLst>
                <a:ext uri="{FF2B5EF4-FFF2-40B4-BE49-F238E27FC236}">
                  <a16:creationId xmlns:a16="http://schemas.microsoft.com/office/drawing/2014/main" id="{BE089127-3A1A-2B01-BCF2-1048912CC7CE}"/>
                </a:ext>
              </a:extLst>
            </p:cNvPr>
            <p:cNvSpPr/>
            <p:nvPr/>
          </p:nvSpPr>
          <p:spPr>
            <a:xfrm>
              <a:off x="5359903" y="4672307"/>
              <a:ext cx="235350" cy="236130"/>
            </a:xfrm>
            <a:custGeom>
              <a:rect l="l" t="t" r="r" b="b"/>
              <a:pathLst>
                <a:path w="1212" h="1216" extrusionOk="0">
                  <a:moveTo>
                    <a:pt x="639" y="0"/>
                  </a:moveTo>
                  <a:cubicBezTo>
                    <a:pt x="256" y="0"/>
                    <a:pt x="1" y="256"/>
                    <a:pt x="1" y="639"/>
                  </a:cubicBezTo>
                  <a:cubicBezTo>
                    <a:pt x="1" y="960"/>
                    <a:pt x="256" y="1216"/>
                    <a:pt x="639" y="1216"/>
                  </a:cubicBezTo>
                  <a:cubicBezTo>
                    <a:pt x="956" y="1216"/>
                    <a:pt x="1212" y="960"/>
                    <a:pt x="1212" y="639"/>
                  </a:cubicBezTo>
                  <a:cubicBezTo>
                    <a:pt x="1212" y="256"/>
                    <a:pt x="956" y="0"/>
                    <a:pt x="639" y="0"/>
                  </a:cubicBez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2" name="Google Shape;5370;p41">
              <a:extLst>
                <a:ext uri="{FF2B5EF4-FFF2-40B4-BE49-F238E27FC236}">
                  <a16:creationId xmlns:a16="http://schemas.microsoft.com/office/drawing/2014/main" id="{46BA444E-9968-D52D-AD3F-2E53ADC21FBA}"/>
                </a:ext>
              </a:extLst>
            </p:cNvPr>
            <p:cNvSpPr/>
            <p:nvPr/>
          </p:nvSpPr>
          <p:spPr>
            <a:xfrm>
              <a:off x="5434470" y="4746680"/>
              <a:ext cx="86412" cy="87384"/>
            </a:xfrm>
            <a:custGeom>
              <a:rect l="l" t="t" r="r" b="b"/>
              <a:pathLst>
                <a:path w="445" h="450" extrusionOk="0">
                  <a:moveTo>
                    <a:pt x="255" y="0"/>
                  </a:moveTo>
                  <a:cubicBezTo>
                    <a:pt x="128" y="0"/>
                    <a:pt x="0" y="128"/>
                    <a:pt x="0" y="256"/>
                  </a:cubicBezTo>
                  <a:cubicBezTo>
                    <a:pt x="0" y="383"/>
                    <a:pt x="128" y="450"/>
                    <a:pt x="255" y="450"/>
                  </a:cubicBezTo>
                  <a:cubicBezTo>
                    <a:pt x="383" y="450"/>
                    <a:pt x="444" y="383"/>
                    <a:pt x="444" y="256"/>
                  </a:cubicBezTo>
                  <a:cubicBezTo>
                    <a:pt x="444" y="128"/>
                    <a:pt x="383" y="0"/>
                    <a:pt x="255" y="0"/>
                  </a:cubicBez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3" name="Google Shape;5371;p41">
              <a:extLst>
                <a:ext uri="{FF2B5EF4-FFF2-40B4-BE49-F238E27FC236}">
                  <a16:creationId xmlns:a16="http://schemas.microsoft.com/office/drawing/2014/main" id="{B7CDDAF2-DAA7-D168-FC17-5027A28883B9}"/>
                </a:ext>
              </a:extLst>
            </p:cNvPr>
            <p:cNvSpPr/>
            <p:nvPr/>
          </p:nvSpPr>
          <p:spPr>
            <a:xfrm>
              <a:off x="5471171" y="4585894"/>
              <a:ext cx="13010" cy="36895"/>
            </a:xfrm>
            <a:custGeom>
              <a:rect l="l" t="t" r="r" b="b"/>
              <a:pathLst>
                <a:path w="67" h="190" extrusionOk="0">
                  <a:moveTo>
                    <a:pt x="66" y="1"/>
                  </a:moveTo>
                  <a:cubicBezTo>
                    <a:pt x="0" y="1"/>
                    <a:pt x="0" y="1"/>
                    <a:pt x="0" y="62"/>
                  </a:cubicBezTo>
                  <a:lnTo>
                    <a:pt x="0" y="190"/>
                  </a:lnTo>
                  <a:lnTo>
                    <a:pt x="66" y="190"/>
                  </a:lnTo>
                  <a:lnTo>
                    <a:pt x="66" y="6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4" name="Google Shape;5372;p41">
              <a:extLst>
                <a:ext uri="{FF2B5EF4-FFF2-40B4-BE49-F238E27FC236}">
                  <a16:creationId xmlns:a16="http://schemas.microsoft.com/office/drawing/2014/main" id="{8AD6DC84-9383-71B3-0EE1-C87203F5EA64}"/>
                </a:ext>
              </a:extLst>
            </p:cNvPr>
            <p:cNvSpPr/>
            <p:nvPr/>
          </p:nvSpPr>
          <p:spPr>
            <a:xfrm>
              <a:off x="5409614" y="4597934"/>
              <a:ext cx="12039" cy="37866"/>
            </a:xfrm>
            <a:custGeom>
              <a:rect l="l" t="t" r="r" b="b"/>
              <a:pathLst>
                <a:path w="62" h="195" extrusionOk="0">
                  <a:moveTo>
                    <a:pt x="0" y="0"/>
                  </a:moveTo>
                  <a:lnTo>
                    <a:pt x="0" y="66"/>
                  </a:lnTo>
                  <a:lnTo>
                    <a:pt x="62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5" name="Google Shape;5373;p41">
              <a:extLst>
                <a:ext uri="{FF2B5EF4-FFF2-40B4-BE49-F238E27FC236}">
                  <a16:creationId xmlns:a16="http://schemas.microsoft.com/office/drawing/2014/main" id="{137ED834-7E29-3564-6619-2A47742D9453}"/>
                </a:ext>
              </a:extLst>
            </p:cNvPr>
            <p:cNvSpPr/>
            <p:nvPr/>
          </p:nvSpPr>
          <p:spPr>
            <a:xfrm>
              <a:off x="5347086" y="4635606"/>
              <a:ext cx="25050" cy="24856"/>
            </a:xfrm>
            <a:custGeom>
              <a:rect l="l" t="t" r="r" b="b"/>
              <a:pathLst>
                <a:path w="129" h="128" extrusionOk="0">
                  <a:moveTo>
                    <a:pt x="0" y="0"/>
                  </a:moveTo>
                  <a:lnTo>
                    <a:pt x="67" y="128"/>
                  </a:lnTo>
                  <a:lnTo>
                    <a:pt x="128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6" name="Google Shape;5374;p41">
              <a:extLst>
                <a:ext uri="{FF2B5EF4-FFF2-40B4-BE49-F238E27FC236}">
                  <a16:creationId xmlns:a16="http://schemas.microsoft.com/office/drawing/2014/main" id="{768A5E0F-7451-E89B-8978-5A6FF92F4DB4}"/>
                </a:ext>
              </a:extLst>
            </p:cNvPr>
            <p:cNvSpPr/>
            <p:nvPr/>
          </p:nvSpPr>
          <p:spPr>
            <a:xfrm>
              <a:off x="5297569" y="4685123"/>
              <a:ext cx="37866" cy="25050"/>
            </a:xfrm>
            <a:custGeom>
              <a:rect l="l" t="t" r="r" b="b"/>
              <a:pathLst>
                <a:path w="195" h="129" extrusionOk="0">
                  <a:moveTo>
                    <a:pt x="0" y="1"/>
                  </a:moveTo>
                  <a:lnTo>
                    <a:pt x="0" y="62"/>
                  </a:lnTo>
                  <a:lnTo>
                    <a:pt x="128" y="128"/>
                  </a:lnTo>
                  <a:lnTo>
                    <a:pt x="194" y="128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7" name="Google Shape;5375;p41">
              <a:extLst>
                <a:ext uri="{FF2B5EF4-FFF2-40B4-BE49-F238E27FC236}">
                  <a16:creationId xmlns:a16="http://schemas.microsoft.com/office/drawing/2014/main" id="{AE8E3950-7EB8-C086-5B7F-DE21AF1DCFF6}"/>
                </a:ext>
              </a:extLst>
            </p:cNvPr>
            <p:cNvSpPr/>
            <p:nvPr/>
          </p:nvSpPr>
          <p:spPr>
            <a:xfrm>
              <a:off x="5272713" y="4759496"/>
              <a:ext cx="37866" cy="194"/>
            </a:xfrm>
            <a:custGeom>
              <a:rect l="l" t="t" r="r" b="b"/>
              <a:pathLst>
                <a:path w="195" h="1" extrusionOk="0">
                  <a:moveTo>
                    <a:pt x="194" y="1"/>
                  </a:moveTo>
                  <a:lnTo>
                    <a:pt x="194" y="1"/>
                  </a:lnTo>
                  <a:lnTo>
                    <a:pt x="67" y="1"/>
                  </a:lnTo>
                  <a:lnTo>
                    <a:pt x="0" y="1"/>
                  </a:lnTo>
                  <a:lnTo>
                    <a:pt x="67" y="1"/>
                  </a:lnTo>
                  <a:lnTo>
                    <a:pt x="194" y="1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8" name="Google Shape;5376;p41">
              <a:extLst>
                <a:ext uri="{FF2B5EF4-FFF2-40B4-BE49-F238E27FC236}">
                  <a16:creationId xmlns:a16="http://schemas.microsoft.com/office/drawing/2014/main" id="{367F594D-4444-2583-1DA6-A71E481B0483}"/>
                </a:ext>
              </a:extLst>
            </p:cNvPr>
            <p:cNvSpPr/>
            <p:nvPr/>
          </p:nvSpPr>
          <p:spPr>
            <a:xfrm>
              <a:off x="5272713" y="4821053"/>
              <a:ext cx="37866" cy="13010"/>
            </a:xfrm>
            <a:custGeom>
              <a:rect l="l" t="t" r="r" b="b"/>
              <a:pathLst>
                <a:path w="195" h="67" extrusionOk="0">
                  <a:moveTo>
                    <a:pt x="0" y="0"/>
                  </a:moveTo>
                  <a:cubicBezTo>
                    <a:pt x="0" y="67"/>
                    <a:pt x="67" y="67"/>
                    <a:pt x="67" y="67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377;p41">
              <a:extLst>
                <a:ext uri="{FF2B5EF4-FFF2-40B4-BE49-F238E27FC236}">
                  <a16:creationId xmlns:a16="http://schemas.microsoft.com/office/drawing/2014/main" id="{7E423276-F93D-186D-EFAB-BA3C027A15C5}"/>
                </a:ext>
              </a:extLst>
            </p:cNvPr>
            <p:cNvSpPr/>
            <p:nvPr/>
          </p:nvSpPr>
          <p:spPr>
            <a:xfrm>
              <a:off x="5297569" y="4870570"/>
              <a:ext cx="37866" cy="25050"/>
            </a:xfrm>
            <a:custGeom>
              <a:rect l="l" t="t" r="r" b="b"/>
              <a:pathLst>
                <a:path w="195" h="129" extrusionOk="0">
                  <a:moveTo>
                    <a:pt x="128" y="1"/>
                  </a:moveTo>
                  <a:lnTo>
                    <a:pt x="0" y="67"/>
                  </a:lnTo>
                  <a:lnTo>
                    <a:pt x="0" y="129"/>
                  </a:lnTo>
                  <a:lnTo>
                    <a:pt x="66" y="129"/>
                  </a:lnTo>
                  <a:lnTo>
                    <a:pt x="194" y="67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378;p41">
              <a:extLst>
                <a:ext uri="{FF2B5EF4-FFF2-40B4-BE49-F238E27FC236}">
                  <a16:creationId xmlns:a16="http://schemas.microsoft.com/office/drawing/2014/main" id="{534F3378-67DA-9D58-2E48-D7AC9DF56D14}"/>
                </a:ext>
              </a:extLst>
            </p:cNvPr>
            <p:cNvSpPr/>
            <p:nvPr/>
          </p:nvSpPr>
          <p:spPr>
            <a:xfrm>
              <a:off x="5347086" y="4920282"/>
              <a:ext cx="25050" cy="24856"/>
            </a:xfrm>
            <a:custGeom>
              <a:rect l="l" t="t" r="r" b="b"/>
              <a:pathLst>
                <a:path w="129" h="128" extrusionOk="0">
                  <a:moveTo>
                    <a:pt x="67" y="0"/>
                  </a:moveTo>
                  <a:lnTo>
                    <a:pt x="0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379;p41">
              <a:extLst>
                <a:ext uri="{FF2B5EF4-FFF2-40B4-BE49-F238E27FC236}">
                  <a16:creationId xmlns:a16="http://schemas.microsoft.com/office/drawing/2014/main" id="{D540C4C3-A0EB-53DD-BC60-5C3AAC78F78A}"/>
                </a:ext>
              </a:extLst>
            </p:cNvPr>
            <p:cNvSpPr/>
            <p:nvPr/>
          </p:nvSpPr>
          <p:spPr>
            <a:xfrm>
              <a:off x="5409614" y="4944943"/>
              <a:ext cx="12039" cy="38060"/>
            </a:xfrm>
            <a:custGeom>
              <a:rect l="l" t="t" r="r" b="b"/>
              <a:pathLst>
                <a:path w="62" h="196" extrusionOk="0">
                  <a:moveTo>
                    <a:pt x="0" y="195"/>
                  </a:moveTo>
                  <a:lnTo>
                    <a:pt x="0" y="195"/>
                  </a:lnTo>
                  <a:lnTo>
                    <a:pt x="0" y="195"/>
                  </a:lnTo>
                  <a:lnTo>
                    <a:pt x="62" y="67"/>
                  </a:lnTo>
                  <a:lnTo>
                    <a:pt x="62" y="1"/>
                  </a:lnTo>
                  <a:lnTo>
                    <a:pt x="62" y="67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380;p41">
              <a:extLst>
                <a:ext uri="{FF2B5EF4-FFF2-40B4-BE49-F238E27FC236}">
                  <a16:creationId xmlns:a16="http://schemas.microsoft.com/office/drawing/2014/main" id="{C9FDCA09-EA13-65DF-7502-F6934B5D2F41}"/>
                </a:ext>
              </a:extLst>
            </p:cNvPr>
            <p:cNvSpPr/>
            <p:nvPr/>
          </p:nvSpPr>
          <p:spPr>
            <a:xfrm>
              <a:off x="5471171" y="4957954"/>
              <a:ext cx="13010" cy="36895"/>
            </a:xfrm>
            <a:custGeom>
              <a:rect l="l" t="t" r="r" b="b"/>
              <a:pathLst>
                <a:path w="67" h="190" extrusionOk="0">
                  <a:moveTo>
                    <a:pt x="0" y="0"/>
                  </a:moveTo>
                  <a:lnTo>
                    <a:pt x="0" y="189"/>
                  </a:lnTo>
                  <a:lnTo>
                    <a:pt x="66" y="18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381;p41">
              <a:extLst>
                <a:ext uri="{FF2B5EF4-FFF2-40B4-BE49-F238E27FC236}">
                  <a16:creationId xmlns:a16="http://schemas.microsoft.com/office/drawing/2014/main" id="{3F267531-0B94-7E87-A9CE-C5108CF08D1B}"/>
                </a:ext>
              </a:extLst>
            </p:cNvPr>
            <p:cNvSpPr/>
            <p:nvPr/>
          </p:nvSpPr>
          <p:spPr>
            <a:xfrm>
              <a:off x="5533505" y="4944943"/>
              <a:ext cx="12234" cy="38060"/>
            </a:xfrm>
            <a:custGeom>
              <a:rect l="l" t="t" r="r" b="b"/>
              <a:pathLst>
                <a:path w="62" h="196" extrusionOk="0">
                  <a:moveTo>
                    <a:pt x="62" y="195"/>
                  </a:moveTo>
                  <a:lnTo>
                    <a:pt x="62" y="195"/>
                  </a:lnTo>
                  <a:lnTo>
                    <a:pt x="1" y="67"/>
                  </a:lnTo>
                  <a:lnTo>
                    <a:pt x="1" y="1"/>
                  </a:lnTo>
                  <a:lnTo>
                    <a:pt x="1" y="67"/>
                  </a:lnTo>
                  <a:lnTo>
                    <a:pt x="62" y="195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382;p41">
              <a:extLst>
                <a:ext uri="{FF2B5EF4-FFF2-40B4-BE49-F238E27FC236}">
                  <a16:creationId xmlns:a16="http://schemas.microsoft.com/office/drawing/2014/main" id="{5D262E6C-0473-A7C3-C7F3-8F18F09B91AC}"/>
                </a:ext>
              </a:extLst>
            </p:cNvPr>
            <p:cNvSpPr/>
            <p:nvPr/>
          </p:nvSpPr>
          <p:spPr>
            <a:xfrm>
              <a:off x="5583217" y="4920282"/>
              <a:ext cx="24855" cy="24856"/>
            </a:xfrm>
            <a:custGeom>
              <a:rect l="l" t="t" r="r" b="b"/>
              <a:pathLst>
                <a:path w="128" h="128" extrusionOk="0">
                  <a:moveTo>
                    <a:pt x="0" y="0"/>
                  </a:moveTo>
                  <a:lnTo>
                    <a:pt x="128" y="12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383;p41">
              <a:extLst>
                <a:ext uri="{FF2B5EF4-FFF2-40B4-BE49-F238E27FC236}">
                  <a16:creationId xmlns:a16="http://schemas.microsoft.com/office/drawing/2014/main" id="{B0ABD529-562E-7C08-5DB3-0F0266565A07}"/>
                </a:ext>
              </a:extLst>
            </p:cNvPr>
            <p:cNvSpPr/>
            <p:nvPr/>
          </p:nvSpPr>
          <p:spPr>
            <a:xfrm>
              <a:off x="5619918" y="4870570"/>
              <a:ext cx="37866" cy="25050"/>
            </a:xfrm>
            <a:custGeom>
              <a:rect l="l" t="t" r="r" b="b"/>
              <a:pathLst>
                <a:path w="195" h="129" extrusionOk="0">
                  <a:moveTo>
                    <a:pt x="0" y="1"/>
                  </a:moveTo>
                  <a:lnTo>
                    <a:pt x="0" y="67"/>
                  </a:lnTo>
                  <a:lnTo>
                    <a:pt x="128" y="129"/>
                  </a:lnTo>
                  <a:lnTo>
                    <a:pt x="194" y="129"/>
                  </a:lnTo>
                  <a:lnTo>
                    <a:pt x="194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384;p41">
              <a:extLst>
                <a:ext uri="{FF2B5EF4-FFF2-40B4-BE49-F238E27FC236}">
                  <a16:creationId xmlns:a16="http://schemas.microsoft.com/office/drawing/2014/main" id="{292EC892-48EE-E04D-B17B-1121DAFEACA5}"/>
                </a:ext>
              </a:extLst>
            </p:cNvPr>
            <p:cNvSpPr/>
            <p:nvPr/>
          </p:nvSpPr>
          <p:spPr>
            <a:xfrm>
              <a:off x="5644579" y="4821053"/>
              <a:ext cx="38060" cy="13010"/>
            </a:xfrm>
            <a:custGeom>
              <a:rect l="l" t="t" r="r" b="b"/>
              <a:pathLst>
                <a:path w="196" h="67" extrusionOk="0">
                  <a:moveTo>
                    <a:pt x="1" y="0"/>
                  </a:moveTo>
                  <a:lnTo>
                    <a:pt x="129" y="67"/>
                  </a:lnTo>
                  <a:cubicBezTo>
                    <a:pt x="129" y="67"/>
                    <a:pt x="195" y="67"/>
                    <a:pt x="195" y="0"/>
                  </a:cubicBez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385;p41">
              <a:extLst>
                <a:ext uri="{FF2B5EF4-FFF2-40B4-BE49-F238E27FC236}">
                  <a16:creationId xmlns:a16="http://schemas.microsoft.com/office/drawing/2014/main" id="{0B68302C-3B9F-C3FB-EA14-B4E3F715640E}"/>
                </a:ext>
              </a:extLst>
            </p:cNvPr>
            <p:cNvSpPr/>
            <p:nvPr/>
          </p:nvSpPr>
          <p:spPr>
            <a:xfrm>
              <a:off x="5644579" y="4759496"/>
              <a:ext cx="38060" cy="194"/>
            </a:xfrm>
            <a:custGeom>
              <a:rect l="l" t="t" r="r" b="b"/>
              <a:pathLst>
                <a:path w="196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95" y="1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386;p41">
              <a:extLst>
                <a:ext uri="{FF2B5EF4-FFF2-40B4-BE49-F238E27FC236}">
                  <a16:creationId xmlns:a16="http://schemas.microsoft.com/office/drawing/2014/main" id="{AE362949-5989-4B14-B1EE-C3D4A2D5D761}"/>
                </a:ext>
              </a:extLst>
            </p:cNvPr>
            <p:cNvSpPr/>
            <p:nvPr/>
          </p:nvSpPr>
          <p:spPr>
            <a:xfrm>
              <a:off x="5619918" y="4685123"/>
              <a:ext cx="37866" cy="25050"/>
            </a:xfrm>
            <a:custGeom>
              <a:rect l="l" t="t" r="r" b="b"/>
              <a:pathLst>
                <a:path w="195" h="129" extrusionOk="0">
                  <a:moveTo>
                    <a:pt x="128" y="1"/>
                  </a:moveTo>
                  <a:lnTo>
                    <a:pt x="0" y="128"/>
                  </a:lnTo>
                  <a:lnTo>
                    <a:pt x="67" y="128"/>
                  </a:lnTo>
                  <a:lnTo>
                    <a:pt x="194" y="62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387;p41">
              <a:extLst>
                <a:ext uri="{FF2B5EF4-FFF2-40B4-BE49-F238E27FC236}">
                  <a16:creationId xmlns:a16="http://schemas.microsoft.com/office/drawing/2014/main" id="{1FCFC697-3DF6-3A62-B337-6FEA116E4854}"/>
                </a:ext>
              </a:extLst>
            </p:cNvPr>
            <p:cNvSpPr/>
            <p:nvPr/>
          </p:nvSpPr>
          <p:spPr>
            <a:xfrm>
              <a:off x="5583217" y="4635606"/>
              <a:ext cx="24855" cy="24856"/>
            </a:xfrm>
            <a:custGeom>
              <a:rect l="l" t="t" r="r" b="b"/>
              <a:pathLst>
                <a:path w="128" h="128" extrusionOk="0">
                  <a:moveTo>
                    <a:pt x="128" y="0"/>
                  </a:moveTo>
                  <a:lnTo>
                    <a:pt x="0" y="128"/>
                  </a:lnTo>
                  <a:lnTo>
                    <a:pt x="62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388;p41">
              <a:extLst>
                <a:ext uri="{FF2B5EF4-FFF2-40B4-BE49-F238E27FC236}">
                  <a16:creationId xmlns:a16="http://schemas.microsoft.com/office/drawing/2014/main" id="{6E4BD7B4-BAC2-5F88-1DE5-2674466223E1}"/>
                </a:ext>
              </a:extLst>
            </p:cNvPr>
            <p:cNvSpPr/>
            <p:nvPr/>
          </p:nvSpPr>
          <p:spPr>
            <a:xfrm>
              <a:off x="5533505" y="4597934"/>
              <a:ext cx="12234" cy="37866"/>
            </a:xfrm>
            <a:custGeom>
              <a:rect l="l" t="t" r="r" b="b"/>
              <a:pathLst>
                <a:path w="62" h="195" extrusionOk="0">
                  <a:moveTo>
                    <a:pt x="62" y="0"/>
                  </a:moveTo>
                  <a:lnTo>
                    <a:pt x="1" y="194"/>
                  </a:lnTo>
                  <a:lnTo>
                    <a:pt x="62" y="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389;p41">
              <a:extLst>
                <a:ext uri="{FF2B5EF4-FFF2-40B4-BE49-F238E27FC236}">
                  <a16:creationId xmlns:a16="http://schemas.microsoft.com/office/drawing/2014/main" id="{097163DA-FDEF-AEDF-38E0-AB549653356B}"/>
                </a:ext>
              </a:extLst>
            </p:cNvPr>
            <p:cNvSpPr/>
            <p:nvPr/>
          </p:nvSpPr>
          <p:spPr>
            <a:xfrm>
              <a:off x="1764161" y="3729924"/>
              <a:ext cx="4599819" cy="24856"/>
            </a:xfrm>
            <a:custGeom>
              <a:rect l="l" t="t" r="r" b="b"/>
              <a:pathLst>
                <a:path w="23688" h="128" extrusionOk="0">
                  <a:moveTo>
                    <a:pt x="61" y="0"/>
                  </a:moveTo>
                  <a:cubicBezTo>
                    <a:pt x="61" y="67"/>
                    <a:pt x="0" y="128"/>
                    <a:pt x="0" y="128"/>
                  </a:cubicBezTo>
                  <a:lnTo>
                    <a:pt x="23688" y="128"/>
                  </a:lnTo>
                  <a:cubicBezTo>
                    <a:pt x="23688" y="67"/>
                    <a:pt x="23626" y="0"/>
                    <a:pt x="23626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390;p41">
              <a:extLst>
                <a:ext uri="{FF2B5EF4-FFF2-40B4-BE49-F238E27FC236}">
                  <a16:creationId xmlns:a16="http://schemas.microsoft.com/office/drawing/2014/main" id="{97D40760-6D72-9655-76D7-9BB9FA655A0B}"/>
                </a:ext>
              </a:extLst>
            </p:cNvPr>
            <p:cNvSpPr/>
            <p:nvPr/>
          </p:nvSpPr>
          <p:spPr>
            <a:xfrm>
              <a:off x="3536690" y="2602094"/>
              <a:ext cx="261177" cy="433618"/>
            </a:xfrm>
            <a:custGeom>
              <a:rect l="l" t="t" r="r" b="b"/>
              <a:pathLst>
                <a:path w="1345" h="2233" extrusionOk="0">
                  <a:moveTo>
                    <a:pt x="256" y="0"/>
                  </a:moveTo>
                  <a:cubicBezTo>
                    <a:pt x="128" y="0"/>
                    <a:pt x="1" y="128"/>
                    <a:pt x="1" y="256"/>
                  </a:cubicBezTo>
                  <a:lnTo>
                    <a:pt x="1" y="2233"/>
                  </a:lnTo>
                  <a:lnTo>
                    <a:pt x="1344" y="2233"/>
                  </a:lnTo>
                  <a:lnTo>
                    <a:pt x="1344" y="256"/>
                  </a:lnTo>
                  <a:cubicBezTo>
                    <a:pt x="1344" y="128"/>
                    <a:pt x="1217" y="0"/>
                    <a:pt x="1089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391;p41">
              <a:extLst>
                <a:ext uri="{FF2B5EF4-FFF2-40B4-BE49-F238E27FC236}">
                  <a16:creationId xmlns:a16="http://schemas.microsoft.com/office/drawing/2014/main" id="{DD1A155A-5427-125A-2E0D-4E29B5BB572A}"/>
                </a:ext>
              </a:extLst>
            </p:cNvPr>
            <p:cNvSpPr/>
            <p:nvPr/>
          </p:nvSpPr>
          <p:spPr>
            <a:xfrm>
              <a:off x="3635919" y="2762686"/>
              <a:ext cx="161949" cy="273026"/>
            </a:xfrm>
            <a:custGeom>
              <a:rect l="l" t="t" r="r" b="b"/>
              <a:pathLst>
                <a:path w="834" h="1406" extrusionOk="0">
                  <a:moveTo>
                    <a:pt x="511" y="1"/>
                  </a:moveTo>
                  <a:cubicBezTo>
                    <a:pt x="195" y="1"/>
                    <a:pt x="1" y="67"/>
                    <a:pt x="1" y="67"/>
                  </a:cubicBezTo>
                  <a:lnTo>
                    <a:pt x="1" y="1406"/>
                  </a:lnTo>
                  <a:lnTo>
                    <a:pt x="767" y="1406"/>
                  </a:lnTo>
                  <a:lnTo>
                    <a:pt x="833" y="639"/>
                  </a:lnTo>
                  <a:cubicBezTo>
                    <a:pt x="833" y="639"/>
                    <a:pt x="767" y="1"/>
                    <a:pt x="511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392;p41">
              <a:extLst>
                <a:ext uri="{FF2B5EF4-FFF2-40B4-BE49-F238E27FC236}">
                  <a16:creationId xmlns:a16="http://schemas.microsoft.com/office/drawing/2014/main" id="{7024309A-5EA5-6A5E-A997-620ECF87BD52}"/>
                </a:ext>
              </a:extLst>
            </p:cNvPr>
            <p:cNvSpPr/>
            <p:nvPr/>
          </p:nvSpPr>
          <p:spPr>
            <a:xfrm>
              <a:off x="3995940" y="2701323"/>
              <a:ext cx="185834" cy="334388"/>
            </a:xfrm>
            <a:custGeom>
              <a:rect l="l" t="t" r="r" b="b"/>
              <a:pathLst>
                <a:path w="957" h="1722" extrusionOk="0">
                  <a:moveTo>
                    <a:pt x="190" y="0"/>
                  </a:moveTo>
                  <a:cubicBezTo>
                    <a:pt x="129" y="0"/>
                    <a:pt x="1" y="61"/>
                    <a:pt x="1" y="189"/>
                  </a:cubicBezTo>
                  <a:lnTo>
                    <a:pt x="1" y="1722"/>
                  </a:lnTo>
                  <a:lnTo>
                    <a:pt x="956" y="1722"/>
                  </a:lnTo>
                  <a:lnTo>
                    <a:pt x="956" y="189"/>
                  </a:lnTo>
                  <a:cubicBezTo>
                    <a:pt x="956" y="61"/>
                    <a:pt x="828" y="0"/>
                    <a:pt x="767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5" name="Google Shape;5393;p41">
              <a:extLst>
                <a:ext uri="{FF2B5EF4-FFF2-40B4-BE49-F238E27FC236}">
                  <a16:creationId xmlns:a16="http://schemas.microsoft.com/office/drawing/2014/main" id="{45676E7E-68EB-1B3A-7702-A476185FFBDA}"/>
                </a:ext>
              </a:extLst>
            </p:cNvPr>
            <p:cNvSpPr/>
            <p:nvPr/>
          </p:nvSpPr>
          <p:spPr>
            <a:xfrm>
              <a:off x="3004038" y="2701323"/>
              <a:ext cx="644883" cy="334388"/>
            </a:xfrm>
            <a:custGeom>
              <a:rect l="l" t="t" r="r" b="b"/>
              <a:pathLst>
                <a:path w="3320" h="1722" extrusionOk="0">
                  <a:moveTo>
                    <a:pt x="190" y="0"/>
                  </a:moveTo>
                  <a:cubicBezTo>
                    <a:pt x="62" y="0"/>
                    <a:pt x="1" y="61"/>
                    <a:pt x="1" y="128"/>
                  </a:cubicBezTo>
                  <a:lnTo>
                    <a:pt x="1" y="1722"/>
                  </a:lnTo>
                  <a:lnTo>
                    <a:pt x="3321" y="1722"/>
                  </a:lnTo>
                  <a:lnTo>
                    <a:pt x="3321" y="128"/>
                  </a:lnTo>
                  <a:cubicBezTo>
                    <a:pt x="3321" y="61"/>
                    <a:pt x="3255" y="0"/>
                    <a:pt x="3193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6" name="Google Shape;5394;p41">
              <a:extLst>
                <a:ext uri="{FF2B5EF4-FFF2-40B4-BE49-F238E27FC236}">
                  <a16:creationId xmlns:a16="http://schemas.microsoft.com/office/drawing/2014/main" id="{74C437B9-0AB8-EF9D-40F5-906E242B7A5E}"/>
                </a:ext>
              </a:extLst>
            </p:cNvPr>
            <p:cNvSpPr/>
            <p:nvPr/>
          </p:nvSpPr>
          <p:spPr>
            <a:xfrm>
              <a:off x="3103267" y="2701323"/>
              <a:ext cx="49711" cy="334388"/>
            </a:xfrm>
            <a:custGeom>
              <a:rect l="l" t="t" r="r" b="b"/>
              <a:pathLst>
                <a:path w="256" h="1722" extrusionOk="0">
                  <a:moveTo>
                    <a:pt x="0" y="0"/>
                  </a:moveTo>
                  <a:lnTo>
                    <a:pt x="0" y="1722"/>
                  </a:lnTo>
                  <a:lnTo>
                    <a:pt x="256" y="1722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5395;p41">
              <a:extLst>
                <a:ext uri="{FF2B5EF4-FFF2-40B4-BE49-F238E27FC236}">
                  <a16:creationId xmlns:a16="http://schemas.microsoft.com/office/drawing/2014/main" id="{ACE71888-5059-25FA-39E6-4594F2919E4A}"/>
                </a:ext>
              </a:extLst>
            </p:cNvPr>
            <p:cNvSpPr/>
            <p:nvPr/>
          </p:nvSpPr>
          <p:spPr>
            <a:xfrm>
              <a:off x="3499989" y="2701323"/>
              <a:ext cx="49905" cy="334388"/>
            </a:xfrm>
            <a:custGeom>
              <a:rect l="l" t="t" r="r" b="b"/>
              <a:pathLst>
                <a:path w="257" h="1722" extrusionOk="0">
                  <a:moveTo>
                    <a:pt x="1" y="0"/>
                  </a:moveTo>
                  <a:lnTo>
                    <a:pt x="1" y="1722"/>
                  </a:lnTo>
                  <a:lnTo>
                    <a:pt x="256" y="1722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5396;p41">
              <a:extLst>
                <a:ext uri="{FF2B5EF4-FFF2-40B4-BE49-F238E27FC236}">
                  <a16:creationId xmlns:a16="http://schemas.microsoft.com/office/drawing/2014/main" id="{64411F2A-009F-02CD-1839-065EBEFD3177}"/>
                </a:ext>
              </a:extLst>
            </p:cNvPr>
            <p:cNvSpPr/>
            <p:nvPr/>
          </p:nvSpPr>
          <p:spPr>
            <a:xfrm>
              <a:off x="3090451" y="2663457"/>
              <a:ext cx="136899" cy="38060"/>
            </a:xfrm>
            <a:custGeom>
              <a:rect l="l" t="t" r="r" b="b"/>
              <a:pathLst>
                <a:path w="705" h="196" extrusionOk="0">
                  <a:moveTo>
                    <a:pt x="0" y="1"/>
                  </a:moveTo>
                  <a:lnTo>
                    <a:pt x="0" y="195"/>
                  </a:lnTo>
                  <a:lnTo>
                    <a:pt x="705" y="195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5397;p41">
              <a:extLst>
                <a:ext uri="{FF2B5EF4-FFF2-40B4-BE49-F238E27FC236}">
                  <a16:creationId xmlns:a16="http://schemas.microsoft.com/office/drawing/2014/main" id="{4F1E198A-D699-0998-C37D-99A1918FC0C7}"/>
                </a:ext>
              </a:extLst>
            </p:cNvPr>
            <p:cNvSpPr/>
            <p:nvPr/>
          </p:nvSpPr>
          <p:spPr>
            <a:xfrm>
              <a:off x="3425616" y="2663457"/>
              <a:ext cx="148939" cy="38060"/>
            </a:xfrm>
            <a:custGeom>
              <a:rect l="l" t="t" r="r" b="b"/>
              <a:pathLst>
                <a:path w="767" h="196" extrusionOk="0">
                  <a:moveTo>
                    <a:pt x="1" y="1"/>
                  </a:moveTo>
                  <a:lnTo>
                    <a:pt x="1" y="195"/>
                  </a:lnTo>
                  <a:lnTo>
                    <a:pt x="767" y="195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5398;p41">
              <a:extLst>
                <a:ext uri="{FF2B5EF4-FFF2-40B4-BE49-F238E27FC236}">
                  <a16:creationId xmlns:a16="http://schemas.microsoft.com/office/drawing/2014/main" id="{CAEE6379-6D3E-D473-3A47-6EDE710E9D82}"/>
                </a:ext>
              </a:extLst>
            </p:cNvPr>
            <p:cNvSpPr/>
            <p:nvPr/>
          </p:nvSpPr>
          <p:spPr>
            <a:xfrm>
              <a:off x="3139968" y="2577239"/>
              <a:ext cx="372250" cy="86413"/>
            </a:xfrm>
            <a:custGeom>
              <a:rect l="l" t="t" r="r" b="b"/>
              <a:pathLst>
                <a:path w="1917" h="445" extrusionOk="0">
                  <a:moveTo>
                    <a:pt x="195" y="1"/>
                  </a:moveTo>
                  <a:cubicBezTo>
                    <a:pt x="67" y="1"/>
                    <a:pt x="0" y="62"/>
                    <a:pt x="0" y="128"/>
                  </a:cubicBezTo>
                  <a:lnTo>
                    <a:pt x="0" y="445"/>
                  </a:lnTo>
                  <a:lnTo>
                    <a:pt x="195" y="445"/>
                  </a:lnTo>
                  <a:lnTo>
                    <a:pt x="195" y="190"/>
                  </a:lnTo>
                  <a:lnTo>
                    <a:pt x="1788" y="190"/>
                  </a:lnTo>
                  <a:lnTo>
                    <a:pt x="1788" y="445"/>
                  </a:lnTo>
                  <a:lnTo>
                    <a:pt x="1916" y="445"/>
                  </a:lnTo>
                  <a:lnTo>
                    <a:pt x="1916" y="128"/>
                  </a:lnTo>
                  <a:cubicBezTo>
                    <a:pt x="1916" y="62"/>
                    <a:pt x="1855" y="1"/>
                    <a:pt x="1727" y="1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5399;p41">
              <a:extLst>
                <a:ext uri="{FF2B5EF4-FFF2-40B4-BE49-F238E27FC236}">
                  <a16:creationId xmlns:a16="http://schemas.microsoft.com/office/drawing/2014/main" id="{06C9E9A1-FEEE-A6AA-AFB5-21A1E815AFB3}"/>
                </a:ext>
              </a:extLst>
            </p:cNvPr>
            <p:cNvSpPr/>
            <p:nvPr/>
          </p:nvSpPr>
          <p:spPr>
            <a:xfrm>
              <a:off x="3735148" y="2807737"/>
              <a:ext cx="396911" cy="227974"/>
            </a:xfrm>
            <a:custGeom>
              <a:rect l="l" t="t" r="r" b="b"/>
              <a:pathLst>
                <a:path w="2044" h="1174" extrusionOk="0">
                  <a:moveTo>
                    <a:pt x="1384" y="0"/>
                  </a:moveTo>
                  <a:cubicBezTo>
                    <a:pt x="1345" y="0"/>
                    <a:pt x="1309" y="8"/>
                    <a:pt x="1278" y="24"/>
                  </a:cubicBezTo>
                  <a:cubicBezTo>
                    <a:pt x="1222" y="39"/>
                    <a:pt x="1172" y="44"/>
                    <a:pt x="1124" y="44"/>
                  </a:cubicBezTo>
                  <a:cubicBezTo>
                    <a:pt x="997" y="44"/>
                    <a:pt x="879" y="7"/>
                    <a:pt x="687" y="7"/>
                  </a:cubicBezTo>
                  <a:cubicBezTo>
                    <a:pt x="619" y="7"/>
                    <a:pt x="541" y="12"/>
                    <a:pt x="450" y="24"/>
                  </a:cubicBezTo>
                  <a:cubicBezTo>
                    <a:pt x="67" y="152"/>
                    <a:pt x="0" y="1174"/>
                    <a:pt x="0" y="1174"/>
                  </a:cubicBezTo>
                  <a:lnTo>
                    <a:pt x="2044" y="1174"/>
                  </a:lnTo>
                  <a:cubicBezTo>
                    <a:pt x="2044" y="391"/>
                    <a:pt x="1653" y="0"/>
                    <a:pt x="1384" y="0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5400;p41">
              <a:extLst>
                <a:ext uri="{FF2B5EF4-FFF2-40B4-BE49-F238E27FC236}">
                  <a16:creationId xmlns:a16="http://schemas.microsoft.com/office/drawing/2014/main" id="{3829D605-0992-1BFB-5A24-28D1588EA2B9}"/>
                </a:ext>
              </a:extLst>
            </p:cNvPr>
            <p:cNvSpPr/>
            <p:nvPr/>
          </p:nvSpPr>
          <p:spPr>
            <a:xfrm>
              <a:off x="3735148" y="2973960"/>
              <a:ext cx="396911" cy="61751"/>
            </a:xfrm>
            <a:custGeom>
              <a:rect l="l" t="t" r="r" b="b"/>
              <a:pathLst>
                <a:path w="2044" h="318" extrusionOk="0">
                  <a:moveTo>
                    <a:pt x="67" y="1"/>
                  </a:moveTo>
                  <a:cubicBezTo>
                    <a:pt x="0" y="190"/>
                    <a:pt x="0" y="318"/>
                    <a:pt x="0" y="318"/>
                  </a:cubicBezTo>
                  <a:lnTo>
                    <a:pt x="2044" y="318"/>
                  </a:lnTo>
                  <a:cubicBezTo>
                    <a:pt x="2044" y="190"/>
                    <a:pt x="1982" y="62"/>
                    <a:pt x="1982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5401;p41">
              <a:extLst>
                <a:ext uri="{FF2B5EF4-FFF2-40B4-BE49-F238E27FC236}">
                  <a16:creationId xmlns:a16="http://schemas.microsoft.com/office/drawing/2014/main" id="{DF1350C1-EC50-19AB-765F-61C9999A3977}"/>
                </a:ext>
              </a:extLst>
            </p:cNvPr>
            <p:cNvSpPr/>
            <p:nvPr/>
          </p:nvSpPr>
          <p:spPr>
            <a:xfrm>
              <a:off x="3822338" y="2837059"/>
              <a:ext cx="49905" cy="49906"/>
            </a:xfrm>
            <a:custGeom>
              <a:rect l="l" t="t" r="r" b="b"/>
              <a:pathLst>
                <a:path w="257" h="257" extrusionOk="0">
                  <a:moveTo>
                    <a:pt x="129" y="1"/>
                  </a:moveTo>
                  <a:cubicBezTo>
                    <a:pt x="62" y="1"/>
                    <a:pt x="1" y="67"/>
                    <a:pt x="1" y="129"/>
                  </a:cubicBezTo>
                  <a:cubicBezTo>
                    <a:pt x="1" y="195"/>
                    <a:pt x="62" y="256"/>
                    <a:pt x="129" y="256"/>
                  </a:cubicBezTo>
                  <a:cubicBezTo>
                    <a:pt x="190" y="256"/>
                    <a:pt x="256" y="195"/>
                    <a:pt x="256" y="129"/>
                  </a:cubicBezTo>
                  <a:cubicBezTo>
                    <a:pt x="256" y="67"/>
                    <a:pt x="190" y="1"/>
                    <a:pt x="129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5402;p41">
              <a:extLst>
                <a:ext uri="{FF2B5EF4-FFF2-40B4-BE49-F238E27FC236}">
                  <a16:creationId xmlns:a16="http://schemas.microsoft.com/office/drawing/2014/main" id="{252EE20B-8117-2814-573A-1992E16F2028}"/>
                </a:ext>
              </a:extLst>
            </p:cNvPr>
            <p:cNvSpPr/>
            <p:nvPr/>
          </p:nvSpPr>
          <p:spPr>
            <a:xfrm>
              <a:off x="3983124" y="2837059"/>
              <a:ext cx="62721" cy="49906"/>
            </a:xfrm>
            <a:custGeom>
              <a:rect l="l" t="t" r="r" b="b"/>
              <a:pathLst>
                <a:path w="323" h="257" extrusionOk="0">
                  <a:moveTo>
                    <a:pt x="128" y="1"/>
                  </a:moveTo>
                  <a:cubicBezTo>
                    <a:pt x="67" y="1"/>
                    <a:pt x="1" y="67"/>
                    <a:pt x="1" y="129"/>
                  </a:cubicBezTo>
                  <a:cubicBezTo>
                    <a:pt x="1" y="195"/>
                    <a:pt x="67" y="256"/>
                    <a:pt x="128" y="256"/>
                  </a:cubicBezTo>
                  <a:cubicBezTo>
                    <a:pt x="256" y="256"/>
                    <a:pt x="322" y="195"/>
                    <a:pt x="322" y="129"/>
                  </a:cubicBezTo>
                  <a:cubicBezTo>
                    <a:pt x="322" y="67"/>
                    <a:pt x="256" y="1"/>
                    <a:pt x="128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5403;p41">
              <a:extLst>
                <a:ext uri="{FF2B5EF4-FFF2-40B4-BE49-F238E27FC236}">
                  <a16:creationId xmlns:a16="http://schemas.microsoft.com/office/drawing/2014/main" id="{32074BD0-50A3-6DDA-1C18-87D4550FAD24}"/>
                </a:ext>
              </a:extLst>
            </p:cNvPr>
            <p:cNvSpPr/>
            <p:nvPr/>
          </p:nvSpPr>
          <p:spPr>
            <a:xfrm>
              <a:off x="3822338" y="2761327"/>
              <a:ext cx="198650" cy="100783"/>
            </a:xfrm>
            <a:custGeom>
              <a:rect l="l" t="t" r="r" b="b"/>
              <a:pathLst>
                <a:path w="1023" h="519" extrusionOk="0">
                  <a:moveTo>
                    <a:pt x="569" y="1"/>
                  </a:moveTo>
                  <a:cubicBezTo>
                    <a:pt x="458" y="1"/>
                    <a:pt x="346" y="30"/>
                    <a:pt x="256" y="74"/>
                  </a:cubicBezTo>
                  <a:cubicBezTo>
                    <a:pt x="1" y="202"/>
                    <a:pt x="62" y="519"/>
                    <a:pt x="62" y="519"/>
                  </a:cubicBezTo>
                  <a:lnTo>
                    <a:pt x="190" y="519"/>
                  </a:lnTo>
                  <a:cubicBezTo>
                    <a:pt x="190" y="519"/>
                    <a:pt x="190" y="263"/>
                    <a:pt x="318" y="202"/>
                  </a:cubicBezTo>
                  <a:cubicBezTo>
                    <a:pt x="375" y="144"/>
                    <a:pt x="459" y="113"/>
                    <a:pt x="545" y="113"/>
                  </a:cubicBezTo>
                  <a:cubicBezTo>
                    <a:pt x="650" y="113"/>
                    <a:pt x="758" y="159"/>
                    <a:pt x="829" y="263"/>
                  </a:cubicBezTo>
                  <a:cubicBezTo>
                    <a:pt x="956" y="391"/>
                    <a:pt x="956" y="519"/>
                    <a:pt x="956" y="519"/>
                  </a:cubicBezTo>
                  <a:lnTo>
                    <a:pt x="1023" y="519"/>
                  </a:lnTo>
                  <a:lnTo>
                    <a:pt x="1023" y="391"/>
                  </a:lnTo>
                  <a:cubicBezTo>
                    <a:pt x="979" y="102"/>
                    <a:pt x="776" y="1"/>
                    <a:pt x="569" y="1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5404;p41">
              <a:extLst>
                <a:ext uri="{FF2B5EF4-FFF2-40B4-BE49-F238E27FC236}">
                  <a16:creationId xmlns:a16="http://schemas.microsoft.com/office/drawing/2014/main" id="{28907C01-6BA7-DD80-BFCC-C1F8248D9582}"/>
                </a:ext>
              </a:extLst>
            </p:cNvPr>
            <p:cNvSpPr/>
            <p:nvPr/>
          </p:nvSpPr>
          <p:spPr>
            <a:xfrm>
              <a:off x="2817620" y="2911432"/>
              <a:ext cx="1501038" cy="198652"/>
            </a:xfrm>
            <a:custGeom>
              <a:rect l="l" t="t" r="r" b="b"/>
              <a:pathLst>
                <a:path w="7730" h="1023" extrusionOk="0">
                  <a:moveTo>
                    <a:pt x="577" y="1"/>
                  </a:moveTo>
                  <a:cubicBezTo>
                    <a:pt x="450" y="1"/>
                    <a:pt x="322" y="67"/>
                    <a:pt x="256" y="195"/>
                  </a:cubicBezTo>
                  <a:lnTo>
                    <a:pt x="0" y="961"/>
                  </a:lnTo>
                  <a:cubicBezTo>
                    <a:pt x="0" y="1023"/>
                    <a:pt x="0" y="1023"/>
                    <a:pt x="67" y="1023"/>
                  </a:cubicBezTo>
                  <a:lnTo>
                    <a:pt x="322" y="256"/>
                  </a:lnTo>
                  <a:cubicBezTo>
                    <a:pt x="383" y="129"/>
                    <a:pt x="450" y="67"/>
                    <a:pt x="577" y="67"/>
                  </a:cubicBezTo>
                  <a:lnTo>
                    <a:pt x="639" y="67"/>
                  </a:lnTo>
                  <a:lnTo>
                    <a:pt x="639" y="895"/>
                  </a:lnTo>
                  <a:cubicBezTo>
                    <a:pt x="639" y="961"/>
                    <a:pt x="705" y="961"/>
                    <a:pt x="705" y="961"/>
                  </a:cubicBezTo>
                  <a:lnTo>
                    <a:pt x="705" y="895"/>
                  </a:lnTo>
                  <a:lnTo>
                    <a:pt x="705" y="67"/>
                  </a:lnTo>
                  <a:lnTo>
                    <a:pt x="1982" y="67"/>
                  </a:lnTo>
                  <a:lnTo>
                    <a:pt x="1982" y="895"/>
                  </a:lnTo>
                  <a:lnTo>
                    <a:pt x="1982" y="961"/>
                  </a:lnTo>
                  <a:cubicBezTo>
                    <a:pt x="1982" y="961"/>
                    <a:pt x="2044" y="961"/>
                    <a:pt x="2044" y="895"/>
                  </a:cubicBezTo>
                  <a:lnTo>
                    <a:pt x="2044" y="67"/>
                  </a:lnTo>
                  <a:lnTo>
                    <a:pt x="3259" y="67"/>
                  </a:lnTo>
                  <a:lnTo>
                    <a:pt x="3259" y="895"/>
                  </a:lnTo>
                  <a:lnTo>
                    <a:pt x="3259" y="961"/>
                  </a:lnTo>
                  <a:cubicBezTo>
                    <a:pt x="3321" y="961"/>
                    <a:pt x="3321" y="961"/>
                    <a:pt x="3321" y="895"/>
                  </a:cubicBezTo>
                  <a:lnTo>
                    <a:pt x="3321" y="67"/>
                  </a:lnTo>
                  <a:lnTo>
                    <a:pt x="4536" y="67"/>
                  </a:lnTo>
                  <a:lnTo>
                    <a:pt x="4536" y="895"/>
                  </a:lnTo>
                  <a:cubicBezTo>
                    <a:pt x="4536" y="961"/>
                    <a:pt x="4536" y="961"/>
                    <a:pt x="4598" y="961"/>
                  </a:cubicBezTo>
                  <a:lnTo>
                    <a:pt x="4598" y="895"/>
                  </a:lnTo>
                  <a:lnTo>
                    <a:pt x="4598" y="67"/>
                  </a:lnTo>
                  <a:lnTo>
                    <a:pt x="5813" y="67"/>
                  </a:lnTo>
                  <a:lnTo>
                    <a:pt x="5813" y="895"/>
                  </a:lnTo>
                  <a:cubicBezTo>
                    <a:pt x="5813" y="961"/>
                    <a:pt x="5813" y="961"/>
                    <a:pt x="5875" y="961"/>
                  </a:cubicBezTo>
                  <a:lnTo>
                    <a:pt x="5875" y="895"/>
                  </a:lnTo>
                  <a:lnTo>
                    <a:pt x="5875" y="67"/>
                  </a:lnTo>
                  <a:lnTo>
                    <a:pt x="7091" y="67"/>
                  </a:lnTo>
                  <a:lnTo>
                    <a:pt x="7091" y="895"/>
                  </a:lnTo>
                  <a:cubicBezTo>
                    <a:pt x="7091" y="961"/>
                    <a:pt x="7152" y="961"/>
                    <a:pt x="7152" y="961"/>
                  </a:cubicBezTo>
                  <a:lnTo>
                    <a:pt x="7152" y="895"/>
                  </a:lnTo>
                  <a:lnTo>
                    <a:pt x="7152" y="67"/>
                  </a:lnTo>
                  <a:lnTo>
                    <a:pt x="7218" y="67"/>
                  </a:lnTo>
                  <a:cubicBezTo>
                    <a:pt x="7280" y="67"/>
                    <a:pt x="7407" y="129"/>
                    <a:pt x="7407" y="256"/>
                  </a:cubicBezTo>
                  <a:lnTo>
                    <a:pt x="7663" y="1023"/>
                  </a:lnTo>
                  <a:lnTo>
                    <a:pt x="7729" y="1023"/>
                  </a:lnTo>
                  <a:lnTo>
                    <a:pt x="7729" y="961"/>
                  </a:lnTo>
                  <a:lnTo>
                    <a:pt x="7474" y="195"/>
                  </a:lnTo>
                  <a:cubicBezTo>
                    <a:pt x="7474" y="67"/>
                    <a:pt x="7346" y="1"/>
                    <a:pt x="7218" y="1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5405;p41">
              <a:extLst>
                <a:ext uri="{FF2B5EF4-FFF2-40B4-BE49-F238E27FC236}">
                  <a16:creationId xmlns:a16="http://schemas.microsoft.com/office/drawing/2014/main" id="{1AD360A7-BC9A-C6A0-9C19-CF072016568F}"/>
                </a:ext>
              </a:extLst>
            </p:cNvPr>
            <p:cNvSpPr/>
            <p:nvPr/>
          </p:nvSpPr>
          <p:spPr>
            <a:xfrm>
              <a:off x="3723303" y="4263546"/>
              <a:ext cx="1202384" cy="12040"/>
            </a:xfrm>
            <a:custGeom>
              <a:rect l="l" t="t" r="r" b="b"/>
              <a:pathLst>
                <a:path w="6192" h="62" extrusionOk="0">
                  <a:moveTo>
                    <a:pt x="0" y="1"/>
                  </a:moveTo>
                  <a:lnTo>
                    <a:pt x="0" y="62"/>
                  </a:lnTo>
                  <a:lnTo>
                    <a:pt x="6191" y="62"/>
                  </a:lnTo>
                  <a:lnTo>
                    <a:pt x="6191" y="1"/>
                  </a:ln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5406;p41">
              <a:extLst>
                <a:ext uri="{FF2B5EF4-FFF2-40B4-BE49-F238E27FC236}">
                  <a16:creationId xmlns:a16="http://schemas.microsoft.com/office/drawing/2014/main" id="{8F28CB37-B769-B9AB-E243-2B3A3334A5B6}"/>
                </a:ext>
              </a:extLst>
            </p:cNvPr>
            <p:cNvSpPr/>
            <p:nvPr/>
          </p:nvSpPr>
          <p:spPr>
            <a:xfrm>
              <a:off x="3723303" y="4424332"/>
              <a:ext cx="1202384" cy="24856"/>
            </a:xfrm>
            <a:custGeom>
              <a:rect l="l" t="t" r="r" b="b"/>
              <a:pathLst>
                <a:path w="6192" h="128" extrusionOk="0">
                  <a:moveTo>
                    <a:pt x="0" y="0"/>
                  </a:moveTo>
                  <a:lnTo>
                    <a:pt x="0" y="128"/>
                  </a:lnTo>
                  <a:lnTo>
                    <a:pt x="6191" y="12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5407;p41">
              <a:extLst>
                <a:ext uri="{FF2B5EF4-FFF2-40B4-BE49-F238E27FC236}">
                  <a16:creationId xmlns:a16="http://schemas.microsoft.com/office/drawing/2014/main" id="{1EA2C18C-FD4C-5843-1FB4-F358ADDD7D5F}"/>
                </a:ext>
              </a:extLst>
            </p:cNvPr>
            <p:cNvSpPr/>
            <p:nvPr/>
          </p:nvSpPr>
          <p:spPr>
            <a:xfrm>
              <a:off x="2470415" y="3966054"/>
              <a:ext cx="881011" cy="12040"/>
            </a:xfrm>
            <a:custGeom>
              <a:rect l="l" t="t" r="r" b="b"/>
              <a:pathLst>
                <a:path w="4537" h="62" extrusionOk="0">
                  <a:moveTo>
                    <a:pt x="0" y="0"/>
                  </a:moveTo>
                  <a:lnTo>
                    <a:pt x="0" y="61"/>
                  </a:lnTo>
                  <a:lnTo>
                    <a:pt x="4536" y="61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5408;p41">
              <a:extLst>
                <a:ext uri="{FF2B5EF4-FFF2-40B4-BE49-F238E27FC236}">
                  <a16:creationId xmlns:a16="http://schemas.microsoft.com/office/drawing/2014/main" id="{510EA604-AFE0-ACE8-D6A2-0BFAAB010D3B}"/>
                </a:ext>
              </a:extLst>
            </p:cNvPr>
            <p:cNvSpPr/>
            <p:nvPr/>
          </p:nvSpPr>
          <p:spPr>
            <a:xfrm>
              <a:off x="2470415" y="4126645"/>
              <a:ext cx="881011" cy="25050"/>
            </a:xfrm>
            <a:custGeom>
              <a:rect l="l" t="t" r="r" b="b"/>
              <a:pathLst>
                <a:path w="4537" h="129" extrusionOk="0">
                  <a:moveTo>
                    <a:pt x="0" y="1"/>
                  </a:moveTo>
                  <a:lnTo>
                    <a:pt x="0" y="128"/>
                  </a:lnTo>
                  <a:lnTo>
                    <a:pt x="4536" y="128"/>
                  </a:lnTo>
                  <a:lnTo>
                    <a:pt x="4536" y="1"/>
                  </a:lnTo>
                  <a:close/>
                </a:path>
              </a:pathLst>
            </a:custGeom>
            <a:solidFill>
              <a:srgbClr val="F9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5409;p41">
              <a:extLst>
                <a:ext uri="{FF2B5EF4-FFF2-40B4-BE49-F238E27FC236}">
                  <a16:creationId xmlns:a16="http://schemas.microsoft.com/office/drawing/2014/main" id="{3720B219-DD38-0FCB-794F-B5CAD2FBE2A3}"/>
                </a:ext>
              </a:extLst>
            </p:cNvPr>
            <p:cNvSpPr/>
            <p:nvPr/>
          </p:nvSpPr>
          <p:spPr>
            <a:xfrm>
              <a:off x="6363844" y="4821053"/>
              <a:ext cx="186610" cy="322543"/>
            </a:xfrm>
            <a:custGeom>
              <a:rect l="l" t="t" r="r" b="b"/>
              <a:pathLst>
                <a:path w="961" h="1661" extrusionOk="0">
                  <a:moveTo>
                    <a:pt x="961" y="0"/>
                  </a:moveTo>
                  <a:lnTo>
                    <a:pt x="961" y="0"/>
                  </a:lnTo>
                  <a:cubicBezTo>
                    <a:pt x="961" y="0"/>
                    <a:pt x="128" y="322"/>
                    <a:pt x="1" y="1661"/>
                  </a:cubicBezTo>
                  <a:lnTo>
                    <a:pt x="833" y="1661"/>
                  </a:lnTo>
                  <a:cubicBezTo>
                    <a:pt x="833" y="1661"/>
                    <a:pt x="639" y="705"/>
                    <a:pt x="96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5410;p41">
              <a:extLst>
                <a:ext uri="{FF2B5EF4-FFF2-40B4-BE49-F238E27FC236}">
                  <a16:creationId xmlns:a16="http://schemas.microsoft.com/office/drawing/2014/main" id="{CB97711B-708F-2779-7F76-5CC75BCCB9D5}"/>
                </a:ext>
              </a:extLst>
            </p:cNvPr>
            <p:cNvSpPr/>
            <p:nvPr/>
          </p:nvSpPr>
          <p:spPr>
            <a:xfrm>
              <a:off x="6203058" y="5044172"/>
              <a:ext cx="99422" cy="99423"/>
            </a:xfrm>
            <a:custGeom>
              <a:rect l="l" t="t" r="r" b="b"/>
              <a:pathLst>
                <a:path w="512" h="512" extrusionOk="0">
                  <a:moveTo>
                    <a:pt x="256" y="1"/>
                  </a:moveTo>
                  <a:lnTo>
                    <a:pt x="1" y="512"/>
                  </a:lnTo>
                  <a:lnTo>
                    <a:pt x="512" y="512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3" name="Google Shape;5411;p41">
              <a:extLst>
                <a:ext uri="{FF2B5EF4-FFF2-40B4-BE49-F238E27FC236}">
                  <a16:creationId xmlns:a16="http://schemas.microsoft.com/office/drawing/2014/main" id="{BD9E2C03-95AA-6A38-A26F-9005E47EFF17}"/>
                </a:ext>
              </a:extLst>
            </p:cNvPr>
            <p:cNvSpPr/>
            <p:nvPr/>
          </p:nvSpPr>
          <p:spPr>
            <a:xfrm>
              <a:off x="6016640" y="4845909"/>
              <a:ext cx="161949" cy="297687"/>
            </a:xfrm>
            <a:custGeom>
              <a:rect l="l" t="t" r="r" b="b"/>
              <a:pathLst>
                <a:path w="834" h="1533" extrusionOk="0">
                  <a:moveTo>
                    <a:pt x="1" y="0"/>
                  </a:moveTo>
                  <a:cubicBezTo>
                    <a:pt x="1" y="0"/>
                    <a:pt x="322" y="1149"/>
                    <a:pt x="256" y="1533"/>
                  </a:cubicBezTo>
                  <a:lnTo>
                    <a:pt x="833" y="1533"/>
                  </a:lnTo>
                  <a:cubicBezTo>
                    <a:pt x="833" y="1533"/>
                    <a:pt x="511" y="960"/>
                    <a:pt x="322" y="577"/>
                  </a:cubicBezTo>
                  <a:cubicBezTo>
                    <a:pt x="195" y="12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4" name="Google Shape;5412;p41">
              <a:extLst>
                <a:ext uri="{FF2B5EF4-FFF2-40B4-BE49-F238E27FC236}">
                  <a16:creationId xmlns:a16="http://schemas.microsoft.com/office/drawing/2014/main" id="{B3053ADE-FD62-B370-6999-45AA1BD25D0C}"/>
                </a:ext>
              </a:extLst>
            </p:cNvPr>
            <p:cNvSpPr/>
            <p:nvPr/>
          </p:nvSpPr>
          <p:spPr>
            <a:xfrm>
              <a:off x="5831192" y="4994655"/>
              <a:ext cx="99422" cy="148941"/>
            </a:xfrm>
            <a:custGeom>
              <a:rect l="l" t="t" r="r" b="b"/>
              <a:pathLst>
                <a:path w="512" h="767" extrusionOk="0">
                  <a:moveTo>
                    <a:pt x="445" y="0"/>
                  </a:moveTo>
                  <a:cubicBezTo>
                    <a:pt x="128" y="256"/>
                    <a:pt x="0" y="767"/>
                    <a:pt x="0" y="767"/>
                  </a:cubicBezTo>
                  <a:lnTo>
                    <a:pt x="511" y="767"/>
                  </a:lnTo>
                  <a:cubicBezTo>
                    <a:pt x="383" y="511"/>
                    <a:pt x="445" y="0"/>
                    <a:pt x="445" y="0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5" name="Google Shape;5413;p41">
              <a:extLst>
                <a:ext uri="{FF2B5EF4-FFF2-40B4-BE49-F238E27FC236}">
                  <a16:creationId xmlns:a16="http://schemas.microsoft.com/office/drawing/2014/main" id="{1FF9BFA4-5730-0183-B963-9B6C8A9E85DF}"/>
                </a:ext>
              </a:extLst>
            </p:cNvPr>
            <p:cNvSpPr/>
            <p:nvPr/>
          </p:nvSpPr>
          <p:spPr>
            <a:xfrm>
              <a:off x="5694291" y="4944943"/>
              <a:ext cx="99422" cy="198652"/>
            </a:xfrm>
            <a:custGeom>
              <a:rect l="l" t="t" r="r" b="b"/>
              <a:pathLst>
                <a:path w="512" h="1023" extrusionOk="0">
                  <a:moveTo>
                    <a:pt x="511" y="1"/>
                  </a:moveTo>
                  <a:cubicBezTo>
                    <a:pt x="511" y="1"/>
                    <a:pt x="0" y="578"/>
                    <a:pt x="0" y="1023"/>
                  </a:cubicBezTo>
                  <a:lnTo>
                    <a:pt x="511" y="1023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6" name="Google Shape;5414;p41">
              <a:extLst>
                <a:ext uri="{FF2B5EF4-FFF2-40B4-BE49-F238E27FC236}">
                  <a16:creationId xmlns:a16="http://schemas.microsoft.com/office/drawing/2014/main" id="{2FA70DD0-EC06-D388-C206-3772807CAF90}"/>
                </a:ext>
              </a:extLst>
            </p:cNvPr>
            <p:cNvSpPr/>
            <p:nvPr/>
          </p:nvSpPr>
          <p:spPr>
            <a:xfrm>
              <a:off x="4863952" y="5032327"/>
              <a:ext cx="111267" cy="111269"/>
            </a:xfrm>
            <a:custGeom>
              <a:rect l="l" t="t" r="r" b="b"/>
              <a:pathLst>
                <a:path w="573" h="573" extrusionOk="0">
                  <a:moveTo>
                    <a:pt x="62" y="0"/>
                  </a:moveTo>
                  <a:cubicBezTo>
                    <a:pt x="62" y="0"/>
                    <a:pt x="1" y="317"/>
                    <a:pt x="62" y="573"/>
                  </a:cubicBezTo>
                  <a:lnTo>
                    <a:pt x="573" y="573"/>
                  </a:lnTo>
                  <a:cubicBezTo>
                    <a:pt x="573" y="573"/>
                    <a:pt x="384" y="256"/>
                    <a:pt x="62" y="0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7" name="Google Shape;5415;p41">
              <a:extLst>
                <a:ext uri="{FF2B5EF4-FFF2-40B4-BE49-F238E27FC236}">
                  <a16:creationId xmlns:a16="http://schemas.microsoft.com/office/drawing/2014/main" id="{701A0A38-4670-43A6-6D00-4710A438FE9C}"/>
                </a:ext>
              </a:extLst>
            </p:cNvPr>
            <p:cNvSpPr/>
            <p:nvPr/>
          </p:nvSpPr>
          <p:spPr>
            <a:xfrm>
              <a:off x="4677533" y="4870570"/>
              <a:ext cx="148939" cy="273026"/>
            </a:xfrm>
            <a:custGeom>
              <a:rect l="l" t="t" r="r" b="b"/>
              <a:pathLst>
                <a:path w="767" h="1406" extrusionOk="0">
                  <a:moveTo>
                    <a:pt x="450" y="1"/>
                  </a:moveTo>
                  <a:cubicBezTo>
                    <a:pt x="450" y="1"/>
                    <a:pt x="0" y="450"/>
                    <a:pt x="0" y="1406"/>
                  </a:cubicBezTo>
                  <a:lnTo>
                    <a:pt x="767" y="1406"/>
                  </a:lnTo>
                  <a:cubicBezTo>
                    <a:pt x="767" y="1406"/>
                    <a:pt x="511" y="639"/>
                    <a:pt x="450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8" name="Google Shape;5416;p41">
              <a:extLst>
                <a:ext uri="{FF2B5EF4-FFF2-40B4-BE49-F238E27FC236}">
                  <a16:creationId xmlns:a16="http://schemas.microsoft.com/office/drawing/2014/main" id="{82D5E8EF-A1E1-776F-89E9-E8B0E898DB19}"/>
                </a:ext>
              </a:extLst>
            </p:cNvPr>
            <p:cNvSpPr/>
            <p:nvPr/>
          </p:nvSpPr>
          <p:spPr>
            <a:xfrm>
              <a:off x="4368001" y="4908242"/>
              <a:ext cx="235350" cy="235354"/>
            </a:xfrm>
            <a:custGeom>
              <a:rect l="l" t="t" r="r" b="b"/>
              <a:pathLst>
                <a:path w="1212" h="1212" extrusionOk="0">
                  <a:moveTo>
                    <a:pt x="62" y="1"/>
                  </a:moveTo>
                  <a:lnTo>
                    <a:pt x="62" y="1"/>
                  </a:lnTo>
                  <a:cubicBezTo>
                    <a:pt x="62" y="1"/>
                    <a:pt x="1" y="639"/>
                    <a:pt x="256" y="1212"/>
                  </a:cubicBezTo>
                  <a:lnTo>
                    <a:pt x="1211" y="1212"/>
                  </a:lnTo>
                  <a:lnTo>
                    <a:pt x="1022" y="445"/>
                  </a:lnTo>
                  <a:cubicBezTo>
                    <a:pt x="1022" y="445"/>
                    <a:pt x="767" y="1084"/>
                    <a:pt x="639" y="1084"/>
                  </a:cubicBezTo>
                  <a:cubicBezTo>
                    <a:pt x="511" y="1023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9" name="Google Shape;5417;p41">
              <a:extLst>
                <a:ext uri="{FF2B5EF4-FFF2-40B4-BE49-F238E27FC236}">
                  <a16:creationId xmlns:a16="http://schemas.microsoft.com/office/drawing/2014/main" id="{3C4B2B1F-9F1C-570A-4B78-07B696FEB832}"/>
                </a:ext>
              </a:extLst>
            </p:cNvPr>
            <p:cNvSpPr/>
            <p:nvPr/>
          </p:nvSpPr>
          <p:spPr>
            <a:xfrm>
              <a:off x="5024738" y="4895426"/>
              <a:ext cx="37866" cy="248170"/>
            </a:xfrm>
            <a:custGeom>
              <a:rect l="l" t="t" r="r" b="b"/>
              <a:pathLst>
                <a:path w="195" h="1278" extrusionOk="0">
                  <a:moveTo>
                    <a:pt x="0" y="1"/>
                  </a:moveTo>
                  <a:lnTo>
                    <a:pt x="0" y="1278"/>
                  </a:lnTo>
                  <a:lnTo>
                    <a:pt x="194" y="12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0" name="Google Shape;5418;p41">
              <a:extLst>
                <a:ext uri="{FF2B5EF4-FFF2-40B4-BE49-F238E27FC236}">
                  <a16:creationId xmlns:a16="http://schemas.microsoft.com/office/drawing/2014/main" id="{145377B5-0E1E-E313-7920-FA5AA6DC2E2F}"/>
                </a:ext>
              </a:extLst>
            </p:cNvPr>
            <p:cNvSpPr/>
            <p:nvPr/>
          </p:nvSpPr>
          <p:spPr>
            <a:xfrm>
              <a:off x="4156726" y="5057183"/>
              <a:ext cx="87383" cy="86413"/>
            </a:xfrm>
            <a:custGeom>
              <a:rect l="l" t="t" r="r" b="b"/>
              <a:pathLst>
                <a:path w="450" h="445" extrusionOk="0">
                  <a:moveTo>
                    <a:pt x="0" y="0"/>
                  </a:moveTo>
                  <a:lnTo>
                    <a:pt x="67" y="445"/>
                  </a:lnTo>
                  <a:lnTo>
                    <a:pt x="45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1" name="Google Shape;5419;p41">
              <a:extLst>
                <a:ext uri="{FF2B5EF4-FFF2-40B4-BE49-F238E27FC236}">
                  <a16:creationId xmlns:a16="http://schemas.microsoft.com/office/drawing/2014/main" id="{1B4C2BFF-80FA-399C-CA04-93944CDB4BA0}"/>
                </a:ext>
              </a:extLst>
            </p:cNvPr>
            <p:cNvSpPr/>
            <p:nvPr/>
          </p:nvSpPr>
          <p:spPr>
            <a:xfrm>
              <a:off x="3958268" y="4845909"/>
              <a:ext cx="173794" cy="297687"/>
            </a:xfrm>
            <a:custGeom>
              <a:rect l="l" t="t" r="r" b="b"/>
              <a:pathLst>
                <a:path w="895" h="1533" extrusionOk="0">
                  <a:moveTo>
                    <a:pt x="895" y="0"/>
                  </a:moveTo>
                  <a:lnTo>
                    <a:pt x="895" y="0"/>
                  </a:lnTo>
                  <a:cubicBezTo>
                    <a:pt x="895" y="0"/>
                    <a:pt x="67" y="705"/>
                    <a:pt x="1" y="1533"/>
                  </a:cubicBezTo>
                  <a:lnTo>
                    <a:pt x="706" y="1533"/>
                  </a:lnTo>
                  <a:cubicBezTo>
                    <a:pt x="706" y="1533"/>
                    <a:pt x="639" y="383"/>
                    <a:pt x="895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2" name="Google Shape;5420;p41">
              <a:extLst>
                <a:ext uri="{FF2B5EF4-FFF2-40B4-BE49-F238E27FC236}">
                  <a16:creationId xmlns:a16="http://schemas.microsoft.com/office/drawing/2014/main" id="{7FD448C9-7B60-2D5D-7C41-9B2C7B44248F}"/>
                </a:ext>
              </a:extLst>
            </p:cNvPr>
            <p:cNvSpPr/>
            <p:nvPr/>
          </p:nvSpPr>
          <p:spPr>
            <a:xfrm>
              <a:off x="3834378" y="5044172"/>
              <a:ext cx="87383" cy="99423"/>
            </a:xfrm>
            <a:custGeom>
              <a:rect l="l" t="t" r="r" b="b"/>
              <a:pathLst>
                <a:path w="450" h="512" extrusionOk="0">
                  <a:moveTo>
                    <a:pt x="128" y="1"/>
                  </a:moveTo>
                  <a:cubicBezTo>
                    <a:pt x="128" y="1"/>
                    <a:pt x="0" y="256"/>
                    <a:pt x="0" y="512"/>
                  </a:cubicBezTo>
                  <a:lnTo>
                    <a:pt x="450" y="512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3" name="Google Shape;5421;p41">
              <a:extLst>
                <a:ext uri="{FF2B5EF4-FFF2-40B4-BE49-F238E27FC236}">
                  <a16:creationId xmlns:a16="http://schemas.microsoft.com/office/drawing/2014/main" id="{7FAF8136-8B7B-5BCB-D825-7CE973A15758}"/>
                </a:ext>
              </a:extLst>
            </p:cNvPr>
            <p:cNvSpPr/>
            <p:nvPr/>
          </p:nvSpPr>
          <p:spPr>
            <a:xfrm>
              <a:off x="3624074" y="4908242"/>
              <a:ext cx="210495" cy="235354"/>
            </a:xfrm>
            <a:custGeom>
              <a:rect l="l" t="t" r="r" b="b"/>
              <a:pathLst>
                <a:path w="1084" h="1212" extrusionOk="0">
                  <a:moveTo>
                    <a:pt x="0" y="1"/>
                  </a:moveTo>
                  <a:cubicBezTo>
                    <a:pt x="0" y="1"/>
                    <a:pt x="511" y="767"/>
                    <a:pt x="572" y="1212"/>
                  </a:cubicBezTo>
                  <a:lnTo>
                    <a:pt x="1083" y="1212"/>
                  </a:lnTo>
                  <a:cubicBezTo>
                    <a:pt x="1083" y="1212"/>
                    <a:pt x="445" y="384"/>
                    <a:pt x="0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4" name="Google Shape;5422;p41">
              <a:extLst>
                <a:ext uri="{FF2B5EF4-FFF2-40B4-BE49-F238E27FC236}">
                  <a16:creationId xmlns:a16="http://schemas.microsoft.com/office/drawing/2014/main" id="{4AD243B9-21AC-81E6-A411-31A562D13E05}"/>
                </a:ext>
              </a:extLst>
            </p:cNvPr>
            <p:cNvSpPr/>
            <p:nvPr/>
          </p:nvSpPr>
          <p:spPr>
            <a:xfrm>
              <a:off x="3239197" y="4908242"/>
              <a:ext cx="173794" cy="235354"/>
            </a:xfrm>
            <a:custGeom>
              <a:rect l="l" t="t" r="r" b="b"/>
              <a:pathLst>
                <a:path w="895" h="1212" extrusionOk="0">
                  <a:moveTo>
                    <a:pt x="894" y="1"/>
                  </a:moveTo>
                  <a:lnTo>
                    <a:pt x="894" y="1"/>
                  </a:lnTo>
                  <a:cubicBezTo>
                    <a:pt x="894" y="1"/>
                    <a:pt x="0" y="384"/>
                    <a:pt x="0" y="1212"/>
                  </a:cubicBezTo>
                  <a:lnTo>
                    <a:pt x="577" y="1212"/>
                  </a:lnTo>
                  <a:cubicBezTo>
                    <a:pt x="577" y="1212"/>
                    <a:pt x="577" y="384"/>
                    <a:pt x="894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5" name="Google Shape;5423;p41">
              <a:extLst>
                <a:ext uri="{FF2B5EF4-FFF2-40B4-BE49-F238E27FC236}">
                  <a16:creationId xmlns:a16="http://schemas.microsoft.com/office/drawing/2014/main" id="{2D9C1B4C-E923-585F-BCB7-A342F5E84936}"/>
                </a:ext>
              </a:extLst>
            </p:cNvPr>
            <p:cNvSpPr/>
            <p:nvPr/>
          </p:nvSpPr>
          <p:spPr>
            <a:xfrm>
              <a:off x="3128123" y="4969799"/>
              <a:ext cx="111267" cy="173797"/>
            </a:xfrm>
            <a:custGeom>
              <a:rect l="l" t="t" r="r" b="b"/>
              <a:pathLst>
                <a:path w="573" h="895" extrusionOk="0">
                  <a:moveTo>
                    <a:pt x="128" y="1"/>
                  </a:moveTo>
                  <a:cubicBezTo>
                    <a:pt x="128" y="1"/>
                    <a:pt x="0" y="639"/>
                    <a:pt x="128" y="895"/>
                  </a:cubicBezTo>
                  <a:lnTo>
                    <a:pt x="572" y="895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6" name="Google Shape;5424;p41">
              <a:extLst>
                <a:ext uri="{FF2B5EF4-FFF2-40B4-BE49-F238E27FC236}">
                  <a16:creationId xmlns:a16="http://schemas.microsoft.com/office/drawing/2014/main" id="{470DCA3A-9D37-9051-E37A-56B5689E66FD}"/>
                </a:ext>
              </a:extLst>
            </p:cNvPr>
            <p:cNvSpPr/>
            <p:nvPr/>
          </p:nvSpPr>
          <p:spPr>
            <a:xfrm>
              <a:off x="-1348641" y="4994655"/>
              <a:ext cx="112238" cy="148941"/>
            </a:xfrm>
            <a:custGeom>
              <a:rect l="l" t="t" r="r" b="b"/>
              <a:pathLst>
                <a:path w="578" h="767" extrusionOk="0">
                  <a:moveTo>
                    <a:pt x="577" y="0"/>
                  </a:moveTo>
                  <a:cubicBezTo>
                    <a:pt x="577" y="0"/>
                    <a:pt x="0" y="256"/>
                    <a:pt x="0" y="767"/>
                  </a:cubicBezTo>
                  <a:lnTo>
                    <a:pt x="383" y="767"/>
                  </a:lnTo>
                  <a:cubicBezTo>
                    <a:pt x="383" y="767"/>
                    <a:pt x="383" y="256"/>
                    <a:pt x="577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7" name="Google Shape;5425;p41">
              <a:extLst>
                <a:ext uri="{FF2B5EF4-FFF2-40B4-BE49-F238E27FC236}">
                  <a16:creationId xmlns:a16="http://schemas.microsoft.com/office/drawing/2014/main" id="{8BAB21E6-50B4-3018-4E54-14CEAEFF1D66}"/>
                </a:ext>
              </a:extLst>
            </p:cNvPr>
            <p:cNvSpPr/>
            <p:nvPr/>
          </p:nvSpPr>
          <p:spPr>
            <a:xfrm>
              <a:off x="-1423014" y="5032327"/>
              <a:ext cx="74566" cy="111269"/>
            </a:xfrm>
            <a:custGeom>
              <a:rect l="l" t="t" r="r" b="b"/>
              <a:pathLst>
                <a:path w="384" h="573" extrusionOk="0">
                  <a:moveTo>
                    <a:pt x="128" y="0"/>
                  </a:moveTo>
                  <a:cubicBezTo>
                    <a:pt x="128" y="0"/>
                    <a:pt x="0" y="445"/>
                    <a:pt x="128" y="573"/>
                  </a:cubicBezTo>
                  <a:lnTo>
                    <a:pt x="383" y="57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4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8" name="Google Shape;5426;p41">
              <a:extLst>
                <a:ext uri="{FF2B5EF4-FFF2-40B4-BE49-F238E27FC236}">
                  <a16:creationId xmlns:a16="http://schemas.microsoft.com/office/drawing/2014/main" id="{A469E063-1CA0-AB70-E129-F6EED800C8F3}"/>
                </a:ext>
              </a:extLst>
            </p:cNvPr>
            <p:cNvSpPr/>
            <p:nvPr/>
          </p:nvSpPr>
          <p:spPr>
            <a:xfrm>
              <a:off x="3450472" y="5044172"/>
              <a:ext cx="99422" cy="99423"/>
            </a:xfrm>
            <a:custGeom>
              <a:rect l="l" t="t" r="r" b="b"/>
              <a:pathLst>
                <a:path w="512" h="512" extrusionOk="0">
                  <a:moveTo>
                    <a:pt x="0" y="1"/>
                  </a:moveTo>
                  <a:cubicBezTo>
                    <a:pt x="0" y="1"/>
                    <a:pt x="62" y="384"/>
                    <a:pt x="189" y="512"/>
                  </a:cubicBezTo>
                  <a:lnTo>
                    <a:pt x="511" y="5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9" name="Google Shape;5427;p41">
              <a:extLst>
                <a:ext uri="{FF2B5EF4-FFF2-40B4-BE49-F238E27FC236}">
                  <a16:creationId xmlns:a16="http://schemas.microsoft.com/office/drawing/2014/main" id="{DA214C09-9629-48C5-812F-9522C7A30764}"/>
                </a:ext>
              </a:extLst>
            </p:cNvPr>
            <p:cNvSpPr/>
            <p:nvPr/>
          </p:nvSpPr>
          <p:spPr>
            <a:xfrm>
              <a:off x="2767908" y="4845909"/>
              <a:ext cx="310694" cy="297687"/>
            </a:xfrm>
            <a:custGeom>
              <a:rect l="l" t="t" r="r" b="b"/>
              <a:pathLst>
                <a:path w="1600" h="1533" extrusionOk="0">
                  <a:moveTo>
                    <a:pt x="1600" y="0"/>
                  </a:moveTo>
                  <a:cubicBezTo>
                    <a:pt x="1600" y="0"/>
                    <a:pt x="323" y="511"/>
                    <a:pt x="1" y="1533"/>
                  </a:cubicBezTo>
                  <a:lnTo>
                    <a:pt x="578" y="1533"/>
                  </a:lnTo>
                  <a:cubicBezTo>
                    <a:pt x="578" y="1533"/>
                    <a:pt x="895" y="511"/>
                    <a:pt x="1600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5428;p41">
              <a:extLst>
                <a:ext uri="{FF2B5EF4-FFF2-40B4-BE49-F238E27FC236}">
                  <a16:creationId xmlns:a16="http://schemas.microsoft.com/office/drawing/2014/main" id="{C89DB739-B0B1-F4E9-8968-346754E6FE4D}"/>
                </a:ext>
              </a:extLst>
            </p:cNvPr>
            <p:cNvSpPr/>
            <p:nvPr/>
          </p:nvSpPr>
          <p:spPr>
            <a:xfrm>
              <a:off x="2495271" y="5044172"/>
              <a:ext cx="87383" cy="99423"/>
            </a:xfrm>
            <a:custGeom>
              <a:rect l="l" t="t" r="r" b="b"/>
              <a:pathLst>
                <a:path w="450" h="512" extrusionOk="0">
                  <a:moveTo>
                    <a:pt x="322" y="1"/>
                  </a:moveTo>
                  <a:cubicBezTo>
                    <a:pt x="322" y="1"/>
                    <a:pt x="0" y="256"/>
                    <a:pt x="0" y="512"/>
                  </a:cubicBezTo>
                  <a:lnTo>
                    <a:pt x="450" y="512"/>
                  </a:lnTo>
                  <a:cubicBezTo>
                    <a:pt x="450" y="512"/>
                    <a:pt x="450" y="128"/>
                    <a:pt x="322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5429;p41">
              <a:extLst>
                <a:ext uri="{FF2B5EF4-FFF2-40B4-BE49-F238E27FC236}">
                  <a16:creationId xmlns:a16="http://schemas.microsoft.com/office/drawing/2014/main" id="{0708FAC5-8132-6367-A09C-F4F37E0953BE}"/>
                </a:ext>
              </a:extLst>
            </p:cNvPr>
            <p:cNvSpPr/>
            <p:nvPr/>
          </p:nvSpPr>
          <p:spPr>
            <a:xfrm>
              <a:off x="2346330" y="5044172"/>
              <a:ext cx="124277" cy="99423"/>
            </a:xfrm>
            <a:custGeom>
              <a:rect l="l" t="t" r="r" b="b"/>
              <a:pathLst>
                <a:path w="640" h="512" extrusionOk="0">
                  <a:moveTo>
                    <a:pt x="1" y="1"/>
                  </a:moveTo>
                  <a:cubicBezTo>
                    <a:pt x="1" y="1"/>
                    <a:pt x="128" y="384"/>
                    <a:pt x="256" y="512"/>
                  </a:cubicBezTo>
                  <a:lnTo>
                    <a:pt x="639" y="512"/>
                  </a:lnTo>
                  <a:cubicBezTo>
                    <a:pt x="639" y="512"/>
                    <a:pt x="384" y="128"/>
                    <a:pt x="1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5430;p41">
              <a:extLst>
                <a:ext uri="{FF2B5EF4-FFF2-40B4-BE49-F238E27FC236}">
                  <a16:creationId xmlns:a16="http://schemas.microsoft.com/office/drawing/2014/main" id="{2AE1C15E-D195-A5F7-799F-54C91CF22A30}"/>
                </a:ext>
              </a:extLst>
            </p:cNvPr>
            <p:cNvSpPr/>
            <p:nvPr/>
          </p:nvSpPr>
          <p:spPr>
            <a:xfrm>
              <a:off x="2048837" y="4883581"/>
              <a:ext cx="99422" cy="260015"/>
            </a:xfrm>
            <a:custGeom>
              <a:rect l="l" t="t" r="r" b="b"/>
              <a:pathLst>
                <a:path w="512" h="1339" extrusionOk="0">
                  <a:moveTo>
                    <a:pt x="383" y="0"/>
                  </a:moveTo>
                  <a:cubicBezTo>
                    <a:pt x="67" y="511"/>
                    <a:pt x="0" y="1339"/>
                    <a:pt x="0" y="1339"/>
                  </a:cubicBezTo>
                  <a:lnTo>
                    <a:pt x="450" y="1339"/>
                  </a:lnTo>
                  <a:cubicBezTo>
                    <a:pt x="511" y="955"/>
                    <a:pt x="383" y="0"/>
                    <a:pt x="383" y="0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5431;p41">
              <a:extLst>
                <a:ext uri="{FF2B5EF4-FFF2-40B4-BE49-F238E27FC236}">
                  <a16:creationId xmlns:a16="http://schemas.microsoft.com/office/drawing/2014/main" id="{420424D3-41A0-5606-BC12-4159FEB7C529}"/>
                </a:ext>
              </a:extLst>
            </p:cNvPr>
            <p:cNvSpPr/>
            <p:nvPr/>
          </p:nvSpPr>
          <p:spPr>
            <a:xfrm>
              <a:off x="1788822" y="4969799"/>
              <a:ext cx="136123" cy="173797"/>
            </a:xfrm>
            <a:custGeom>
              <a:rect l="l" t="t" r="r" b="b"/>
              <a:pathLst>
                <a:path w="701" h="895" extrusionOk="0">
                  <a:moveTo>
                    <a:pt x="639" y="1"/>
                  </a:moveTo>
                  <a:lnTo>
                    <a:pt x="639" y="1"/>
                  </a:lnTo>
                  <a:cubicBezTo>
                    <a:pt x="639" y="1"/>
                    <a:pt x="62" y="450"/>
                    <a:pt x="1" y="895"/>
                  </a:cubicBezTo>
                  <a:lnTo>
                    <a:pt x="701" y="895"/>
                  </a:lnTo>
                  <a:cubicBezTo>
                    <a:pt x="701" y="895"/>
                    <a:pt x="512" y="322"/>
                    <a:pt x="639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5432;p41">
              <a:extLst>
                <a:ext uri="{FF2B5EF4-FFF2-40B4-BE49-F238E27FC236}">
                  <a16:creationId xmlns:a16="http://schemas.microsoft.com/office/drawing/2014/main" id="{EBF0684C-38B0-28FF-2B43-1EC3E077CC7C}"/>
                </a:ext>
              </a:extLst>
            </p:cNvPr>
            <p:cNvSpPr/>
            <p:nvPr/>
          </p:nvSpPr>
          <p:spPr>
            <a:xfrm>
              <a:off x="1962425" y="5019511"/>
              <a:ext cx="49905" cy="124085"/>
            </a:xfrm>
            <a:custGeom>
              <a:rect l="l" t="t" r="r" b="b"/>
              <a:pathLst>
                <a:path w="257" h="639" extrusionOk="0">
                  <a:moveTo>
                    <a:pt x="190" y="0"/>
                  </a:moveTo>
                  <a:lnTo>
                    <a:pt x="1" y="639"/>
                  </a:lnTo>
                  <a:lnTo>
                    <a:pt x="256" y="639"/>
                  </a:lnTo>
                  <a:cubicBezTo>
                    <a:pt x="256" y="450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5433;p41">
              <a:extLst>
                <a:ext uri="{FF2B5EF4-FFF2-40B4-BE49-F238E27FC236}">
                  <a16:creationId xmlns:a16="http://schemas.microsoft.com/office/drawing/2014/main" id="{94C6A4B6-8D45-12DF-AC14-210DADA188A3}"/>
                </a:ext>
              </a:extLst>
            </p:cNvPr>
            <p:cNvSpPr/>
            <p:nvPr/>
          </p:nvSpPr>
          <p:spPr>
            <a:xfrm>
              <a:off x="1602404" y="4883581"/>
              <a:ext cx="186610" cy="260015"/>
            </a:xfrm>
            <a:custGeom>
              <a:rect l="l" t="t" r="r" b="b"/>
              <a:pathLst>
                <a:path w="961" h="1339" extrusionOk="0">
                  <a:moveTo>
                    <a:pt x="1" y="0"/>
                  </a:moveTo>
                  <a:cubicBezTo>
                    <a:pt x="1" y="0"/>
                    <a:pt x="322" y="1150"/>
                    <a:pt x="384" y="1339"/>
                  </a:cubicBezTo>
                  <a:lnTo>
                    <a:pt x="961" y="1339"/>
                  </a:lnTo>
                  <a:cubicBezTo>
                    <a:pt x="961" y="1339"/>
                    <a:pt x="511" y="383"/>
                    <a:pt x="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6" name="Google Shape;5434;p41">
              <a:extLst>
                <a:ext uri="{FF2B5EF4-FFF2-40B4-BE49-F238E27FC236}">
                  <a16:creationId xmlns:a16="http://schemas.microsoft.com/office/drawing/2014/main" id="{4B57F3C6-7806-532A-72BA-7C2D6910E0E8}"/>
                </a:ext>
              </a:extLst>
            </p:cNvPr>
            <p:cNvSpPr/>
            <p:nvPr/>
          </p:nvSpPr>
          <p:spPr>
            <a:xfrm>
              <a:off x="907995" y="4982810"/>
              <a:ext cx="99422" cy="160786"/>
            </a:xfrm>
            <a:custGeom>
              <a:rect l="l" t="t" r="r" b="b"/>
              <a:pathLst>
                <a:path w="512" h="827" extrusionOk="0">
                  <a:moveTo>
                    <a:pt x="1" y="0"/>
                  </a:moveTo>
                  <a:lnTo>
                    <a:pt x="256" y="828"/>
                  </a:lnTo>
                  <a:lnTo>
                    <a:pt x="512" y="828"/>
                  </a:lnTo>
                  <a:cubicBezTo>
                    <a:pt x="450" y="4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7" name="Google Shape;5435;p41">
              <a:extLst>
                <a:ext uri="{FF2B5EF4-FFF2-40B4-BE49-F238E27FC236}">
                  <a16:creationId xmlns:a16="http://schemas.microsoft.com/office/drawing/2014/main" id="{E36AA175-0F79-6F26-F6A7-C73C0473CD23}"/>
                </a:ext>
              </a:extLst>
            </p:cNvPr>
            <p:cNvSpPr/>
            <p:nvPr/>
          </p:nvSpPr>
          <p:spPr>
            <a:xfrm>
              <a:off x="1007224" y="5032327"/>
              <a:ext cx="99422" cy="111269"/>
            </a:xfrm>
            <a:custGeom>
              <a:rect l="l" t="t" r="r" b="b"/>
              <a:pathLst>
                <a:path w="512" h="573" extrusionOk="0">
                  <a:moveTo>
                    <a:pt x="384" y="0"/>
                  </a:moveTo>
                  <a:cubicBezTo>
                    <a:pt x="256" y="256"/>
                    <a:pt x="1" y="573"/>
                    <a:pt x="1" y="573"/>
                  </a:cubicBezTo>
                  <a:lnTo>
                    <a:pt x="511" y="573"/>
                  </a:lnTo>
                  <a:cubicBezTo>
                    <a:pt x="384" y="384"/>
                    <a:pt x="384" y="0"/>
                    <a:pt x="384" y="0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436;p41">
              <a:extLst>
                <a:ext uri="{FF2B5EF4-FFF2-40B4-BE49-F238E27FC236}">
                  <a16:creationId xmlns:a16="http://schemas.microsoft.com/office/drawing/2014/main" id="{303843BF-CAEE-5147-B968-27A758ECC61D}"/>
                </a:ext>
              </a:extLst>
            </p:cNvPr>
            <p:cNvSpPr/>
            <p:nvPr/>
          </p:nvSpPr>
          <p:spPr>
            <a:xfrm>
              <a:off x="1155970" y="4982810"/>
              <a:ext cx="87577" cy="160786"/>
            </a:xfrm>
            <a:custGeom>
              <a:rect l="l" t="t" r="r" b="b"/>
              <a:pathLst>
                <a:path w="451" h="827" extrusionOk="0">
                  <a:moveTo>
                    <a:pt x="195" y="0"/>
                  </a:moveTo>
                  <a:cubicBezTo>
                    <a:pt x="1" y="383"/>
                    <a:pt x="67" y="828"/>
                    <a:pt x="67" y="828"/>
                  </a:cubicBezTo>
                  <a:lnTo>
                    <a:pt x="450" y="828"/>
                  </a:lnTo>
                  <a:cubicBezTo>
                    <a:pt x="450" y="511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437;p41">
              <a:extLst>
                <a:ext uri="{FF2B5EF4-FFF2-40B4-BE49-F238E27FC236}">
                  <a16:creationId xmlns:a16="http://schemas.microsoft.com/office/drawing/2014/main" id="{134EBFDA-B2D0-4294-A063-97654DF62D3D}"/>
                </a:ext>
              </a:extLst>
            </p:cNvPr>
            <p:cNvSpPr/>
            <p:nvPr/>
          </p:nvSpPr>
          <p:spPr>
            <a:xfrm>
              <a:off x="1304911" y="4982810"/>
              <a:ext cx="136899" cy="160786"/>
            </a:xfrm>
            <a:custGeom>
              <a:rect l="l" t="t" r="r" b="b"/>
              <a:pathLst>
                <a:path w="705" h="827" extrusionOk="0">
                  <a:moveTo>
                    <a:pt x="0" y="0"/>
                  </a:moveTo>
                  <a:cubicBezTo>
                    <a:pt x="0" y="0"/>
                    <a:pt x="128" y="639"/>
                    <a:pt x="322" y="828"/>
                  </a:cubicBezTo>
                  <a:lnTo>
                    <a:pt x="705" y="828"/>
                  </a:lnTo>
                  <a:cubicBezTo>
                    <a:pt x="705" y="828"/>
                    <a:pt x="194" y="383"/>
                    <a:pt x="0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38;p41">
              <a:extLst>
                <a:ext uri="{FF2B5EF4-FFF2-40B4-BE49-F238E27FC236}">
                  <a16:creationId xmlns:a16="http://schemas.microsoft.com/office/drawing/2014/main" id="{92A8A3F2-1D07-2183-7C9E-D705FC2A1DA3}"/>
                </a:ext>
              </a:extLst>
            </p:cNvPr>
            <p:cNvSpPr/>
            <p:nvPr/>
          </p:nvSpPr>
          <p:spPr>
            <a:xfrm>
              <a:off x="1441618" y="5007471"/>
              <a:ext cx="74761" cy="136124"/>
            </a:xfrm>
            <a:custGeom>
              <a:rect l="l" t="t" r="r" b="b"/>
              <a:pathLst>
                <a:path w="385" h="701" extrusionOk="0">
                  <a:moveTo>
                    <a:pt x="384" y="1"/>
                  </a:moveTo>
                  <a:lnTo>
                    <a:pt x="1" y="701"/>
                  </a:lnTo>
                  <a:lnTo>
                    <a:pt x="384" y="701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39;p41">
              <a:extLst>
                <a:ext uri="{FF2B5EF4-FFF2-40B4-BE49-F238E27FC236}">
                  <a16:creationId xmlns:a16="http://schemas.microsoft.com/office/drawing/2014/main" id="{B8DA39B9-7AF0-BF6A-E367-02A6709E9F63}"/>
                </a:ext>
              </a:extLst>
            </p:cNvPr>
            <p:cNvSpPr/>
            <p:nvPr/>
          </p:nvSpPr>
          <p:spPr>
            <a:xfrm>
              <a:off x="-914247" y="4982810"/>
              <a:ext cx="148939" cy="160786"/>
            </a:xfrm>
            <a:custGeom>
              <a:rect l="l" t="t" r="r" b="b"/>
              <a:pathLst>
                <a:path w="767" h="827" extrusionOk="0">
                  <a:moveTo>
                    <a:pt x="767" y="0"/>
                  </a:moveTo>
                  <a:lnTo>
                    <a:pt x="767" y="0"/>
                  </a:lnTo>
                  <a:cubicBezTo>
                    <a:pt x="573" y="383"/>
                    <a:pt x="1" y="828"/>
                    <a:pt x="1" y="828"/>
                  </a:cubicBezTo>
                  <a:lnTo>
                    <a:pt x="445" y="828"/>
                  </a:lnTo>
                  <a:cubicBezTo>
                    <a:pt x="639" y="639"/>
                    <a:pt x="767" y="0"/>
                    <a:pt x="767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40;p41">
              <a:extLst>
                <a:ext uri="{FF2B5EF4-FFF2-40B4-BE49-F238E27FC236}">
                  <a16:creationId xmlns:a16="http://schemas.microsoft.com/office/drawing/2014/main" id="{CD1B2CB7-6E14-53C4-216E-BBAFC30C11F0}"/>
                </a:ext>
              </a:extLst>
            </p:cNvPr>
            <p:cNvSpPr/>
            <p:nvPr/>
          </p:nvSpPr>
          <p:spPr>
            <a:xfrm>
              <a:off x="-988620" y="5007471"/>
              <a:ext cx="74566" cy="136124"/>
            </a:xfrm>
            <a:custGeom>
              <a:rect l="l" t="t" r="r" b="b"/>
              <a:pathLst>
                <a:path w="384" h="701" extrusionOk="0">
                  <a:moveTo>
                    <a:pt x="1" y="1"/>
                  </a:moveTo>
                  <a:lnTo>
                    <a:pt x="1" y="701"/>
                  </a:lnTo>
                  <a:lnTo>
                    <a:pt x="384" y="7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4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41;p41">
              <a:extLst>
                <a:ext uri="{FF2B5EF4-FFF2-40B4-BE49-F238E27FC236}">
                  <a16:creationId xmlns:a16="http://schemas.microsoft.com/office/drawing/2014/main" id="{9B378CFA-122E-5E09-A32C-4D2DCEBFEE13}"/>
                </a:ext>
              </a:extLst>
            </p:cNvPr>
            <p:cNvSpPr/>
            <p:nvPr/>
          </p:nvSpPr>
          <p:spPr>
            <a:xfrm>
              <a:off x="-59052" y="4883581"/>
              <a:ext cx="136899" cy="260015"/>
            </a:xfrm>
            <a:custGeom>
              <a:rect l="l" t="t" r="r" b="b"/>
              <a:pathLst>
                <a:path w="705" h="1339" extrusionOk="0">
                  <a:moveTo>
                    <a:pt x="0" y="0"/>
                  </a:moveTo>
                  <a:lnTo>
                    <a:pt x="383" y="1339"/>
                  </a:lnTo>
                  <a:lnTo>
                    <a:pt x="705" y="1339"/>
                  </a:lnTo>
                  <a:cubicBezTo>
                    <a:pt x="577" y="76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2;p41">
              <a:extLst>
                <a:ext uri="{FF2B5EF4-FFF2-40B4-BE49-F238E27FC236}">
                  <a16:creationId xmlns:a16="http://schemas.microsoft.com/office/drawing/2014/main" id="{FE8573B5-7432-07E9-4FF5-A3C545F00AE4}"/>
                </a:ext>
              </a:extLst>
            </p:cNvPr>
            <p:cNvSpPr/>
            <p:nvPr/>
          </p:nvSpPr>
          <p:spPr>
            <a:xfrm>
              <a:off x="77655" y="5057183"/>
              <a:ext cx="74761" cy="86413"/>
            </a:xfrm>
            <a:custGeom>
              <a:rect l="l" t="t" r="r" b="b"/>
              <a:pathLst>
                <a:path w="385" h="445" extrusionOk="0">
                  <a:moveTo>
                    <a:pt x="318" y="0"/>
                  </a:moveTo>
                  <a:lnTo>
                    <a:pt x="1" y="445"/>
                  </a:lnTo>
                  <a:lnTo>
                    <a:pt x="318" y="445"/>
                  </a:lnTo>
                  <a:cubicBezTo>
                    <a:pt x="384" y="317"/>
                    <a:pt x="318" y="0"/>
                    <a:pt x="318" y="0"/>
                  </a:cubicBezTo>
                  <a:close/>
                </a:path>
              </a:pathLst>
            </a:custGeom>
            <a:solidFill>
              <a:srgbClr val="74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43;p41">
              <a:extLst>
                <a:ext uri="{FF2B5EF4-FFF2-40B4-BE49-F238E27FC236}">
                  <a16:creationId xmlns:a16="http://schemas.microsoft.com/office/drawing/2014/main" id="{373B7AEA-93E9-8AD9-FB48-69FE3966758F}"/>
                </a:ext>
              </a:extLst>
            </p:cNvPr>
            <p:cNvSpPr/>
            <p:nvPr/>
          </p:nvSpPr>
          <p:spPr>
            <a:xfrm>
              <a:off x="-591898" y="4994655"/>
              <a:ext cx="99422" cy="148941"/>
            </a:xfrm>
            <a:custGeom>
              <a:rect l="l" t="t" r="r" b="b"/>
              <a:pathLst>
                <a:path w="512" h="767" extrusionOk="0">
                  <a:moveTo>
                    <a:pt x="512" y="0"/>
                  </a:moveTo>
                  <a:cubicBezTo>
                    <a:pt x="256" y="194"/>
                    <a:pt x="1" y="767"/>
                    <a:pt x="1" y="767"/>
                  </a:cubicBezTo>
                  <a:lnTo>
                    <a:pt x="384" y="767"/>
                  </a:lnTo>
                  <a:cubicBezTo>
                    <a:pt x="512" y="511"/>
                    <a:pt x="512" y="0"/>
                    <a:pt x="512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44;p41">
              <a:extLst>
                <a:ext uri="{FF2B5EF4-FFF2-40B4-BE49-F238E27FC236}">
                  <a16:creationId xmlns:a16="http://schemas.microsoft.com/office/drawing/2014/main" id="{358E2AFC-6A30-6A39-9F96-FAF918DF75B8}"/>
                </a:ext>
              </a:extLst>
            </p:cNvPr>
            <p:cNvSpPr/>
            <p:nvPr/>
          </p:nvSpPr>
          <p:spPr>
            <a:xfrm>
              <a:off x="-703943" y="5007471"/>
              <a:ext cx="87577" cy="136124"/>
            </a:xfrm>
            <a:custGeom>
              <a:rect l="l" t="t" r="r" b="b"/>
              <a:pathLst>
                <a:path w="451" h="701" extrusionOk="0">
                  <a:moveTo>
                    <a:pt x="1" y="1"/>
                  </a:moveTo>
                  <a:cubicBezTo>
                    <a:pt x="1" y="1"/>
                    <a:pt x="1" y="512"/>
                    <a:pt x="128" y="701"/>
                  </a:cubicBezTo>
                  <a:lnTo>
                    <a:pt x="450" y="701"/>
                  </a:lnTo>
                  <a:cubicBezTo>
                    <a:pt x="450" y="701"/>
                    <a:pt x="128" y="317"/>
                    <a:pt x="1" y="1"/>
                  </a:cubicBezTo>
                  <a:close/>
                </a:path>
              </a:pathLst>
            </a:custGeom>
            <a:solidFill>
              <a:srgbClr val="74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45;p41">
              <a:extLst>
                <a:ext uri="{FF2B5EF4-FFF2-40B4-BE49-F238E27FC236}">
                  <a16:creationId xmlns:a16="http://schemas.microsoft.com/office/drawing/2014/main" id="{25FCDEB4-87B6-E668-9527-694DC2BFD22A}"/>
                </a:ext>
              </a:extLst>
            </p:cNvPr>
            <p:cNvSpPr/>
            <p:nvPr/>
          </p:nvSpPr>
          <p:spPr>
            <a:xfrm>
              <a:off x="-467813" y="5081844"/>
              <a:ext cx="74566" cy="61751"/>
            </a:xfrm>
            <a:custGeom>
              <a:rect l="l" t="t" r="r" b="b"/>
              <a:pathLst>
                <a:path w="384" h="318" extrusionOk="0">
                  <a:moveTo>
                    <a:pt x="317" y="1"/>
                  </a:moveTo>
                  <a:cubicBezTo>
                    <a:pt x="189" y="62"/>
                    <a:pt x="0" y="318"/>
                    <a:pt x="0" y="318"/>
                  </a:cubicBezTo>
                  <a:lnTo>
                    <a:pt x="317" y="318"/>
                  </a:lnTo>
                  <a:cubicBezTo>
                    <a:pt x="384" y="190"/>
                    <a:pt x="317" y="1"/>
                    <a:pt x="317" y="1"/>
                  </a:cubicBezTo>
                  <a:close/>
                </a:path>
              </a:pathLst>
            </a:custGeom>
            <a:solidFill>
              <a:srgbClr val="74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88" name="Picture 2" descr="Free nigeria flag map vector">
            <a:extLst>
              <a:ext uri="{FF2B5EF4-FFF2-40B4-BE49-F238E27FC236}">
                <a16:creationId xmlns:a16="http://schemas.microsoft.com/office/drawing/2014/main" id="{02A9EBFE-0BFF-59C4-14B0-DBBAD941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7304" y="1880233"/>
            <a:ext cx="5541802" cy="45026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9" name="Google Shape;6296;p57">
            <a:extLst>
              <a:ext uri="{FF2B5EF4-FFF2-40B4-BE49-F238E27FC236}">
                <a16:creationId xmlns:a16="http://schemas.microsoft.com/office/drawing/2014/main" id="{8824054E-A32A-2B0B-B22D-112578E9C587}"/>
              </a:ext>
            </a:extLst>
          </p:cNvPr>
          <p:cNvGrpSpPr/>
          <p:nvPr/>
        </p:nvGrpSpPr>
        <p:grpSpPr>
          <a:xfrm>
            <a:off x="201528" y="1429380"/>
            <a:ext cx="2967098" cy="2289691"/>
            <a:chOff x="3216091" y="1537439"/>
            <a:chExt cx="2605002" cy="2010265"/>
          </a:xfrm>
        </p:grpSpPr>
        <p:sp>
          <p:nvSpPr>
            <p:cNvPr id="190" name="Google Shape;6297;p57">
              <a:extLst>
                <a:ext uri="{FF2B5EF4-FFF2-40B4-BE49-F238E27FC236}">
                  <a16:creationId xmlns:a16="http://schemas.microsoft.com/office/drawing/2014/main" id="{FB24164B-EF2C-04DD-B33D-247CC60C8D68}"/>
                </a:ext>
              </a:extLst>
            </p:cNvPr>
            <p:cNvSpPr/>
            <p:nvPr/>
          </p:nvSpPr>
          <p:spPr>
            <a:xfrm rot="-1656334">
              <a:off x="4560366" y="2804385"/>
              <a:ext cx="254023" cy="159007"/>
            </a:xfrm>
            <a:custGeom>
              <a:rect l="l" t="t" r="r" b="b"/>
              <a:pathLst>
                <a:path w="20225" h="12660" extrusionOk="0">
                  <a:moveTo>
                    <a:pt x="11614" y="0"/>
                  </a:moveTo>
                  <a:cubicBezTo>
                    <a:pt x="11538" y="0"/>
                    <a:pt x="11461" y="1"/>
                    <a:pt x="11385" y="2"/>
                  </a:cubicBezTo>
                  <a:cubicBezTo>
                    <a:pt x="5089" y="2"/>
                    <a:pt x="0" y="2840"/>
                    <a:pt x="0" y="6330"/>
                  </a:cubicBezTo>
                  <a:cubicBezTo>
                    <a:pt x="0" y="9821"/>
                    <a:pt x="5089" y="12658"/>
                    <a:pt x="11385" y="12658"/>
                  </a:cubicBezTo>
                  <a:cubicBezTo>
                    <a:pt x="11461" y="12659"/>
                    <a:pt x="11538" y="12660"/>
                    <a:pt x="11614" y="12660"/>
                  </a:cubicBezTo>
                  <a:cubicBezTo>
                    <a:pt x="13982" y="12660"/>
                    <a:pt x="16315" y="12173"/>
                    <a:pt x="18496" y="11288"/>
                  </a:cubicBezTo>
                  <a:cubicBezTo>
                    <a:pt x="19539" y="10799"/>
                    <a:pt x="20224" y="9755"/>
                    <a:pt x="20224" y="8581"/>
                  </a:cubicBezTo>
                  <a:lnTo>
                    <a:pt x="20224" y="4047"/>
                  </a:lnTo>
                  <a:cubicBezTo>
                    <a:pt x="20224" y="2905"/>
                    <a:pt x="19539" y="1861"/>
                    <a:pt x="18496" y="1372"/>
                  </a:cubicBezTo>
                  <a:cubicBezTo>
                    <a:pt x="16315" y="487"/>
                    <a:pt x="13982" y="0"/>
                    <a:pt x="11614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98;p57">
              <a:extLst>
                <a:ext uri="{FF2B5EF4-FFF2-40B4-BE49-F238E27FC236}">
                  <a16:creationId xmlns:a16="http://schemas.microsoft.com/office/drawing/2014/main" id="{17FA316C-B762-AD88-E4EA-6D98AFB02910}"/>
                </a:ext>
              </a:extLst>
            </p:cNvPr>
            <p:cNvSpPr/>
            <p:nvPr/>
          </p:nvSpPr>
          <p:spPr>
            <a:xfrm rot="-1656334">
              <a:off x="4483100" y="2178727"/>
              <a:ext cx="184378" cy="115161"/>
            </a:xfrm>
            <a:custGeom>
              <a:rect l="l" t="t" r="r" b="b"/>
              <a:pathLst>
                <a:path w="14679" h="9169" extrusionOk="0">
                  <a:moveTo>
                    <a:pt x="8286" y="0"/>
                  </a:moveTo>
                  <a:cubicBezTo>
                    <a:pt x="3719" y="0"/>
                    <a:pt x="1" y="2055"/>
                    <a:pt x="1" y="4600"/>
                  </a:cubicBezTo>
                  <a:cubicBezTo>
                    <a:pt x="1" y="7111"/>
                    <a:pt x="3719" y="9166"/>
                    <a:pt x="8286" y="9166"/>
                  </a:cubicBezTo>
                  <a:cubicBezTo>
                    <a:pt x="8360" y="9168"/>
                    <a:pt x="8434" y="9168"/>
                    <a:pt x="8507" y="9168"/>
                  </a:cubicBezTo>
                  <a:cubicBezTo>
                    <a:pt x="10192" y="9168"/>
                    <a:pt x="11845" y="8813"/>
                    <a:pt x="13407" y="8188"/>
                  </a:cubicBezTo>
                  <a:cubicBezTo>
                    <a:pt x="14190" y="7829"/>
                    <a:pt x="14680" y="7079"/>
                    <a:pt x="14680" y="6231"/>
                  </a:cubicBezTo>
                  <a:lnTo>
                    <a:pt x="14680" y="2936"/>
                  </a:lnTo>
                  <a:cubicBezTo>
                    <a:pt x="14680" y="2121"/>
                    <a:pt x="14190" y="1338"/>
                    <a:pt x="13407" y="1011"/>
                  </a:cubicBezTo>
                  <a:cubicBezTo>
                    <a:pt x="11776" y="326"/>
                    <a:pt x="10048" y="0"/>
                    <a:pt x="8286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99;p57">
              <a:extLst>
                <a:ext uri="{FF2B5EF4-FFF2-40B4-BE49-F238E27FC236}">
                  <a16:creationId xmlns:a16="http://schemas.microsoft.com/office/drawing/2014/main" id="{635D61A9-62DB-777D-BD57-B8AE2EC429D8}"/>
                </a:ext>
              </a:extLst>
            </p:cNvPr>
            <p:cNvSpPr/>
            <p:nvPr/>
          </p:nvSpPr>
          <p:spPr>
            <a:xfrm rot="-1656334">
              <a:off x="4238793" y="2060191"/>
              <a:ext cx="593665" cy="394140"/>
            </a:xfrm>
            <a:custGeom>
              <a:rect l="l" t="t" r="r" b="b"/>
              <a:pathLst>
                <a:path w="47267" h="31381" extrusionOk="0">
                  <a:moveTo>
                    <a:pt x="1631" y="0"/>
                  </a:moveTo>
                  <a:cubicBezTo>
                    <a:pt x="750" y="0"/>
                    <a:pt x="0" y="718"/>
                    <a:pt x="0" y="1599"/>
                  </a:cubicBezTo>
                  <a:cubicBezTo>
                    <a:pt x="0" y="1795"/>
                    <a:pt x="65" y="2023"/>
                    <a:pt x="131" y="2186"/>
                  </a:cubicBezTo>
                  <a:lnTo>
                    <a:pt x="11613" y="31381"/>
                  </a:lnTo>
                  <a:lnTo>
                    <a:pt x="47266" y="31381"/>
                  </a:lnTo>
                  <a:lnTo>
                    <a:pt x="13407" y="425"/>
                  </a:lnTo>
                  <a:cubicBezTo>
                    <a:pt x="13113" y="131"/>
                    <a:pt x="12722" y="0"/>
                    <a:pt x="12330" y="0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300;p57">
              <a:extLst>
                <a:ext uri="{FF2B5EF4-FFF2-40B4-BE49-F238E27FC236}">
                  <a16:creationId xmlns:a16="http://schemas.microsoft.com/office/drawing/2014/main" id="{3CF8AC9A-2AEE-7358-776C-0D5DF63850D6}"/>
                </a:ext>
              </a:extLst>
            </p:cNvPr>
            <p:cNvSpPr/>
            <p:nvPr/>
          </p:nvSpPr>
          <p:spPr>
            <a:xfrm rot="-1656334">
              <a:off x="3387463" y="2398504"/>
              <a:ext cx="2433630" cy="368229"/>
            </a:xfrm>
            <a:custGeom>
              <a:rect l="l" t="t" r="r" b="b"/>
              <a:pathLst>
                <a:path w="193763" h="29318" extrusionOk="0">
                  <a:moveTo>
                    <a:pt x="0" y="0"/>
                  </a:moveTo>
                  <a:lnTo>
                    <a:pt x="0" y="6557"/>
                  </a:lnTo>
                  <a:lnTo>
                    <a:pt x="24791" y="17615"/>
                  </a:lnTo>
                  <a:lnTo>
                    <a:pt x="78516" y="29293"/>
                  </a:lnTo>
                  <a:lnTo>
                    <a:pt x="179312" y="29293"/>
                  </a:lnTo>
                  <a:cubicBezTo>
                    <a:pt x="179682" y="29309"/>
                    <a:pt x="180042" y="29317"/>
                    <a:pt x="180394" y="29317"/>
                  </a:cubicBezTo>
                  <a:cubicBezTo>
                    <a:pt x="192102" y="29317"/>
                    <a:pt x="193762" y="20616"/>
                    <a:pt x="193762" y="20616"/>
                  </a:cubicBezTo>
                  <a:cubicBezTo>
                    <a:pt x="193697" y="18300"/>
                    <a:pt x="190989" y="16180"/>
                    <a:pt x="189946" y="14255"/>
                  </a:cubicBezTo>
                  <a:cubicBezTo>
                    <a:pt x="189000" y="12592"/>
                    <a:pt x="187858" y="11026"/>
                    <a:pt x="186488" y="9656"/>
                  </a:cubicBezTo>
                  <a:cubicBezTo>
                    <a:pt x="184922" y="8123"/>
                    <a:pt x="183193" y="6753"/>
                    <a:pt x="181334" y="5644"/>
                  </a:cubicBezTo>
                  <a:cubicBezTo>
                    <a:pt x="177028" y="3099"/>
                    <a:pt x="172135" y="1762"/>
                    <a:pt x="167144" y="16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301;p57">
              <a:extLst>
                <a:ext uri="{FF2B5EF4-FFF2-40B4-BE49-F238E27FC236}">
                  <a16:creationId xmlns:a16="http://schemas.microsoft.com/office/drawing/2014/main" id="{72200C31-82DA-653C-9C0E-2191DE224BE8}"/>
                </a:ext>
              </a:extLst>
            </p:cNvPr>
            <p:cNvSpPr/>
            <p:nvPr/>
          </p:nvSpPr>
          <p:spPr>
            <a:xfrm rot="-1656334">
              <a:off x="3804185" y="2686736"/>
              <a:ext cx="1526974" cy="490838"/>
            </a:xfrm>
            <a:custGeom>
              <a:rect l="l" t="t" r="r" b="b"/>
              <a:pathLst>
                <a:path w="121576" h="39080" extrusionOk="0">
                  <a:moveTo>
                    <a:pt x="121575" y="1"/>
                  </a:moveTo>
                  <a:lnTo>
                    <a:pt x="61587" y="1338"/>
                  </a:lnTo>
                  <a:lnTo>
                    <a:pt x="1012" y="35883"/>
                  </a:lnTo>
                  <a:cubicBezTo>
                    <a:pt x="229" y="36404"/>
                    <a:pt x="1" y="37481"/>
                    <a:pt x="523" y="38296"/>
                  </a:cubicBezTo>
                  <a:cubicBezTo>
                    <a:pt x="816" y="38786"/>
                    <a:pt x="1371" y="39079"/>
                    <a:pt x="1958" y="39079"/>
                  </a:cubicBezTo>
                  <a:lnTo>
                    <a:pt x="12886" y="39079"/>
                  </a:lnTo>
                  <a:cubicBezTo>
                    <a:pt x="15006" y="39079"/>
                    <a:pt x="17094" y="38623"/>
                    <a:pt x="19018" y="37807"/>
                  </a:cubicBezTo>
                  <a:lnTo>
                    <a:pt x="121575" y="1"/>
                  </a:ln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302;p57">
              <a:extLst>
                <a:ext uri="{FF2B5EF4-FFF2-40B4-BE49-F238E27FC236}">
                  <a16:creationId xmlns:a16="http://schemas.microsoft.com/office/drawing/2014/main" id="{6DC156AB-2A9B-E895-1622-35FF2361D282}"/>
                </a:ext>
              </a:extLst>
            </p:cNvPr>
            <p:cNvSpPr/>
            <p:nvPr/>
          </p:nvSpPr>
          <p:spPr>
            <a:xfrm rot="-1656334">
              <a:off x="3216091" y="2556217"/>
              <a:ext cx="440850" cy="406851"/>
            </a:xfrm>
            <a:custGeom>
              <a:rect l="l" t="t" r="r" b="b"/>
              <a:pathLst>
                <a:path w="35100" h="32393" extrusionOk="0">
                  <a:moveTo>
                    <a:pt x="2154" y="1"/>
                  </a:moveTo>
                  <a:cubicBezTo>
                    <a:pt x="979" y="1"/>
                    <a:pt x="1" y="979"/>
                    <a:pt x="1" y="2154"/>
                  </a:cubicBezTo>
                  <a:cubicBezTo>
                    <a:pt x="1" y="2382"/>
                    <a:pt x="34" y="2610"/>
                    <a:pt x="99" y="2839"/>
                  </a:cubicBezTo>
                  <a:lnTo>
                    <a:pt x="9591" y="32131"/>
                  </a:lnTo>
                  <a:lnTo>
                    <a:pt x="35100" y="32392"/>
                  </a:lnTo>
                  <a:lnTo>
                    <a:pt x="12625" y="914"/>
                  </a:lnTo>
                  <a:cubicBezTo>
                    <a:pt x="12201" y="360"/>
                    <a:pt x="11548" y="1"/>
                    <a:pt x="10863" y="1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303;p57">
              <a:extLst>
                <a:ext uri="{FF2B5EF4-FFF2-40B4-BE49-F238E27FC236}">
                  <a16:creationId xmlns:a16="http://schemas.microsoft.com/office/drawing/2014/main" id="{11A60D96-1787-81FA-2481-8259429AD4FA}"/>
                </a:ext>
              </a:extLst>
            </p:cNvPr>
            <p:cNvSpPr/>
            <p:nvPr/>
          </p:nvSpPr>
          <p:spPr>
            <a:xfrm rot="-1656334">
              <a:off x="3305247" y="3018542"/>
              <a:ext cx="429785" cy="122986"/>
            </a:xfrm>
            <a:custGeom>
              <a:rect l="l" t="t" r="r" b="b"/>
              <a:pathLst>
                <a:path w="34219" h="9792" extrusionOk="0">
                  <a:moveTo>
                    <a:pt x="18529" y="1"/>
                  </a:moveTo>
                  <a:lnTo>
                    <a:pt x="360" y="8808"/>
                  </a:lnTo>
                  <a:cubicBezTo>
                    <a:pt x="99" y="8906"/>
                    <a:pt x="1" y="9232"/>
                    <a:pt x="131" y="9493"/>
                  </a:cubicBezTo>
                  <a:cubicBezTo>
                    <a:pt x="190" y="9669"/>
                    <a:pt x="353" y="9792"/>
                    <a:pt x="551" y="9792"/>
                  </a:cubicBezTo>
                  <a:cubicBezTo>
                    <a:pt x="574" y="9792"/>
                    <a:pt x="597" y="9790"/>
                    <a:pt x="621" y="9787"/>
                  </a:cubicBezTo>
                  <a:lnTo>
                    <a:pt x="9069" y="9787"/>
                  </a:lnTo>
                  <a:cubicBezTo>
                    <a:pt x="9134" y="9787"/>
                    <a:pt x="9200" y="9787"/>
                    <a:pt x="9265" y="9754"/>
                  </a:cubicBezTo>
                  <a:lnTo>
                    <a:pt x="34219" y="1"/>
                  </a:ln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304;p57">
              <a:extLst>
                <a:ext uri="{FF2B5EF4-FFF2-40B4-BE49-F238E27FC236}">
                  <a16:creationId xmlns:a16="http://schemas.microsoft.com/office/drawing/2014/main" id="{0D291120-DD29-C93A-3F74-7C784D48F53A}"/>
                </a:ext>
              </a:extLst>
            </p:cNvPr>
            <p:cNvSpPr/>
            <p:nvPr/>
          </p:nvSpPr>
          <p:spPr>
            <a:xfrm rot="-1656334">
              <a:off x="5413682" y="1983366"/>
              <a:ext cx="211005" cy="108178"/>
            </a:xfrm>
            <a:custGeom>
              <a:rect l="l" t="t" r="r" b="b"/>
              <a:pathLst>
                <a:path w="16800" h="8613" extrusionOk="0">
                  <a:moveTo>
                    <a:pt x="8188" y="1"/>
                  </a:moveTo>
                  <a:cubicBezTo>
                    <a:pt x="5024" y="1501"/>
                    <a:pt x="2349" y="3817"/>
                    <a:pt x="359" y="6720"/>
                  </a:cubicBezTo>
                  <a:cubicBezTo>
                    <a:pt x="0" y="7340"/>
                    <a:pt x="229" y="8123"/>
                    <a:pt x="848" y="8449"/>
                  </a:cubicBezTo>
                  <a:cubicBezTo>
                    <a:pt x="1012" y="8580"/>
                    <a:pt x="1240" y="8612"/>
                    <a:pt x="1468" y="8612"/>
                  </a:cubicBezTo>
                  <a:lnTo>
                    <a:pt x="16800" y="8612"/>
                  </a:lnTo>
                  <a:cubicBezTo>
                    <a:pt x="15886" y="6949"/>
                    <a:pt x="14712" y="5383"/>
                    <a:pt x="13342" y="4013"/>
                  </a:cubicBezTo>
                  <a:cubicBezTo>
                    <a:pt x="11776" y="2480"/>
                    <a:pt x="10047" y="1110"/>
                    <a:pt x="8188" y="1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305;p57">
              <a:extLst>
                <a:ext uri="{FF2B5EF4-FFF2-40B4-BE49-F238E27FC236}">
                  <a16:creationId xmlns:a16="http://schemas.microsoft.com/office/drawing/2014/main" id="{2A7FCCCC-E3C0-3A4F-F4B1-E95BDB556577}"/>
                </a:ext>
              </a:extLst>
            </p:cNvPr>
            <p:cNvSpPr/>
            <p:nvPr/>
          </p:nvSpPr>
          <p:spPr>
            <a:xfrm rot="-1656334">
              <a:off x="5232501" y="2128223"/>
              <a:ext cx="118829" cy="217963"/>
            </a:xfrm>
            <a:custGeom>
              <a:rect l="l" t="t" r="r" b="b"/>
              <a:pathLst>
                <a:path w="9461" h="17354" extrusionOk="0">
                  <a:moveTo>
                    <a:pt x="0" y="0"/>
                  </a:moveTo>
                  <a:lnTo>
                    <a:pt x="0" y="17354"/>
                  </a:lnTo>
                  <a:lnTo>
                    <a:pt x="9460" y="17354"/>
                  </a:lnTo>
                  <a:lnTo>
                    <a:pt x="9460" y="0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306;p57">
              <a:extLst>
                <a:ext uri="{FF2B5EF4-FFF2-40B4-BE49-F238E27FC236}">
                  <a16:creationId xmlns:a16="http://schemas.microsoft.com/office/drawing/2014/main" id="{8EFA50B1-5CE9-ADE8-D9AB-F92E6F5D3BEB}"/>
                </a:ext>
              </a:extLst>
            </p:cNvPr>
            <p:cNvSpPr/>
            <p:nvPr/>
          </p:nvSpPr>
          <p:spPr>
            <a:xfrm rot="-1656334">
              <a:off x="5101952" y="2234734"/>
              <a:ext cx="52450" cy="75409"/>
            </a:xfrm>
            <a:custGeom>
              <a:rect l="l" t="t" r="r" b="b"/>
              <a:pathLst>
                <a:path w="4176" h="6004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32" y="5102"/>
                    <a:pt x="978" y="6003"/>
                    <a:pt x="2094" y="6003"/>
                  </a:cubicBezTo>
                  <a:cubicBezTo>
                    <a:pt x="2114" y="6003"/>
                    <a:pt x="2133" y="6003"/>
                    <a:pt x="2153" y="6002"/>
                  </a:cubicBezTo>
                  <a:cubicBezTo>
                    <a:pt x="3262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307;p57">
              <a:extLst>
                <a:ext uri="{FF2B5EF4-FFF2-40B4-BE49-F238E27FC236}">
                  <a16:creationId xmlns:a16="http://schemas.microsoft.com/office/drawing/2014/main" id="{D006411F-EA34-0E78-08EE-D6B34EB055A7}"/>
                </a:ext>
              </a:extLst>
            </p:cNvPr>
            <p:cNvSpPr/>
            <p:nvPr/>
          </p:nvSpPr>
          <p:spPr>
            <a:xfrm rot="-1656334">
              <a:off x="4997006" y="2289503"/>
              <a:ext cx="52864" cy="75409"/>
            </a:xfrm>
            <a:custGeom>
              <a:rect l="l" t="t" r="r" b="b"/>
              <a:pathLst>
                <a:path w="4209" h="6004" extrusionOk="0">
                  <a:moveTo>
                    <a:pt x="2120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64" y="5102"/>
                    <a:pt x="979" y="6003"/>
                    <a:pt x="2125" y="6003"/>
                  </a:cubicBezTo>
                  <a:cubicBezTo>
                    <a:pt x="2145" y="6003"/>
                    <a:pt x="2165" y="6003"/>
                    <a:pt x="2186" y="6002"/>
                  </a:cubicBezTo>
                  <a:cubicBezTo>
                    <a:pt x="3262" y="5937"/>
                    <a:pt x="4143" y="5056"/>
                    <a:pt x="4208" y="3980"/>
                  </a:cubicBezTo>
                  <a:lnTo>
                    <a:pt x="4208" y="2088"/>
                  </a:lnTo>
                  <a:cubicBezTo>
                    <a:pt x="4208" y="946"/>
                    <a:pt x="3262" y="0"/>
                    <a:pt x="2120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308;p57">
              <a:extLst>
                <a:ext uri="{FF2B5EF4-FFF2-40B4-BE49-F238E27FC236}">
                  <a16:creationId xmlns:a16="http://schemas.microsoft.com/office/drawing/2014/main" id="{133252AF-9B07-8E4E-C923-093DC642415A}"/>
                </a:ext>
              </a:extLst>
            </p:cNvPr>
            <p:cNvSpPr/>
            <p:nvPr/>
          </p:nvSpPr>
          <p:spPr>
            <a:xfrm rot="-1656334">
              <a:off x="4892463" y="2344275"/>
              <a:ext cx="52462" cy="75409"/>
            </a:xfrm>
            <a:custGeom>
              <a:rect l="l" t="t" r="r" b="b"/>
              <a:pathLst>
                <a:path w="4177" h="6004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33" y="5102"/>
                    <a:pt x="947" y="6003"/>
                    <a:pt x="2093" y="6003"/>
                  </a:cubicBezTo>
                  <a:cubicBezTo>
                    <a:pt x="2113" y="6003"/>
                    <a:pt x="2133" y="6003"/>
                    <a:pt x="2154" y="6002"/>
                  </a:cubicBezTo>
                  <a:cubicBezTo>
                    <a:pt x="3263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309;p57">
              <a:extLst>
                <a:ext uri="{FF2B5EF4-FFF2-40B4-BE49-F238E27FC236}">
                  <a16:creationId xmlns:a16="http://schemas.microsoft.com/office/drawing/2014/main" id="{9460E7B1-7963-093F-18BF-3E305504E3DE}"/>
                </a:ext>
              </a:extLst>
            </p:cNvPr>
            <p:cNvSpPr/>
            <p:nvPr/>
          </p:nvSpPr>
          <p:spPr>
            <a:xfrm rot="-1656334">
              <a:off x="4787541" y="2399143"/>
              <a:ext cx="52450" cy="75409"/>
            </a:xfrm>
            <a:custGeom>
              <a:rect l="l" t="t" r="r" b="b"/>
              <a:pathLst>
                <a:path w="4176" h="6004" extrusionOk="0">
                  <a:moveTo>
                    <a:pt x="2088" y="0"/>
                  </a:moveTo>
                  <a:cubicBezTo>
                    <a:pt x="947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33" y="5102"/>
                    <a:pt x="978" y="6003"/>
                    <a:pt x="2094" y="6003"/>
                  </a:cubicBezTo>
                  <a:cubicBezTo>
                    <a:pt x="2114" y="6003"/>
                    <a:pt x="2134" y="6003"/>
                    <a:pt x="2153" y="6002"/>
                  </a:cubicBezTo>
                  <a:cubicBezTo>
                    <a:pt x="3263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310;p57">
              <a:extLst>
                <a:ext uri="{FF2B5EF4-FFF2-40B4-BE49-F238E27FC236}">
                  <a16:creationId xmlns:a16="http://schemas.microsoft.com/office/drawing/2014/main" id="{D19AB577-9386-2476-0CD1-E543EB6A9100}"/>
                </a:ext>
              </a:extLst>
            </p:cNvPr>
            <p:cNvSpPr/>
            <p:nvPr/>
          </p:nvSpPr>
          <p:spPr>
            <a:xfrm rot="-1656334">
              <a:off x="4682805" y="2453963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311;p57">
              <a:extLst>
                <a:ext uri="{FF2B5EF4-FFF2-40B4-BE49-F238E27FC236}">
                  <a16:creationId xmlns:a16="http://schemas.microsoft.com/office/drawing/2014/main" id="{3170391E-7372-2A46-4A7B-CC25F1DD0635}"/>
                </a:ext>
              </a:extLst>
            </p:cNvPr>
            <p:cNvSpPr/>
            <p:nvPr/>
          </p:nvSpPr>
          <p:spPr>
            <a:xfrm rot="-1656334">
              <a:off x="4577882" y="2508828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62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312;p57">
              <a:extLst>
                <a:ext uri="{FF2B5EF4-FFF2-40B4-BE49-F238E27FC236}">
                  <a16:creationId xmlns:a16="http://schemas.microsoft.com/office/drawing/2014/main" id="{476F68CD-6C76-D1EA-5FD4-83E490B5C7D9}"/>
                </a:ext>
              </a:extLst>
            </p:cNvPr>
            <p:cNvSpPr/>
            <p:nvPr/>
          </p:nvSpPr>
          <p:spPr>
            <a:xfrm rot="-1656334">
              <a:off x="4473315" y="2563504"/>
              <a:ext cx="52462" cy="76213"/>
            </a:xfrm>
            <a:custGeom>
              <a:rect l="l" t="t" r="r" b="b"/>
              <a:pathLst>
                <a:path w="4177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14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313;p57">
              <a:extLst>
                <a:ext uri="{FF2B5EF4-FFF2-40B4-BE49-F238E27FC236}">
                  <a16:creationId xmlns:a16="http://schemas.microsoft.com/office/drawing/2014/main" id="{EAD0EF46-E175-06DE-0A7C-BD7A752CBE9D}"/>
                </a:ext>
              </a:extLst>
            </p:cNvPr>
            <p:cNvSpPr/>
            <p:nvPr/>
          </p:nvSpPr>
          <p:spPr>
            <a:xfrm rot="-1656334">
              <a:off x="4368393" y="2618372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47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314;p57">
              <a:extLst>
                <a:ext uri="{FF2B5EF4-FFF2-40B4-BE49-F238E27FC236}">
                  <a16:creationId xmlns:a16="http://schemas.microsoft.com/office/drawing/2014/main" id="{2A60B716-5385-CD1F-F794-FD8EB9FB4292}"/>
                </a:ext>
              </a:extLst>
            </p:cNvPr>
            <p:cNvSpPr/>
            <p:nvPr/>
          </p:nvSpPr>
          <p:spPr>
            <a:xfrm rot="-1656334">
              <a:off x="4263471" y="2673237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315;p57">
              <a:extLst>
                <a:ext uri="{FF2B5EF4-FFF2-40B4-BE49-F238E27FC236}">
                  <a16:creationId xmlns:a16="http://schemas.microsoft.com/office/drawing/2014/main" id="{00E07C19-007F-9216-533B-12C9085FA536}"/>
                </a:ext>
              </a:extLst>
            </p:cNvPr>
            <p:cNvSpPr/>
            <p:nvPr/>
          </p:nvSpPr>
          <p:spPr>
            <a:xfrm rot="-1656334">
              <a:off x="4158548" y="2728102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62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316;p57">
              <a:extLst>
                <a:ext uri="{FF2B5EF4-FFF2-40B4-BE49-F238E27FC236}">
                  <a16:creationId xmlns:a16="http://schemas.microsoft.com/office/drawing/2014/main" id="{6E15A97B-BEBD-7500-D871-B40378481C90}"/>
                </a:ext>
              </a:extLst>
            </p:cNvPr>
            <p:cNvSpPr/>
            <p:nvPr/>
          </p:nvSpPr>
          <p:spPr>
            <a:xfrm rot="-1656334">
              <a:off x="4053981" y="2782778"/>
              <a:ext cx="52462" cy="76213"/>
            </a:xfrm>
            <a:custGeom>
              <a:rect l="l" t="t" r="r" b="b"/>
              <a:pathLst>
                <a:path w="4177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14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317;p57">
              <a:extLst>
                <a:ext uri="{FF2B5EF4-FFF2-40B4-BE49-F238E27FC236}">
                  <a16:creationId xmlns:a16="http://schemas.microsoft.com/office/drawing/2014/main" id="{DD914C5E-7221-BB90-7A98-E481295CE303}"/>
                </a:ext>
              </a:extLst>
            </p:cNvPr>
            <p:cNvSpPr/>
            <p:nvPr/>
          </p:nvSpPr>
          <p:spPr>
            <a:xfrm>
              <a:off x="5009111" y="1686464"/>
              <a:ext cx="238174" cy="244899"/>
            </a:xfrm>
            <a:custGeom>
              <a:rect l="l" t="t" r="r" b="b"/>
              <a:pathLst>
                <a:path w="11157" h="11472" extrusionOk="0">
                  <a:moveTo>
                    <a:pt x="5566" y="0"/>
                  </a:moveTo>
                  <a:lnTo>
                    <a:pt x="1" y="5250"/>
                  </a:lnTo>
                  <a:lnTo>
                    <a:pt x="5566" y="11471"/>
                  </a:lnTo>
                  <a:lnTo>
                    <a:pt x="11157" y="5565"/>
                  </a:lnTo>
                  <a:lnTo>
                    <a:pt x="5566" y="0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6318;p57">
              <a:extLst>
                <a:ext uri="{FF2B5EF4-FFF2-40B4-BE49-F238E27FC236}">
                  <a16:creationId xmlns:a16="http://schemas.microsoft.com/office/drawing/2014/main" id="{B2D5B00D-B208-F9A1-4639-124B6C92ACAD}"/>
                </a:ext>
              </a:extLst>
            </p:cNvPr>
            <p:cNvSpPr/>
            <p:nvPr/>
          </p:nvSpPr>
          <p:spPr>
            <a:xfrm>
              <a:off x="3519183" y="3302805"/>
              <a:ext cx="238174" cy="244899"/>
            </a:xfrm>
            <a:custGeom>
              <a:rect l="l" t="t" r="r" b="b"/>
              <a:pathLst>
                <a:path w="11157" h="11472" extrusionOk="0">
                  <a:moveTo>
                    <a:pt x="5566" y="0"/>
                  </a:moveTo>
                  <a:lnTo>
                    <a:pt x="1" y="5250"/>
                  </a:lnTo>
                  <a:lnTo>
                    <a:pt x="5566" y="11471"/>
                  </a:lnTo>
                  <a:lnTo>
                    <a:pt x="11157" y="5565"/>
                  </a:lnTo>
                  <a:lnTo>
                    <a:pt x="5566" y="0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6319;p57">
              <a:extLst>
                <a:ext uri="{FF2B5EF4-FFF2-40B4-BE49-F238E27FC236}">
                  <a16:creationId xmlns:a16="http://schemas.microsoft.com/office/drawing/2014/main" id="{02D08A92-F3C0-EF76-C6F6-937A67CF060F}"/>
                </a:ext>
              </a:extLst>
            </p:cNvPr>
            <p:cNvSpPr/>
            <p:nvPr/>
          </p:nvSpPr>
          <p:spPr>
            <a:xfrm flipH="1">
              <a:off x="3292783" y="2053601"/>
              <a:ext cx="690999" cy="274836"/>
            </a:xfrm>
            <a:custGeom>
              <a:rect l="l" t="t" r="r" b="b"/>
              <a:pathLst>
                <a:path w="12451" h="4952" extrusionOk="0">
                  <a:moveTo>
                    <a:pt x="6665" y="0"/>
                  </a:moveTo>
                  <a:cubicBezTo>
                    <a:pt x="6576" y="0"/>
                    <a:pt x="6485" y="3"/>
                    <a:pt x="6391" y="10"/>
                  </a:cubicBezTo>
                  <a:cubicBezTo>
                    <a:pt x="3425" y="210"/>
                    <a:pt x="3625" y="3302"/>
                    <a:pt x="3625" y="3302"/>
                  </a:cubicBezTo>
                  <a:cubicBezTo>
                    <a:pt x="3066" y="3011"/>
                    <a:pt x="2588" y="2893"/>
                    <a:pt x="2180" y="2893"/>
                  </a:cubicBezTo>
                  <a:cubicBezTo>
                    <a:pt x="474" y="2893"/>
                    <a:pt x="1" y="4951"/>
                    <a:pt x="1" y="4951"/>
                  </a:cubicBezTo>
                  <a:lnTo>
                    <a:pt x="12450" y="4951"/>
                  </a:lnTo>
                  <a:cubicBezTo>
                    <a:pt x="12055" y="3841"/>
                    <a:pt x="11234" y="3587"/>
                    <a:pt x="10566" y="3587"/>
                  </a:cubicBezTo>
                  <a:cubicBezTo>
                    <a:pt x="10005" y="3587"/>
                    <a:pt x="9552" y="3766"/>
                    <a:pt x="9552" y="3766"/>
                  </a:cubicBezTo>
                  <a:cubicBezTo>
                    <a:pt x="9741" y="2746"/>
                    <a:pt x="9318" y="0"/>
                    <a:pt x="6665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6320;p57">
              <a:extLst>
                <a:ext uri="{FF2B5EF4-FFF2-40B4-BE49-F238E27FC236}">
                  <a16:creationId xmlns:a16="http://schemas.microsoft.com/office/drawing/2014/main" id="{EF0DF182-A226-6202-783E-B3E05DFFE191}"/>
                </a:ext>
              </a:extLst>
            </p:cNvPr>
            <p:cNvGrpSpPr/>
            <p:nvPr/>
          </p:nvGrpSpPr>
          <p:grpSpPr>
            <a:xfrm>
              <a:off x="5212314" y="2619239"/>
              <a:ext cx="566087" cy="390542"/>
              <a:chOff x="6093226" y="2896527"/>
              <a:chExt cx="566087" cy="390542"/>
            </a:xfrm>
          </p:grpSpPr>
          <p:sp>
            <p:nvSpPr>
              <p:cNvPr id="219" name="Google Shape;6321;p57">
                <a:extLst>
                  <a:ext uri="{FF2B5EF4-FFF2-40B4-BE49-F238E27FC236}">
                    <a16:creationId xmlns:a16="http://schemas.microsoft.com/office/drawing/2014/main" id="{9C2D908D-036E-039D-89E5-927A51720957}"/>
                  </a:ext>
                </a:extLst>
              </p:cNvPr>
              <p:cNvSpPr/>
              <p:nvPr/>
            </p:nvSpPr>
            <p:spPr>
              <a:xfrm flipH="1">
                <a:off x="6133292" y="2896527"/>
                <a:ext cx="220398" cy="110161"/>
              </a:xfrm>
              <a:custGeom>
                <a:rect l="l" t="t" r="r" b="b"/>
                <a:pathLst>
                  <a:path w="2899" h="1449" extrusionOk="0">
                    <a:moveTo>
                      <a:pt x="2898" y="0"/>
                    </a:moveTo>
                    <a:cubicBezTo>
                      <a:pt x="2171" y="263"/>
                      <a:pt x="1713" y="1054"/>
                      <a:pt x="1713" y="1054"/>
                    </a:cubicBezTo>
                    <a:cubicBezTo>
                      <a:pt x="1405" y="966"/>
                      <a:pt x="1113" y="937"/>
                      <a:pt x="859" y="937"/>
                    </a:cubicBezTo>
                    <a:cubicBezTo>
                      <a:pt x="352" y="937"/>
                      <a:pt x="1" y="1054"/>
                      <a:pt x="1" y="1054"/>
                    </a:cubicBezTo>
                    <a:lnTo>
                      <a:pt x="1845" y="1449"/>
                    </a:lnTo>
                    <a:lnTo>
                      <a:pt x="2898" y="0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6322;p57">
                <a:extLst>
                  <a:ext uri="{FF2B5EF4-FFF2-40B4-BE49-F238E27FC236}">
                    <a16:creationId xmlns:a16="http://schemas.microsoft.com/office/drawing/2014/main" id="{9226F911-E290-94E2-CA9F-D8A61D0B57BF}"/>
                  </a:ext>
                </a:extLst>
              </p:cNvPr>
              <p:cNvSpPr/>
              <p:nvPr/>
            </p:nvSpPr>
            <p:spPr>
              <a:xfrm flipH="1">
                <a:off x="6093226" y="3242138"/>
                <a:ext cx="90242" cy="44931"/>
              </a:xfrm>
              <a:custGeom>
                <a:rect l="l" t="t" r="r" b="b"/>
                <a:pathLst>
                  <a:path w="1187" h="591" extrusionOk="0">
                    <a:moveTo>
                      <a:pt x="1186" y="1"/>
                    </a:moveTo>
                    <a:lnTo>
                      <a:pt x="1186" y="1"/>
                    </a:lnTo>
                    <a:cubicBezTo>
                      <a:pt x="854" y="132"/>
                      <a:pt x="659" y="459"/>
                      <a:pt x="659" y="459"/>
                    </a:cubicBezTo>
                    <a:cubicBezTo>
                      <a:pt x="528" y="415"/>
                      <a:pt x="410" y="401"/>
                      <a:pt x="313" y="401"/>
                    </a:cubicBezTo>
                    <a:cubicBezTo>
                      <a:pt x="118" y="401"/>
                      <a:pt x="1" y="459"/>
                      <a:pt x="1" y="459"/>
                    </a:cubicBezTo>
                    <a:lnTo>
                      <a:pt x="722" y="591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6323;p57">
                <a:extLst>
                  <a:ext uri="{FF2B5EF4-FFF2-40B4-BE49-F238E27FC236}">
                    <a16:creationId xmlns:a16="http://schemas.microsoft.com/office/drawing/2014/main" id="{1DF98178-BE1A-2B5B-0447-CD097903E89B}"/>
                  </a:ext>
                </a:extLst>
              </p:cNvPr>
              <p:cNvSpPr/>
              <p:nvPr/>
            </p:nvSpPr>
            <p:spPr>
              <a:xfrm flipH="1">
                <a:off x="6519046" y="3122018"/>
                <a:ext cx="140267" cy="50101"/>
              </a:xfrm>
              <a:custGeom>
                <a:rect l="l" t="t" r="r" b="b"/>
                <a:pathLst>
                  <a:path w="1845" h="659" extrusionOk="0">
                    <a:moveTo>
                      <a:pt x="1" y="0"/>
                    </a:moveTo>
                    <a:lnTo>
                      <a:pt x="923" y="659"/>
                    </a:lnTo>
                    <a:lnTo>
                      <a:pt x="1845" y="63"/>
                    </a:lnTo>
                    <a:cubicBezTo>
                      <a:pt x="1386" y="63"/>
                      <a:pt x="923" y="395"/>
                      <a:pt x="923" y="395"/>
                    </a:cubicBezTo>
                    <a:cubicBezTo>
                      <a:pt x="46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6324;p57">
              <a:extLst>
                <a:ext uri="{FF2B5EF4-FFF2-40B4-BE49-F238E27FC236}">
                  <a16:creationId xmlns:a16="http://schemas.microsoft.com/office/drawing/2014/main" id="{7B89D8F8-93D3-2DA7-E04A-09BB721AE19C}"/>
                </a:ext>
              </a:extLst>
            </p:cNvPr>
            <p:cNvSpPr/>
            <p:nvPr/>
          </p:nvSpPr>
          <p:spPr>
            <a:xfrm flipH="1">
              <a:off x="4782696" y="3180376"/>
              <a:ext cx="690999" cy="274836"/>
            </a:xfrm>
            <a:custGeom>
              <a:rect l="l" t="t" r="r" b="b"/>
              <a:pathLst>
                <a:path w="12451" h="4952" extrusionOk="0">
                  <a:moveTo>
                    <a:pt x="6665" y="0"/>
                  </a:moveTo>
                  <a:cubicBezTo>
                    <a:pt x="6576" y="0"/>
                    <a:pt x="6485" y="3"/>
                    <a:pt x="6391" y="10"/>
                  </a:cubicBezTo>
                  <a:cubicBezTo>
                    <a:pt x="3425" y="210"/>
                    <a:pt x="3625" y="3302"/>
                    <a:pt x="3625" y="3302"/>
                  </a:cubicBezTo>
                  <a:cubicBezTo>
                    <a:pt x="3066" y="3011"/>
                    <a:pt x="2588" y="2893"/>
                    <a:pt x="2180" y="2893"/>
                  </a:cubicBezTo>
                  <a:cubicBezTo>
                    <a:pt x="474" y="2893"/>
                    <a:pt x="1" y="4951"/>
                    <a:pt x="1" y="4951"/>
                  </a:cubicBezTo>
                  <a:lnTo>
                    <a:pt x="12450" y="4951"/>
                  </a:lnTo>
                  <a:cubicBezTo>
                    <a:pt x="12055" y="3841"/>
                    <a:pt x="11234" y="3587"/>
                    <a:pt x="10566" y="3587"/>
                  </a:cubicBezTo>
                  <a:cubicBezTo>
                    <a:pt x="10005" y="3587"/>
                    <a:pt x="9552" y="3766"/>
                    <a:pt x="9552" y="3766"/>
                  </a:cubicBezTo>
                  <a:cubicBezTo>
                    <a:pt x="9741" y="2746"/>
                    <a:pt x="9318" y="0"/>
                    <a:pt x="6665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5" name="Google Shape;6325;p57">
              <a:extLst>
                <a:ext uri="{FF2B5EF4-FFF2-40B4-BE49-F238E27FC236}">
                  <a16:creationId xmlns:a16="http://schemas.microsoft.com/office/drawing/2014/main" id="{3506ED0A-BE9B-13D1-A422-D5E10ED2620A}"/>
                </a:ext>
              </a:extLst>
            </p:cNvPr>
            <p:cNvGrpSpPr/>
            <p:nvPr/>
          </p:nvGrpSpPr>
          <p:grpSpPr>
            <a:xfrm>
              <a:off x="3659589" y="1537439"/>
              <a:ext cx="566086" cy="390542"/>
              <a:chOff x="6093227" y="2896527"/>
              <a:chExt cx="566086" cy="390542"/>
            </a:xfrm>
          </p:grpSpPr>
          <p:sp>
            <p:nvSpPr>
              <p:cNvPr id="216" name="Google Shape;6326;p57">
                <a:extLst>
                  <a:ext uri="{FF2B5EF4-FFF2-40B4-BE49-F238E27FC236}">
                    <a16:creationId xmlns:a16="http://schemas.microsoft.com/office/drawing/2014/main" id="{4D6017CF-E0AC-46F5-F738-A26F9BD8ECF4}"/>
                  </a:ext>
                </a:extLst>
              </p:cNvPr>
              <p:cNvSpPr/>
              <p:nvPr/>
            </p:nvSpPr>
            <p:spPr>
              <a:xfrm flipH="1">
                <a:off x="6133293" y="2896527"/>
                <a:ext cx="220396" cy="110160"/>
              </a:xfrm>
              <a:custGeom>
                <a:rect l="l" t="t" r="r" b="b"/>
                <a:pathLst>
                  <a:path w="2899" h="1449" extrusionOk="0">
                    <a:moveTo>
                      <a:pt x="2898" y="0"/>
                    </a:moveTo>
                    <a:cubicBezTo>
                      <a:pt x="2171" y="263"/>
                      <a:pt x="1713" y="1054"/>
                      <a:pt x="1713" y="1054"/>
                    </a:cubicBezTo>
                    <a:cubicBezTo>
                      <a:pt x="1405" y="966"/>
                      <a:pt x="1113" y="937"/>
                      <a:pt x="859" y="937"/>
                    </a:cubicBezTo>
                    <a:cubicBezTo>
                      <a:pt x="352" y="937"/>
                      <a:pt x="1" y="1054"/>
                      <a:pt x="1" y="1054"/>
                    </a:cubicBezTo>
                    <a:lnTo>
                      <a:pt x="1845" y="1449"/>
                    </a:lnTo>
                    <a:lnTo>
                      <a:pt x="2898" y="0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6327;p57">
                <a:extLst>
                  <a:ext uri="{FF2B5EF4-FFF2-40B4-BE49-F238E27FC236}">
                    <a16:creationId xmlns:a16="http://schemas.microsoft.com/office/drawing/2014/main" id="{087659F4-CC92-CB4D-A3C6-9631DEE6AC62}"/>
                  </a:ext>
                </a:extLst>
              </p:cNvPr>
              <p:cNvSpPr/>
              <p:nvPr/>
            </p:nvSpPr>
            <p:spPr>
              <a:xfrm flipH="1">
                <a:off x="6093227" y="3242138"/>
                <a:ext cx="90242" cy="44931"/>
              </a:xfrm>
              <a:custGeom>
                <a:rect l="l" t="t" r="r" b="b"/>
                <a:pathLst>
                  <a:path w="1187" h="591" extrusionOk="0">
                    <a:moveTo>
                      <a:pt x="1186" y="1"/>
                    </a:moveTo>
                    <a:lnTo>
                      <a:pt x="1186" y="1"/>
                    </a:lnTo>
                    <a:cubicBezTo>
                      <a:pt x="854" y="132"/>
                      <a:pt x="659" y="459"/>
                      <a:pt x="659" y="459"/>
                    </a:cubicBezTo>
                    <a:cubicBezTo>
                      <a:pt x="528" y="415"/>
                      <a:pt x="410" y="401"/>
                      <a:pt x="313" y="401"/>
                    </a:cubicBezTo>
                    <a:cubicBezTo>
                      <a:pt x="118" y="401"/>
                      <a:pt x="1" y="459"/>
                      <a:pt x="1" y="459"/>
                    </a:cubicBezTo>
                    <a:lnTo>
                      <a:pt x="722" y="591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6328;p57">
                <a:extLst>
                  <a:ext uri="{FF2B5EF4-FFF2-40B4-BE49-F238E27FC236}">
                    <a16:creationId xmlns:a16="http://schemas.microsoft.com/office/drawing/2014/main" id="{1DC41382-0B76-1A10-F06C-C7A3B193718C}"/>
                  </a:ext>
                </a:extLst>
              </p:cNvPr>
              <p:cNvSpPr/>
              <p:nvPr/>
            </p:nvSpPr>
            <p:spPr>
              <a:xfrm flipH="1">
                <a:off x="6519047" y="3122018"/>
                <a:ext cx="140266" cy="50100"/>
              </a:xfrm>
              <a:custGeom>
                <a:rect l="l" t="t" r="r" b="b"/>
                <a:pathLst>
                  <a:path w="1845" h="659" extrusionOk="0">
                    <a:moveTo>
                      <a:pt x="1" y="0"/>
                    </a:moveTo>
                    <a:lnTo>
                      <a:pt x="923" y="659"/>
                    </a:lnTo>
                    <a:lnTo>
                      <a:pt x="1845" y="63"/>
                    </a:lnTo>
                    <a:cubicBezTo>
                      <a:pt x="1386" y="63"/>
                      <a:pt x="923" y="395"/>
                      <a:pt x="923" y="395"/>
                    </a:cubicBezTo>
                    <a:cubicBezTo>
                      <a:pt x="46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2" name="TextBox 12">
            <a:extLst>
              <a:ext uri="{FF2B5EF4-FFF2-40B4-BE49-F238E27FC236}">
                <a16:creationId xmlns:a16="http://schemas.microsoft.com/office/drawing/2014/main" id="{7610F78F-5916-77AE-6008-09791EDA2C08}"/>
              </a:ext>
            </a:extLst>
          </p:cNvPr>
          <p:cNvSpPr txBox="1"/>
          <p:nvPr/>
        </p:nvSpPr>
        <p:spPr>
          <a:xfrm>
            <a:off x="2164018" y="339441"/>
            <a:ext cx="86960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 </a:t>
            </a:r>
            <a:r>
              <a:rPr lang="en-US" altLang="ko-KR" sz="60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ko-KR" altLang="en-US" sz="6000" b="1">
              <a:solidFill>
                <a:schemeClr val="bg1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6223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/>
          <p:cNvSpPr txBox="1"/>
          <p:nvPr/>
        </p:nvSpPr>
        <p:spPr>
          <a:xfrm>
            <a:off x="7493152" y="3749224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 : Get a modern PowerPoint  Presentation that is beautifully designed.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3153" y="4408600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 : 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3153" y="5067976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 : 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31513A-54EE-4E4E-85A9-0A555FDF77A6}"/>
              </a:ext>
            </a:extLst>
          </p:cNvPr>
          <p:cNvSpPr txBox="1"/>
          <p:nvPr/>
        </p:nvSpPr>
        <p:spPr>
          <a:xfrm>
            <a:off x="1314476" y="3572811"/>
            <a:ext cx="18761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Modern PowerPoint  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CE274B-A839-4D14-B055-5EE5F484CB4C}"/>
              </a:ext>
            </a:extLst>
          </p:cNvPr>
          <p:cNvSpPr txBox="1"/>
          <p:nvPr/>
        </p:nvSpPr>
        <p:spPr>
          <a:xfrm>
            <a:off x="773829" y="5803006"/>
            <a:ext cx="44381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 :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3" name="Heart 17">
            <a:extLst>
              <a:ext uri="{FF2B5EF4-FFF2-40B4-BE49-F238E27FC236}">
                <a16:creationId xmlns:a16="http://schemas.microsoft.com/office/drawing/2014/main" id="{07F2E528-CE13-452D-B634-7AD7BB2D3C56}"/>
              </a:ext>
            </a:extLst>
          </p:cNvPr>
          <p:cNvSpPr/>
          <p:nvPr/>
        </p:nvSpPr>
        <p:spPr>
          <a:xfrm>
            <a:off x="826214" y="3609150"/>
            <a:ext cx="416547" cy="408410"/>
          </a:xfrm>
          <a:custGeom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1E0C18EF-E8A5-40C8-88B4-840CAC326668}"/>
              </a:ext>
            </a:extLst>
          </p:cNvPr>
          <p:cNvSpPr/>
          <p:nvPr/>
        </p:nvSpPr>
        <p:spPr>
          <a:xfrm>
            <a:off x="7014932" y="4460286"/>
            <a:ext cx="363580" cy="303924"/>
          </a:xfrm>
          <a:custGeom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147082BC-AEC7-4DB5-B715-594181E6DCB7}"/>
              </a:ext>
            </a:extLst>
          </p:cNvPr>
          <p:cNvSpPr/>
          <p:nvPr/>
        </p:nvSpPr>
        <p:spPr>
          <a:xfrm>
            <a:off x="7020634" y="3796321"/>
            <a:ext cx="352176" cy="303924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64B77065-2722-32F6-518A-9A65E1AF6D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r="8909"/>
          <a:stretch>
            <a:fillRect/>
          </a:stretch>
        </p:blipFill>
        <p:spPr/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686032C3-DA58-25F0-158B-4BC61E2DBF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8929"/>
          <a:stretch>
            <a:fillRect/>
          </a:stretch>
        </p:blipFill>
        <p:spPr/>
      </p:pic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A2E49716-FEFE-08AE-84CD-2C380E72CC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r="8846"/>
          <a:stretch>
            <a:fillRect/>
          </a:stretch>
        </p:blipFill>
        <p:spPr/>
      </p:pic>
      <p:pic>
        <p:nvPicPr>
          <p:cNvPr id="38" name="Picture 2" descr="Free nigeria flag map vector">
            <a:extLst>
              <a:ext uri="{FF2B5EF4-FFF2-40B4-BE49-F238E27FC236}">
                <a16:creationId xmlns:a16="http://schemas.microsoft.com/office/drawing/2014/main" id="{305FF072-9654-4662-4BF4-4A4E69DC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5416" y="904722"/>
            <a:ext cx="2599468" cy="21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12">
            <a:extLst>
              <a:ext uri="{FF2B5EF4-FFF2-40B4-BE49-F238E27FC236}">
                <a16:creationId xmlns:a16="http://schemas.microsoft.com/office/drawing/2014/main" id="{B5C0E39D-CC3F-89BB-7319-A961D89F7404}"/>
              </a:ext>
            </a:extLst>
          </p:cNvPr>
          <p:cNvSpPr txBox="1"/>
          <p:nvPr/>
        </p:nvSpPr>
        <p:spPr>
          <a:xfrm>
            <a:off x="559477" y="4020835"/>
            <a:ext cx="64516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pPr/>
            <a:r>
              <a:rPr lang="en-US" altLang="ko-KR" sz="54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oogle Shape;6296;p57">
            <a:extLst>
              <a:ext uri="{FF2B5EF4-FFF2-40B4-BE49-F238E27FC236}">
                <a16:creationId xmlns:a16="http://schemas.microsoft.com/office/drawing/2014/main" id="{77F28264-EFFA-D3D1-62F9-D44DFD2C68BD}"/>
              </a:ext>
            </a:extLst>
          </p:cNvPr>
          <p:cNvGrpSpPr/>
          <p:nvPr/>
        </p:nvGrpSpPr>
        <p:grpSpPr>
          <a:xfrm>
            <a:off x="9746458" y="4980761"/>
            <a:ext cx="2319604" cy="1790024"/>
            <a:chOff x="3216091" y="1537439"/>
            <a:chExt cx="2605002" cy="2010265"/>
          </a:xfrm>
        </p:grpSpPr>
        <p:sp>
          <p:nvSpPr>
            <p:cNvPr id="42" name="Google Shape;6297;p57">
              <a:extLst>
                <a:ext uri="{FF2B5EF4-FFF2-40B4-BE49-F238E27FC236}">
                  <a16:creationId xmlns:a16="http://schemas.microsoft.com/office/drawing/2014/main" id="{18B4E7B0-FFFE-C5C1-1781-6E8174F5117B}"/>
                </a:ext>
              </a:extLst>
            </p:cNvPr>
            <p:cNvSpPr/>
            <p:nvPr/>
          </p:nvSpPr>
          <p:spPr>
            <a:xfrm rot="-1656334">
              <a:off x="4560366" y="2804385"/>
              <a:ext cx="254023" cy="159007"/>
            </a:xfrm>
            <a:custGeom>
              <a:rect l="l" t="t" r="r" b="b"/>
              <a:pathLst>
                <a:path w="20225" h="12660" extrusionOk="0">
                  <a:moveTo>
                    <a:pt x="11614" y="0"/>
                  </a:moveTo>
                  <a:cubicBezTo>
                    <a:pt x="11538" y="0"/>
                    <a:pt x="11461" y="1"/>
                    <a:pt x="11385" y="2"/>
                  </a:cubicBezTo>
                  <a:cubicBezTo>
                    <a:pt x="5089" y="2"/>
                    <a:pt x="0" y="2840"/>
                    <a:pt x="0" y="6330"/>
                  </a:cubicBezTo>
                  <a:cubicBezTo>
                    <a:pt x="0" y="9821"/>
                    <a:pt x="5089" y="12658"/>
                    <a:pt x="11385" y="12658"/>
                  </a:cubicBezTo>
                  <a:cubicBezTo>
                    <a:pt x="11461" y="12659"/>
                    <a:pt x="11538" y="12660"/>
                    <a:pt x="11614" y="12660"/>
                  </a:cubicBezTo>
                  <a:cubicBezTo>
                    <a:pt x="13982" y="12660"/>
                    <a:pt x="16315" y="12173"/>
                    <a:pt x="18496" y="11288"/>
                  </a:cubicBezTo>
                  <a:cubicBezTo>
                    <a:pt x="19539" y="10799"/>
                    <a:pt x="20224" y="9755"/>
                    <a:pt x="20224" y="8581"/>
                  </a:cubicBezTo>
                  <a:lnTo>
                    <a:pt x="20224" y="4047"/>
                  </a:lnTo>
                  <a:cubicBezTo>
                    <a:pt x="20224" y="2905"/>
                    <a:pt x="19539" y="1861"/>
                    <a:pt x="18496" y="1372"/>
                  </a:cubicBezTo>
                  <a:cubicBezTo>
                    <a:pt x="16315" y="487"/>
                    <a:pt x="13982" y="0"/>
                    <a:pt x="11614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298;p57">
              <a:extLst>
                <a:ext uri="{FF2B5EF4-FFF2-40B4-BE49-F238E27FC236}">
                  <a16:creationId xmlns:a16="http://schemas.microsoft.com/office/drawing/2014/main" id="{5C17864A-4DEC-8AC1-AF0A-8285C0859F19}"/>
                </a:ext>
              </a:extLst>
            </p:cNvPr>
            <p:cNvSpPr/>
            <p:nvPr/>
          </p:nvSpPr>
          <p:spPr>
            <a:xfrm rot="-1656334">
              <a:off x="4483100" y="2178727"/>
              <a:ext cx="184378" cy="115161"/>
            </a:xfrm>
            <a:custGeom>
              <a:rect l="l" t="t" r="r" b="b"/>
              <a:pathLst>
                <a:path w="14679" h="9169" extrusionOk="0">
                  <a:moveTo>
                    <a:pt x="8286" y="0"/>
                  </a:moveTo>
                  <a:cubicBezTo>
                    <a:pt x="3719" y="0"/>
                    <a:pt x="1" y="2055"/>
                    <a:pt x="1" y="4600"/>
                  </a:cubicBezTo>
                  <a:cubicBezTo>
                    <a:pt x="1" y="7111"/>
                    <a:pt x="3719" y="9166"/>
                    <a:pt x="8286" y="9166"/>
                  </a:cubicBezTo>
                  <a:cubicBezTo>
                    <a:pt x="8360" y="9168"/>
                    <a:pt x="8434" y="9168"/>
                    <a:pt x="8507" y="9168"/>
                  </a:cubicBezTo>
                  <a:cubicBezTo>
                    <a:pt x="10192" y="9168"/>
                    <a:pt x="11845" y="8813"/>
                    <a:pt x="13407" y="8188"/>
                  </a:cubicBezTo>
                  <a:cubicBezTo>
                    <a:pt x="14190" y="7829"/>
                    <a:pt x="14680" y="7079"/>
                    <a:pt x="14680" y="6231"/>
                  </a:cubicBezTo>
                  <a:lnTo>
                    <a:pt x="14680" y="2936"/>
                  </a:lnTo>
                  <a:cubicBezTo>
                    <a:pt x="14680" y="2121"/>
                    <a:pt x="14190" y="1338"/>
                    <a:pt x="13407" y="1011"/>
                  </a:cubicBezTo>
                  <a:cubicBezTo>
                    <a:pt x="11776" y="326"/>
                    <a:pt x="10048" y="0"/>
                    <a:pt x="8286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299;p57">
              <a:extLst>
                <a:ext uri="{FF2B5EF4-FFF2-40B4-BE49-F238E27FC236}">
                  <a16:creationId xmlns:a16="http://schemas.microsoft.com/office/drawing/2014/main" id="{03A98DC0-0D1F-4AEA-CB42-3C91D0DB48F9}"/>
                </a:ext>
              </a:extLst>
            </p:cNvPr>
            <p:cNvSpPr/>
            <p:nvPr/>
          </p:nvSpPr>
          <p:spPr>
            <a:xfrm rot="-1656334">
              <a:off x="4238793" y="2060191"/>
              <a:ext cx="593665" cy="394140"/>
            </a:xfrm>
            <a:custGeom>
              <a:rect l="l" t="t" r="r" b="b"/>
              <a:pathLst>
                <a:path w="47267" h="31381" extrusionOk="0">
                  <a:moveTo>
                    <a:pt x="1631" y="0"/>
                  </a:moveTo>
                  <a:cubicBezTo>
                    <a:pt x="750" y="0"/>
                    <a:pt x="0" y="718"/>
                    <a:pt x="0" y="1599"/>
                  </a:cubicBezTo>
                  <a:cubicBezTo>
                    <a:pt x="0" y="1795"/>
                    <a:pt x="65" y="2023"/>
                    <a:pt x="131" y="2186"/>
                  </a:cubicBezTo>
                  <a:lnTo>
                    <a:pt x="11613" y="31381"/>
                  </a:lnTo>
                  <a:lnTo>
                    <a:pt x="47266" y="31381"/>
                  </a:lnTo>
                  <a:lnTo>
                    <a:pt x="13407" y="425"/>
                  </a:lnTo>
                  <a:cubicBezTo>
                    <a:pt x="13113" y="131"/>
                    <a:pt x="12722" y="0"/>
                    <a:pt x="12330" y="0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300;p57">
              <a:extLst>
                <a:ext uri="{FF2B5EF4-FFF2-40B4-BE49-F238E27FC236}">
                  <a16:creationId xmlns:a16="http://schemas.microsoft.com/office/drawing/2014/main" id="{D0BBE5E8-03DB-FE7B-4512-B19440294C87}"/>
                </a:ext>
              </a:extLst>
            </p:cNvPr>
            <p:cNvSpPr/>
            <p:nvPr/>
          </p:nvSpPr>
          <p:spPr>
            <a:xfrm rot="-1656334">
              <a:off x="3387463" y="2398504"/>
              <a:ext cx="2433630" cy="368229"/>
            </a:xfrm>
            <a:custGeom>
              <a:rect l="l" t="t" r="r" b="b"/>
              <a:pathLst>
                <a:path w="193763" h="29318" extrusionOk="0">
                  <a:moveTo>
                    <a:pt x="0" y="0"/>
                  </a:moveTo>
                  <a:lnTo>
                    <a:pt x="0" y="6557"/>
                  </a:lnTo>
                  <a:lnTo>
                    <a:pt x="24791" y="17615"/>
                  </a:lnTo>
                  <a:lnTo>
                    <a:pt x="78516" y="29293"/>
                  </a:lnTo>
                  <a:lnTo>
                    <a:pt x="179312" y="29293"/>
                  </a:lnTo>
                  <a:cubicBezTo>
                    <a:pt x="179682" y="29309"/>
                    <a:pt x="180042" y="29317"/>
                    <a:pt x="180394" y="29317"/>
                  </a:cubicBezTo>
                  <a:cubicBezTo>
                    <a:pt x="192102" y="29317"/>
                    <a:pt x="193762" y="20616"/>
                    <a:pt x="193762" y="20616"/>
                  </a:cubicBezTo>
                  <a:cubicBezTo>
                    <a:pt x="193697" y="18300"/>
                    <a:pt x="190989" y="16180"/>
                    <a:pt x="189946" y="14255"/>
                  </a:cubicBezTo>
                  <a:cubicBezTo>
                    <a:pt x="189000" y="12592"/>
                    <a:pt x="187858" y="11026"/>
                    <a:pt x="186488" y="9656"/>
                  </a:cubicBezTo>
                  <a:cubicBezTo>
                    <a:pt x="184922" y="8123"/>
                    <a:pt x="183193" y="6753"/>
                    <a:pt x="181334" y="5644"/>
                  </a:cubicBezTo>
                  <a:cubicBezTo>
                    <a:pt x="177028" y="3099"/>
                    <a:pt x="172135" y="1762"/>
                    <a:pt x="167144" y="16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301;p57">
              <a:extLst>
                <a:ext uri="{FF2B5EF4-FFF2-40B4-BE49-F238E27FC236}">
                  <a16:creationId xmlns:a16="http://schemas.microsoft.com/office/drawing/2014/main" id="{818D88B3-7D29-0420-7F72-453F7FBD1EA5}"/>
                </a:ext>
              </a:extLst>
            </p:cNvPr>
            <p:cNvSpPr/>
            <p:nvPr/>
          </p:nvSpPr>
          <p:spPr>
            <a:xfrm rot="-1656334">
              <a:off x="3804185" y="2686736"/>
              <a:ext cx="1526974" cy="490838"/>
            </a:xfrm>
            <a:custGeom>
              <a:rect l="l" t="t" r="r" b="b"/>
              <a:pathLst>
                <a:path w="121576" h="39080" extrusionOk="0">
                  <a:moveTo>
                    <a:pt x="121575" y="1"/>
                  </a:moveTo>
                  <a:lnTo>
                    <a:pt x="61587" y="1338"/>
                  </a:lnTo>
                  <a:lnTo>
                    <a:pt x="1012" y="35883"/>
                  </a:lnTo>
                  <a:cubicBezTo>
                    <a:pt x="229" y="36404"/>
                    <a:pt x="1" y="37481"/>
                    <a:pt x="523" y="38296"/>
                  </a:cubicBezTo>
                  <a:cubicBezTo>
                    <a:pt x="816" y="38786"/>
                    <a:pt x="1371" y="39079"/>
                    <a:pt x="1958" y="39079"/>
                  </a:cubicBezTo>
                  <a:lnTo>
                    <a:pt x="12886" y="39079"/>
                  </a:lnTo>
                  <a:cubicBezTo>
                    <a:pt x="15006" y="39079"/>
                    <a:pt x="17094" y="38623"/>
                    <a:pt x="19018" y="37807"/>
                  </a:cubicBezTo>
                  <a:lnTo>
                    <a:pt x="121575" y="1"/>
                  </a:ln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6" name="Google Shape;6302;p57">
              <a:extLst>
                <a:ext uri="{FF2B5EF4-FFF2-40B4-BE49-F238E27FC236}">
                  <a16:creationId xmlns:a16="http://schemas.microsoft.com/office/drawing/2014/main" id="{50C4C66D-2E9D-6167-AAB7-5C037B704D52}"/>
                </a:ext>
              </a:extLst>
            </p:cNvPr>
            <p:cNvSpPr/>
            <p:nvPr/>
          </p:nvSpPr>
          <p:spPr>
            <a:xfrm rot="-1656334">
              <a:off x="3216091" y="2556217"/>
              <a:ext cx="440850" cy="406851"/>
            </a:xfrm>
            <a:custGeom>
              <a:rect l="l" t="t" r="r" b="b"/>
              <a:pathLst>
                <a:path w="35100" h="32393" extrusionOk="0">
                  <a:moveTo>
                    <a:pt x="2154" y="1"/>
                  </a:moveTo>
                  <a:cubicBezTo>
                    <a:pt x="979" y="1"/>
                    <a:pt x="1" y="979"/>
                    <a:pt x="1" y="2154"/>
                  </a:cubicBezTo>
                  <a:cubicBezTo>
                    <a:pt x="1" y="2382"/>
                    <a:pt x="34" y="2610"/>
                    <a:pt x="99" y="2839"/>
                  </a:cubicBezTo>
                  <a:lnTo>
                    <a:pt x="9591" y="32131"/>
                  </a:lnTo>
                  <a:lnTo>
                    <a:pt x="35100" y="32392"/>
                  </a:lnTo>
                  <a:lnTo>
                    <a:pt x="12625" y="914"/>
                  </a:lnTo>
                  <a:cubicBezTo>
                    <a:pt x="12201" y="360"/>
                    <a:pt x="11548" y="1"/>
                    <a:pt x="10863" y="1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7" name="Google Shape;6303;p57">
              <a:extLst>
                <a:ext uri="{FF2B5EF4-FFF2-40B4-BE49-F238E27FC236}">
                  <a16:creationId xmlns:a16="http://schemas.microsoft.com/office/drawing/2014/main" id="{A4EF72E2-4A09-6F32-75C5-761C1A41985B}"/>
                </a:ext>
              </a:extLst>
            </p:cNvPr>
            <p:cNvSpPr/>
            <p:nvPr/>
          </p:nvSpPr>
          <p:spPr>
            <a:xfrm rot="-1656334">
              <a:off x="3305247" y="3018542"/>
              <a:ext cx="429785" cy="122986"/>
            </a:xfrm>
            <a:custGeom>
              <a:rect l="l" t="t" r="r" b="b"/>
              <a:pathLst>
                <a:path w="34219" h="9792" extrusionOk="0">
                  <a:moveTo>
                    <a:pt x="18529" y="1"/>
                  </a:moveTo>
                  <a:lnTo>
                    <a:pt x="360" y="8808"/>
                  </a:lnTo>
                  <a:cubicBezTo>
                    <a:pt x="99" y="8906"/>
                    <a:pt x="1" y="9232"/>
                    <a:pt x="131" y="9493"/>
                  </a:cubicBezTo>
                  <a:cubicBezTo>
                    <a:pt x="190" y="9669"/>
                    <a:pt x="353" y="9792"/>
                    <a:pt x="551" y="9792"/>
                  </a:cubicBezTo>
                  <a:cubicBezTo>
                    <a:pt x="574" y="9792"/>
                    <a:pt x="597" y="9790"/>
                    <a:pt x="621" y="9787"/>
                  </a:cubicBezTo>
                  <a:lnTo>
                    <a:pt x="9069" y="9787"/>
                  </a:lnTo>
                  <a:cubicBezTo>
                    <a:pt x="9134" y="9787"/>
                    <a:pt x="9200" y="9787"/>
                    <a:pt x="9265" y="9754"/>
                  </a:cubicBezTo>
                  <a:lnTo>
                    <a:pt x="34219" y="1"/>
                  </a:ln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9" name="Google Shape;6304;p57">
              <a:extLst>
                <a:ext uri="{FF2B5EF4-FFF2-40B4-BE49-F238E27FC236}">
                  <a16:creationId xmlns:a16="http://schemas.microsoft.com/office/drawing/2014/main" id="{D376B0FA-AC84-49E8-DDF2-61DCC8CDB6D3}"/>
                </a:ext>
              </a:extLst>
            </p:cNvPr>
            <p:cNvSpPr/>
            <p:nvPr/>
          </p:nvSpPr>
          <p:spPr>
            <a:xfrm rot="-1656334">
              <a:off x="5413682" y="1983366"/>
              <a:ext cx="211005" cy="108178"/>
            </a:xfrm>
            <a:custGeom>
              <a:rect l="l" t="t" r="r" b="b"/>
              <a:pathLst>
                <a:path w="16800" h="8613" extrusionOk="0">
                  <a:moveTo>
                    <a:pt x="8188" y="1"/>
                  </a:moveTo>
                  <a:cubicBezTo>
                    <a:pt x="5024" y="1501"/>
                    <a:pt x="2349" y="3817"/>
                    <a:pt x="359" y="6720"/>
                  </a:cubicBezTo>
                  <a:cubicBezTo>
                    <a:pt x="0" y="7340"/>
                    <a:pt x="229" y="8123"/>
                    <a:pt x="848" y="8449"/>
                  </a:cubicBezTo>
                  <a:cubicBezTo>
                    <a:pt x="1012" y="8580"/>
                    <a:pt x="1240" y="8612"/>
                    <a:pt x="1468" y="8612"/>
                  </a:cubicBezTo>
                  <a:lnTo>
                    <a:pt x="16800" y="8612"/>
                  </a:lnTo>
                  <a:cubicBezTo>
                    <a:pt x="15886" y="6949"/>
                    <a:pt x="14712" y="5383"/>
                    <a:pt x="13342" y="4013"/>
                  </a:cubicBezTo>
                  <a:cubicBezTo>
                    <a:pt x="11776" y="2480"/>
                    <a:pt x="10047" y="1110"/>
                    <a:pt x="8188" y="1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0" name="Google Shape;6305;p57">
              <a:extLst>
                <a:ext uri="{FF2B5EF4-FFF2-40B4-BE49-F238E27FC236}">
                  <a16:creationId xmlns:a16="http://schemas.microsoft.com/office/drawing/2014/main" id="{E823D85A-CB58-A0FC-CF60-48AED2A07798}"/>
                </a:ext>
              </a:extLst>
            </p:cNvPr>
            <p:cNvSpPr/>
            <p:nvPr/>
          </p:nvSpPr>
          <p:spPr>
            <a:xfrm rot="-1656334">
              <a:off x="5232501" y="2128223"/>
              <a:ext cx="118829" cy="217963"/>
            </a:xfrm>
            <a:custGeom>
              <a:rect l="l" t="t" r="r" b="b"/>
              <a:pathLst>
                <a:path w="9461" h="17354" extrusionOk="0">
                  <a:moveTo>
                    <a:pt x="0" y="0"/>
                  </a:moveTo>
                  <a:lnTo>
                    <a:pt x="0" y="17354"/>
                  </a:lnTo>
                  <a:lnTo>
                    <a:pt x="9460" y="17354"/>
                  </a:lnTo>
                  <a:lnTo>
                    <a:pt x="9460" y="0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1" name="Google Shape;6306;p57">
              <a:extLst>
                <a:ext uri="{FF2B5EF4-FFF2-40B4-BE49-F238E27FC236}">
                  <a16:creationId xmlns:a16="http://schemas.microsoft.com/office/drawing/2014/main" id="{6E1DF97E-0ACF-EBCA-7A85-19B6913306CE}"/>
                </a:ext>
              </a:extLst>
            </p:cNvPr>
            <p:cNvSpPr/>
            <p:nvPr/>
          </p:nvSpPr>
          <p:spPr>
            <a:xfrm rot="-1656334">
              <a:off x="5101952" y="2234734"/>
              <a:ext cx="52450" cy="75409"/>
            </a:xfrm>
            <a:custGeom>
              <a:rect l="l" t="t" r="r" b="b"/>
              <a:pathLst>
                <a:path w="4176" h="6004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32" y="5102"/>
                    <a:pt x="978" y="6003"/>
                    <a:pt x="2094" y="6003"/>
                  </a:cubicBezTo>
                  <a:cubicBezTo>
                    <a:pt x="2114" y="6003"/>
                    <a:pt x="2133" y="6003"/>
                    <a:pt x="2153" y="6002"/>
                  </a:cubicBezTo>
                  <a:cubicBezTo>
                    <a:pt x="3262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2" name="Google Shape;6307;p57">
              <a:extLst>
                <a:ext uri="{FF2B5EF4-FFF2-40B4-BE49-F238E27FC236}">
                  <a16:creationId xmlns:a16="http://schemas.microsoft.com/office/drawing/2014/main" id="{A23597CD-61C4-D485-B27F-ABD8F6371BD9}"/>
                </a:ext>
              </a:extLst>
            </p:cNvPr>
            <p:cNvSpPr/>
            <p:nvPr/>
          </p:nvSpPr>
          <p:spPr>
            <a:xfrm rot="-1656334">
              <a:off x="4997006" y="2289503"/>
              <a:ext cx="52864" cy="75409"/>
            </a:xfrm>
            <a:custGeom>
              <a:rect l="l" t="t" r="r" b="b"/>
              <a:pathLst>
                <a:path w="4209" h="6004" extrusionOk="0">
                  <a:moveTo>
                    <a:pt x="2120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64" y="5102"/>
                    <a:pt x="979" y="6003"/>
                    <a:pt x="2125" y="6003"/>
                  </a:cubicBezTo>
                  <a:cubicBezTo>
                    <a:pt x="2145" y="6003"/>
                    <a:pt x="2165" y="6003"/>
                    <a:pt x="2186" y="6002"/>
                  </a:cubicBezTo>
                  <a:cubicBezTo>
                    <a:pt x="3262" y="5937"/>
                    <a:pt x="4143" y="5056"/>
                    <a:pt x="4208" y="3980"/>
                  </a:cubicBezTo>
                  <a:lnTo>
                    <a:pt x="4208" y="2088"/>
                  </a:lnTo>
                  <a:cubicBezTo>
                    <a:pt x="4208" y="946"/>
                    <a:pt x="3262" y="0"/>
                    <a:pt x="2120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3" name="Google Shape;6308;p57">
              <a:extLst>
                <a:ext uri="{FF2B5EF4-FFF2-40B4-BE49-F238E27FC236}">
                  <a16:creationId xmlns:a16="http://schemas.microsoft.com/office/drawing/2014/main" id="{6F0267BD-28A1-6AD7-6E60-EDB937D87DC5}"/>
                </a:ext>
              </a:extLst>
            </p:cNvPr>
            <p:cNvSpPr/>
            <p:nvPr/>
          </p:nvSpPr>
          <p:spPr>
            <a:xfrm rot="-1656334">
              <a:off x="4892463" y="2344275"/>
              <a:ext cx="52462" cy="75409"/>
            </a:xfrm>
            <a:custGeom>
              <a:rect l="l" t="t" r="r" b="b"/>
              <a:pathLst>
                <a:path w="4177" h="6004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33" y="5102"/>
                    <a:pt x="947" y="6003"/>
                    <a:pt x="2093" y="6003"/>
                  </a:cubicBezTo>
                  <a:cubicBezTo>
                    <a:pt x="2113" y="6003"/>
                    <a:pt x="2133" y="6003"/>
                    <a:pt x="2154" y="6002"/>
                  </a:cubicBezTo>
                  <a:cubicBezTo>
                    <a:pt x="3263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4" name="Google Shape;6309;p57">
              <a:extLst>
                <a:ext uri="{FF2B5EF4-FFF2-40B4-BE49-F238E27FC236}">
                  <a16:creationId xmlns:a16="http://schemas.microsoft.com/office/drawing/2014/main" id="{6B49B5EA-EC8B-E2AF-76CE-23C75A5A89A2}"/>
                </a:ext>
              </a:extLst>
            </p:cNvPr>
            <p:cNvSpPr/>
            <p:nvPr/>
          </p:nvSpPr>
          <p:spPr>
            <a:xfrm rot="-1656334">
              <a:off x="4787541" y="2399143"/>
              <a:ext cx="52450" cy="75409"/>
            </a:xfrm>
            <a:custGeom>
              <a:rect l="l" t="t" r="r" b="b"/>
              <a:pathLst>
                <a:path w="4176" h="6004" extrusionOk="0">
                  <a:moveTo>
                    <a:pt x="2088" y="0"/>
                  </a:moveTo>
                  <a:cubicBezTo>
                    <a:pt x="947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33" y="5102"/>
                    <a:pt x="978" y="6003"/>
                    <a:pt x="2094" y="6003"/>
                  </a:cubicBezTo>
                  <a:cubicBezTo>
                    <a:pt x="2114" y="6003"/>
                    <a:pt x="2134" y="6003"/>
                    <a:pt x="2153" y="6002"/>
                  </a:cubicBezTo>
                  <a:cubicBezTo>
                    <a:pt x="3263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5" name="Google Shape;6310;p57">
              <a:extLst>
                <a:ext uri="{FF2B5EF4-FFF2-40B4-BE49-F238E27FC236}">
                  <a16:creationId xmlns:a16="http://schemas.microsoft.com/office/drawing/2014/main" id="{17C84194-B264-146A-8A2D-E56D9C861B31}"/>
                </a:ext>
              </a:extLst>
            </p:cNvPr>
            <p:cNvSpPr/>
            <p:nvPr/>
          </p:nvSpPr>
          <p:spPr>
            <a:xfrm rot="-1656334">
              <a:off x="4682805" y="2453963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6" name="Google Shape;6311;p57">
              <a:extLst>
                <a:ext uri="{FF2B5EF4-FFF2-40B4-BE49-F238E27FC236}">
                  <a16:creationId xmlns:a16="http://schemas.microsoft.com/office/drawing/2014/main" id="{CD5332A6-543C-55DD-8DA0-100095AC76F6}"/>
                </a:ext>
              </a:extLst>
            </p:cNvPr>
            <p:cNvSpPr/>
            <p:nvPr/>
          </p:nvSpPr>
          <p:spPr>
            <a:xfrm rot="-1656334">
              <a:off x="4577882" y="2508828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62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7" name="Google Shape;6312;p57">
              <a:extLst>
                <a:ext uri="{FF2B5EF4-FFF2-40B4-BE49-F238E27FC236}">
                  <a16:creationId xmlns:a16="http://schemas.microsoft.com/office/drawing/2014/main" id="{0DE67957-D3E2-1B3E-1712-ED580987A706}"/>
                </a:ext>
              </a:extLst>
            </p:cNvPr>
            <p:cNvSpPr/>
            <p:nvPr/>
          </p:nvSpPr>
          <p:spPr>
            <a:xfrm rot="-1656334">
              <a:off x="4473315" y="2563504"/>
              <a:ext cx="52462" cy="76213"/>
            </a:xfrm>
            <a:custGeom>
              <a:rect l="l" t="t" r="r" b="b"/>
              <a:pathLst>
                <a:path w="4177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14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8" name="Google Shape;6313;p57">
              <a:extLst>
                <a:ext uri="{FF2B5EF4-FFF2-40B4-BE49-F238E27FC236}">
                  <a16:creationId xmlns:a16="http://schemas.microsoft.com/office/drawing/2014/main" id="{A5A488CB-D220-70AB-A9E2-FDCF1BAEF71D}"/>
                </a:ext>
              </a:extLst>
            </p:cNvPr>
            <p:cNvSpPr/>
            <p:nvPr/>
          </p:nvSpPr>
          <p:spPr>
            <a:xfrm rot="-1656334">
              <a:off x="4368393" y="2618372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47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9" name="Google Shape;6314;p57">
              <a:extLst>
                <a:ext uri="{FF2B5EF4-FFF2-40B4-BE49-F238E27FC236}">
                  <a16:creationId xmlns:a16="http://schemas.microsoft.com/office/drawing/2014/main" id="{E2534D23-F981-7E2A-7591-FFF1E1D4F5F6}"/>
                </a:ext>
              </a:extLst>
            </p:cNvPr>
            <p:cNvSpPr/>
            <p:nvPr/>
          </p:nvSpPr>
          <p:spPr>
            <a:xfrm rot="-1656334">
              <a:off x="4263471" y="2673237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0" name="Google Shape;6315;p57">
              <a:extLst>
                <a:ext uri="{FF2B5EF4-FFF2-40B4-BE49-F238E27FC236}">
                  <a16:creationId xmlns:a16="http://schemas.microsoft.com/office/drawing/2014/main" id="{DAA55467-D493-164D-026A-7DC133D297F1}"/>
                </a:ext>
              </a:extLst>
            </p:cNvPr>
            <p:cNvSpPr/>
            <p:nvPr/>
          </p:nvSpPr>
          <p:spPr>
            <a:xfrm rot="-1656334">
              <a:off x="4158548" y="2728102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62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1" name="Google Shape;6316;p57">
              <a:extLst>
                <a:ext uri="{FF2B5EF4-FFF2-40B4-BE49-F238E27FC236}">
                  <a16:creationId xmlns:a16="http://schemas.microsoft.com/office/drawing/2014/main" id="{9ABA010C-7BDA-FEBF-708C-B0D6FEA8B1C0}"/>
                </a:ext>
              </a:extLst>
            </p:cNvPr>
            <p:cNvSpPr/>
            <p:nvPr/>
          </p:nvSpPr>
          <p:spPr>
            <a:xfrm rot="-1656334">
              <a:off x="4053981" y="2782778"/>
              <a:ext cx="52462" cy="76213"/>
            </a:xfrm>
            <a:custGeom>
              <a:rect l="l" t="t" r="r" b="b"/>
              <a:pathLst>
                <a:path w="4177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14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2" name="Google Shape;6317;p57">
              <a:extLst>
                <a:ext uri="{FF2B5EF4-FFF2-40B4-BE49-F238E27FC236}">
                  <a16:creationId xmlns:a16="http://schemas.microsoft.com/office/drawing/2014/main" id="{09F0FA7E-3A6D-A839-B3B0-957A067F231E}"/>
                </a:ext>
              </a:extLst>
            </p:cNvPr>
            <p:cNvSpPr/>
            <p:nvPr/>
          </p:nvSpPr>
          <p:spPr>
            <a:xfrm>
              <a:off x="5009111" y="1686464"/>
              <a:ext cx="238174" cy="244899"/>
            </a:xfrm>
            <a:custGeom>
              <a:rect l="l" t="t" r="r" b="b"/>
              <a:pathLst>
                <a:path w="11157" h="11472" extrusionOk="0">
                  <a:moveTo>
                    <a:pt x="5566" y="0"/>
                  </a:moveTo>
                  <a:lnTo>
                    <a:pt x="1" y="5250"/>
                  </a:lnTo>
                  <a:lnTo>
                    <a:pt x="5566" y="11471"/>
                  </a:lnTo>
                  <a:lnTo>
                    <a:pt x="11157" y="5565"/>
                  </a:lnTo>
                  <a:lnTo>
                    <a:pt x="5566" y="0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3" name="Google Shape;6318;p57">
              <a:extLst>
                <a:ext uri="{FF2B5EF4-FFF2-40B4-BE49-F238E27FC236}">
                  <a16:creationId xmlns:a16="http://schemas.microsoft.com/office/drawing/2014/main" id="{FAE1ECDE-CBA7-6DD1-1935-660C03EF23AB}"/>
                </a:ext>
              </a:extLst>
            </p:cNvPr>
            <p:cNvSpPr/>
            <p:nvPr/>
          </p:nvSpPr>
          <p:spPr>
            <a:xfrm>
              <a:off x="3519183" y="3302805"/>
              <a:ext cx="238174" cy="244899"/>
            </a:xfrm>
            <a:custGeom>
              <a:rect l="l" t="t" r="r" b="b"/>
              <a:pathLst>
                <a:path w="11157" h="11472" extrusionOk="0">
                  <a:moveTo>
                    <a:pt x="5566" y="0"/>
                  </a:moveTo>
                  <a:lnTo>
                    <a:pt x="1" y="5250"/>
                  </a:lnTo>
                  <a:lnTo>
                    <a:pt x="5566" y="11471"/>
                  </a:lnTo>
                  <a:lnTo>
                    <a:pt x="11157" y="5565"/>
                  </a:lnTo>
                  <a:lnTo>
                    <a:pt x="5566" y="0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4" name="Google Shape;6319;p57">
              <a:extLst>
                <a:ext uri="{FF2B5EF4-FFF2-40B4-BE49-F238E27FC236}">
                  <a16:creationId xmlns:a16="http://schemas.microsoft.com/office/drawing/2014/main" id="{BF1494FF-9430-38BB-36E1-E4970D982108}"/>
                </a:ext>
              </a:extLst>
            </p:cNvPr>
            <p:cNvSpPr/>
            <p:nvPr/>
          </p:nvSpPr>
          <p:spPr>
            <a:xfrm flipH="1">
              <a:off x="3292783" y="2053601"/>
              <a:ext cx="690999" cy="274836"/>
            </a:xfrm>
            <a:custGeom>
              <a:rect l="l" t="t" r="r" b="b"/>
              <a:pathLst>
                <a:path w="12451" h="4952" extrusionOk="0">
                  <a:moveTo>
                    <a:pt x="6665" y="0"/>
                  </a:moveTo>
                  <a:cubicBezTo>
                    <a:pt x="6576" y="0"/>
                    <a:pt x="6485" y="3"/>
                    <a:pt x="6391" y="10"/>
                  </a:cubicBezTo>
                  <a:cubicBezTo>
                    <a:pt x="3425" y="210"/>
                    <a:pt x="3625" y="3302"/>
                    <a:pt x="3625" y="3302"/>
                  </a:cubicBezTo>
                  <a:cubicBezTo>
                    <a:pt x="3066" y="3011"/>
                    <a:pt x="2588" y="2893"/>
                    <a:pt x="2180" y="2893"/>
                  </a:cubicBezTo>
                  <a:cubicBezTo>
                    <a:pt x="474" y="2893"/>
                    <a:pt x="1" y="4951"/>
                    <a:pt x="1" y="4951"/>
                  </a:cubicBezTo>
                  <a:lnTo>
                    <a:pt x="12450" y="4951"/>
                  </a:lnTo>
                  <a:cubicBezTo>
                    <a:pt x="12055" y="3841"/>
                    <a:pt x="11234" y="3587"/>
                    <a:pt x="10566" y="3587"/>
                  </a:cubicBezTo>
                  <a:cubicBezTo>
                    <a:pt x="10005" y="3587"/>
                    <a:pt x="9552" y="3766"/>
                    <a:pt x="9552" y="3766"/>
                  </a:cubicBezTo>
                  <a:cubicBezTo>
                    <a:pt x="9741" y="2746"/>
                    <a:pt x="9318" y="0"/>
                    <a:pt x="6665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355" name="Google Shape;6320;p57">
              <a:extLst>
                <a:ext uri="{FF2B5EF4-FFF2-40B4-BE49-F238E27FC236}">
                  <a16:creationId xmlns:a16="http://schemas.microsoft.com/office/drawing/2014/main" id="{27751CEB-603F-D55D-49B6-1907EF1EA8AE}"/>
                </a:ext>
              </a:extLst>
            </p:cNvPr>
            <p:cNvGrpSpPr/>
            <p:nvPr/>
          </p:nvGrpSpPr>
          <p:grpSpPr>
            <a:xfrm>
              <a:off x="5212314" y="2619239"/>
              <a:ext cx="566087" cy="390542"/>
              <a:chOff x="6093226" y="2896527"/>
              <a:chExt cx="566087" cy="390542"/>
            </a:xfrm>
          </p:grpSpPr>
          <p:sp>
            <p:nvSpPr>
              <p:cNvPr id="14361" name="Google Shape;6321;p57">
                <a:extLst>
                  <a:ext uri="{FF2B5EF4-FFF2-40B4-BE49-F238E27FC236}">
                    <a16:creationId xmlns:a16="http://schemas.microsoft.com/office/drawing/2014/main" id="{25DE27E9-0AC6-68EF-A643-6BDD77D2C95B}"/>
                  </a:ext>
                </a:extLst>
              </p:cNvPr>
              <p:cNvSpPr/>
              <p:nvPr/>
            </p:nvSpPr>
            <p:spPr>
              <a:xfrm flipH="1">
                <a:off x="6133292" y="2896527"/>
                <a:ext cx="220398" cy="110161"/>
              </a:xfrm>
              <a:custGeom>
                <a:rect l="l" t="t" r="r" b="b"/>
                <a:pathLst>
                  <a:path w="2899" h="1449" extrusionOk="0">
                    <a:moveTo>
                      <a:pt x="2898" y="0"/>
                    </a:moveTo>
                    <a:cubicBezTo>
                      <a:pt x="2171" y="263"/>
                      <a:pt x="1713" y="1054"/>
                      <a:pt x="1713" y="1054"/>
                    </a:cubicBezTo>
                    <a:cubicBezTo>
                      <a:pt x="1405" y="966"/>
                      <a:pt x="1113" y="937"/>
                      <a:pt x="859" y="937"/>
                    </a:cubicBezTo>
                    <a:cubicBezTo>
                      <a:pt x="352" y="937"/>
                      <a:pt x="1" y="1054"/>
                      <a:pt x="1" y="1054"/>
                    </a:cubicBezTo>
                    <a:lnTo>
                      <a:pt x="1845" y="1449"/>
                    </a:lnTo>
                    <a:lnTo>
                      <a:pt x="2898" y="0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62" name="Google Shape;6322;p57">
                <a:extLst>
                  <a:ext uri="{FF2B5EF4-FFF2-40B4-BE49-F238E27FC236}">
                    <a16:creationId xmlns:a16="http://schemas.microsoft.com/office/drawing/2014/main" id="{9815185B-98F1-3ECA-9BE8-5FDC2613B0DE}"/>
                  </a:ext>
                </a:extLst>
              </p:cNvPr>
              <p:cNvSpPr/>
              <p:nvPr/>
            </p:nvSpPr>
            <p:spPr>
              <a:xfrm flipH="1">
                <a:off x="6093226" y="3242138"/>
                <a:ext cx="90242" cy="44931"/>
              </a:xfrm>
              <a:custGeom>
                <a:rect l="l" t="t" r="r" b="b"/>
                <a:pathLst>
                  <a:path w="1187" h="591" extrusionOk="0">
                    <a:moveTo>
                      <a:pt x="1186" y="1"/>
                    </a:moveTo>
                    <a:lnTo>
                      <a:pt x="1186" y="1"/>
                    </a:lnTo>
                    <a:cubicBezTo>
                      <a:pt x="854" y="132"/>
                      <a:pt x="659" y="459"/>
                      <a:pt x="659" y="459"/>
                    </a:cubicBezTo>
                    <a:cubicBezTo>
                      <a:pt x="528" y="415"/>
                      <a:pt x="410" y="401"/>
                      <a:pt x="313" y="401"/>
                    </a:cubicBezTo>
                    <a:cubicBezTo>
                      <a:pt x="118" y="401"/>
                      <a:pt x="1" y="459"/>
                      <a:pt x="1" y="459"/>
                    </a:cubicBezTo>
                    <a:lnTo>
                      <a:pt x="722" y="591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63" name="Google Shape;6323;p57">
                <a:extLst>
                  <a:ext uri="{FF2B5EF4-FFF2-40B4-BE49-F238E27FC236}">
                    <a16:creationId xmlns:a16="http://schemas.microsoft.com/office/drawing/2014/main" id="{AC3A1B95-5C9D-B5CA-FB73-3D4E178F2848}"/>
                  </a:ext>
                </a:extLst>
              </p:cNvPr>
              <p:cNvSpPr/>
              <p:nvPr/>
            </p:nvSpPr>
            <p:spPr>
              <a:xfrm flipH="1">
                <a:off x="6519046" y="3122018"/>
                <a:ext cx="140267" cy="50101"/>
              </a:xfrm>
              <a:custGeom>
                <a:rect l="l" t="t" r="r" b="b"/>
                <a:pathLst>
                  <a:path w="1845" h="659" extrusionOk="0">
                    <a:moveTo>
                      <a:pt x="1" y="0"/>
                    </a:moveTo>
                    <a:lnTo>
                      <a:pt x="923" y="659"/>
                    </a:lnTo>
                    <a:lnTo>
                      <a:pt x="1845" y="63"/>
                    </a:lnTo>
                    <a:cubicBezTo>
                      <a:pt x="1386" y="63"/>
                      <a:pt x="923" y="395"/>
                      <a:pt x="923" y="395"/>
                    </a:cubicBezTo>
                    <a:cubicBezTo>
                      <a:pt x="46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356" name="Google Shape;6324;p57">
              <a:extLst>
                <a:ext uri="{FF2B5EF4-FFF2-40B4-BE49-F238E27FC236}">
                  <a16:creationId xmlns:a16="http://schemas.microsoft.com/office/drawing/2014/main" id="{29BE6FA6-03F8-E8CD-3798-131A3533A1B5}"/>
                </a:ext>
              </a:extLst>
            </p:cNvPr>
            <p:cNvSpPr/>
            <p:nvPr/>
          </p:nvSpPr>
          <p:spPr>
            <a:xfrm flipH="1">
              <a:off x="4782696" y="3180376"/>
              <a:ext cx="690999" cy="274836"/>
            </a:xfrm>
            <a:custGeom>
              <a:rect l="l" t="t" r="r" b="b"/>
              <a:pathLst>
                <a:path w="12451" h="4952" extrusionOk="0">
                  <a:moveTo>
                    <a:pt x="6665" y="0"/>
                  </a:moveTo>
                  <a:cubicBezTo>
                    <a:pt x="6576" y="0"/>
                    <a:pt x="6485" y="3"/>
                    <a:pt x="6391" y="10"/>
                  </a:cubicBezTo>
                  <a:cubicBezTo>
                    <a:pt x="3425" y="210"/>
                    <a:pt x="3625" y="3302"/>
                    <a:pt x="3625" y="3302"/>
                  </a:cubicBezTo>
                  <a:cubicBezTo>
                    <a:pt x="3066" y="3011"/>
                    <a:pt x="2588" y="2893"/>
                    <a:pt x="2180" y="2893"/>
                  </a:cubicBezTo>
                  <a:cubicBezTo>
                    <a:pt x="474" y="2893"/>
                    <a:pt x="1" y="4951"/>
                    <a:pt x="1" y="4951"/>
                  </a:cubicBezTo>
                  <a:lnTo>
                    <a:pt x="12450" y="4951"/>
                  </a:lnTo>
                  <a:cubicBezTo>
                    <a:pt x="12055" y="3841"/>
                    <a:pt x="11234" y="3587"/>
                    <a:pt x="10566" y="3587"/>
                  </a:cubicBezTo>
                  <a:cubicBezTo>
                    <a:pt x="10005" y="3587"/>
                    <a:pt x="9552" y="3766"/>
                    <a:pt x="9552" y="3766"/>
                  </a:cubicBezTo>
                  <a:cubicBezTo>
                    <a:pt x="9741" y="2746"/>
                    <a:pt x="9318" y="0"/>
                    <a:pt x="6665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357" name="Google Shape;6325;p57">
              <a:extLst>
                <a:ext uri="{FF2B5EF4-FFF2-40B4-BE49-F238E27FC236}">
                  <a16:creationId xmlns:a16="http://schemas.microsoft.com/office/drawing/2014/main" id="{09E9BE03-2EBF-2133-2763-3C181661820A}"/>
                </a:ext>
              </a:extLst>
            </p:cNvPr>
            <p:cNvGrpSpPr/>
            <p:nvPr/>
          </p:nvGrpSpPr>
          <p:grpSpPr>
            <a:xfrm>
              <a:off x="3659589" y="1537439"/>
              <a:ext cx="566086" cy="390542"/>
              <a:chOff x="6093227" y="2896527"/>
              <a:chExt cx="566086" cy="390542"/>
            </a:xfrm>
          </p:grpSpPr>
          <p:sp>
            <p:nvSpPr>
              <p:cNvPr id="14358" name="Google Shape;6326;p57">
                <a:extLst>
                  <a:ext uri="{FF2B5EF4-FFF2-40B4-BE49-F238E27FC236}">
                    <a16:creationId xmlns:a16="http://schemas.microsoft.com/office/drawing/2014/main" id="{1052AC1E-7BE6-B061-52DC-41970E49B1E7}"/>
                  </a:ext>
                </a:extLst>
              </p:cNvPr>
              <p:cNvSpPr/>
              <p:nvPr/>
            </p:nvSpPr>
            <p:spPr>
              <a:xfrm flipH="1">
                <a:off x="6133293" y="2896527"/>
                <a:ext cx="220396" cy="110160"/>
              </a:xfrm>
              <a:custGeom>
                <a:rect l="l" t="t" r="r" b="b"/>
                <a:pathLst>
                  <a:path w="2899" h="1449" extrusionOk="0">
                    <a:moveTo>
                      <a:pt x="2898" y="0"/>
                    </a:moveTo>
                    <a:cubicBezTo>
                      <a:pt x="2171" y="263"/>
                      <a:pt x="1713" y="1054"/>
                      <a:pt x="1713" y="1054"/>
                    </a:cubicBezTo>
                    <a:cubicBezTo>
                      <a:pt x="1405" y="966"/>
                      <a:pt x="1113" y="937"/>
                      <a:pt x="859" y="937"/>
                    </a:cubicBezTo>
                    <a:cubicBezTo>
                      <a:pt x="352" y="937"/>
                      <a:pt x="1" y="1054"/>
                      <a:pt x="1" y="1054"/>
                    </a:cubicBezTo>
                    <a:lnTo>
                      <a:pt x="1845" y="1449"/>
                    </a:lnTo>
                    <a:lnTo>
                      <a:pt x="2898" y="0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59" name="Google Shape;6327;p57">
                <a:extLst>
                  <a:ext uri="{FF2B5EF4-FFF2-40B4-BE49-F238E27FC236}">
                    <a16:creationId xmlns:a16="http://schemas.microsoft.com/office/drawing/2014/main" id="{F0B01AEA-1943-5FB1-DD22-3253A53B5D09}"/>
                  </a:ext>
                </a:extLst>
              </p:cNvPr>
              <p:cNvSpPr/>
              <p:nvPr/>
            </p:nvSpPr>
            <p:spPr>
              <a:xfrm flipH="1">
                <a:off x="6093227" y="3242138"/>
                <a:ext cx="90242" cy="44931"/>
              </a:xfrm>
              <a:custGeom>
                <a:rect l="l" t="t" r="r" b="b"/>
                <a:pathLst>
                  <a:path w="1187" h="591" extrusionOk="0">
                    <a:moveTo>
                      <a:pt x="1186" y="1"/>
                    </a:moveTo>
                    <a:lnTo>
                      <a:pt x="1186" y="1"/>
                    </a:lnTo>
                    <a:cubicBezTo>
                      <a:pt x="854" y="132"/>
                      <a:pt x="659" y="459"/>
                      <a:pt x="659" y="459"/>
                    </a:cubicBezTo>
                    <a:cubicBezTo>
                      <a:pt x="528" y="415"/>
                      <a:pt x="410" y="401"/>
                      <a:pt x="313" y="401"/>
                    </a:cubicBezTo>
                    <a:cubicBezTo>
                      <a:pt x="118" y="401"/>
                      <a:pt x="1" y="459"/>
                      <a:pt x="1" y="459"/>
                    </a:cubicBezTo>
                    <a:lnTo>
                      <a:pt x="722" y="591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60" name="Google Shape;6328;p57">
                <a:extLst>
                  <a:ext uri="{FF2B5EF4-FFF2-40B4-BE49-F238E27FC236}">
                    <a16:creationId xmlns:a16="http://schemas.microsoft.com/office/drawing/2014/main" id="{6BCF06EA-E7DC-5991-B76C-EB858E19DDF9}"/>
                  </a:ext>
                </a:extLst>
              </p:cNvPr>
              <p:cNvSpPr/>
              <p:nvPr/>
            </p:nvSpPr>
            <p:spPr>
              <a:xfrm flipH="1">
                <a:off x="6519047" y="3122018"/>
                <a:ext cx="140266" cy="50100"/>
              </a:xfrm>
              <a:custGeom>
                <a:rect l="l" t="t" r="r" b="b"/>
                <a:pathLst>
                  <a:path w="1845" h="659" extrusionOk="0">
                    <a:moveTo>
                      <a:pt x="1" y="0"/>
                    </a:moveTo>
                    <a:lnTo>
                      <a:pt x="923" y="659"/>
                    </a:lnTo>
                    <a:lnTo>
                      <a:pt x="1845" y="63"/>
                    </a:lnTo>
                    <a:cubicBezTo>
                      <a:pt x="1386" y="63"/>
                      <a:pt x="923" y="395"/>
                      <a:pt x="923" y="395"/>
                    </a:cubicBezTo>
                    <a:cubicBezTo>
                      <a:pt x="46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6909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Paralelogramo 49">
            <a:extLst>
              <a:ext uri="{FF2B5EF4-FFF2-40B4-BE49-F238E27FC236}">
                <a16:creationId xmlns:a16="http://schemas.microsoft.com/office/drawing/2014/main" id="{25D3C204-EC21-C326-8FBE-0FEFED361FA9}"/>
              </a:ext>
            </a:extLst>
          </p:cNvPr>
          <p:cNvSpPr/>
          <p:nvPr/>
        </p:nvSpPr>
        <p:spPr>
          <a:xfrm>
            <a:off x="6396265" y="0"/>
            <a:ext cx="5123542" cy="6858000"/>
          </a:xfrm>
          <a:prstGeom prst="parallelogram">
            <a:avLst>
              <a:gd name="adj" fmla="val 38636"/>
            </a:avLst>
          </a:prstGeom>
          <a:solidFill>
            <a:srgbClr val="008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51" name="Paralelogramo 50">
            <a:extLst>
              <a:ext uri="{FF2B5EF4-FFF2-40B4-BE49-F238E27FC236}">
                <a16:creationId xmlns:a16="http://schemas.microsoft.com/office/drawing/2014/main" id="{9854B869-617D-C6B8-8856-7E2B6A230D08}"/>
              </a:ext>
            </a:extLst>
          </p:cNvPr>
          <p:cNvSpPr/>
          <p:nvPr/>
        </p:nvSpPr>
        <p:spPr>
          <a:xfrm>
            <a:off x="7799941" y="1572530"/>
            <a:ext cx="3332516" cy="3848100"/>
          </a:xfrm>
          <a:prstGeom prst="parallelogram">
            <a:avLst>
              <a:gd name="adj" fmla="val 328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14648BB3-40BE-5D7C-0F12-932C2AA29082}"/>
              </a:ext>
            </a:extLst>
          </p:cNvPr>
          <p:cNvSpPr txBox="1"/>
          <p:nvPr/>
        </p:nvSpPr>
        <p:spPr>
          <a:xfrm>
            <a:off x="291642" y="234727"/>
            <a:ext cx="4185617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88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</a:p>
          <a:p>
            <a:pPr algn="ctr"/>
            <a:r>
              <a:rPr lang="en-US" altLang="ko-KR" sz="88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  <a:endParaRPr lang="ko-KR" altLang="en-US" sz="88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6325;p79">
            <a:extLst>
              <a:ext uri="{FF2B5EF4-FFF2-40B4-BE49-F238E27FC236}">
                <a16:creationId xmlns:a16="http://schemas.microsoft.com/office/drawing/2014/main" id="{E33690A9-70A2-0735-B31D-76EB27109B38}"/>
              </a:ext>
            </a:extLst>
          </p:cNvPr>
          <p:cNvSpPr txBox="1"/>
          <p:nvPr/>
        </p:nvSpPr>
        <p:spPr>
          <a:xfrm>
            <a:off x="400146" y="5160913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</a:lstStyle>
          <a:p>
            <a:pPr algn="ctr"/>
            <a:r>
              <a:rPr lang="en" sz="2000">
                <a:solidFill>
                  <a:srgbClr val="363A3D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>
              <a:solidFill>
                <a:srgbClr val="363A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EE1E887A-D0F7-11D4-A2F5-C3603E27CD9F}"/>
              </a:ext>
            </a:extLst>
          </p:cNvPr>
          <p:cNvCxnSpPr/>
          <p:nvPr/>
        </p:nvCxnSpPr>
        <p:spPr>
          <a:xfrm>
            <a:off x="2856830" y="3522031"/>
            <a:ext cx="1239429" cy="0"/>
          </a:xfrm>
          <a:prstGeom prst="line">
            <a:avLst/>
          </a:prstGeom>
          <a:ln w="28575">
            <a:solidFill>
              <a:srgbClr val="363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0EBB855-4CA0-EFBA-9095-DCDA506450CB}"/>
              </a:ext>
            </a:extLst>
          </p:cNvPr>
          <p:cNvCxnSpPr/>
          <p:nvPr/>
        </p:nvCxnSpPr>
        <p:spPr>
          <a:xfrm>
            <a:off x="349759" y="3528693"/>
            <a:ext cx="1550042" cy="0"/>
          </a:xfrm>
          <a:prstGeom prst="line">
            <a:avLst/>
          </a:prstGeom>
          <a:ln w="28575">
            <a:solidFill>
              <a:srgbClr val="363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áfico 10">
            <a:extLst>
              <a:ext uri="{FF2B5EF4-FFF2-40B4-BE49-F238E27FC236}">
                <a16:creationId xmlns:a16="http://schemas.microsoft.com/office/drawing/2014/main" id="{2F1637DB-6012-7317-3E0E-BDE50F5D4214}"/>
              </a:ext>
            </a:extLst>
          </p:cNvPr>
          <p:cNvGrpSpPr/>
          <p:nvPr/>
        </p:nvGrpSpPr>
        <p:grpSpPr>
          <a:xfrm>
            <a:off x="2019898" y="3174586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37458A1A-ED44-ED3B-CF5E-A08F4523EBF2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855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r>
                <a:rPr lang="es-MX" sz="1400"/>
                <a:t>-</a:t>
              </a:r>
              <a:endParaRPr lang="es-PE" sz="140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E6C721F2-83D0-177A-E456-DFAE66FB2F2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  <p:sp>
        <p:nvSpPr>
          <p:cNvPr id="40" name="TextBox 59">
            <a:extLst>
              <a:ext uri="{FF2B5EF4-FFF2-40B4-BE49-F238E27FC236}">
                <a16:creationId xmlns:a16="http://schemas.microsoft.com/office/drawing/2014/main" id="{714748A3-8786-450E-0E59-CDBF4AB464BD}"/>
              </a:ext>
            </a:extLst>
          </p:cNvPr>
          <p:cNvSpPr txBox="1"/>
          <p:nvPr/>
        </p:nvSpPr>
        <p:spPr>
          <a:xfrm>
            <a:off x="1059543" y="3959704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200" spc="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9F4EC721-E08F-20A6-2521-E6EC464DE36E}"/>
              </a:ext>
            </a:extLst>
          </p:cNvPr>
          <p:cNvGrpSpPr/>
          <p:nvPr/>
        </p:nvGrpSpPr>
        <p:grpSpPr>
          <a:xfrm>
            <a:off x="1141197" y="4386462"/>
            <a:ext cx="2468122" cy="355392"/>
            <a:chOff x="359484" y="5996664"/>
            <a:chExt cx="4327937" cy="623192"/>
          </a:xfrm>
          <a:solidFill>
            <a:srgbClr val="008550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3818F8A0-95BE-F770-9378-FD57E1AEDA04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43" name="Rounded Rectangle 8">
              <a:extLst>
                <a:ext uri="{FF2B5EF4-FFF2-40B4-BE49-F238E27FC236}">
                  <a16:creationId xmlns:a16="http://schemas.microsoft.com/office/drawing/2014/main" id="{87C3E2AA-00C7-1BE5-5986-8BCA2761A9C4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D07842F9-8998-5B2F-F7DC-08FF8A6236A4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C9CB1DF3-2D2E-0A8A-FE94-798F89C992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46" name="Rounded Rectangle 10">
              <a:extLst>
                <a:ext uri="{FF2B5EF4-FFF2-40B4-BE49-F238E27FC236}">
                  <a16:creationId xmlns:a16="http://schemas.microsoft.com/office/drawing/2014/main" id="{DA766625-BE6D-F50C-40FC-5A181BD746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</p:grp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A9A510D4-5649-10B9-3192-933BEDD34989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r="13620"/>
          <a:stretch>
            <a:fillRect/>
          </a:stretch>
        </p:blipFill>
        <p:spPr/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7EE746-A628-23DB-9249-DDD5E7F67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0282" y="0"/>
            <a:ext cx="636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8523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7730AC3-13E3-8B8D-BD5F-618008E37865}"/>
              </a:ext>
            </a:extLst>
          </p:cNvPr>
          <p:cNvSpPr txBox="1"/>
          <p:nvPr/>
        </p:nvSpPr>
        <p:spPr>
          <a:xfrm>
            <a:off x="2373771" y="479622"/>
            <a:ext cx="7444447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>
            <a:defPPr/>
          </a:lstStyle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kern="0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4400" kern="0">
              <a:solidFill>
                <a:srgbClr val="302E2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4E14AF1-41A1-1448-1438-16789B92D7EB}"/>
              </a:ext>
            </a:extLst>
          </p:cNvPr>
          <p:cNvSpPr txBox="1"/>
          <p:nvPr/>
        </p:nvSpPr>
        <p:spPr>
          <a:xfrm>
            <a:off x="3899063" y="2059912"/>
            <a:ext cx="439388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>
            <a:defPPr/>
          </a:lstStyle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600" b="1" kern="0">
              <a:solidFill>
                <a:srgbClr val="302E2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1C9581F-27EE-E6A0-C544-AF0D8FDA8EB1}"/>
              </a:ext>
            </a:extLst>
          </p:cNvPr>
          <p:cNvSpPr txBox="1"/>
          <p:nvPr/>
        </p:nvSpPr>
        <p:spPr>
          <a:xfrm>
            <a:off x="2602420" y="2432244"/>
            <a:ext cx="69871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>
            <a:defPPr/>
          </a:lstStyle>
          <a:p>
            <a:pPr algn="ctr" defTabSz="121914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algn="ctr" defTabSz="121914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algn="ctr" defTabSz="121914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1200" kern="0">
              <a:solidFill>
                <a:srgbClr val="16161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D10B7861-7A44-C0EC-4C8A-C37AF3036DB0}"/>
              </a:ext>
            </a:extLst>
          </p:cNvPr>
          <p:cNvSpPr txBox="1"/>
          <p:nvPr/>
        </p:nvSpPr>
        <p:spPr>
          <a:xfrm>
            <a:off x="2602420" y="1353850"/>
            <a:ext cx="6987149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>
            <a:defPPr/>
          </a:lstStyle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600" kern="0">
              <a:solidFill>
                <a:srgbClr val="302E2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DBE92DBA-3DD2-3B2F-A1F7-8F85F25BD49A}"/>
              </a:ext>
            </a:extLst>
          </p:cNvPr>
          <p:cNvSpPr txBox="1"/>
          <p:nvPr/>
        </p:nvSpPr>
        <p:spPr>
          <a:xfrm>
            <a:off x="3826641" y="3447764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>
            <a:defPPr/>
          </a:lstStyle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600" b="1" kern="0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EAD039D-B2E3-DDE4-FB95-2C0AC77DA422}"/>
              </a:ext>
            </a:extLst>
          </p:cNvPr>
          <p:cNvSpPr txBox="1"/>
          <p:nvPr/>
        </p:nvSpPr>
        <p:spPr>
          <a:xfrm>
            <a:off x="2602420" y="3730888"/>
            <a:ext cx="6987149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>
            <a:defPPr/>
          </a:lstStyle>
          <a:p>
            <a:pPr algn="ctr" defTabSz="121914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algn="ctr" defTabSz="121914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EC24E60-B281-7BDE-0ABE-BCE85DE5F19C}"/>
              </a:ext>
            </a:extLst>
          </p:cNvPr>
          <p:cNvSpPr txBox="1"/>
          <p:nvPr/>
        </p:nvSpPr>
        <p:spPr>
          <a:xfrm>
            <a:off x="3826641" y="4967984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>
            <a:defPPr/>
          </a:lstStyle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600" b="1" kern="0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FCF90C63-05F5-3E9A-0677-5EF7DCB8050B}"/>
              </a:ext>
            </a:extLst>
          </p:cNvPr>
          <p:cNvSpPr txBox="1"/>
          <p:nvPr/>
        </p:nvSpPr>
        <p:spPr>
          <a:xfrm>
            <a:off x="1611820" y="5307154"/>
            <a:ext cx="89683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>
            <a:defPPr/>
          </a:lstStyle>
          <a:p>
            <a:pPr algn="ctr" defTabSz="121914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1200" kern="0">
                <a:solidFill>
                  <a:srgbClr val="00B0F0"/>
                </a:solidFill>
                <a:latin typeface="Roboto" pitchFamily="2"/>
                <a:ea typeface="Roboto" pitchFamily="2"/>
                <a:cs typeface="Roboto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 kern="0">
                <a:solidFill>
                  <a:srgbClr val="CC1618"/>
                </a:solidFill>
                <a:latin typeface="Roboto" pitchFamily="2"/>
                <a:ea typeface="Roboto" pitchFamily="2"/>
                <a:cs typeface="Roboto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kern="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 </a:t>
            </a:r>
          </a:p>
          <a:p>
            <a:pPr algn="ctr" defTabSz="121914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Frequently Asked Questions</a:t>
            </a:r>
            <a:r>
              <a:rPr lang="en-US" sz="1200" kern="0">
                <a:solidFill>
                  <a:srgbClr val="00B0F0"/>
                </a:solidFill>
                <a:latin typeface="Roboto" pitchFamily="2"/>
                <a:ea typeface="Roboto" pitchFamily="2"/>
                <a:cs typeface="Roboto" pitchFamily="2"/>
              </a:rPr>
              <a:t>: </a:t>
            </a:r>
            <a:r>
              <a:rPr lang="en-US" sz="1200" kern="0">
                <a:solidFill>
                  <a:srgbClr val="00B0F0"/>
                </a:solidFill>
                <a:latin typeface="Roboto" pitchFamily="2"/>
                <a:ea typeface="Roboto" pitchFamily="2"/>
                <a:cs typeface="Roboto" pitchFamily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https://www.slidesppt.net/frequently-asked-questions/</a:t>
            </a:r>
            <a:r>
              <a:rPr lang="en-US" sz="1200" kern="0">
                <a:solidFill>
                  <a:srgbClr val="00B0F0"/>
                </a:solidFill>
                <a:latin typeface="Roboto" pitchFamily="2"/>
                <a:ea typeface="Roboto" pitchFamily="2"/>
                <a:cs typeface="Roboto" pitchFamily="2"/>
              </a:rPr>
              <a:t> </a:t>
            </a:r>
          </a:p>
          <a:p>
            <a:pPr algn="ctr" defTabSz="121914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1200" kern="0">
                <a:solidFill>
                  <a:srgbClr val="00B0F0"/>
                </a:solidFill>
                <a:latin typeface="Roboto" pitchFamily="2"/>
                <a:ea typeface="Roboto" pitchFamily="2"/>
                <a:cs typeface="Roboto" pitchFamily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https://www.slidesppt.net/tutorials-and-tips/</a:t>
            </a:r>
            <a:r>
              <a:rPr lang="en-US" sz="1200" kern="0">
                <a:solidFill>
                  <a:srgbClr val="00B0F0"/>
                </a:solidFill>
                <a:latin typeface="Roboto" pitchFamily="2"/>
                <a:ea typeface="Roboto" pitchFamily="2"/>
                <a:cs typeface="Roboto" pitchFamily="2"/>
              </a:rPr>
              <a:t>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FEE65CF3-2612-D8D6-BEC7-2687CF48479F}"/>
              </a:ext>
            </a:extLst>
          </p:cNvPr>
          <p:cNvSpPr/>
          <p:nvPr/>
        </p:nvSpPr>
        <p:spPr>
          <a:xfrm>
            <a:off x="293272" y="250984"/>
            <a:ext cx="11605455" cy="6356031"/>
          </a:xfrm>
          <a:prstGeom prst="rect">
            <a:avLst/>
          </a:prstGeom>
          <a:noFill/>
          <a:ln w="57150" cap="flat">
            <a:solidFill>
              <a:srgbClr val="075D38"/>
            </a:solidFill>
            <a:custDash/>
          </a:ln>
        </p:spPr>
        <p:txBody>
          <a:bodyPr vert="horz" wrap="square" lIns="121920" tIns="60960" rIns="121920" bIns="60960" anchor="ctr" anchorCtr="1" compatLnSpc="1">
            <a:noAutofit/>
          </a:bodyPr>
          <a:lstStyle>
            <a:defPPr/>
          </a:lstStyle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FEFEFE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79875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94937D-948A-0556-90E1-374364FE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725" y="800100"/>
            <a:ext cx="2787756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667B9-C445-1541-173D-ABE7222F9FC8}"/>
              </a:ext>
            </a:extLst>
          </p:cNvPr>
          <p:cNvSpPr txBox="1"/>
          <p:nvPr/>
        </p:nvSpPr>
        <p:spPr>
          <a:xfrm>
            <a:off x="266700" y="92214"/>
            <a:ext cx="569595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4000" spc="30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AGENDA </a:t>
            </a:r>
            <a:r>
              <a:rPr lang="en-US" altLang="ko-KR" sz="4000" spc="300">
                <a:solidFill>
                  <a:srgbClr val="075D38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STYLE</a:t>
            </a:r>
            <a:endParaRPr lang="ko-KR" altLang="en-US" sz="4000" spc="300">
              <a:solidFill>
                <a:srgbClr val="075D38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53192F59-C788-C935-6377-AF547BB44BF9}"/>
              </a:ext>
            </a:extLst>
          </p:cNvPr>
          <p:cNvGrpSpPr/>
          <p:nvPr/>
        </p:nvGrpSpPr>
        <p:grpSpPr>
          <a:xfrm>
            <a:off x="6029221" y="1081544"/>
            <a:ext cx="5962170" cy="4504411"/>
            <a:chOff x="5446575" y="1214013"/>
            <a:chExt cx="5962170" cy="4504411"/>
          </a:xfrm>
        </p:grpSpPr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id="{4742AE06-4E3B-F503-125A-A8AA1597BFE6}"/>
                </a:ext>
              </a:extLst>
            </p:cNvPr>
            <p:cNvGrpSpPr/>
            <p:nvPr/>
          </p:nvGrpSpPr>
          <p:grpSpPr>
            <a:xfrm>
              <a:off x="6236028" y="1408709"/>
              <a:ext cx="5148669" cy="892739"/>
              <a:chOff x="6236028" y="1408709"/>
              <a:chExt cx="5148669" cy="892739"/>
            </a:xfrm>
          </p:grpSpPr>
          <p:sp>
            <p:nvSpPr>
              <p:cNvPr id="18" name="TextBox 16">
                <a:extLst>
                  <a:ext uri="{FF2B5EF4-FFF2-40B4-BE49-F238E27FC236}">
                    <a16:creationId xmlns:a16="http://schemas.microsoft.com/office/drawing/2014/main" id="{AF969397-646A-FB4F-1448-558F7FDFE37F}"/>
                  </a:ext>
                </a:extLst>
              </p:cNvPr>
              <p:cNvSpPr txBox="1"/>
              <p:nvPr/>
            </p:nvSpPr>
            <p:spPr>
              <a:xfrm>
                <a:off x="6236028" y="1839783"/>
                <a:ext cx="514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7">
                <a:extLst>
                  <a:ext uri="{FF2B5EF4-FFF2-40B4-BE49-F238E27FC236}">
                    <a16:creationId xmlns:a16="http://schemas.microsoft.com/office/drawing/2014/main" id="{42339723-3BE2-982A-E544-799DC5D8FB95}"/>
                  </a:ext>
                </a:extLst>
              </p:cNvPr>
              <p:cNvSpPr txBox="1"/>
              <p:nvPr/>
            </p:nvSpPr>
            <p:spPr>
              <a:xfrm>
                <a:off x="6236028" y="1408709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pPr/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18">
              <a:extLst>
                <a:ext uri="{FF2B5EF4-FFF2-40B4-BE49-F238E27FC236}">
                  <a16:creationId xmlns:a16="http://schemas.microsoft.com/office/drawing/2014/main" id="{B5CC109D-2478-FC68-9937-B83DE79DE856}"/>
                </a:ext>
              </a:extLst>
            </p:cNvPr>
            <p:cNvSpPr txBox="1"/>
            <p:nvPr/>
          </p:nvSpPr>
          <p:spPr>
            <a:xfrm>
              <a:off x="5446575" y="1214013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>
                  <a:solidFill>
                    <a:schemeClr val="bg1"/>
                  </a:solidFill>
                  <a:cs typeface="Arial" panose="020b0604020202020204" pitchFamily="34" charset="0"/>
                </a:rPr>
                <a:t>01</a:t>
              </a:r>
              <a:endParaRPr lang="ko-KR" altLang="en-US" sz="4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6B51523F-73DF-24B6-F25B-CE99FB7B0FD3}"/>
                </a:ext>
              </a:extLst>
            </p:cNvPr>
            <p:cNvGrpSpPr/>
            <p:nvPr/>
          </p:nvGrpSpPr>
          <p:grpSpPr>
            <a:xfrm>
              <a:off x="6244044" y="2547701"/>
              <a:ext cx="5148669" cy="892739"/>
              <a:chOff x="6244044" y="2547701"/>
              <a:chExt cx="5148669" cy="892739"/>
            </a:xfrm>
          </p:grpSpPr>
          <p:sp>
            <p:nvSpPr>
              <p:cNvPr id="16" name="TextBox 20">
                <a:extLst>
                  <a:ext uri="{FF2B5EF4-FFF2-40B4-BE49-F238E27FC236}">
                    <a16:creationId xmlns:a16="http://schemas.microsoft.com/office/drawing/2014/main" id="{01E3DF40-0981-6F2D-E652-0642F24D3BF6}"/>
                  </a:ext>
                </a:extLst>
              </p:cNvPr>
              <p:cNvSpPr txBox="1"/>
              <p:nvPr/>
            </p:nvSpPr>
            <p:spPr>
              <a:xfrm>
                <a:off x="6244044" y="2978775"/>
                <a:ext cx="514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21">
                <a:extLst>
                  <a:ext uri="{FF2B5EF4-FFF2-40B4-BE49-F238E27FC236}">
                    <a16:creationId xmlns:a16="http://schemas.microsoft.com/office/drawing/2014/main" id="{D3615100-B26B-F272-9525-A1BC3759E525}"/>
                  </a:ext>
                </a:extLst>
              </p:cNvPr>
              <p:cNvSpPr txBox="1"/>
              <p:nvPr/>
            </p:nvSpPr>
            <p:spPr>
              <a:xfrm>
                <a:off x="6244044" y="2547701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pPr/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22">
              <a:extLst>
                <a:ext uri="{FF2B5EF4-FFF2-40B4-BE49-F238E27FC236}">
                  <a16:creationId xmlns:a16="http://schemas.microsoft.com/office/drawing/2014/main" id="{6D24CAB4-F32C-3FAF-4991-2E9F8D58B98D}"/>
                </a:ext>
              </a:extLst>
            </p:cNvPr>
            <p:cNvSpPr txBox="1"/>
            <p:nvPr/>
          </p:nvSpPr>
          <p:spPr>
            <a:xfrm>
              <a:off x="5454591" y="2353005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>
                  <a:solidFill>
                    <a:schemeClr val="bg1"/>
                  </a:solidFill>
                  <a:cs typeface="Arial" panose="020b0604020202020204" pitchFamily="34" charset="0"/>
                </a:rPr>
                <a:t>02</a:t>
              </a:r>
              <a:endParaRPr lang="ko-KR" altLang="en-US" sz="4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922BE196-BB7F-1FF5-A874-0C90A60A83CC}"/>
                </a:ext>
              </a:extLst>
            </p:cNvPr>
            <p:cNvGrpSpPr/>
            <p:nvPr/>
          </p:nvGrpSpPr>
          <p:grpSpPr>
            <a:xfrm>
              <a:off x="6252060" y="3686693"/>
              <a:ext cx="5148669" cy="892739"/>
              <a:chOff x="6252060" y="3686693"/>
              <a:chExt cx="5148669" cy="892739"/>
            </a:xfrm>
          </p:grpSpPr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B5C24B02-A47E-AAA9-9BAC-D0DEA299153F}"/>
                  </a:ext>
                </a:extLst>
              </p:cNvPr>
              <p:cNvSpPr txBox="1"/>
              <p:nvPr/>
            </p:nvSpPr>
            <p:spPr>
              <a:xfrm>
                <a:off x="6252060" y="4117767"/>
                <a:ext cx="514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25">
                <a:extLst>
                  <a:ext uri="{FF2B5EF4-FFF2-40B4-BE49-F238E27FC236}">
                    <a16:creationId xmlns:a16="http://schemas.microsoft.com/office/drawing/2014/main" id="{88DD1CA2-FBE9-9D90-8FC9-47925B0E3E0B}"/>
                  </a:ext>
                </a:extLst>
              </p:cNvPr>
              <p:cNvSpPr txBox="1"/>
              <p:nvPr/>
            </p:nvSpPr>
            <p:spPr>
              <a:xfrm>
                <a:off x="6252060" y="3686693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pPr/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Box 26">
              <a:extLst>
                <a:ext uri="{FF2B5EF4-FFF2-40B4-BE49-F238E27FC236}">
                  <a16:creationId xmlns:a16="http://schemas.microsoft.com/office/drawing/2014/main" id="{C22339B7-383D-F2F1-3679-CD85E025A711}"/>
                </a:ext>
              </a:extLst>
            </p:cNvPr>
            <p:cNvSpPr txBox="1"/>
            <p:nvPr/>
          </p:nvSpPr>
          <p:spPr>
            <a:xfrm>
              <a:off x="5462607" y="3491997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>
                  <a:solidFill>
                    <a:schemeClr val="bg1"/>
                  </a:solidFill>
                  <a:cs typeface="Arial" panose="020b0604020202020204" pitchFamily="34" charset="0"/>
                </a:rPr>
                <a:t>03</a:t>
              </a:r>
              <a:endParaRPr lang="ko-KR" altLang="en-US" sz="4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7D2C0E5C-69AF-9685-2D13-D73E4F6374F7}"/>
                </a:ext>
              </a:extLst>
            </p:cNvPr>
            <p:cNvGrpSpPr/>
            <p:nvPr/>
          </p:nvGrpSpPr>
          <p:grpSpPr>
            <a:xfrm>
              <a:off x="6260076" y="4825685"/>
              <a:ext cx="5148669" cy="892739"/>
              <a:chOff x="6260076" y="4825685"/>
              <a:chExt cx="5148669" cy="892739"/>
            </a:xfrm>
          </p:grpSpPr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57C005A6-B197-F5AF-AB83-95C47FC72BED}"/>
                  </a:ext>
                </a:extLst>
              </p:cNvPr>
              <p:cNvSpPr txBox="1"/>
              <p:nvPr/>
            </p:nvSpPr>
            <p:spPr>
              <a:xfrm>
                <a:off x="6260076" y="5256759"/>
                <a:ext cx="514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29">
                <a:extLst>
                  <a:ext uri="{FF2B5EF4-FFF2-40B4-BE49-F238E27FC236}">
                    <a16:creationId xmlns:a16="http://schemas.microsoft.com/office/drawing/2014/main" id="{925FB900-F505-E6BE-B4E5-76F7CE6A9023}"/>
                  </a:ext>
                </a:extLst>
              </p:cNvPr>
              <p:cNvSpPr txBox="1"/>
              <p:nvPr/>
            </p:nvSpPr>
            <p:spPr>
              <a:xfrm>
                <a:off x="6260076" y="4825685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pPr/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D02AEA7A-9386-BA09-575D-547F6CA5A97C}"/>
                </a:ext>
              </a:extLst>
            </p:cNvPr>
            <p:cNvSpPr txBox="1"/>
            <p:nvPr/>
          </p:nvSpPr>
          <p:spPr>
            <a:xfrm>
              <a:off x="5470623" y="4630989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>
                  <a:solidFill>
                    <a:schemeClr val="bg1"/>
                  </a:solidFill>
                  <a:cs typeface="Arial" panose="020b0604020202020204" pitchFamily="34" charset="0"/>
                </a:rPr>
                <a:t>04</a:t>
              </a:r>
              <a:endParaRPr lang="ko-KR" altLang="en-US" sz="4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57E8390F-4771-47AB-8B2E-CF98C833A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41" y="-197234"/>
            <a:ext cx="2056288" cy="20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2238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Picture 2" descr="Free nigeria flag map vector">
            <a:extLst>
              <a:ext uri="{FF2B5EF4-FFF2-40B4-BE49-F238E27FC236}">
                <a16:creationId xmlns:a16="http://schemas.microsoft.com/office/drawing/2014/main" id="{6E573C66-1801-E4BE-7E81-03656E46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475" y="1928711"/>
            <a:ext cx="5541802" cy="45026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70;p42">
            <a:extLst>
              <a:ext uri="{FF2B5EF4-FFF2-40B4-BE49-F238E27FC236}">
                <a16:creationId xmlns:a16="http://schemas.microsoft.com/office/drawing/2014/main" id="{9E502CB9-A924-A7E4-0842-C72DB83E1F0B}"/>
              </a:ext>
            </a:extLst>
          </p:cNvPr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/>
            <a:r>
              <a:rPr lang="es-PE" sz="2133">
                <a:solidFill>
                  <a:srgbClr val="075D38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rgbClr val="075D38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5A26595-719E-3A7D-F3DB-D771063F60B6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4" name="Google Shape;272;p42">
              <a:extLst>
                <a:ext uri="{FF2B5EF4-FFF2-40B4-BE49-F238E27FC236}">
                  <a16:creationId xmlns:a16="http://schemas.microsoft.com/office/drawing/2014/main" id="{F0734AE7-6671-9A8B-0EC4-33293BE67A4A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/>
            </a:lstStyle>
            <a:p>
              <a:pPr lvl="0"/>
              <a:r>
                <a:rPr lang="es-PE" sz="2133">
                  <a:solidFill>
                    <a:srgbClr val="075D38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075D38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075D38"/>
                </a:solidFill>
                <a:latin typeface="Source Sans Pro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5" name="Google Shape;273;p42">
              <a:extLst>
                <a:ext uri="{FF2B5EF4-FFF2-40B4-BE49-F238E27FC236}">
                  <a16:creationId xmlns:a16="http://schemas.microsoft.com/office/drawing/2014/main" id="{112391BC-66FA-AF89-33D1-C4A1D83B30E9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/>
            </a:lstStyle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freepik.es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</p:txBody>
        </p:sp>
      </p:grpSp>
      <p:sp>
        <p:nvSpPr>
          <p:cNvPr id="6" name="Google Shape;274;p42">
            <a:extLst>
              <a:ext uri="{FF2B5EF4-FFF2-40B4-BE49-F238E27FC236}">
                <a16:creationId xmlns:a16="http://schemas.microsoft.com/office/drawing/2014/main" id="{76BA3C68-A80B-D617-8990-0390650305A4}"/>
              </a:ext>
            </a:extLst>
          </p:cNvPr>
          <p:cNvSpPr txBox="1"/>
          <p:nvPr/>
        </p:nvSpPr>
        <p:spPr>
          <a:xfrm>
            <a:off x="1169899" y="466496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/>
            <a:r>
              <a:rPr lang="en" sz="2133">
                <a:solidFill>
                  <a:srgbClr val="075D38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075D38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7" name="Google Shape;275;p42">
            <a:extLst>
              <a:ext uri="{FF2B5EF4-FFF2-40B4-BE49-F238E27FC236}">
                <a16:creationId xmlns:a16="http://schemas.microsoft.com/office/drawing/2014/main" id="{2F2B380D-3414-C894-C800-8152CD2F7944}"/>
              </a:ext>
            </a:extLst>
          </p:cNvPr>
          <p:cNvSpPr txBox="1"/>
          <p:nvPr/>
        </p:nvSpPr>
        <p:spPr>
          <a:xfrm>
            <a:off x="1169899" y="507646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Rounded MT Bold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290FD9C-02B4-69E0-9948-61F706BAEFB3}"/>
              </a:ext>
            </a:extLst>
          </p:cNvPr>
          <p:cNvSpPr txBox="1"/>
          <p:nvPr/>
        </p:nvSpPr>
        <p:spPr>
          <a:xfrm>
            <a:off x="1239360" y="177740"/>
            <a:ext cx="96594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5400" spc="300">
                <a:solidFill>
                  <a:srgbClr val="075D38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FUENTE</a:t>
            </a:r>
            <a:endParaRPr lang="ko-KR" altLang="en-US" sz="5400" spc="300">
              <a:solidFill>
                <a:srgbClr val="075D38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666B9C0-0FB6-D29B-DC5A-68675715A1AD}"/>
              </a:ext>
            </a:extLst>
          </p:cNvPr>
          <p:cNvSpPr txBox="1"/>
          <p:nvPr/>
        </p:nvSpPr>
        <p:spPr>
          <a:xfrm>
            <a:off x="1239360" y="1036375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4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F08942A1-E11F-4015-60AD-7D14A8C7188E}"/>
              </a:ext>
            </a:extLst>
          </p:cNvPr>
          <p:cNvGrpSpPr/>
          <p:nvPr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F2A322D2-60A5-57C8-7236-9024A0E7F87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855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5CAA61D1-DF5F-7281-A5ED-AA65A8C8C76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726DC02C-1253-66EC-3EAB-8DAE907F32A8}"/>
              </a:ext>
            </a:extLst>
          </p:cNvPr>
          <p:cNvSpPr txBox="1"/>
          <p:nvPr/>
        </p:nvSpPr>
        <p:spPr>
          <a:xfrm>
            <a:off x="9621360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4BA3880-80C2-64BA-1492-31CE58835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25" y="0"/>
            <a:ext cx="4569616" cy="6858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52C9CE8-4731-369A-FA34-79501E032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52" y="-90640"/>
            <a:ext cx="2056288" cy="20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6352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146171-1095-1704-D9E3-AF0263BBD773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5B3A5AB4-D042-B0C2-0FDA-AEC23EAC4065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4CCEB70B-649A-329D-C29E-70E5BE35F7AC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6F5AAC40-9ABA-0EA2-E4DC-038FA6C8F409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21204A-5ED6-6B18-56D5-9944FC31531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1C17DDDA-79A5-4975-A9AC-DCB2A51B32CA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0BB5989A-7994-88A3-F913-340C6A8C5F6D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F6FC22C3-9B2A-B435-21AC-6C305EF7114F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17E0738-036C-4A07-CDD3-E271070AA118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EA48B86-B79F-CD84-2499-B22D7F501E2E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6A905B43-9F19-01FA-DEFD-249E47E06F2A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C8DADFD7-0F09-7B84-BD3B-668DE497C516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5FEEF8AF-D256-8D73-5CBF-23FF145E9D9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35F5078B-6487-6A0D-F8E4-1FD0D1682DC9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FB55BB0A-6534-CF16-8F3B-0665BCDDCBA7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10702FD-8F99-D8C2-95F4-9E46DA1252E4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A3B9A1EE-0A1B-4635-4988-15ED1ADE47C9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EC9BE5BC-84C2-38ED-1CC1-1819F170122D}"/>
              </a:ext>
            </a:extLst>
          </p:cNvPr>
          <p:cNvSpPr/>
          <p:nvPr/>
        </p:nvSpPr>
        <p:spPr>
          <a:xfrm rot="18805992">
            <a:off x="10126693" y="1539349"/>
            <a:ext cx="551843" cy="5460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5AD3BCFA-46AD-6A22-446E-7B4239C89CA2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A2F6CE53-AE47-7889-E029-52AF2148121D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00FEEC3C-4030-250C-9FC1-F194467C5B3F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A0F30710-CF3B-C653-D83C-4B0D46303ACD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20CB8758-B2C4-6526-D064-8F1CCD4A3F90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8E8FD127-E796-C54D-E050-091C6757BEE2}"/>
              </a:ext>
            </a:extLst>
          </p:cNvPr>
          <p:cNvSpPr/>
          <p:nvPr/>
        </p:nvSpPr>
        <p:spPr>
          <a:xfrm>
            <a:off x="4351196" y="1478771"/>
            <a:ext cx="604245" cy="616479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ACD81AFC-C018-D75D-A56D-57333F05D85B}"/>
              </a:ext>
            </a:extLst>
          </p:cNvPr>
          <p:cNvGrpSpPr/>
          <p:nvPr/>
        </p:nvGrpSpPr>
        <p:grpSpPr>
          <a:xfrm>
            <a:off x="9367813" y="5419901"/>
            <a:ext cx="404147" cy="560241"/>
            <a:chOff x="-38860326" y="3221750"/>
            <a:chExt cx="228425" cy="316650"/>
          </a:xfrm>
          <a:solidFill>
            <a:schemeClr val="bg1">
              <a:lumMod val="50000"/>
            </a:schemeClr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62AFB8EA-1B67-2BA4-A94A-D3E5BD2EBCAB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5D9E9AF9-0E79-B9CD-2B81-306D2C912B54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0A81743C-F78B-86AE-D734-386B12E590E0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08FDCE5F-084F-E7E4-A2EF-A1A6A96139DD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B153C966-330D-7EDC-9163-9C74A147C5AF}"/>
              </a:ext>
            </a:extLst>
          </p:cNvPr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2CC2D8F8-AAE3-1E33-83C7-71A93C9CDB39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C7E448C6-6032-ADDA-4A0A-DE4131AA4749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2CBC00EB-779A-BDF7-BEE9-1DBCE77261CE}"/>
              </a:ext>
            </a:extLst>
          </p:cNvPr>
          <p:cNvGrpSpPr/>
          <p:nvPr/>
        </p:nvGrpSpPr>
        <p:grpSpPr>
          <a:xfrm>
            <a:off x="4399885" y="5618924"/>
            <a:ext cx="495395" cy="442067"/>
            <a:chOff x="-42996151" y="3612600"/>
            <a:chExt cx="323750" cy="288900"/>
          </a:xfrm>
          <a:solidFill>
            <a:schemeClr val="bg1">
              <a:lumMod val="50000"/>
            </a:schemeClr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DDF1A63F-B51A-7198-FCD6-3CBBA6059D22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C1DB6572-49DE-F2DF-90AE-CE0EAD83B8A6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A3CCA751-5667-9544-55AC-F28744DF82F8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56E05B85-41AA-92C7-54C4-7C169F41A5DC}"/>
              </a:ext>
            </a:extLst>
          </p:cNvPr>
          <p:cNvGrpSpPr/>
          <p:nvPr/>
        </p:nvGrpSpPr>
        <p:grpSpPr>
          <a:xfrm>
            <a:off x="8432704" y="5501961"/>
            <a:ext cx="496541" cy="485831"/>
            <a:chOff x="-41117651" y="3605525"/>
            <a:chExt cx="324500" cy="317500"/>
          </a:xfrm>
          <a:solidFill>
            <a:schemeClr val="bg1">
              <a:lumMod val="50000"/>
            </a:schemeClr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8607DA6E-6407-0654-4FC3-909447F29304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CCDF7D1D-A19F-31F9-EBA4-159D21616052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59395858-ED52-708B-869A-95149068A5C3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6EA8DDD2-33F5-6B71-5CC9-4198D1F1A8AB}"/>
              </a:ext>
            </a:extLst>
          </p:cNvPr>
          <p:cNvGrpSpPr/>
          <p:nvPr/>
        </p:nvGrpSpPr>
        <p:grpSpPr>
          <a:xfrm>
            <a:off x="5285551" y="5542722"/>
            <a:ext cx="469687" cy="475692"/>
            <a:chOff x="-42617299" y="3587775"/>
            <a:chExt cx="306950" cy="310875"/>
          </a:xfrm>
          <a:solidFill>
            <a:schemeClr val="bg1">
              <a:lumMod val="50000"/>
            </a:schemeClr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7D8C05E2-DCC6-3EF1-E6F2-42A631DB9C4D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D624CF54-1A29-5A69-2F4A-7991DA4ACEE2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D55D6A63-985F-3099-97A1-83AB3015609E}"/>
              </a:ext>
            </a:extLst>
          </p:cNvPr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chemeClr val="bg1">
              <a:lumMod val="50000"/>
            </a:schemeClr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740BBF23-D256-3D00-FE42-2E67A99AD39E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E8D90470-AE3F-11AA-B763-ADBF73DCF8EF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02024F6C-9DEE-2B15-6C85-90041DFB6C5D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AAB2A343-4675-D60A-71C1-2DF18BE9E70F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7AEE9875-8160-B96C-EA3D-8613B4514668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A5A8714C-39EF-836A-CAD2-01C547FA01D7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21C35396-2B7D-A430-A104-1D8F180200A4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529C39DF-F06C-6591-EB68-A76DED95146F}"/>
              </a:ext>
            </a:extLst>
          </p:cNvPr>
          <p:cNvSpPr/>
          <p:nvPr/>
        </p:nvSpPr>
        <p:spPr>
          <a:xfrm>
            <a:off x="6077467" y="5543601"/>
            <a:ext cx="412229" cy="486939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5C31F97B-6390-9F29-6DB1-A2F0A3B9A1A5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chemeClr val="bg1">
              <a:lumMod val="50000"/>
            </a:schemeClr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B16F3445-8A47-3639-5B11-5EB4231574E5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72D2B8DF-9D64-3130-40AB-10B08CA221A1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E4261ADB-B5B7-59F0-7448-4388E56F381B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3C7A6725-5EA7-EF90-36FF-7BE7C25FF07D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CF58910B-55E4-F808-A8FB-7DFD0D124193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972E2E10-472B-849E-F1E5-DB319951FC7E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54066EC1-BA1B-03A9-F41D-3C34B0BBA318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8609B402-87A4-26F7-3B50-314F1716DBD9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6AF1E882-38BE-8E08-867E-7521D762B36A}"/>
              </a:ext>
            </a:extLst>
          </p:cNvPr>
          <p:cNvGrpSpPr/>
          <p:nvPr/>
        </p:nvGrpSpPr>
        <p:grpSpPr>
          <a:xfrm>
            <a:off x="7644051" y="5591324"/>
            <a:ext cx="483343" cy="378489"/>
            <a:chOff x="-41526451" y="3653375"/>
            <a:chExt cx="315875" cy="247350"/>
          </a:xfrm>
          <a:solidFill>
            <a:schemeClr val="bg1">
              <a:lumMod val="50000"/>
            </a:schemeClr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5EEC77B4-F26B-BE77-C76B-CDDFDEB65814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D3B1C3BD-4530-C1DC-6145-B25DC26859E5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60131F76-374C-982D-AFF1-8EDB90239CE8}"/>
              </a:ext>
            </a:extLst>
          </p:cNvPr>
          <p:cNvGrpSpPr/>
          <p:nvPr/>
        </p:nvGrpSpPr>
        <p:grpSpPr>
          <a:xfrm>
            <a:off x="5231489" y="2522328"/>
            <a:ext cx="480672" cy="552945"/>
            <a:chOff x="-42971724" y="3217825"/>
            <a:chExt cx="275675" cy="317125"/>
          </a:xfrm>
          <a:solidFill>
            <a:schemeClr val="bg1">
              <a:lumMod val="50000"/>
            </a:schemeClr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E3C0F759-3479-A0B3-5EC3-E8C422033EFF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3BFFAA23-14A5-8A64-2CCA-52E3A65A39C8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52436393-DDAA-AE1C-FAA4-FE5BE51B15FF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D5513444-EEE8-1548-B40C-AA172804107C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chemeClr val="bg1">
              <a:lumMod val="50000"/>
            </a:schemeClr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E6252C3B-772D-AEC0-DA1F-7F700808E82E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BBD988DD-5F68-986F-AF37-B2864E6A9431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6A2CC593-FD23-8724-D485-2C9D5D19ECDC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6EC2822D-0E90-D637-7FE4-1B07A96EE08B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6FC4F62B-E4D0-636E-3A72-C369EA75408D}"/>
              </a:ext>
            </a:extLst>
          </p:cNvPr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chemeClr val="bg1">
              <a:lumMod val="50000"/>
            </a:schemeClr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44365E9E-B37F-703F-C1AF-189EB1E2CD4A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8F54A91E-C858-0580-1619-C35CC77C506C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E9A53EF3-6EC4-FF4E-866A-88307005EBA2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2F48A992-3C2F-56ED-E944-907F1DB99802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8F947A13-5450-61BE-564E-D78E18350971}"/>
              </a:ext>
            </a:extLst>
          </p:cNvPr>
          <p:cNvGrpSpPr/>
          <p:nvPr/>
        </p:nvGrpSpPr>
        <p:grpSpPr>
          <a:xfrm>
            <a:off x="10113537" y="2490019"/>
            <a:ext cx="562491" cy="552639"/>
            <a:chOff x="-40748276" y="3238700"/>
            <a:chExt cx="322600" cy="316950"/>
          </a:xfrm>
          <a:solidFill>
            <a:schemeClr val="bg1">
              <a:lumMod val="50000"/>
            </a:schemeClr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463D4A26-1403-A235-22CD-3530AFCB4C30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01363C18-3F0E-8B58-8067-E4364D280056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2B19E282-B52A-CA9F-4D6C-C53F51E1C54C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29582508-0730-EAEA-688C-2CCD123DB2C2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EC19A242-2BB5-EE75-5F24-90CCF854AE15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63B1D7E7-5BED-A698-1055-8609EA4BA51B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B90F5003-4F8C-4FA5-A61F-681E2B1D531B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8CD4620E-4064-5C48-04E5-62692A65DF49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chemeClr val="bg1">
              <a:lumMod val="50000"/>
            </a:schemeClr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140C9EA1-9AED-C4E4-1A01-9E1B6F04D182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C65277CF-2F70-6518-6C3D-851F2F0ABA75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FC6245C3-60A1-C4FD-0003-1A0874EC40D4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C01090D8-FE5C-8C5B-786C-07BE5C433683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24777673-7000-417D-810B-BA355729B3FE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chemeClr val="bg1">
              <a:lumMod val="50000"/>
            </a:schemeClr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B7BA569C-D87E-EABC-9137-136E193B9E29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09291833-8FE0-F879-E5A8-FBE85C9F0E2C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20C43966-0DE4-52DF-A4A0-25A52FECCDEB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58649214-C6B3-4253-6E15-5958961840CE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32B52B5F-EBF2-33F3-3C4F-3938891E365C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6E25D5A6-4332-D841-1088-F9764F2CEED7}"/>
              </a:ext>
            </a:extLst>
          </p:cNvPr>
          <p:cNvGrpSpPr/>
          <p:nvPr/>
        </p:nvGrpSpPr>
        <p:grpSpPr>
          <a:xfrm>
            <a:off x="8529347" y="2475151"/>
            <a:ext cx="557608" cy="550765"/>
            <a:chOff x="-41530374" y="3218800"/>
            <a:chExt cx="319800" cy="315875"/>
          </a:xfrm>
          <a:solidFill>
            <a:schemeClr val="bg1">
              <a:lumMod val="50000"/>
            </a:schemeClr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54DF17F4-B9DD-FAF2-2020-714275C800F5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095AE65F-8D58-1B6F-15A1-1C02CC6463B2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58314AC2-E0E1-ABD6-B8D4-72A1365F0A4D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chemeClr val="bg1">
              <a:lumMod val="50000"/>
            </a:schemeClr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3B70AAB8-03C1-EBD5-A531-2CB03ECAC91D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E0643E96-07ED-B186-9BD9-A9C156D14240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F2930C88-E0D8-A415-AAB7-1E3FB7172411}"/>
              </a:ext>
            </a:extLst>
          </p:cNvPr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chemeClr val="bg1">
              <a:lumMod val="50000"/>
            </a:schemeClr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2E06F60A-DDF4-E844-0E09-44B27FB30E3E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39364FCE-56E0-6B88-4162-E24D3E8AABC5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F3381FAA-E53E-A390-58EE-9C9A700AD3CC}"/>
              </a:ext>
            </a:extLst>
          </p:cNvPr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chemeClr val="bg1">
              <a:lumMod val="50000"/>
            </a:schemeClr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7A05ECC6-E5AA-2754-DD35-819E63010B92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2128168A-C68E-BD08-8BE2-AF1E619C4448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CE32818C-16AB-F580-B12D-76DD3580F6D9}"/>
              </a:ext>
            </a:extLst>
          </p:cNvPr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chemeClr val="bg1">
              <a:lumMod val="50000"/>
            </a:schemeClr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10F7EF3A-168E-4DBB-3AB2-CE8859927CAA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5CDA66D0-94E7-4BFB-3CDE-A4C6FC66BB23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3FD98282-5218-7F7D-1DC4-2781F6DB79C4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BE3A782A-5BB4-CF75-63FB-BD53438DF702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B2391E87-F7A7-C034-A780-C63D5E07D8F7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B1DE93D5-BC45-A9F4-4B6C-0FFCFB39F6AE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452768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6DAFA-160E-530D-F516-0674AE992EAB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AC5A8DB6-2F22-BC46-2E6D-C5E8DC20E608}"/>
              </a:ext>
            </a:extLst>
          </p:cNvPr>
          <p:cNvSpPr/>
          <p:nvPr/>
        </p:nvSpPr>
        <p:spPr>
          <a:xfrm>
            <a:off x="6041077" y="1656595"/>
            <a:ext cx="553873" cy="652293"/>
          </a:xfrm>
          <a:custGeom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692659F-5949-409F-7EB6-75A75F4648F2}"/>
              </a:ext>
            </a:extLst>
          </p:cNvPr>
          <p:cNvSpPr/>
          <p:nvPr/>
        </p:nvSpPr>
        <p:spPr>
          <a:xfrm>
            <a:off x="6965207" y="1671113"/>
            <a:ext cx="581791" cy="623260"/>
          </a:xfrm>
          <a:custGeom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62F4291E-98AD-772C-F749-F68070938CCB}"/>
              </a:ext>
            </a:extLst>
          </p:cNvPr>
          <p:cNvGrpSpPr/>
          <p:nvPr/>
        </p:nvGrpSpPr>
        <p:grpSpPr>
          <a:xfrm>
            <a:off x="5116236" y="1656595"/>
            <a:ext cx="553873" cy="652293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EC2F8530-BCF0-BA2A-80BE-C4EB9C1F29E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624EF7A9-9332-B87B-B4CC-9B56D7D3522F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97BAD36B-0976-8F3F-5B2E-D6F5CC111E97}"/>
              </a:ext>
            </a:extLst>
          </p:cNvPr>
          <p:cNvSpPr/>
          <p:nvPr/>
        </p:nvSpPr>
        <p:spPr>
          <a:xfrm>
            <a:off x="4210219" y="1691990"/>
            <a:ext cx="496367" cy="581503"/>
          </a:xfrm>
          <a:custGeom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907C28A9-1C7D-CBD6-1FBA-DF9545566D58}"/>
              </a:ext>
            </a:extLst>
          </p:cNvPr>
          <p:cNvSpPr>
            <a:spLocks noChangeAspect="1"/>
          </p:cNvSpPr>
          <p:nvPr/>
        </p:nvSpPr>
        <p:spPr>
          <a:xfrm>
            <a:off x="11312001" y="1671145"/>
            <a:ext cx="584727" cy="623192"/>
          </a:xfrm>
          <a:custGeom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7F92FFE0-BB5E-CF3A-2589-8E33B7C1857C}"/>
              </a:ext>
            </a:extLst>
          </p:cNvPr>
          <p:cNvSpPr/>
          <p:nvPr/>
        </p:nvSpPr>
        <p:spPr>
          <a:xfrm>
            <a:off x="5106628" y="5441798"/>
            <a:ext cx="573085" cy="610785"/>
          </a:xfrm>
          <a:custGeom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79AE833-3CB3-F7B4-1B63-902077176E31}"/>
              </a:ext>
            </a:extLst>
          </p:cNvPr>
          <p:cNvSpPr/>
          <p:nvPr/>
        </p:nvSpPr>
        <p:spPr>
          <a:xfrm>
            <a:off x="4171828" y="5441798"/>
            <a:ext cx="573149" cy="610785"/>
          </a:xfrm>
          <a:custGeom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6DF7F4E6-67DC-8D71-523B-5FD7E498F076}"/>
              </a:ext>
            </a:extLst>
          </p:cNvPr>
          <p:cNvSpPr/>
          <p:nvPr/>
        </p:nvSpPr>
        <p:spPr>
          <a:xfrm>
            <a:off x="6969559" y="5441798"/>
            <a:ext cx="573085" cy="610785"/>
          </a:xfrm>
          <a:custGeom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753F813-91B0-B08D-8902-5380A1B10638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5" cy="610785"/>
          </a:xfrm>
          <a:custGeom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10EB19BB-297F-5FDC-0689-964A6355927E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ACEBFC8C-A447-B00B-8ACA-DD926D1D1C82}"/>
              </a:ext>
            </a:extLst>
          </p:cNvPr>
          <p:cNvSpPr/>
          <p:nvPr/>
        </p:nvSpPr>
        <p:spPr>
          <a:xfrm>
            <a:off x="8814582" y="5472314"/>
            <a:ext cx="539149" cy="580269"/>
          </a:xfrm>
          <a:custGeom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C0345CB2-627B-9915-8234-D73B5AF622A9}"/>
              </a:ext>
            </a:extLst>
          </p:cNvPr>
          <p:cNvGrpSpPr/>
          <p:nvPr/>
        </p:nvGrpSpPr>
        <p:grpSpPr>
          <a:xfrm>
            <a:off x="10468701" y="5417610"/>
            <a:ext cx="547793" cy="583829"/>
            <a:chOff x="-65145698" y="3727425"/>
            <a:chExt cx="317425" cy="317425"/>
          </a:xfrm>
          <a:solidFill>
            <a:schemeClr val="bg1">
              <a:lumMod val="50000"/>
            </a:schemeClr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BB62189A-4C93-C3C2-E642-F3A0C4548041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7A534CCA-F77F-6B44-7927-3A109BCA0E7D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C9A75C9F-ED71-756A-484D-20E3729104E8}"/>
              </a:ext>
            </a:extLst>
          </p:cNvPr>
          <p:cNvGrpSpPr/>
          <p:nvPr/>
        </p:nvGrpSpPr>
        <p:grpSpPr>
          <a:xfrm>
            <a:off x="5311456" y="3702822"/>
            <a:ext cx="523675" cy="508109"/>
            <a:chOff x="-61354872" y="3751050"/>
            <a:chExt cx="316650" cy="288275"/>
          </a:xfrm>
          <a:solidFill>
            <a:schemeClr val="bg1">
              <a:lumMod val="50000"/>
            </a:schemeClr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10A44126-562D-F546-D9DD-9E058D588B79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E9B33E41-7A5F-CB58-C0FA-4BA35C5A2338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55BC7B24-ACD4-AA1C-8A55-34FFE92E3748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DEA9B3B9-D42B-AEBE-5DF6-12B468C039D1}"/>
              </a:ext>
            </a:extLst>
          </p:cNvPr>
          <p:cNvGrpSpPr/>
          <p:nvPr/>
        </p:nvGrpSpPr>
        <p:grpSpPr>
          <a:xfrm>
            <a:off x="6104272" y="3669066"/>
            <a:ext cx="523675" cy="547020"/>
            <a:chOff x="-60988625" y="3740800"/>
            <a:chExt cx="316650" cy="310350"/>
          </a:xfrm>
          <a:solidFill>
            <a:schemeClr val="bg1">
              <a:lumMod val="50000"/>
            </a:schemeClr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3B983B58-3050-1B1F-C672-12FDC63BD550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CFFF1BE2-1DCE-0E27-BB12-51A2C8AF02BB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3E68A944-DDB4-9381-A110-DBE045A2942C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19760860-CED0-F0CE-8D12-DC0D1A86E0EC}"/>
              </a:ext>
            </a:extLst>
          </p:cNvPr>
          <p:cNvGrpSpPr/>
          <p:nvPr/>
        </p:nvGrpSpPr>
        <p:grpSpPr>
          <a:xfrm>
            <a:off x="9506835" y="3681090"/>
            <a:ext cx="479551" cy="494716"/>
            <a:chOff x="-59447249" y="3706150"/>
            <a:chExt cx="319000" cy="308775"/>
          </a:xfrm>
          <a:solidFill>
            <a:schemeClr val="bg1">
              <a:lumMod val="50000"/>
            </a:schemeClr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EDE8A7EA-1054-4DC6-F04C-1C619274EB6D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A645D462-1628-4E60-5027-A68F3D0B54A5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08543315-F909-DEF8-2D9F-63EC0ACD9D9B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9962D60C-97AF-E85D-4A3B-2E6234C75CA8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18FED9C5-6ABC-EE13-2A4A-A6E0BC84C49C}"/>
              </a:ext>
            </a:extLst>
          </p:cNvPr>
          <p:cNvGrpSpPr/>
          <p:nvPr/>
        </p:nvGrpSpPr>
        <p:grpSpPr>
          <a:xfrm>
            <a:off x="8538025" y="1572829"/>
            <a:ext cx="687344" cy="724676"/>
            <a:chOff x="-64406128" y="3362225"/>
            <a:chExt cx="318225" cy="314800"/>
          </a:xfrm>
          <a:solidFill>
            <a:schemeClr val="bg1">
              <a:lumMod val="50000"/>
            </a:schemeClr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C0AFC28B-644D-C5CB-BC14-CA19E0F82B8A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65B4F320-623A-1715-44DA-F2CF74B33647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55DBBD06-5C50-BE2B-E5E2-DE33B1A54BA6}"/>
              </a:ext>
            </a:extLst>
          </p:cNvPr>
          <p:cNvSpPr/>
          <p:nvPr/>
        </p:nvSpPr>
        <p:spPr>
          <a:xfrm>
            <a:off x="6972647" y="3640886"/>
            <a:ext cx="527560" cy="556052"/>
          </a:xfrm>
          <a:custGeom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5928822B-99B7-8DF3-5BBF-B7087095FFA7}"/>
              </a:ext>
            </a:extLst>
          </p:cNvPr>
          <p:cNvGrpSpPr/>
          <p:nvPr/>
        </p:nvGrpSpPr>
        <p:grpSpPr>
          <a:xfrm>
            <a:off x="11299091" y="2764180"/>
            <a:ext cx="467528" cy="505891"/>
            <a:chOff x="-59400777" y="4084200"/>
            <a:chExt cx="311125" cy="315875"/>
          </a:xfrm>
          <a:solidFill>
            <a:schemeClr val="bg1">
              <a:lumMod val="50000"/>
            </a:schemeClr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60FEA171-96EB-2870-3811-2D7751348292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EE04B64E-8912-863A-9448-36AA566B9C92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C9899344-08A9-1A3D-FE70-DC8A71AE0A14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14FFFC93-5AB8-2109-9BE0-B2B188A6B64A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D2243EB1-94D1-F4A0-41AE-9F5D4F1723D4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BBEA6E48-6BE8-89D0-3323-D81D70A16040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73BB9A22-B587-6E4B-7259-1F0E907CB40F}"/>
              </a:ext>
            </a:extLst>
          </p:cNvPr>
          <p:cNvGrpSpPr/>
          <p:nvPr/>
        </p:nvGrpSpPr>
        <p:grpSpPr>
          <a:xfrm>
            <a:off x="7821709" y="1613796"/>
            <a:ext cx="570257" cy="714064"/>
            <a:chOff x="-64022548" y="3727425"/>
            <a:chExt cx="270175" cy="317425"/>
          </a:xfrm>
          <a:solidFill>
            <a:schemeClr val="bg1">
              <a:lumMod val="50000"/>
            </a:schemeClr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7A76295F-F287-6BEA-4670-B54F87AD0F7A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6965F0CE-C3EE-1121-A6A9-7E9C8054AB49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037C6D4B-E5AE-C2FA-E504-74FC765C3026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F5CD956A-8B38-222F-71D5-5DF9D18FCE8E}"/>
              </a:ext>
            </a:extLst>
          </p:cNvPr>
          <p:cNvGrpSpPr/>
          <p:nvPr/>
        </p:nvGrpSpPr>
        <p:grpSpPr>
          <a:xfrm>
            <a:off x="7924637" y="3640452"/>
            <a:ext cx="523675" cy="557947"/>
            <a:chOff x="-60255348" y="3733825"/>
            <a:chExt cx="316650" cy="316550"/>
          </a:xfrm>
          <a:solidFill>
            <a:schemeClr val="bg1">
              <a:lumMod val="50000"/>
            </a:schemeClr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50FF9493-74DB-D01C-9B26-08AC9DEF258F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EC705269-065D-EDA1-DAD6-8C35FC4D0848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5FC07CB5-E9BD-5F4C-DFDD-1FF58BCD309C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00A51595-F01E-D6E4-D0FB-D199284136EC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6FB9D3A2-AA22-BADA-CF1D-7D77F340FD98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45C2AA89-648F-538A-D87B-8B56579FF232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810BE5DC-725C-023B-AB3F-88A4B4CDE87B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6B364F89-989C-1D54-12AB-BB4DBFD4746C}"/>
              </a:ext>
            </a:extLst>
          </p:cNvPr>
          <p:cNvGrpSpPr/>
          <p:nvPr/>
        </p:nvGrpSpPr>
        <p:grpSpPr>
          <a:xfrm>
            <a:off x="9424969" y="1631796"/>
            <a:ext cx="683991" cy="722277"/>
            <a:chOff x="-63679952" y="4093450"/>
            <a:chExt cx="320600" cy="317650"/>
          </a:xfrm>
          <a:solidFill>
            <a:schemeClr val="bg1">
              <a:lumMod val="50000"/>
            </a:schemeClr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4A8FCD9B-DAB4-62A7-92CA-9365FD774388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3DF55DA8-E3D6-9226-535D-12200D125CA6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AB0A1139-4283-221B-B853-5F33B6B67E0F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C92CA5FF-1CAB-A4F9-BA0E-FC96704819D8}"/>
              </a:ext>
            </a:extLst>
          </p:cNvPr>
          <p:cNvGrpSpPr/>
          <p:nvPr/>
        </p:nvGrpSpPr>
        <p:grpSpPr>
          <a:xfrm>
            <a:off x="4275841" y="3638747"/>
            <a:ext cx="523675" cy="559533"/>
            <a:chOff x="-61783348" y="3743950"/>
            <a:chExt cx="316650" cy="317450"/>
          </a:xfrm>
          <a:solidFill>
            <a:schemeClr val="bg1">
              <a:lumMod val="50000"/>
            </a:schemeClr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766197F5-4AC5-9E43-49B9-F07765B38F92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1F3F3DF2-93AB-BE81-CBCB-6E471BB1125D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587D96E2-FFA8-77AD-3B45-289AF1C273E1}"/>
              </a:ext>
            </a:extLst>
          </p:cNvPr>
          <p:cNvSpPr/>
          <p:nvPr/>
        </p:nvSpPr>
        <p:spPr>
          <a:xfrm>
            <a:off x="8747950" y="3717611"/>
            <a:ext cx="526279" cy="437343"/>
          </a:xfrm>
          <a:custGeom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E6063941-730A-2A75-901C-7D6E65A0F8F3}"/>
              </a:ext>
            </a:extLst>
          </p:cNvPr>
          <p:cNvGrpSpPr/>
          <p:nvPr/>
        </p:nvGrpSpPr>
        <p:grpSpPr>
          <a:xfrm>
            <a:off x="10482871" y="3656982"/>
            <a:ext cx="479588" cy="504969"/>
            <a:chOff x="-59869425" y="4102225"/>
            <a:chExt cx="319025" cy="315175"/>
          </a:xfrm>
          <a:solidFill>
            <a:schemeClr val="bg1">
              <a:lumMod val="50000"/>
            </a:schemeClr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3FB0C1AA-7960-5B30-AF16-C1B0B38BD982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2C7FFAC6-0A2E-0978-BA64-54DAE2B55543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D56F900A-78AA-9F46-9411-10863FF1B972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1A088C2E-AAAA-1B44-18E6-86E242611912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BAADFA7F-3BAB-130F-669E-73576B48A08F}"/>
              </a:ext>
            </a:extLst>
          </p:cNvPr>
          <p:cNvGrpSpPr/>
          <p:nvPr/>
        </p:nvGrpSpPr>
        <p:grpSpPr>
          <a:xfrm>
            <a:off x="5113963" y="4622598"/>
            <a:ext cx="422624" cy="511209"/>
            <a:chOff x="2423775" y="3226875"/>
            <a:chExt cx="259925" cy="295000"/>
          </a:xfrm>
          <a:solidFill>
            <a:schemeClr val="bg1">
              <a:lumMod val="50000"/>
            </a:schemeClr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51E0239C-0B2E-50B4-34FC-DBE6EA38E3AA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963D56C4-929F-258E-24A8-720362B6B8F7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46707C4F-B51D-B41E-B804-11379AE956C9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8FF34DF6-981E-8266-5730-9833AACE11F8}"/>
              </a:ext>
            </a:extLst>
          </p:cNvPr>
          <p:cNvGrpSpPr/>
          <p:nvPr/>
        </p:nvGrpSpPr>
        <p:grpSpPr>
          <a:xfrm>
            <a:off x="6965529" y="4627478"/>
            <a:ext cx="486688" cy="480493"/>
            <a:chOff x="4266025" y="3609275"/>
            <a:chExt cx="299325" cy="277275"/>
          </a:xfrm>
          <a:solidFill>
            <a:schemeClr val="bg1">
              <a:lumMod val="50000"/>
            </a:schemeClr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613ABC18-E0D7-6280-8069-30D0F212CECB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B2A3A97C-A559-3DA6-9466-53DA90947B84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CE77D1C6-E2AC-524B-85E8-79C4496C3C6C}"/>
              </a:ext>
            </a:extLst>
          </p:cNvPr>
          <p:cNvGrpSpPr/>
          <p:nvPr/>
        </p:nvGrpSpPr>
        <p:grpSpPr>
          <a:xfrm>
            <a:off x="7899452" y="4585629"/>
            <a:ext cx="480307" cy="511859"/>
            <a:chOff x="4628325" y="3599825"/>
            <a:chExt cx="295400" cy="295375"/>
          </a:xfrm>
          <a:solidFill>
            <a:schemeClr val="bg1">
              <a:lumMod val="50000"/>
            </a:schemeClr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55E122DC-A74B-C55E-5ADA-D5070D046663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2FECCFAB-9417-29C1-DF2F-C7B69F209BD8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44E55ED4-4FF6-F411-2ACF-A639335CB1D7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76C76E68-010E-8318-4625-37D0FCBC6115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67D12EB4-94DB-8AAE-7267-E801903BB721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C5BA9ACC-73B4-896E-00D1-8FAE17573147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B710BCCD-D013-7B8A-5D3B-C1F9988205D8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48C0B963-D677-B627-E94F-3C99959100AE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4DFE2C8B-01AB-E6AF-44BF-14941EEC7E30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220E9C03-B02B-A6AE-EAEC-C4B2EAD1321F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34303D01-9925-2C6C-3546-72E971075959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E96027DA-7B17-FAB8-25CA-E70CBCCC51A1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765DDA12-FBEE-6CA6-90F5-DCE73B5922D0}"/>
              </a:ext>
            </a:extLst>
          </p:cNvPr>
          <p:cNvGrpSpPr/>
          <p:nvPr/>
        </p:nvGrpSpPr>
        <p:grpSpPr>
          <a:xfrm>
            <a:off x="11370265" y="3665358"/>
            <a:ext cx="346009" cy="483471"/>
            <a:chOff x="3167275" y="3227275"/>
            <a:chExt cx="225300" cy="295375"/>
          </a:xfrm>
          <a:solidFill>
            <a:schemeClr val="bg1">
              <a:lumMod val="50000"/>
            </a:schemeClr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6DFA437F-11D9-104F-EB59-5618B0DD874F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99FCB9DB-80A8-5340-47E2-9C6495362A4B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DC411E54-BD4A-C0D7-8539-6DF69FF65B08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A7F0D687-A702-ACFA-642E-DC1AE1515AE9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F0F88637-9EDB-AC89-5219-26066B62508B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1D0F4E12-D4F3-43B6-B15E-52620C2F9A65}"/>
              </a:ext>
            </a:extLst>
          </p:cNvPr>
          <p:cNvGrpSpPr/>
          <p:nvPr/>
        </p:nvGrpSpPr>
        <p:grpSpPr>
          <a:xfrm>
            <a:off x="8779666" y="4641759"/>
            <a:ext cx="481567" cy="451813"/>
            <a:chOff x="4991425" y="3617150"/>
            <a:chExt cx="296175" cy="260725"/>
          </a:xfrm>
          <a:solidFill>
            <a:schemeClr val="bg1">
              <a:lumMod val="50000"/>
            </a:schemeClr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C6B909DA-8BC1-5A74-ABEA-ABA4EA95D782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864B664B-F22A-8EBD-06D0-90DA7A2E6CBF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89DF6688-43E2-8935-7062-8CDEBD4918AF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21229605-CE08-33C5-5A3C-745703783877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05C7D2DC-ABE4-BD74-6118-981FA134E667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1A438574-F9CC-3848-BA85-0944C32056DE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AF81E16E-CCDB-B55D-83FF-5F7EC6544507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F25B9C6F-DA7D-F312-7D00-2258FF69A1B6}"/>
              </a:ext>
            </a:extLst>
          </p:cNvPr>
          <p:cNvGrpSpPr/>
          <p:nvPr/>
        </p:nvGrpSpPr>
        <p:grpSpPr>
          <a:xfrm>
            <a:off x="4176396" y="4547344"/>
            <a:ext cx="480265" cy="509131"/>
            <a:chOff x="3497300" y="3591950"/>
            <a:chExt cx="295375" cy="293800"/>
          </a:xfrm>
          <a:solidFill>
            <a:schemeClr val="bg1">
              <a:lumMod val="50000"/>
            </a:schemeClr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B0CAC25A-A14E-0A0E-576B-D7CE2A7CA138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C856443A-0BC4-61ED-2D60-F16E4B1B9DCB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CBA74D97-4D14-3156-8F91-7F3B802E2D93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DFF08645-A552-6CDF-3999-E9AE2B120045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169E1502-56D1-11B9-7AFB-285FBA31AFE6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765D5DE6-4C99-67BB-79E6-6EA6DC3EF146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36E09DC7-C53E-419A-5BC7-CA0A61FCDCBD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AA4463F4-8A89-6754-3CBA-5968FA03BAE5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41380C1E-1010-944B-6B49-3AE45ED88FF8}"/>
              </a:ext>
            </a:extLst>
          </p:cNvPr>
          <p:cNvGrpSpPr/>
          <p:nvPr/>
        </p:nvGrpSpPr>
        <p:grpSpPr>
          <a:xfrm>
            <a:off x="9515358" y="4559056"/>
            <a:ext cx="482865" cy="515973"/>
            <a:chOff x="5355300" y="3598250"/>
            <a:chExt cx="296975" cy="297750"/>
          </a:xfrm>
          <a:solidFill>
            <a:schemeClr val="bg1">
              <a:lumMod val="50000"/>
            </a:schemeClr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95C56EF2-4560-D276-2F3E-A7B45CDCDE37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30D22367-9169-189C-F770-AA323E481492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DE9FE170-F9A1-A873-A3CF-5BD5578857C9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74FE8B08-ABCA-BAC6-E775-FF2EFC5AD1EF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D78E25E1-4505-062D-4ED4-AAE7BADF6612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220286B1-5289-B4AD-1784-0E1E39CC2CBE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46BE9615-EF2D-4000-7634-43BE6C4BAE87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8EDEC395-67A9-8DEF-A5BB-525C02949B5F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E5E2D0B8-E4A4-8EA1-2871-98EDBCD45A01}"/>
              </a:ext>
            </a:extLst>
          </p:cNvPr>
          <p:cNvGrpSpPr/>
          <p:nvPr/>
        </p:nvGrpSpPr>
        <p:grpSpPr>
          <a:xfrm>
            <a:off x="9486976" y="5286303"/>
            <a:ext cx="709641" cy="701253"/>
            <a:chOff x="6543825" y="3202075"/>
            <a:chExt cx="296975" cy="275350"/>
          </a:xfrm>
          <a:solidFill>
            <a:schemeClr val="bg1">
              <a:lumMod val="50000"/>
            </a:schemeClr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5BBAAAA5-6C82-6D82-8279-FDF04B23BCF5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EA78B285-45C9-01C8-7BED-3A0B40BB3B6B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D86FFCA2-A5B7-0CCC-8466-3862BD210519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C0F0B691-218F-C66E-C61F-3151F10E3E14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596339C5-C0E8-C0C0-4B69-11DA17967F6D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CC29EC4E-81EA-67ED-BCC3-1D6EB53FDEC8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82C1859A-5682-3329-4A63-9D086DCE1A5A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E9E334AF-8477-5893-F98C-277BC034BEEF}"/>
              </a:ext>
            </a:extLst>
          </p:cNvPr>
          <p:cNvGrpSpPr/>
          <p:nvPr/>
        </p:nvGrpSpPr>
        <p:grpSpPr>
          <a:xfrm>
            <a:off x="11314390" y="4449568"/>
            <a:ext cx="551137" cy="587393"/>
            <a:chOff x="2037825" y="3254050"/>
            <a:chExt cx="296175" cy="296175"/>
          </a:xfrm>
          <a:solidFill>
            <a:schemeClr val="bg1">
              <a:lumMod val="50000"/>
            </a:schemeClr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E7A6DB50-F9E2-2391-B371-5FADEDC2A8D0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BFE0BD83-B7F6-0650-278A-301BF8F38781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5D183834-DE3B-868B-4A87-43F398B37056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B91CD0DB-A221-7069-249F-EEDF2DAAD5A5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293E383A-AFB0-7314-E6F8-89496BD31C2E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6792884D-7CE9-916C-EA38-190FDDAAB28C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FF30D560-DE25-09FF-7133-9887C67287CC}"/>
              </a:ext>
            </a:extLst>
          </p:cNvPr>
          <p:cNvGrpSpPr/>
          <p:nvPr/>
        </p:nvGrpSpPr>
        <p:grpSpPr>
          <a:xfrm>
            <a:off x="6024689" y="4673827"/>
            <a:ext cx="482867" cy="513245"/>
            <a:chOff x="3859600" y="3591950"/>
            <a:chExt cx="296975" cy="296175"/>
          </a:xfrm>
          <a:solidFill>
            <a:schemeClr val="bg1">
              <a:lumMod val="50000"/>
            </a:schemeClr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C20D7683-9DA3-7E31-738E-00939775C602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BE71E0F7-E419-8B0D-EC99-E26F223FEEE1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3AFB3727-A58F-A134-E1C1-797DBD7592EF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E1D4F652-33DD-163F-F226-F603ADA5D0B1}"/>
              </a:ext>
            </a:extLst>
          </p:cNvPr>
          <p:cNvGrpSpPr/>
          <p:nvPr/>
        </p:nvGrpSpPr>
        <p:grpSpPr>
          <a:xfrm>
            <a:off x="10482008" y="4540371"/>
            <a:ext cx="453397" cy="480493"/>
            <a:chOff x="5727850" y="3609275"/>
            <a:chExt cx="278850" cy="277275"/>
          </a:xfrm>
          <a:solidFill>
            <a:schemeClr val="bg1">
              <a:lumMod val="50000"/>
            </a:schemeClr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FDECC498-4C3B-6292-F2B6-A841594E340F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C691A2F7-5916-AFBE-8F40-A9E9917F7868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E5375BEF-20FD-D5EC-8632-780B1B701185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63824A6A-7A32-E1AA-F554-73EC19296286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5AC7DA9E-B188-0020-D3A2-5B5541B7E27C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ABB6F9E1-FC0A-8E53-2BA8-A83CF60EFBDF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chemeClr val="bg1">
              <a:lumMod val="50000"/>
            </a:schemeClr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9B45D003-266D-83E5-ACC9-D8189AF7FA5C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24CA778B-89E5-52E4-A7DE-B55A0AF2187F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CFBDE9A1-D6FE-1E75-16DA-2741F9CD7656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595CBFC9-6A52-AF71-B6BD-614961EC0669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3E99A907-C64B-1CF2-42EE-84EF6D3F02A0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E6819544-ECDC-C99F-A76D-89528773E5EC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3988C52F-1100-75C3-B764-B4BCEE462643}"/>
              </a:ext>
            </a:extLst>
          </p:cNvPr>
          <p:cNvGrpSpPr/>
          <p:nvPr/>
        </p:nvGrpSpPr>
        <p:grpSpPr>
          <a:xfrm>
            <a:off x="5049260" y="2654321"/>
            <a:ext cx="627059" cy="670064"/>
            <a:chOff x="4263650" y="3235150"/>
            <a:chExt cx="295400" cy="296175"/>
          </a:xfrm>
          <a:solidFill>
            <a:schemeClr val="bg1">
              <a:lumMod val="50000"/>
            </a:schemeClr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D9B63A9A-67E6-F7A1-EB83-12577309ECAB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6C7F2850-6264-95E6-FC16-B57E1B8E3CE4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F17FD564-C994-C80F-9CAE-6237B76DFF56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5129A87B-B393-D9DE-15F2-44E3ED28C5A0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829B27AB-D22E-16A8-4619-F9C7164F7498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86B959C5-7246-58E4-0697-BB4C8FD7EA2F}"/>
              </a:ext>
            </a:extLst>
          </p:cNvPr>
          <p:cNvGrpSpPr/>
          <p:nvPr/>
        </p:nvGrpSpPr>
        <p:grpSpPr>
          <a:xfrm>
            <a:off x="9500511" y="2659877"/>
            <a:ext cx="406347" cy="670064"/>
            <a:chOff x="6164975" y="3211525"/>
            <a:chExt cx="191425" cy="296175"/>
          </a:xfrm>
          <a:solidFill>
            <a:schemeClr val="bg1">
              <a:lumMod val="50000"/>
            </a:schemeClr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1D7A47E8-73B4-C0C1-5D67-83C6A4948932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85A0D69E-1E92-6386-2233-56CD603A799B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23B04D90-1BBA-19C1-FD81-851F71EBEB48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A7A74B91-B57C-E729-FBC1-2C4FA3D3DB64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A1C35E3B-72EB-9045-C212-05F28F42EE27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CB2545FD-6035-F290-AD43-9A51249CDFC3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D89DDA84-B861-AF16-080F-FAAE5BAC1159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59DAF68C-4112-CF41-FFDE-779EE5F7F09B}"/>
              </a:ext>
            </a:extLst>
          </p:cNvPr>
          <p:cNvGrpSpPr/>
          <p:nvPr/>
        </p:nvGrpSpPr>
        <p:grpSpPr>
          <a:xfrm>
            <a:off x="6018198" y="2642090"/>
            <a:ext cx="627007" cy="666500"/>
            <a:chOff x="4629125" y="3235150"/>
            <a:chExt cx="295375" cy="294600"/>
          </a:xfrm>
          <a:solidFill>
            <a:schemeClr val="bg1">
              <a:lumMod val="50000"/>
            </a:schemeClr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5F727E38-FF1D-B039-805C-8DD84BC97DFF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E5D5DD14-932F-7C5C-D2B2-8DD57A7A907D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2379E33E-A5FC-776D-DC7D-92FFCD9953A3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9C0A21A3-2336-EDE0-30B5-12EC4971062D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DC350B3C-D392-91A3-8E0A-74B34F25399E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27790A9D-1A0B-2F9D-ECF9-7E7DA2546361}"/>
              </a:ext>
            </a:extLst>
          </p:cNvPr>
          <p:cNvGrpSpPr/>
          <p:nvPr/>
        </p:nvGrpSpPr>
        <p:grpSpPr>
          <a:xfrm>
            <a:off x="6911053" y="2653395"/>
            <a:ext cx="628705" cy="672439"/>
            <a:chOff x="4991425" y="3234750"/>
            <a:chExt cx="296175" cy="297225"/>
          </a:xfrm>
          <a:solidFill>
            <a:schemeClr val="bg1">
              <a:lumMod val="50000"/>
            </a:schemeClr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E038C016-2F8A-8419-63A2-935B4034687F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2D2818DF-3F93-B09A-574A-5639ACABE1AA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2DC54A73-0952-9B08-1313-E961DFBBA686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F56294C2-BA04-CEAD-73CF-A21CC5D19747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3B666C58-2177-85C9-24B9-EC5FBFF75AF6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0D2234B5-39D0-ABBD-BB9A-81B775FDAC74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E37D640F-E9C7-5BAA-FB62-8390DD566DDD}"/>
              </a:ext>
            </a:extLst>
          </p:cNvPr>
          <p:cNvGrpSpPr/>
          <p:nvPr/>
        </p:nvGrpSpPr>
        <p:grpSpPr>
          <a:xfrm>
            <a:off x="4171829" y="2668929"/>
            <a:ext cx="628705" cy="670064"/>
            <a:chOff x="3497300" y="3227275"/>
            <a:chExt cx="296175" cy="296175"/>
          </a:xfrm>
          <a:solidFill>
            <a:schemeClr val="bg1">
              <a:lumMod val="50000"/>
            </a:schemeClr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FA073931-22D8-0A2D-7D28-5D93045D6CF3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AC9F6DDC-AD72-04BC-02FD-AD96DD8ED487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614B9A2D-51F3-7135-3946-A9826805A54B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D90B4B12-63B9-3286-17FB-02C3B02DBB46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BC61EA4C-AFBC-5DDF-1A02-578A24512E95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60379A08-7D4A-68EB-BCB9-868145FB9BCE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8643487F-9128-27D7-5532-E9CDA05E6DE1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5D05B796-DB75-18C6-8098-0D05CDD115B9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56EBB22C-098E-8BA5-9A1A-13655B2915E3}"/>
              </a:ext>
            </a:extLst>
          </p:cNvPr>
          <p:cNvGrpSpPr/>
          <p:nvPr/>
        </p:nvGrpSpPr>
        <p:grpSpPr>
          <a:xfrm>
            <a:off x="7859728" y="2653875"/>
            <a:ext cx="588585" cy="667293"/>
            <a:chOff x="5364750" y="3235150"/>
            <a:chExt cx="277275" cy="294950"/>
          </a:xfrm>
          <a:solidFill>
            <a:schemeClr val="bg1">
              <a:lumMod val="50000"/>
            </a:schemeClr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AFC182DC-3B13-D1D3-EE81-4468E602458E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2D36E49D-F7EA-A9DB-CFC8-713D8CCCE848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FCCAEAAB-F1BA-513F-EC96-EBE3D7F408CC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CF0E6101-526E-AEED-17C5-C91C925DEAA4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2598517A-664E-A32F-3234-4449217E31FD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347850B7-1DEE-3F1B-F5D0-3F2F34D9F2F5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3DACF72C-B3D9-D1BB-BA17-D68BE71F31F0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5D3E86C2-69F9-1504-04F9-69B0FF6BB8D1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79CF7EDD-0088-72EB-3513-2B2692DC3B40}"/>
              </a:ext>
            </a:extLst>
          </p:cNvPr>
          <p:cNvGrpSpPr/>
          <p:nvPr/>
        </p:nvGrpSpPr>
        <p:grpSpPr>
          <a:xfrm>
            <a:off x="8602463" y="2653656"/>
            <a:ext cx="638735" cy="668253"/>
            <a:chOff x="5716825" y="3235950"/>
            <a:chExt cx="300900" cy="295375"/>
          </a:xfrm>
          <a:solidFill>
            <a:schemeClr val="bg1">
              <a:lumMod val="50000"/>
            </a:schemeClr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8320BFAD-83BA-3BE5-3122-CF9412ABC1B1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E4B2A2B1-50AE-42D2-F5F3-8EF9893829C0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9B04C249-EB16-891D-CEF3-20F66A2BB82B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613D9133-AEBF-C08B-91C9-DB3A9B58A223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3DB6066E-3821-7A95-9D08-826423FEED84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chemeClr val="bg1">
              <a:lumMod val="50000"/>
            </a:schemeClr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55E69ACA-7751-0BCE-EAF2-86030490A470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05A5363F-DB66-6A54-E907-5A829DF9DA00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87C9963D-1CC9-40C5-692E-E1809F4F6E4A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C06E38C7-286A-B4B4-0016-F9D31486ED18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07569846-AB9F-A562-95EB-341AE0C4750B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E8DE1BA0-5D23-75C7-9387-0BD5CD65CDAC}"/>
              </a:ext>
            </a:extLst>
          </p:cNvPr>
          <p:cNvGrpSpPr/>
          <p:nvPr/>
        </p:nvGrpSpPr>
        <p:grpSpPr>
          <a:xfrm>
            <a:off x="10413385" y="1752182"/>
            <a:ext cx="594012" cy="634693"/>
            <a:chOff x="-64044599" y="3360375"/>
            <a:chExt cx="315850" cy="316650"/>
          </a:xfrm>
          <a:solidFill>
            <a:schemeClr val="bg1">
              <a:lumMod val="50000"/>
            </a:schemeClr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D0811134-1527-F41A-4CAE-CAA40063C99A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30829305-38BB-571F-CA9A-0DEE36925767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76A7EDF6-DCDD-DB70-8E5B-BD5665791970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00216787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E759E2-3322-280A-51E7-EBD017370BF6}"/>
              </a:ext>
            </a:extLst>
          </p:cNvPr>
          <p:cNvSpPr txBox="1"/>
          <p:nvPr/>
        </p:nvSpPr>
        <p:spPr>
          <a:xfrm>
            <a:off x="307183" y="166271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4766A573-0F1A-3E60-4AD5-01C295FA2487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1265CDA-C9C5-D5FB-2E13-BAD969917A7B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86CD8642-4492-4B56-0E73-4DBD0556754D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12688EAB-E08D-2C50-6344-671708FB8CED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B51A44EF-625F-8459-17AE-928CFE2571A0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16FB41E6-2805-C09E-794F-A2D73B4607B9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B66AFB90-75B1-2EBD-4575-973AAC406BFE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985A42DD-79F4-70C1-86D3-6E0CFF28E28D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B2EA6F6E-86CF-C7AA-F56D-7C8A81CA2920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B9158896-416D-CAF1-BCD4-D0F907DCCB71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72931B8C-2883-8026-0FDF-4293C2FC424E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EA44C8FF-B502-20D5-2B35-80EA7986FBDC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734C9179-F53F-249A-D737-12E0512057AD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F9BCC172-6DD4-4B89-BD95-0718FBADF6F4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897393BF-933F-52DC-AA61-A897370E0729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63BF7E76-8904-05EE-5823-DABA95E942CC}"/>
              </a:ext>
            </a:extLst>
          </p:cNvPr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chemeClr val="bg1">
              <a:lumMod val="50000"/>
            </a:schemeClr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BE3CF422-8B0D-B465-6A56-CF8F47599076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0677EA52-F219-96D8-847E-D9051AC528A1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F41A192C-C54B-797A-C22F-5AD8ACC6A5A7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C146EB95-898D-9D64-4E52-BD89A8D98189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A0D926CA-88CF-2FC2-C19E-0E7C8E231219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548D651C-6BC3-D915-324A-319483A5A0E1}"/>
              </a:ext>
            </a:extLst>
          </p:cNvPr>
          <p:cNvGrpSpPr/>
          <p:nvPr/>
        </p:nvGrpSpPr>
        <p:grpSpPr>
          <a:xfrm>
            <a:off x="9993554" y="2304728"/>
            <a:ext cx="552087" cy="550621"/>
            <a:chOff x="-30345326" y="3184750"/>
            <a:chExt cx="292225" cy="291450"/>
          </a:xfrm>
          <a:solidFill>
            <a:schemeClr val="bg1">
              <a:lumMod val="50000"/>
            </a:schemeClr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9D346757-B8AC-F986-AAC7-CD16431444AF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64210E58-48D4-70F5-6D1F-FABB8C016360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467753EA-E188-E3CF-12C8-B8280F5C5EBD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4300472F-BE16-AAFA-C758-22EAED0B4693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2DFAB3EF-57DB-6488-42D9-13818A110BAD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A019FE87-E158-646C-EC72-24C9746D6921}"/>
              </a:ext>
            </a:extLst>
          </p:cNvPr>
          <p:cNvGrpSpPr/>
          <p:nvPr/>
        </p:nvGrpSpPr>
        <p:grpSpPr>
          <a:xfrm>
            <a:off x="5913579" y="4644032"/>
            <a:ext cx="508855" cy="563067"/>
            <a:chOff x="-30354001" y="3569100"/>
            <a:chExt cx="292250" cy="292225"/>
          </a:xfrm>
          <a:solidFill>
            <a:schemeClr val="bg1">
              <a:lumMod val="50000"/>
            </a:schemeClr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2CE39BC1-4855-EC86-6D13-9CEF50737AF6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3F9C41A7-E409-6A53-06E5-DB5F44960C9C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EE263BFB-2EF4-AE0D-74AB-DCC72F3247E4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32D391BB-848A-BB42-83BB-5D842C7DF077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DFB274D6-C4C8-A29F-436C-E70666ABB23B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F3187FA3-F68E-1AC7-0388-94380AE3A1F3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C274B68D-F19E-4924-6A2E-DCE352A29396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chemeClr val="bg1">
              <a:lumMod val="50000"/>
            </a:schemeClr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224C16F9-43F8-7C79-FC7E-3C65859C3135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60F56BE2-06B3-9145-F434-7904DF885FAF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7D3EEC67-0703-8D20-EF01-0CAA30760174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0E4156E1-9255-2A60-12D5-1ED71C33979E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E8475630-E1C3-27F2-AB63-4038F50C0BCC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09D70156-B102-210A-133C-4DB203578535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BFD92936-7F52-CF48-7345-23B37CDCB537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10A73A9D-2FB3-C42C-7860-EF2094A2EDBE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958ACF42-DCAF-BCE9-3D1F-7246CF280F3B}"/>
              </a:ext>
            </a:extLst>
          </p:cNvPr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chemeClr val="bg1">
              <a:lumMod val="50000"/>
            </a:schemeClr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C53E9673-C950-32B2-7ACF-88CE18349666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33123FB6-BD0E-245F-F728-E32ADF27F481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16DF7F2C-7D54-7684-A599-02A285D05073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E46A1003-AF65-71E9-DBBA-7881BCD2A2AF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5D791198-37BC-39B3-2300-E10DB9F9CEF1}"/>
              </a:ext>
            </a:extLst>
          </p:cNvPr>
          <p:cNvGrpSpPr/>
          <p:nvPr/>
        </p:nvGrpSpPr>
        <p:grpSpPr>
          <a:xfrm>
            <a:off x="4202882" y="1247009"/>
            <a:ext cx="499953" cy="600563"/>
            <a:chOff x="-35814602" y="3202075"/>
            <a:chExt cx="242625" cy="291450"/>
          </a:xfrm>
          <a:solidFill>
            <a:schemeClr val="bg1">
              <a:lumMod val="50000"/>
            </a:schemeClr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463B02AF-C028-F2DA-9D94-9C6D0BE28D3E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229C62A9-3BA7-1FD9-652D-819AC7F35C2F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498E5863-5B99-A203-F272-F43B1A157D7B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0B3774AA-F39F-3A4C-4D8D-42E94F75C408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25BA5508-738B-90FB-3662-82226ED1FB5F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7ECF7002-D2ED-B5B8-FD1A-E10AD76D42FF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DB18C9EA-F41F-E3AB-D527-B0CDC19DB02A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9594992C-02DA-9F7E-4AE4-0FABF44ECC9F}"/>
              </a:ext>
            </a:extLst>
          </p:cNvPr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chemeClr val="bg1">
              <a:lumMod val="50000"/>
            </a:schemeClr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9E66AA89-B3E3-C7BA-B9D3-47725E7F776B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49207658-167E-A00B-4C58-A2E50EBA63D8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3B873C8B-55F5-DE6D-7585-6390D9259A58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32D557CC-7845-091D-9B14-7019617CB055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ABCB750B-7B60-14A2-2AA6-7C64CB9A3E11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AA1F6940-0D2E-D85C-FA58-F35AD7DC1FD4}"/>
              </a:ext>
            </a:extLst>
          </p:cNvPr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chemeClr val="bg1">
              <a:lumMod val="50000"/>
            </a:schemeClr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1AEBF4E9-9FE8-EC98-6381-876C6F0FB6CA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BCF73902-A2F6-0EED-103A-48258DBDB602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E446A862-A4DE-1DDC-5C6A-32639463C00E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C20DAF6D-E3F4-89B0-CBBF-E91E61546202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766DD629-0F8A-72C8-315F-99622D169C43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C15933F7-A38C-E766-054F-5FB49021E30A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C40562B0-34F2-DC9A-3CDA-23DC87283314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D1D09CAA-93F2-A442-EEB0-23A0E1F3EF7A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bg1">
              <a:lumMod val="50000"/>
            </a:schemeClr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E747BD74-8ECC-4D34-ED0B-E4688415DED6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D3D5ED65-FC0E-5CE4-0AC2-D72E6BB3E51E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D51D55E0-F0A1-5B6F-5788-5B275A4706A0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E8537C9E-BC96-1F36-B4B0-CFA2C75997A6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A312C862-897F-2E63-4033-C0B4E5E4B6B1}"/>
              </a:ext>
            </a:extLst>
          </p:cNvPr>
          <p:cNvGrpSpPr/>
          <p:nvPr/>
        </p:nvGrpSpPr>
        <p:grpSpPr>
          <a:xfrm>
            <a:off x="9993552" y="1221808"/>
            <a:ext cx="571352" cy="601387"/>
            <a:chOff x="-33277649" y="3226875"/>
            <a:chExt cx="277275" cy="291850"/>
          </a:xfrm>
          <a:solidFill>
            <a:schemeClr val="bg1">
              <a:lumMod val="50000"/>
            </a:schemeClr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676523D6-AE48-802D-3DE1-2370FBC4BF8F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55E5A969-AD9B-518A-6A47-F25243F59961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306897C2-A466-8C96-A27E-4423831C2068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8BDFE727-E252-FCB3-EAD3-87B12F162930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75691978-CC02-2A3C-6539-A6CBE2666347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5C6650F9-160F-BE8C-510E-B6E0852A867F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30592C06-5544-2DB9-AF96-116244029F9C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9A0818CB-0FB4-E3CC-292B-15D7FCDBA787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chemeClr val="bg1">
              <a:lumMod val="50000"/>
            </a:schemeClr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3FEC71BC-BD96-A79D-596E-BD8B04F12A52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BC8DFCE3-A2A8-0FDE-EA56-943687F08109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42436482-A572-F505-165A-2B337A462C71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F2F6341A-3E0F-997F-34F8-E922C108268F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5A918434-C813-265A-0127-7AC4330D4C15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38D15D3D-72E1-D8DE-AEF8-C57FF6A00A50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8DEA60A4-DF7F-A634-DCA3-6B074F4DB05C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7DD35AFD-212D-381C-F71D-BCE389EDEE87}"/>
              </a:ext>
            </a:extLst>
          </p:cNvPr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chemeClr val="bg1">
              <a:lumMod val="50000"/>
            </a:schemeClr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393C5B9C-5A4B-3BB9-71B7-016792C1E609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71FC5740-FDB2-DAE2-525D-7C828A20A4F7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837613D-60C4-C23A-85ED-815F4E2700FF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A8A07647-C867-4662-AF50-CBAFC65E8DF5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8C2AA2E1-8714-210E-43D5-4B9F29B46EB8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chemeClr val="bg1">
              <a:lumMod val="50000"/>
            </a:schemeClr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D44C8B49-02F8-C209-7651-901BDCD518BB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A7290D60-F637-FF1D-173D-FE0034A11155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AD7146A8-F6A0-169A-3F76-FE29FFBD4F2D}"/>
              </a:ext>
            </a:extLst>
          </p:cNvPr>
          <p:cNvSpPr/>
          <p:nvPr/>
        </p:nvSpPr>
        <p:spPr>
          <a:xfrm>
            <a:off x="5795468" y="2277203"/>
            <a:ext cx="593619" cy="595197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A5FF783A-E77A-1806-0564-84AEECE3C92F}"/>
              </a:ext>
            </a:extLst>
          </p:cNvPr>
          <p:cNvGrpSpPr/>
          <p:nvPr/>
        </p:nvGrpSpPr>
        <p:grpSpPr>
          <a:xfrm>
            <a:off x="6543579" y="2275186"/>
            <a:ext cx="614444" cy="598967"/>
            <a:chOff x="-31817401" y="3910025"/>
            <a:chExt cx="301675" cy="294075"/>
          </a:xfrm>
          <a:solidFill>
            <a:schemeClr val="bg1">
              <a:lumMod val="50000"/>
            </a:schemeClr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A12BD78E-B491-7093-AD77-56460AC9DAFE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69A63FCA-1D92-26D4-4DC8-F5D3BC16B660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02A3734F-BF73-BADB-383A-BD08A69DBDCA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1508CB6F-49D6-6079-8232-1526E354BDE6}"/>
              </a:ext>
            </a:extLst>
          </p:cNvPr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chemeClr val="bg1">
              <a:lumMod val="50000"/>
            </a:schemeClr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57DA33FF-7885-8413-B0E6-4CC3BB1CD475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7AB7445C-8A47-2EF2-3B2B-111EE70614EF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FDE87DF8-6BC2-7B7E-691A-C82BE0F7B655}"/>
              </a:ext>
            </a:extLst>
          </p:cNvPr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chemeClr val="bg1">
              <a:lumMod val="50000"/>
            </a:schemeClr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C8ED709D-7AC8-A0B3-911E-07551EC3C759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936F73FD-94A1-65B8-2B55-C56B400C4CF3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5850465C-90CA-57DE-C9AB-2CF0D1393760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6DCEB683-C772-15A0-B89D-544B3CD674F4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23968AA1-F992-4AE0-A2D2-20AAF874B2B4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FB7094BA-20BF-0374-6B27-A5198D3BE28C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D40E5830-4DD8-8620-2925-A8A089EEBC6B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4505568F-80E3-70EB-A4C3-6BCCEB5820FD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96F7116A-3B49-93B6-8725-2A684714FDCA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24B15B18-348F-7085-0E55-CEF1B66FA0DE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chemeClr val="bg1">
              <a:lumMod val="50000"/>
            </a:schemeClr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44B753DB-8636-ECE2-1AEA-F866A7B20045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222C862F-14F6-7AF3-7C8C-2E20D406CD00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CCF24B81-4D54-3B05-B1E3-17B0A881D260}"/>
              </a:ext>
            </a:extLst>
          </p:cNvPr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chemeClr val="bg1">
              <a:lumMod val="50000"/>
            </a:schemeClr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60CCA6DD-6907-27F2-4169-D30F1858BC1E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69821203-71BB-1A62-3351-154E7DE8FEBD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3C51F766-A681-56AC-4B23-CCB9EE7E55BD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chemeClr val="bg1">
              <a:lumMod val="50000"/>
            </a:schemeClr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4DE41F5E-DF3B-A3C9-34F2-DEFDB9EA294F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E66FB8F2-7542-A8D6-6B16-436DA5E70D98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50E935D5-5A77-786C-10C9-B508DBEEFA52}"/>
              </a:ext>
            </a:extLst>
          </p:cNvPr>
          <p:cNvSpPr/>
          <p:nvPr/>
        </p:nvSpPr>
        <p:spPr>
          <a:xfrm>
            <a:off x="5786365" y="3436130"/>
            <a:ext cx="601377" cy="617564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3532CA51-13B0-7B9F-53CA-981230F93725}"/>
              </a:ext>
            </a:extLst>
          </p:cNvPr>
          <p:cNvSpPr/>
          <p:nvPr/>
        </p:nvSpPr>
        <p:spPr>
          <a:xfrm>
            <a:off x="6505833" y="3532661"/>
            <a:ext cx="612007" cy="521024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3C3A08F9-AD6D-BB7A-848E-44B024F7CA4F}"/>
              </a:ext>
            </a:extLst>
          </p:cNvPr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9BAE6587-016C-90B7-6A7C-0874212DCA8E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4AB9C616-609F-FEE2-AC26-F24BCA4A4AEB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1736C5AA-6BBC-41C0-9B6E-5844FA905B66}"/>
              </a:ext>
            </a:extLst>
          </p:cNvPr>
          <p:cNvGrpSpPr/>
          <p:nvPr/>
        </p:nvGrpSpPr>
        <p:grpSpPr>
          <a:xfrm>
            <a:off x="9805137" y="3428807"/>
            <a:ext cx="621091" cy="619071"/>
            <a:chOff x="-37385101" y="3949908"/>
            <a:chExt cx="321350" cy="318225"/>
          </a:xfrm>
          <a:solidFill>
            <a:schemeClr val="bg1">
              <a:lumMod val="50000"/>
            </a:schemeClr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1B39A7A1-6F22-8B3C-3E33-F60341DE7EA4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6434EDB9-5D50-E895-07BE-C7AC867291D1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421509B6-B31B-F1D4-A742-F66DA946B40F}"/>
              </a:ext>
            </a:extLst>
          </p:cNvPr>
          <p:cNvGrpSpPr/>
          <p:nvPr/>
        </p:nvGrpSpPr>
        <p:grpSpPr>
          <a:xfrm>
            <a:off x="6535131" y="4660387"/>
            <a:ext cx="541719" cy="545216"/>
            <a:chOff x="-40011049" y="3972375"/>
            <a:chExt cx="316650" cy="316625"/>
          </a:xfrm>
          <a:solidFill>
            <a:schemeClr val="bg1">
              <a:lumMod val="50000"/>
            </a:schemeClr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C1ABAEA5-88F9-69E1-5A8E-B5789F35C80F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D656CF3C-A39A-C612-6C19-079BE1F58BDB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87800A32-5998-E358-CB8C-37963E8DE11C}"/>
              </a:ext>
            </a:extLst>
          </p:cNvPr>
          <p:cNvGrpSpPr/>
          <p:nvPr/>
        </p:nvGrpSpPr>
        <p:grpSpPr>
          <a:xfrm>
            <a:off x="8197749" y="3444013"/>
            <a:ext cx="363891" cy="616007"/>
            <a:chOff x="-38109727" y="3955025"/>
            <a:chExt cx="188275" cy="316650"/>
          </a:xfrm>
          <a:solidFill>
            <a:schemeClr val="bg1">
              <a:lumMod val="50000"/>
            </a:schemeClr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4020CA7F-889A-D8E7-120A-A15DC83437BA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D33C40A0-FFB6-1357-8139-7AC1F29CFACF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F24CF962-2CF4-21AB-A570-5F13ACC4A77F}"/>
              </a:ext>
            </a:extLst>
          </p:cNvPr>
          <p:cNvGrpSpPr/>
          <p:nvPr/>
        </p:nvGrpSpPr>
        <p:grpSpPr>
          <a:xfrm>
            <a:off x="5061407" y="3472662"/>
            <a:ext cx="605919" cy="616785"/>
            <a:chOff x="-39647174" y="3972000"/>
            <a:chExt cx="313500" cy="317050"/>
          </a:xfrm>
          <a:solidFill>
            <a:schemeClr val="bg1">
              <a:lumMod val="50000"/>
            </a:schemeClr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5E731472-85C7-C3E0-175B-3E29B5C4FAE7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F1C6F748-5B44-E0AC-98AF-3D117342260E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17F4C4B0-427B-29C9-87E4-382DF77AE9E4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E1BAA9B1-3654-707D-03DD-1FE1F5035EF6}"/>
              </a:ext>
            </a:extLst>
          </p:cNvPr>
          <p:cNvGrpSpPr/>
          <p:nvPr/>
        </p:nvGrpSpPr>
        <p:grpSpPr>
          <a:xfrm>
            <a:off x="8940377" y="3435035"/>
            <a:ext cx="608963" cy="619071"/>
            <a:chOff x="-37804927" y="3953450"/>
            <a:chExt cx="315075" cy="318225"/>
          </a:xfrm>
          <a:solidFill>
            <a:schemeClr val="bg1">
              <a:lumMod val="50000"/>
            </a:schemeClr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7073336C-449A-4127-46B9-64B666B0115F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C5AA950F-2B73-4A0F-26FC-5F5E6BF4B163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8C8D4CB4-0943-67FD-66B7-45674981EF03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CFB54FAD-66F4-D689-1747-EE41C75FD231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chemeClr val="bg1">
              <a:lumMod val="50000"/>
            </a:schemeClr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FC9AD09A-B5FB-48A4-AB4D-149FCE4BA0C5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8277DB20-E620-A5F1-BE02-B2EC463D88C3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F284D8A2-804A-D991-3482-2BF8DF4FF2C1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3133B11E-508B-E2EA-FFD7-A4A6649E78C5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84D50C99-F267-FC93-34F9-65664238EBF5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C4BCF0DD-C35F-6E77-3034-1CD42340E5DA}"/>
              </a:ext>
            </a:extLst>
          </p:cNvPr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chemeClr val="bg1">
              <a:lumMod val="50000"/>
            </a:schemeClr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D7D887D1-B9EE-3762-F8C5-A4FDCA367A54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9B2EAEAE-D24C-0B68-2C8F-B2E5E8B91D38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8C0AA6B0-2A09-DDF6-0A45-1FEB18F31A4A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2B8508A6-0E75-9E2E-9654-6EAB752CE4A6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744E927F-18FA-133C-53FE-6B218229D460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7FE0FE74-2BFE-B6B0-D1AB-35A579F2563D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30991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9EE8C0-3ACC-577D-F7B8-6E2271D0D1DA}"/>
              </a:ext>
            </a:extLst>
          </p:cNvPr>
          <p:cNvSpPr/>
          <p:nvPr/>
        </p:nvSpPr>
        <p:spPr>
          <a:xfrm>
            <a:off x="4410694" y="2272445"/>
            <a:ext cx="287969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defTabSz="914377"/>
            <a:r>
              <a:rPr lang="en-US" altLang="ko-KR" sz="2000">
                <a:solidFill>
                  <a:prstClr val="black"/>
                </a:solidFill>
                <a:latin typeface="Calibri"/>
                <a:ea typeface="맑은 고딕" panose="020b0503020000020004" pitchFamily="34" charset="-127"/>
                <a:cs typeface="Arial"/>
              </a:rPr>
              <a:t>Presentation template by </a:t>
            </a:r>
            <a:endParaRPr lang="ko-KR" altLang="en-US" sz="2000">
              <a:solidFill>
                <a:prstClr val="black"/>
              </a:solidFill>
              <a:latin typeface="Calibri"/>
              <a:ea typeface="맑은 고딕" panose="020b0503020000020004" pitchFamily="34" charset="-127"/>
              <a:cs typeface="Arial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AD845E4-4859-A637-EBB3-A9EA88A6DBD9}"/>
              </a:ext>
            </a:extLst>
          </p:cNvPr>
          <p:cNvSpPr txBox="1"/>
          <p:nvPr/>
        </p:nvSpPr>
        <p:spPr>
          <a:xfrm>
            <a:off x="890909" y="5870079"/>
            <a:ext cx="10485575" cy="776863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lnSpc>
                <a:spcPts val="1860"/>
              </a:lnSpc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cs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cs typeface="Arial"/>
                <a:hlinkClick r:id="rId2"/>
              </a:rPr>
              <a:t>slidesppt.net</a:t>
            </a:r>
            <a:br>
              <a:rPr lang="en" sz="1200">
                <a:solidFill>
                  <a:prstClr val="black">
                    <a:lumMod val="75000"/>
                    <a:lumOff val="25000"/>
                  </a:prstClr>
                </a:solidFill>
                <a:latin typeface="Barlow" pitchFamily="2" charset="77"/>
                <a:cs typeface="Arial"/>
                <a:hlinkClick r:id="rId2"/>
              </a:rPr>
            </a:br>
            <a:endParaRPr lang="en" sz="1200">
              <a:solidFill>
                <a:prstClr val="black">
                  <a:lumMod val="75000"/>
                  <a:lumOff val="25000"/>
                </a:prstClr>
              </a:solidFill>
              <a:latin typeface="Barlow" pitchFamily="2" charset="77"/>
              <a:cs typeface="Arial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E99F3BCD-0EDB-9231-D6F3-EDC6A146E832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286EAF8F-609B-9E6D-E2E0-083AD47E831A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75D38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defTabSz="914377"/>
              <a:endParaRPr lang="es-PE" sz="140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5AB22600-4316-6CC2-2A28-900B11197F06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defTabSz="914377"/>
              <a:endParaRPr lang="es-PE" sz="140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A108BCB-F11A-6DEA-1CCF-D4986B0846CD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defTabSz="914377"/>
            <a:r>
              <a:rPr lang="en-US" altLang="ko-KR" sz="6600">
                <a:solidFill>
                  <a:prstClr val="black"/>
                </a:solidFill>
                <a:latin typeface="Bahnschrift" panose="020b0502040204020203" pitchFamily="34" charset="0"/>
                <a:ea typeface="맑은 고딕" panose="020b0503020000020004" pitchFamily="34" charset="-127"/>
                <a:cs typeface="Calibri" pitchFamily="34" charset="0"/>
              </a:rPr>
              <a:t>Slidesppt.net</a:t>
            </a:r>
            <a:endParaRPr lang="ko-KR" altLang="en-US" sz="6600">
              <a:solidFill>
                <a:prstClr val="black"/>
              </a:solidFill>
              <a:latin typeface="Bahnschrift" panose="020b0502040204020203" pitchFamily="34" charset="0"/>
              <a:ea typeface="맑은 고딕" panose="020b0503020000020004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3727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278FBBA0-E770-0612-6959-A1A96AC30FDE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D6B46B68-D24D-10D7-1431-1824A2E3F51D}"/>
              </a:ext>
            </a:extLst>
          </p:cNvPr>
          <p:cNvSpPr/>
          <p:nvPr/>
        </p:nvSpPr>
        <p:spPr>
          <a:xfrm>
            <a:off x="4100053" y="2857629"/>
            <a:ext cx="8091948" cy="1389905"/>
          </a:xfrm>
          <a:prstGeom prst="rect">
            <a:avLst/>
          </a:prstGeom>
          <a:gradFill>
            <a:gsLst>
              <a:gs pos="0">
                <a:srgbClr val="075D38"/>
              </a:gs>
              <a:gs pos="100000">
                <a:srgbClr val="363A3D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966A28-164A-E45C-479B-FC698ED3C9BE}"/>
              </a:ext>
            </a:extLst>
          </p:cNvPr>
          <p:cNvGrpSpPr/>
          <p:nvPr/>
        </p:nvGrpSpPr>
        <p:grpSpPr>
          <a:xfrm>
            <a:off x="7118369" y="3037175"/>
            <a:ext cx="4847120" cy="1081183"/>
            <a:chOff x="6615667" y="2811159"/>
            <a:chExt cx="4847120" cy="1081183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A3DB978-E291-163D-FE03-FD01FD32DBFC}"/>
                </a:ext>
              </a:extLst>
            </p:cNvPr>
            <p:cNvSpPr txBox="1"/>
            <p:nvPr/>
          </p:nvSpPr>
          <p:spPr>
            <a:xfrm>
              <a:off x="6615667" y="2811159"/>
              <a:ext cx="4777152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/>
              <a:r>
                <a:rPr lang="en-US" altLang="ko-KR" sz="4000" b="1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SECTION</a:t>
              </a:r>
              <a:r>
                <a:rPr lang="en-US" altLang="ko-KR" sz="400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BREAK</a:t>
              </a:r>
              <a:endParaRPr lang="ko-KR" altLang="en-US" sz="4000" b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972ACC5-78FD-3AC4-F49D-2AA6C6433B76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/>
              <a:r>
                <a:rPr lang="en-US" altLang="ko-KR" sz="1867">
                  <a:solidFill>
                    <a:schemeClr val="bg1"/>
                  </a:solidFill>
                  <a:cs typeface="Arial" panose="020b0604020202020204" pitchFamily="34" charset="0"/>
                </a:rPr>
                <a:t>Insert the Subtitle of Your Presentation</a:t>
              </a:r>
              <a:endParaRPr lang="ko-KR" altLang="en-US" sz="1867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TextBox 8">
            <a:extLst>
              <a:ext uri="{FF2B5EF4-FFF2-40B4-BE49-F238E27FC236}">
                <a16:creationId xmlns:a16="http://schemas.microsoft.com/office/drawing/2014/main" id="{73BCB37F-93F7-AE95-6755-225688C26AF2}"/>
              </a:ext>
            </a:extLst>
          </p:cNvPr>
          <p:cNvSpPr txBox="1"/>
          <p:nvPr/>
        </p:nvSpPr>
        <p:spPr>
          <a:xfrm>
            <a:off x="9086849" y="6349931"/>
            <a:ext cx="350729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600" spc="600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1600" spc="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92D9E-E7C6-22F4-DC3B-D9A47368659E}"/>
              </a:ext>
            </a:extLst>
          </p:cNvPr>
          <p:cNvSpPr txBox="1"/>
          <p:nvPr/>
        </p:nvSpPr>
        <p:spPr>
          <a:xfrm>
            <a:off x="3683000" y="169515"/>
            <a:ext cx="64516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60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pPr/>
            <a:r>
              <a:rPr lang="en-US" altLang="ko-KR" sz="60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60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97ACC70-0652-8CF6-3A0D-33C842E62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1" y="2524437"/>
            <a:ext cx="2056288" cy="20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5131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52300">
              <a:srgbClr val="008550"/>
            </a:gs>
            <a:gs pos="0">
              <a:srgbClr val="075D38"/>
            </a:gs>
            <a:gs pos="100000">
              <a:srgbClr val="075D3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직사각형 113">
            <a:extLst>
              <a:ext uri="{FF2B5EF4-FFF2-40B4-BE49-F238E27FC236}">
                <a16:creationId xmlns:a16="http://schemas.microsoft.com/office/drawing/2014/main" id="{2919E4D2-5D4F-C7B5-41F4-F7828DEE6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670" y="3677464"/>
            <a:ext cx="84046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>
                <a:solidFill>
                  <a:schemeClr val="bg1"/>
                </a:solidFill>
                <a:cs typeface="Arial"/>
              </a:rPr>
              <a:t>2018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D42D1-A59A-2759-BF34-903F43B85A37}"/>
              </a:ext>
            </a:extLst>
          </p:cNvPr>
          <p:cNvSpPr txBox="1"/>
          <p:nvPr/>
        </p:nvSpPr>
        <p:spPr>
          <a:xfrm>
            <a:off x="982564" y="46153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2015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1C0DF-7CE6-E61F-CAEB-46232F5D997B}"/>
              </a:ext>
            </a:extLst>
          </p:cNvPr>
          <p:cNvSpPr txBox="1"/>
          <p:nvPr/>
        </p:nvSpPr>
        <p:spPr>
          <a:xfrm>
            <a:off x="5147776" y="46153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2017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7F8F4-859F-4653-2ACD-4129033C6C73}"/>
              </a:ext>
            </a:extLst>
          </p:cNvPr>
          <p:cNvSpPr txBox="1"/>
          <p:nvPr/>
        </p:nvSpPr>
        <p:spPr>
          <a:xfrm>
            <a:off x="3068314" y="3682681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2016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B4D99-944B-3E34-9FC0-10C79704FE56}"/>
              </a:ext>
            </a:extLst>
          </p:cNvPr>
          <p:cNvSpPr txBox="1"/>
          <p:nvPr/>
        </p:nvSpPr>
        <p:spPr>
          <a:xfrm>
            <a:off x="9236787" y="46153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2019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BDD90CC1-B78B-ED11-0623-88C2F427937B}"/>
              </a:ext>
            </a:extLst>
          </p:cNvPr>
          <p:cNvGrpSpPr/>
          <p:nvPr/>
        </p:nvGrpSpPr>
        <p:grpSpPr>
          <a:xfrm>
            <a:off x="8545516" y="4927731"/>
            <a:ext cx="2235582" cy="1107996"/>
            <a:chOff x="2725123" y="4283314"/>
            <a:chExt cx="1292073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9E806E-DB40-3707-E7D4-BD793051511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BF43AB-DDC8-C57F-B5D2-D4DEE7553CA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6058239D-F2FC-53E1-FD8B-F2D8930B4630}"/>
              </a:ext>
            </a:extLst>
          </p:cNvPr>
          <p:cNvGrpSpPr/>
          <p:nvPr/>
        </p:nvGrpSpPr>
        <p:grpSpPr>
          <a:xfrm>
            <a:off x="291293" y="4927731"/>
            <a:ext cx="2235582" cy="1107996"/>
            <a:chOff x="2725123" y="4283314"/>
            <a:chExt cx="129207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0DADCD-1514-B0E1-A5DF-F78D97FCB9D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64B775-1EF1-62B5-C9C6-B87D14B6327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id="{D61CD948-5CCC-A3B6-4072-5F9823DA2E17}"/>
              </a:ext>
            </a:extLst>
          </p:cNvPr>
          <p:cNvGrpSpPr/>
          <p:nvPr/>
        </p:nvGrpSpPr>
        <p:grpSpPr>
          <a:xfrm>
            <a:off x="4456505" y="4952808"/>
            <a:ext cx="2235582" cy="1107996"/>
            <a:chOff x="2725123" y="4283314"/>
            <a:chExt cx="1292073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977527-1DC2-A6CE-1DEB-B6B9EDF0084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AEBC8-0A27-D578-F415-18F611D8FBE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25">
            <a:extLst>
              <a:ext uri="{FF2B5EF4-FFF2-40B4-BE49-F238E27FC236}">
                <a16:creationId xmlns:a16="http://schemas.microsoft.com/office/drawing/2014/main" id="{31E8B766-A9A3-3579-2E03-DFA03B324B90}"/>
              </a:ext>
            </a:extLst>
          </p:cNvPr>
          <p:cNvGrpSpPr/>
          <p:nvPr/>
        </p:nvGrpSpPr>
        <p:grpSpPr>
          <a:xfrm>
            <a:off x="6539111" y="2559618"/>
            <a:ext cx="2235582" cy="1107996"/>
            <a:chOff x="2725123" y="4283314"/>
            <a:chExt cx="1292073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FAED78-C9F9-C4DE-6E43-FF683D2DE22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34C89A-6464-FFE0-8A96-0837A3EDE5C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0213ABE1-247D-D523-BDDE-79413930047C}"/>
              </a:ext>
            </a:extLst>
          </p:cNvPr>
          <p:cNvGrpSpPr/>
          <p:nvPr/>
        </p:nvGrpSpPr>
        <p:grpSpPr>
          <a:xfrm>
            <a:off x="2373899" y="2589912"/>
            <a:ext cx="2235582" cy="1107996"/>
            <a:chOff x="2725123" y="4283314"/>
            <a:chExt cx="1292073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345CDC-2D2C-90D5-D14A-61EE7A88CA0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60F4AE-B6DD-0FCB-E0DE-E103208E114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31">
            <a:extLst>
              <a:ext uri="{FF2B5EF4-FFF2-40B4-BE49-F238E27FC236}">
                <a16:creationId xmlns:a16="http://schemas.microsoft.com/office/drawing/2014/main" id="{E2490F2B-B29D-2319-AA18-B57BA3DE580A}"/>
              </a:ext>
            </a:extLst>
          </p:cNvPr>
          <p:cNvSpPr/>
          <p:nvPr/>
        </p:nvSpPr>
        <p:spPr>
          <a:xfrm>
            <a:off x="394350" y="4316827"/>
            <a:ext cx="11183875" cy="51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4" name="Diamond 11">
            <a:extLst>
              <a:ext uri="{FF2B5EF4-FFF2-40B4-BE49-F238E27FC236}">
                <a16:creationId xmlns:a16="http://schemas.microsoft.com/office/drawing/2014/main" id="{CD60655C-01FC-50A3-2E3D-AD2C39EF128B}"/>
              </a:ext>
            </a:extLst>
          </p:cNvPr>
          <p:cNvSpPr/>
          <p:nvPr/>
        </p:nvSpPr>
        <p:spPr>
          <a:xfrm>
            <a:off x="1247084" y="41791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rgbClr val="98C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5" name="Diamond 12">
            <a:extLst>
              <a:ext uri="{FF2B5EF4-FFF2-40B4-BE49-F238E27FC236}">
                <a16:creationId xmlns:a16="http://schemas.microsoft.com/office/drawing/2014/main" id="{8184FFFE-D427-B480-EC7B-870FDF1ACCCC}"/>
              </a:ext>
            </a:extLst>
          </p:cNvPr>
          <p:cNvSpPr/>
          <p:nvPr/>
        </p:nvSpPr>
        <p:spPr>
          <a:xfrm>
            <a:off x="7494902" y="41791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6" name="Diamond 13">
            <a:extLst>
              <a:ext uri="{FF2B5EF4-FFF2-40B4-BE49-F238E27FC236}">
                <a16:creationId xmlns:a16="http://schemas.microsoft.com/office/drawing/2014/main" id="{136153A8-7354-12FB-8C10-41CC8174D59F}"/>
              </a:ext>
            </a:extLst>
          </p:cNvPr>
          <p:cNvSpPr/>
          <p:nvPr/>
        </p:nvSpPr>
        <p:spPr>
          <a:xfrm>
            <a:off x="5412296" y="41791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rgbClr val="98C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7" name="Diamond 14">
            <a:extLst>
              <a:ext uri="{FF2B5EF4-FFF2-40B4-BE49-F238E27FC236}">
                <a16:creationId xmlns:a16="http://schemas.microsoft.com/office/drawing/2014/main" id="{8FABFAB8-F2E1-BCAC-7CD9-B1A1DDAFCC0A}"/>
              </a:ext>
            </a:extLst>
          </p:cNvPr>
          <p:cNvSpPr/>
          <p:nvPr/>
        </p:nvSpPr>
        <p:spPr>
          <a:xfrm>
            <a:off x="3332834" y="4184397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id="{2A6BB8DD-4A32-9559-D3DF-EA1E2C46E32E}"/>
              </a:ext>
            </a:extLst>
          </p:cNvPr>
          <p:cNvGrpSpPr/>
          <p:nvPr/>
        </p:nvGrpSpPr>
        <p:grpSpPr>
          <a:xfrm>
            <a:off x="9428593" y="4098013"/>
            <a:ext cx="469429" cy="469429"/>
            <a:chOff x="7220590" y="2396228"/>
            <a:chExt cx="774845" cy="774845"/>
          </a:xfrm>
          <a:solidFill>
            <a:srgbClr val="98C72E"/>
          </a:solidFill>
        </p:grpSpPr>
        <p:sp>
          <p:nvSpPr>
            <p:cNvPr id="29" name="Diamond 32">
              <a:extLst>
                <a:ext uri="{FF2B5EF4-FFF2-40B4-BE49-F238E27FC236}">
                  <a16:creationId xmlns:a16="http://schemas.microsoft.com/office/drawing/2014/main" id="{166FA093-EAA2-D27A-D750-DA8E819F6D00}"/>
                </a:ext>
              </a:extLst>
            </p:cNvPr>
            <p:cNvSpPr/>
            <p:nvPr/>
          </p:nvSpPr>
          <p:spPr>
            <a:xfrm>
              <a:off x="7220590" y="2396228"/>
              <a:ext cx="774845" cy="774845"/>
            </a:xfrm>
            <a:prstGeom prst="diamond">
              <a:avLst/>
            </a:prstGeom>
            <a:solidFill>
              <a:srgbClr val="98C72E"/>
            </a:solidFill>
            <a:ln w="44450">
              <a:solidFill>
                <a:srgbClr val="98C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0" name="Diamond 15">
              <a:extLst>
                <a:ext uri="{FF2B5EF4-FFF2-40B4-BE49-F238E27FC236}">
                  <a16:creationId xmlns:a16="http://schemas.microsoft.com/office/drawing/2014/main" id="{A5AFB6F9-3708-CCFC-32F8-4962ECB539E1}"/>
                </a:ext>
              </a:extLst>
            </p:cNvPr>
            <p:cNvSpPr/>
            <p:nvPr/>
          </p:nvSpPr>
          <p:spPr>
            <a:xfrm>
              <a:off x="7392331" y="2567969"/>
              <a:ext cx="431363" cy="431363"/>
            </a:xfrm>
            <a:prstGeom prst="diamond">
              <a:avLst/>
            </a:prstGeom>
            <a:solidFill>
              <a:schemeClr val="bg1"/>
            </a:solidFill>
            <a:ln w="44450">
              <a:solidFill>
                <a:srgbClr val="0085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3B02EEA0-CD0B-7CA5-309A-9D7B93D02F32}"/>
              </a:ext>
            </a:extLst>
          </p:cNvPr>
          <p:cNvSpPr txBox="1"/>
          <p:nvPr/>
        </p:nvSpPr>
        <p:spPr>
          <a:xfrm>
            <a:off x="3015738" y="2073233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INSERT YOUR SUBTITLE</a:t>
            </a:r>
          </a:p>
        </p:txBody>
      </p:sp>
      <p:grpSp>
        <p:nvGrpSpPr>
          <p:cNvPr id="66" name="Google Shape;6296;p57">
            <a:extLst>
              <a:ext uri="{FF2B5EF4-FFF2-40B4-BE49-F238E27FC236}">
                <a16:creationId xmlns:a16="http://schemas.microsoft.com/office/drawing/2014/main" id="{B2938932-2579-2E8A-8631-BB526F8C4EC1}"/>
              </a:ext>
            </a:extLst>
          </p:cNvPr>
          <p:cNvGrpSpPr/>
          <p:nvPr/>
        </p:nvGrpSpPr>
        <p:grpSpPr>
          <a:xfrm>
            <a:off x="7726" y="1666971"/>
            <a:ext cx="3232830" cy="2065849"/>
            <a:chOff x="3216091" y="1883050"/>
            <a:chExt cx="2605002" cy="1664654"/>
          </a:xfrm>
          <a:solidFill>
            <a:schemeClr val="bg1">
              <a:alpha val="6000"/>
            </a:schemeClr>
          </a:solidFill>
        </p:grpSpPr>
        <p:sp>
          <p:nvSpPr>
            <p:cNvPr id="67" name="Google Shape;6297;p57">
              <a:extLst>
                <a:ext uri="{FF2B5EF4-FFF2-40B4-BE49-F238E27FC236}">
                  <a16:creationId xmlns:a16="http://schemas.microsoft.com/office/drawing/2014/main" id="{C39E0EBA-4364-F0E0-8FF6-0A359FCAB997}"/>
                </a:ext>
              </a:extLst>
            </p:cNvPr>
            <p:cNvSpPr/>
            <p:nvPr/>
          </p:nvSpPr>
          <p:spPr>
            <a:xfrm rot="-1656334">
              <a:off x="4560366" y="2804385"/>
              <a:ext cx="254023" cy="159007"/>
            </a:xfrm>
            <a:custGeom>
              <a:rect l="l" t="t" r="r" b="b"/>
              <a:pathLst>
                <a:path w="20225" h="12660" extrusionOk="0">
                  <a:moveTo>
                    <a:pt x="11614" y="0"/>
                  </a:moveTo>
                  <a:cubicBezTo>
                    <a:pt x="11538" y="0"/>
                    <a:pt x="11461" y="1"/>
                    <a:pt x="11385" y="2"/>
                  </a:cubicBezTo>
                  <a:cubicBezTo>
                    <a:pt x="5089" y="2"/>
                    <a:pt x="0" y="2840"/>
                    <a:pt x="0" y="6330"/>
                  </a:cubicBezTo>
                  <a:cubicBezTo>
                    <a:pt x="0" y="9821"/>
                    <a:pt x="5089" y="12658"/>
                    <a:pt x="11385" y="12658"/>
                  </a:cubicBezTo>
                  <a:cubicBezTo>
                    <a:pt x="11461" y="12659"/>
                    <a:pt x="11538" y="12660"/>
                    <a:pt x="11614" y="12660"/>
                  </a:cubicBezTo>
                  <a:cubicBezTo>
                    <a:pt x="13982" y="12660"/>
                    <a:pt x="16315" y="12173"/>
                    <a:pt x="18496" y="11288"/>
                  </a:cubicBezTo>
                  <a:cubicBezTo>
                    <a:pt x="19539" y="10799"/>
                    <a:pt x="20224" y="9755"/>
                    <a:pt x="20224" y="8581"/>
                  </a:cubicBezTo>
                  <a:lnTo>
                    <a:pt x="20224" y="4047"/>
                  </a:lnTo>
                  <a:cubicBezTo>
                    <a:pt x="20224" y="2905"/>
                    <a:pt x="19539" y="1861"/>
                    <a:pt x="18496" y="1372"/>
                  </a:cubicBezTo>
                  <a:cubicBezTo>
                    <a:pt x="16315" y="487"/>
                    <a:pt x="13982" y="0"/>
                    <a:pt x="11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298;p57">
              <a:extLst>
                <a:ext uri="{FF2B5EF4-FFF2-40B4-BE49-F238E27FC236}">
                  <a16:creationId xmlns:a16="http://schemas.microsoft.com/office/drawing/2014/main" id="{B905B956-8956-2025-C26F-AE05BA943AF7}"/>
                </a:ext>
              </a:extLst>
            </p:cNvPr>
            <p:cNvSpPr/>
            <p:nvPr/>
          </p:nvSpPr>
          <p:spPr>
            <a:xfrm rot="-1656334">
              <a:off x="4483100" y="2178727"/>
              <a:ext cx="184378" cy="115161"/>
            </a:xfrm>
            <a:custGeom>
              <a:rect l="l" t="t" r="r" b="b"/>
              <a:pathLst>
                <a:path w="14679" h="9169" extrusionOk="0">
                  <a:moveTo>
                    <a:pt x="8286" y="0"/>
                  </a:moveTo>
                  <a:cubicBezTo>
                    <a:pt x="3719" y="0"/>
                    <a:pt x="1" y="2055"/>
                    <a:pt x="1" y="4600"/>
                  </a:cubicBezTo>
                  <a:cubicBezTo>
                    <a:pt x="1" y="7111"/>
                    <a:pt x="3719" y="9166"/>
                    <a:pt x="8286" y="9166"/>
                  </a:cubicBezTo>
                  <a:cubicBezTo>
                    <a:pt x="8360" y="9168"/>
                    <a:pt x="8434" y="9168"/>
                    <a:pt x="8507" y="9168"/>
                  </a:cubicBezTo>
                  <a:cubicBezTo>
                    <a:pt x="10192" y="9168"/>
                    <a:pt x="11845" y="8813"/>
                    <a:pt x="13407" y="8188"/>
                  </a:cubicBezTo>
                  <a:cubicBezTo>
                    <a:pt x="14190" y="7829"/>
                    <a:pt x="14680" y="7079"/>
                    <a:pt x="14680" y="6231"/>
                  </a:cubicBezTo>
                  <a:lnTo>
                    <a:pt x="14680" y="2936"/>
                  </a:lnTo>
                  <a:cubicBezTo>
                    <a:pt x="14680" y="2121"/>
                    <a:pt x="14190" y="1338"/>
                    <a:pt x="13407" y="1011"/>
                  </a:cubicBezTo>
                  <a:cubicBezTo>
                    <a:pt x="11776" y="326"/>
                    <a:pt x="10048" y="0"/>
                    <a:pt x="8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299;p57">
              <a:extLst>
                <a:ext uri="{FF2B5EF4-FFF2-40B4-BE49-F238E27FC236}">
                  <a16:creationId xmlns:a16="http://schemas.microsoft.com/office/drawing/2014/main" id="{C8FEB5E8-8388-3F55-8E20-1A33914E6185}"/>
                </a:ext>
              </a:extLst>
            </p:cNvPr>
            <p:cNvSpPr/>
            <p:nvPr/>
          </p:nvSpPr>
          <p:spPr>
            <a:xfrm rot="-1656334">
              <a:off x="4238793" y="2060191"/>
              <a:ext cx="593665" cy="394140"/>
            </a:xfrm>
            <a:custGeom>
              <a:rect l="l" t="t" r="r" b="b"/>
              <a:pathLst>
                <a:path w="47267" h="31381" extrusionOk="0">
                  <a:moveTo>
                    <a:pt x="1631" y="0"/>
                  </a:moveTo>
                  <a:cubicBezTo>
                    <a:pt x="750" y="0"/>
                    <a:pt x="0" y="718"/>
                    <a:pt x="0" y="1599"/>
                  </a:cubicBezTo>
                  <a:cubicBezTo>
                    <a:pt x="0" y="1795"/>
                    <a:pt x="65" y="2023"/>
                    <a:pt x="131" y="2186"/>
                  </a:cubicBezTo>
                  <a:lnTo>
                    <a:pt x="11613" y="31381"/>
                  </a:lnTo>
                  <a:lnTo>
                    <a:pt x="47266" y="31381"/>
                  </a:lnTo>
                  <a:lnTo>
                    <a:pt x="13407" y="425"/>
                  </a:lnTo>
                  <a:cubicBezTo>
                    <a:pt x="13113" y="131"/>
                    <a:pt x="12722" y="0"/>
                    <a:pt x="123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6300;p57">
              <a:extLst>
                <a:ext uri="{FF2B5EF4-FFF2-40B4-BE49-F238E27FC236}">
                  <a16:creationId xmlns:a16="http://schemas.microsoft.com/office/drawing/2014/main" id="{A182B04C-157D-8EC2-BE0C-03EE3B955C5F}"/>
                </a:ext>
              </a:extLst>
            </p:cNvPr>
            <p:cNvSpPr/>
            <p:nvPr/>
          </p:nvSpPr>
          <p:spPr>
            <a:xfrm rot="-1656334">
              <a:off x="3387463" y="2398504"/>
              <a:ext cx="2433630" cy="368229"/>
            </a:xfrm>
            <a:custGeom>
              <a:rect l="l" t="t" r="r" b="b"/>
              <a:pathLst>
                <a:path w="193763" h="29318" extrusionOk="0">
                  <a:moveTo>
                    <a:pt x="0" y="0"/>
                  </a:moveTo>
                  <a:lnTo>
                    <a:pt x="0" y="6557"/>
                  </a:lnTo>
                  <a:lnTo>
                    <a:pt x="24791" y="17615"/>
                  </a:lnTo>
                  <a:lnTo>
                    <a:pt x="78516" y="29293"/>
                  </a:lnTo>
                  <a:lnTo>
                    <a:pt x="179312" y="29293"/>
                  </a:lnTo>
                  <a:cubicBezTo>
                    <a:pt x="179682" y="29309"/>
                    <a:pt x="180042" y="29317"/>
                    <a:pt x="180394" y="29317"/>
                  </a:cubicBezTo>
                  <a:cubicBezTo>
                    <a:pt x="192102" y="29317"/>
                    <a:pt x="193762" y="20616"/>
                    <a:pt x="193762" y="20616"/>
                  </a:cubicBezTo>
                  <a:cubicBezTo>
                    <a:pt x="193697" y="18300"/>
                    <a:pt x="190989" y="16180"/>
                    <a:pt x="189946" y="14255"/>
                  </a:cubicBezTo>
                  <a:cubicBezTo>
                    <a:pt x="189000" y="12592"/>
                    <a:pt x="187858" y="11026"/>
                    <a:pt x="186488" y="9656"/>
                  </a:cubicBezTo>
                  <a:cubicBezTo>
                    <a:pt x="184922" y="8123"/>
                    <a:pt x="183193" y="6753"/>
                    <a:pt x="181334" y="5644"/>
                  </a:cubicBezTo>
                  <a:cubicBezTo>
                    <a:pt x="177028" y="3099"/>
                    <a:pt x="172135" y="1762"/>
                    <a:pt x="167144" y="169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6301;p57">
              <a:extLst>
                <a:ext uri="{FF2B5EF4-FFF2-40B4-BE49-F238E27FC236}">
                  <a16:creationId xmlns:a16="http://schemas.microsoft.com/office/drawing/2014/main" id="{B6D75058-2497-3D1C-054C-E212C6808925}"/>
                </a:ext>
              </a:extLst>
            </p:cNvPr>
            <p:cNvSpPr/>
            <p:nvPr/>
          </p:nvSpPr>
          <p:spPr>
            <a:xfrm rot="-1656334">
              <a:off x="3804185" y="2686736"/>
              <a:ext cx="1526974" cy="490838"/>
            </a:xfrm>
            <a:custGeom>
              <a:rect l="l" t="t" r="r" b="b"/>
              <a:pathLst>
                <a:path w="121576" h="39080" extrusionOk="0">
                  <a:moveTo>
                    <a:pt x="121575" y="1"/>
                  </a:moveTo>
                  <a:lnTo>
                    <a:pt x="61587" y="1338"/>
                  </a:lnTo>
                  <a:lnTo>
                    <a:pt x="1012" y="35883"/>
                  </a:lnTo>
                  <a:cubicBezTo>
                    <a:pt x="229" y="36404"/>
                    <a:pt x="1" y="37481"/>
                    <a:pt x="523" y="38296"/>
                  </a:cubicBezTo>
                  <a:cubicBezTo>
                    <a:pt x="816" y="38786"/>
                    <a:pt x="1371" y="39079"/>
                    <a:pt x="1958" y="39079"/>
                  </a:cubicBezTo>
                  <a:lnTo>
                    <a:pt x="12886" y="39079"/>
                  </a:lnTo>
                  <a:cubicBezTo>
                    <a:pt x="15006" y="39079"/>
                    <a:pt x="17094" y="38623"/>
                    <a:pt x="19018" y="37807"/>
                  </a:cubicBezTo>
                  <a:lnTo>
                    <a:pt x="1215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6302;p57">
              <a:extLst>
                <a:ext uri="{FF2B5EF4-FFF2-40B4-BE49-F238E27FC236}">
                  <a16:creationId xmlns:a16="http://schemas.microsoft.com/office/drawing/2014/main" id="{3FFD1CD9-4FDD-6400-8A94-595D7456C39F}"/>
                </a:ext>
              </a:extLst>
            </p:cNvPr>
            <p:cNvSpPr/>
            <p:nvPr/>
          </p:nvSpPr>
          <p:spPr>
            <a:xfrm rot="-1656334">
              <a:off x="3216091" y="2556217"/>
              <a:ext cx="440850" cy="406851"/>
            </a:xfrm>
            <a:custGeom>
              <a:rect l="l" t="t" r="r" b="b"/>
              <a:pathLst>
                <a:path w="35100" h="32393" extrusionOk="0">
                  <a:moveTo>
                    <a:pt x="2154" y="1"/>
                  </a:moveTo>
                  <a:cubicBezTo>
                    <a:pt x="979" y="1"/>
                    <a:pt x="1" y="979"/>
                    <a:pt x="1" y="2154"/>
                  </a:cubicBezTo>
                  <a:cubicBezTo>
                    <a:pt x="1" y="2382"/>
                    <a:pt x="34" y="2610"/>
                    <a:pt x="99" y="2839"/>
                  </a:cubicBezTo>
                  <a:lnTo>
                    <a:pt x="9591" y="32131"/>
                  </a:lnTo>
                  <a:lnTo>
                    <a:pt x="35100" y="32392"/>
                  </a:lnTo>
                  <a:lnTo>
                    <a:pt x="12625" y="914"/>
                  </a:lnTo>
                  <a:cubicBezTo>
                    <a:pt x="12201" y="360"/>
                    <a:pt x="11548" y="1"/>
                    <a:pt x="10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6303;p57">
              <a:extLst>
                <a:ext uri="{FF2B5EF4-FFF2-40B4-BE49-F238E27FC236}">
                  <a16:creationId xmlns:a16="http://schemas.microsoft.com/office/drawing/2014/main" id="{5582CDDE-EE93-E08D-F90E-991771B2D2B4}"/>
                </a:ext>
              </a:extLst>
            </p:cNvPr>
            <p:cNvSpPr/>
            <p:nvPr/>
          </p:nvSpPr>
          <p:spPr>
            <a:xfrm rot="-1656334">
              <a:off x="3305247" y="3018542"/>
              <a:ext cx="429785" cy="122986"/>
            </a:xfrm>
            <a:custGeom>
              <a:rect l="l" t="t" r="r" b="b"/>
              <a:pathLst>
                <a:path w="34219" h="9792" extrusionOk="0">
                  <a:moveTo>
                    <a:pt x="18529" y="1"/>
                  </a:moveTo>
                  <a:lnTo>
                    <a:pt x="360" y="8808"/>
                  </a:lnTo>
                  <a:cubicBezTo>
                    <a:pt x="99" y="8906"/>
                    <a:pt x="1" y="9232"/>
                    <a:pt x="131" y="9493"/>
                  </a:cubicBezTo>
                  <a:cubicBezTo>
                    <a:pt x="190" y="9669"/>
                    <a:pt x="353" y="9792"/>
                    <a:pt x="551" y="9792"/>
                  </a:cubicBezTo>
                  <a:cubicBezTo>
                    <a:pt x="574" y="9792"/>
                    <a:pt x="597" y="9790"/>
                    <a:pt x="621" y="9787"/>
                  </a:cubicBezTo>
                  <a:lnTo>
                    <a:pt x="9069" y="9787"/>
                  </a:lnTo>
                  <a:cubicBezTo>
                    <a:pt x="9134" y="9787"/>
                    <a:pt x="9200" y="9787"/>
                    <a:pt x="9265" y="9754"/>
                  </a:cubicBezTo>
                  <a:lnTo>
                    <a:pt x="342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6304;p57">
              <a:extLst>
                <a:ext uri="{FF2B5EF4-FFF2-40B4-BE49-F238E27FC236}">
                  <a16:creationId xmlns:a16="http://schemas.microsoft.com/office/drawing/2014/main" id="{2F672F95-F841-41BB-6A1A-B3B5C2CC3A7A}"/>
                </a:ext>
              </a:extLst>
            </p:cNvPr>
            <p:cNvSpPr/>
            <p:nvPr/>
          </p:nvSpPr>
          <p:spPr>
            <a:xfrm rot="-1656334">
              <a:off x="5413682" y="1983366"/>
              <a:ext cx="211005" cy="108178"/>
            </a:xfrm>
            <a:custGeom>
              <a:rect l="l" t="t" r="r" b="b"/>
              <a:pathLst>
                <a:path w="16800" h="8613" extrusionOk="0">
                  <a:moveTo>
                    <a:pt x="8188" y="1"/>
                  </a:moveTo>
                  <a:cubicBezTo>
                    <a:pt x="5024" y="1501"/>
                    <a:pt x="2349" y="3817"/>
                    <a:pt x="359" y="6720"/>
                  </a:cubicBezTo>
                  <a:cubicBezTo>
                    <a:pt x="0" y="7340"/>
                    <a:pt x="229" y="8123"/>
                    <a:pt x="848" y="8449"/>
                  </a:cubicBezTo>
                  <a:cubicBezTo>
                    <a:pt x="1012" y="8580"/>
                    <a:pt x="1240" y="8612"/>
                    <a:pt x="1468" y="8612"/>
                  </a:cubicBezTo>
                  <a:lnTo>
                    <a:pt x="16800" y="8612"/>
                  </a:lnTo>
                  <a:cubicBezTo>
                    <a:pt x="15886" y="6949"/>
                    <a:pt x="14712" y="5383"/>
                    <a:pt x="13342" y="4013"/>
                  </a:cubicBezTo>
                  <a:cubicBezTo>
                    <a:pt x="11776" y="2480"/>
                    <a:pt x="10047" y="1110"/>
                    <a:pt x="8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6305;p57">
              <a:extLst>
                <a:ext uri="{FF2B5EF4-FFF2-40B4-BE49-F238E27FC236}">
                  <a16:creationId xmlns:a16="http://schemas.microsoft.com/office/drawing/2014/main" id="{84D0FF44-9254-067A-7AA2-2D1416102940}"/>
                </a:ext>
              </a:extLst>
            </p:cNvPr>
            <p:cNvSpPr/>
            <p:nvPr/>
          </p:nvSpPr>
          <p:spPr>
            <a:xfrm rot="-1656334">
              <a:off x="5232501" y="2128223"/>
              <a:ext cx="118829" cy="217963"/>
            </a:xfrm>
            <a:custGeom>
              <a:rect l="l" t="t" r="r" b="b"/>
              <a:pathLst>
                <a:path w="9461" h="17354" extrusionOk="0">
                  <a:moveTo>
                    <a:pt x="0" y="0"/>
                  </a:moveTo>
                  <a:lnTo>
                    <a:pt x="0" y="17354"/>
                  </a:lnTo>
                  <a:lnTo>
                    <a:pt x="9460" y="17354"/>
                  </a:lnTo>
                  <a:lnTo>
                    <a:pt x="94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6306;p57">
              <a:extLst>
                <a:ext uri="{FF2B5EF4-FFF2-40B4-BE49-F238E27FC236}">
                  <a16:creationId xmlns:a16="http://schemas.microsoft.com/office/drawing/2014/main" id="{11616A00-24B3-1BD0-DE88-01FBBF3E4A1F}"/>
                </a:ext>
              </a:extLst>
            </p:cNvPr>
            <p:cNvSpPr/>
            <p:nvPr/>
          </p:nvSpPr>
          <p:spPr>
            <a:xfrm rot="-1656334">
              <a:off x="5101952" y="2234734"/>
              <a:ext cx="52450" cy="75409"/>
            </a:xfrm>
            <a:custGeom>
              <a:rect l="l" t="t" r="r" b="b"/>
              <a:pathLst>
                <a:path w="4176" h="6004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32" y="5102"/>
                    <a:pt x="978" y="6003"/>
                    <a:pt x="2094" y="6003"/>
                  </a:cubicBezTo>
                  <a:cubicBezTo>
                    <a:pt x="2114" y="6003"/>
                    <a:pt x="2133" y="6003"/>
                    <a:pt x="2153" y="6002"/>
                  </a:cubicBezTo>
                  <a:cubicBezTo>
                    <a:pt x="3262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6307;p57">
              <a:extLst>
                <a:ext uri="{FF2B5EF4-FFF2-40B4-BE49-F238E27FC236}">
                  <a16:creationId xmlns:a16="http://schemas.microsoft.com/office/drawing/2014/main" id="{E83D5D69-7102-D8F3-19BE-35FE5F2B73EE}"/>
                </a:ext>
              </a:extLst>
            </p:cNvPr>
            <p:cNvSpPr/>
            <p:nvPr/>
          </p:nvSpPr>
          <p:spPr>
            <a:xfrm rot="-1656334">
              <a:off x="4997006" y="2289503"/>
              <a:ext cx="52864" cy="75409"/>
            </a:xfrm>
            <a:custGeom>
              <a:rect l="l" t="t" r="r" b="b"/>
              <a:pathLst>
                <a:path w="4209" h="6004" extrusionOk="0">
                  <a:moveTo>
                    <a:pt x="2120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64" y="5102"/>
                    <a:pt x="979" y="6003"/>
                    <a:pt x="2125" y="6003"/>
                  </a:cubicBezTo>
                  <a:cubicBezTo>
                    <a:pt x="2145" y="6003"/>
                    <a:pt x="2165" y="6003"/>
                    <a:pt x="2186" y="6002"/>
                  </a:cubicBezTo>
                  <a:cubicBezTo>
                    <a:pt x="3262" y="5937"/>
                    <a:pt x="4143" y="5056"/>
                    <a:pt x="4208" y="3980"/>
                  </a:cubicBezTo>
                  <a:lnTo>
                    <a:pt x="4208" y="2088"/>
                  </a:lnTo>
                  <a:cubicBezTo>
                    <a:pt x="4208" y="946"/>
                    <a:pt x="3262" y="0"/>
                    <a:pt x="2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6308;p57">
              <a:extLst>
                <a:ext uri="{FF2B5EF4-FFF2-40B4-BE49-F238E27FC236}">
                  <a16:creationId xmlns:a16="http://schemas.microsoft.com/office/drawing/2014/main" id="{29490B3D-9C2C-902C-809F-9485BCCBDBE3}"/>
                </a:ext>
              </a:extLst>
            </p:cNvPr>
            <p:cNvSpPr/>
            <p:nvPr/>
          </p:nvSpPr>
          <p:spPr>
            <a:xfrm rot="-1656334">
              <a:off x="4892463" y="2344275"/>
              <a:ext cx="52462" cy="75409"/>
            </a:xfrm>
            <a:custGeom>
              <a:rect l="l" t="t" r="r" b="b"/>
              <a:pathLst>
                <a:path w="4177" h="6004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33" y="5102"/>
                    <a:pt x="947" y="6003"/>
                    <a:pt x="2093" y="6003"/>
                  </a:cubicBezTo>
                  <a:cubicBezTo>
                    <a:pt x="2113" y="6003"/>
                    <a:pt x="2133" y="6003"/>
                    <a:pt x="2154" y="6002"/>
                  </a:cubicBezTo>
                  <a:cubicBezTo>
                    <a:pt x="3263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309;p57">
              <a:extLst>
                <a:ext uri="{FF2B5EF4-FFF2-40B4-BE49-F238E27FC236}">
                  <a16:creationId xmlns:a16="http://schemas.microsoft.com/office/drawing/2014/main" id="{1A32389E-7C16-1FA1-18F7-C2E1D8A4310C}"/>
                </a:ext>
              </a:extLst>
            </p:cNvPr>
            <p:cNvSpPr/>
            <p:nvPr/>
          </p:nvSpPr>
          <p:spPr>
            <a:xfrm rot="-1656334">
              <a:off x="4787541" y="2399143"/>
              <a:ext cx="52450" cy="75409"/>
            </a:xfrm>
            <a:custGeom>
              <a:rect l="l" t="t" r="r" b="b"/>
              <a:pathLst>
                <a:path w="4176" h="6004" extrusionOk="0">
                  <a:moveTo>
                    <a:pt x="2088" y="0"/>
                  </a:moveTo>
                  <a:cubicBezTo>
                    <a:pt x="947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33" y="5102"/>
                    <a:pt x="978" y="6003"/>
                    <a:pt x="2094" y="6003"/>
                  </a:cubicBezTo>
                  <a:cubicBezTo>
                    <a:pt x="2114" y="6003"/>
                    <a:pt x="2134" y="6003"/>
                    <a:pt x="2153" y="6002"/>
                  </a:cubicBezTo>
                  <a:cubicBezTo>
                    <a:pt x="3263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6310;p57">
              <a:extLst>
                <a:ext uri="{FF2B5EF4-FFF2-40B4-BE49-F238E27FC236}">
                  <a16:creationId xmlns:a16="http://schemas.microsoft.com/office/drawing/2014/main" id="{4BDAF7BE-E46D-72E3-1A1F-DB435DD94247}"/>
                </a:ext>
              </a:extLst>
            </p:cNvPr>
            <p:cNvSpPr/>
            <p:nvPr/>
          </p:nvSpPr>
          <p:spPr>
            <a:xfrm rot="-1656334">
              <a:off x="4682805" y="2453963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6311;p57">
              <a:extLst>
                <a:ext uri="{FF2B5EF4-FFF2-40B4-BE49-F238E27FC236}">
                  <a16:creationId xmlns:a16="http://schemas.microsoft.com/office/drawing/2014/main" id="{0AD07FCE-9708-AEE2-C01B-56411429CD2F}"/>
                </a:ext>
              </a:extLst>
            </p:cNvPr>
            <p:cNvSpPr/>
            <p:nvPr/>
          </p:nvSpPr>
          <p:spPr>
            <a:xfrm rot="-1656334">
              <a:off x="4577882" y="2508828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62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6312;p57">
              <a:extLst>
                <a:ext uri="{FF2B5EF4-FFF2-40B4-BE49-F238E27FC236}">
                  <a16:creationId xmlns:a16="http://schemas.microsoft.com/office/drawing/2014/main" id="{9D88468C-D793-4A16-510F-A86E25CE20D8}"/>
                </a:ext>
              </a:extLst>
            </p:cNvPr>
            <p:cNvSpPr/>
            <p:nvPr/>
          </p:nvSpPr>
          <p:spPr>
            <a:xfrm rot="-1656334">
              <a:off x="4473315" y="2563504"/>
              <a:ext cx="52462" cy="76213"/>
            </a:xfrm>
            <a:custGeom>
              <a:rect l="l" t="t" r="r" b="b"/>
              <a:pathLst>
                <a:path w="4177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14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6313;p57">
              <a:extLst>
                <a:ext uri="{FF2B5EF4-FFF2-40B4-BE49-F238E27FC236}">
                  <a16:creationId xmlns:a16="http://schemas.microsoft.com/office/drawing/2014/main" id="{932B6197-F123-44B5-BA15-3BDAEB0C7F43}"/>
                </a:ext>
              </a:extLst>
            </p:cNvPr>
            <p:cNvSpPr/>
            <p:nvPr/>
          </p:nvSpPr>
          <p:spPr>
            <a:xfrm rot="-1656334">
              <a:off x="4368393" y="2618372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47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6314;p57">
              <a:extLst>
                <a:ext uri="{FF2B5EF4-FFF2-40B4-BE49-F238E27FC236}">
                  <a16:creationId xmlns:a16="http://schemas.microsoft.com/office/drawing/2014/main" id="{67DD2B2F-D621-B11E-1C80-DEDB86DF1D74}"/>
                </a:ext>
              </a:extLst>
            </p:cNvPr>
            <p:cNvSpPr/>
            <p:nvPr/>
          </p:nvSpPr>
          <p:spPr>
            <a:xfrm rot="-1656334">
              <a:off x="4263471" y="2673237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6315;p57">
              <a:extLst>
                <a:ext uri="{FF2B5EF4-FFF2-40B4-BE49-F238E27FC236}">
                  <a16:creationId xmlns:a16="http://schemas.microsoft.com/office/drawing/2014/main" id="{C48EA4EF-7C85-C29D-DF4F-81614239D83B}"/>
                </a:ext>
              </a:extLst>
            </p:cNvPr>
            <p:cNvSpPr/>
            <p:nvPr/>
          </p:nvSpPr>
          <p:spPr>
            <a:xfrm rot="-1656334">
              <a:off x="4158548" y="2728102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62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6316;p57">
              <a:extLst>
                <a:ext uri="{FF2B5EF4-FFF2-40B4-BE49-F238E27FC236}">
                  <a16:creationId xmlns:a16="http://schemas.microsoft.com/office/drawing/2014/main" id="{4C1BAC19-9BC1-EA39-D9F0-9AC1D5335FA6}"/>
                </a:ext>
              </a:extLst>
            </p:cNvPr>
            <p:cNvSpPr/>
            <p:nvPr/>
          </p:nvSpPr>
          <p:spPr>
            <a:xfrm rot="-1656334">
              <a:off x="4053981" y="2782778"/>
              <a:ext cx="52462" cy="76213"/>
            </a:xfrm>
            <a:custGeom>
              <a:rect l="l" t="t" r="r" b="b"/>
              <a:pathLst>
                <a:path w="4177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14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6318;p57">
              <a:extLst>
                <a:ext uri="{FF2B5EF4-FFF2-40B4-BE49-F238E27FC236}">
                  <a16:creationId xmlns:a16="http://schemas.microsoft.com/office/drawing/2014/main" id="{179D6D4C-CD43-DEF7-7238-094C2A42C5A7}"/>
                </a:ext>
              </a:extLst>
            </p:cNvPr>
            <p:cNvSpPr/>
            <p:nvPr/>
          </p:nvSpPr>
          <p:spPr>
            <a:xfrm>
              <a:off x="3519183" y="3302805"/>
              <a:ext cx="238174" cy="244899"/>
            </a:xfrm>
            <a:custGeom>
              <a:rect l="l" t="t" r="r" b="b"/>
              <a:pathLst>
                <a:path w="11157" h="11472" extrusionOk="0">
                  <a:moveTo>
                    <a:pt x="5566" y="0"/>
                  </a:moveTo>
                  <a:lnTo>
                    <a:pt x="1" y="5250"/>
                  </a:lnTo>
                  <a:lnTo>
                    <a:pt x="5566" y="11471"/>
                  </a:lnTo>
                  <a:lnTo>
                    <a:pt x="11157" y="5565"/>
                  </a:lnTo>
                  <a:lnTo>
                    <a:pt x="55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6320;p57">
              <a:extLst>
                <a:ext uri="{FF2B5EF4-FFF2-40B4-BE49-F238E27FC236}">
                  <a16:creationId xmlns:a16="http://schemas.microsoft.com/office/drawing/2014/main" id="{E809AEEB-9426-7A3D-4C75-3FFCA5392E7D}"/>
                </a:ext>
              </a:extLst>
            </p:cNvPr>
            <p:cNvGrpSpPr/>
            <p:nvPr/>
          </p:nvGrpSpPr>
          <p:grpSpPr>
            <a:xfrm>
              <a:off x="5212314" y="2619239"/>
              <a:ext cx="566087" cy="390542"/>
              <a:chOff x="6093226" y="2896527"/>
              <a:chExt cx="566087" cy="390542"/>
            </a:xfrm>
            <a:grpFill/>
          </p:grpSpPr>
          <p:sp>
            <p:nvSpPr>
              <p:cNvPr id="96" name="Google Shape;6321;p57">
                <a:extLst>
                  <a:ext uri="{FF2B5EF4-FFF2-40B4-BE49-F238E27FC236}">
                    <a16:creationId xmlns:a16="http://schemas.microsoft.com/office/drawing/2014/main" id="{0DE52E86-BE28-497B-D182-D91D0E011123}"/>
                  </a:ext>
                </a:extLst>
              </p:cNvPr>
              <p:cNvSpPr/>
              <p:nvPr/>
            </p:nvSpPr>
            <p:spPr>
              <a:xfrm flipH="1">
                <a:off x="6133292" y="2896527"/>
                <a:ext cx="220398" cy="110161"/>
              </a:xfrm>
              <a:custGeom>
                <a:rect l="l" t="t" r="r" b="b"/>
                <a:pathLst>
                  <a:path w="2899" h="1449" extrusionOk="0">
                    <a:moveTo>
                      <a:pt x="2898" y="0"/>
                    </a:moveTo>
                    <a:cubicBezTo>
                      <a:pt x="2171" y="263"/>
                      <a:pt x="1713" y="1054"/>
                      <a:pt x="1713" y="1054"/>
                    </a:cubicBezTo>
                    <a:cubicBezTo>
                      <a:pt x="1405" y="966"/>
                      <a:pt x="1113" y="937"/>
                      <a:pt x="859" y="937"/>
                    </a:cubicBezTo>
                    <a:cubicBezTo>
                      <a:pt x="352" y="937"/>
                      <a:pt x="1" y="1054"/>
                      <a:pt x="1" y="1054"/>
                    </a:cubicBezTo>
                    <a:lnTo>
                      <a:pt x="1845" y="1449"/>
                    </a:lnTo>
                    <a:lnTo>
                      <a:pt x="28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6322;p57">
                <a:extLst>
                  <a:ext uri="{FF2B5EF4-FFF2-40B4-BE49-F238E27FC236}">
                    <a16:creationId xmlns:a16="http://schemas.microsoft.com/office/drawing/2014/main" id="{26970C00-CA52-8645-43C7-F53A7D1D965B}"/>
                  </a:ext>
                </a:extLst>
              </p:cNvPr>
              <p:cNvSpPr/>
              <p:nvPr/>
            </p:nvSpPr>
            <p:spPr>
              <a:xfrm flipH="1">
                <a:off x="6093226" y="3242138"/>
                <a:ext cx="90242" cy="44931"/>
              </a:xfrm>
              <a:custGeom>
                <a:rect l="l" t="t" r="r" b="b"/>
                <a:pathLst>
                  <a:path w="1187" h="591" extrusionOk="0">
                    <a:moveTo>
                      <a:pt x="1186" y="1"/>
                    </a:moveTo>
                    <a:lnTo>
                      <a:pt x="1186" y="1"/>
                    </a:lnTo>
                    <a:cubicBezTo>
                      <a:pt x="854" y="132"/>
                      <a:pt x="659" y="459"/>
                      <a:pt x="659" y="459"/>
                    </a:cubicBezTo>
                    <a:cubicBezTo>
                      <a:pt x="528" y="415"/>
                      <a:pt x="410" y="401"/>
                      <a:pt x="313" y="401"/>
                    </a:cubicBezTo>
                    <a:cubicBezTo>
                      <a:pt x="118" y="401"/>
                      <a:pt x="1" y="459"/>
                      <a:pt x="1" y="459"/>
                    </a:cubicBezTo>
                    <a:lnTo>
                      <a:pt x="722" y="591"/>
                    </a:lnTo>
                    <a:lnTo>
                      <a:pt x="118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6323;p57">
                <a:extLst>
                  <a:ext uri="{FF2B5EF4-FFF2-40B4-BE49-F238E27FC236}">
                    <a16:creationId xmlns:a16="http://schemas.microsoft.com/office/drawing/2014/main" id="{E603EF04-0FE3-C4EB-8E4D-0B79A45C1A76}"/>
                  </a:ext>
                </a:extLst>
              </p:cNvPr>
              <p:cNvSpPr/>
              <p:nvPr/>
            </p:nvSpPr>
            <p:spPr>
              <a:xfrm flipH="1">
                <a:off x="6519046" y="3122018"/>
                <a:ext cx="140267" cy="50101"/>
              </a:xfrm>
              <a:custGeom>
                <a:rect l="l" t="t" r="r" b="b"/>
                <a:pathLst>
                  <a:path w="1845" h="659" extrusionOk="0">
                    <a:moveTo>
                      <a:pt x="1" y="0"/>
                    </a:moveTo>
                    <a:lnTo>
                      <a:pt x="923" y="659"/>
                    </a:lnTo>
                    <a:lnTo>
                      <a:pt x="1845" y="63"/>
                    </a:lnTo>
                    <a:cubicBezTo>
                      <a:pt x="1386" y="63"/>
                      <a:pt x="923" y="395"/>
                      <a:pt x="923" y="395"/>
                    </a:cubicBezTo>
                    <a:cubicBezTo>
                      <a:pt x="464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6327;p57">
              <a:extLst>
                <a:ext uri="{FF2B5EF4-FFF2-40B4-BE49-F238E27FC236}">
                  <a16:creationId xmlns:a16="http://schemas.microsoft.com/office/drawing/2014/main" id="{55BDA947-6DF6-B73B-A21F-F7D6E9943904}"/>
                </a:ext>
              </a:extLst>
            </p:cNvPr>
            <p:cNvSpPr/>
            <p:nvPr/>
          </p:nvSpPr>
          <p:spPr>
            <a:xfrm flipH="1">
              <a:off x="3659589" y="1883050"/>
              <a:ext cx="90242" cy="44931"/>
            </a:xfrm>
            <a:custGeom>
              <a:rect l="l" t="t" r="r" b="b"/>
              <a:pathLst>
                <a:path w="1187" h="591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854" y="132"/>
                    <a:pt x="659" y="459"/>
                    <a:pt x="659" y="459"/>
                  </a:cubicBezTo>
                  <a:cubicBezTo>
                    <a:pt x="528" y="415"/>
                    <a:pt x="410" y="401"/>
                    <a:pt x="313" y="401"/>
                  </a:cubicBezTo>
                  <a:cubicBezTo>
                    <a:pt x="118" y="401"/>
                    <a:pt x="1" y="459"/>
                    <a:pt x="1" y="459"/>
                  </a:cubicBezTo>
                  <a:lnTo>
                    <a:pt x="722" y="591"/>
                  </a:lnTo>
                  <a:lnTo>
                    <a:pt x="11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19D04225-AB39-FACF-E5CA-F97BDD64D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983" y="2260539"/>
            <a:ext cx="2056288" cy="2056288"/>
          </a:xfrm>
          <a:prstGeom prst="rect">
            <a:avLst/>
          </a:prstGeom>
        </p:spPr>
      </p:pic>
      <p:sp>
        <p:nvSpPr>
          <p:cNvPr id="36" name="TextBox 12">
            <a:extLst>
              <a:ext uri="{FF2B5EF4-FFF2-40B4-BE49-F238E27FC236}">
                <a16:creationId xmlns:a16="http://schemas.microsoft.com/office/drawing/2014/main" id="{353CED79-AB5C-09E3-8AA9-5F16C7D1DB4C}"/>
              </a:ext>
            </a:extLst>
          </p:cNvPr>
          <p:cNvSpPr txBox="1"/>
          <p:nvPr/>
        </p:nvSpPr>
        <p:spPr>
          <a:xfrm>
            <a:off x="2449855" y="278706"/>
            <a:ext cx="64516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pPr algn="ctr"/>
            <a:r>
              <a:rPr lang="en-US" altLang="ko-KR" sz="54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oogle Shape;6296;p57">
            <a:extLst>
              <a:ext uri="{FF2B5EF4-FFF2-40B4-BE49-F238E27FC236}">
                <a16:creationId xmlns:a16="http://schemas.microsoft.com/office/drawing/2014/main" id="{9846E73E-41DC-3960-F038-EA610776B255}"/>
              </a:ext>
            </a:extLst>
          </p:cNvPr>
          <p:cNvGrpSpPr/>
          <p:nvPr/>
        </p:nvGrpSpPr>
        <p:grpSpPr>
          <a:xfrm>
            <a:off x="81692" y="1877045"/>
            <a:ext cx="2485706" cy="1918204"/>
            <a:chOff x="3216091" y="1537439"/>
            <a:chExt cx="2605002" cy="2010265"/>
          </a:xfrm>
        </p:grpSpPr>
        <p:sp>
          <p:nvSpPr>
            <p:cNvPr id="38" name="Google Shape;6297;p57">
              <a:extLst>
                <a:ext uri="{FF2B5EF4-FFF2-40B4-BE49-F238E27FC236}">
                  <a16:creationId xmlns:a16="http://schemas.microsoft.com/office/drawing/2014/main" id="{8B2883AB-7465-368F-12D1-321288A23839}"/>
                </a:ext>
              </a:extLst>
            </p:cNvPr>
            <p:cNvSpPr/>
            <p:nvPr/>
          </p:nvSpPr>
          <p:spPr>
            <a:xfrm rot="-1656334">
              <a:off x="4560366" y="2804385"/>
              <a:ext cx="254023" cy="159007"/>
            </a:xfrm>
            <a:custGeom>
              <a:rect l="l" t="t" r="r" b="b"/>
              <a:pathLst>
                <a:path w="20225" h="12660" extrusionOk="0">
                  <a:moveTo>
                    <a:pt x="11614" y="0"/>
                  </a:moveTo>
                  <a:cubicBezTo>
                    <a:pt x="11538" y="0"/>
                    <a:pt x="11461" y="1"/>
                    <a:pt x="11385" y="2"/>
                  </a:cubicBezTo>
                  <a:cubicBezTo>
                    <a:pt x="5089" y="2"/>
                    <a:pt x="0" y="2840"/>
                    <a:pt x="0" y="6330"/>
                  </a:cubicBezTo>
                  <a:cubicBezTo>
                    <a:pt x="0" y="9821"/>
                    <a:pt x="5089" y="12658"/>
                    <a:pt x="11385" y="12658"/>
                  </a:cubicBezTo>
                  <a:cubicBezTo>
                    <a:pt x="11461" y="12659"/>
                    <a:pt x="11538" y="12660"/>
                    <a:pt x="11614" y="12660"/>
                  </a:cubicBezTo>
                  <a:cubicBezTo>
                    <a:pt x="13982" y="12660"/>
                    <a:pt x="16315" y="12173"/>
                    <a:pt x="18496" y="11288"/>
                  </a:cubicBezTo>
                  <a:cubicBezTo>
                    <a:pt x="19539" y="10799"/>
                    <a:pt x="20224" y="9755"/>
                    <a:pt x="20224" y="8581"/>
                  </a:cubicBezTo>
                  <a:lnTo>
                    <a:pt x="20224" y="4047"/>
                  </a:lnTo>
                  <a:cubicBezTo>
                    <a:pt x="20224" y="2905"/>
                    <a:pt x="19539" y="1861"/>
                    <a:pt x="18496" y="1372"/>
                  </a:cubicBezTo>
                  <a:cubicBezTo>
                    <a:pt x="16315" y="487"/>
                    <a:pt x="13982" y="0"/>
                    <a:pt x="11614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298;p57">
              <a:extLst>
                <a:ext uri="{FF2B5EF4-FFF2-40B4-BE49-F238E27FC236}">
                  <a16:creationId xmlns:a16="http://schemas.microsoft.com/office/drawing/2014/main" id="{299377DE-A11E-AC26-CF9F-89602482AFCE}"/>
                </a:ext>
              </a:extLst>
            </p:cNvPr>
            <p:cNvSpPr/>
            <p:nvPr/>
          </p:nvSpPr>
          <p:spPr>
            <a:xfrm rot="-1656334">
              <a:off x="4483100" y="2178727"/>
              <a:ext cx="184378" cy="115161"/>
            </a:xfrm>
            <a:custGeom>
              <a:rect l="l" t="t" r="r" b="b"/>
              <a:pathLst>
                <a:path w="14679" h="9169" extrusionOk="0">
                  <a:moveTo>
                    <a:pt x="8286" y="0"/>
                  </a:moveTo>
                  <a:cubicBezTo>
                    <a:pt x="3719" y="0"/>
                    <a:pt x="1" y="2055"/>
                    <a:pt x="1" y="4600"/>
                  </a:cubicBezTo>
                  <a:cubicBezTo>
                    <a:pt x="1" y="7111"/>
                    <a:pt x="3719" y="9166"/>
                    <a:pt x="8286" y="9166"/>
                  </a:cubicBezTo>
                  <a:cubicBezTo>
                    <a:pt x="8360" y="9168"/>
                    <a:pt x="8434" y="9168"/>
                    <a:pt x="8507" y="9168"/>
                  </a:cubicBezTo>
                  <a:cubicBezTo>
                    <a:pt x="10192" y="9168"/>
                    <a:pt x="11845" y="8813"/>
                    <a:pt x="13407" y="8188"/>
                  </a:cubicBezTo>
                  <a:cubicBezTo>
                    <a:pt x="14190" y="7829"/>
                    <a:pt x="14680" y="7079"/>
                    <a:pt x="14680" y="6231"/>
                  </a:cubicBezTo>
                  <a:lnTo>
                    <a:pt x="14680" y="2936"/>
                  </a:lnTo>
                  <a:cubicBezTo>
                    <a:pt x="14680" y="2121"/>
                    <a:pt x="14190" y="1338"/>
                    <a:pt x="13407" y="1011"/>
                  </a:cubicBezTo>
                  <a:cubicBezTo>
                    <a:pt x="11776" y="326"/>
                    <a:pt x="10048" y="0"/>
                    <a:pt x="8286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299;p57">
              <a:extLst>
                <a:ext uri="{FF2B5EF4-FFF2-40B4-BE49-F238E27FC236}">
                  <a16:creationId xmlns:a16="http://schemas.microsoft.com/office/drawing/2014/main" id="{96675C9E-B36E-AC33-6498-AA8DEA3F3673}"/>
                </a:ext>
              </a:extLst>
            </p:cNvPr>
            <p:cNvSpPr/>
            <p:nvPr/>
          </p:nvSpPr>
          <p:spPr>
            <a:xfrm rot="-1656334">
              <a:off x="4238793" y="2060191"/>
              <a:ext cx="593665" cy="394140"/>
            </a:xfrm>
            <a:custGeom>
              <a:rect l="l" t="t" r="r" b="b"/>
              <a:pathLst>
                <a:path w="47267" h="31381" extrusionOk="0">
                  <a:moveTo>
                    <a:pt x="1631" y="0"/>
                  </a:moveTo>
                  <a:cubicBezTo>
                    <a:pt x="750" y="0"/>
                    <a:pt x="0" y="718"/>
                    <a:pt x="0" y="1599"/>
                  </a:cubicBezTo>
                  <a:cubicBezTo>
                    <a:pt x="0" y="1795"/>
                    <a:pt x="65" y="2023"/>
                    <a:pt x="131" y="2186"/>
                  </a:cubicBezTo>
                  <a:lnTo>
                    <a:pt x="11613" y="31381"/>
                  </a:lnTo>
                  <a:lnTo>
                    <a:pt x="47266" y="31381"/>
                  </a:lnTo>
                  <a:lnTo>
                    <a:pt x="13407" y="425"/>
                  </a:lnTo>
                  <a:cubicBezTo>
                    <a:pt x="13113" y="131"/>
                    <a:pt x="12722" y="0"/>
                    <a:pt x="12330" y="0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300;p57">
              <a:extLst>
                <a:ext uri="{FF2B5EF4-FFF2-40B4-BE49-F238E27FC236}">
                  <a16:creationId xmlns:a16="http://schemas.microsoft.com/office/drawing/2014/main" id="{460CEC3C-B0AB-F1C5-4127-12AB4EC6E487}"/>
                </a:ext>
              </a:extLst>
            </p:cNvPr>
            <p:cNvSpPr/>
            <p:nvPr/>
          </p:nvSpPr>
          <p:spPr>
            <a:xfrm rot="-1656334">
              <a:off x="3387463" y="2398504"/>
              <a:ext cx="2433630" cy="368229"/>
            </a:xfrm>
            <a:custGeom>
              <a:rect l="l" t="t" r="r" b="b"/>
              <a:pathLst>
                <a:path w="193763" h="29318" extrusionOk="0">
                  <a:moveTo>
                    <a:pt x="0" y="0"/>
                  </a:moveTo>
                  <a:lnTo>
                    <a:pt x="0" y="6557"/>
                  </a:lnTo>
                  <a:lnTo>
                    <a:pt x="24791" y="17615"/>
                  </a:lnTo>
                  <a:lnTo>
                    <a:pt x="78516" y="29293"/>
                  </a:lnTo>
                  <a:lnTo>
                    <a:pt x="179312" y="29293"/>
                  </a:lnTo>
                  <a:cubicBezTo>
                    <a:pt x="179682" y="29309"/>
                    <a:pt x="180042" y="29317"/>
                    <a:pt x="180394" y="29317"/>
                  </a:cubicBezTo>
                  <a:cubicBezTo>
                    <a:pt x="192102" y="29317"/>
                    <a:pt x="193762" y="20616"/>
                    <a:pt x="193762" y="20616"/>
                  </a:cubicBezTo>
                  <a:cubicBezTo>
                    <a:pt x="193697" y="18300"/>
                    <a:pt x="190989" y="16180"/>
                    <a:pt x="189946" y="14255"/>
                  </a:cubicBezTo>
                  <a:cubicBezTo>
                    <a:pt x="189000" y="12592"/>
                    <a:pt x="187858" y="11026"/>
                    <a:pt x="186488" y="9656"/>
                  </a:cubicBezTo>
                  <a:cubicBezTo>
                    <a:pt x="184922" y="8123"/>
                    <a:pt x="183193" y="6753"/>
                    <a:pt x="181334" y="5644"/>
                  </a:cubicBezTo>
                  <a:cubicBezTo>
                    <a:pt x="177028" y="3099"/>
                    <a:pt x="172135" y="1762"/>
                    <a:pt x="167144" y="16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301;p57">
              <a:extLst>
                <a:ext uri="{FF2B5EF4-FFF2-40B4-BE49-F238E27FC236}">
                  <a16:creationId xmlns:a16="http://schemas.microsoft.com/office/drawing/2014/main" id="{13493AB1-D53A-624C-A640-B710A6DDFE22}"/>
                </a:ext>
              </a:extLst>
            </p:cNvPr>
            <p:cNvSpPr/>
            <p:nvPr/>
          </p:nvSpPr>
          <p:spPr>
            <a:xfrm rot="-1656334">
              <a:off x="3804185" y="2686736"/>
              <a:ext cx="1526974" cy="490838"/>
            </a:xfrm>
            <a:custGeom>
              <a:rect l="l" t="t" r="r" b="b"/>
              <a:pathLst>
                <a:path w="121576" h="39080" extrusionOk="0">
                  <a:moveTo>
                    <a:pt x="121575" y="1"/>
                  </a:moveTo>
                  <a:lnTo>
                    <a:pt x="61587" y="1338"/>
                  </a:lnTo>
                  <a:lnTo>
                    <a:pt x="1012" y="35883"/>
                  </a:lnTo>
                  <a:cubicBezTo>
                    <a:pt x="229" y="36404"/>
                    <a:pt x="1" y="37481"/>
                    <a:pt x="523" y="38296"/>
                  </a:cubicBezTo>
                  <a:cubicBezTo>
                    <a:pt x="816" y="38786"/>
                    <a:pt x="1371" y="39079"/>
                    <a:pt x="1958" y="39079"/>
                  </a:cubicBezTo>
                  <a:lnTo>
                    <a:pt x="12886" y="39079"/>
                  </a:lnTo>
                  <a:cubicBezTo>
                    <a:pt x="15006" y="39079"/>
                    <a:pt x="17094" y="38623"/>
                    <a:pt x="19018" y="37807"/>
                  </a:cubicBezTo>
                  <a:lnTo>
                    <a:pt x="121575" y="1"/>
                  </a:ln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302;p57">
              <a:extLst>
                <a:ext uri="{FF2B5EF4-FFF2-40B4-BE49-F238E27FC236}">
                  <a16:creationId xmlns:a16="http://schemas.microsoft.com/office/drawing/2014/main" id="{11DD9972-17D5-522F-5C66-76B510CFDFD5}"/>
                </a:ext>
              </a:extLst>
            </p:cNvPr>
            <p:cNvSpPr/>
            <p:nvPr/>
          </p:nvSpPr>
          <p:spPr>
            <a:xfrm rot="-1656334">
              <a:off x="3216091" y="2556217"/>
              <a:ext cx="440850" cy="406851"/>
            </a:xfrm>
            <a:custGeom>
              <a:rect l="l" t="t" r="r" b="b"/>
              <a:pathLst>
                <a:path w="35100" h="32393" extrusionOk="0">
                  <a:moveTo>
                    <a:pt x="2154" y="1"/>
                  </a:moveTo>
                  <a:cubicBezTo>
                    <a:pt x="979" y="1"/>
                    <a:pt x="1" y="979"/>
                    <a:pt x="1" y="2154"/>
                  </a:cubicBezTo>
                  <a:cubicBezTo>
                    <a:pt x="1" y="2382"/>
                    <a:pt x="34" y="2610"/>
                    <a:pt x="99" y="2839"/>
                  </a:cubicBezTo>
                  <a:lnTo>
                    <a:pt x="9591" y="32131"/>
                  </a:lnTo>
                  <a:lnTo>
                    <a:pt x="35100" y="32392"/>
                  </a:lnTo>
                  <a:lnTo>
                    <a:pt x="12625" y="914"/>
                  </a:lnTo>
                  <a:cubicBezTo>
                    <a:pt x="12201" y="360"/>
                    <a:pt x="11548" y="1"/>
                    <a:pt x="10863" y="1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303;p57">
              <a:extLst>
                <a:ext uri="{FF2B5EF4-FFF2-40B4-BE49-F238E27FC236}">
                  <a16:creationId xmlns:a16="http://schemas.microsoft.com/office/drawing/2014/main" id="{5377451C-183A-3AA0-C486-3CF517360C0E}"/>
                </a:ext>
              </a:extLst>
            </p:cNvPr>
            <p:cNvSpPr/>
            <p:nvPr/>
          </p:nvSpPr>
          <p:spPr>
            <a:xfrm rot="-1656334">
              <a:off x="3305247" y="3018542"/>
              <a:ext cx="429785" cy="122986"/>
            </a:xfrm>
            <a:custGeom>
              <a:rect l="l" t="t" r="r" b="b"/>
              <a:pathLst>
                <a:path w="34219" h="9792" extrusionOk="0">
                  <a:moveTo>
                    <a:pt x="18529" y="1"/>
                  </a:moveTo>
                  <a:lnTo>
                    <a:pt x="360" y="8808"/>
                  </a:lnTo>
                  <a:cubicBezTo>
                    <a:pt x="99" y="8906"/>
                    <a:pt x="1" y="9232"/>
                    <a:pt x="131" y="9493"/>
                  </a:cubicBezTo>
                  <a:cubicBezTo>
                    <a:pt x="190" y="9669"/>
                    <a:pt x="353" y="9792"/>
                    <a:pt x="551" y="9792"/>
                  </a:cubicBezTo>
                  <a:cubicBezTo>
                    <a:pt x="574" y="9792"/>
                    <a:pt x="597" y="9790"/>
                    <a:pt x="621" y="9787"/>
                  </a:cubicBezTo>
                  <a:lnTo>
                    <a:pt x="9069" y="9787"/>
                  </a:lnTo>
                  <a:cubicBezTo>
                    <a:pt x="9134" y="9787"/>
                    <a:pt x="9200" y="9787"/>
                    <a:pt x="9265" y="9754"/>
                  </a:cubicBezTo>
                  <a:lnTo>
                    <a:pt x="34219" y="1"/>
                  </a:ln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304;p57">
              <a:extLst>
                <a:ext uri="{FF2B5EF4-FFF2-40B4-BE49-F238E27FC236}">
                  <a16:creationId xmlns:a16="http://schemas.microsoft.com/office/drawing/2014/main" id="{2BF575A6-543B-BD5D-FBFD-C256A01A877A}"/>
                </a:ext>
              </a:extLst>
            </p:cNvPr>
            <p:cNvSpPr/>
            <p:nvPr/>
          </p:nvSpPr>
          <p:spPr>
            <a:xfrm rot="-1656334">
              <a:off x="5413682" y="1983366"/>
              <a:ext cx="211005" cy="108178"/>
            </a:xfrm>
            <a:custGeom>
              <a:rect l="l" t="t" r="r" b="b"/>
              <a:pathLst>
                <a:path w="16800" h="8613" extrusionOk="0">
                  <a:moveTo>
                    <a:pt x="8188" y="1"/>
                  </a:moveTo>
                  <a:cubicBezTo>
                    <a:pt x="5024" y="1501"/>
                    <a:pt x="2349" y="3817"/>
                    <a:pt x="359" y="6720"/>
                  </a:cubicBezTo>
                  <a:cubicBezTo>
                    <a:pt x="0" y="7340"/>
                    <a:pt x="229" y="8123"/>
                    <a:pt x="848" y="8449"/>
                  </a:cubicBezTo>
                  <a:cubicBezTo>
                    <a:pt x="1012" y="8580"/>
                    <a:pt x="1240" y="8612"/>
                    <a:pt x="1468" y="8612"/>
                  </a:cubicBezTo>
                  <a:lnTo>
                    <a:pt x="16800" y="8612"/>
                  </a:lnTo>
                  <a:cubicBezTo>
                    <a:pt x="15886" y="6949"/>
                    <a:pt x="14712" y="5383"/>
                    <a:pt x="13342" y="4013"/>
                  </a:cubicBezTo>
                  <a:cubicBezTo>
                    <a:pt x="11776" y="2480"/>
                    <a:pt x="10047" y="1110"/>
                    <a:pt x="8188" y="1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305;p57">
              <a:extLst>
                <a:ext uri="{FF2B5EF4-FFF2-40B4-BE49-F238E27FC236}">
                  <a16:creationId xmlns:a16="http://schemas.microsoft.com/office/drawing/2014/main" id="{064615C3-3467-2D08-F5D4-7F46A5AEB6B5}"/>
                </a:ext>
              </a:extLst>
            </p:cNvPr>
            <p:cNvSpPr/>
            <p:nvPr/>
          </p:nvSpPr>
          <p:spPr>
            <a:xfrm rot="-1656334">
              <a:off x="5232501" y="2128223"/>
              <a:ext cx="118829" cy="217963"/>
            </a:xfrm>
            <a:custGeom>
              <a:rect l="l" t="t" r="r" b="b"/>
              <a:pathLst>
                <a:path w="9461" h="17354" extrusionOk="0">
                  <a:moveTo>
                    <a:pt x="0" y="0"/>
                  </a:moveTo>
                  <a:lnTo>
                    <a:pt x="0" y="17354"/>
                  </a:lnTo>
                  <a:lnTo>
                    <a:pt x="9460" y="17354"/>
                  </a:lnTo>
                  <a:lnTo>
                    <a:pt x="9460" y="0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306;p57">
              <a:extLst>
                <a:ext uri="{FF2B5EF4-FFF2-40B4-BE49-F238E27FC236}">
                  <a16:creationId xmlns:a16="http://schemas.microsoft.com/office/drawing/2014/main" id="{8B200CC4-9C3E-491D-F25C-B0273B538EAF}"/>
                </a:ext>
              </a:extLst>
            </p:cNvPr>
            <p:cNvSpPr/>
            <p:nvPr/>
          </p:nvSpPr>
          <p:spPr>
            <a:xfrm rot="-1656334">
              <a:off x="5101952" y="2234734"/>
              <a:ext cx="52450" cy="75409"/>
            </a:xfrm>
            <a:custGeom>
              <a:rect l="l" t="t" r="r" b="b"/>
              <a:pathLst>
                <a:path w="4176" h="6004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32" y="5102"/>
                    <a:pt x="978" y="6003"/>
                    <a:pt x="2094" y="6003"/>
                  </a:cubicBezTo>
                  <a:cubicBezTo>
                    <a:pt x="2114" y="6003"/>
                    <a:pt x="2133" y="6003"/>
                    <a:pt x="2153" y="6002"/>
                  </a:cubicBezTo>
                  <a:cubicBezTo>
                    <a:pt x="3262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307;p57">
              <a:extLst>
                <a:ext uri="{FF2B5EF4-FFF2-40B4-BE49-F238E27FC236}">
                  <a16:creationId xmlns:a16="http://schemas.microsoft.com/office/drawing/2014/main" id="{5CA5211C-49F5-9305-48AA-94BF497D7800}"/>
                </a:ext>
              </a:extLst>
            </p:cNvPr>
            <p:cNvSpPr/>
            <p:nvPr/>
          </p:nvSpPr>
          <p:spPr>
            <a:xfrm rot="-1656334">
              <a:off x="4997006" y="2289503"/>
              <a:ext cx="52864" cy="75409"/>
            </a:xfrm>
            <a:custGeom>
              <a:rect l="l" t="t" r="r" b="b"/>
              <a:pathLst>
                <a:path w="4209" h="6004" extrusionOk="0">
                  <a:moveTo>
                    <a:pt x="2120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64" y="5102"/>
                    <a:pt x="979" y="6003"/>
                    <a:pt x="2125" y="6003"/>
                  </a:cubicBezTo>
                  <a:cubicBezTo>
                    <a:pt x="2145" y="6003"/>
                    <a:pt x="2165" y="6003"/>
                    <a:pt x="2186" y="6002"/>
                  </a:cubicBezTo>
                  <a:cubicBezTo>
                    <a:pt x="3262" y="5937"/>
                    <a:pt x="4143" y="5056"/>
                    <a:pt x="4208" y="3980"/>
                  </a:cubicBezTo>
                  <a:lnTo>
                    <a:pt x="4208" y="2088"/>
                  </a:lnTo>
                  <a:cubicBezTo>
                    <a:pt x="4208" y="946"/>
                    <a:pt x="3262" y="0"/>
                    <a:pt x="2120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308;p57">
              <a:extLst>
                <a:ext uri="{FF2B5EF4-FFF2-40B4-BE49-F238E27FC236}">
                  <a16:creationId xmlns:a16="http://schemas.microsoft.com/office/drawing/2014/main" id="{34791983-3F1E-6832-1CE1-9CAB6D2B9938}"/>
                </a:ext>
              </a:extLst>
            </p:cNvPr>
            <p:cNvSpPr/>
            <p:nvPr/>
          </p:nvSpPr>
          <p:spPr>
            <a:xfrm rot="-1656334">
              <a:off x="4892463" y="2344275"/>
              <a:ext cx="52462" cy="75409"/>
            </a:xfrm>
            <a:custGeom>
              <a:rect l="l" t="t" r="r" b="b"/>
              <a:pathLst>
                <a:path w="4177" h="6004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33" y="5102"/>
                    <a:pt x="947" y="6003"/>
                    <a:pt x="2093" y="6003"/>
                  </a:cubicBezTo>
                  <a:cubicBezTo>
                    <a:pt x="2113" y="6003"/>
                    <a:pt x="2133" y="6003"/>
                    <a:pt x="2154" y="6002"/>
                  </a:cubicBezTo>
                  <a:cubicBezTo>
                    <a:pt x="3263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309;p57">
              <a:extLst>
                <a:ext uri="{FF2B5EF4-FFF2-40B4-BE49-F238E27FC236}">
                  <a16:creationId xmlns:a16="http://schemas.microsoft.com/office/drawing/2014/main" id="{CDB5833D-131A-B8E8-32DB-A4ABA42A2FBA}"/>
                </a:ext>
              </a:extLst>
            </p:cNvPr>
            <p:cNvSpPr/>
            <p:nvPr/>
          </p:nvSpPr>
          <p:spPr>
            <a:xfrm rot="-1656334">
              <a:off x="4787541" y="2399143"/>
              <a:ext cx="52450" cy="75409"/>
            </a:xfrm>
            <a:custGeom>
              <a:rect l="l" t="t" r="r" b="b"/>
              <a:pathLst>
                <a:path w="4176" h="6004" extrusionOk="0">
                  <a:moveTo>
                    <a:pt x="2088" y="0"/>
                  </a:moveTo>
                  <a:cubicBezTo>
                    <a:pt x="947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33" y="5102"/>
                    <a:pt x="978" y="6003"/>
                    <a:pt x="2094" y="6003"/>
                  </a:cubicBezTo>
                  <a:cubicBezTo>
                    <a:pt x="2114" y="6003"/>
                    <a:pt x="2134" y="6003"/>
                    <a:pt x="2153" y="6002"/>
                  </a:cubicBezTo>
                  <a:cubicBezTo>
                    <a:pt x="3263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310;p57">
              <a:extLst>
                <a:ext uri="{FF2B5EF4-FFF2-40B4-BE49-F238E27FC236}">
                  <a16:creationId xmlns:a16="http://schemas.microsoft.com/office/drawing/2014/main" id="{C9AD47D7-5762-BD76-F366-753466D33A42}"/>
                </a:ext>
              </a:extLst>
            </p:cNvPr>
            <p:cNvSpPr/>
            <p:nvPr/>
          </p:nvSpPr>
          <p:spPr>
            <a:xfrm rot="-1656334">
              <a:off x="4682805" y="2453963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6311;p57">
              <a:extLst>
                <a:ext uri="{FF2B5EF4-FFF2-40B4-BE49-F238E27FC236}">
                  <a16:creationId xmlns:a16="http://schemas.microsoft.com/office/drawing/2014/main" id="{A985E31C-D3A7-2845-4DA8-C01CC241C7CB}"/>
                </a:ext>
              </a:extLst>
            </p:cNvPr>
            <p:cNvSpPr/>
            <p:nvPr/>
          </p:nvSpPr>
          <p:spPr>
            <a:xfrm rot="-1656334">
              <a:off x="4577882" y="2508828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62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6312;p57">
              <a:extLst>
                <a:ext uri="{FF2B5EF4-FFF2-40B4-BE49-F238E27FC236}">
                  <a16:creationId xmlns:a16="http://schemas.microsoft.com/office/drawing/2014/main" id="{ABFD8E71-833F-6CFD-8436-E5BCDCCBE092}"/>
                </a:ext>
              </a:extLst>
            </p:cNvPr>
            <p:cNvSpPr/>
            <p:nvPr/>
          </p:nvSpPr>
          <p:spPr>
            <a:xfrm rot="-1656334">
              <a:off x="4473315" y="2563504"/>
              <a:ext cx="52462" cy="76213"/>
            </a:xfrm>
            <a:custGeom>
              <a:rect l="l" t="t" r="r" b="b"/>
              <a:pathLst>
                <a:path w="4177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14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6313;p57">
              <a:extLst>
                <a:ext uri="{FF2B5EF4-FFF2-40B4-BE49-F238E27FC236}">
                  <a16:creationId xmlns:a16="http://schemas.microsoft.com/office/drawing/2014/main" id="{7FA2D8C8-F024-6B70-5AE4-1D9D7C846F0C}"/>
                </a:ext>
              </a:extLst>
            </p:cNvPr>
            <p:cNvSpPr/>
            <p:nvPr/>
          </p:nvSpPr>
          <p:spPr>
            <a:xfrm rot="-1656334">
              <a:off x="4368393" y="2618372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47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6314;p57">
              <a:extLst>
                <a:ext uri="{FF2B5EF4-FFF2-40B4-BE49-F238E27FC236}">
                  <a16:creationId xmlns:a16="http://schemas.microsoft.com/office/drawing/2014/main" id="{E83EDE0F-1D52-02F5-8387-7EF930CBEE85}"/>
                </a:ext>
              </a:extLst>
            </p:cNvPr>
            <p:cNvSpPr/>
            <p:nvPr/>
          </p:nvSpPr>
          <p:spPr>
            <a:xfrm rot="-1656334">
              <a:off x="4263471" y="2673237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6315;p57">
              <a:extLst>
                <a:ext uri="{FF2B5EF4-FFF2-40B4-BE49-F238E27FC236}">
                  <a16:creationId xmlns:a16="http://schemas.microsoft.com/office/drawing/2014/main" id="{2ED6C75F-875E-F742-DCF1-1D0E1BDDE81F}"/>
                </a:ext>
              </a:extLst>
            </p:cNvPr>
            <p:cNvSpPr/>
            <p:nvPr/>
          </p:nvSpPr>
          <p:spPr>
            <a:xfrm rot="-1656334">
              <a:off x="4158548" y="2728102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62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6316;p57">
              <a:extLst>
                <a:ext uri="{FF2B5EF4-FFF2-40B4-BE49-F238E27FC236}">
                  <a16:creationId xmlns:a16="http://schemas.microsoft.com/office/drawing/2014/main" id="{F1ADDFCD-C4D8-E94F-BBB0-C2170264564B}"/>
                </a:ext>
              </a:extLst>
            </p:cNvPr>
            <p:cNvSpPr/>
            <p:nvPr/>
          </p:nvSpPr>
          <p:spPr>
            <a:xfrm rot="-1656334">
              <a:off x="4053981" y="2782778"/>
              <a:ext cx="52462" cy="76213"/>
            </a:xfrm>
            <a:custGeom>
              <a:rect l="l" t="t" r="r" b="b"/>
              <a:pathLst>
                <a:path w="4177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14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6317;p57">
              <a:extLst>
                <a:ext uri="{FF2B5EF4-FFF2-40B4-BE49-F238E27FC236}">
                  <a16:creationId xmlns:a16="http://schemas.microsoft.com/office/drawing/2014/main" id="{458976AE-B5ED-A1F2-B349-63E0C0554023}"/>
                </a:ext>
              </a:extLst>
            </p:cNvPr>
            <p:cNvSpPr/>
            <p:nvPr/>
          </p:nvSpPr>
          <p:spPr>
            <a:xfrm>
              <a:off x="5009111" y="1686464"/>
              <a:ext cx="238174" cy="244899"/>
            </a:xfrm>
            <a:custGeom>
              <a:rect l="l" t="t" r="r" b="b"/>
              <a:pathLst>
                <a:path w="11157" h="11472" extrusionOk="0">
                  <a:moveTo>
                    <a:pt x="5566" y="0"/>
                  </a:moveTo>
                  <a:lnTo>
                    <a:pt x="1" y="5250"/>
                  </a:lnTo>
                  <a:lnTo>
                    <a:pt x="5566" y="11471"/>
                  </a:lnTo>
                  <a:lnTo>
                    <a:pt x="11157" y="5565"/>
                  </a:lnTo>
                  <a:lnTo>
                    <a:pt x="5566" y="0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6318;p57">
              <a:extLst>
                <a:ext uri="{FF2B5EF4-FFF2-40B4-BE49-F238E27FC236}">
                  <a16:creationId xmlns:a16="http://schemas.microsoft.com/office/drawing/2014/main" id="{92EC10D9-873B-398C-AD87-259A74DA3658}"/>
                </a:ext>
              </a:extLst>
            </p:cNvPr>
            <p:cNvSpPr/>
            <p:nvPr/>
          </p:nvSpPr>
          <p:spPr>
            <a:xfrm>
              <a:off x="3519183" y="3302805"/>
              <a:ext cx="238174" cy="244899"/>
            </a:xfrm>
            <a:custGeom>
              <a:rect l="l" t="t" r="r" b="b"/>
              <a:pathLst>
                <a:path w="11157" h="11472" extrusionOk="0">
                  <a:moveTo>
                    <a:pt x="5566" y="0"/>
                  </a:moveTo>
                  <a:lnTo>
                    <a:pt x="1" y="5250"/>
                  </a:lnTo>
                  <a:lnTo>
                    <a:pt x="5566" y="11471"/>
                  </a:lnTo>
                  <a:lnTo>
                    <a:pt x="11157" y="5565"/>
                  </a:lnTo>
                  <a:lnTo>
                    <a:pt x="5566" y="0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319;p57">
              <a:extLst>
                <a:ext uri="{FF2B5EF4-FFF2-40B4-BE49-F238E27FC236}">
                  <a16:creationId xmlns:a16="http://schemas.microsoft.com/office/drawing/2014/main" id="{73AB1A64-B94B-04D4-A2AE-CD1F7D86C51E}"/>
                </a:ext>
              </a:extLst>
            </p:cNvPr>
            <p:cNvSpPr/>
            <p:nvPr/>
          </p:nvSpPr>
          <p:spPr>
            <a:xfrm flipH="1">
              <a:off x="3292783" y="2053601"/>
              <a:ext cx="690999" cy="274836"/>
            </a:xfrm>
            <a:custGeom>
              <a:rect l="l" t="t" r="r" b="b"/>
              <a:pathLst>
                <a:path w="12451" h="4952" extrusionOk="0">
                  <a:moveTo>
                    <a:pt x="6665" y="0"/>
                  </a:moveTo>
                  <a:cubicBezTo>
                    <a:pt x="6576" y="0"/>
                    <a:pt x="6485" y="3"/>
                    <a:pt x="6391" y="10"/>
                  </a:cubicBezTo>
                  <a:cubicBezTo>
                    <a:pt x="3425" y="210"/>
                    <a:pt x="3625" y="3302"/>
                    <a:pt x="3625" y="3302"/>
                  </a:cubicBezTo>
                  <a:cubicBezTo>
                    <a:pt x="3066" y="3011"/>
                    <a:pt x="2588" y="2893"/>
                    <a:pt x="2180" y="2893"/>
                  </a:cubicBezTo>
                  <a:cubicBezTo>
                    <a:pt x="474" y="2893"/>
                    <a:pt x="1" y="4951"/>
                    <a:pt x="1" y="4951"/>
                  </a:cubicBezTo>
                  <a:lnTo>
                    <a:pt x="12450" y="4951"/>
                  </a:lnTo>
                  <a:cubicBezTo>
                    <a:pt x="12055" y="3841"/>
                    <a:pt x="11234" y="3587"/>
                    <a:pt x="10566" y="3587"/>
                  </a:cubicBezTo>
                  <a:cubicBezTo>
                    <a:pt x="10005" y="3587"/>
                    <a:pt x="9552" y="3766"/>
                    <a:pt x="9552" y="3766"/>
                  </a:cubicBezTo>
                  <a:cubicBezTo>
                    <a:pt x="9741" y="2746"/>
                    <a:pt x="9318" y="0"/>
                    <a:pt x="6665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320;p57">
              <a:extLst>
                <a:ext uri="{FF2B5EF4-FFF2-40B4-BE49-F238E27FC236}">
                  <a16:creationId xmlns:a16="http://schemas.microsoft.com/office/drawing/2014/main" id="{85D844BD-EC18-828D-A1CC-515D171EB340}"/>
                </a:ext>
              </a:extLst>
            </p:cNvPr>
            <p:cNvGrpSpPr/>
            <p:nvPr/>
          </p:nvGrpSpPr>
          <p:grpSpPr>
            <a:xfrm>
              <a:off x="5212314" y="2619239"/>
              <a:ext cx="566087" cy="390542"/>
              <a:chOff x="6093226" y="2896527"/>
              <a:chExt cx="566087" cy="390542"/>
            </a:xfrm>
          </p:grpSpPr>
          <p:sp>
            <p:nvSpPr>
              <p:cNvPr id="103" name="Google Shape;6321;p57">
                <a:extLst>
                  <a:ext uri="{FF2B5EF4-FFF2-40B4-BE49-F238E27FC236}">
                    <a16:creationId xmlns:a16="http://schemas.microsoft.com/office/drawing/2014/main" id="{EB7EAEA4-6771-2F94-BFEE-1C9AE7FF8244}"/>
                  </a:ext>
                </a:extLst>
              </p:cNvPr>
              <p:cNvSpPr/>
              <p:nvPr/>
            </p:nvSpPr>
            <p:spPr>
              <a:xfrm flipH="1">
                <a:off x="6133292" y="2896527"/>
                <a:ext cx="220398" cy="110161"/>
              </a:xfrm>
              <a:custGeom>
                <a:rect l="l" t="t" r="r" b="b"/>
                <a:pathLst>
                  <a:path w="2899" h="1449" extrusionOk="0">
                    <a:moveTo>
                      <a:pt x="2898" y="0"/>
                    </a:moveTo>
                    <a:cubicBezTo>
                      <a:pt x="2171" y="263"/>
                      <a:pt x="1713" y="1054"/>
                      <a:pt x="1713" y="1054"/>
                    </a:cubicBezTo>
                    <a:cubicBezTo>
                      <a:pt x="1405" y="966"/>
                      <a:pt x="1113" y="937"/>
                      <a:pt x="859" y="937"/>
                    </a:cubicBezTo>
                    <a:cubicBezTo>
                      <a:pt x="352" y="937"/>
                      <a:pt x="1" y="1054"/>
                      <a:pt x="1" y="1054"/>
                    </a:cubicBezTo>
                    <a:lnTo>
                      <a:pt x="1845" y="1449"/>
                    </a:lnTo>
                    <a:lnTo>
                      <a:pt x="2898" y="0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6322;p57">
                <a:extLst>
                  <a:ext uri="{FF2B5EF4-FFF2-40B4-BE49-F238E27FC236}">
                    <a16:creationId xmlns:a16="http://schemas.microsoft.com/office/drawing/2014/main" id="{C0E99F20-6C07-99BD-D801-1E0516B17118}"/>
                  </a:ext>
                </a:extLst>
              </p:cNvPr>
              <p:cNvSpPr/>
              <p:nvPr/>
            </p:nvSpPr>
            <p:spPr>
              <a:xfrm flipH="1">
                <a:off x="6093226" y="3242138"/>
                <a:ext cx="90242" cy="44931"/>
              </a:xfrm>
              <a:custGeom>
                <a:rect l="l" t="t" r="r" b="b"/>
                <a:pathLst>
                  <a:path w="1187" h="591" extrusionOk="0">
                    <a:moveTo>
                      <a:pt x="1186" y="1"/>
                    </a:moveTo>
                    <a:lnTo>
                      <a:pt x="1186" y="1"/>
                    </a:lnTo>
                    <a:cubicBezTo>
                      <a:pt x="854" y="132"/>
                      <a:pt x="659" y="459"/>
                      <a:pt x="659" y="459"/>
                    </a:cubicBezTo>
                    <a:cubicBezTo>
                      <a:pt x="528" y="415"/>
                      <a:pt x="410" y="401"/>
                      <a:pt x="313" y="401"/>
                    </a:cubicBezTo>
                    <a:cubicBezTo>
                      <a:pt x="118" y="401"/>
                      <a:pt x="1" y="459"/>
                      <a:pt x="1" y="459"/>
                    </a:cubicBezTo>
                    <a:lnTo>
                      <a:pt x="722" y="591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6323;p57">
                <a:extLst>
                  <a:ext uri="{FF2B5EF4-FFF2-40B4-BE49-F238E27FC236}">
                    <a16:creationId xmlns:a16="http://schemas.microsoft.com/office/drawing/2014/main" id="{BF3CDF03-60AA-F491-6C62-289692151931}"/>
                  </a:ext>
                </a:extLst>
              </p:cNvPr>
              <p:cNvSpPr/>
              <p:nvPr/>
            </p:nvSpPr>
            <p:spPr>
              <a:xfrm flipH="1">
                <a:off x="6519046" y="3122018"/>
                <a:ext cx="140267" cy="50101"/>
              </a:xfrm>
              <a:custGeom>
                <a:rect l="l" t="t" r="r" b="b"/>
                <a:pathLst>
                  <a:path w="1845" h="659" extrusionOk="0">
                    <a:moveTo>
                      <a:pt x="1" y="0"/>
                    </a:moveTo>
                    <a:lnTo>
                      <a:pt x="923" y="659"/>
                    </a:lnTo>
                    <a:lnTo>
                      <a:pt x="1845" y="63"/>
                    </a:lnTo>
                    <a:cubicBezTo>
                      <a:pt x="1386" y="63"/>
                      <a:pt x="923" y="395"/>
                      <a:pt x="923" y="395"/>
                    </a:cubicBezTo>
                    <a:cubicBezTo>
                      <a:pt x="46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" name="Google Shape;6324;p57">
              <a:extLst>
                <a:ext uri="{FF2B5EF4-FFF2-40B4-BE49-F238E27FC236}">
                  <a16:creationId xmlns:a16="http://schemas.microsoft.com/office/drawing/2014/main" id="{6507D3EC-9955-44D6-7B6D-8DDC8EEC9E38}"/>
                </a:ext>
              </a:extLst>
            </p:cNvPr>
            <p:cNvSpPr/>
            <p:nvPr/>
          </p:nvSpPr>
          <p:spPr>
            <a:xfrm flipH="1">
              <a:off x="4782696" y="3180376"/>
              <a:ext cx="690999" cy="274836"/>
            </a:xfrm>
            <a:custGeom>
              <a:rect l="l" t="t" r="r" b="b"/>
              <a:pathLst>
                <a:path w="12451" h="4952" extrusionOk="0">
                  <a:moveTo>
                    <a:pt x="6665" y="0"/>
                  </a:moveTo>
                  <a:cubicBezTo>
                    <a:pt x="6576" y="0"/>
                    <a:pt x="6485" y="3"/>
                    <a:pt x="6391" y="10"/>
                  </a:cubicBezTo>
                  <a:cubicBezTo>
                    <a:pt x="3425" y="210"/>
                    <a:pt x="3625" y="3302"/>
                    <a:pt x="3625" y="3302"/>
                  </a:cubicBezTo>
                  <a:cubicBezTo>
                    <a:pt x="3066" y="3011"/>
                    <a:pt x="2588" y="2893"/>
                    <a:pt x="2180" y="2893"/>
                  </a:cubicBezTo>
                  <a:cubicBezTo>
                    <a:pt x="474" y="2893"/>
                    <a:pt x="1" y="4951"/>
                    <a:pt x="1" y="4951"/>
                  </a:cubicBezTo>
                  <a:lnTo>
                    <a:pt x="12450" y="4951"/>
                  </a:lnTo>
                  <a:cubicBezTo>
                    <a:pt x="12055" y="3841"/>
                    <a:pt x="11234" y="3587"/>
                    <a:pt x="10566" y="3587"/>
                  </a:cubicBezTo>
                  <a:cubicBezTo>
                    <a:pt x="10005" y="3587"/>
                    <a:pt x="9552" y="3766"/>
                    <a:pt x="9552" y="3766"/>
                  </a:cubicBezTo>
                  <a:cubicBezTo>
                    <a:pt x="9741" y="2746"/>
                    <a:pt x="9318" y="0"/>
                    <a:pt x="6665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6325;p57">
              <a:extLst>
                <a:ext uri="{FF2B5EF4-FFF2-40B4-BE49-F238E27FC236}">
                  <a16:creationId xmlns:a16="http://schemas.microsoft.com/office/drawing/2014/main" id="{BFA6A7DE-50BF-AC9D-A001-369AA09B628E}"/>
                </a:ext>
              </a:extLst>
            </p:cNvPr>
            <p:cNvGrpSpPr/>
            <p:nvPr/>
          </p:nvGrpSpPr>
          <p:grpSpPr>
            <a:xfrm>
              <a:off x="3659589" y="1537439"/>
              <a:ext cx="566086" cy="390542"/>
              <a:chOff x="6093227" y="2896527"/>
              <a:chExt cx="566086" cy="390542"/>
            </a:xfrm>
          </p:grpSpPr>
          <p:sp>
            <p:nvSpPr>
              <p:cNvPr id="64" name="Google Shape;6326;p57">
                <a:extLst>
                  <a:ext uri="{FF2B5EF4-FFF2-40B4-BE49-F238E27FC236}">
                    <a16:creationId xmlns:a16="http://schemas.microsoft.com/office/drawing/2014/main" id="{8249A359-4DB8-0D29-C291-D3137493CFC0}"/>
                  </a:ext>
                </a:extLst>
              </p:cNvPr>
              <p:cNvSpPr/>
              <p:nvPr/>
            </p:nvSpPr>
            <p:spPr>
              <a:xfrm flipH="1">
                <a:off x="6133293" y="2896527"/>
                <a:ext cx="220396" cy="110160"/>
              </a:xfrm>
              <a:custGeom>
                <a:rect l="l" t="t" r="r" b="b"/>
                <a:pathLst>
                  <a:path w="2899" h="1449" extrusionOk="0">
                    <a:moveTo>
                      <a:pt x="2898" y="0"/>
                    </a:moveTo>
                    <a:cubicBezTo>
                      <a:pt x="2171" y="263"/>
                      <a:pt x="1713" y="1054"/>
                      <a:pt x="1713" y="1054"/>
                    </a:cubicBezTo>
                    <a:cubicBezTo>
                      <a:pt x="1405" y="966"/>
                      <a:pt x="1113" y="937"/>
                      <a:pt x="859" y="937"/>
                    </a:cubicBezTo>
                    <a:cubicBezTo>
                      <a:pt x="352" y="937"/>
                      <a:pt x="1" y="1054"/>
                      <a:pt x="1" y="1054"/>
                    </a:cubicBezTo>
                    <a:lnTo>
                      <a:pt x="1845" y="1449"/>
                    </a:lnTo>
                    <a:lnTo>
                      <a:pt x="2898" y="0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327;p57">
                <a:extLst>
                  <a:ext uri="{FF2B5EF4-FFF2-40B4-BE49-F238E27FC236}">
                    <a16:creationId xmlns:a16="http://schemas.microsoft.com/office/drawing/2014/main" id="{A7560A6F-54A3-4053-56B3-DCD6C64B4A9F}"/>
                  </a:ext>
                </a:extLst>
              </p:cNvPr>
              <p:cNvSpPr/>
              <p:nvPr/>
            </p:nvSpPr>
            <p:spPr>
              <a:xfrm flipH="1">
                <a:off x="6093227" y="3242138"/>
                <a:ext cx="90242" cy="44931"/>
              </a:xfrm>
              <a:custGeom>
                <a:rect l="l" t="t" r="r" b="b"/>
                <a:pathLst>
                  <a:path w="1187" h="591" extrusionOk="0">
                    <a:moveTo>
                      <a:pt x="1186" y="1"/>
                    </a:moveTo>
                    <a:lnTo>
                      <a:pt x="1186" y="1"/>
                    </a:lnTo>
                    <a:cubicBezTo>
                      <a:pt x="854" y="132"/>
                      <a:pt x="659" y="459"/>
                      <a:pt x="659" y="459"/>
                    </a:cubicBezTo>
                    <a:cubicBezTo>
                      <a:pt x="528" y="415"/>
                      <a:pt x="410" y="401"/>
                      <a:pt x="313" y="401"/>
                    </a:cubicBezTo>
                    <a:cubicBezTo>
                      <a:pt x="118" y="401"/>
                      <a:pt x="1" y="459"/>
                      <a:pt x="1" y="459"/>
                    </a:cubicBezTo>
                    <a:lnTo>
                      <a:pt x="722" y="591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6328;p57">
                <a:extLst>
                  <a:ext uri="{FF2B5EF4-FFF2-40B4-BE49-F238E27FC236}">
                    <a16:creationId xmlns:a16="http://schemas.microsoft.com/office/drawing/2014/main" id="{1ECAD9EE-2AD7-9E04-9C32-04CB7A4C9FE9}"/>
                  </a:ext>
                </a:extLst>
              </p:cNvPr>
              <p:cNvSpPr/>
              <p:nvPr/>
            </p:nvSpPr>
            <p:spPr>
              <a:xfrm flipH="1">
                <a:off x="6519047" y="3122018"/>
                <a:ext cx="140266" cy="50100"/>
              </a:xfrm>
              <a:custGeom>
                <a:rect l="l" t="t" r="r" b="b"/>
                <a:pathLst>
                  <a:path w="1845" h="659" extrusionOk="0">
                    <a:moveTo>
                      <a:pt x="1" y="0"/>
                    </a:moveTo>
                    <a:lnTo>
                      <a:pt x="923" y="659"/>
                    </a:lnTo>
                    <a:lnTo>
                      <a:pt x="1845" y="63"/>
                    </a:lnTo>
                    <a:cubicBezTo>
                      <a:pt x="1386" y="63"/>
                      <a:pt x="923" y="395"/>
                      <a:pt x="923" y="395"/>
                    </a:cubicBezTo>
                    <a:cubicBezTo>
                      <a:pt x="46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540422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Free nigeria flag map vector">
            <a:extLst>
              <a:ext uri="{FF2B5EF4-FFF2-40B4-BE49-F238E27FC236}">
                <a16:creationId xmlns:a16="http://schemas.microsoft.com/office/drawing/2014/main" id="{72589C06-18D9-342D-1B73-86796C49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13" y="2575643"/>
            <a:ext cx="3620649" cy="29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CC1F2BD0-C541-489C-A3C1-32FF535387AB}"/>
              </a:ext>
            </a:extLst>
          </p:cNvPr>
          <p:cNvGrpSpPr/>
          <p:nvPr/>
        </p:nvGrpSpPr>
        <p:grpSpPr>
          <a:xfrm>
            <a:off x="3847978" y="4443251"/>
            <a:ext cx="1656000" cy="1147300"/>
            <a:chOff x="3884190" y="4425145"/>
            <a:chExt cx="1656000" cy="1147300"/>
          </a:xfrm>
        </p:grpSpPr>
        <p:sp>
          <p:nvSpPr>
            <p:cNvPr id="7" name="Text Placeholder 18">
              <a:extLst>
                <a:ext uri="{FF2B5EF4-FFF2-40B4-BE49-F238E27FC236}">
                  <a16:creationId xmlns:a16="http://schemas.microsoft.com/office/drawing/2014/main" id="{F4193E32-1008-41D3-BABE-0AE930219E87}"/>
                </a:ext>
              </a:extLst>
            </p:cNvPr>
            <p:cNvSpPr txBox="1"/>
            <p:nvPr/>
          </p:nvSpPr>
          <p:spPr>
            <a:xfrm>
              <a:off x="3884190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defPPr/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064DC0-AEA3-4A6C-97FB-322971F041B6}"/>
                </a:ext>
              </a:extLst>
            </p:cNvPr>
            <p:cNvSpPr txBox="1"/>
            <p:nvPr/>
          </p:nvSpPr>
          <p:spPr>
            <a:xfrm>
              <a:off x="3884190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BBB0604-5F0C-40E1-A724-915D135741AA}"/>
              </a:ext>
            </a:extLst>
          </p:cNvPr>
          <p:cNvSpPr txBox="1"/>
          <p:nvPr/>
        </p:nvSpPr>
        <p:spPr>
          <a:xfrm>
            <a:off x="3847978" y="3995839"/>
            <a:ext cx="1656000" cy="246087"/>
          </a:xfrm>
          <a:prstGeom prst="rect">
            <a:avLst/>
          </a:prstGeom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bg1"/>
                </a:solidFill>
                <a:cs typeface="Arial" panose="020b0604020202020204" pitchFamily="34" charset="0"/>
              </a:rPr>
              <a:t>Name Here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D1FB886-AB65-4D7F-9B47-289F2EBE31D8}"/>
              </a:ext>
            </a:extLst>
          </p:cNvPr>
          <p:cNvGrpSpPr/>
          <p:nvPr/>
        </p:nvGrpSpPr>
        <p:grpSpPr>
          <a:xfrm>
            <a:off x="6601185" y="4443251"/>
            <a:ext cx="1656000" cy="1147300"/>
            <a:chOff x="6637397" y="4425145"/>
            <a:chExt cx="1656000" cy="1147300"/>
          </a:xfrm>
        </p:grpSpPr>
        <p:sp>
          <p:nvSpPr>
            <p:cNvPr id="11" name="Text Placeholder 18">
              <a:extLst>
                <a:ext uri="{FF2B5EF4-FFF2-40B4-BE49-F238E27FC236}">
                  <a16:creationId xmlns:a16="http://schemas.microsoft.com/office/drawing/2014/main" id="{49F21418-589D-42D0-8243-FCD7450BDE06}"/>
                </a:ext>
              </a:extLst>
            </p:cNvPr>
            <p:cNvSpPr txBox="1"/>
            <p:nvPr/>
          </p:nvSpPr>
          <p:spPr>
            <a:xfrm>
              <a:off x="6637397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defPPr/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Programmer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D1D6F3-58EE-464D-8B4A-81A9645D8485}"/>
                </a:ext>
              </a:extLst>
            </p:cNvPr>
            <p:cNvSpPr txBox="1"/>
            <p:nvPr/>
          </p:nvSpPr>
          <p:spPr>
            <a:xfrm>
              <a:off x="6637397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BB360D84-354C-4DA5-A44A-BE7DFC98F187}"/>
              </a:ext>
            </a:extLst>
          </p:cNvPr>
          <p:cNvSpPr txBox="1"/>
          <p:nvPr/>
        </p:nvSpPr>
        <p:spPr>
          <a:xfrm>
            <a:off x="6601185" y="3995839"/>
            <a:ext cx="1656000" cy="246087"/>
          </a:xfrm>
          <a:prstGeom prst="rect">
            <a:avLst/>
          </a:prstGeom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rgbClr val="008550"/>
                </a:solidFill>
                <a:cs typeface="Arial" panose="020b0604020202020204" pitchFamily="34" charset="0"/>
              </a:rPr>
              <a:t>Name Here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21E94DB-8CB4-4132-945F-8FC061068529}"/>
              </a:ext>
            </a:extLst>
          </p:cNvPr>
          <p:cNvGrpSpPr/>
          <p:nvPr/>
        </p:nvGrpSpPr>
        <p:grpSpPr>
          <a:xfrm>
            <a:off x="9354391" y="4443251"/>
            <a:ext cx="1656000" cy="1147300"/>
            <a:chOff x="9390603" y="4425145"/>
            <a:chExt cx="1656000" cy="1147300"/>
          </a:xfrm>
        </p:grpSpPr>
        <p:sp>
          <p:nvSpPr>
            <p:cNvPr id="15" name="Text Placeholder 18">
              <a:extLst>
                <a:ext uri="{FF2B5EF4-FFF2-40B4-BE49-F238E27FC236}">
                  <a16:creationId xmlns:a16="http://schemas.microsoft.com/office/drawing/2014/main" id="{37D40909-0BA4-402E-90DB-055B444D32FA}"/>
                </a:ext>
              </a:extLst>
            </p:cNvPr>
            <p:cNvSpPr txBox="1"/>
            <p:nvPr/>
          </p:nvSpPr>
          <p:spPr>
            <a:xfrm>
              <a:off x="9390603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defPPr/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56E3A1-0511-4513-BD73-FB050A84A741}"/>
                </a:ext>
              </a:extLst>
            </p:cNvPr>
            <p:cNvSpPr txBox="1"/>
            <p:nvPr/>
          </p:nvSpPr>
          <p:spPr>
            <a:xfrm>
              <a:off x="9390603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EBDC6D2-8359-406C-BFDE-BFB436ED6147}"/>
              </a:ext>
            </a:extLst>
          </p:cNvPr>
          <p:cNvSpPr txBox="1"/>
          <p:nvPr/>
        </p:nvSpPr>
        <p:spPr>
          <a:xfrm>
            <a:off x="9354391" y="3995839"/>
            <a:ext cx="1656000" cy="246087"/>
          </a:xfrm>
          <a:prstGeom prst="rect">
            <a:avLst/>
          </a:prstGeom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bg1"/>
                </a:solidFill>
                <a:cs typeface="Arial" panose="020b0604020202020204" pitchFamily="34" charset="0"/>
              </a:rPr>
              <a:t>Name Here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45D8C392-2B59-4B36-A6A2-A14F27474E3E}"/>
              </a:ext>
            </a:extLst>
          </p:cNvPr>
          <p:cNvSpPr/>
          <p:nvPr/>
        </p:nvSpPr>
        <p:spPr>
          <a:xfrm rot="2700000">
            <a:off x="4552475" y="5637751"/>
            <a:ext cx="245088" cy="439397"/>
          </a:xfrm>
          <a:custGeom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1CCD5D0-69CF-489A-B27A-3F7614DE6F14}"/>
              </a:ext>
            </a:extLst>
          </p:cNvPr>
          <p:cNvSpPr/>
          <p:nvPr/>
        </p:nvSpPr>
        <p:spPr>
          <a:xfrm flipH="1">
            <a:off x="10012435" y="5746602"/>
            <a:ext cx="344621" cy="284291"/>
          </a:xfrm>
          <a:custGeom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C681EDE7-4242-4543-9842-1571EB98796F}"/>
              </a:ext>
            </a:extLst>
          </p:cNvPr>
          <p:cNvSpPr/>
          <p:nvPr/>
        </p:nvSpPr>
        <p:spPr>
          <a:xfrm rot="18805992">
            <a:off x="7242111" y="5694013"/>
            <a:ext cx="376862" cy="372930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8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8"/>
          </p:nvPr>
        </p:nvSpPr>
        <p:spPr/>
        <p:txBody>
          <a:bodyPr/>
          <a:lstStyle>
            <a:defPPr/>
          </a:lstStyle>
          <a:p>
            <a:pPr/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  <p:txBody>
          <a:bodyPr/>
          <a:lstStyle>
            <a:defPPr/>
          </a:lstStyle>
          <a:p>
            <a:pPr/>
          </a:p>
        </p:txBody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  <p:txBody>
          <a:bodyPr/>
          <a:lstStyle>
            <a:defPPr/>
          </a:lstStyle>
          <a:p>
            <a:pPr/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842AA214-C527-B878-00A6-BDDFE1F4DCB8}"/>
              </a:ext>
            </a:extLst>
          </p:cNvPr>
          <p:cNvGrpSpPr/>
          <p:nvPr/>
        </p:nvGrpSpPr>
        <p:grpSpPr>
          <a:xfrm>
            <a:off x="695970" y="2022342"/>
            <a:ext cx="1900062" cy="2733845"/>
            <a:chOff x="5737602" y="2672651"/>
            <a:chExt cx="1289887" cy="1855914"/>
          </a:xfrm>
        </p:grpSpPr>
        <p:sp>
          <p:nvSpPr>
            <p:cNvPr id="51" name="Google Shape;6581;p62">
              <a:extLst>
                <a:ext uri="{FF2B5EF4-FFF2-40B4-BE49-F238E27FC236}">
                  <a16:creationId xmlns:a16="http://schemas.microsoft.com/office/drawing/2014/main" id="{FF3B3E33-B655-F79E-AD82-2B3AB3BF72E9}"/>
                </a:ext>
              </a:extLst>
            </p:cNvPr>
            <p:cNvSpPr/>
            <p:nvPr/>
          </p:nvSpPr>
          <p:spPr>
            <a:xfrm>
              <a:off x="5737602" y="2672651"/>
              <a:ext cx="139138" cy="139138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" name="Google Shape;6582;p62">
              <a:extLst>
                <a:ext uri="{FF2B5EF4-FFF2-40B4-BE49-F238E27FC236}">
                  <a16:creationId xmlns:a16="http://schemas.microsoft.com/office/drawing/2014/main" id="{4B95F872-309C-EA0E-4A9D-F6B8F4B7821A}"/>
                </a:ext>
              </a:extLst>
            </p:cNvPr>
            <p:cNvSpPr/>
            <p:nvPr/>
          </p:nvSpPr>
          <p:spPr>
            <a:xfrm>
              <a:off x="5737602" y="3470401"/>
              <a:ext cx="139138" cy="139138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" name="Google Shape;6583;p62">
              <a:extLst>
                <a:ext uri="{FF2B5EF4-FFF2-40B4-BE49-F238E27FC236}">
                  <a16:creationId xmlns:a16="http://schemas.microsoft.com/office/drawing/2014/main" id="{099D0B5C-17D1-B9A1-CCAD-25F70A88DD57}"/>
                </a:ext>
              </a:extLst>
            </p:cNvPr>
            <p:cNvSpPr/>
            <p:nvPr/>
          </p:nvSpPr>
          <p:spPr>
            <a:xfrm>
              <a:off x="5737602" y="3781526"/>
              <a:ext cx="139138" cy="139138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" name="Google Shape;6584;p62">
              <a:extLst>
                <a:ext uri="{FF2B5EF4-FFF2-40B4-BE49-F238E27FC236}">
                  <a16:creationId xmlns:a16="http://schemas.microsoft.com/office/drawing/2014/main" id="{740FE271-EBCE-F228-6F18-75226303277E}"/>
                </a:ext>
              </a:extLst>
            </p:cNvPr>
            <p:cNvSpPr/>
            <p:nvPr/>
          </p:nvSpPr>
          <p:spPr>
            <a:xfrm>
              <a:off x="5941802" y="3781526"/>
              <a:ext cx="139138" cy="139138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" name="Google Shape;6585;p62">
              <a:extLst>
                <a:ext uri="{FF2B5EF4-FFF2-40B4-BE49-F238E27FC236}">
                  <a16:creationId xmlns:a16="http://schemas.microsoft.com/office/drawing/2014/main" id="{02E720BE-3CD6-65CE-B156-F83AD606DFB9}"/>
                </a:ext>
              </a:extLst>
            </p:cNvPr>
            <p:cNvSpPr/>
            <p:nvPr/>
          </p:nvSpPr>
          <p:spPr>
            <a:xfrm>
              <a:off x="5941801" y="3459965"/>
              <a:ext cx="235430" cy="235375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6586;p62">
              <a:extLst>
                <a:ext uri="{FF2B5EF4-FFF2-40B4-BE49-F238E27FC236}">
                  <a16:creationId xmlns:a16="http://schemas.microsoft.com/office/drawing/2014/main" id="{3BCEC74D-BCE0-A812-54A6-A6DC1AF3F43F}"/>
                </a:ext>
              </a:extLst>
            </p:cNvPr>
            <p:cNvSpPr/>
            <p:nvPr/>
          </p:nvSpPr>
          <p:spPr>
            <a:xfrm>
              <a:off x="6544626" y="3459965"/>
              <a:ext cx="235430" cy="235375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" name="Google Shape;6587;p62">
              <a:extLst>
                <a:ext uri="{FF2B5EF4-FFF2-40B4-BE49-F238E27FC236}">
                  <a16:creationId xmlns:a16="http://schemas.microsoft.com/office/drawing/2014/main" id="{88B5DDFD-D881-A5AF-2264-EB5972AB8554}"/>
                </a:ext>
              </a:extLst>
            </p:cNvPr>
            <p:cNvSpPr/>
            <p:nvPr/>
          </p:nvSpPr>
          <p:spPr>
            <a:xfrm>
              <a:off x="6544626" y="4293190"/>
              <a:ext cx="235430" cy="235375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" name="Google Shape;6588;p62">
              <a:extLst>
                <a:ext uri="{FF2B5EF4-FFF2-40B4-BE49-F238E27FC236}">
                  <a16:creationId xmlns:a16="http://schemas.microsoft.com/office/drawing/2014/main" id="{2CE3FBEC-7841-16E7-867A-7039B9C65F4D}"/>
                </a:ext>
              </a:extLst>
            </p:cNvPr>
            <p:cNvSpPr/>
            <p:nvPr/>
          </p:nvSpPr>
          <p:spPr>
            <a:xfrm>
              <a:off x="6888351" y="4293182"/>
              <a:ext cx="139138" cy="139138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" name="Google Shape;6589;p62">
              <a:extLst>
                <a:ext uri="{FF2B5EF4-FFF2-40B4-BE49-F238E27FC236}">
                  <a16:creationId xmlns:a16="http://schemas.microsoft.com/office/drawing/2014/main" id="{0551AFD5-4875-89AC-BBAE-0039223A5EDF}"/>
                </a:ext>
              </a:extLst>
            </p:cNvPr>
            <p:cNvSpPr/>
            <p:nvPr/>
          </p:nvSpPr>
          <p:spPr>
            <a:xfrm>
              <a:off x="6888351" y="4012857"/>
              <a:ext cx="139138" cy="139138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" name="Google Shape;6590;p62">
              <a:extLst>
                <a:ext uri="{FF2B5EF4-FFF2-40B4-BE49-F238E27FC236}">
                  <a16:creationId xmlns:a16="http://schemas.microsoft.com/office/drawing/2014/main" id="{A465D607-CA67-2EC6-A03D-B21FB1F2795F}"/>
                </a:ext>
              </a:extLst>
            </p:cNvPr>
            <p:cNvSpPr/>
            <p:nvPr/>
          </p:nvSpPr>
          <p:spPr>
            <a:xfrm>
              <a:off x="5898626" y="4088048"/>
              <a:ext cx="321780" cy="321780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" name="Google Shape;6591;p62">
              <a:extLst>
                <a:ext uri="{FF2B5EF4-FFF2-40B4-BE49-F238E27FC236}">
                  <a16:creationId xmlns:a16="http://schemas.microsoft.com/office/drawing/2014/main" id="{3F7B575F-E2B2-41A0-5257-6C02F2901B96}"/>
                </a:ext>
              </a:extLst>
            </p:cNvPr>
            <p:cNvSpPr/>
            <p:nvPr/>
          </p:nvSpPr>
          <p:spPr>
            <a:xfrm>
              <a:off x="6220401" y="2896807"/>
              <a:ext cx="139138" cy="139138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9324D9BB-D9B8-1E7E-9012-6F536E37B034}"/>
              </a:ext>
            </a:extLst>
          </p:cNvPr>
          <p:cNvSpPr txBox="1"/>
          <p:nvPr/>
        </p:nvSpPr>
        <p:spPr>
          <a:xfrm>
            <a:off x="330070" y="152685"/>
            <a:ext cx="64516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pPr/>
            <a:r>
              <a:rPr lang="en-US" altLang="ko-KR" sz="54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0FA9FBB-CC53-D9B1-C0E0-6C3E688A1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41" y="-197234"/>
            <a:ext cx="2056288" cy="20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1913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AAC604B4-F38D-8DDA-AFCB-3CE481363BF7}"/>
              </a:ext>
            </a:extLst>
          </p:cNvPr>
          <p:cNvSpPr txBox="1"/>
          <p:nvPr/>
        </p:nvSpPr>
        <p:spPr>
          <a:xfrm>
            <a:off x="7728263" y="3765706"/>
            <a:ext cx="407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46DED8A-3EDF-02D8-8F31-CC718FE926D8}"/>
              </a:ext>
            </a:extLst>
          </p:cNvPr>
          <p:cNvSpPr txBox="1"/>
          <p:nvPr/>
        </p:nvSpPr>
        <p:spPr>
          <a:xfrm>
            <a:off x="7728263" y="5499389"/>
            <a:ext cx="407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1D2B5997-1FA8-3308-3FB7-7255BE190BC4}"/>
              </a:ext>
            </a:extLst>
          </p:cNvPr>
          <p:cNvSpPr txBox="1"/>
          <p:nvPr/>
        </p:nvSpPr>
        <p:spPr>
          <a:xfrm>
            <a:off x="6659474" y="2937873"/>
            <a:ext cx="52032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000" spc="6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IMAGES &amp; </a:t>
            </a:r>
          </a:p>
          <a:p>
            <a:pPr algn="r"/>
            <a:r>
              <a:rPr lang="en-US" altLang="ko-KR" sz="2000" spc="600">
                <a:solidFill>
                  <a:srgbClr val="008550"/>
                </a:solidFill>
                <a:cs typeface="Arial" panose="020b0604020202020204" pitchFamily="34" charset="0"/>
              </a:rPr>
              <a:t>CONTENTS STYLE</a:t>
            </a:r>
            <a:endParaRPr lang="ko-KR" altLang="en-US" sz="2000" spc="600">
              <a:solidFill>
                <a:srgbClr val="008550"/>
              </a:solidFill>
              <a:cs typeface="Arial" panose="020b0604020202020204" pitchFamily="34" charset="0"/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CEF1ED11-CAB8-FF74-E14E-54985F35BF1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3" b="19983"/>
          <a:stretch>
            <a:fillRect/>
          </a:stretch>
        </p:blipFill>
        <p:spPr/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C2A0EB89-04C4-A81B-C9DE-FE7EEC5C1C69}"/>
              </a:ext>
            </a:extLst>
          </p:cNvPr>
          <p:cNvSpPr txBox="1"/>
          <p:nvPr/>
        </p:nvSpPr>
        <p:spPr>
          <a:xfrm>
            <a:off x="7391400" y="969321"/>
            <a:ext cx="447130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pPr algn="r"/>
            <a:r>
              <a:rPr lang="en-US" altLang="ko-KR" sz="54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90AF8F2-D320-60C2-B33A-8FB473BB5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57" y="4060540"/>
            <a:ext cx="1605743" cy="16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7210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CB27E06B-2605-1873-B6BC-B36EFBF2E0CB}"/>
              </a:ext>
            </a:extLst>
          </p:cNvPr>
          <p:cNvSpPr txBox="1"/>
          <p:nvPr/>
        </p:nvSpPr>
        <p:spPr>
          <a:xfrm>
            <a:off x="330070" y="152685"/>
            <a:ext cx="64516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pPr/>
            <a:r>
              <a:rPr lang="en-US" altLang="ko-KR" sz="54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63D0E5-E42F-84E8-31E7-873D7814F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41" y="-197234"/>
            <a:ext cx="2056288" cy="20562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102A9E-91B0-7669-1FF5-BB08A785A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8" y="1255719"/>
            <a:ext cx="6419280" cy="5602281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DF7AFBDA-B06A-0148-0C59-F9E6E1A445B4}"/>
              </a:ext>
            </a:extLst>
          </p:cNvPr>
          <p:cNvSpPr txBox="1"/>
          <p:nvPr/>
        </p:nvSpPr>
        <p:spPr>
          <a:xfrm>
            <a:off x="7162634" y="1731002"/>
            <a:ext cx="472201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ALL PEOPLE</a:t>
            </a:r>
            <a:endParaRPr lang="ko-KR" altLang="en-US" sz="5400" b="1">
              <a:solidFill>
                <a:schemeClr val="bg1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oogle Shape;5184;p39">
            <a:extLst>
              <a:ext uri="{FF2B5EF4-FFF2-40B4-BE49-F238E27FC236}">
                <a16:creationId xmlns:a16="http://schemas.microsoft.com/office/drawing/2014/main" id="{7B39342A-10E1-518E-AEB9-287A875C8226}"/>
              </a:ext>
            </a:extLst>
          </p:cNvPr>
          <p:cNvGrpSpPr/>
          <p:nvPr/>
        </p:nvGrpSpPr>
        <p:grpSpPr>
          <a:xfrm>
            <a:off x="7622473" y="3429000"/>
            <a:ext cx="2416652" cy="3192984"/>
            <a:chOff x="3284140" y="1430487"/>
            <a:chExt cx="2416652" cy="3192984"/>
          </a:xfrm>
        </p:grpSpPr>
        <p:grpSp>
          <p:nvGrpSpPr>
            <p:cNvPr id="7" name="Google Shape;5185;p39">
              <a:extLst>
                <a:ext uri="{FF2B5EF4-FFF2-40B4-BE49-F238E27FC236}">
                  <a16:creationId xmlns:a16="http://schemas.microsoft.com/office/drawing/2014/main" id="{3CDA0EE1-3B79-6658-149D-BABD59CF2FFF}"/>
                </a:ext>
              </a:extLst>
            </p:cNvPr>
            <p:cNvGrpSpPr/>
            <p:nvPr/>
          </p:nvGrpSpPr>
          <p:grpSpPr>
            <a:xfrm>
              <a:off x="4945165" y="2307605"/>
              <a:ext cx="225985" cy="528381"/>
              <a:chOff x="333550" y="3880225"/>
              <a:chExt cx="278925" cy="697625"/>
            </a:xfrm>
          </p:grpSpPr>
          <p:sp>
            <p:nvSpPr>
              <p:cNvPr id="105" name="Google Shape;5186;p39">
                <a:extLst>
                  <a:ext uri="{FF2B5EF4-FFF2-40B4-BE49-F238E27FC236}">
                    <a16:creationId xmlns:a16="http://schemas.microsoft.com/office/drawing/2014/main" id="{AB66D7D8-72EB-5EF8-C418-116AB90FA8DE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6" name="Google Shape;5187;p39">
                <a:extLst>
                  <a:ext uri="{FF2B5EF4-FFF2-40B4-BE49-F238E27FC236}">
                    <a16:creationId xmlns:a16="http://schemas.microsoft.com/office/drawing/2014/main" id="{C0B8AB4A-33F5-9BED-615D-A2D768E4D704}"/>
                  </a:ext>
                </a:extLst>
              </p:cNvPr>
              <p:cNvSpPr/>
              <p:nvPr/>
            </p:nvSpPr>
            <p:spPr>
              <a:xfrm>
                <a:off x="366375" y="3970800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7" name="Google Shape;5188;p39">
                <a:extLst>
                  <a:ext uri="{FF2B5EF4-FFF2-40B4-BE49-F238E27FC236}">
                    <a16:creationId xmlns:a16="http://schemas.microsoft.com/office/drawing/2014/main" id="{CFA096C9-3F13-9350-B9EC-322E952ED6F2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8" name="Google Shape;5189;p39">
                <a:extLst>
                  <a:ext uri="{FF2B5EF4-FFF2-40B4-BE49-F238E27FC236}">
                    <a16:creationId xmlns:a16="http://schemas.microsoft.com/office/drawing/2014/main" id="{73AB185A-CCB7-CDEA-E90E-D89271B1E836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9" name="Google Shape;5190;p39">
                <a:extLst>
                  <a:ext uri="{FF2B5EF4-FFF2-40B4-BE49-F238E27FC236}">
                    <a16:creationId xmlns:a16="http://schemas.microsoft.com/office/drawing/2014/main" id="{4CCF2FED-0CCD-0B24-89DF-33513C20C4B2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5191;p39">
              <a:extLst>
                <a:ext uri="{FF2B5EF4-FFF2-40B4-BE49-F238E27FC236}">
                  <a16:creationId xmlns:a16="http://schemas.microsoft.com/office/drawing/2014/main" id="{B327BEF6-12C6-B4CE-9673-298E2C47D04B}"/>
                </a:ext>
              </a:extLst>
            </p:cNvPr>
            <p:cNvGrpSpPr/>
            <p:nvPr/>
          </p:nvGrpSpPr>
          <p:grpSpPr>
            <a:xfrm>
              <a:off x="4945165" y="3050967"/>
              <a:ext cx="225985" cy="528381"/>
              <a:chOff x="333550" y="3880225"/>
              <a:chExt cx="278925" cy="697625"/>
            </a:xfrm>
          </p:grpSpPr>
          <p:sp>
            <p:nvSpPr>
              <p:cNvPr id="100" name="Google Shape;5192;p39">
                <a:extLst>
                  <a:ext uri="{FF2B5EF4-FFF2-40B4-BE49-F238E27FC236}">
                    <a16:creationId xmlns:a16="http://schemas.microsoft.com/office/drawing/2014/main" id="{BF5D59C5-3707-4032-FE90-B5D8595BEE63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1" name="Google Shape;5193;p39">
                <a:extLst>
                  <a:ext uri="{FF2B5EF4-FFF2-40B4-BE49-F238E27FC236}">
                    <a16:creationId xmlns:a16="http://schemas.microsoft.com/office/drawing/2014/main" id="{BD8811C5-CF43-5F9A-DE36-FB2C34172CD9}"/>
                  </a:ext>
                </a:extLst>
              </p:cNvPr>
              <p:cNvSpPr/>
              <p:nvPr/>
            </p:nvSpPr>
            <p:spPr>
              <a:xfrm>
                <a:off x="366375" y="3970800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2" name="Google Shape;5194;p39">
                <a:extLst>
                  <a:ext uri="{FF2B5EF4-FFF2-40B4-BE49-F238E27FC236}">
                    <a16:creationId xmlns:a16="http://schemas.microsoft.com/office/drawing/2014/main" id="{9439B6C5-B397-7EE8-0BC3-948B73583E83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3" name="Google Shape;5195;p39">
                <a:extLst>
                  <a:ext uri="{FF2B5EF4-FFF2-40B4-BE49-F238E27FC236}">
                    <a16:creationId xmlns:a16="http://schemas.microsoft.com/office/drawing/2014/main" id="{8EFAF4EA-67CB-64D6-2B6E-D3C77E934B2E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4" name="Google Shape;5196;p39">
                <a:extLst>
                  <a:ext uri="{FF2B5EF4-FFF2-40B4-BE49-F238E27FC236}">
                    <a16:creationId xmlns:a16="http://schemas.microsoft.com/office/drawing/2014/main" id="{01C2EFB8-5E21-3AB1-C537-0D60A81CFC51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5197;p39">
              <a:extLst>
                <a:ext uri="{FF2B5EF4-FFF2-40B4-BE49-F238E27FC236}">
                  <a16:creationId xmlns:a16="http://schemas.microsoft.com/office/drawing/2014/main" id="{089F85AA-2958-A42D-68E3-9F70D9537E80}"/>
                </a:ext>
              </a:extLst>
            </p:cNvPr>
            <p:cNvGrpSpPr/>
            <p:nvPr/>
          </p:nvGrpSpPr>
          <p:grpSpPr>
            <a:xfrm>
              <a:off x="3581144" y="2887926"/>
              <a:ext cx="365448" cy="854451"/>
              <a:chOff x="333550" y="3880225"/>
              <a:chExt cx="278925" cy="697625"/>
            </a:xfrm>
          </p:grpSpPr>
          <p:sp>
            <p:nvSpPr>
              <p:cNvPr id="95" name="Google Shape;5198;p39">
                <a:extLst>
                  <a:ext uri="{FF2B5EF4-FFF2-40B4-BE49-F238E27FC236}">
                    <a16:creationId xmlns:a16="http://schemas.microsoft.com/office/drawing/2014/main" id="{6B16A348-CBED-DE66-1ABB-E07CFBCB8455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6" name="Google Shape;5199;p39">
                <a:extLst>
                  <a:ext uri="{FF2B5EF4-FFF2-40B4-BE49-F238E27FC236}">
                    <a16:creationId xmlns:a16="http://schemas.microsoft.com/office/drawing/2014/main" id="{14A2599F-317F-5212-7267-E0EB81BD58D6}"/>
                  </a:ext>
                </a:extLst>
              </p:cNvPr>
              <p:cNvSpPr/>
              <p:nvPr/>
            </p:nvSpPr>
            <p:spPr>
              <a:xfrm>
                <a:off x="366375" y="3970800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7" name="Google Shape;5200;p39">
                <a:extLst>
                  <a:ext uri="{FF2B5EF4-FFF2-40B4-BE49-F238E27FC236}">
                    <a16:creationId xmlns:a16="http://schemas.microsoft.com/office/drawing/2014/main" id="{3AD13F4E-E7CA-1CBA-FD16-CCE8C8C08336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8" name="Google Shape;5201;p39">
                <a:extLst>
                  <a:ext uri="{FF2B5EF4-FFF2-40B4-BE49-F238E27FC236}">
                    <a16:creationId xmlns:a16="http://schemas.microsoft.com/office/drawing/2014/main" id="{EBF02C37-90AB-53B9-073A-E4795464DC07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9" name="Google Shape;5202;p39">
                <a:extLst>
                  <a:ext uri="{FF2B5EF4-FFF2-40B4-BE49-F238E27FC236}">
                    <a16:creationId xmlns:a16="http://schemas.microsoft.com/office/drawing/2014/main" id="{82996604-AAA0-2B6E-831C-38D16ABA780F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5203;p39">
              <a:extLst>
                <a:ext uri="{FF2B5EF4-FFF2-40B4-BE49-F238E27FC236}">
                  <a16:creationId xmlns:a16="http://schemas.microsoft.com/office/drawing/2014/main" id="{351A277C-06CA-BD45-306E-D0D5A9DD873B}"/>
                </a:ext>
              </a:extLst>
            </p:cNvPr>
            <p:cNvGrpSpPr/>
            <p:nvPr/>
          </p:nvGrpSpPr>
          <p:grpSpPr>
            <a:xfrm>
              <a:off x="3454794" y="1430487"/>
              <a:ext cx="1983284" cy="3192984"/>
              <a:chOff x="704381" y="1891749"/>
              <a:chExt cx="1103786" cy="1777039"/>
            </a:xfrm>
          </p:grpSpPr>
          <p:sp>
            <p:nvSpPr>
              <p:cNvPr id="33" name="Google Shape;5204;p39">
                <a:extLst>
                  <a:ext uri="{FF2B5EF4-FFF2-40B4-BE49-F238E27FC236}">
                    <a16:creationId xmlns:a16="http://schemas.microsoft.com/office/drawing/2014/main" id="{CED5719D-ECA7-7ADD-18CD-307F579D0C28}"/>
                  </a:ext>
                </a:extLst>
              </p:cNvPr>
              <p:cNvSpPr/>
              <p:nvPr/>
            </p:nvSpPr>
            <p:spPr>
              <a:xfrm>
                <a:off x="704381" y="1906318"/>
                <a:ext cx="396727" cy="367740"/>
              </a:xfrm>
              <a:custGeom>
                <a:rect l="l" t="t" r="r" b="b"/>
                <a:pathLst>
                  <a:path w="2723" h="2524" extrusionOk="0">
                    <a:moveTo>
                      <a:pt x="166" y="0"/>
                    </a:moveTo>
                    <a:cubicBezTo>
                      <a:pt x="132" y="0"/>
                      <a:pt x="0" y="425"/>
                      <a:pt x="34" y="525"/>
                    </a:cubicBezTo>
                    <a:cubicBezTo>
                      <a:pt x="34" y="622"/>
                      <a:pt x="459" y="656"/>
                      <a:pt x="459" y="656"/>
                    </a:cubicBezTo>
                    <a:cubicBezTo>
                      <a:pt x="459" y="656"/>
                      <a:pt x="1312" y="1639"/>
                      <a:pt x="1443" y="1802"/>
                    </a:cubicBezTo>
                    <a:cubicBezTo>
                      <a:pt x="1608" y="1933"/>
                      <a:pt x="2526" y="2523"/>
                      <a:pt x="2526" y="2523"/>
                    </a:cubicBezTo>
                    <a:lnTo>
                      <a:pt x="2723" y="2033"/>
                    </a:lnTo>
                    <a:cubicBezTo>
                      <a:pt x="2723" y="2033"/>
                      <a:pt x="1902" y="1574"/>
                      <a:pt x="1739" y="1443"/>
                    </a:cubicBezTo>
                    <a:cubicBezTo>
                      <a:pt x="1574" y="1312"/>
                      <a:pt x="656" y="425"/>
                      <a:pt x="625" y="425"/>
                    </a:cubicBezTo>
                    <a:cubicBezTo>
                      <a:pt x="625" y="425"/>
                      <a:pt x="656" y="294"/>
                      <a:pt x="591" y="263"/>
                    </a:cubicBezTo>
                    <a:cubicBezTo>
                      <a:pt x="493" y="197"/>
                      <a:pt x="197" y="0"/>
                      <a:pt x="166" y="0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5206;p39">
                <a:extLst>
                  <a:ext uri="{FF2B5EF4-FFF2-40B4-BE49-F238E27FC236}">
                    <a16:creationId xmlns:a16="http://schemas.microsoft.com/office/drawing/2014/main" id="{E9A1053B-B265-03D3-F1A7-C9864638745B}"/>
                  </a:ext>
                </a:extLst>
              </p:cNvPr>
              <p:cNvSpPr/>
              <p:nvPr/>
            </p:nvSpPr>
            <p:spPr>
              <a:xfrm>
                <a:off x="971877" y="2145112"/>
                <a:ext cx="186635" cy="205288"/>
              </a:xfrm>
              <a:custGeom>
                <a:rect l="l" t="t" r="r" b="b"/>
                <a:pathLst>
                  <a:path w="1281" h="1409" extrusionOk="0">
                    <a:moveTo>
                      <a:pt x="394" y="0"/>
                    </a:moveTo>
                    <a:lnTo>
                      <a:pt x="231" y="294"/>
                    </a:lnTo>
                    <a:lnTo>
                      <a:pt x="166" y="459"/>
                    </a:lnTo>
                    <a:lnTo>
                      <a:pt x="0" y="688"/>
                    </a:lnTo>
                    <a:lnTo>
                      <a:pt x="197" y="853"/>
                    </a:lnTo>
                    <a:lnTo>
                      <a:pt x="459" y="1015"/>
                    </a:lnTo>
                    <a:lnTo>
                      <a:pt x="525" y="1081"/>
                    </a:lnTo>
                    <a:lnTo>
                      <a:pt x="984" y="1409"/>
                    </a:lnTo>
                    <a:cubicBezTo>
                      <a:pt x="1246" y="1050"/>
                      <a:pt x="1280" y="753"/>
                      <a:pt x="1280" y="591"/>
                    </a:cubicBezTo>
                    <a:cubicBezTo>
                      <a:pt x="1246" y="525"/>
                      <a:pt x="1246" y="459"/>
                      <a:pt x="1246" y="459"/>
                    </a:cubicBezTo>
                    <a:lnTo>
                      <a:pt x="690" y="163"/>
                    </a:lnTo>
                    <a:lnTo>
                      <a:pt x="559" y="97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8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5207;p39">
                <a:extLst>
                  <a:ext uri="{FF2B5EF4-FFF2-40B4-BE49-F238E27FC236}">
                    <a16:creationId xmlns:a16="http://schemas.microsoft.com/office/drawing/2014/main" id="{F73913CD-4CC8-A6E8-A347-85AB4005AB64}"/>
                  </a:ext>
                </a:extLst>
              </p:cNvPr>
              <p:cNvSpPr/>
              <p:nvPr/>
            </p:nvSpPr>
            <p:spPr>
              <a:xfrm>
                <a:off x="1048222" y="2254820"/>
                <a:ext cx="47934" cy="81445"/>
              </a:xfrm>
              <a:custGeom>
                <a:rect l="l" t="t" r="r" b="b"/>
                <a:pathLst>
                  <a:path w="329" h="559" extrusionOk="0">
                    <a:moveTo>
                      <a:pt x="297" y="0"/>
                    </a:moveTo>
                    <a:cubicBezTo>
                      <a:pt x="166" y="100"/>
                      <a:pt x="66" y="197"/>
                      <a:pt x="1" y="328"/>
                    </a:cubicBezTo>
                    <a:lnTo>
                      <a:pt x="329" y="559"/>
                    </a:lnTo>
                    <a:cubicBezTo>
                      <a:pt x="297" y="493"/>
                      <a:pt x="297" y="428"/>
                      <a:pt x="297" y="362"/>
                    </a:cubicBezTo>
                    <a:cubicBezTo>
                      <a:pt x="297" y="262"/>
                      <a:pt x="263" y="131"/>
                      <a:pt x="2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5208;p39">
                <a:extLst>
                  <a:ext uri="{FF2B5EF4-FFF2-40B4-BE49-F238E27FC236}">
                    <a16:creationId xmlns:a16="http://schemas.microsoft.com/office/drawing/2014/main" id="{535B8032-B662-B9A3-FA58-08F880A132CE}"/>
                  </a:ext>
                </a:extLst>
              </p:cNvPr>
              <p:cNvSpPr/>
              <p:nvPr/>
            </p:nvSpPr>
            <p:spPr>
              <a:xfrm>
                <a:off x="1411294" y="1891749"/>
                <a:ext cx="396873" cy="372694"/>
              </a:xfrm>
              <a:custGeom>
                <a:rect l="l" t="t" r="r" b="b"/>
                <a:pathLst>
                  <a:path w="2724" h="2558" extrusionOk="0">
                    <a:moveTo>
                      <a:pt x="2592" y="1"/>
                    </a:moveTo>
                    <a:cubicBezTo>
                      <a:pt x="2526" y="1"/>
                      <a:pt x="2230" y="197"/>
                      <a:pt x="2164" y="263"/>
                    </a:cubicBezTo>
                    <a:cubicBezTo>
                      <a:pt x="2099" y="328"/>
                      <a:pt x="2133" y="428"/>
                      <a:pt x="2133" y="428"/>
                    </a:cubicBezTo>
                    <a:cubicBezTo>
                      <a:pt x="2067" y="460"/>
                      <a:pt x="1181" y="1346"/>
                      <a:pt x="984" y="1443"/>
                    </a:cubicBezTo>
                    <a:cubicBezTo>
                      <a:pt x="822" y="1574"/>
                      <a:pt x="1" y="2033"/>
                      <a:pt x="1" y="2033"/>
                    </a:cubicBezTo>
                    <a:lnTo>
                      <a:pt x="231" y="2558"/>
                    </a:lnTo>
                    <a:cubicBezTo>
                      <a:pt x="231" y="2558"/>
                      <a:pt x="1149" y="1936"/>
                      <a:pt x="1281" y="1805"/>
                    </a:cubicBezTo>
                    <a:cubicBezTo>
                      <a:pt x="1412" y="1674"/>
                      <a:pt x="2296" y="656"/>
                      <a:pt x="2296" y="656"/>
                    </a:cubicBezTo>
                    <a:cubicBezTo>
                      <a:pt x="2296" y="656"/>
                      <a:pt x="2689" y="625"/>
                      <a:pt x="2723" y="525"/>
                    </a:cubicBezTo>
                    <a:cubicBezTo>
                      <a:pt x="2723" y="428"/>
                      <a:pt x="2623" y="1"/>
                      <a:pt x="2592" y="1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5209;p39">
                <a:extLst>
                  <a:ext uri="{FF2B5EF4-FFF2-40B4-BE49-F238E27FC236}">
                    <a16:creationId xmlns:a16="http://schemas.microsoft.com/office/drawing/2014/main" id="{3A117CD3-4603-EA63-6CCC-7C657FD40C94}"/>
                  </a:ext>
                </a:extLst>
              </p:cNvPr>
              <p:cNvSpPr/>
              <p:nvPr/>
            </p:nvSpPr>
            <p:spPr>
              <a:xfrm>
                <a:off x="1124712" y="2894856"/>
                <a:ext cx="143510" cy="731110"/>
              </a:xfrm>
              <a:custGeom>
                <a:rect l="l" t="t" r="r" b="b"/>
                <a:pathLst>
                  <a:path w="984" h="5018" extrusionOk="0">
                    <a:moveTo>
                      <a:pt x="984" y="0"/>
                    </a:moveTo>
                    <a:lnTo>
                      <a:pt x="263" y="231"/>
                    </a:lnTo>
                    <a:lnTo>
                      <a:pt x="263" y="590"/>
                    </a:lnTo>
                    <a:lnTo>
                      <a:pt x="263" y="1542"/>
                    </a:lnTo>
                    <a:lnTo>
                      <a:pt x="263" y="1739"/>
                    </a:lnTo>
                    <a:cubicBezTo>
                      <a:pt x="263" y="1870"/>
                      <a:pt x="100" y="2754"/>
                      <a:pt x="0" y="5018"/>
                    </a:cubicBezTo>
                    <a:lnTo>
                      <a:pt x="297" y="5018"/>
                    </a:lnTo>
                    <a:cubicBezTo>
                      <a:pt x="297" y="5018"/>
                      <a:pt x="756" y="2592"/>
                      <a:pt x="787" y="2395"/>
                    </a:cubicBezTo>
                    <a:cubicBezTo>
                      <a:pt x="821" y="2164"/>
                      <a:pt x="853" y="1836"/>
                      <a:pt x="887" y="1477"/>
                    </a:cubicBezTo>
                    <a:cubicBezTo>
                      <a:pt x="918" y="1215"/>
                      <a:pt x="918" y="918"/>
                      <a:pt x="953" y="690"/>
                    </a:cubicBezTo>
                    <a:cubicBezTo>
                      <a:pt x="984" y="297"/>
                      <a:pt x="984" y="0"/>
                      <a:pt x="984" y="0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5210;p39">
                <a:extLst>
                  <a:ext uri="{FF2B5EF4-FFF2-40B4-BE49-F238E27FC236}">
                    <a16:creationId xmlns:a16="http://schemas.microsoft.com/office/drawing/2014/main" id="{97A6E18B-75F8-5CBB-7C2C-4D11DBDF06C8}"/>
                  </a:ext>
                </a:extLst>
              </p:cNvPr>
              <p:cNvSpPr/>
              <p:nvPr/>
            </p:nvSpPr>
            <p:spPr>
              <a:xfrm>
                <a:off x="1325334" y="2904326"/>
                <a:ext cx="110145" cy="721640"/>
              </a:xfrm>
              <a:custGeom>
                <a:rect l="l" t="t" r="r" b="b"/>
                <a:pathLst>
                  <a:path w="756" h="4953" extrusionOk="0">
                    <a:moveTo>
                      <a:pt x="656" y="1"/>
                    </a:moveTo>
                    <a:lnTo>
                      <a:pt x="0" y="297"/>
                    </a:lnTo>
                    <a:cubicBezTo>
                      <a:pt x="0" y="297"/>
                      <a:pt x="0" y="460"/>
                      <a:pt x="35" y="691"/>
                    </a:cubicBezTo>
                    <a:cubicBezTo>
                      <a:pt x="66" y="953"/>
                      <a:pt x="132" y="1312"/>
                      <a:pt x="166" y="1609"/>
                    </a:cubicBezTo>
                    <a:cubicBezTo>
                      <a:pt x="197" y="1771"/>
                      <a:pt x="132" y="2592"/>
                      <a:pt x="297" y="4953"/>
                    </a:cubicBezTo>
                    <a:lnTo>
                      <a:pt x="625" y="4953"/>
                    </a:lnTo>
                    <a:cubicBezTo>
                      <a:pt x="625" y="4953"/>
                      <a:pt x="756" y="1968"/>
                      <a:pt x="756" y="1771"/>
                    </a:cubicBezTo>
                    <a:lnTo>
                      <a:pt x="756" y="1412"/>
                    </a:lnTo>
                    <a:cubicBezTo>
                      <a:pt x="756" y="1215"/>
                      <a:pt x="756" y="984"/>
                      <a:pt x="722" y="788"/>
                    </a:cubicBezTo>
                    <a:cubicBezTo>
                      <a:pt x="690" y="363"/>
                      <a:pt x="656" y="1"/>
                      <a:pt x="656" y="1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5211;p39">
                <a:extLst>
                  <a:ext uri="{FF2B5EF4-FFF2-40B4-BE49-F238E27FC236}">
                    <a16:creationId xmlns:a16="http://schemas.microsoft.com/office/drawing/2014/main" id="{379BD6A8-9544-DDD4-39A3-0AD69425A7E5}"/>
                  </a:ext>
                </a:extLst>
              </p:cNvPr>
              <p:cNvSpPr/>
              <p:nvPr/>
            </p:nvSpPr>
            <p:spPr>
              <a:xfrm>
                <a:off x="1162884" y="3085862"/>
                <a:ext cx="91059" cy="33802"/>
              </a:xfrm>
              <a:custGeom>
                <a:rect l="l" t="t" r="r" b="b"/>
                <a:pathLst>
                  <a:path w="625" h="231" extrusionOk="0">
                    <a:moveTo>
                      <a:pt x="1" y="1"/>
                    </a:moveTo>
                    <a:lnTo>
                      <a:pt x="1" y="231"/>
                    </a:lnTo>
                    <a:lnTo>
                      <a:pt x="625" y="166"/>
                    </a:lnTo>
                    <a:lnTo>
                      <a:pt x="625" y="1"/>
                    </a:lnTo>
                    <a:close/>
                  </a:path>
                </a:pathLst>
              </a:custGeom>
              <a:solidFill>
                <a:srgbClr val="BA86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5212;p39">
                <a:extLst>
                  <a:ext uri="{FF2B5EF4-FFF2-40B4-BE49-F238E27FC236}">
                    <a16:creationId xmlns:a16="http://schemas.microsoft.com/office/drawing/2014/main" id="{D1C87B47-BC87-729D-BA98-87657BC92121}"/>
                  </a:ext>
                </a:extLst>
              </p:cNvPr>
              <p:cNvSpPr/>
              <p:nvPr/>
            </p:nvSpPr>
            <p:spPr>
              <a:xfrm>
                <a:off x="1339903" y="3085862"/>
                <a:ext cx="95576" cy="52888"/>
              </a:xfrm>
              <a:custGeom>
                <a:rect l="l" t="t" r="r" b="b"/>
                <a:pathLst>
                  <a:path w="656" h="363" extrusionOk="0">
                    <a:moveTo>
                      <a:pt x="0" y="1"/>
                    </a:moveTo>
                    <a:cubicBezTo>
                      <a:pt x="32" y="132"/>
                      <a:pt x="66" y="231"/>
                      <a:pt x="66" y="363"/>
                    </a:cubicBezTo>
                    <a:lnTo>
                      <a:pt x="656" y="166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rgbClr val="BA86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5213;p39">
                <a:extLst>
                  <a:ext uri="{FF2B5EF4-FFF2-40B4-BE49-F238E27FC236}">
                    <a16:creationId xmlns:a16="http://schemas.microsoft.com/office/drawing/2014/main" id="{59A74A32-4371-E18F-5427-5B2586663649}"/>
                  </a:ext>
                </a:extLst>
              </p:cNvPr>
              <p:cNvSpPr/>
              <p:nvPr/>
            </p:nvSpPr>
            <p:spPr>
              <a:xfrm>
                <a:off x="1110579" y="3611237"/>
                <a:ext cx="157642" cy="57551"/>
              </a:xfrm>
              <a:custGeom>
                <a:rect l="l" t="t" r="r" b="b"/>
                <a:pathLst>
                  <a:path w="1082" h="395" extrusionOk="0">
                    <a:moveTo>
                      <a:pt x="66" y="1"/>
                    </a:moveTo>
                    <a:lnTo>
                      <a:pt x="66" y="35"/>
                    </a:lnTo>
                    <a:lnTo>
                      <a:pt x="0" y="329"/>
                    </a:lnTo>
                    <a:cubicBezTo>
                      <a:pt x="0" y="363"/>
                      <a:pt x="0" y="363"/>
                      <a:pt x="32" y="394"/>
                    </a:cubicBezTo>
                    <a:cubicBezTo>
                      <a:pt x="163" y="394"/>
                      <a:pt x="263" y="363"/>
                      <a:pt x="425" y="363"/>
                    </a:cubicBezTo>
                    <a:cubicBezTo>
                      <a:pt x="525" y="363"/>
                      <a:pt x="819" y="394"/>
                      <a:pt x="950" y="394"/>
                    </a:cubicBezTo>
                    <a:cubicBezTo>
                      <a:pt x="1081" y="394"/>
                      <a:pt x="1081" y="263"/>
                      <a:pt x="1050" y="232"/>
                    </a:cubicBezTo>
                    <a:cubicBezTo>
                      <a:pt x="787" y="166"/>
                      <a:pt x="591" y="101"/>
                      <a:pt x="525" y="35"/>
                    </a:cubicBezTo>
                    <a:cubicBezTo>
                      <a:pt x="525" y="35"/>
                      <a:pt x="491" y="1"/>
                      <a:pt x="459" y="1"/>
                    </a:cubicBez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5214;p39">
                <a:extLst>
                  <a:ext uri="{FF2B5EF4-FFF2-40B4-BE49-F238E27FC236}">
                    <a16:creationId xmlns:a16="http://schemas.microsoft.com/office/drawing/2014/main" id="{6C71C090-3E0C-4B2D-EAD3-8CD8FFB4F8B3}"/>
                  </a:ext>
                </a:extLst>
              </p:cNvPr>
              <p:cNvSpPr/>
              <p:nvPr/>
            </p:nvSpPr>
            <p:spPr>
              <a:xfrm>
                <a:off x="1349374" y="3611237"/>
                <a:ext cx="162596" cy="52888"/>
              </a:xfrm>
              <a:custGeom>
                <a:rect l="l" t="t" r="r" b="b"/>
                <a:pathLst>
                  <a:path w="1116" h="363" extrusionOk="0">
                    <a:moveTo>
                      <a:pt x="98" y="1"/>
                    </a:moveTo>
                    <a:cubicBezTo>
                      <a:pt x="98" y="1"/>
                      <a:pt x="66" y="1"/>
                      <a:pt x="66" y="35"/>
                    </a:cubicBezTo>
                    <a:lnTo>
                      <a:pt x="1" y="329"/>
                    </a:lnTo>
                    <a:lnTo>
                      <a:pt x="32" y="363"/>
                    </a:lnTo>
                    <a:lnTo>
                      <a:pt x="950" y="363"/>
                    </a:lnTo>
                    <a:cubicBezTo>
                      <a:pt x="1081" y="363"/>
                      <a:pt x="1115" y="232"/>
                      <a:pt x="1050" y="232"/>
                    </a:cubicBezTo>
                    <a:cubicBezTo>
                      <a:pt x="819" y="166"/>
                      <a:pt x="622" y="101"/>
                      <a:pt x="557" y="35"/>
                    </a:cubicBezTo>
                    <a:cubicBezTo>
                      <a:pt x="525" y="1"/>
                      <a:pt x="525" y="1"/>
                      <a:pt x="491" y="1"/>
                    </a:cubicBez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5215;p39">
                <a:extLst>
                  <a:ext uri="{FF2B5EF4-FFF2-40B4-BE49-F238E27FC236}">
                    <a16:creationId xmlns:a16="http://schemas.microsoft.com/office/drawing/2014/main" id="{8978F237-A100-1944-39A3-80B5F1C055AB}"/>
                  </a:ext>
                </a:extLst>
              </p:cNvPr>
              <p:cNvSpPr/>
              <p:nvPr/>
            </p:nvSpPr>
            <p:spPr>
              <a:xfrm>
                <a:off x="1139281" y="2641785"/>
                <a:ext cx="305814" cy="444232"/>
              </a:xfrm>
              <a:custGeom>
                <a:rect l="l" t="t" r="r" b="b"/>
                <a:pathLst>
                  <a:path w="2099" h="3049" extrusionOk="0">
                    <a:moveTo>
                      <a:pt x="66" y="1"/>
                    </a:moveTo>
                    <a:cubicBezTo>
                      <a:pt x="66" y="164"/>
                      <a:pt x="32" y="1868"/>
                      <a:pt x="0" y="3049"/>
                    </a:cubicBezTo>
                    <a:lnTo>
                      <a:pt x="918" y="3049"/>
                    </a:lnTo>
                    <a:lnTo>
                      <a:pt x="918" y="2952"/>
                    </a:lnTo>
                    <a:cubicBezTo>
                      <a:pt x="984" y="2558"/>
                      <a:pt x="1015" y="2099"/>
                      <a:pt x="1049" y="1640"/>
                    </a:cubicBezTo>
                    <a:cubicBezTo>
                      <a:pt x="1180" y="2000"/>
                      <a:pt x="1246" y="2493"/>
                      <a:pt x="1312" y="3049"/>
                    </a:cubicBezTo>
                    <a:lnTo>
                      <a:pt x="2098" y="3049"/>
                    </a:lnTo>
                    <a:cubicBezTo>
                      <a:pt x="2033" y="1640"/>
                      <a:pt x="1868" y="491"/>
                      <a:pt x="1771" y="1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5216;p39">
                <a:extLst>
                  <a:ext uri="{FF2B5EF4-FFF2-40B4-BE49-F238E27FC236}">
                    <a16:creationId xmlns:a16="http://schemas.microsoft.com/office/drawing/2014/main" id="{A935DE46-95C7-C1A9-C8B1-D6081217B91A}"/>
                  </a:ext>
                </a:extLst>
              </p:cNvPr>
              <p:cNvSpPr/>
              <p:nvPr/>
            </p:nvSpPr>
            <p:spPr>
              <a:xfrm>
                <a:off x="1177453" y="1996212"/>
                <a:ext cx="138410" cy="185619"/>
              </a:xfrm>
              <a:custGeom>
                <a:rect l="l" t="t" r="r" b="b"/>
                <a:pathLst>
                  <a:path w="950" h="1274" extrusionOk="0">
                    <a:moveTo>
                      <a:pt x="439" y="0"/>
                    </a:moveTo>
                    <a:cubicBezTo>
                      <a:pt x="267" y="0"/>
                      <a:pt x="105" y="99"/>
                      <a:pt x="32" y="267"/>
                    </a:cubicBezTo>
                    <a:cubicBezTo>
                      <a:pt x="0" y="333"/>
                      <a:pt x="0" y="398"/>
                      <a:pt x="0" y="464"/>
                    </a:cubicBezTo>
                    <a:cubicBezTo>
                      <a:pt x="32" y="792"/>
                      <a:pt x="32" y="988"/>
                      <a:pt x="197" y="1154"/>
                    </a:cubicBezTo>
                    <a:cubicBezTo>
                      <a:pt x="229" y="1185"/>
                      <a:pt x="263" y="1219"/>
                      <a:pt x="328" y="1251"/>
                    </a:cubicBezTo>
                    <a:cubicBezTo>
                      <a:pt x="369" y="1265"/>
                      <a:pt x="416" y="1273"/>
                      <a:pt x="463" y="1273"/>
                    </a:cubicBezTo>
                    <a:cubicBezTo>
                      <a:pt x="530" y="1273"/>
                      <a:pt x="598" y="1257"/>
                      <a:pt x="656" y="1219"/>
                    </a:cubicBezTo>
                    <a:cubicBezTo>
                      <a:pt x="688" y="1219"/>
                      <a:pt x="688" y="1185"/>
                      <a:pt x="722" y="1185"/>
                    </a:cubicBezTo>
                    <a:cubicBezTo>
                      <a:pt x="787" y="1119"/>
                      <a:pt x="853" y="1054"/>
                      <a:pt x="884" y="957"/>
                    </a:cubicBezTo>
                    <a:lnTo>
                      <a:pt x="884" y="923"/>
                    </a:lnTo>
                    <a:cubicBezTo>
                      <a:pt x="950" y="629"/>
                      <a:pt x="918" y="170"/>
                      <a:pt x="622" y="39"/>
                    </a:cubicBezTo>
                    <a:cubicBezTo>
                      <a:pt x="562" y="13"/>
                      <a:pt x="500" y="0"/>
                      <a:pt x="439" y="0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5" name="Google Shape;5217;p39">
                <a:extLst>
                  <a:ext uri="{FF2B5EF4-FFF2-40B4-BE49-F238E27FC236}">
                    <a16:creationId xmlns:a16="http://schemas.microsoft.com/office/drawing/2014/main" id="{4F059B79-5738-9DC2-9C22-480468C9AC63}"/>
                  </a:ext>
                </a:extLst>
              </p:cNvPr>
              <p:cNvSpPr/>
              <p:nvPr/>
            </p:nvSpPr>
            <p:spPr>
              <a:xfrm>
                <a:off x="1258460" y="2159244"/>
                <a:ext cx="24185" cy="19232"/>
              </a:xfrm>
              <a:custGeom>
                <a:rect l="l" t="t" r="r" b="b"/>
                <a:pathLst>
                  <a:path w="166" h="132" extrusionOk="0">
                    <a:moveTo>
                      <a:pt x="0" y="0"/>
                    </a:moveTo>
                    <a:lnTo>
                      <a:pt x="0" y="100"/>
                    </a:lnTo>
                    <a:lnTo>
                      <a:pt x="0" y="132"/>
                    </a:lnTo>
                    <a:cubicBezTo>
                      <a:pt x="35" y="132"/>
                      <a:pt x="66" y="132"/>
                      <a:pt x="100" y="100"/>
                    </a:cubicBezTo>
                    <a:cubicBezTo>
                      <a:pt x="132" y="100"/>
                      <a:pt x="132" y="66"/>
                      <a:pt x="166" y="66"/>
                    </a:cubicBezTo>
                    <a:cubicBezTo>
                      <a:pt x="100" y="35"/>
                      <a:pt x="66" y="35"/>
                      <a:pt x="0" y="0"/>
                    </a:cubicBezTo>
                    <a:close/>
                  </a:path>
                </a:pathLst>
              </a:custGeom>
              <a:solidFill>
                <a:srgbClr val="BA86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6" name="Google Shape;5218;p39">
                <a:extLst>
                  <a:ext uri="{FF2B5EF4-FFF2-40B4-BE49-F238E27FC236}">
                    <a16:creationId xmlns:a16="http://schemas.microsoft.com/office/drawing/2014/main" id="{5868AC60-A398-382C-462B-FF8A0056DDB2}"/>
                  </a:ext>
                </a:extLst>
              </p:cNvPr>
              <p:cNvSpPr/>
              <p:nvPr/>
            </p:nvSpPr>
            <p:spPr>
              <a:xfrm>
                <a:off x="1187069" y="2106940"/>
                <a:ext cx="114662" cy="136227"/>
              </a:xfrm>
              <a:custGeom>
                <a:rect l="l" t="t" r="r" b="b"/>
                <a:pathLst>
                  <a:path w="787" h="935" extrusionOk="0">
                    <a:moveTo>
                      <a:pt x="31" y="0"/>
                    </a:moveTo>
                    <a:cubicBezTo>
                      <a:pt x="97" y="228"/>
                      <a:pt x="163" y="656"/>
                      <a:pt x="0" y="853"/>
                    </a:cubicBezTo>
                    <a:cubicBezTo>
                      <a:pt x="81" y="918"/>
                      <a:pt x="220" y="935"/>
                      <a:pt x="339" y="935"/>
                    </a:cubicBezTo>
                    <a:cubicBezTo>
                      <a:pt x="458" y="935"/>
                      <a:pt x="556" y="918"/>
                      <a:pt x="556" y="918"/>
                    </a:cubicBezTo>
                    <a:cubicBezTo>
                      <a:pt x="556" y="918"/>
                      <a:pt x="787" y="853"/>
                      <a:pt x="753" y="787"/>
                    </a:cubicBezTo>
                    <a:cubicBezTo>
                      <a:pt x="590" y="753"/>
                      <a:pt x="525" y="687"/>
                      <a:pt x="490" y="622"/>
                    </a:cubicBezTo>
                    <a:lnTo>
                      <a:pt x="490" y="459"/>
                    </a:lnTo>
                    <a:lnTo>
                      <a:pt x="490" y="35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7" name="Google Shape;5219;p39">
                <a:extLst>
                  <a:ext uri="{FF2B5EF4-FFF2-40B4-BE49-F238E27FC236}">
                    <a16:creationId xmlns:a16="http://schemas.microsoft.com/office/drawing/2014/main" id="{517F83A7-5726-9F85-282F-F2A5F46C609B}"/>
                  </a:ext>
                </a:extLst>
              </p:cNvPr>
              <p:cNvSpPr/>
              <p:nvPr/>
            </p:nvSpPr>
            <p:spPr>
              <a:xfrm>
                <a:off x="1153413" y="1979894"/>
                <a:ext cx="177019" cy="168426"/>
              </a:xfrm>
              <a:custGeom>
                <a:rect l="l" t="t" r="r" b="b"/>
                <a:pathLst>
                  <a:path w="1215" h="1156" extrusionOk="0">
                    <a:moveTo>
                      <a:pt x="564" y="1"/>
                    </a:moveTo>
                    <a:cubicBezTo>
                      <a:pt x="437" y="1"/>
                      <a:pt x="285" y="30"/>
                      <a:pt x="262" y="117"/>
                    </a:cubicBezTo>
                    <a:cubicBezTo>
                      <a:pt x="262" y="117"/>
                      <a:pt x="34" y="117"/>
                      <a:pt x="0" y="510"/>
                    </a:cubicBezTo>
                    <a:cubicBezTo>
                      <a:pt x="0" y="904"/>
                      <a:pt x="262" y="1134"/>
                      <a:pt x="262" y="1134"/>
                    </a:cubicBezTo>
                    <a:cubicBezTo>
                      <a:pt x="262" y="1134"/>
                      <a:pt x="358" y="1156"/>
                      <a:pt x="465" y="1156"/>
                    </a:cubicBezTo>
                    <a:cubicBezTo>
                      <a:pt x="546" y="1156"/>
                      <a:pt x="633" y="1143"/>
                      <a:pt x="690" y="1100"/>
                    </a:cubicBezTo>
                    <a:cubicBezTo>
                      <a:pt x="821" y="969"/>
                      <a:pt x="887" y="741"/>
                      <a:pt x="887" y="741"/>
                    </a:cubicBezTo>
                    <a:lnTo>
                      <a:pt x="952" y="773"/>
                    </a:lnTo>
                    <a:lnTo>
                      <a:pt x="918" y="641"/>
                    </a:lnTo>
                    <a:cubicBezTo>
                      <a:pt x="918" y="641"/>
                      <a:pt x="1018" y="479"/>
                      <a:pt x="918" y="348"/>
                    </a:cubicBezTo>
                    <a:cubicBezTo>
                      <a:pt x="918" y="348"/>
                      <a:pt x="1215" y="248"/>
                      <a:pt x="1049" y="117"/>
                    </a:cubicBezTo>
                    <a:cubicBezTo>
                      <a:pt x="984" y="51"/>
                      <a:pt x="918" y="117"/>
                      <a:pt x="721" y="20"/>
                    </a:cubicBezTo>
                    <a:cubicBezTo>
                      <a:pt x="689" y="8"/>
                      <a:pt x="630" y="1"/>
                      <a:pt x="56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8" name="Google Shape;5220;p39">
                <a:extLst>
                  <a:ext uri="{FF2B5EF4-FFF2-40B4-BE49-F238E27FC236}">
                    <a16:creationId xmlns:a16="http://schemas.microsoft.com/office/drawing/2014/main" id="{736D62A2-5D28-58F6-739A-FCD459CDB5D3}"/>
                  </a:ext>
                </a:extLst>
              </p:cNvPr>
              <p:cNvSpPr/>
              <p:nvPr/>
            </p:nvSpPr>
            <p:spPr>
              <a:xfrm>
                <a:off x="1253943" y="2063086"/>
                <a:ext cx="33364" cy="49537"/>
              </a:xfrm>
              <a:custGeom>
                <a:rect l="l" t="t" r="r" b="b"/>
                <a:pathLst>
                  <a:path w="229" h="340" extrusionOk="0">
                    <a:moveTo>
                      <a:pt x="117" y="0"/>
                    </a:moveTo>
                    <a:cubicBezTo>
                      <a:pt x="110" y="0"/>
                      <a:pt x="104" y="2"/>
                      <a:pt x="97" y="5"/>
                    </a:cubicBezTo>
                    <a:cubicBezTo>
                      <a:pt x="31" y="5"/>
                      <a:pt x="0" y="104"/>
                      <a:pt x="0" y="202"/>
                    </a:cubicBezTo>
                    <a:cubicBezTo>
                      <a:pt x="31" y="267"/>
                      <a:pt x="66" y="333"/>
                      <a:pt x="131" y="333"/>
                    </a:cubicBezTo>
                    <a:cubicBezTo>
                      <a:pt x="140" y="337"/>
                      <a:pt x="148" y="339"/>
                      <a:pt x="156" y="339"/>
                    </a:cubicBezTo>
                    <a:cubicBezTo>
                      <a:pt x="205" y="339"/>
                      <a:pt x="228" y="254"/>
                      <a:pt x="228" y="170"/>
                    </a:cubicBezTo>
                    <a:cubicBezTo>
                      <a:pt x="200" y="1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9" name="Google Shape;5221;p39">
                <a:extLst>
                  <a:ext uri="{FF2B5EF4-FFF2-40B4-BE49-F238E27FC236}">
                    <a16:creationId xmlns:a16="http://schemas.microsoft.com/office/drawing/2014/main" id="{0D6A892F-6977-5C5D-235F-FA4121AAD99C}"/>
                  </a:ext>
                </a:extLst>
              </p:cNvPr>
              <p:cNvSpPr/>
              <p:nvPr/>
            </p:nvSpPr>
            <p:spPr>
              <a:xfrm>
                <a:off x="1191586" y="2756446"/>
                <a:ext cx="100675" cy="315435"/>
              </a:xfrm>
              <a:custGeom>
                <a:rect l="l" t="t" r="r" b="b"/>
                <a:pathLst>
                  <a:path w="691" h="2165" extrusionOk="0">
                    <a:moveTo>
                      <a:pt x="197" y="1"/>
                    </a:moveTo>
                    <a:cubicBezTo>
                      <a:pt x="197" y="1"/>
                      <a:pt x="0" y="557"/>
                      <a:pt x="197" y="853"/>
                    </a:cubicBezTo>
                    <a:cubicBezTo>
                      <a:pt x="362" y="1147"/>
                      <a:pt x="428" y="1181"/>
                      <a:pt x="428" y="1181"/>
                    </a:cubicBezTo>
                    <a:cubicBezTo>
                      <a:pt x="428" y="1181"/>
                      <a:pt x="525" y="1606"/>
                      <a:pt x="559" y="2165"/>
                    </a:cubicBezTo>
                    <a:cubicBezTo>
                      <a:pt x="625" y="1771"/>
                      <a:pt x="656" y="1312"/>
                      <a:pt x="690" y="853"/>
                    </a:cubicBezTo>
                    <a:cubicBezTo>
                      <a:pt x="690" y="853"/>
                      <a:pt x="197" y="525"/>
                      <a:pt x="197" y="1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0" name="Google Shape;5222;p39">
                <a:extLst>
                  <a:ext uri="{FF2B5EF4-FFF2-40B4-BE49-F238E27FC236}">
                    <a16:creationId xmlns:a16="http://schemas.microsoft.com/office/drawing/2014/main" id="{8037F1F9-B111-238E-8C66-AFD164510A82}"/>
                  </a:ext>
                </a:extLst>
              </p:cNvPr>
              <p:cNvSpPr/>
              <p:nvPr/>
            </p:nvSpPr>
            <p:spPr>
              <a:xfrm>
                <a:off x="1325334" y="3076392"/>
                <a:ext cx="129231" cy="19232"/>
              </a:xfrm>
              <a:custGeom>
                <a:rect l="l" t="t" r="r" b="b"/>
                <a:pathLst>
                  <a:path w="886" h="132" extrusionOk="0">
                    <a:moveTo>
                      <a:pt x="0" y="0"/>
                    </a:moveTo>
                    <a:lnTo>
                      <a:pt x="0" y="131"/>
                    </a:lnTo>
                    <a:lnTo>
                      <a:pt x="853" y="131"/>
                    </a:lnTo>
                    <a:lnTo>
                      <a:pt x="887" y="0"/>
                    </a:ln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1" name="Google Shape;5223;p39">
                <a:extLst>
                  <a:ext uri="{FF2B5EF4-FFF2-40B4-BE49-F238E27FC236}">
                    <a16:creationId xmlns:a16="http://schemas.microsoft.com/office/drawing/2014/main" id="{6FB42DBC-6D4C-D186-09A8-E0C5EE5230DF}"/>
                  </a:ext>
                </a:extLst>
              </p:cNvPr>
              <p:cNvSpPr/>
              <p:nvPr/>
            </p:nvSpPr>
            <p:spPr>
              <a:xfrm>
                <a:off x="1124712" y="3076392"/>
                <a:ext cx="152980" cy="19232"/>
              </a:xfrm>
              <a:custGeom>
                <a:rect l="l" t="t" r="r" b="b"/>
                <a:pathLst>
                  <a:path w="1050" h="132" extrusionOk="0">
                    <a:moveTo>
                      <a:pt x="0" y="0"/>
                    </a:moveTo>
                    <a:lnTo>
                      <a:pt x="66" y="131"/>
                    </a:lnTo>
                    <a:lnTo>
                      <a:pt x="1050" y="131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5224;p39">
                <a:extLst>
                  <a:ext uri="{FF2B5EF4-FFF2-40B4-BE49-F238E27FC236}">
                    <a16:creationId xmlns:a16="http://schemas.microsoft.com/office/drawing/2014/main" id="{D32F2745-63FB-D5A9-AB3F-3C52D78BE34E}"/>
                  </a:ext>
                </a:extLst>
              </p:cNvPr>
              <p:cNvSpPr/>
              <p:nvPr/>
            </p:nvSpPr>
            <p:spPr>
              <a:xfrm>
                <a:off x="1172500" y="2182847"/>
                <a:ext cx="124278" cy="33802"/>
              </a:xfrm>
              <a:custGeom>
                <a:rect l="l" t="t" r="r" b="b"/>
                <a:pathLst>
                  <a:path w="853" h="231" extrusionOk="0">
                    <a:moveTo>
                      <a:pt x="293" y="0"/>
                    </a:moveTo>
                    <a:cubicBezTo>
                      <a:pt x="0" y="0"/>
                      <a:pt x="0" y="200"/>
                      <a:pt x="0" y="200"/>
                    </a:cubicBezTo>
                    <a:lnTo>
                      <a:pt x="853" y="232"/>
                    </a:lnTo>
                    <a:cubicBezTo>
                      <a:pt x="853" y="232"/>
                      <a:pt x="722" y="4"/>
                      <a:pt x="362" y="4"/>
                    </a:cubicBezTo>
                    <a:cubicBezTo>
                      <a:pt x="337" y="1"/>
                      <a:pt x="314" y="0"/>
                      <a:pt x="293" y="0"/>
                    </a:cubicBezTo>
                    <a:close/>
                  </a:path>
                </a:pathLst>
              </a:custGeom>
              <a:solidFill>
                <a:srgbClr val="EE7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5225;p39">
                <a:extLst>
                  <a:ext uri="{FF2B5EF4-FFF2-40B4-BE49-F238E27FC236}">
                    <a16:creationId xmlns:a16="http://schemas.microsoft.com/office/drawing/2014/main" id="{C802F92C-852C-840D-C33F-95638B6FD4F1}"/>
                  </a:ext>
                </a:extLst>
              </p:cNvPr>
              <p:cNvSpPr/>
              <p:nvPr/>
            </p:nvSpPr>
            <p:spPr>
              <a:xfrm>
                <a:off x="1172500" y="2178330"/>
                <a:ext cx="119761" cy="33802"/>
              </a:xfrm>
              <a:custGeom>
                <a:rect l="l" t="t" r="r" b="b"/>
                <a:pathLst>
                  <a:path w="822" h="231" extrusionOk="0">
                    <a:moveTo>
                      <a:pt x="328" y="1"/>
                    </a:moveTo>
                    <a:cubicBezTo>
                      <a:pt x="100" y="1"/>
                      <a:pt x="34" y="132"/>
                      <a:pt x="0" y="197"/>
                    </a:cubicBezTo>
                    <a:cubicBezTo>
                      <a:pt x="66" y="197"/>
                      <a:pt x="166" y="197"/>
                      <a:pt x="263" y="231"/>
                    </a:cubicBezTo>
                    <a:lnTo>
                      <a:pt x="459" y="231"/>
                    </a:lnTo>
                    <a:cubicBezTo>
                      <a:pt x="590" y="231"/>
                      <a:pt x="690" y="231"/>
                      <a:pt x="821" y="197"/>
                    </a:cubicBezTo>
                    <a:cubicBezTo>
                      <a:pt x="756" y="132"/>
                      <a:pt x="625" y="35"/>
                      <a:pt x="362" y="35"/>
                    </a:cubicBezTo>
                    <a:cubicBezTo>
                      <a:pt x="362" y="1"/>
                      <a:pt x="328" y="1"/>
                      <a:pt x="328" y="1"/>
                    </a:cubicBezTo>
                    <a:close/>
                  </a:path>
                </a:pathLst>
              </a:custGeom>
              <a:solidFill>
                <a:srgbClr val="008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5226;p39">
                <a:extLst>
                  <a:ext uri="{FF2B5EF4-FFF2-40B4-BE49-F238E27FC236}">
                    <a16:creationId xmlns:a16="http://schemas.microsoft.com/office/drawing/2014/main" id="{40120C37-5330-E055-DC36-E5A466AE63D0}"/>
                  </a:ext>
                </a:extLst>
              </p:cNvPr>
              <p:cNvSpPr/>
              <p:nvPr/>
            </p:nvSpPr>
            <p:spPr>
              <a:xfrm>
                <a:off x="1105625" y="2197416"/>
                <a:ext cx="301297" cy="521014"/>
              </a:xfrm>
              <a:custGeom>
                <a:rect l="l" t="t" r="r" b="b"/>
                <a:pathLst>
                  <a:path w="2068" h="3576" extrusionOk="0">
                    <a:moveTo>
                      <a:pt x="66" y="1"/>
                    </a:moveTo>
                    <a:lnTo>
                      <a:pt x="66" y="1"/>
                    </a:lnTo>
                    <a:cubicBezTo>
                      <a:pt x="66" y="1"/>
                      <a:pt x="231" y="1609"/>
                      <a:pt x="0" y="3576"/>
                    </a:cubicBezTo>
                    <a:lnTo>
                      <a:pt x="2067" y="3444"/>
                    </a:lnTo>
                    <a:cubicBezTo>
                      <a:pt x="2067" y="1346"/>
                      <a:pt x="1771" y="35"/>
                      <a:pt x="1771" y="35"/>
                    </a:cubicBezTo>
                    <a:cubicBezTo>
                      <a:pt x="1771" y="35"/>
                      <a:pt x="1246" y="132"/>
                      <a:pt x="821" y="132"/>
                    </a:cubicBezTo>
                    <a:cubicBezTo>
                      <a:pt x="394" y="100"/>
                      <a:pt x="66" y="1"/>
                      <a:pt x="6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5" name="Google Shape;5228;p39">
                <a:extLst>
                  <a:ext uri="{FF2B5EF4-FFF2-40B4-BE49-F238E27FC236}">
                    <a16:creationId xmlns:a16="http://schemas.microsoft.com/office/drawing/2014/main" id="{221871E5-91A3-9A45-33F0-37FF0CFE4A98}"/>
                  </a:ext>
                </a:extLst>
              </p:cNvPr>
              <p:cNvSpPr/>
              <p:nvPr/>
            </p:nvSpPr>
            <p:spPr>
              <a:xfrm>
                <a:off x="890843" y="2192314"/>
                <a:ext cx="521005" cy="415966"/>
              </a:xfrm>
              <a:custGeom>
                <a:rect l="l" t="t" r="r" b="b"/>
                <a:pathLst>
                  <a:path w="3576" h="2855" extrusionOk="0">
                    <a:moveTo>
                      <a:pt x="1574" y="1"/>
                    </a:moveTo>
                    <a:cubicBezTo>
                      <a:pt x="1477" y="100"/>
                      <a:pt x="1443" y="263"/>
                      <a:pt x="1411" y="394"/>
                    </a:cubicBezTo>
                    <a:lnTo>
                      <a:pt x="1411" y="559"/>
                    </a:lnTo>
                    <a:cubicBezTo>
                      <a:pt x="1377" y="853"/>
                      <a:pt x="1443" y="1084"/>
                      <a:pt x="1443" y="1084"/>
                    </a:cubicBezTo>
                    <a:cubicBezTo>
                      <a:pt x="1280" y="1150"/>
                      <a:pt x="1115" y="1247"/>
                      <a:pt x="984" y="1346"/>
                    </a:cubicBezTo>
                    <a:cubicBezTo>
                      <a:pt x="887" y="1412"/>
                      <a:pt x="821" y="1509"/>
                      <a:pt x="756" y="1574"/>
                    </a:cubicBezTo>
                    <a:cubicBezTo>
                      <a:pt x="493" y="1805"/>
                      <a:pt x="328" y="2067"/>
                      <a:pt x="197" y="2264"/>
                    </a:cubicBezTo>
                    <a:cubicBezTo>
                      <a:pt x="165" y="2330"/>
                      <a:pt x="131" y="2361"/>
                      <a:pt x="100" y="2395"/>
                    </a:cubicBezTo>
                    <a:lnTo>
                      <a:pt x="100" y="2427"/>
                    </a:lnTo>
                    <a:cubicBezTo>
                      <a:pt x="100" y="2427"/>
                      <a:pt x="100" y="2461"/>
                      <a:pt x="66" y="2461"/>
                    </a:cubicBezTo>
                    <a:cubicBezTo>
                      <a:pt x="66" y="2492"/>
                      <a:pt x="34" y="2526"/>
                      <a:pt x="34" y="2558"/>
                    </a:cubicBezTo>
                    <a:lnTo>
                      <a:pt x="0" y="2592"/>
                    </a:lnTo>
                    <a:lnTo>
                      <a:pt x="34" y="2592"/>
                    </a:lnTo>
                    <a:cubicBezTo>
                      <a:pt x="34" y="2558"/>
                      <a:pt x="34" y="2558"/>
                      <a:pt x="66" y="2558"/>
                    </a:cubicBezTo>
                    <a:cubicBezTo>
                      <a:pt x="100" y="2526"/>
                      <a:pt x="165" y="2492"/>
                      <a:pt x="231" y="2461"/>
                    </a:cubicBezTo>
                    <a:lnTo>
                      <a:pt x="262" y="2461"/>
                    </a:lnTo>
                    <a:cubicBezTo>
                      <a:pt x="297" y="2427"/>
                      <a:pt x="297" y="2427"/>
                      <a:pt x="328" y="2427"/>
                    </a:cubicBezTo>
                    <a:cubicBezTo>
                      <a:pt x="493" y="2361"/>
                      <a:pt x="656" y="2330"/>
                      <a:pt x="887" y="2296"/>
                    </a:cubicBezTo>
                    <a:cubicBezTo>
                      <a:pt x="1083" y="2296"/>
                      <a:pt x="1280" y="2330"/>
                      <a:pt x="1477" y="2395"/>
                    </a:cubicBezTo>
                    <a:cubicBezTo>
                      <a:pt x="1574" y="2395"/>
                      <a:pt x="1639" y="2427"/>
                      <a:pt x="1739" y="2461"/>
                    </a:cubicBezTo>
                    <a:cubicBezTo>
                      <a:pt x="2133" y="2623"/>
                      <a:pt x="2460" y="2854"/>
                      <a:pt x="2460" y="2854"/>
                    </a:cubicBezTo>
                    <a:cubicBezTo>
                      <a:pt x="2460" y="2854"/>
                      <a:pt x="2723" y="2658"/>
                      <a:pt x="2985" y="2361"/>
                    </a:cubicBezTo>
                    <a:cubicBezTo>
                      <a:pt x="3051" y="2296"/>
                      <a:pt x="3116" y="2230"/>
                      <a:pt x="3182" y="2133"/>
                    </a:cubicBezTo>
                    <a:cubicBezTo>
                      <a:pt x="3313" y="2002"/>
                      <a:pt x="3444" y="1805"/>
                      <a:pt x="3510" y="1640"/>
                    </a:cubicBezTo>
                    <a:cubicBezTo>
                      <a:pt x="3541" y="1574"/>
                      <a:pt x="3575" y="1509"/>
                      <a:pt x="3575" y="1443"/>
                    </a:cubicBezTo>
                    <a:lnTo>
                      <a:pt x="3575" y="1378"/>
                    </a:lnTo>
                    <a:lnTo>
                      <a:pt x="3575" y="1312"/>
                    </a:lnTo>
                    <a:cubicBezTo>
                      <a:pt x="3575" y="1181"/>
                      <a:pt x="3541" y="1050"/>
                      <a:pt x="3541" y="887"/>
                    </a:cubicBezTo>
                    <a:cubicBezTo>
                      <a:pt x="3510" y="822"/>
                      <a:pt x="3510" y="756"/>
                      <a:pt x="3510" y="691"/>
                    </a:cubicBezTo>
                    <a:cubicBezTo>
                      <a:pt x="3475" y="625"/>
                      <a:pt x="3475" y="559"/>
                      <a:pt x="3444" y="525"/>
                    </a:cubicBezTo>
                    <a:cubicBezTo>
                      <a:pt x="3378" y="263"/>
                      <a:pt x="3313" y="100"/>
                      <a:pt x="3279" y="35"/>
                    </a:cubicBezTo>
                    <a:cubicBezTo>
                      <a:pt x="3182" y="35"/>
                      <a:pt x="3082" y="35"/>
                      <a:pt x="3016" y="66"/>
                    </a:cubicBezTo>
                    <a:cubicBezTo>
                      <a:pt x="2689" y="100"/>
                      <a:pt x="2460" y="100"/>
                      <a:pt x="2230" y="100"/>
                    </a:cubicBezTo>
                    <a:cubicBezTo>
                      <a:pt x="2067" y="66"/>
                      <a:pt x="1936" y="66"/>
                      <a:pt x="1836" y="35"/>
                    </a:cubicBezTo>
                    <a:cubicBezTo>
                      <a:pt x="1674" y="35"/>
                      <a:pt x="1574" y="1"/>
                      <a:pt x="1574" y="1"/>
                    </a:cubicBezTo>
                    <a:close/>
                  </a:path>
                </a:pathLst>
              </a:custGeom>
              <a:solidFill>
                <a:srgbClr val="008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6" name="Google Shape;5229;p39">
                <a:extLst>
                  <a:ext uri="{FF2B5EF4-FFF2-40B4-BE49-F238E27FC236}">
                    <a16:creationId xmlns:a16="http://schemas.microsoft.com/office/drawing/2014/main" id="{A63A1CC1-91B8-726F-E084-3FCD1A518D1A}"/>
                  </a:ext>
                </a:extLst>
              </p:cNvPr>
              <p:cNvSpPr/>
              <p:nvPr/>
            </p:nvSpPr>
            <p:spPr>
              <a:xfrm>
                <a:off x="885917" y="2550871"/>
                <a:ext cx="47934" cy="24331"/>
              </a:xfrm>
              <a:custGeom>
                <a:rect l="l" t="t" r="r" b="b"/>
                <a:pathLst>
                  <a:path w="329" h="167" extrusionOk="0">
                    <a:moveTo>
                      <a:pt x="0" y="166"/>
                    </a:move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close/>
                    <a:moveTo>
                      <a:pt x="328" y="1"/>
                    </a:move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71C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7" name="Google Shape;5230;p39">
                <a:extLst>
                  <a:ext uri="{FF2B5EF4-FFF2-40B4-BE49-F238E27FC236}">
                    <a16:creationId xmlns:a16="http://schemas.microsoft.com/office/drawing/2014/main" id="{1774370E-A745-0E54-D8E2-6D36326F6F89}"/>
                  </a:ext>
                </a:extLst>
              </p:cNvPr>
              <p:cNvSpPr/>
              <p:nvPr/>
            </p:nvSpPr>
            <p:spPr>
              <a:xfrm>
                <a:off x="885917" y="2536739"/>
                <a:ext cx="24185" cy="38464"/>
              </a:xfrm>
              <a:custGeom>
                <a:rect l="l" t="t" r="r" b="b"/>
                <a:pathLst>
                  <a:path w="166" h="264" extrusionOk="0">
                    <a:moveTo>
                      <a:pt x="165" y="1"/>
                    </a:moveTo>
                    <a:cubicBezTo>
                      <a:pt x="131" y="32"/>
                      <a:pt x="131" y="66"/>
                      <a:pt x="100" y="66"/>
                    </a:cubicBezTo>
                    <a:lnTo>
                      <a:pt x="100" y="98"/>
                    </a:lnTo>
                    <a:cubicBezTo>
                      <a:pt x="100" y="98"/>
                      <a:pt x="100" y="104"/>
                      <a:pt x="97" y="111"/>
                    </a:cubicBezTo>
                    <a:lnTo>
                      <a:pt x="97" y="111"/>
                    </a:lnTo>
                    <a:cubicBezTo>
                      <a:pt x="118" y="78"/>
                      <a:pt x="140" y="42"/>
                      <a:pt x="165" y="1"/>
                    </a:cubicBezTo>
                    <a:close/>
                    <a:moveTo>
                      <a:pt x="97" y="111"/>
                    </a:moveTo>
                    <a:lnTo>
                      <a:pt x="97" y="111"/>
                    </a:lnTo>
                    <a:cubicBezTo>
                      <a:pt x="95" y="115"/>
                      <a:pt x="92" y="119"/>
                      <a:pt x="89" y="123"/>
                    </a:cubicBezTo>
                    <a:lnTo>
                      <a:pt x="89" y="123"/>
                    </a:lnTo>
                    <a:cubicBezTo>
                      <a:pt x="93" y="120"/>
                      <a:pt x="96" y="115"/>
                      <a:pt x="97" y="111"/>
                    </a:cubicBezTo>
                    <a:close/>
                    <a:moveTo>
                      <a:pt x="89" y="123"/>
                    </a:moveTo>
                    <a:lnTo>
                      <a:pt x="89" y="123"/>
                    </a:lnTo>
                    <a:cubicBezTo>
                      <a:pt x="84" y="128"/>
                      <a:pt x="77" y="132"/>
                      <a:pt x="66" y="132"/>
                    </a:cubicBezTo>
                    <a:cubicBezTo>
                      <a:pt x="66" y="154"/>
                      <a:pt x="51" y="177"/>
                      <a:pt x="42" y="199"/>
                    </a:cubicBezTo>
                    <a:lnTo>
                      <a:pt x="42" y="199"/>
                    </a:lnTo>
                    <a:cubicBezTo>
                      <a:pt x="55" y="178"/>
                      <a:pt x="71" y="153"/>
                      <a:pt x="89" y="123"/>
                    </a:cubicBezTo>
                    <a:close/>
                    <a:moveTo>
                      <a:pt x="42" y="199"/>
                    </a:moveTo>
                    <a:cubicBezTo>
                      <a:pt x="15" y="240"/>
                      <a:pt x="0" y="263"/>
                      <a:pt x="0" y="263"/>
                    </a:cubicBezTo>
                    <a:lnTo>
                      <a:pt x="34" y="229"/>
                    </a:lnTo>
                    <a:cubicBezTo>
                      <a:pt x="34" y="219"/>
                      <a:pt x="37" y="209"/>
                      <a:pt x="42" y="199"/>
                    </a:cubicBezTo>
                    <a:close/>
                  </a:path>
                </a:pathLst>
              </a:custGeom>
              <a:solidFill>
                <a:srgbClr val="339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5231;p39">
                <a:extLst>
                  <a:ext uri="{FF2B5EF4-FFF2-40B4-BE49-F238E27FC236}">
                    <a16:creationId xmlns:a16="http://schemas.microsoft.com/office/drawing/2014/main" id="{43EB261B-6405-9040-8640-98DD0948078B}"/>
                  </a:ext>
                </a:extLst>
              </p:cNvPr>
              <p:cNvSpPr/>
              <p:nvPr/>
            </p:nvSpPr>
            <p:spPr>
              <a:xfrm>
                <a:off x="1354036" y="2283376"/>
                <a:ext cx="24185" cy="28848"/>
              </a:xfrm>
              <a:custGeom>
                <a:rect l="l" t="t" r="r" b="b"/>
                <a:pathLst>
                  <a:path w="166" h="198" extrusionOk="0">
                    <a:moveTo>
                      <a:pt x="100" y="1"/>
                    </a:moveTo>
                    <a:lnTo>
                      <a:pt x="0" y="101"/>
                    </a:lnTo>
                    <a:lnTo>
                      <a:pt x="131" y="198"/>
                    </a:lnTo>
                    <a:cubicBezTo>
                      <a:pt x="131" y="166"/>
                      <a:pt x="131" y="132"/>
                      <a:pt x="165" y="101"/>
                    </a:cubicBezTo>
                    <a:cubicBezTo>
                      <a:pt x="131" y="66"/>
                      <a:pt x="131" y="35"/>
                      <a:pt x="100" y="1"/>
                    </a:cubicBezTo>
                    <a:close/>
                  </a:path>
                </a:pathLst>
              </a:custGeom>
              <a:solidFill>
                <a:srgbClr val="FF8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9" name="Google Shape;5232;p39">
                <a:extLst>
                  <a:ext uri="{FF2B5EF4-FFF2-40B4-BE49-F238E27FC236}">
                    <a16:creationId xmlns:a16="http://schemas.microsoft.com/office/drawing/2014/main" id="{4376EDD1-8F94-8767-78A4-D84B592ED701}"/>
                  </a:ext>
                </a:extLst>
              </p:cNvPr>
              <p:cNvSpPr/>
              <p:nvPr/>
            </p:nvSpPr>
            <p:spPr>
              <a:xfrm>
                <a:off x="1401824" y="2398038"/>
                <a:ext cx="5099" cy="28848"/>
              </a:xfrm>
              <a:custGeom>
                <a:rect l="l" t="t" r="r" b="b"/>
                <a:pathLst>
                  <a:path w="35" h="198" extrusionOk="0">
                    <a:moveTo>
                      <a:pt x="34" y="1"/>
                    </a:moveTo>
                    <a:cubicBezTo>
                      <a:pt x="34" y="30"/>
                      <a:pt x="34" y="58"/>
                      <a:pt x="31" y="87"/>
                    </a:cubicBezTo>
                    <a:lnTo>
                      <a:pt x="31" y="87"/>
                    </a:lnTo>
                    <a:cubicBezTo>
                      <a:pt x="33" y="80"/>
                      <a:pt x="34" y="72"/>
                      <a:pt x="34" y="66"/>
                    </a:cubicBezTo>
                    <a:lnTo>
                      <a:pt x="34" y="1"/>
                    </a:lnTo>
                    <a:close/>
                    <a:moveTo>
                      <a:pt x="31" y="87"/>
                    </a:moveTo>
                    <a:cubicBezTo>
                      <a:pt x="23" y="123"/>
                      <a:pt x="0" y="172"/>
                      <a:pt x="0" y="197"/>
                    </a:cubicBezTo>
                    <a:cubicBezTo>
                      <a:pt x="19" y="161"/>
                      <a:pt x="28" y="124"/>
                      <a:pt x="31" y="87"/>
                    </a:cubicBezTo>
                    <a:close/>
                  </a:path>
                </a:pathLst>
              </a:custGeom>
              <a:solidFill>
                <a:srgbClr val="339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0" name="Google Shape;5233;p39">
                <a:extLst>
                  <a:ext uri="{FF2B5EF4-FFF2-40B4-BE49-F238E27FC236}">
                    <a16:creationId xmlns:a16="http://schemas.microsoft.com/office/drawing/2014/main" id="{C05672D5-EC5B-6C29-3C08-C9678189FC59}"/>
                  </a:ext>
                </a:extLst>
              </p:cNvPr>
              <p:cNvSpPr/>
              <p:nvPr/>
            </p:nvSpPr>
            <p:spPr>
              <a:xfrm>
                <a:off x="1380726" y="2393868"/>
                <a:ext cx="28848" cy="47789"/>
              </a:xfrm>
              <a:custGeom>
                <a:rect l="l" t="t" r="r" b="b"/>
                <a:pathLst>
                  <a:path w="198" h="328" extrusionOk="0">
                    <a:moveTo>
                      <a:pt x="0" y="0"/>
                    </a:moveTo>
                    <a:lnTo>
                      <a:pt x="132" y="328"/>
                    </a:lnTo>
                    <a:cubicBezTo>
                      <a:pt x="132" y="296"/>
                      <a:pt x="163" y="296"/>
                      <a:pt x="163" y="262"/>
                    </a:cubicBezTo>
                    <a:cubicBezTo>
                      <a:pt x="163" y="231"/>
                      <a:pt x="197" y="165"/>
                      <a:pt x="197" y="131"/>
                    </a:cubicBezTo>
                    <a:cubicBezTo>
                      <a:pt x="163" y="100"/>
                      <a:pt x="163" y="66"/>
                      <a:pt x="132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1" name="Google Shape;5234;p39">
                <a:extLst>
                  <a:ext uri="{FF2B5EF4-FFF2-40B4-BE49-F238E27FC236}">
                    <a16:creationId xmlns:a16="http://schemas.microsoft.com/office/drawing/2014/main" id="{DF139A94-D5DA-A1A3-14F7-53C8D9A23EFC}"/>
                  </a:ext>
                </a:extLst>
              </p:cNvPr>
              <p:cNvSpPr/>
              <p:nvPr/>
            </p:nvSpPr>
            <p:spPr>
              <a:xfrm>
                <a:off x="1378422" y="2317378"/>
                <a:ext cx="33801" cy="86107"/>
              </a:xfrm>
              <a:custGeom>
                <a:rect l="l" t="t" r="r" b="b"/>
                <a:pathLst>
                  <a:path w="231" h="59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132"/>
                      <a:pt x="66" y="328"/>
                      <a:pt x="166" y="559"/>
                    </a:cubicBezTo>
                    <a:lnTo>
                      <a:pt x="231" y="591"/>
                    </a:lnTo>
                    <a:lnTo>
                      <a:pt x="231" y="559"/>
                    </a:lnTo>
                    <a:lnTo>
                      <a:pt x="231" y="525"/>
                    </a:lnTo>
                    <a:cubicBezTo>
                      <a:pt x="231" y="394"/>
                      <a:pt x="231" y="297"/>
                      <a:pt x="197" y="166"/>
                    </a:cubicBezTo>
                    <a:cubicBezTo>
                      <a:pt x="166" y="166"/>
                      <a:pt x="166" y="132"/>
                      <a:pt x="166" y="132"/>
                    </a:cubicBezTo>
                    <a:lnTo>
                      <a:pt x="131" y="100"/>
                    </a:lnTo>
                    <a:cubicBezTo>
                      <a:pt x="131" y="66"/>
                      <a:pt x="131" y="66"/>
                      <a:pt x="100" y="6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2" name="Google Shape;5235;p39">
                <a:extLst>
                  <a:ext uri="{FF2B5EF4-FFF2-40B4-BE49-F238E27FC236}">
                    <a16:creationId xmlns:a16="http://schemas.microsoft.com/office/drawing/2014/main" id="{14316E89-06B8-B4A9-438B-840364D7FA60}"/>
                  </a:ext>
                </a:extLst>
              </p:cNvPr>
              <p:cNvSpPr/>
              <p:nvPr/>
            </p:nvSpPr>
            <p:spPr>
              <a:xfrm>
                <a:off x="1105625" y="1950027"/>
                <a:ext cx="217814" cy="183433"/>
              </a:xfrm>
              <a:custGeom>
                <a:rect l="l" t="t" r="r" b="b"/>
                <a:pathLst>
                  <a:path w="1495" h="1259" extrusionOk="0">
                    <a:moveTo>
                      <a:pt x="1125" y="1"/>
                    </a:moveTo>
                    <a:cubicBezTo>
                      <a:pt x="1083" y="1"/>
                      <a:pt x="1036" y="9"/>
                      <a:pt x="984" y="28"/>
                    </a:cubicBezTo>
                    <a:cubicBezTo>
                      <a:pt x="297" y="256"/>
                      <a:pt x="0" y="946"/>
                      <a:pt x="66" y="1143"/>
                    </a:cubicBezTo>
                    <a:cubicBezTo>
                      <a:pt x="91" y="1217"/>
                      <a:pt x="181" y="1258"/>
                      <a:pt x="308" y="1258"/>
                    </a:cubicBezTo>
                    <a:cubicBezTo>
                      <a:pt x="518" y="1258"/>
                      <a:pt x="829" y="1145"/>
                      <a:pt x="1115" y="880"/>
                    </a:cubicBezTo>
                    <a:cubicBezTo>
                      <a:pt x="1494" y="531"/>
                      <a:pt x="1459" y="1"/>
                      <a:pt x="1125" y="1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3" name="Google Shape;5236;p39">
                <a:extLst>
                  <a:ext uri="{FF2B5EF4-FFF2-40B4-BE49-F238E27FC236}">
                    <a16:creationId xmlns:a16="http://schemas.microsoft.com/office/drawing/2014/main" id="{021BDA19-22A4-7D88-2F9D-97E47BD8CD73}"/>
                  </a:ext>
                </a:extLst>
              </p:cNvPr>
              <p:cNvSpPr/>
              <p:nvPr/>
            </p:nvSpPr>
            <p:spPr>
              <a:xfrm>
                <a:off x="1129665" y="1949007"/>
                <a:ext cx="143510" cy="136956"/>
              </a:xfrm>
              <a:custGeom>
                <a:rect l="l" t="t" r="r" b="b"/>
                <a:pathLst>
                  <a:path w="984" h="940" extrusionOk="0">
                    <a:moveTo>
                      <a:pt x="360" y="1"/>
                    </a:moveTo>
                    <a:cubicBezTo>
                      <a:pt x="197" y="1"/>
                      <a:pt x="163" y="297"/>
                      <a:pt x="163" y="297"/>
                    </a:cubicBezTo>
                    <a:cubicBezTo>
                      <a:pt x="32" y="329"/>
                      <a:pt x="1" y="460"/>
                      <a:pt x="1" y="460"/>
                    </a:cubicBezTo>
                    <a:cubicBezTo>
                      <a:pt x="1" y="460"/>
                      <a:pt x="32" y="788"/>
                      <a:pt x="163" y="887"/>
                    </a:cubicBezTo>
                    <a:cubicBezTo>
                      <a:pt x="208" y="921"/>
                      <a:pt x="265" y="939"/>
                      <a:pt x="330" y="939"/>
                    </a:cubicBezTo>
                    <a:cubicBezTo>
                      <a:pt x="453" y="939"/>
                      <a:pt x="604" y="873"/>
                      <a:pt x="753" y="722"/>
                    </a:cubicBezTo>
                    <a:cubicBezTo>
                      <a:pt x="984" y="494"/>
                      <a:pt x="919" y="232"/>
                      <a:pt x="919" y="232"/>
                    </a:cubicBezTo>
                    <a:cubicBezTo>
                      <a:pt x="919" y="232"/>
                      <a:pt x="591" y="1"/>
                      <a:pt x="360" y="1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4" name="Google Shape;5237;p39">
                <a:extLst>
                  <a:ext uri="{FF2B5EF4-FFF2-40B4-BE49-F238E27FC236}">
                    <a16:creationId xmlns:a16="http://schemas.microsoft.com/office/drawing/2014/main" id="{FDA041A7-974A-3A6D-14F8-30C58CED78CC}"/>
                  </a:ext>
                </a:extLst>
              </p:cNvPr>
              <p:cNvSpPr/>
              <p:nvPr/>
            </p:nvSpPr>
            <p:spPr>
              <a:xfrm>
                <a:off x="1134327" y="1949007"/>
                <a:ext cx="95576" cy="95723"/>
              </a:xfrm>
              <a:custGeom>
                <a:rect l="l" t="t" r="r" b="b"/>
                <a:pathLst>
                  <a:path w="656" h="657" extrusionOk="0">
                    <a:moveTo>
                      <a:pt x="0" y="625"/>
                    </a:moveTo>
                    <a:lnTo>
                      <a:pt x="0" y="657"/>
                    </a:lnTo>
                    <a:lnTo>
                      <a:pt x="0" y="657"/>
                    </a:lnTo>
                    <a:lnTo>
                      <a:pt x="0" y="625"/>
                    </a:lnTo>
                    <a:close/>
                    <a:moveTo>
                      <a:pt x="0" y="625"/>
                    </a:moveTo>
                    <a:lnTo>
                      <a:pt x="0" y="625"/>
                    </a:lnTo>
                    <a:lnTo>
                      <a:pt x="0" y="625"/>
                    </a:lnTo>
                    <a:close/>
                    <a:moveTo>
                      <a:pt x="428" y="1"/>
                    </a:moveTo>
                    <a:lnTo>
                      <a:pt x="428" y="1"/>
                    </a:lnTo>
                    <a:cubicBezTo>
                      <a:pt x="493" y="35"/>
                      <a:pt x="590" y="67"/>
                      <a:pt x="656" y="101"/>
                    </a:cubicBezTo>
                    <a:lnTo>
                      <a:pt x="656" y="101"/>
                    </a:lnTo>
                    <a:cubicBezTo>
                      <a:pt x="590" y="67"/>
                      <a:pt x="493" y="35"/>
                      <a:pt x="428" y="1"/>
                    </a:cubicBezTo>
                    <a:close/>
                  </a:path>
                </a:pathLst>
              </a:custGeom>
              <a:solidFill>
                <a:srgbClr val="B3B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5" name="Google Shape;5238;p39">
                <a:extLst>
                  <a:ext uri="{FF2B5EF4-FFF2-40B4-BE49-F238E27FC236}">
                    <a16:creationId xmlns:a16="http://schemas.microsoft.com/office/drawing/2014/main" id="{A8328700-E4A7-B8AE-3914-FDEDC51D272B}"/>
                  </a:ext>
                </a:extLst>
              </p:cNvPr>
              <p:cNvSpPr/>
              <p:nvPr/>
            </p:nvSpPr>
            <p:spPr>
              <a:xfrm>
                <a:off x="1134327" y="1963576"/>
                <a:ext cx="124278" cy="95723"/>
              </a:xfrm>
              <a:custGeom>
                <a:rect l="l" t="t" r="r" b="b"/>
                <a:pathLst>
                  <a:path w="853" h="657" extrusionOk="0">
                    <a:moveTo>
                      <a:pt x="66" y="656"/>
                    </a:moveTo>
                    <a:lnTo>
                      <a:pt x="66" y="656"/>
                    </a:lnTo>
                    <a:lnTo>
                      <a:pt x="66" y="656"/>
                    </a:lnTo>
                    <a:close/>
                    <a:moveTo>
                      <a:pt x="0" y="557"/>
                    </a:moveTo>
                    <a:lnTo>
                      <a:pt x="0" y="557"/>
                    </a:lnTo>
                    <a:cubicBezTo>
                      <a:pt x="34" y="591"/>
                      <a:pt x="34" y="622"/>
                      <a:pt x="66" y="656"/>
                    </a:cubicBezTo>
                    <a:cubicBezTo>
                      <a:pt x="34" y="622"/>
                      <a:pt x="34" y="591"/>
                      <a:pt x="0" y="557"/>
                    </a:cubicBezTo>
                    <a:close/>
                    <a:moveTo>
                      <a:pt x="656" y="1"/>
                    </a:moveTo>
                    <a:lnTo>
                      <a:pt x="656" y="1"/>
                    </a:lnTo>
                    <a:lnTo>
                      <a:pt x="852" y="98"/>
                    </a:lnTo>
                    <a:lnTo>
                      <a:pt x="852" y="98"/>
                    </a:lnTo>
                    <a:lnTo>
                      <a:pt x="852" y="98"/>
                    </a:lnTo>
                    <a:close/>
                  </a:path>
                </a:pathLst>
              </a:custGeom>
              <a:solidFill>
                <a:srgbClr val="0E3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6" name="Google Shape;5239;p39">
                <a:extLst>
                  <a:ext uri="{FF2B5EF4-FFF2-40B4-BE49-F238E27FC236}">
                    <a16:creationId xmlns:a16="http://schemas.microsoft.com/office/drawing/2014/main" id="{762B3A40-8E2C-85F0-75C8-2EB1F1B94F52}"/>
                  </a:ext>
                </a:extLst>
              </p:cNvPr>
              <p:cNvSpPr/>
              <p:nvPr/>
            </p:nvSpPr>
            <p:spPr>
              <a:xfrm>
                <a:off x="1129665" y="1949007"/>
                <a:ext cx="128940" cy="124426"/>
              </a:xfrm>
              <a:custGeom>
                <a:rect l="l" t="t" r="r" b="b"/>
                <a:pathLst>
                  <a:path w="885" h="854" extrusionOk="0">
                    <a:moveTo>
                      <a:pt x="460" y="1"/>
                    </a:moveTo>
                    <a:cubicBezTo>
                      <a:pt x="525" y="67"/>
                      <a:pt x="557" y="166"/>
                      <a:pt x="525" y="263"/>
                    </a:cubicBezTo>
                    <a:cubicBezTo>
                      <a:pt x="491" y="394"/>
                      <a:pt x="360" y="591"/>
                      <a:pt x="197" y="591"/>
                    </a:cubicBezTo>
                    <a:cubicBezTo>
                      <a:pt x="132" y="591"/>
                      <a:pt x="66" y="560"/>
                      <a:pt x="1" y="460"/>
                    </a:cubicBezTo>
                    <a:lnTo>
                      <a:pt x="1" y="460"/>
                    </a:lnTo>
                    <a:cubicBezTo>
                      <a:pt x="1" y="460"/>
                      <a:pt x="32" y="560"/>
                      <a:pt x="32" y="625"/>
                    </a:cubicBezTo>
                    <a:lnTo>
                      <a:pt x="32" y="657"/>
                    </a:lnTo>
                    <a:cubicBezTo>
                      <a:pt x="66" y="691"/>
                      <a:pt x="66" y="722"/>
                      <a:pt x="98" y="756"/>
                    </a:cubicBezTo>
                    <a:cubicBezTo>
                      <a:pt x="98" y="788"/>
                      <a:pt x="98" y="822"/>
                      <a:pt x="132" y="822"/>
                    </a:cubicBezTo>
                    <a:cubicBezTo>
                      <a:pt x="132" y="822"/>
                      <a:pt x="132" y="822"/>
                      <a:pt x="132" y="822"/>
                    </a:cubicBezTo>
                    <a:lnTo>
                      <a:pt x="132" y="822"/>
                    </a:lnTo>
                    <a:cubicBezTo>
                      <a:pt x="163" y="853"/>
                      <a:pt x="197" y="853"/>
                      <a:pt x="263" y="853"/>
                    </a:cubicBezTo>
                    <a:cubicBezTo>
                      <a:pt x="460" y="853"/>
                      <a:pt x="656" y="756"/>
                      <a:pt x="787" y="560"/>
                    </a:cubicBezTo>
                    <a:cubicBezTo>
                      <a:pt x="884" y="428"/>
                      <a:pt x="884" y="297"/>
                      <a:pt x="884" y="198"/>
                    </a:cubicBezTo>
                    <a:lnTo>
                      <a:pt x="688" y="101"/>
                    </a:lnTo>
                    <a:cubicBezTo>
                      <a:pt x="622" y="67"/>
                      <a:pt x="525" y="35"/>
                      <a:pt x="460" y="1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7" name="Google Shape;5240;p39">
                <a:extLst>
                  <a:ext uri="{FF2B5EF4-FFF2-40B4-BE49-F238E27FC236}">
                    <a16:creationId xmlns:a16="http://schemas.microsoft.com/office/drawing/2014/main" id="{30C97A7A-03EF-8E60-4D75-8DB97F760C5C}"/>
                  </a:ext>
                </a:extLst>
              </p:cNvPr>
              <p:cNvSpPr/>
              <p:nvPr/>
            </p:nvSpPr>
            <p:spPr>
              <a:xfrm>
                <a:off x="1239374" y="1982662"/>
                <a:ext cx="33801" cy="71683"/>
              </a:xfrm>
              <a:custGeom>
                <a:rect l="l" t="t" r="r" b="b"/>
                <a:pathLst>
                  <a:path w="231" h="492" extrusionOk="0">
                    <a:moveTo>
                      <a:pt x="166" y="1"/>
                    </a:moveTo>
                    <a:cubicBezTo>
                      <a:pt x="166" y="1"/>
                      <a:pt x="231" y="263"/>
                      <a:pt x="0" y="491"/>
                    </a:cubicBezTo>
                    <a:cubicBezTo>
                      <a:pt x="166" y="329"/>
                      <a:pt x="197" y="163"/>
                      <a:pt x="197" y="66"/>
                    </a:cubicBezTo>
                    <a:cubicBezTo>
                      <a:pt x="197" y="32"/>
                      <a:pt x="166" y="1"/>
                      <a:pt x="166" y="1"/>
                    </a:cubicBezTo>
                    <a:close/>
                  </a:path>
                </a:pathLst>
              </a:custGeom>
              <a:solidFill>
                <a:srgbClr val="9FA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8" name="Google Shape;5241;p39">
                <a:extLst>
                  <a:ext uri="{FF2B5EF4-FFF2-40B4-BE49-F238E27FC236}">
                    <a16:creationId xmlns:a16="http://schemas.microsoft.com/office/drawing/2014/main" id="{7D88841E-D456-64CD-8013-805FDC8D8001}"/>
                  </a:ext>
                </a:extLst>
              </p:cNvPr>
              <p:cNvSpPr/>
              <p:nvPr/>
            </p:nvSpPr>
            <p:spPr>
              <a:xfrm>
                <a:off x="1148751" y="1977709"/>
                <a:ext cx="124424" cy="105194"/>
              </a:xfrm>
              <a:custGeom>
                <a:rect l="l" t="t" r="r" b="b"/>
                <a:pathLst>
                  <a:path w="854" h="722" extrusionOk="0">
                    <a:moveTo>
                      <a:pt x="753" y="1"/>
                    </a:moveTo>
                    <a:cubicBezTo>
                      <a:pt x="753" y="100"/>
                      <a:pt x="753" y="231"/>
                      <a:pt x="656" y="363"/>
                    </a:cubicBezTo>
                    <a:cubicBezTo>
                      <a:pt x="525" y="559"/>
                      <a:pt x="329" y="656"/>
                      <a:pt x="132" y="656"/>
                    </a:cubicBezTo>
                    <a:cubicBezTo>
                      <a:pt x="66" y="656"/>
                      <a:pt x="32" y="656"/>
                      <a:pt x="1" y="625"/>
                    </a:cubicBezTo>
                    <a:lnTo>
                      <a:pt x="1" y="625"/>
                    </a:lnTo>
                    <a:cubicBezTo>
                      <a:pt x="1" y="656"/>
                      <a:pt x="32" y="690"/>
                      <a:pt x="32" y="690"/>
                    </a:cubicBezTo>
                    <a:cubicBezTo>
                      <a:pt x="98" y="722"/>
                      <a:pt x="132" y="722"/>
                      <a:pt x="197" y="722"/>
                    </a:cubicBezTo>
                    <a:cubicBezTo>
                      <a:pt x="294" y="722"/>
                      <a:pt x="394" y="690"/>
                      <a:pt x="491" y="625"/>
                    </a:cubicBezTo>
                    <a:cubicBezTo>
                      <a:pt x="557" y="591"/>
                      <a:pt x="591" y="559"/>
                      <a:pt x="622" y="525"/>
                    </a:cubicBezTo>
                    <a:cubicBezTo>
                      <a:pt x="853" y="297"/>
                      <a:pt x="788" y="35"/>
                      <a:pt x="788" y="35"/>
                    </a:cubicBezTo>
                    <a:lnTo>
                      <a:pt x="753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9" name="Google Shape;5243;p39">
                <a:extLst>
                  <a:ext uri="{FF2B5EF4-FFF2-40B4-BE49-F238E27FC236}">
                    <a16:creationId xmlns:a16="http://schemas.microsoft.com/office/drawing/2014/main" id="{20F17B64-ABDC-761B-4DA9-2D733A7CABA7}"/>
                  </a:ext>
                </a:extLst>
              </p:cNvPr>
              <p:cNvSpPr/>
              <p:nvPr/>
            </p:nvSpPr>
            <p:spPr>
              <a:xfrm>
                <a:off x="1358989" y="2130542"/>
                <a:ext cx="181682" cy="205725"/>
              </a:xfrm>
              <a:custGeom>
                <a:rect l="l" t="t" r="r" b="b"/>
                <a:pathLst>
                  <a:path w="1247" h="1412" extrusionOk="0">
                    <a:moveTo>
                      <a:pt x="853" y="1"/>
                    </a:moveTo>
                    <a:lnTo>
                      <a:pt x="787" y="66"/>
                    </a:lnTo>
                    <a:lnTo>
                      <a:pt x="622" y="166"/>
                    </a:lnTo>
                    <a:lnTo>
                      <a:pt x="228" y="363"/>
                    </a:lnTo>
                    <a:lnTo>
                      <a:pt x="32" y="494"/>
                    </a:lnTo>
                    <a:cubicBezTo>
                      <a:pt x="32" y="494"/>
                      <a:pt x="0" y="559"/>
                      <a:pt x="0" y="691"/>
                    </a:cubicBezTo>
                    <a:cubicBezTo>
                      <a:pt x="0" y="822"/>
                      <a:pt x="32" y="953"/>
                      <a:pt x="131" y="1150"/>
                    </a:cubicBezTo>
                    <a:lnTo>
                      <a:pt x="228" y="1346"/>
                    </a:lnTo>
                    <a:lnTo>
                      <a:pt x="294" y="1412"/>
                    </a:lnTo>
                    <a:lnTo>
                      <a:pt x="622" y="1181"/>
                    </a:lnTo>
                    <a:lnTo>
                      <a:pt x="984" y="887"/>
                    </a:lnTo>
                    <a:lnTo>
                      <a:pt x="1246" y="722"/>
                    </a:lnTo>
                    <a:lnTo>
                      <a:pt x="853" y="1"/>
                    </a:lnTo>
                    <a:close/>
                  </a:path>
                </a:pathLst>
              </a:custGeom>
              <a:solidFill>
                <a:srgbClr val="008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0" name="Google Shape;5244;p39">
                <a:extLst>
                  <a:ext uri="{FF2B5EF4-FFF2-40B4-BE49-F238E27FC236}">
                    <a16:creationId xmlns:a16="http://schemas.microsoft.com/office/drawing/2014/main" id="{E5D78C99-02C9-FE28-33BE-A3182CFAE0A0}"/>
                  </a:ext>
                </a:extLst>
              </p:cNvPr>
              <p:cNvSpPr/>
              <p:nvPr/>
            </p:nvSpPr>
            <p:spPr>
              <a:xfrm>
                <a:off x="1053281" y="2159232"/>
                <a:ext cx="19232" cy="19232"/>
              </a:xfrm>
              <a:custGeom>
                <a:rect l="l" t="t" r="r" b="b"/>
                <a:pathLst>
                  <a:path w="132" h="132" extrusionOk="0">
                    <a:moveTo>
                      <a:pt x="0" y="0"/>
                    </a:moveTo>
                    <a:lnTo>
                      <a:pt x="0" y="132"/>
                    </a:lnTo>
                    <a:lnTo>
                      <a:pt x="131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1" name="Google Shape;5245;p39">
                <a:extLst>
                  <a:ext uri="{FF2B5EF4-FFF2-40B4-BE49-F238E27FC236}">
                    <a16:creationId xmlns:a16="http://schemas.microsoft.com/office/drawing/2014/main" id="{7D1DDD5A-A554-5705-D276-1CB9CA964FAD}"/>
                  </a:ext>
                </a:extLst>
              </p:cNvPr>
              <p:cNvSpPr/>
              <p:nvPr/>
            </p:nvSpPr>
            <p:spPr>
              <a:xfrm>
                <a:off x="995878" y="2187934"/>
                <a:ext cx="33364" cy="43271"/>
              </a:xfrm>
              <a:custGeom>
                <a:rect l="l" t="t" r="r" b="b"/>
                <a:pathLst>
                  <a:path w="229" h="297" extrusionOk="0">
                    <a:moveTo>
                      <a:pt x="66" y="0"/>
                    </a:moveTo>
                    <a:lnTo>
                      <a:pt x="1" y="165"/>
                    </a:lnTo>
                    <a:lnTo>
                      <a:pt x="66" y="297"/>
                    </a:lnTo>
                    <a:lnTo>
                      <a:pt x="229" y="6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2" name="Google Shape;5246;p39">
                <a:extLst>
                  <a:ext uri="{FF2B5EF4-FFF2-40B4-BE49-F238E27FC236}">
                    <a16:creationId xmlns:a16="http://schemas.microsoft.com/office/drawing/2014/main" id="{DBC6B645-EBA4-808F-1FA0-5AA3EC1D3E3E}"/>
                  </a:ext>
                </a:extLst>
              </p:cNvPr>
              <p:cNvSpPr/>
              <p:nvPr/>
            </p:nvSpPr>
            <p:spPr>
              <a:xfrm>
                <a:off x="1000540" y="2250145"/>
                <a:ext cx="47788" cy="42980"/>
              </a:xfrm>
              <a:custGeom>
                <a:rect l="l" t="t" r="r" b="b"/>
                <a:pathLst>
                  <a:path w="328" h="295" extrusionOk="0">
                    <a:moveTo>
                      <a:pt x="328" y="1"/>
                    </a:moveTo>
                    <a:lnTo>
                      <a:pt x="0" y="132"/>
                    </a:lnTo>
                    <a:lnTo>
                      <a:pt x="262" y="294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3" name="Google Shape;5247;p39">
                <a:extLst>
                  <a:ext uri="{FF2B5EF4-FFF2-40B4-BE49-F238E27FC236}">
                    <a16:creationId xmlns:a16="http://schemas.microsoft.com/office/drawing/2014/main" id="{22E81575-14CB-144D-3504-77FF5295FC25}"/>
                  </a:ext>
                </a:extLst>
              </p:cNvPr>
              <p:cNvSpPr/>
              <p:nvPr/>
            </p:nvSpPr>
            <p:spPr>
              <a:xfrm>
                <a:off x="1067414" y="2216490"/>
                <a:ext cx="33656" cy="38463"/>
              </a:xfrm>
              <a:custGeom>
                <a:rect l="l" t="t" r="r" b="b"/>
                <a:pathLst>
                  <a:path w="231" h="264" extrusionOk="0">
                    <a:moveTo>
                      <a:pt x="231" y="1"/>
                    </a:moveTo>
                    <a:lnTo>
                      <a:pt x="0" y="35"/>
                    </a:lnTo>
                    <a:lnTo>
                      <a:pt x="66" y="263"/>
                    </a:lnTo>
                    <a:lnTo>
                      <a:pt x="197" y="132"/>
                    </a:lnTo>
                    <a:cubicBezTo>
                      <a:pt x="197" y="66"/>
                      <a:pt x="231" y="35"/>
                      <a:pt x="23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4" name="Google Shape;5248;p39">
                <a:extLst>
                  <a:ext uri="{FF2B5EF4-FFF2-40B4-BE49-F238E27FC236}">
                    <a16:creationId xmlns:a16="http://schemas.microsoft.com/office/drawing/2014/main" id="{B9FE598B-1B96-DAAA-6EA6-E14C1A3CC885}"/>
                  </a:ext>
                </a:extLst>
              </p:cNvPr>
              <p:cNvSpPr/>
              <p:nvPr/>
            </p:nvSpPr>
            <p:spPr>
              <a:xfrm>
                <a:off x="1287120" y="2464897"/>
                <a:ext cx="81444" cy="76636"/>
              </a:xfrm>
              <a:custGeom>
                <a:rect l="l" t="t" r="r" b="b"/>
                <a:pathLst>
                  <a:path w="559" h="526" extrusionOk="0">
                    <a:moveTo>
                      <a:pt x="559" y="1"/>
                    </a:moveTo>
                    <a:lnTo>
                      <a:pt x="0" y="66"/>
                    </a:lnTo>
                    <a:lnTo>
                      <a:pt x="231" y="525"/>
                    </a:lnTo>
                    <a:cubicBezTo>
                      <a:pt x="297" y="460"/>
                      <a:pt x="362" y="394"/>
                      <a:pt x="428" y="297"/>
                    </a:cubicBezTo>
                    <a:lnTo>
                      <a:pt x="55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5" name="Google Shape;5249;p39">
                <a:extLst>
                  <a:ext uri="{FF2B5EF4-FFF2-40B4-BE49-F238E27FC236}">
                    <a16:creationId xmlns:a16="http://schemas.microsoft.com/office/drawing/2014/main" id="{9329109A-F63F-2D35-F25D-18F656494344}"/>
                  </a:ext>
                </a:extLst>
              </p:cNvPr>
              <p:cNvSpPr/>
              <p:nvPr/>
            </p:nvSpPr>
            <p:spPr>
              <a:xfrm>
                <a:off x="995878" y="2393507"/>
                <a:ext cx="71682" cy="33364"/>
              </a:xfrm>
              <a:custGeom>
                <a:rect l="l" t="t" r="r" b="b"/>
                <a:pathLst>
                  <a:path w="492" h="229" extrusionOk="0">
                    <a:moveTo>
                      <a:pt x="229" y="0"/>
                    </a:moveTo>
                    <a:cubicBezTo>
                      <a:pt x="132" y="66"/>
                      <a:pt x="66" y="163"/>
                      <a:pt x="1" y="228"/>
                    </a:cubicBezTo>
                    <a:lnTo>
                      <a:pt x="491" y="19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6" name="Google Shape;5250;p39">
                <a:extLst>
                  <a:ext uri="{FF2B5EF4-FFF2-40B4-BE49-F238E27FC236}">
                    <a16:creationId xmlns:a16="http://schemas.microsoft.com/office/drawing/2014/main" id="{39075146-AD9F-23F5-456F-893F86CEAFBE}"/>
                  </a:ext>
                </a:extLst>
              </p:cNvPr>
              <p:cNvSpPr/>
              <p:nvPr/>
            </p:nvSpPr>
            <p:spPr>
              <a:xfrm>
                <a:off x="1091453" y="2245191"/>
                <a:ext cx="57404" cy="71973"/>
              </a:xfrm>
              <a:custGeom>
                <a:rect l="l" t="t" r="r" b="b"/>
                <a:pathLst>
                  <a:path w="394" h="493" extrusionOk="0">
                    <a:moveTo>
                      <a:pt x="394" y="1"/>
                    </a:moveTo>
                    <a:lnTo>
                      <a:pt x="0" y="66"/>
                    </a:lnTo>
                    <a:lnTo>
                      <a:pt x="0" y="231"/>
                    </a:lnTo>
                    <a:lnTo>
                      <a:pt x="328" y="494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7" name="Google Shape;5251;p39">
                <a:extLst>
                  <a:ext uri="{FF2B5EF4-FFF2-40B4-BE49-F238E27FC236}">
                    <a16:creationId xmlns:a16="http://schemas.microsoft.com/office/drawing/2014/main" id="{447AD2CB-7E9D-5273-2986-D29B5327C1C9}"/>
                  </a:ext>
                </a:extLst>
              </p:cNvPr>
              <p:cNvSpPr/>
              <p:nvPr/>
            </p:nvSpPr>
            <p:spPr>
              <a:xfrm>
                <a:off x="1148711" y="2355190"/>
                <a:ext cx="67020" cy="81152"/>
              </a:xfrm>
              <a:custGeom>
                <a:rect l="l" t="t" r="r" b="b"/>
                <a:pathLst>
                  <a:path w="460" h="557" extrusionOk="0">
                    <a:moveTo>
                      <a:pt x="460" y="1"/>
                    </a:moveTo>
                    <a:lnTo>
                      <a:pt x="1" y="67"/>
                    </a:lnTo>
                    <a:lnTo>
                      <a:pt x="163" y="557"/>
                    </a:lnTo>
                    <a:lnTo>
                      <a:pt x="46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8" name="Google Shape;5252;p39">
                <a:extLst>
                  <a:ext uri="{FF2B5EF4-FFF2-40B4-BE49-F238E27FC236}">
                    <a16:creationId xmlns:a16="http://schemas.microsoft.com/office/drawing/2014/main" id="{CA10A8D9-7ED9-E8AD-DDF0-18698D8B6BD7}"/>
                  </a:ext>
                </a:extLst>
              </p:cNvPr>
              <p:cNvSpPr/>
              <p:nvPr/>
            </p:nvSpPr>
            <p:spPr>
              <a:xfrm>
                <a:off x="1292073" y="2369322"/>
                <a:ext cx="52450" cy="52887"/>
              </a:xfrm>
              <a:custGeom>
                <a:rect l="l" t="t" r="r" b="b"/>
                <a:pathLst>
                  <a:path w="360" h="363" extrusionOk="0">
                    <a:moveTo>
                      <a:pt x="0" y="1"/>
                    </a:moveTo>
                    <a:lnTo>
                      <a:pt x="0" y="363"/>
                    </a:lnTo>
                    <a:lnTo>
                      <a:pt x="360" y="2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9" name="Google Shape;5253;p39">
                <a:extLst>
                  <a:ext uri="{FF2B5EF4-FFF2-40B4-BE49-F238E27FC236}">
                    <a16:creationId xmlns:a16="http://schemas.microsoft.com/office/drawing/2014/main" id="{369BC752-3134-D5AA-0011-FA35AC726422}"/>
                  </a:ext>
                </a:extLst>
              </p:cNvPr>
              <p:cNvSpPr/>
              <p:nvPr/>
            </p:nvSpPr>
            <p:spPr>
              <a:xfrm>
                <a:off x="1081837" y="2503069"/>
                <a:ext cx="81152" cy="52887"/>
              </a:xfrm>
              <a:custGeom>
                <a:rect l="l" t="t" r="r" b="b"/>
                <a:pathLst>
                  <a:path w="557" h="363" extrusionOk="0">
                    <a:moveTo>
                      <a:pt x="1" y="1"/>
                    </a:moveTo>
                    <a:lnTo>
                      <a:pt x="132" y="297"/>
                    </a:lnTo>
                    <a:cubicBezTo>
                      <a:pt x="229" y="297"/>
                      <a:pt x="294" y="329"/>
                      <a:pt x="394" y="363"/>
                    </a:cubicBezTo>
                    <a:lnTo>
                      <a:pt x="557" y="1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0" name="Google Shape;5254;p39">
                <a:extLst>
                  <a:ext uri="{FF2B5EF4-FFF2-40B4-BE49-F238E27FC236}">
                    <a16:creationId xmlns:a16="http://schemas.microsoft.com/office/drawing/2014/main" id="{8761FB64-B3E1-3FEC-FA37-255C6CF45B98}"/>
                  </a:ext>
                </a:extLst>
              </p:cNvPr>
              <p:cNvSpPr/>
              <p:nvPr/>
            </p:nvSpPr>
            <p:spPr>
              <a:xfrm>
                <a:off x="981309" y="2474513"/>
                <a:ext cx="33801" cy="38318"/>
              </a:xfrm>
              <a:custGeom>
                <a:rect l="l" t="t" r="r" b="b"/>
                <a:pathLst>
                  <a:path w="231" h="263" extrusionOk="0">
                    <a:moveTo>
                      <a:pt x="1" y="0"/>
                    </a:moveTo>
                    <a:lnTo>
                      <a:pt x="1" y="263"/>
                    </a:lnTo>
                    <a:lnTo>
                      <a:pt x="232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1" name="Google Shape;5255;p39">
                <a:extLst>
                  <a:ext uri="{FF2B5EF4-FFF2-40B4-BE49-F238E27FC236}">
                    <a16:creationId xmlns:a16="http://schemas.microsoft.com/office/drawing/2014/main" id="{F1733001-B943-363F-431A-75870B26E6E1}"/>
                  </a:ext>
                </a:extLst>
              </p:cNvPr>
              <p:cNvSpPr/>
              <p:nvPr/>
            </p:nvSpPr>
            <p:spPr>
              <a:xfrm>
                <a:off x="885879" y="2527254"/>
                <a:ext cx="47934" cy="47934"/>
              </a:xfrm>
              <a:custGeom>
                <a:rect l="l" t="t" r="r" b="b"/>
                <a:pathLst>
                  <a:path w="329" h="329" extrusionOk="0">
                    <a:moveTo>
                      <a:pt x="197" y="0"/>
                    </a:moveTo>
                    <a:cubicBezTo>
                      <a:pt x="165" y="32"/>
                      <a:pt x="165" y="32"/>
                      <a:pt x="165" y="66"/>
                    </a:cubicBezTo>
                    <a:cubicBezTo>
                      <a:pt x="131" y="97"/>
                      <a:pt x="131" y="131"/>
                      <a:pt x="100" y="131"/>
                    </a:cubicBezTo>
                    <a:lnTo>
                      <a:pt x="100" y="163"/>
                    </a:lnTo>
                    <a:cubicBezTo>
                      <a:pt x="100" y="163"/>
                      <a:pt x="100" y="197"/>
                      <a:pt x="66" y="197"/>
                    </a:cubicBezTo>
                    <a:cubicBezTo>
                      <a:pt x="66" y="228"/>
                      <a:pt x="34" y="262"/>
                      <a:pt x="34" y="294"/>
                    </a:cubicBezTo>
                    <a:lnTo>
                      <a:pt x="0" y="328"/>
                    </a:lnTo>
                    <a:cubicBezTo>
                      <a:pt x="0" y="328"/>
                      <a:pt x="100" y="228"/>
                      <a:pt x="328" y="163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2" name="Google Shape;5256;p39">
                <a:extLst>
                  <a:ext uri="{FF2B5EF4-FFF2-40B4-BE49-F238E27FC236}">
                    <a16:creationId xmlns:a16="http://schemas.microsoft.com/office/drawing/2014/main" id="{B69C3ED2-8458-598B-BDDC-8151B580556E}"/>
                  </a:ext>
                </a:extLst>
              </p:cNvPr>
              <p:cNvSpPr/>
              <p:nvPr/>
            </p:nvSpPr>
            <p:spPr>
              <a:xfrm>
                <a:off x="1201161" y="2479466"/>
                <a:ext cx="47788" cy="42980"/>
              </a:xfrm>
              <a:custGeom>
                <a:rect l="l" t="t" r="r" b="b"/>
                <a:pathLst>
                  <a:path w="328" h="295" extrusionOk="0">
                    <a:moveTo>
                      <a:pt x="231" y="0"/>
                    </a:moveTo>
                    <a:lnTo>
                      <a:pt x="0" y="229"/>
                    </a:lnTo>
                    <a:lnTo>
                      <a:pt x="328" y="294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3" name="Google Shape;5257;p39">
                <a:extLst>
                  <a:ext uri="{FF2B5EF4-FFF2-40B4-BE49-F238E27FC236}">
                    <a16:creationId xmlns:a16="http://schemas.microsoft.com/office/drawing/2014/main" id="{4BC6B81B-B0F4-4FD8-AFBE-B201F5EE0080}"/>
                  </a:ext>
                </a:extLst>
              </p:cNvPr>
              <p:cNvSpPr/>
              <p:nvPr/>
            </p:nvSpPr>
            <p:spPr>
              <a:xfrm>
                <a:off x="1234670" y="2269231"/>
                <a:ext cx="62066" cy="57550"/>
              </a:xfrm>
              <a:custGeom>
                <a:rect l="l" t="t" r="r" b="b"/>
                <a:pathLst>
                  <a:path w="426" h="395" extrusionOk="0">
                    <a:moveTo>
                      <a:pt x="426" y="1"/>
                    </a:moveTo>
                    <a:lnTo>
                      <a:pt x="1" y="32"/>
                    </a:lnTo>
                    <a:lnTo>
                      <a:pt x="263" y="394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4" name="Google Shape;5258;p39">
                <a:extLst>
                  <a:ext uri="{FF2B5EF4-FFF2-40B4-BE49-F238E27FC236}">
                    <a16:creationId xmlns:a16="http://schemas.microsoft.com/office/drawing/2014/main" id="{C671C904-1FAD-486F-5589-7745ED2BA8B7}"/>
                  </a:ext>
                </a:extLst>
              </p:cNvPr>
              <p:cNvSpPr/>
              <p:nvPr/>
            </p:nvSpPr>
            <p:spPr>
              <a:xfrm>
                <a:off x="1325292" y="2202358"/>
                <a:ext cx="38318" cy="33510"/>
              </a:xfrm>
              <a:custGeom>
                <a:rect l="l" t="t" r="r" b="b"/>
                <a:pathLst>
                  <a:path w="263" h="230" extrusionOk="0">
                    <a:moveTo>
                      <a:pt x="263" y="1"/>
                    </a:moveTo>
                    <a:cubicBezTo>
                      <a:pt x="166" y="1"/>
                      <a:pt x="66" y="1"/>
                      <a:pt x="0" y="32"/>
                    </a:cubicBezTo>
                    <a:lnTo>
                      <a:pt x="66" y="229"/>
                    </a:lnTo>
                    <a:lnTo>
                      <a:pt x="231" y="32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5" name="Google Shape;5259;p39">
                <a:extLst>
                  <a:ext uri="{FF2B5EF4-FFF2-40B4-BE49-F238E27FC236}">
                    <a16:creationId xmlns:a16="http://schemas.microsoft.com/office/drawing/2014/main" id="{1ECB959C-CEAA-286D-E974-15D298C87DC2}"/>
                  </a:ext>
                </a:extLst>
              </p:cNvPr>
              <p:cNvSpPr/>
              <p:nvPr/>
            </p:nvSpPr>
            <p:spPr>
              <a:xfrm>
                <a:off x="1153373" y="2202358"/>
                <a:ext cx="57404" cy="52596"/>
              </a:xfrm>
              <a:custGeom>
                <a:rect l="l" t="t" r="r" b="b"/>
                <a:pathLst>
                  <a:path w="394" h="361" extrusionOk="0">
                    <a:moveTo>
                      <a:pt x="0" y="1"/>
                    </a:moveTo>
                    <a:lnTo>
                      <a:pt x="231" y="360"/>
                    </a:lnTo>
                    <a:lnTo>
                      <a:pt x="394" y="66"/>
                    </a:lnTo>
                    <a:cubicBezTo>
                      <a:pt x="297" y="32"/>
                      <a:pt x="197" y="32"/>
                      <a:pt x="131" y="32"/>
                    </a:cubicBezTo>
                    <a:cubicBezTo>
                      <a:pt x="100" y="32"/>
                      <a:pt x="34" y="32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6" name="Google Shape;5260;p39">
                <a:extLst>
                  <a:ext uri="{FF2B5EF4-FFF2-40B4-BE49-F238E27FC236}">
                    <a16:creationId xmlns:a16="http://schemas.microsoft.com/office/drawing/2014/main" id="{D6E7EA05-73A0-F2C7-1023-45F87382AAC4}"/>
                  </a:ext>
                </a:extLst>
              </p:cNvPr>
              <p:cNvSpPr/>
              <p:nvPr/>
            </p:nvSpPr>
            <p:spPr>
              <a:xfrm>
                <a:off x="1373079" y="2297933"/>
                <a:ext cx="14569" cy="23894"/>
              </a:xfrm>
              <a:custGeom>
                <a:rect l="l" t="t" r="r" b="b"/>
                <a:pathLst>
                  <a:path w="100" h="164" extrusionOk="0">
                    <a:moveTo>
                      <a:pt x="34" y="1"/>
                    </a:moveTo>
                    <a:cubicBezTo>
                      <a:pt x="0" y="32"/>
                      <a:pt x="0" y="66"/>
                      <a:pt x="0" y="98"/>
                    </a:cubicBezTo>
                    <a:lnTo>
                      <a:pt x="100" y="163"/>
                    </a:lnTo>
                    <a:lnTo>
                      <a:pt x="100" y="132"/>
                    </a:lnTo>
                    <a:cubicBezTo>
                      <a:pt x="66" y="66"/>
                      <a:pt x="34" y="32"/>
                      <a:pt x="34" y="1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7" name="Google Shape;5261;p39">
                <a:extLst>
                  <a:ext uri="{FF2B5EF4-FFF2-40B4-BE49-F238E27FC236}">
                    <a16:creationId xmlns:a16="http://schemas.microsoft.com/office/drawing/2014/main" id="{9D140564-0605-0338-E2FE-5F7FE2EFE8E6}"/>
                  </a:ext>
                </a:extLst>
              </p:cNvPr>
              <p:cNvSpPr/>
              <p:nvPr/>
            </p:nvSpPr>
            <p:spPr>
              <a:xfrm>
                <a:off x="1397119" y="2393507"/>
                <a:ext cx="9762" cy="14278"/>
              </a:xfrm>
              <a:custGeom>
                <a:rect l="l" t="t" r="r" b="b"/>
                <a:pathLst>
                  <a:path w="67" h="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"/>
                      <a:pt x="32" y="66"/>
                      <a:pt x="66" y="97"/>
                    </a:cubicBezTo>
                    <a:lnTo>
                      <a:pt x="66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8" name="Google Shape;5262;p39">
                <a:extLst>
                  <a:ext uri="{FF2B5EF4-FFF2-40B4-BE49-F238E27FC236}">
                    <a16:creationId xmlns:a16="http://schemas.microsoft.com/office/drawing/2014/main" id="{73C9CE01-CF71-D897-BFA2-7D13BB458C96}"/>
                  </a:ext>
                </a:extLst>
              </p:cNvPr>
              <p:cNvSpPr/>
              <p:nvPr/>
            </p:nvSpPr>
            <p:spPr>
              <a:xfrm>
                <a:off x="1425820" y="2250145"/>
                <a:ext cx="76490" cy="52596"/>
              </a:xfrm>
              <a:custGeom>
                <a:rect l="l" t="t" r="r" b="b"/>
                <a:pathLst>
                  <a:path w="525" h="361" extrusionOk="0">
                    <a:moveTo>
                      <a:pt x="0" y="1"/>
                    </a:moveTo>
                    <a:lnTo>
                      <a:pt x="163" y="360"/>
                    </a:lnTo>
                    <a:lnTo>
                      <a:pt x="525" y="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9" name="Google Shape;5263;p39">
                <a:extLst>
                  <a:ext uri="{FF2B5EF4-FFF2-40B4-BE49-F238E27FC236}">
                    <a16:creationId xmlns:a16="http://schemas.microsoft.com/office/drawing/2014/main" id="{B9A89D80-0598-9649-E951-30DEDB537DA0}"/>
                  </a:ext>
                </a:extLst>
              </p:cNvPr>
              <p:cNvSpPr/>
              <p:nvPr/>
            </p:nvSpPr>
            <p:spPr>
              <a:xfrm>
                <a:off x="1449423" y="2140147"/>
                <a:ext cx="47934" cy="57404"/>
              </a:xfrm>
              <a:custGeom>
                <a:rect l="l" t="t" r="r" b="b"/>
                <a:pathLst>
                  <a:path w="329" h="394" extrusionOk="0">
                    <a:moveTo>
                      <a:pt x="166" y="0"/>
                    </a:moveTo>
                    <a:lnTo>
                      <a:pt x="1" y="100"/>
                    </a:lnTo>
                    <a:lnTo>
                      <a:pt x="1" y="394"/>
                    </a:lnTo>
                    <a:lnTo>
                      <a:pt x="329" y="231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0" name="Google Shape;5264;p39">
                <a:extLst>
                  <a:ext uri="{FF2B5EF4-FFF2-40B4-BE49-F238E27FC236}">
                    <a16:creationId xmlns:a16="http://schemas.microsoft.com/office/drawing/2014/main" id="{0BB177D2-3997-4E72-9661-1B13CDD96AB1}"/>
                  </a:ext>
                </a:extLst>
              </p:cNvPr>
              <p:cNvSpPr/>
              <p:nvPr/>
            </p:nvSpPr>
            <p:spPr>
              <a:xfrm>
                <a:off x="1358947" y="2183272"/>
                <a:ext cx="52450" cy="47934"/>
              </a:xfrm>
              <a:custGeom>
                <a:rect l="l" t="t" r="r" b="b"/>
                <a:pathLst>
                  <a:path w="360" h="329" extrusionOk="0">
                    <a:moveTo>
                      <a:pt x="228" y="1"/>
                    </a:moveTo>
                    <a:lnTo>
                      <a:pt x="32" y="132"/>
                    </a:lnTo>
                    <a:cubicBezTo>
                      <a:pt x="32" y="132"/>
                      <a:pt x="0" y="197"/>
                      <a:pt x="0" y="329"/>
                    </a:cubicBezTo>
                    <a:lnTo>
                      <a:pt x="360" y="229"/>
                    </a:lnTo>
                    <a:lnTo>
                      <a:pt x="228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1" name="Google Shape;5265;p39">
                <a:extLst>
                  <a:ext uri="{FF2B5EF4-FFF2-40B4-BE49-F238E27FC236}">
                    <a16:creationId xmlns:a16="http://schemas.microsoft.com/office/drawing/2014/main" id="{5BF78894-0D21-3F2C-9519-F0CFF496276A}"/>
                  </a:ext>
                </a:extLst>
              </p:cNvPr>
              <p:cNvSpPr/>
              <p:nvPr/>
            </p:nvSpPr>
            <p:spPr>
              <a:xfrm>
                <a:off x="1378033" y="2283363"/>
                <a:ext cx="23894" cy="43417"/>
              </a:xfrm>
              <a:custGeom>
                <a:rect l="l" t="t" r="r" b="b"/>
                <a:pathLst>
                  <a:path w="164" h="298" extrusionOk="0">
                    <a:moveTo>
                      <a:pt x="163" y="1"/>
                    </a:moveTo>
                    <a:lnTo>
                      <a:pt x="0" y="101"/>
                    </a:lnTo>
                    <a:lnTo>
                      <a:pt x="97" y="29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2" name="Google Shape;5231;p39">
                <a:extLst>
                  <a:ext uri="{FF2B5EF4-FFF2-40B4-BE49-F238E27FC236}">
                    <a16:creationId xmlns:a16="http://schemas.microsoft.com/office/drawing/2014/main" id="{F0F685A2-89E1-2014-5A31-9B57531800BF}"/>
                  </a:ext>
                </a:extLst>
              </p:cNvPr>
              <p:cNvSpPr/>
              <p:nvPr/>
            </p:nvSpPr>
            <p:spPr>
              <a:xfrm>
                <a:off x="1353641" y="2282576"/>
                <a:ext cx="24185" cy="28848"/>
              </a:xfrm>
              <a:custGeom>
                <a:rect l="l" t="t" r="r" b="b"/>
                <a:pathLst>
                  <a:path w="166" h="198" extrusionOk="0">
                    <a:moveTo>
                      <a:pt x="100" y="1"/>
                    </a:moveTo>
                    <a:lnTo>
                      <a:pt x="0" y="101"/>
                    </a:lnTo>
                    <a:lnTo>
                      <a:pt x="131" y="198"/>
                    </a:lnTo>
                    <a:cubicBezTo>
                      <a:pt x="131" y="166"/>
                      <a:pt x="131" y="132"/>
                      <a:pt x="165" y="101"/>
                    </a:cubicBezTo>
                    <a:cubicBezTo>
                      <a:pt x="131" y="66"/>
                      <a:pt x="131" y="35"/>
                      <a:pt x="10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3" name="Google Shape;5258;p39">
                <a:extLst>
                  <a:ext uri="{FF2B5EF4-FFF2-40B4-BE49-F238E27FC236}">
                    <a16:creationId xmlns:a16="http://schemas.microsoft.com/office/drawing/2014/main" id="{4CD3BD2B-2A6A-3BB6-E864-C10A27FD23F5}"/>
                  </a:ext>
                </a:extLst>
              </p:cNvPr>
              <p:cNvSpPr/>
              <p:nvPr/>
            </p:nvSpPr>
            <p:spPr>
              <a:xfrm>
                <a:off x="1324898" y="2201558"/>
                <a:ext cx="38318" cy="33510"/>
              </a:xfrm>
              <a:custGeom>
                <a:rect l="l" t="t" r="r" b="b"/>
                <a:pathLst>
                  <a:path w="263" h="230" extrusionOk="0">
                    <a:moveTo>
                      <a:pt x="263" y="1"/>
                    </a:moveTo>
                    <a:cubicBezTo>
                      <a:pt x="166" y="1"/>
                      <a:pt x="66" y="1"/>
                      <a:pt x="0" y="32"/>
                    </a:cubicBezTo>
                    <a:lnTo>
                      <a:pt x="66" y="229"/>
                    </a:lnTo>
                    <a:lnTo>
                      <a:pt x="231" y="32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4" name="Google Shape;5265;p39">
                <a:extLst>
                  <a:ext uri="{FF2B5EF4-FFF2-40B4-BE49-F238E27FC236}">
                    <a16:creationId xmlns:a16="http://schemas.microsoft.com/office/drawing/2014/main" id="{27CC878B-71FD-C6D3-D0B0-8C9B183CF582}"/>
                  </a:ext>
                </a:extLst>
              </p:cNvPr>
              <p:cNvSpPr/>
              <p:nvPr/>
            </p:nvSpPr>
            <p:spPr>
              <a:xfrm>
                <a:off x="1377639" y="2282563"/>
                <a:ext cx="23894" cy="43417"/>
              </a:xfrm>
              <a:custGeom>
                <a:rect l="l" t="t" r="r" b="b"/>
                <a:pathLst>
                  <a:path w="164" h="298" extrusionOk="0">
                    <a:moveTo>
                      <a:pt x="163" y="1"/>
                    </a:moveTo>
                    <a:lnTo>
                      <a:pt x="0" y="101"/>
                    </a:lnTo>
                    <a:lnTo>
                      <a:pt x="97" y="29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1" name="Google Shape;5266;p39">
              <a:extLst>
                <a:ext uri="{FF2B5EF4-FFF2-40B4-BE49-F238E27FC236}">
                  <a16:creationId xmlns:a16="http://schemas.microsoft.com/office/drawing/2014/main" id="{038E2DC0-2F70-682D-7826-EDA6ABEC3294}"/>
                </a:ext>
              </a:extLst>
            </p:cNvPr>
            <p:cNvGrpSpPr/>
            <p:nvPr/>
          </p:nvGrpSpPr>
          <p:grpSpPr>
            <a:xfrm>
              <a:off x="3284140" y="2307605"/>
              <a:ext cx="225985" cy="528381"/>
              <a:chOff x="333550" y="3880225"/>
              <a:chExt cx="278925" cy="697625"/>
            </a:xfrm>
          </p:grpSpPr>
          <p:sp>
            <p:nvSpPr>
              <p:cNvPr id="28" name="Google Shape;5267;p39">
                <a:extLst>
                  <a:ext uri="{FF2B5EF4-FFF2-40B4-BE49-F238E27FC236}">
                    <a16:creationId xmlns:a16="http://schemas.microsoft.com/office/drawing/2014/main" id="{62CB9E16-9BED-22D2-AFC6-E4FB1CB4E41E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" name="Google Shape;5268;p39">
                <a:extLst>
                  <a:ext uri="{FF2B5EF4-FFF2-40B4-BE49-F238E27FC236}">
                    <a16:creationId xmlns:a16="http://schemas.microsoft.com/office/drawing/2014/main" id="{4BA4D2DA-879F-C296-EF9D-7E17F0B356A1}"/>
                  </a:ext>
                </a:extLst>
              </p:cNvPr>
              <p:cNvSpPr/>
              <p:nvPr/>
            </p:nvSpPr>
            <p:spPr>
              <a:xfrm>
                <a:off x="366375" y="3970800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" name="Google Shape;5269;p39">
                <a:extLst>
                  <a:ext uri="{FF2B5EF4-FFF2-40B4-BE49-F238E27FC236}">
                    <a16:creationId xmlns:a16="http://schemas.microsoft.com/office/drawing/2014/main" id="{81304B51-EEA4-116D-CFAC-3AE171916889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" name="Google Shape;5270;p39">
                <a:extLst>
                  <a:ext uri="{FF2B5EF4-FFF2-40B4-BE49-F238E27FC236}">
                    <a16:creationId xmlns:a16="http://schemas.microsoft.com/office/drawing/2014/main" id="{2DC75F41-B2F2-F1B8-33E1-90E0D9E59624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" name="Google Shape;5271;p39">
                <a:extLst>
                  <a:ext uri="{FF2B5EF4-FFF2-40B4-BE49-F238E27FC236}">
                    <a16:creationId xmlns:a16="http://schemas.microsoft.com/office/drawing/2014/main" id="{32CC877C-DC58-B95C-B048-DA655B74C8EF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5272;p39">
              <a:extLst>
                <a:ext uri="{FF2B5EF4-FFF2-40B4-BE49-F238E27FC236}">
                  <a16:creationId xmlns:a16="http://schemas.microsoft.com/office/drawing/2014/main" id="{B0D7F69D-D783-0AE4-CA93-4D205B221D13}"/>
                </a:ext>
              </a:extLst>
            </p:cNvPr>
            <p:cNvGrpSpPr/>
            <p:nvPr/>
          </p:nvGrpSpPr>
          <p:grpSpPr>
            <a:xfrm>
              <a:off x="5335344" y="1807676"/>
              <a:ext cx="365448" cy="854451"/>
              <a:chOff x="333550" y="3880225"/>
              <a:chExt cx="278925" cy="697625"/>
            </a:xfrm>
          </p:grpSpPr>
          <p:sp>
            <p:nvSpPr>
              <p:cNvPr id="23" name="Google Shape;5273;p39">
                <a:extLst>
                  <a:ext uri="{FF2B5EF4-FFF2-40B4-BE49-F238E27FC236}">
                    <a16:creationId xmlns:a16="http://schemas.microsoft.com/office/drawing/2014/main" id="{DD4E7244-B540-97F5-131E-A872782CFA2C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5274;p39">
                <a:extLst>
                  <a:ext uri="{FF2B5EF4-FFF2-40B4-BE49-F238E27FC236}">
                    <a16:creationId xmlns:a16="http://schemas.microsoft.com/office/drawing/2014/main" id="{A752360F-9C3A-5C46-8649-23FCFA9CFF07}"/>
                  </a:ext>
                </a:extLst>
              </p:cNvPr>
              <p:cNvSpPr/>
              <p:nvPr/>
            </p:nvSpPr>
            <p:spPr>
              <a:xfrm>
                <a:off x="366375" y="3970800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5275;p39">
                <a:extLst>
                  <a:ext uri="{FF2B5EF4-FFF2-40B4-BE49-F238E27FC236}">
                    <a16:creationId xmlns:a16="http://schemas.microsoft.com/office/drawing/2014/main" id="{D2438814-A0DE-F613-12D6-3F787EF05767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5276;p39">
                <a:extLst>
                  <a:ext uri="{FF2B5EF4-FFF2-40B4-BE49-F238E27FC236}">
                    <a16:creationId xmlns:a16="http://schemas.microsoft.com/office/drawing/2014/main" id="{CFC248D7-5F82-35EB-67DE-A0413064B597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5277;p39">
                <a:extLst>
                  <a:ext uri="{FF2B5EF4-FFF2-40B4-BE49-F238E27FC236}">
                    <a16:creationId xmlns:a16="http://schemas.microsoft.com/office/drawing/2014/main" id="{4A482F57-E62C-2A6B-42DB-02EE7FEA1D3E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5278;p39">
              <a:extLst>
                <a:ext uri="{FF2B5EF4-FFF2-40B4-BE49-F238E27FC236}">
                  <a16:creationId xmlns:a16="http://schemas.microsoft.com/office/drawing/2014/main" id="{8C5EEFF1-5631-1B5A-D41E-9C0EFB4E9485}"/>
                </a:ext>
              </a:extLst>
            </p:cNvPr>
            <p:cNvGrpSpPr/>
            <p:nvPr/>
          </p:nvGrpSpPr>
          <p:grpSpPr>
            <a:xfrm>
              <a:off x="3284140" y="3794342"/>
              <a:ext cx="225985" cy="528381"/>
              <a:chOff x="333550" y="3880225"/>
              <a:chExt cx="278925" cy="697625"/>
            </a:xfrm>
          </p:grpSpPr>
          <p:sp>
            <p:nvSpPr>
              <p:cNvPr id="18" name="Google Shape;5279;p39">
                <a:extLst>
                  <a:ext uri="{FF2B5EF4-FFF2-40B4-BE49-F238E27FC236}">
                    <a16:creationId xmlns:a16="http://schemas.microsoft.com/office/drawing/2014/main" id="{D3FF8763-EE98-06A9-7269-CD46D42C2E16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5280;p39">
                <a:extLst>
                  <a:ext uri="{FF2B5EF4-FFF2-40B4-BE49-F238E27FC236}">
                    <a16:creationId xmlns:a16="http://schemas.microsoft.com/office/drawing/2014/main" id="{04AF96B7-C79D-D193-23FD-FAC490FBD34A}"/>
                  </a:ext>
                </a:extLst>
              </p:cNvPr>
              <p:cNvSpPr/>
              <p:nvPr/>
            </p:nvSpPr>
            <p:spPr>
              <a:xfrm>
                <a:off x="366375" y="3970799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5281;p39">
                <a:extLst>
                  <a:ext uri="{FF2B5EF4-FFF2-40B4-BE49-F238E27FC236}">
                    <a16:creationId xmlns:a16="http://schemas.microsoft.com/office/drawing/2014/main" id="{79AA68BA-B5AD-F9E3-1579-2D8800FE6248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5282;p39">
                <a:extLst>
                  <a:ext uri="{FF2B5EF4-FFF2-40B4-BE49-F238E27FC236}">
                    <a16:creationId xmlns:a16="http://schemas.microsoft.com/office/drawing/2014/main" id="{8CD1CA72-F273-2446-04B7-64F3F30146D7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5283;p39">
                <a:extLst>
                  <a:ext uri="{FF2B5EF4-FFF2-40B4-BE49-F238E27FC236}">
                    <a16:creationId xmlns:a16="http://schemas.microsoft.com/office/drawing/2014/main" id="{4433873D-902F-3764-D7FA-92F1DC0532E1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5284;p39">
              <a:extLst>
                <a:ext uri="{FF2B5EF4-FFF2-40B4-BE49-F238E27FC236}">
                  <a16:creationId xmlns:a16="http://schemas.microsoft.com/office/drawing/2014/main" id="{74A3F63E-E887-1ED9-8BF8-2A62C1238283}"/>
                </a:ext>
              </a:extLst>
            </p:cNvPr>
            <p:cNvSpPr/>
            <p:nvPr/>
          </p:nvSpPr>
          <p:spPr>
            <a:xfrm>
              <a:off x="3650889" y="3848262"/>
              <a:ext cx="225982" cy="225982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5285;p39">
              <a:extLst>
                <a:ext uri="{FF2B5EF4-FFF2-40B4-BE49-F238E27FC236}">
                  <a16:creationId xmlns:a16="http://schemas.microsoft.com/office/drawing/2014/main" id="{301F0DDA-1B16-FDFB-25DE-937CEF86EE22}"/>
                </a:ext>
              </a:extLst>
            </p:cNvPr>
            <p:cNvSpPr/>
            <p:nvPr/>
          </p:nvSpPr>
          <p:spPr>
            <a:xfrm>
              <a:off x="5405077" y="2835987"/>
              <a:ext cx="225982" cy="225982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5286;p39">
              <a:extLst>
                <a:ext uri="{FF2B5EF4-FFF2-40B4-BE49-F238E27FC236}">
                  <a16:creationId xmlns:a16="http://schemas.microsoft.com/office/drawing/2014/main" id="{A8EDB70F-B255-BCC8-F00F-F21C32184C5B}"/>
                </a:ext>
              </a:extLst>
            </p:cNvPr>
            <p:cNvSpPr/>
            <p:nvPr/>
          </p:nvSpPr>
          <p:spPr>
            <a:xfrm>
              <a:off x="3284150" y="2994622"/>
              <a:ext cx="225979" cy="117183"/>
            </a:xfrm>
            <a:custGeom>
              <a:rect l="l" t="t" r="r" b="b"/>
              <a:pathLst>
                <a:path w="18376" h="9529" extrusionOk="0">
                  <a:moveTo>
                    <a:pt x="9188" y="0"/>
                  </a:moveTo>
                  <a:lnTo>
                    <a:pt x="1" y="9529"/>
                  </a:lnTo>
                  <a:lnTo>
                    <a:pt x="9188" y="9529"/>
                  </a:lnTo>
                  <a:lnTo>
                    <a:pt x="5907" y="4594"/>
                  </a:lnTo>
                  <a:lnTo>
                    <a:pt x="12128" y="4594"/>
                  </a:lnTo>
                  <a:lnTo>
                    <a:pt x="9188" y="9529"/>
                  </a:lnTo>
                  <a:lnTo>
                    <a:pt x="18375" y="9529"/>
                  </a:lnTo>
                  <a:lnTo>
                    <a:pt x="9188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5287;p39">
              <a:extLst>
                <a:ext uri="{FF2B5EF4-FFF2-40B4-BE49-F238E27FC236}">
                  <a16:creationId xmlns:a16="http://schemas.microsoft.com/office/drawing/2014/main" id="{EF0DBD81-7E50-667A-5484-32EAD936B478}"/>
                </a:ext>
              </a:extLst>
            </p:cNvPr>
            <p:cNvSpPr/>
            <p:nvPr/>
          </p:nvSpPr>
          <p:spPr>
            <a:xfrm>
              <a:off x="4959330" y="3756622"/>
              <a:ext cx="225979" cy="117183"/>
            </a:xfrm>
            <a:custGeom>
              <a:rect l="l" t="t" r="r" b="b"/>
              <a:pathLst>
                <a:path w="18376" h="9529" extrusionOk="0">
                  <a:moveTo>
                    <a:pt x="9188" y="0"/>
                  </a:moveTo>
                  <a:lnTo>
                    <a:pt x="1" y="9529"/>
                  </a:lnTo>
                  <a:lnTo>
                    <a:pt x="9188" y="9529"/>
                  </a:lnTo>
                  <a:lnTo>
                    <a:pt x="5907" y="4594"/>
                  </a:lnTo>
                  <a:lnTo>
                    <a:pt x="12128" y="4594"/>
                  </a:lnTo>
                  <a:lnTo>
                    <a:pt x="9188" y="9529"/>
                  </a:lnTo>
                  <a:lnTo>
                    <a:pt x="18375" y="9529"/>
                  </a:lnTo>
                  <a:lnTo>
                    <a:pt x="9188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09067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8DA0F6B4-28A7-FE09-6EE4-3AABDB9BF862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5" r="24685"/>
          <a:stretch>
            <a:fillRect/>
          </a:stretch>
        </p:blipFill>
        <p:spPr/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17692013-AB2B-29B1-642C-7D63E6620567}"/>
              </a:ext>
            </a:extLst>
          </p:cNvPr>
          <p:cNvSpPr txBox="1"/>
          <p:nvPr/>
        </p:nvSpPr>
        <p:spPr>
          <a:xfrm>
            <a:off x="631189" y="3203519"/>
            <a:ext cx="6641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zing.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A4FD96C7-0879-01F3-EAED-05073F27B12E}"/>
              </a:ext>
            </a:extLst>
          </p:cNvPr>
          <p:cNvGrpSpPr/>
          <p:nvPr/>
        </p:nvGrpSpPr>
        <p:grpSpPr>
          <a:xfrm>
            <a:off x="1257760" y="5574620"/>
            <a:ext cx="2632094" cy="953124"/>
            <a:chOff x="803640" y="3362835"/>
            <a:chExt cx="2059657" cy="953124"/>
          </a:xfrm>
        </p:grpSpPr>
        <p:sp>
          <p:nvSpPr>
            <p:cNvPr id="5" name="TextBox 18">
              <a:extLst>
                <a:ext uri="{FF2B5EF4-FFF2-40B4-BE49-F238E27FC236}">
                  <a16:creationId xmlns:a16="http://schemas.microsoft.com/office/drawing/2014/main" id="{C247A367-E313-9C30-25DE-C9D72A7554F1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621BE305-966A-BF2E-5A8E-3131533A5E8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3526EA88-EE3D-68B0-4327-09F881F09502}"/>
              </a:ext>
            </a:extLst>
          </p:cNvPr>
          <p:cNvGrpSpPr/>
          <p:nvPr/>
        </p:nvGrpSpPr>
        <p:grpSpPr>
          <a:xfrm>
            <a:off x="4712587" y="5574620"/>
            <a:ext cx="2632094" cy="953124"/>
            <a:chOff x="803640" y="3362835"/>
            <a:chExt cx="2059657" cy="953124"/>
          </a:xfrm>
        </p:grpSpPr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A48207F6-FEFD-CC7B-CD90-92DBC8DEE928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783C508E-B684-3330-C664-AF609F2756E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877F1303-C388-3AA0-EB7E-FE26C07CA95F}"/>
              </a:ext>
            </a:extLst>
          </p:cNvPr>
          <p:cNvSpPr/>
          <p:nvPr/>
        </p:nvSpPr>
        <p:spPr>
          <a:xfrm>
            <a:off x="673085" y="5969332"/>
            <a:ext cx="432135" cy="372928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7FFEB856-044F-1F70-AF16-2A71AF3F7011}"/>
              </a:ext>
            </a:extLst>
          </p:cNvPr>
          <p:cNvSpPr/>
          <p:nvPr/>
        </p:nvSpPr>
        <p:spPr>
          <a:xfrm>
            <a:off x="4139441" y="6013794"/>
            <a:ext cx="432135" cy="284005"/>
          </a:xfrm>
          <a:custGeom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0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D435604C-1E66-898D-90F9-D165C180C4D9}"/>
              </a:ext>
            </a:extLst>
          </p:cNvPr>
          <p:cNvGrpSpPr/>
          <p:nvPr/>
        </p:nvGrpSpPr>
        <p:grpSpPr>
          <a:xfrm>
            <a:off x="1255401" y="4302469"/>
            <a:ext cx="2632094" cy="953124"/>
            <a:chOff x="803640" y="3362835"/>
            <a:chExt cx="2059657" cy="953124"/>
          </a:xfrm>
        </p:grpSpPr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AAC7E5EC-6019-A498-5579-D30559086C4A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4BC8B2F0-BD72-CF98-77F1-1205411AA59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455DFCA6-79E3-2305-5AAA-EC46FD345C74}"/>
              </a:ext>
            </a:extLst>
          </p:cNvPr>
          <p:cNvGrpSpPr/>
          <p:nvPr/>
        </p:nvGrpSpPr>
        <p:grpSpPr>
          <a:xfrm>
            <a:off x="4640553" y="4302469"/>
            <a:ext cx="2632094" cy="953124"/>
            <a:chOff x="803640" y="3362835"/>
            <a:chExt cx="2059657" cy="953124"/>
          </a:xfrm>
        </p:grpSpPr>
        <p:sp>
          <p:nvSpPr>
            <p:cNvPr id="16" name="TextBox 29">
              <a:extLst>
                <a:ext uri="{FF2B5EF4-FFF2-40B4-BE49-F238E27FC236}">
                  <a16:creationId xmlns:a16="http://schemas.microsoft.com/office/drawing/2014/main" id="{82550B29-3440-18A2-60DF-A0EC878D63CE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954E03B5-0D1C-FB45-CB88-616EE35023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36">
            <a:extLst>
              <a:ext uri="{FF2B5EF4-FFF2-40B4-BE49-F238E27FC236}">
                <a16:creationId xmlns:a16="http://schemas.microsoft.com/office/drawing/2014/main" id="{6FF738AC-FDD0-5C3D-67A0-C45092A97416}"/>
              </a:ext>
            </a:extLst>
          </p:cNvPr>
          <p:cNvSpPr/>
          <p:nvPr/>
        </p:nvSpPr>
        <p:spPr>
          <a:xfrm>
            <a:off x="673085" y="4612966"/>
            <a:ext cx="411575" cy="344044"/>
          </a:xfrm>
          <a:custGeom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0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365C65E3-4824-22CE-D9D6-824D4FBF8AE5}"/>
              </a:ext>
            </a:extLst>
          </p:cNvPr>
          <p:cNvSpPr/>
          <p:nvPr/>
        </p:nvSpPr>
        <p:spPr>
          <a:xfrm>
            <a:off x="4035768" y="4621743"/>
            <a:ext cx="425042" cy="326490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4" name="TextBox 1">
            <a:extLst>
              <a:ext uri="{FF2B5EF4-FFF2-40B4-BE49-F238E27FC236}">
                <a16:creationId xmlns:a16="http://schemas.microsoft.com/office/drawing/2014/main" id="{2305CA5B-00AB-AA1D-40DD-FD093EFC8A59}"/>
              </a:ext>
            </a:extLst>
          </p:cNvPr>
          <p:cNvSpPr txBox="1"/>
          <p:nvPr/>
        </p:nvSpPr>
        <p:spPr>
          <a:xfrm>
            <a:off x="600061" y="2496485"/>
            <a:ext cx="52032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2000" spc="6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IMAGES &amp; </a:t>
            </a:r>
          </a:p>
          <a:p>
            <a:pPr/>
            <a:r>
              <a:rPr lang="en-US" altLang="ko-KR" sz="2000" spc="600">
                <a:solidFill>
                  <a:srgbClr val="075D38"/>
                </a:solidFill>
                <a:cs typeface="Arial" panose="020b0604020202020204" pitchFamily="34" charset="0"/>
              </a:rPr>
              <a:t>CONTENTS STYLE</a:t>
            </a:r>
            <a:endParaRPr lang="ko-KR" altLang="en-US" sz="2000" spc="600">
              <a:solidFill>
                <a:srgbClr val="075D38"/>
              </a:solidFill>
              <a:cs typeface="Arial" panose="020b0604020202020204" pitchFamily="34" charset="0"/>
            </a:endParaRPr>
          </a:p>
        </p:txBody>
      </p:sp>
      <p:grpSp>
        <p:nvGrpSpPr>
          <p:cNvPr id="145" name="Google Shape;5184;p39">
            <a:extLst>
              <a:ext uri="{FF2B5EF4-FFF2-40B4-BE49-F238E27FC236}">
                <a16:creationId xmlns:a16="http://schemas.microsoft.com/office/drawing/2014/main" id="{789B17AA-6A79-6394-F43D-DAA87CF28539}"/>
              </a:ext>
            </a:extLst>
          </p:cNvPr>
          <p:cNvGrpSpPr/>
          <p:nvPr/>
        </p:nvGrpSpPr>
        <p:grpSpPr>
          <a:xfrm>
            <a:off x="7622473" y="3429000"/>
            <a:ext cx="2416652" cy="3192984"/>
            <a:chOff x="3284140" y="1430487"/>
            <a:chExt cx="2416652" cy="3192984"/>
          </a:xfrm>
        </p:grpSpPr>
        <p:grpSp>
          <p:nvGrpSpPr>
            <p:cNvPr id="146" name="Google Shape;5185;p39">
              <a:extLst>
                <a:ext uri="{FF2B5EF4-FFF2-40B4-BE49-F238E27FC236}">
                  <a16:creationId xmlns:a16="http://schemas.microsoft.com/office/drawing/2014/main" id="{509B2F92-595A-8AE0-0DA5-C912F4FF1F2E}"/>
                </a:ext>
              </a:extLst>
            </p:cNvPr>
            <p:cNvGrpSpPr/>
            <p:nvPr/>
          </p:nvGrpSpPr>
          <p:grpSpPr>
            <a:xfrm>
              <a:off x="4945165" y="2307605"/>
              <a:ext cx="225985" cy="528381"/>
              <a:chOff x="333550" y="3880225"/>
              <a:chExt cx="278925" cy="697625"/>
            </a:xfrm>
          </p:grpSpPr>
          <p:sp>
            <p:nvSpPr>
              <p:cNvPr id="244" name="Google Shape;5186;p39">
                <a:extLst>
                  <a:ext uri="{FF2B5EF4-FFF2-40B4-BE49-F238E27FC236}">
                    <a16:creationId xmlns:a16="http://schemas.microsoft.com/office/drawing/2014/main" id="{45A62E34-37A0-EDD6-1F6E-E58C7511596F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5" name="Google Shape;5187;p39">
                <a:extLst>
                  <a:ext uri="{FF2B5EF4-FFF2-40B4-BE49-F238E27FC236}">
                    <a16:creationId xmlns:a16="http://schemas.microsoft.com/office/drawing/2014/main" id="{6DA6AD72-5BC4-AB5A-C3E3-C0EBEDABEC65}"/>
                  </a:ext>
                </a:extLst>
              </p:cNvPr>
              <p:cNvSpPr/>
              <p:nvPr/>
            </p:nvSpPr>
            <p:spPr>
              <a:xfrm>
                <a:off x="366375" y="3970800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6" name="Google Shape;5188;p39">
                <a:extLst>
                  <a:ext uri="{FF2B5EF4-FFF2-40B4-BE49-F238E27FC236}">
                    <a16:creationId xmlns:a16="http://schemas.microsoft.com/office/drawing/2014/main" id="{BDC9C2D2-31E1-2F1F-C9CF-A0C1BBA491A9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7" name="Google Shape;5189;p39">
                <a:extLst>
                  <a:ext uri="{FF2B5EF4-FFF2-40B4-BE49-F238E27FC236}">
                    <a16:creationId xmlns:a16="http://schemas.microsoft.com/office/drawing/2014/main" id="{988F7633-9D86-067A-3DB8-7853A83A6AD2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8" name="Google Shape;5190;p39">
                <a:extLst>
                  <a:ext uri="{FF2B5EF4-FFF2-40B4-BE49-F238E27FC236}">
                    <a16:creationId xmlns:a16="http://schemas.microsoft.com/office/drawing/2014/main" id="{3E1B78F1-0F63-4F93-3BEE-99C46A82728A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5191;p39">
              <a:extLst>
                <a:ext uri="{FF2B5EF4-FFF2-40B4-BE49-F238E27FC236}">
                  <a16:creationId xmlns:a16="http://schemas.microsoft.com/office/drawing/2014/main" id="{EE376B47-1C88-B7A1-8F96-92B5AC974D57}"/>
                </a:ext>
              </a:extLst>
            </p:cNvPr>
            <p:cNvGrpSpPr/>
            <p:nvPr/>
          </p:nvGrpSpPr>
          <p:grpSpPr>
            <a:xfrm>
              <a:off x="4945165" y="3050967"/>
              <a:ext cx="225985" cy="528381"/>
              <a:chOff x="333550" y="3880225"/>
              <a:chExt cx="278925" cy="697625"/>
            </a:xfrm>
          </p:grpSpPr>
          <p:sp>
            <p:nvSpPr>
              <p:cNvPr id="239" name="Google Shape;5192;p39">
                <a:extLst>
                  <a:ext uri="{FF2B5EF4-FFF2-40B4-BE49-F238E27FC236}">
                    <a16:creationId xmlns:a16="http://schemas.microsoft.com/office/drawing/2014/main" id="{8772AD9D-5734-75AF-E1F6-D4F0D6110E48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0" name="Google Shape;5193;p39">
                <a:extLst>
                  <a:ext uri="{FF2B5EF4-FFF2-40B4-BE49-F238E27FC236}">
                    <a16:creationId xmlns:a16="http://schemas.microsoft.com/office/drawing/2014/main" id="{2CE0E0F0-5AE9-D39B-D7B6-E0F4B62733E9}"/>
                  </a:ext>
                </a:extLst>
              </p:cNvPr>
              <p:cNvSpPr/>
              <p:nvPr/>
            </p:nvSpPr>
            <p:spPr>
              <a:xfrm>
                <a:off x="366375" y="3970800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1" name="Google Shape;5194;p39">
                <a:extLst>
                  <a:ext uri="{FF2B5EF4-FFF2-40B4-BE49-F238E27FC236}">
                    <a16:creationId xmlns:a16="http://schemas.microsoft.com/office/drawing/2014/main" id="{94D84086-8D4B-E0D6-0664-BD57BA57B941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2" name="Google Shape;5195;p39">
                <a:extLst>
                  <a:ext uri="{FF2B5EF4-FFF2-40B4-BE49-F238E27FC236}">
                    <a16:creationId xmlns:a16="http://schemas.microsoft.com/office/drawing/2014/main" id="{158DAF20-344D-75D1-BFFD-4689CDE61B23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3" name="Google Shape;5196;p39">
                <a:extLst>
                  <a:ext uri="{FF2B5EF4-FFF2-40B4-BE49-F238E27FC236}">
                    <a16:creationId xmlns:a16="http://schemas.microsoft.com/office/drawing/2014/main" id="{7980E80A-F3AD-0FD2-C70C-4871B0B0788D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5197;p39">
              <a:extLst>
                <a:ext uri="{FF2B5EF4-FFF2-40B4-BE49-F238E27FC236}">
                  <a16:creationId xmlns:a16="http://schemas.microsoft.com/office/drawing/2014/main" id="{195FC8C4-A2CD-CE3B-38AC-53DF2648C890}"/>
                </a:ext>
              </a:extLst>
            </p:cNvPr>
            <p:cNvGrpSpPr/>
            <p:nvPr/>
          </p:nvGrpSpPr>
          <p:grpSpPr>
            <a:xfrm>
              <a:off x="3581144" y="2887926"/>
              <a:ext cx="365448" cy="854451"/>
              <a:chOff x="333550" y="3880225"/>
              <a:chExt cx="278925" cy="697625"/>
            </a:xfrm>
          </p:grpSpPr>
          <p:sp>
            <p:nvSpPr>
              <p:cNvPr id="234" name="Google Shape;5198;p39">
                <a:extLst>
                  <a:ext uri="{FF2B5EF4-FFF2-40B4-BE49-F238E27FC236}">
                    <a16:creationId xmlns:a16="http://schemas.microsoft.com/office/drawing/2014/main" id="{8E775684-AB30-C824-342F-4A04E82F19B3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5" name="Google Shape;5199;p39">
                <a:extLst>
                  <a:ext uri="{FF2B5EF4-FFF2-40B4-BE49-F238E27FC236}">
                    <a16:creationId xmlns:a16="http://schemas.microsoft.com/office/drawing/2014/main" id="{BE544785-1783-2AAD-79DE-A70C0D7D441A}"/>
                  </a:ext>
                </a:extLst>
              </p:cNvPr>
              <p:cNvSpPr/>
              <p:nvPr/>
            </p:nvSpPr>
            <p:spPr>
              <a:xfrm>
                <a:off x="366375" y="3970800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6" name="Google Shape;5200;p39">
                <a:extLst>
                  <a:ext uri="{FF2B5EF4-FFF2-40B4-BE49-F238E27FC236}">
                    <a16:creationId xmlns:a16="http://schemas.microsoft.com/office/drawing/2014/main" id="{6E7BD5EF-2CC8-260F-BF34-A416A6214D36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7" name="Google Shape;5201;p39">
                <a:extLst>
                  <a:ext uri="{FF2B5EF4-FFF2-40B4-BE49-F238E27FC236}">
                    <a16:creationId xmlns:a16="http://schemas.microsoft.com/office/drawing/2014/main" id="{DB8F78F2-1379-A612-9239-DB92BFF9C671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8" name="Google Shape;5202;p39">
                <a:extLst>
                  <a:ext uri="{FF2B5EF4-FFF2-40B4-BE49-F238E27FC236}">
                    <a16:creationId xmlns:a16="http://schemas.microsoft.com/office/drawing/2014/main" id="{4464C97E-A9F5-DA28-7A4A-2BCE728594C7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49" name="Google Shape;5203;p39">
              <a:extLst>
                <a:ext uri="{FF2B5EF4-FFF2-40B4-BE49-F238E27FC236}">
                  <a16:creationId xmlns:a16="http://schemas.microsoft.com/office/drawing/2014/main" id="{AF44EF82-9742-9595-C54B-B30FFF36133A}"/>
                </a:ext>
              </a:extLst>
            </p:cNvPr>
            <p:cNvGrpSpPr/>
            <p:nvPr/>
          </p:nvGrpSpPr>
          <p:grpSpPr>
            <a:xfrm>
              <a:off x="3454794" y="1430487"/>
              <a:ext cx="1983284" cy="3192984"/>
              <a:chOff x="704381" y="1891749"/>
              <a:chExt cx="1103786" cy="1777039"/>
            </a:xfrm>
          </p:grpSpPr>
          <p:sp>
            <p:nvSpPr>
              <p:cNvPr id="172" name="Google Shape;5204;p39">
                <a:extLst>
                  <a:ext uri="{FF2B5EF4-FFF2-40B4-BE49-F238E27FC236}">
                    <a16:creationId xmlns:a16="http://schemas.microsoft.com/office/drawing/2014/main" id="{9926A47B-75C9-6706-5D18-3FD35E7760EF}"/>
                  </a:ext>
                </a:extLst>
              </p:cNvPr>
              <p:cNvSpPr/>
              <p:nvPr/>
            </p:nvSpPr>
            <p:spPr>
              <a:xfrm>
                <a:off x="704381" y="1906318"/>
                <a:ext cx="396727" cy="367740"/>
              </a:xfrm>
              <a:custGeom>
                <a:rect l="l" t="t" r="r" b="b"/>
                <a:pathLst>
                  <a:path w="2723" h="2524" extrusionOk="0">
                    <a:moveTo>
                      <a:pt x="166" y="0"/>
                    </a:moveTo>
                    <a:cubicBezTo>
                      <a:pt x="132" y="0"/>
                      <a:pt x="0" y="425"/>
                      <a:pt x="34" y="525"/>
                    </a:cubicBezTo>
                    <a:cubicBezTo>
                      <a:pt x="34" y="622"/>
                      <a:pt x="459" y="656"/>
                      <a:pt x="459" y="656"/>
                    </a:cubicBezTo>
                    <a:cubicBezTo>
                      <a:pt x="459" y="656"/>
                      <a:pt x="1312" y="1639"/>
                      <a:pt x="1443" y="1802"/>
                    </a:cubicBezTo>
                    <a:cubicBezTo>
                      <a:pt x="1608" y="1933"/>
                      <a:pt x="2526" y="2523"/>
                      <a:pt x="2526" y="2523"/>
                    </a:cubicBezTo>
                    <a:lnTo>
                      <a:pt x="2723" y="2033"/>
                    </a:lnTo>
                    <a:cubicBezTo>
                      <a:pt x="2723" y="2033"/>
                      <a:pt x="1902" y="1574"/>
                      <a:pt x="1739" y="1443"/>
                    </a:cubicBezTo>
                    <a:cubicBezTo>
                      <a:pt x="1574" y="1312"/>
                      <a:pt x="656" y="425"/>
                      <a:pt x="625" y="425"/>
                    </a:cubicBezTo>
                    <a:cubicBezTo>
                      <a:pt x="625" y="425"/>
                      <a:pt x="656" y="294"/>
                      <a:pt x="591" y="263"/>
                    </a:cubicBezTo>
                    <a:cubicBezTo>
                      <a:pt x="493" y="197"/>
                      <a:pt x="197" y="0"/>
                      <a:pt x="166" y="0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4" name="Google Shape;5206;p39">
                <a:extLst>
                  <a:ext uri="{FF2B5EF4-FFF2-40B4-BE49-F238E27FC236}">
                    <a16:creationId xmlns:a16="http://schemas.microsoft.com/office/drawing/2014/main" id="{10E85493-8443-33ED-0B51-4E8073D3EA06}"/>
                  </a:ext>
                </a:extLst>
              </p:cNvPr>
              <p:cNvSpPr/>
              <p:nvPr/>
            </p:nvSpPr>
            <p:spPr>
              <a:xfrm>
                <a:off x="971877" y="2145112"/>
                <a:ext cx="186635" cy="205288"/>
              </a:xfrm>
              <a:custGeom>
                <a:rect l="l" t="t" r="r" b="b"/>
                <a:pathLst>
                  <a:path w="1281" h="1409" extrusionOk="0">
                    <a:moveTo>
                      <a:pt x="394" y="0"/>
                    </a:moveTo>
                    <a:lnTo>
                      <a:pt x="231" y="294"/>
                    </a:lnTo>
                    <a:lnTo>
                      <a:pt x="166" y="459"/>
                    </a:lnTo>
                    <a:lnTo>
                      <a:pt x="0" y="688"/>
                    </a:lnTo>
                    <a:lnTo>
                      <a:pt x="197" y="853"/>
                    </a:lnTo>
                    <a:lnTo>
                      <a:pt x="459" y="1015"/>
                    </a:lnTo>
                    <a:lnTo>
                      <a:pt x="525" y="1081"/>
                    </a:lnTo>
                    <a:lnTo>
                      <a:pt x="984" y="1409"/>
                    </a:lnTo>
                    <a:cubicBezTo>
                      <a:pt x="1246" y="1050"/>
                      <a:pt x="1280" y="753"/>
                      <a:pt x="1280" y="591"/>
                    </a:cubicBezTo>
                    <a:cubicBezTo>
                      <a:pt x="1246" y="525"/>
                      <a:pt x="1246" y="459"/>
                      <a:pt x="1246" y="459"/>
                    </a:cubicBezTo>
                    <a:lnTo>
                      <a:pt x="690" y="163"/>
                    </a:lnTo>
                    <a:lnTo>
                      <a:pt x="559" y="97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8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5" name="Google Shape;5207;p39">
                <a:extLst>
                  <a:ext uri="{FF2B5EF4-FFF2-40B4-BE49-F238E27FC236}">
                    <a16:creationId xmlns:a16="http://schemas.microsoft.com/office/drawing/2014/main" id="{CAEC9F38-4EC6-187E-7AE1-B4815D281CD4}"/>
                  </a:ext>
                </a:extLst>
              </p:cNvPr>
              <p:cNvSpPr/>
              <p:nvPr/>
            </p:nvSpPr>
            <p:spPr>
              <a:xfrm>
                <a:off x="1048222" y="2254820"/>
                <a:ext cx="47934" cy="81445"/>
              </a:xfrm>
              <a:custGeom>
                <a:rect l="l" t="t" r="r" b="b"/>
                <a:pathLst>
                  <a:path w="329" h="559" extrusionOk="0">
                    <a:moveTo>
                      <a:pt x="297" y="0"/>
                    </a:moveTo>
                    <a:cubicBezTo>
                      <a:pt x="166" y="100"/>
                      <a:pt x="66" y="197"/>
                      <a:pt x="1" y="328"/>
                    </a:cubicBezTo>
                    <a:lnTo>
                      <a:pt x="329" y="559"/>
                    </a:lnTo>
                    <a:cubicBezTo>
                      <a:pt x="297" y="493"/>
                      <a:pt x="297" y="428"/>
                      <a:pt x="297" y="362"/>
                    </a:cubicBezTo>
                    <a:cubicBezTo>
                      <a:pt x="297" y="262"/>
                      <a:pt x="263" y="131"/>
                      <a:pt x="2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6" name="Google Shape;5208;p39">
                <a:extLst>
                  <a:ext uri="{FF2B5EF4-FFF2-40B4-BE49-F238E27FC236}">
                    <a16:creationId xmlns:a16="http://schemas.microsoft.com/office/drawing/2014/main" id="{5702C114-1773-2E35-C0E3-35EC36C97D3B}"/>
                  </a:ext>
                </a:extLst>
              </p:cNvPr>
              <p:cNvSpPr/>
              <p:nvPr/>
            </p:nvSpPr>
            <p:spPr>
              <a:xfrm>
                <a:off x="1411294" y="1891749"/>
                <a:ext cx="396873" cy="372694"/>
              </a:xfrm>
              <a:custGeom>
                <a:rect l="l" t="t" r="r" b="b"/>
                <a:pathLst>
                  <a:path w="2724" h="2558" extrusionOk="0">
                    <a:moveTo>
                      <a:pt x="2592" y="1"/>
                    </a:moveTo>
                    <a:cubicBezTo>
                      <a:pt x="2526" y="1"/>
                      <a:pt x="2230" y="197"/>
                      <a:pt x="2164" y="263"/>
                    </a:cubicBezTo>
                    <a:cubicBezTo>
                      <a:pt x="2099" y="328"/>
                      <a:pt x="2133" y="428"/>
                      <a:pt x="2133" y="428"/>
                    </a:cubicBezTo>
                    <a:cubicBezTo>
                      <a:pt x="2067" y="460"/>
                      <a:pt x="1181" y="1346"/>
                      <a:pt x="984" y="1443"/>
                    </a:cubicBezTo>
                    <a:cubicBezTo>
                      <a:pt x="822" y="1574"/>
                      <a:pt x="1" y="2033"/>
                      <a:pt x="1" y="2033"/>
                    </a:cubicBezTo>
                    <a:lnTo>
                      <a:pt x="231" y="2558"/>
                    </a:lnTo>
                    <a:cubicBezTo>
                      <a:pt x="231" y="2558"/>
                      <a:pt x="1149" y="1936"/>
                      <a:pt x="1281" y="1805"/>
                    </a:cubicBezTo>
                    <a:cubicBezTo>
                      <a:pt x="1412" y="1674"/>
                      <a:pt x="2296" y="656"/>
                      <a:pt x="2296" y="656"/>
                    </a:cubicBezTo>
                    <a:cubicBezTo>
                      <a:pt x="2296" y="656"/>
                      <a:pt x="2689" y="625"/>
                      <a:pt x="2723" y="525"/>
                    </a:cubicBezTo>
                    <a:cubicBezTo>
                      <a:pt x="2723" y="428"/>
                      <a:pt x="2623" y="1"/>
                      <a:pt x="2592" y="1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7" name="Google Shape;5209;p39">
                <a:extLst>
                  <a:ext uri="{FF2B5EF4-FFF2-40B4-BE49-F238E27FC236}">
                    <a16:creationId xmlns:a16="http://schemas.microsoft.com/office/drawing/2014/main" id="{781DC7CD-6B6B-59C6-6D3A-F1351BB1DA53}"/>
                  </a:ext>
                </a:extLst>
              </p:cNvPr>
              <p:cNvSpPr/>
              <p:nvPr/>
            </p:nvSpPr>
            <p:spPr>
              <a:xfrm>
                <a:off x="1124712" y="2894856"/>
                <a:ext cx="143510" cy="731110"/>
              </a:xfrm>
              <a:custGeom>
                <a:rect l="l" t="t" r="r" b="b"/>
                <a:pathLst>
                  <a:path w="984" h="5018" extrusionOk="0">
                    <a:moveTo>
                      <a:pt x="984" y="0"/>
                    </a:moveTo>
                    <a:lnTo>
                      <a:pt x="263" y="231"/>
                    </a:lnTo>
                    <a:lnTo>
                      <a:pt x="263" y="590"/>
                    </a:lnTo>
                    <a:lnTo>
                      <a:pt x="263" y="1542"/>
                    </a:lnTo>
                    <a:lnTo>
                      <a:pt x="263" y="1739"/>
                    </a:lnTo>
                    <a:cubicBezTo>
                      <a:pt x="263" y="1870"/>
                      <a:pt x="100" y="2754"/>
                      <a:pt x="0" y="5018"/>
                    </a:cubicBezTo>
                    <a:lnTo>
                      <a:pt x="297" y="5018"/>
                    </a:lnTo>
                    <a:cubicBezTo>
                      <a:pt x="297" y="5018"/>
                      <a:pt x="756" y="2592"/>
                      <a:pt x="787" y="2395"/>
                    </a:cubicBezTo>
                    <a:cubicBezTo>
                      <a:pt x="821" y="2164"/>
                      <a:pt x="853" y="1836"/>
                      <a:pt x="887" y="1477"/>
                    </a:cubicBezTo>
                    <a:cubicBezTo>
                      <a:pt x="918" y="1215"/>
                      <a:pt x="918" y="918"/>
                      <a:pt x="953" y="690"/>
                    </a:cubicBezTo>
                    <a:cubicBezTo>
                      <a:pt x="984" y="297"/>
                      <a:pt x="984" y="0"/>
                      <a:pt x="984" y="0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8" name="Google Shape;5210;p39">
                <a:extLst>
                  <a:ext uri="{FF2B5EF4-FFF2-40B4-BE49-F238E27FC236}">
                    <a16:creationId xmlns:a16="http://schemas.microsoft.com/office/drawing/2014/main" id="{465E4F19-DD47-9A46-8521-A8B489E45543}"/>
                  </a:ext>
                </a:extLst>
              </p:cNvPr>
              <p:cNvSpPr/>
              <p:nvPr/>
            </p:nvSpPr>
            <p:spPr>
              <a:xfrm>
                <a:off x="1325334" y="2904326"/>
                <a:ext cx="110145" cy="721640"/>
              </a:xfrm>
              <a:custGeom>
                <a:rect l="l" t="t" r="r" b="b"/>
                <a:pathLst>
                  <a:path w="756" h="4953" extrusionOk="0">
                    <a:moveTo>
                      <a:pt x="656" y="1"/>
                    </a:moveTo>
                    <a:lnTo>
                      <a:pt x="0" y="297"/>
                    </a:lnTo>
                    <a:cubicBezTo>
                      <a:pt x="0" y="297"/>
                      <a:pt x="0" y="460"/>
                      <a:pt x="35" y="691"/>
                    </a:cubicBezTo>
                    <a:cubicBezTo>
                      <a:pt x="66" y="953"/>
                      <a:pt x="132" y="1312"/>
                      <a:pt x="166" y="1609"/>
                    </a:cubicBezTo>
                    <a:cubicBezTo>
                      <a:pt x="197" y="1771"/>
                      <a:pt x="132" y="2592"/>
                      <a:pt x="297" y="4953"/>
                    </a:cubicBezTo>
                    <a:lnTo>
                      <a:pt x="625" y="4953"/>
                    </a:lnTo>
                    <a:cubicBezTo>
                      <a:pt x="625" y="4953"/>
                      <a:pt x="756" y="1968"/>
                      <a:pt x="756" y="1771"/>
                    </a:cubicBezTo>
                    <a:lnTo>
                      <a:pt x="756" y="1412"/>
                    </a:lnTo>
                    <a:cubicBezTo>
                      <a:pt x="756" y="1215"/>
                      <a:pt x="756" y="984"/>
                      <a:pt x="722" y="788"/>
                    </a:cubicBezTo>
                    <a:cubicBezTo>
                      <a:pt x="690" y="363"/>
                      <a:pt x="656" y="1"/>
                      <a:pt x="656" y="1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9" name="Google Shape;5211;p39">
                <a:extLst>
                  <a:ext uri="{FF2B5EF4-FFF2-40B4-BE49-F238E27FC236}">
                    <a16:creationId xmlns:a16="http://schemas.microsoft.com/office/drawing/2014/main" id="{6DE78745-31E9-42BB-A731-DBF6589F5A8B}"/>
                  </a:ext>
                </a:extLst>
              </p:cNvPr>
              <p:cNvSpPr/>
              <p:nvPr/>
            </p:nvSpPr>
            <p:spPr>
              <a:xfrm>
                <a:off x="1162884" y="3085862"/>
                <a:ext cx="91059" cy="33802"/>
              </a:xfrm>
              <a:custGeom>
                <a:rect l="l" t="t" r="r" b="b"/>
                <a:pathLst>
                  <a:path w="625" h="231" extrusionOk="0">
                    <a:moveTo>
                      <a:pt x="1" y="1"/>
                    </a:moveTo>
                    <a:lnTo>
                      <a:pt x="1" y="231"/>
                    </a:lnTo>
                    <a:lnTo>
                      <a:pt x="625" y="166"/>
                    </a:lnTo>
                    <a:lnTo>
                      <a:pt x="625" y="1"/>
                    </a:lnTo>
                    <a:close/>
                  </a:path>
                </a:pathLst>
              </a:custGeom>
              <a:solidFill>
                <a:srgbClr val="BA86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0" name="Google Shape;5212;p39">
                <a:extLst>
                  <a:ext uri="{FF2B5EF4-FFF2-40B4-BE49-F238E27FC236}">
                    <a16:creationId xmlns:a16="http://schemas.microsoft.com/office/drawing/2014/main" id="{0C34D21A-16BD-DC94-F872-8BEAD24A1E71}"/>
                  </a:ext>
                </a:extLst>
              </p:cNvPr>
              <p:cNvSpPr/>
              <p:nvPr/>
            </p:nvSpPr>
            <p:spPr>
              <a:xfrm>
                <a:off x="1339903" y="3085862"/>
                <a:ext cx="95576" cy="52888"/>
              </a:xfrm>
              <a:custGeom>
                <a:rect l="l" t="t" r="r" b="b"/>
                <a:pathLst>
                  <a:path w="656" h="363" extrusionOk="0">
                    <a:moveTo>
                      <a:pt x="0" y="1"/>
                    </a:moveTo>
                    <a:cubicBezTo>
                      <a:pt x="32" y="132"/>
                      <a:pt x="66" y="231"/>
                      <a:pt x="66" y="363"/>
                    </a:cubicBezTo>
                    <a:lnTo>
                      <a:pt x="656" y="166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rgbClr val="BA86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1" name="Google Shape;5213;p39">
                <a:extLst>
                  <a:ext uri="{FF2B5EF4-FFF2-40B4-BE49-F238E27FC236}">
                    <a16:creationId xmlns:a16="http://schemas.microsoft.com/office/drawing/2014/main" id="{A6BC9330-C8E3-2129-D142-7A6E05D78F61}"/>
                  </a:ext>
                </a:extLst>
              </p:cNvPr>
              <p:cNvSpPr/>
              <p:nvPr/>
            </p:nvSpPr>
            <p:spPr>
              <a:xfrm>
                <a:off x="1110579" y="3611237"/>
                <a:ext cx="157642" cy="57551"/>
              </a:xfrm>
              <a:custGeom>
                <a:rect l="l" t="t" r="r" b="b"/>
                <a:pathLst>
                  <a:path w="1082" h="395" extrusionOk="0">
                    <a:moveTo>
                      <a:pt x="66" y="1"/>
                    </a:moveTo>
                    <a:lnTo>
                      <a:pt x="66" y="35"/>
                    </a:lnTo>
                    <a:lnTo>
                      <a:pt x="0" y="329"/>
                    </a:lnTo>
                    <a:cubicBezTo>
                      <a:pt x="0" y="363"/>
                      <a:pt x="0" y="363"/>
                      <a:pt x="32" y="394"/>
                    </a:cubicBezTo>
                    <a:cubicBezTo>
                      <a:pt x="163" y="394"/>
                      <a:pt x="263" y="363"/>
                      <a:pt x="425" y="363"/>
                    </a:cubicBezTo>
                    <a:cubicBezTo>
                      <a:pt x="525" y="363"/>
                      <a:pt x="819" y="394"/>
                      <a:pt x="950" y="394"/>
                    </a:cubicBezTo>
                    <a:cubicBezTo>
                      <a:pt x="1081" y="394"/>
                      <a:pt x="1081" y="263"/>
                      <a:pt x="1050" y="232"/>
                    </a:cubicBezTo>
                    <a:cubicBezTo>
                      <a:pt x="787" y="166"/>
                      <a:pt x="591" y="101"/>
                      <a:pt x="525" y="35"/>
                    </a:cubicBezTo>
                    <a:cubicBezTo>
                      <a:pt x="525" y="35"/>
                      <a:pt x="491" y="1"/>
                      <a:pt x="459" y="1"/>
                    </a:cubicBez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2" name="Google Shape;5214;p39">
                <a:extLst>
                  <a:ext uri="{FF2B5EF4-FFF2-40B4-BE49-F238E27FC236}">
                    <a16:creationId xmlns:a16="http://schemas.microsoft.com/office/drawing/2014/main" id="{4CD633C1-EE89-CC5B-2199-478915144429}"/>
                  </a:ext>
                </a:extLst>
              </p:cNvPr>
              <p:cNvSpPr/>
              <p:nvPr/>
            </p:nvSpPr>
            <p:spPr>
              <a:xfrm>
                <a:off x="1349374" y="3611237"/>
                <a:ext cx="162596" cy="52888"/>
              </a:xfrm>
              <a:custGeom>
                <a:rect l="l" t="t" r="r" b="b"/>
                <a:pathLst>
                  <a:path w="1116" h="363" extrusionOk="0">
                    <a:moveTo>
                      <a:pt x="98" y="1"/>
                    </a:moveTo>
                    <a:cubicBezTo>
                      <a:pt x="98" y="1"/>
                      <a:pt x="66" y="1"/>
                      <a:pt x="66" y="35"/>
                    </a:cubicBezTo>
                    <a:lnTo>
                      <a:pt x="1" y="329"/>
                    </a:lnTo>
                    <a:lnTo>
                      <a:pt x="32" y="363"/>
                    </a:lnTo>
                    <a:lnTo>
                      <a:pt x="950" y="363"/>
                    </a:lnTo>
                    <a:cubicBezTo>
                      <a:pt x="1081" y="363"/>
                      <a:pt x="1115" y="232"/>
                      <a:pt x="1050" y="232"/>
                    </a:cubicBezTo>
                    <a:cubicBezTo>
                      <a:pt x="819" y="166"/>
                      <a:pt x="622" y="101"/>
                      <a:pt x="557" y="35"/>
                    </a:cubicBezTo>
                    <a:cubicBezTo>
                      <a:pt x="525" y="1"/>
                      <a:pt x="525" y="1"/>
                      <a:pt x="491" y="1"/>
                    </a:cubicBez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3" name="Google Shape;5215;p39">
                <a:extLst>
                  <a:ext uri="{FF2B5EF4-FFF2-40B4-BE49-F238E27FC236}">
                    <a16:creationId xmlns:a16="http://schemas.microsoft.com/office/drawing/2014/main" id="{DDA99870-FF03-8394-C149-8971BAA034F7}"/>
                  </a:ext>
                </a:extLst>
              </p:cNvPr>
              <p:cNvSpPr/>
              <p:nvPr/>
            </p:nvSpPr>
            <p:spPr>
              <a:xfrm>
                <a:off x="1139281" y="2641785"/>
                <a:ext cx="305814" cy="444232"/>
              </a:xfrm>
              <a:custGeom>
                <a:rect l="l" t="t" r="r" b="b"/>
                <a:pathLst>
                  <a:path w="2099" h="3049" extrusionOk="0">
                    <a:moveTo>
                      <a:pt x="66" y="1"/>
                    </a:moveTo>
                    <a:cubicBezTo>
                      <a:pt x="66" y="164"/>
                      <a:pt x="32" y="1868"/>
                      <a:pt x="0" y="3049"/>
                    </a:cubicBezTo>
                    <a:lnTo>
                      <a:pt x="918" y="3049"/>
                    </a:lnTo>
                    <a:lnTo>
                      <a:pt x="918" y="2952"/>
                    </a:lnTo>
                    <a:cubicBezTo>
                      <a:pt x="984" y="2558"/>
                      <a:pt x="1015" y="2099"/>
                      <a:pt x="1049" y="1640"/>
                    </a:cubicBezTo>
                    <a:cubicBezTo>
                      <a:pt x="1180" y="2000"/>
                      <a:pt x="1246" y="2493"/>
                      <a:pt x="1312" y="3049"/>
                    </a:cubicBezTo>
                    <a:lnTo>
                      <a:pt x="2098" y="3049"/>
                    </a:lnTo>
                    <a:cubicBezTo>
                      <a:pt x="2033" y="1640"/>
                      <a:pt x="1868" y="491"/>
                      <a:pt x="1771" y="1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4" name="Google Shape;5216;p39">
                <a:extLst>
                  <a:ext uri="{FF2B5EF4-FFF2-40B4-BE49-F238E27FC236}">
                    <a16:creationId xmlns:a16="http://schemas.microsoft.com/office/drawing/2014/main" id="{32C2D1FB-64EF-F8B5-44BC-E78674B5C149}"/>
                  </a:ext>
                </a:extLst>
              </p:cNvPr>
              <p:cNvSpPr/>
              <p:nvPr/>
            </p:nvSpPr>
            <p:spPr>
              <a:xfrm>
                <a:off x="1177453" y="1996212"/>
                <a:ext cx="138410" cy="185619"/>
              </a:xfrm>
              <a:custGeom>
                <a:rect l="l" t="t" r="r" b="b"/>
                <a:pathLst>
                  <a:path w="950" h="1274" extrusionOk="0">
                    <a:moveTo>
                      <a:pt x="439" y="0"/>
                    </a:moveTo>
                    <a:cubicBezTo>
                      <a:pt x="267" y="0"/>
                      <a:pt x="105" y="99"/>
                      <a:pt x="32" y="267"/>
                    </a:cubicBezTo>
                    <a:cubicBezTo>
                      <a:pt x="0" y="333"/>
                      <a:pt x="0" y="398"/>
                      <a:pt x="0" y="464"/>
                    </a:cubicBezTo>
                    <a:cubicBezTo>
                      <a:pt x="32" y="792"/>
                      <a:pt x="32" y="988"/>
                      <a:pt x="197" y="1154"/>
                    </a:cubicBezTo>
                    <a:cubicBezTo>
                      <a:pt x="229" y="1185"/>
                      <a:pt x="263" y="1219"/>
                      <a:pt x="328" y="1251"/>
                    </a:cubicBezTo>
                    <a:cubicBezTo>
                      <a:pt x="369" y="1265"/>
                      <a:pt x="416" y="1273"/>
                      <a:pt x="463" y="1273"/>
                    </a:cubicBezTo>
                    <a:cubicBezTo>
                      <a:pt x="530" y="1273"/>
                      <a:pt x="598" y="1257"/>
                      <a:pt x="656" y="1219"/>
                    </a:cubicBezTo>
                    <a:cubicBezTo>
                      <a:pt x="688" y="1219"/>
                      <a:pt x="688" y="1185"/>
                      <a:pt x="722" y="1185"/>
                    </a:cubicBezTo>
                    <a:cubicBezTo>
                      <a:pt x="787" y="1119"/>
                      <a:pt x="853" y="1054"/>
                      <a:pt x="884" y="957"/>
                    </a:cubicBezTo>
                    <a:lnTo>
                      <a:pt x="884" y="923"/>
                    </a:lnTo>
                    <a:cubicBezTo>
                      <a:pt x="950" y="629"/>
                      <a:pt x="918" y="170"/>
                      <a:pt x="622" y="39"/>
                    </a:cubicBezTo>
                    <a:cubicBezTo>
                      <a:pt x="562" y="13"/>
                      <a:pt x="500" y="0"/>
                      <a:pt x="439" y="0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5" name="Google Shape;5217;p39">
                <a:extLst>
                  <a:ext uri="{FF2B5EF4-FFF2-40B4-BE49-F238E27FC236}">
                    <a16:creationId xmlns:a16="http://schemas.microsoft.com/office/drawing/2014/main" id="{A10EDF3D-C06B-8CB0-25ED-95899E28D69D}"/>
                  </a:ext>
                </a:extLst>
              </p:cNvPr>
              <p:cNvSpPr/>
              <p:nvPr/>
            </p:nvSpPr>
            <p:spPr>
              <a:xfrm>
                <a:off x="1258460" y="2159244"/>
                <a:ext cx="24185" cy="19232"/>
              </a:xfrm>
              <a:custGeom>
                <a:rect l="l" t="t" r="r" b="b"/>
                <a:pathLst>
                  <a:path w="166" h="132" extrusionOk="0">
                    <a:moveTo>
                      <a:pt x="0" y="0"/>
                    </a:moveTo>
                    <a:lnTo>
                      <a:pt x="0" y="100"/>
                    </a:lnTo>
                    <a:lnTo>
                      <a:pt x="0" y="132"/>
                    </a:lnTo>
                    <a:cubicBezTo>
                      <a:pt x="35" y="132"/>
                      <a:pt x="66" y="132"/>
                      <a:pt x="100" y="100"/>
                    </a:cubicBezTo>
                    <a:cubicBezTo>
                      <a:pt x="132" y="100"/>
                      <a:pt x="132" y="66"/>
                      <a:pt x="166" y="66"/>
                    </a:cubicBezTo>
                    <a:cubicBezTo>
                      <a:pt x="100" y="35"/>
                      <a:pt x="66" y="35"/>
                      <a:pt x="0" y="0"/>
                    </a:cubicBezTo>
                    <a:close/>
                  </a:path>
                </a:pathLst>
              </a:custGeom>
              <a:solidFill>
                <a:srgbClr val="BA86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6" name="Google Shape;5218;p39">
                <a:extLst>
                  <a:ext uri="{FF2B5EF4-FFF2-40B4-BE49-F238E27FC236}">
                    <a16:creationId xmlns:a16="http://schemas.microsoft.com/office/drawing/2014/main" id="{866F1772-72EF-2513-7DC6-20B8AF17A15B}"/>
                  </a:ext>
                </a:extLst>
              </p:cNvPr>
              <p:cNvSpPr/>
              <p:nvPr/>
            </p:nvSpPr>
            <p:spPr>
              <a:xfrm>
                <a:off x="1187069" y="2106940"/>
                <a:ext cx="114662" cy="136227"/>
              </a:xfrm>
              <a:custGeom>
                <a:rect l="l" t="t" r="r" b="b"/>
                <a:pathLst>
                  <a:path w="787" h="935" extrusionOk="0">
                    <a:moveTo>
                      <a:pt x="31" y="0"/>
                    </a:moveTo>
                    <a:cubicBezTo>
                      <a:pt x="97" y="228"/>
                      <a:pt x="163" y="656"/>
                      <a:pt x="0" y="853"/>
                    </a:cubicBezTo>
                    <a:cubicBezTo>
                      <a:pt x="81" y="918"/>
                      <a:pt x="220" y="935"/>
                      <a:pt x="339" y="935"/>
                    </a:cubicBezTo>
                    <a:cubicBezTo>
                      <a:pt x="458" y="935"/>
                      <a:pt x="556" y="918"/>
                      <a:pt x="556" y="918"/>
                    </a:cubicBezTo>
                    <a:cubicBezTo>
                      <a:pt x="556" y="918"/>
                      <a:pt x="787" y="853"/>
                      <a:pt x="753" y="787"/>
                    </a:cubicBezTo>
                    <a:cubicBezTo>
                      <a:pt x="590" y="753"/>
                      <a:pt x="525" y="687"/>
                      <a:pt x="490" y="622"/>
                    </a:cubicBezTo>
                    <a:lnTo>
                      <a:pt x="490" y="459"/>
                    </a:lnTo>
                    <a:lnTo>
                      <a:pt x="490" y="35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7" name="Google Shape;5219;p39">
                <a:extLst>
                  <a:ext uri="{FF2B5EF4-FFF2-40B4-BE49-F238E27FC236}">
                    <a16:creationId xmlns:a16="http://schemas.microsoft.com/office/drawing/2014/main" id="{8B700954-A11D-0051-D671-AA5A3C594DFF}"/>
                  </a:ext>
                </a:extLst>
              </p:cNvPr>
              <p:cNvSpPr/>
              <p:nvPr/>
            </p:nvSpPr>
            <p:spPr>
              <a:xfrm>
                <a:off x="1153413" y="1979894"/>
                <a:ext cx="177019" cy="168426"/>
              </a:xfrm>
              <a:custGeom>
                <a:rect l="l" t="t" r="r" b="b"/>
                <a:pathLst>
                  <a:path w="1215" h="1156" extrusionOk="0">
                    <a:moveTo>
                      <a:pt x="564" y="1"/>
                    </a:moveTo>
                    <a:cubicBezTo>
                      <a:pt x="437" y="1"/>
                      <a:pt x="285" y="30"/>
                      <a:pt x="262" y="117"/>
                    </a:cubicBezTo>
                    <a:cubicBezTo>
                      <a:pt x="262" y="117"/>
                      <a:pt x="34" y="117"/>
                      <a:pt x="0" y="510"/>
                    </a:cubicBezTo>
                    <a:cubicBezTo>
                      <a:pt x="0" y="904"/>
                      <a:pt x="262" y="1134"/>
                      <a:pt x="262" y="1134"/>
                    </a:cubicBezTo>
                    <a:cubicBezTo>
                      <a:pt x="262" y="1134"/>
                      <a:pt x="358" y="1156"/>
                      <a:pt x="465" y="1156"/>
                    </a:cubicBezTo>
                    <a:cubicBezTo>
                      <a:pt x="546" y="1156"/>
                      <a:pt x="633" y="1143"/>
                      <a:pt x="690" y="1100"/>
                    </a:cubicBezTo>
                    <a:cubicBezTo>
                      <a:pt x="821" y="969"/>
                      <a:pt x="887" y="741"/>
                      <a:pt x="887" y="741"/>
                    </a:cubicBezTo>
                    <a:lnTo>
                      <a:pt x="952" y="773"/>
                    </a:lnTo>
                    <a:lnTo>
                      <a:pt x="918" y="641"/>
                    </a:lnTo>
                    <a:cubicBezTo>
                      <a:pt x="918" y="641"/>
                      <a:pt x="1018" y="479"/>
                      <a:pt x="918" y="348"/>
                    </a:cubicBezTo>
                    <a:cubicBezTo>
                      <a:pt x="918" y="348"/>
                      <a:pt x="1215" y="248"/>
                      <a:pt x="1049" y="117"/>
                    </a:cubicBezTo>
                    <a:cubicBezTo>
                      <a:pt x="984" y="51"/>
                      <a:pt x="918" y="117"/>
                      <a:pt x="721" y="20"/>
                    </a:cubicBezTo>
                    <a:cubicBezTo>
                      <a:pt x="689" y="8"/>
                      <a:pt x="630" y="1"/>
                      <a:pt x="56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8" name="Google Shape;5220;p39">
                <a:extLst>
                  <a:ext uri="{FF2B5EF4-FFF2-40B4-BE49-F238E27FC236}">
                    <a16:creationId xmlns:a16="http://schemas.microsoft.com/office/drawing/2014/main" id="{B35F2C34-D4CF-4835-C97A-9FCE806A2C66}"/>
                  </a:ext>
                </a:extLst>
              </p:cNvPr>
              <p:cNvSpPr/>
              <p:nvPr/>
            </p:nvSpPr>
            <p:spPr>
              <a:xfrm>
                <a:off x="1253943" y="2063086"/>
                <a:ext cx="33364" cy="49537"/>
              </a:xfrm>
              <a:custGeom>
                <a:rect l="l" t="t" r="r" b="b"/>
                <a:pathLst>
                  <a:path w="229" h="340" extrusionOk="0">
                    <a:moveTo>
                      <a:pt x="117" y="0"/>
                    </a:moveTo>
                    <a:cubicBezTo>
                      <a:pt x="110" y="0"/>
                      <a:pt x="104" y="2"/>
                      <a:pt x="97" y="5"/>
                    </a:cubicBezTo>
                    <a:cubicBezTo>
                      <a:pt x="31" y="5"/>
                      <a:pt x="0" y="104"/>
                      <a:pt x="0" y="202"/>
                    </a:cubicBezTo>
                    <a:cubicBezTo>
                      <a:pt x="31" y="267"/>
                      <a:pt x="66" y="333"/>
                      <a:pt x="131" y="333"/>
                    </a:cubicBezTo>
                    <a:cubicBezTo>
                      <a:pt x="140" y="337"/>
                      <a:pt x="148" y="339"/>
                      <a:pt x="156" y="339"/>
                    </a:cubicBezTo>
                    <a:cubicBezTo>
                      <a:pt x="205" y="339"/>
                      <a:pt x="228" y="254"/>
                      <a:pt x="228" y="170"/>
                    </a:cubicBezTo>
                    <a:cubicBezTo>
                      <a:pt x="200" y="1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rgbClr val="E8A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9" name="Google Shape;5221;p39">
                <a:extLst>
                  <a:ext uri="{FF2B5EF4-FFF2-40B4-BE49-F238E27FC236}">
                    <a16:creationId xmlns:a16="http://schemas.microsoft.com/office/drawing/2014/main" id="{09A0C03D-B216-C91F-9617-394F35B220FA}"/>
                  </a:ext>
                </a:extLst>
              </p:cNvPr>
              <p:cNvSpPr/>
              <p:nvPr/>
            </p:nvSpPr>
            <p:spPr>
              <a:xfrm>
                <a:off x="1191586" y="2756446"/>
                <a:ext cx="100675" cy="315435"/>
              </a:xfrm>
              <a:custGeom>
                <a:rect l="l" t="t" r="r" b="b"/>
                <a:pathLst>
                  <a:path w="691" h="2165" extrusionOk="0">
                    <a:moveTo>
                      <a:pt x="197" y="1"/>
                    </a:moveTo>
                    <a:cubicBezTo>
                      <a:pt x="197" y="1"/>
                      <a:pt x="0" y="557"/>
                      <a:pt x="197" y="853"/>
                    </a:cubicBezTo>
                    <a:cubicBezTo>
                      <a:pt x="362" y="1147"/>
                      <a:pt x="428" y="1181"/>
                      <a:pt x="428" y="1181"/>
                    </a:cubicBezTo>
                    <a:cubicBezTo>
                      <a:pt x="428" y="1181"/>
                      <a:pt x="525" y="1606"/>
                      <a:pt x="559" y="2165"/>
                    </a:cubicBezTo>
                    <a:cubicBezTo>
                      <a:pt x="625" y="1771"/>
                      <a:pt x="656" y="1312"/>
                      <a:pt x="690" y="853"/>
                    </a:cubicBezTo>
                    <a:cubicBezTo>
                      <a:pt x="690" y="853"/>
                      <a:pt x="197" y="525"/>
                      <a:pt x="197" y="1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0" name="Google Shape;5222;p39">
                <a:extLst>
                  <a:ext uri="{FF2B5EF4-FFF2-40B4-BE49-F238E27FC236}">
                    <a16:creationId xmlns:a16="http://schemas.microsoft.com/office/drawing/2014/main" id="{CC33ED4F-4FFD-81D3-0FB7-A5941BEFA90C}"/>
                  </a:ext>
                </a:extLst>
              </p:cNvPr>
              <p:cNvSpPr/>
              <p:nvPr/>
            </p:nvSpPr>
            <p:spPr>
              <a:xfrm>
                <a:off x="1325334" y="3076392"/>
                <a:ext cx="129231" cy="19232"/>
              </a:xfrm>
              <a:custGeom>
                <a:rect l="l" t="t" r="r" b="b"/>
                <a:pathLst>
                  <a:path w="886" h="132" extrusionOk="0">
                    <a:moveTo>
                      <a:pt x="0" y="0"/>
                    </a:moveTo>
                    <a:lnTo>
                      <a:pt x="0" y="131"/>
                    </a:lnTo>
                    <a:lnTo>
                      <a:pt x="853" y="131"/>
                    </a:lnTo>
                    <a:lnTo>
                      <a:pt x="887" y="0"/>
                    </a:ln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1" name="Google Shape;5223;p39">
                <a:extLst>
                  <a:ext uri="{FF2B5EF4-FFF2-40B4-BE49-F238E27FC236}">
                    <a16:creationId xmlns:a16="http://schemas.microsoft.com/office/drawing/2014/main" id="{CD690488-9895-9A71-708A-DC43E121E3D8}"/>
                  </a:ext>
                </a:extLst>
              </p:cNvPr>
              <p:cNvSpPr/>
              <p:nvPr/>
            </p:nvSpPr>
            <p:spPr>
              <a:xfrm>
                <a:off x="1124712" y="3076392"/>
                <a:ext cx="152980" cy="19232"/>
              </a:xfrm>
              <a:custGeom>
                <a:rect l="l" t="t" r="r" b="b"/>
                <a:pathLst>
                  <a:path w="1050" h="132" extrusionOk="0">
                    <a:moveTo>
                      <a:pt x="0" y="0"/>
                    </a:moveTo>
                    <a:lnTo>
                      <a:pt x="66" y="131"/>
                    </a:lnTo>
                    <a:lnTo>
                      <a:pt x="1050" y="131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2" name="Google Shape;5224;p39">
                <a:extLst>
                  <a:ext uri="{FF2B5EF4-FFF2-40B4-BE49-F238E27FC236}">
                    <a16:creationId xmlns:a16="http://schemas.microsoft.com/office/drawing/2014/main" id="{517DA187-4AB3-EBC0-63C2-488C49559141}"/>
                  </a:ext>
                </a:extLst>
              </p:cNvPr>
              <p:cNvSpPr/>
              <p:nvPr/>
            </p:nvSpPr>
            <p:spPr>
              <a:xfrm>
                <a:off x="1172500" y="2182847"/>
                <a:ext cx="124278" cy="33802"/>
              </a:xfrm>
              <a:custGeom>
                <a:rect l="l" t="t" r="r" b="b"/>
                <a:pathLst>
                  <a:path w="853" h="231" extrusionOk="0">
                    <a:moveTo>
                      <a:pt x="293" y="0"/>
                    </a:moveTo>
                    <a:cubicBezTo>
                      <a:pt x="0" y="0"/>
                      <a:pt x="0" y="200"/>
                      <a:pt x="0" y="200"/>
                    </a:cubicBezTo>
                    <a:lnTo>
                      <a:pt x="853" y="232"/>
                    </a:lnTo>
                    <a:cubicBezTo>
                      <a:pt x="853" y="232"/>
                      <a:pt x="722" y="4"/>
                      <a:pt x="362" y="4"/>
                    </a:cubicBezTo>
                    <a:cubicBezTo>
                      <a:pt x="337" y="1"/>
                      <a:pt x="314" y="0"/>
                      <a:pt x="293" y="0"/>
                    </a:cubicBezTo>
                    <a:close/>
                  </a:path>
                </a:pathLst>
              </a:custGeom>
              <a:solidFill>
                <a:srgbClr val="EE7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3" name="Google Shape;5225;p39">
                <a:extLst>
                  <a:ext uri="{FF2B5EF4-FFF2-40B4-BE49-F238E27FC236}">
                    <a16:creationId xmlns:a16="http://schemas.microsoft.com/office/drawing/2014/main" id="{06510BDF-918B-A068-6593-E870AD9831B8}"/>
                  </a:ext>
                </a:extLst>
              </p:cNvPr>
              <p:cNvSpPr/>
              <p:nvPr/>
            </p:nvSpPr>
            <p:spPr>
              <a:xfrm>
                <a:off x="1172500" y="2178330"/>
                <a:ext cx="119761" cy="33802"/>
              </a:xfrm>
              <a:custGeom>
                <a:rect l="l" t="t" r="r" b="b"/>
                <a:pathLst>
                  <a:path w="822" h="231" extrusionOk="0">
                    <a:moveTo>
                      <a:pt x="328" y="1"/>
                    </a:moveTo>
                    <a:cubicBezTo>
                      <a:pt x="100" y="1"/>
                      <a:pt x="34" y="132"/>
                      <a:pt x="0" y="197"/>
                    </a:cubicBezTo>
                    <a:cubicBezTo>
                      <a:pt x="66" y="197"/>
                      <a:pt x="166" y="197"/>
                      <a:pt x="263" y="231"/>
                    </a:cubicBezTo>
                    <a:lnTo>
                      <a:pt x="459" y="231"/>
                    </a:lnTo>
                    <a:cubicBezTo>
                      <a:pt x="590" y="231"/>
                      <a:pt x="690" y="231"/>
                      <a:pt x="821" y="197"/>
                    </a:cubicBezTo>
                    <a:cubicBezTo>
                      <a:pt x="756" y="132"/>
                      <a:pt x="625" y="35"/>
                      <a:pt x="362" y="35"/>
                    </a:cubicBezTo>
                    <a:cubicBezTo>
                      <a:pt x="362" y="1"/>
                      <a:pt x="328" y="1"/>
                      <a:pt x="328" y="1"/>
                    </a:cubicBezTo>
                    <a:close/>
                  </a:path>
                </a:pathLst>
              </a:custGeom>
              <a:solidFill>
                <a:srgbClr val="008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4" name="Google Shape;5226;p39">
                <a:extLst>
                  <a:ext uri="{FF2B5EF4-FFF2-40B4-BE49-F238E27FC236}">
                    <a16:creationId xmlns:a16="http://schemas.microsoft.com/office/drawing/2014/main" id="{8892D47A-73AD-4CFF-F248-72534C3BD599}"/>
                  </a:ext>
                </a:extLst>
              </p:cNvPr>
              <p:cNvSpPr/>
              <p:nvPr/>
            </p:nvSpPr>
            <p:spPr>
              <a:xfrm>
                <a:off x="1105625" y="2197416"/>
                <a:ext cx="301297" cy="521014"/>
              </a:xfrm>
              <a:custGeom>
                <a:rect l="l" t="t" r="r" b="b"/>
                <a:pathLst>
                  <a:path w="2068" h="3576" extrusionOk="0">
                    <a:moveTo>
                      <a:pt x="66" y="1"/>
                    </a:moveTo>
                    <a:lnTo>
                      <a:pt x="66" y="1"/>
                    </a:lnTo>
                    <a:cubicBezTo>
                      <a:pt x="66" y="1"/>
                      <a:pt x="231" y="1609"/>
                      <a:pt x="0" y="3576"/>
                    </a:cubicBezTo>
                    <a:lnTo>
                      <a:pt x="2067" y="3444"/>
                    </a:lnTo>
                    <a:cubicBezTo>
                      <a:pt x="2067" y="1346"/>
                      <a:pt x="1771" y="35"/>
                      <a:pt x="1771" y="35"/>
                    </a:cubicBezTo>
                    <a:cubicBezTo>
                      <a:pt x="1771" y="35"/>
                      <a:pt x="1246" y="132"/>
                      <a:pt x="821" y="132"/>
                    </a:cubicBezTo>
                    <a:cubicBezTo>
                      <a:pt x="394" y="100"/>
                      <a:pt x="66" y="1"/>
                      <a:pt x="6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6" name="Google Shape;5228;p39">
                <a:extLst>
                  <a:ext uri="{FF2B5EF4-FFF2-40B4-BE49-F238E27FC236}">
                    <a16:creationId xmlns:a16="http://schemas.microsoft.com/office/drawing/2014/main" id="{7D91E6B6-DA73-9001-5509-88DD3F337337}"/>
                  </a:ext>
                </a:extLst>
              </p:cNvPr>
              <p:cNvSpPr/>
              <p:nvPr/>
            </p:nvSpPr>
            <p:spPr>
              <a:xfrm>
                <a:off x="890843" y="2192314"/>
                <a:ext cx="521005" cy="415966"/>
              </a:xfrm>
              <a:custGeom>
                <a:rect l="l" t="t" r="r" b="b"/>
                <a:pathLst>
                  <a:path w="3576" h="2855" extrusionOk="0">
                    <a:moveTo>
                      <a:pt x="1574" y="1"/>
                    </a:moveTo>
                    <a:cubicBezTo>
                      <a:pt x="1477" y="100"/>
                      <a:pt x="1443" y="263"/>
                      <a:pt x="1411" y="394"/>
                    </a:cubicBezTo>
                    <a:lnTo>
                      <a:pt x="1411" y="559"/>
                    </a:lnTo>
                    <a:cubicBezTo>
                      <a:pt x="1377" y="853"/>
                      <a:pt x="1443" y="1084"/>
                      <a:pt x="1443" y="1084"/>
                    </a:cubicBezTo>
                    <a:cubicBezTo>
                      <a:pt x="1280" y="1150"/>
                      <a:pt x="1115" y="1247"/>
                      <a:pt x="984" y="1346"/>
                    </a:cubicBezTo>
                    <a:cubicBezTo>
                      <a:pt x="887" y="1412"/>
                      <a:pt x="821" y="1509"/>
                      <a:pt x="756" y="1574"/>
                    </a:cubicBezTo>
                    <a:cubicBezTo>
                      <a:pt x="493" y="1805"/>
                      <a:pt x="328" y="2067"/>
                      <a:pt x="197" y="2264"/>
                    </a:cubicBezTo>
                    <a:cubicBezTo>
                      <a:pt x="165" y="2330"/>
                      <a:pt x="131" y="2361"/>
                      <a:pt x="100" y="2395"/>
                    </a:cubicBezTo>
                    <a:lnTo>
                      <a:pt x="100" y="2427"/>
                    </a:lnTo>
                    <a:cubicBezTo>
                      <a:pt x="100" y="2427"/>
                      <a:pt x="100" y="2461"/>
                      <a:pt x="66" y="2461"/>
                    </a:cubicBezTo>
                    <a:cubicBezTo>
                      <a:pt x="66" y="2492"/>
                      <a:pt x="34" y="2526"/>
                      <a:pt x="34" y="2558"/>
                    </a:cubicBezTo>
                    <a:lnTo>
                      <a:pt x="0" y="2592"/>
                    </a:lnTo>
                    <a:lnTo>
                      <a:pt x="34" y="2592"/>
                    </a:lnTo>
                    <a:cubicBezTo>
                      <a:pt x="34" y="2558"/>
                      <a:pt x="34" y="2558"/>
                      <a:pt x="66" y="2558"/>
                    </a:cubicBezTo>
                    <a:cubicBezTo>
                      <a:pt x="100" y="2526"/>
                      <a:pt x="165" y="2492"/>
                      <a:pt x="231" y="2461"/>
                    </a:cubicBezTo>
                    <a:lnTo>
                      <a:pt x="262" y="2461"/>
                    </a:lnTo>
                    <a:cubicBezTo>
                      <a:pt x="297" y="2427"/>
                      <a:pt x="297" y="2427"/>
                      <a:pt x="328" y="2427"/>
                    </a:cubicBezTo>
                    <a:cubicBezTo>
                      <a:pt x="493" y="2361"/>
                      <a:pt x="656" y="2330"/>
                      <a:pt x="887" y="2296"/>
                    </a:cubicBezTo>
                    <a:cubicBezTo>
                      <a:pt x="1083" y="2296"/>
                      <a:pt x="1280" y="2330"/>
                      <a:pt x="1477" y="2395"/>
                    </a:cubicBezTo>
                    <a:cubicBezTo>
                      <a:pt x="1574" y="2395"/>
                      <a:pt x="1639" y="2427"/>
                      <a:pt x="1739" y="2461"/>
                    </a:cubicBezTo>
                    <a:cubicBezTo>
                      <a:pt x="2133" y="2623"/>
                      <a:pt x="2460" y="2854"/>
                      <a:pt x="2460" y="2854"/>
                    </a:cubicBezTo>
                    <a:cubicBezTo>
                      <a:pt x="2460" y="2854"/>
                      <a:pt x="2723" y="2658"/>
                      <a:pt x="2985" y="2361"/>
                    </a:cubicBezTo>
                    <a:cubicBezTo>
                      <a:pt x="3051" y="2296"/>
                      <a:pt x="3116" y="2230"/>
                      <a:pt x="3182" y="2133"/>
                    </a:cubicBezTo>
                    <a:cubicBezTo>
                      <a:pt x="3313" y="2002"/>
                      <a:pt x="3444" y="1805"/>
                      <a:pt x="3510" y="1640"/>
                    </a:cubicBezTo>
                    <a:cubicBezTo>
                      <a:pt x="3541" y="1574"/>
                      <a:pt x="3575" y="1509"/>
                      <a:pt x="3575" y="1443"/>
                    </a:cubicBezTo>
                    <a:lnTo>
                      <a:pt x="3575" y="1378"/>
                    </a:lnTo>
                    <a:lnTo>
                      <a:pt x="3575" y="1312"/>
                    </a:lnTo>
                    <a:cubicBezTo>
                      <a:pt x="3575" y="1181"/>
                      <a:pt x="3541" y="1050"/>
                      <a:pt x="3541" y="887"/>
                    </a:cubicBezTo>
                    <a:cubicBezTo>
                      <a:pt x="3510" y="822"/>
                      <a:pt x="3510" y="756"/>
                      <a:pt x="3510" y="691"/>
                    </a:cubicBezTo>
                    <a:cubicBezTo>
                      <a:pt x="3475" y="625"/>
                      <a:pt x="3475" y="559"/>
                      <a:pt x="3444" y="525"/>
                    </a:cubicBezTo>
                    <a:cubicBezTo>
                      <a:pt x="3378" y="263"/>
                      <a:pt x="3313" y="100"/>
                      <a:pt x="3279" y="35"/>
                    </a:cubicBezTo>
                    <a:cubicBezTo>
                      <a:pt x="3182" y="35"/>
                      <a:pt x="3082" y="35"/>
                      <a:pt x="3016" y="66"/>
                    </a:cubicBezTo>
                    <a:cubicBezTo>
                      <a:pt x="2689" y="100"/>
                      <a:pt x="2460" y="100"/>
                      <a:pt x="2230" y="100"/>
                    </a:cubicBezTo>
                    <a:cubicBezTo>
                      <a:pt x="2067" y="66"/>
                      <a:pt x="1936" y="66"/>
                      <a:pt x="1836" y="35"/>
                    </a:cubicBezTo>
                    <a:cubicBezTo>
                      <a:pt x="1674" y="35"/>
                      <a:pt x="1574" y="1"/>
                      <a:pt x="1574" y="1"/>
                    </a:cubicBezTo>
                    <a:close/>
                  </a:path>
                </a:pathLst>
              </a:custGeom>
              <a:solidFill>
                <a:srgbClr val="008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7" name="Google Shape;5229;p39">
                <a:extLst>
                  <a:ext uri="{FF2B5EF4-FFF2-40B4-BE49-F238E27FC236}">
                    <a16:creationId xmlns:a16="http://schemas.microsoft.com/office/drawing/2014/main" id="{F17B7F36-352C-0A1E-A3AA-74517B33F341}"/>
                  </a:ext>
                </a:extLst>
              </p:cNvPr>
              <p:cNvSpPr/>
              <p:nvPr/>
            </p:nvSpPr>
            <p:spPr>
              <a:xfrm>
                <a:off x="885917" y="2550871"/>
                <a:ext cx="47934" cy="24331"/>
              </a:xfrm>
              <a:custGeom>
                <a:rect l="l" t="t" r="r" b="b"/>
                <a:pathLst>
                  <a:path w="329" h="167" extrusionOk="0">
                    <a:moveTo>
                      <a:pt x="0" y="166"/>
                    </a:move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close/>
                    <a:moveTo>
                      <a:pt x="328" y="1"/>
                    </a:move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71C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8" name="Google Shape;5230;p39">
                <a:extLst>
                  <a:ext uri="{FF2B5EF4-FFF2-40B4-BE49-F238E27FC236}">
                    <a16:creationId xmlns:a16="http://schemas.microsoft.com/office/drawing/2014/main" id="{79899AB6-42B3-9C93-2FB6-78E0B97BEC97}"/>
                  </a:ext>
                </a:extLst>
              </p:cNvPr>
              <p:cNvSpPr/>
              <p:nvPr/>
            </p:nvSpPr>
            <p:spPr>
              <a:xfrm>
                <a:off x="885917" y="2536739"/>
                <a:ext cx="24185" cy="38464"/>
              </a:xfrm>
              <a:custGeom>
                <a:rect l="l" t="t" r="r" b="b"/>
                <a:pathLst>
                  <a:path w="166" h="264" extrusionOk="0">
                    <a:moveTo>
                      <a:pt x="165" y="1"/>
                    </a:moveTo>
                    <a:cubicBezTo>
                      <a:pt x="131" y="32"/>
                      <a:pt x="131" y="66"/>
                      <a:pt x="100" y="66"/>
                    </a:cubicBezTo>
                    <a:lnTo>
                      <a:pt x="100" y="98"/>
                    </a:lnTo>
                    <a:cubicBezTo>
                      <a:pt x="100" y="98"/>
                      <a:pt x="100" y="104"/>
                      <a:pt x="97" y="111"/>
                    </a:cubicBezTo>
                    <a:lnTo>
                      <a:pt x="97" y="111"/>
                    </a:lnTo>
                    <a:cubicBezTo>
                      <a:pt x="118" y="78"/>
                      <a:pt x="140" y="42"/>
                      <a:pt x="165" y="1"/>
                    </a:cubicBezTo>
                    <a:close/>
                    <a:moveTo>
                      <a:pt x="97" y="111"/>
                    </a:moveTo>
                    <a:lnTo>
                      <a:pt x="97" y="111"/>
                    </a:lnTo>
                    <a:cubicBezTo>
                      <a:pt x="95" y="115"/>
                      <a:pt x="92" y="119"/>
                      <a:pt x="89" y="123"/>
                    </a:cubicBezTo>
                    <a:lnTo>
                      <a:pt x="89" y="123"/>
                    </a:lnTo>
                    <a:cubicBezTo>
                      <a:pt x="93" y="120"/>
                      <a:pt x="96" y="115"/>
                      <a:pt x="97" y="111"/>
                    </a:cubicBezTo>
                    <a:close/>
                    <a:moveTo>
                      <a:pt x="89" y="123"/>
                    </a:moveTo>
                    <a:lnTo>
                      <a:pt x="89" y="123"/>
                    </a:lnTo>
                    <a:cubicBezTo>
                      <a:pt x="84" y="128"/>
                      <a:pt x="77" y="132"/>
                      <a:pt x="66" y="132"/>
                    </a:cubicBezTo>
                    <a:cubicBezTo>
                      <a:pt x="66" y="154"/>
                      <a:pt x="51" y="177"/>
                      <a:pt x="42" y="199"/>
                    </a:cubicBezTo>
                    <a:lnTo>
                      <a:pt x="42" y="199"/>
                    </a:lnTo>
                    <a:cubicBezTo>
                      <a:pt x="55" y="178"/>
                      <a:pt x="71" y="153"/>
                      <a:pt x="89" y="123"/>
                    </a:cubicBezTo>
                    <a:close/>
                    <a:moveTo>
                      <a:pt x="42" y="199"/>
                    </a:moveTo>
                    <a:cubicBezTo>
                      <a:pt x="15" y="240"/>
                      <a:pt x="0" y="263"/>
                      <a:pt x="0" y="263"/>
                    </a:cubicBezTo>
                    <a:lnTo>
                      <a:pt x="34" y="229"/>
                    </a:lnTo>
                    <a:cubicBezTo>
                      <a:pt x="34" y="219"/>
                      <a:pt x="37" y="209"/>
                      <a:pt x="42" y="199"/>
                    </a:cubicBezTo>
                    <a:close/>
                  </a:path>
                </a:pathLst>
              </a:custGeom>
              <a:solidFill>
                <a:srgbClr val="339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9" name="Google Shape;5231;p39">
                <a:extLst>
                  <a:ext uri="{FF2B5EF4-FFF2-40B4-BE49-F238E27FC236}">
                    <a16:creationId xmlns:a16="http://schemas.microsoft.com/office/drawing/2014/main" id="{2B7D78D8-7092-4282-9CB9-157B152F9583}"/>
                  </a:ext>
                </a:extLst>
              </p:cNvPr>
              <p:cNvSpPr/>
              <p:nvPr/>
            </p:nvSpPr>
            <p:spPr>
              <a:xfrm>
                <a:off x="1354036" y="2283376"/>
                <a:ext cx="24185" cy="28848"/>
              </a:xfrm>
              <a:custGeom>
                <a:rect l="l" t="t" r="r" b="b"/>
                <a:pathLst>
                  <a:path w="166" h="198" extrusionOk="0">
                    <a:moveTo>
                      <a:pt x="100" y="1"/>
                    </a:moveTo>
                    <a:lnTo>
                      <a:pt x="0" y="101"/>
                    </a:lnTo>
                    <a:lnTo>
                      <a:pt x="131" y="198"/>
                    </a:lnTo>
                    <a:cubicBezTo>
                      <a:pt x="131" y="166"/>
                      <a:pt x="131" y="132"/>
                      <a:pt x="165" y="101"/>
                    </a:cubicBezTo>
                    <a:cubicBezTo>
                      <a:pt x="131" y="66"/>
                      <a:pt x="131" y="35"/>
                      <a:pt x="100" y="1"/>
                    </a:cubicBezTo>
                    <a:close/>
                  </a:path>
                </a:pathLst>
              </a:custGeom>
              <a:solidFill>
                <a:srgbClr val="FF8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0" name="Google Shape;5232;p39">
                <a:extLst>
                  <a:ext uri="{FF2B5EF4-FFF2-40B4-BE49-F238E27FC236}">
                    <a16:creationId xmlns:a16="http://schemas.microsoft.com/office/drawing/2014/main" id="{7BBD5952-A0CC-5733-4D15-46DB524E4F7C}"/>
                  </a:ext>
                </a:extLst>
              </p:cNvPr>
              <p:cNvSpPr/>
              <p:nvPr/>
            </p:nvSpPr>
            <p:spPr>
              <a:xfrm>
                <a:off x="1401824" y="2398038"/>
                <a:ext cx="5099" cy="28848"/>
              </a:xfrm>
              <a:custGeom>
                <a:rect l="l" t="t" r="r" b="b"/>
                <a:pathLst>
                  <a:path w="35" h="198" extrusionOk="0">
                    <a:moveTo>
                      <a:pt x="34" y="1"/>
                    </a:moveTo>
                    <a:cubicBezTo>
                      <a:pt x="34" y="30"/>
                      <a:pt x="34" y="58"/>
                      <a:pt x="31" y="87"/>
                    </a:cubicBezTo>
                    <a:lnTo>
                      <a:pt x="31" y="87"/>
                    </a:lnTo>
                    <a:cubicBezTo>
                      <a:pt x="33" y="80"/>
                      <a:pt x="34" y="72"/>
                      <a:pt x="34" y="66"/>
                    </a:cubicBezTo>
                    <a:lnTo>
                      <a:pt x="34" y="1"/>
                    </a:lnTo>
                    <a:close/>
                    <a:moveTo>
                      <a:pt x="31" y="87"/>
                    </a:moveTo>
                    <a:cubicBezTo>
                      <a:pt x="23" y="123"/>
                      <a:pt x="0" y="172"/>
                      <a:pt x="0" y="197"/>
                    </a:cubicBezTo>
                    <a:cubicBezTo>
                      <a:pt x="19" y="161"/>
                      <a:pt x="28" y="124"/>
                      <a:pt x="31" y="87"/>
                    </a:cubicBezTo>
                    <a:close/>
                  </a:path>
                </a:pathLst>
              </a:custGeom>
              <a:solidFill>
                <a:srgbClr val="339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1" name="Google Shape;5233;p39">
                <a:extLst>
                  <a:ext uri="{FF2B5EF4-FFF2-40B4-BE49-F238E27FC236}">
                    <a16:creationId xmlns:a16="http://schemas.microsoft.com/office/drawing/2014/main" id="{E1242FBC-E20D-31E7-00AC-99FEB0569FB1}"/>
                  </a:ext>
                </a:extLst>
              </p:cNvPr>
              <p:cNvSpPr/>
              <p:nvPr/>
            </p:nvSpPr>
            <p:spPr>
              <a:xfrm>
                <a:off x="1380726" y="2393868"/>
                <a:ext cx="28848" cy="47789"/>
              </a:xfrm>
              <a:custGeom>
                <a:rect l="l" t="t" r="r" b="b"/>
                <a:pathLst>
                  <a:path w="198" h="328" extrusionOk="0">
                    <a:moveTo>
                      <a:pt x="0" y="0"/>
                    </a:moveTo>
                    <a:lnTo>
                      <a:pt x="132" y="328"/>
                    </a:lnTo>
                    <a:cubicBezTo>
                      <a:pt x="132" y="296"/>
                      <a:pt x="163" y="296"/>
                      <a:pt x="163" y="262"/>
                    </a:cubicBezTo>
                    <a:cubicBezTo>
                      <a:pt x="163" y="231"/>
                      <a:pt x="197" y="165"/>
                      <a:pt x="197" y="131"/>
                    </a:cubicBezTo>
                    <a:cubicBezTo>
                      <a:pt x="163" y="100"/>
                      <a:pt x="163" y="66"/>
                      <a:pt x="132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2" name="Google Shape;5234;p39">
                <a:extLst>
                  <a:ext uri="{FF2B5EF4-FFF2-40B4-BE49-F238E27FC236}">
                    <a16:creationId xmlns:a16="http://schemas.microsoft.com/office/drawing/2014/main" id="{D555E9FE-330D-4DED-A396-116389FFDE02}"/>
                  </a:ext>
                </a:extLst>
              </p:cNvPr>
              <p:cNvSpPr/>
              <p:nvPr/>
            </p:nvSpPr>
            <p:spPr>
              <a:xfrm>
                <a:off x="1378422" y="2317378"/>
                <a:ext cx="33801" cy="86107"/>
              </a:xfrm>
              <a:custGeom>
                <a:rect l="l" t="t" r="r" b="b"/>
                <a:pathLst>
                  <a:path w="231" h="59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132"/>
                      <a:pt x="66" y="328"/>
                      <a:pt x="166" y="559"/>
                    </a:cubicBezTo>
                    <a:lnTo>
                      <a:pt x="231" y="591"/>
                    </a:lnTo>
                    <a:lnTo>
                      <a:pt x="231" y="559"/>
                    </a:lnTo>
                    <a:lnTo>
                      <a:pt x="231" y="525"/>
                    </a:lnTo>
                    <a:cubicBezTo>
                      <a:pt x="231" y="394"/>
                      <a:pt x="231" y="297"/>
                      <a:pt x="197" y="166"/>
                    </a:cubicBezTo>
                    <a:cubicBezTo>
                      <a:pt x="166" y="166"/>
                      <a:pt x="166" y="132"/>
                      <a:pt x="166" y="132"/>
                    </a:cubicBezTo>
                    <a:lnTo>
                      <a:pt x="131" y="100"/>
                    </a:lnTo>
                    <a:cubicBezTo>
                      <a:pt x="131" y="66"/>
                      <a:pt x="131" y="66"/>
                      <a:pt x="100" y="6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3" name="Google Shape;5235;p39">
                <a:extLst>
                  <a:ext uri="{FF2B5EF4-FFF2-40B4-BE49-F238E27FC236}">
                    <a16:creationId xmlns:a16="http://schemas.microsoft.com/office/drawing/2014/main" id="{9A3FFF1F-26DF-FF45-2C5B-8C908AFDD628}"/>
                  </a:ext>
                </a:extLst>
              </p:cNvPr>
              <p:cNvSpPr/>
              <p:nvPr/>
            </p:nvSpPr>
            <p:spPr>
              <a:xfrm>
                <a:off x="1105625" y="1950027"/>
                <a:ext cx="217814" cy="183433"/>
              </a:xfrm>
              <a:custGeom>
                <a:rect l="l" t="t" r="r" b="b"/>
                <a:pathLst>
                  <a:path w="1495" h="1259" extrusionOk="0">
                    <a:moveTo>
                      <a:pt x="1125" y="1"/>
                    </a:moveTo>
                    <a:cubicBezTo>
                      <a:pt x="1083" y="1"/>
                      <a:pt x="1036" y="9"/>
                      <a:pt x="984" y="28"/>
                    </a:cubicBezTo>
                    <a:cubicBezTo>
                      <a:pt x="297" y="256"/>
                      <a:pt x="0" y="946"/>
                      <a:pt x="66" y="1143"/>
                    </a:cubicBezTo>
                    <a:cubicBezTo>
                      <a:pt x="91" y="1217"/>
                      <a:pt x="181" y="1258"/>
                      <a:pt x="308" y="1258"/>
                    </a:cubicBezTo>
                    <a:cubicBezTo>
                      <a:pt x="518" y="1258"/>
                      <a:pt x="829" y="1145"/>
                      <a:pt x="1115" y="880"/>
                    </a:cubicBezTo>
                    <a:cubicBezTo>
                      <a:pt x="1494" y="531"/>
                      <a:pt x="1459" y="1"/>
                      <a:pt x="1125" y="1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4" name="Google Shape;5236;p39">
                <a:extLst>
                  <a:ext uri="{FF2B5EF4-FFF2-40B4-BE49-F238E27FC236}">
                    <a16:creationId xmlns:a16="http://schemas.microsoft.com/office/drawing/2014/main" id="{422896A0-50F7-D16F-64D9-41BC4CE04BDE}"/>
                  </a:ext>
                </a:extLst>
              </p:cNvPr>
              <p:cNvSpPr/>
              <p:nvPr/>
            </p:nvSpPr>
            <p:spPr>
              <a:xfrm>
                <a:off x="1129665" y="1949007"/>
                <a:ext cx="143510" cy="136956"/>
              </a:xfrm>
              <a:custGeom>
                <a:rect l="l" t="t" r="r" b="b"/>
                <a:pathLst>
                  <a:path w="984" h="940" extrusionOk="0">
                    <a:moveTo>
                      <a:pt x="360" y="1"/>
                    </a:moveTo>
                    <a:cubicBezTo>
                      <a:pt x="197" y="1"/>
                      <a:pt x="163" y="297"/>
                      <a:pt x="163" y="297"/>
                    </a:cubicBezTo>
                    <a:cubicBezTo>
                      <a:pt x="32" y="329"/>
                      <a:pt x="1" y="460"/>
                      <a:pt x="1" y="460"/>
                    </a:cubicBezTo>
                    <a:cubicBezTo>
                      <a:pt x="1" y="460"/>
                      <a:pt x="32" y="788"/>
                      <a:pt x="163" y="887"/>
                    </a:cubicBezTo>
                    <a:cubicBezTo>
                      <a:pt x="208" y="921"/>
                      <a:pt x="265" y="939"/>
                      <a:pt x="330" y="939"/>
                    </a:cubicBezTo>
                    <a:cubicBezTo>
                      <a:pt x="453" y="939"/>
                      <a:pt x="604" y="873"/>
                      <a:pt x="753" y="722"/>
                    </a:cubicBezTo>
                    <a:cubicBezTo>
                      <a:pt x="984" y="494"/>
                      <a:pt x="919" y="232"/>
                      <a:pt x="919" y="232"/>
                    </a:cubicBezTo>
                    <a:cubicBezTo>
                      <a:pt x="919" y="232"/>
                      <a:pt x="591" y="1"/>
                      <a:pt x="360" y="1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5" name="Google Shape;5237;p39">
                <a:extLst>
                  <a:ext uri="{FF2B5EF4-FFF2-40B4-BE49-F238E27FC236}">
                    <a16:creationId xmlns:a16="http://schemas.microsoft.com/office/drawing/2014/main" id="{E4F06770-13FA-670B-241B-B3D1531B93DA}"/>
                  </a:ext>
                </a:extLst>
              </p:cNvPr>
              <p:cNvSpPr/>
              <p:nvPr/>
            </p:nvSpPr>
            <p:spPr>
              <a:xfrm>
                <a:off x="1134327" y="1949007"/>
                <a:ext cx="95576" cy="95723"/>
              </a:xfrm>
              <a:custGeom>
                <a:rect l="l" t="t" r="r" b="b"/>
                <a:pathLst>
                  <a:path w="656" h="657" extrusionOk="0">
                    <a:moveTo>
                      <a:pt x="0" y="625"/>
                    </a:moveTo>
                    <a:lnTo>
                      <a:pt x="0" y="657"/>
                    </a:lnTo>
                    <a:lnTo>
                      <a:pt x="0" y="657"/>
                    </a:lnTo>
                    <a:lnTo>
                      <a:pt x="0" y="625"/>
                    </a:lnTo>
                    <a:close/>
                    <a:moveTo>
                      <a:pt x="0" y="625"/>
                    </a:moveTo>
                    <a:lnTo>
                      <a:pt x="0" y="625"/>
                    </a:lnTo>
                    <a:lnTo>
                      <a:pt x="0" y="625"/>
                    </a:lnTo>
                    <a:close/>
                    <a:moveTo>
                      <a:pt x="428" y="1"/>
                    </a:moveTo>
                    <a:lnTo>
                      <a:pt x="428" y="1"/>
                    </a:lnTo>
                    <a:cubicBezTo>
                      <a:pt x="493" y="35"/>
                      <a:pt x="590" y="67"/>
                      <a:pt x="656" y="101"/>
                    </a:cubicBezTo>
                    <a:lnTo>
                      <a:pt x="656" y="101"/>
                    </a:lnTo>
                    <a:cubicBezTo>
                      <a:pt x="590" y="67"/>
                      <a:pt x="493" y="35"/>
                      <a:pt x="428" y="1"/>
                    </a:cubicBezTo>
                    <a:close/>
                  </a:path>
                </a:pathLst>
              </a:custGeom>
              <a:solidFill>
                <a:srgbClr val="B3B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6" name="Google Shape;5238;p39">
                <a:extLst>
                  <a:ext uri="{FF2B5EF4-FFF2-40B4-BE49-F238E27FC236}">
                    <a16:creationId xmlns:a16="http://schemas.microsoft.com/office/drawing/2014/main" id="{95298902-9601-1774-500B-A4CA146E303A}"/>
                  </a:ext>
                </a:extLst>
              </p:cNvPr>
              <p:cNvSpPr/>
              <p:nvPr/>
            </p:nvSpPr>
            <p:spPr>
              <a:xfrm>
                <a:off x="1134327" y="1963576"/>
                <a:ext cx="124278" cy="95723"/>
              </a:xfrm>
              <a:custGeom>
                <a:rect l="l" t="t" r="r" b="b"/>
                <a:pathLst>
                  <a:path w="853" h="657" extrusionOk="0">
                    <a:moveTo>
                      <a:pt x="66" y="656"/>
                    </a:moveTo>
                    <a:lnTo>
                      <a:pt x="66" y="656"/>
                    </a:lnTo>
                    <a:lnTo>
                      <a:pt x="66" y="656"/>
                    </a:lnTo>
                    <a:close/>
                    <a:moveTo>
                      <a:pt x="0" y="557"/>
                    </a:moveTo>
                    <a:lnTo>
                      <a:pt x="0" y="557"/>
                    </a:lnTo>
                    <a:cubicBezTo>
                      <a:pt x="34" y="591"/>
                      <a:pt x="34" y="622"/>
                      <a:pt x="66" y="656"/>
                    </a:cubicBezTo>
                    <a:cubicBezTo>
                      <a:pt x="34" y="622"/>
                      <a:pt x="34" y="591"/>
                      <a:pt x="0" y="557"/>
                    </a:cubicBezTo>
                    <a:close/>
                    <a:moveTo>
                      <a:pt x="656" y="1"/>
                    </a:moveTo>
                    <a:lnTo>
                      <a:pt x="656" y="1"/>
                    </a:lnTo>
                    <a:lnTo>
                      <a:pt x="852" y="98"/>
                    </a:lnTo>
                    <a:lnTo>
                      <a:pt x="852" y="98"/>
                    </a:lnTo>
                    <a:lnTo>
                      <a:pt x="852" y="98"/>
                    </a:lnTo>
                    <a:close/>
                  </a:path>
                </a:pathLst>
              </a:custGeom>
              <a:solidFill>
                <a:srgbClr val="0E3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7" name="Google Shape;5239;p39">
                <a:extLst>
                  <a:ext uri="{FF2B5EF4-FFF2-40B4-BE49-F238E27FC236}">
                    <a16:creationId xmlns:a16="http://schemas.microsoft.com/office/drawing/2014/main" id="{2A997CF1-735B-74F9-A810-ED6A1E6CF483}"/>
                  </a:ext>
                </a:extLst>
              </p:cNvPr>
              <p:cNvSpPr/>
              <p:nvPr/>
            </p:nvSpPr>
            <p:spPr>
              <a:xfrm>
                <a:off x="1129665" y="1949007"/>
                <a:ext cx="128940" cy="124426"/>
              </a:xfrm>
              <a:custGeom>
                <a:rect l="l" t="t" r="r" b="b"/>
                <a:pathLst>
                  <a:path w="885" h="854" extrusionOk="0">
                    <a:moveTo>
                      <a:pt x="460" y="1"/>
                    </a:moveTo>
                    <a:cubicBezTo>
                      <a:pt x="525" y="67"/>
                      <a:pt x="557" y="166"/>
                      <a:pt x="525" y="263"/>
                    </a:cubicBezTo>
                    <a:cubicBezTo>
                      <a:pt x="491" y="394"/>
                      <a:pt x="360" y="591"/>
                      <a:pt x="197" y="591"/>
                    </a:cubicBezTo>
                    <a:cubicBezTo>
                      <a:pt x="132" y="591"/>
                      <a:pt x="66" y="560"/>
                      <a:pt x="1" y="460"/>
                    </a:cubicBezTo>
                    <a:lnTo>
                      <a:pt x="1" y="460"/>
                    </a:lnTo>
                    <a:cubicBezTo>
                      <a:pt x="1" y="460"/>
                      <a:pt x="32" y="560"/>
                      <a:pt x="32" y="625"/>
                    </a:cubicBezTo>
                    <a:lnTo>
                      <a:pt x="32" y="657"/>
                    </a:lnTo>
                    <a:cubicBezTo>
                      <a:pt x="66" y="691"/>
                      <a:pt x="66" y="722"/>
                      <a:pt x="98" y="756"/>
                    </a:cubicBezTo>
                    <a:cubicBezTo>
                      <a:pt x="98" y="788"/>
                      <a:pt x="98" y="822"/>
                      <a:pt x="132" y="822"/>
                    </a:cubicBezTo>
                    <a:cubicBezTo>
                      <a:pt x="132" y="822"/>
                      <a:pt x="132" y="822"/>
                      <a:pt x="132" y="822"/>
                    </a:cubicBezTo>
                    <a:lnTo>
                      <a:pt x="132" y="822"/>
                    </a:lnTo>
                    <a:cubicBezTo>
                      <a:pt x="163" y="853"/>
                      <a:pt x="197" y="853"/>
                      <a:pt x="263" y="853"/>
                    </a:cubicBezTo>
                    <a:cubicBezTo>
                      <a:pt x="460" y="853"/>
                      <a:pt x="656" y="756"/>
                      <a:pt x="787" y="560"/>
                    </a:cubicBezTo>
                    <a:cubicBezTo>
                      <a:pt x="884" y="428"/>
                      <a:pt x="884" y="297"/>
                      <a:pt x="884" y="198"/>
                    </a:cubicBezTo>
                    <a:lnTo>
                      <a:pt x="688" y="101"/>
                    </a:lnTo>
                    <a:cubicBezTo>
                      <a:pt x="622" y="67"/>
                      <a:pt x="525" y="35"/>
                      <a:pt x="460" y="1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8" name="Google Shape;5240;p39">
                <a:extLst>
                  <a:ext uri="{FF2B5EF4-FFF2-40B4-BE49-F238E27FC236}">
                    <a16:creationId xmlns:a16="http://schemas.microsoft.com/office/drawing/2014/main" id="{0E5FCF2B-5EE0-2F84-0D78-D14A42ECBFEA}"/>
                  </a:ext>
                </a:extLst>
              </p:cNvPr>
              <p:cNvSpPr/>
              <p:nvPr/>
            </p:nvSpPr>
            <p:spPr>
              <a:xfrm>
                <a:off x="1239374" y="1982662"/>
                <a:ext cx="33801" cy="71683"/>
              </a:xfrm>
              <a:custGeom>
                <a:rect l="l" t="t" r="r" b="b"/>
                <a:pathLst>
                  <a:path w="231" h="492" extrusionOk="0">
                    <a:moveTo>
                      <a:pt x="166" y="1"/>
                    </a:moveTo>
                    <a:cubicBezTo>
                      <a:pt x="166" y="1"/>
                      <a:pt x="231" y="263"/>
                      <a:pt x="0" y="491"/>
                    </a:cubicBezTo>
                    <a:cubicBezTo>
                      <a:pt x="166" y="329"/>
                      <a:pt x="197" y="163"/>
                      <a:pt x="197" y="66"/>
                    </a:cubicBezTo>
                    <a:cubicBezTo>
                      <a:pt x="197" y="32"/>
                      <a:pt x="166" y="1"/>
                      <a:pt x="166" y="1"/>
                    </a:cubicBezTo>
                    <a:close/>
                  </a:path>
                </a:pathLst>
              </a:custGeom>
              <a:solidFill>
                <a:srgbClr val="9FA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9" name="Google Shape;5241;p39">
                <a:extLst>
                  <a:ext uri="{FF2B5EF4-FFF2-40B4-BE49-F238E27FC236}">
                    <a16:creationId xmlns:a16="http://schemas.microsoft.com/office/drawing/2014/main" id="{497C743D-DF75-2EF1-0402-EC0AA45EAAAA}"/>
                  </a:ext>
                </a:extLst>
              </p:cNvPr>
              <p:cNvSpPr/>
              <p:nvPr/>
            </p:nvSpPr>
            <p:spPr>
              <a:xfrm>
                <a:off x="1148751" y="1977709"/>
                <a:ext cx="124424" cy="105194"/>
              </a:xfrm>
              <a:custGeom>
                <a:rect l="l" t="t" r="r" b="b"/>
                <a:pathLst>
                  <a:path w="854" h="722" extrusionOk="0">
                    <a:moveTo>
                      <a:pt x="753" y="1"/>
                    </a:moveTo>
                    <a:cubicBezTo>
                      <a:pt x="753" y="100"/>
                      <a:pt x="753" y="231"/>
                      <a:pt x="656" y="363"/>
                    </a:cubicBezTo>
                    <a:cubicBezTo>
                      <a:pt x="525" y="559"/>
                      <a:pt x="329" y="656"/>
                      <a:pt x="132" y="656"/>
                    </a:cubicBezTo>
                    <a:cubicBezTo>
                      <a:pt x="66" y="656"/>
                      <a:pt x="32" y="656"/>
                      <a:pt x="1" y="625"/>
                    </a:cubicBezTo>
                    <a:lnTo>
                      <a:pt x="1" y="625"/>
                    </a:lnTo>
                    <a:cubicBezTo>
                      <a:pt x="1" y="656"/>
                      <a:pt x="32" y="690"/>
                      <a:pt x="32" y="690"/>
                    </a:cubicBezTo>
                    <a:cubicBezTo>
                      <a:pt x="98" y="722"/>
                      <a:pt x="132" y="722"/>
                      <a:pt x="197" y="722"/>
                    </a:cubicBezTo>
                    <a:cubicBezTo>
                      <a:pt x="294" y="722"/>
                      <a:pt x="394" y="690"/>
                      <a:pt x="491" y="625"/>
                    </a:cubicBezTo>
                    <a:cubicBezTo>
                      <a:pt x="557" y="591"/>
                      <a:pt x="591" y="559"/>
                      <a:pt x="622" y="525"/>
                    </a:cubicBezTo>
                    <a:cubicBezTo>
                      <a:pt x="853" y="297"/>
                      <a:pt x="788" y="35"/>
                      <a:pt x="788" y="35"/>
                    </a:cubicBezTo>
                    <a:lnTo>
                      <a:pt x="753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1" name="Google Shape;5243;p39">
                <a:extLst>
                  <a:ext uri="{FF2B5EF4-FFF2-40B4-BE49-F238E27FC236}">
                    <a16:creationId xmlns:a16="http://schemas.microsoft.com/office/drawing/2014/main" id="{D8422A6F-AC5E-1823-021E-2A3CDD747C4B}"/>
                  </a:ext>
                </a:extLst>
              </p:cNvPr>
              <p:cNvSpPr/>
              <p:nvPr/>
            </p:nvSpPr>
            <p:spPr>
              <a:xfrm>
                <a:off x="1358989" y="2130542"/>
                <a:ext cx="181682" cy="205725"/>
              </a:xfrm>
              <a:custGeom>
                <a:rect l="l" t="t" r="r" b="b"/>
                <a:pathLst>
                  <a:path w="1247" h="1412" extrusionOk="0">
                    <a:moveTo>
                      <a:pt x="853" y="1"/>
                    </a:moveTo>
                    <a:lnTo>
                      <a:pt x="787" y="66"/>
                    </a:lnTo>
                    <a:lnTo>
                      <a:pt x="622" y="166"/>
                    </a:lnTo>
                    <a:lnTo>
                      <a:pt x="228" y="363"/>
                    </a:lnTo>
                    <a:lnTo>
                      <a:pt x="32" y="494"/>
                    </a:lnTo>
                    <a:cubicBezTo>
                      <a:pt x="32" y="494"/>
                      <a:pt x="0" y="559"/>
                      <a:pt x="0" y="691"/>
                    </a:cubicBezTo>
                    <a:cubicBezTo>
                      <a:pt x="0" y="822"/>
                      <a:pt x="32" y="953"/>
                      <a:pt x="131" y="1150"/>
                    </a:cubicBezTo>
                    <a:lnTo>
                      <a:pt x="228" y="1346"/>
                    </a:lnTo>
                    <a:lnTo>
                      <a:pt x="294" y="1412"/>
                    </a:lnTo>
                    <a:lnTo>
                      <a:pt x="622" y="1181"/>
                    </a:lnTo>
                    <a:lnTo>
                      <a:pt x="984" y="887"/>
                    </a:lnTo>
                    <a:lnTo>
                      <a:pt x="1246" y="722"/>
                    </a:lnTo>
                    <a:lnTo>
                      <a:pt x="853" y="1"/>
                    </a:lnTo>
                    <a:close/>
                  </a:path>
                </a:pathLst>
              </a:custGeom>
              <a:solidFill>
                <a:srgbClr val="008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2" name="Google Shape;5244;p39">
                <a:extLst>
                  <a:ext uri="{FF2B5EF4-FFF2-40B4-BE49-F238E27FC236}">
                    <a16:creationId xmlns:a16="http://schemas.microsoft.com/office/drawing/2014/main" id="{D89814A4-F5D8-32E9-6A10-2938BCA2A1C1}"/>
                  </a:ext>
                </a:extLst>
              </p:cNvPr>
              <p:cNvSpPr/>
              <p:nvPr/>
            </p:nvSpPr>
            <p:spPr>
              <a:xfrm>
                <a:off x="1053281" y="2159232"/>
                <a:ext cx="19232" cy="19232"/>
              </a:xfrm>
              <a:custGeom>
                <a:rect l="l" t="t" r="r" b="b"/>
                <a:pathLst>
                  <a:path w="132" h="132" extrusionOk="0">
                    <a:moveTo>
                      <a:pt x="0" y="0"/>
                    </a:moveTo>
                    <a:lnTo>
                      <a:pt x="0" y="132"/>
                    </a:lnTo>
                    <a:lnTo>
                      <a:pt x="131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3" name="Google Shape;5245;p39">
                <a:extLst>
                  <a:ext uri="{FF2B5EF4-FFF2-40B4-BE49-F238E27FC236}">
                    <a16:creationId xmlns:a16="http://schemas.microsoft.com/office/drawing/2014/main" id="{55948140-E5BF-9B28-85DE-4593AC3ADF3F}"/>
                  </a:ext>
                </a:extLst>
              </p:cNvPr>
              <p:cNvSpPr/>
              <p:nvPr/>
            </p:nvSpPr>
            <p:spPr>
              <a:xfrm>
                <a:off x="995878" y="2187934"/>
                <a:ext cx="33364" cy="43271"/>
              </a:xfrm>
              <a:custGeom>
                <a:rect l="l" t="t" r="r" b="b"/>
                <a:pathLst>
                  <a:path w="229" h="297" extrusionOk="0">
                    <a:moveTo>
                      <a:pt x="66" y="0"/>
                    </a:moveTo>
                    <a:lnTo>
                      <a:pt x="1" y="165"/>
                    </a:lnTo>
                    <a:lnTo>
                      <a:pt x="66" y="297"/>
                    </a:lnTo>
                    <a:lnTo>
                      <a:pt x="229" y="6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4" name="Google Shape;5246;p39">
                <a:extLst>
                  <a:ext uri="{FF2B5EF4-FFF2-40B4-BE49-F238E27FC236}">
                    <a16:creationId xmlns:a16="http://schemas.microsoft.com/office/drawing/2014/main" id="{B7DC1948-A43E-4395-0F92-0688E7BD1921}"/>
                  </a:ext>
                </a:extLst>
              </p:cNvPr>
              <p:cNvSpPr/>
              <p:nvPr/>
            </p:nvSpPr>
            <p:spPr>
              <a:xfrm>
                <a:off x="1000540" y="2250145"/>
                <a:ext cx="47788" cy="42980"/>
              </a:xfrm>
              <a:custGeom>
                <a:rect l="l" t="t" r="r" b="b"/>
                <a:pathLst>
                  <a:path w="328" h="295" extrusionOk="0">
                    <a:moveTo>
                      <a:pt x="328" y="1"/>
                    </a:moveTo>
                    <a:lnTo>
                      <a:pt x="0" y="132"/>
                    </a:lnTo>
                    <a:lnTo>
                      <a:pt x="262" y="294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5" name="Google Shape;5247;p39">
                <a:extLst>
                  <a:ext uri="{FF2B5EF4-FFF2-40B4-BE49-F238E27FC236}">
                    <a16:creationId xmlns:a16="http://schemas.microsoft.com/office/drawing/2014/main" id="{D1AD4028-2579-E60E-589A-4B9FC007179C}"/>
                  </a:ext>
                </a:extLst>
              </p:cNvPr>
              <p:cNvSpPr/>
              <p:nvPr/>
            </p:nvSpPr>
            <p:spPr>
              <a:xfrm>
                <a:off x="1067414" y="2216490"/>
                <a:ext cx="33656" cy="38463"/>
              </a:xfrm>
              <a:custGeom>
                <a:rect l="l" t="t" r="r" b="b"/>
                <a:pathLst>
                  <a:path w="231" h="264" extrusionOk="0">
                    <a:moveTo>
                      <a:pt x="231" y="1"/>
                    </a:moveTo>
                    <a:lnTo>
                      <a:pt x="0" y="35"/>
                    </a:lnTo>
                    <a:lnTo>
                      <a:pt x="66" y="263"/>
                    </a:lnTo>
                    <a:lnTo>
                      <a:pt x="197" y="132"/>
                    </a:lnTo>
                    <a:cubicBezTo>
                      <a:pt x="197" y="66"/>
                      <a:pt x="231" y="35"/>
                      <a:pt x="23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6" name="Google Shape;5248;p39">
                <a:extLst>
                  <a:ext uri="{FF2B5EF4-FFF2-40B4-BE49-F238E27FC236}">
                    <a16:creationId xmlns:a16="http://schemas.microsoft.com/office/drawing/2014/main" id="{5728FD3F-8239-AEF5-DE76-0247A2E5417A}"/>
                  </a:ext>
                </a:extLst>
              </p:cNvPr>
              <p:cNvSpPr/>
              <p:nvPr/>
            </p:nvSpPr>
            <p:spPr>
              <a:xfrm>
                <a:off x="1287120" y="2464897"/>
                <a:ext cx="81444" cy="76636"/>
              </a:xfrm>
              <a:custGeom>
                <a:rect l="l" t="t" r="r" b="b"/>
                <a:pathLst>
                  <a:path w="559" h="526" extrusionOk="0">
                    <a:moveTo>
                      <a:pt x="559" y="1"/>
                    </a:moveTo>
                    <a:lnTo>
                      <a:pt x="0" y="66"/>
                    </a:lnTo>
                    <a:lnTo>
                      <a:pt x="231" y="525"/>
                    </a:lnTo>
                    <a:cubicBezTo>
                      <a:pt x="297" y="460"/>
                      <a:pt x="362" y="394"/>
                      <a:pt x="428" y="297"/>
                    </a:cubicBezTo>
                    <a:lnTo>
                      <a:pt x="55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7" name="Google Shape;5249;p39">
                <a:extLst>
                  <a:ext uri="{FF2B5EF4-FFF2-40B4-BE49-F238E27FC236}">
                    <a16:creationId xmlns:a16="http://schemas.microsoft.com/office/drawing/2014/main" id="{BB7D9E82-E8D7-CA15-D610-38FA90659AAA}"/>
                  </a:ext>
                </a:extLst>
              </p:cNvPr>
              <p:cNvSpPr/>
              <p:nvPr/>
            </p:nvSpPr>
            <p:spPr>
              <a:xfrm>
                <a:off x="995878" y="2393507"/>
                <a:ext cx="71682" cy="33364"/>
              </a:xfrm>
              <a:custGeom>
                <a:rect l="l" t="t" r="r" b="b"/>
                <a:pathLst>
                  <a:path w="492" h="229" extrusionOk="0">
                    <a:moveTo>
                      <a:pt x="229" y="0"/>
                    </a:moveTo>
                    <a:cubicBezTo>
                      <a:pt x="132" y="66"/>
                      <a:pt x="66" y="163"/>
                      <a:pt x="1" y="228"/>
                    </a:cubicBezTo>
                    <a:lnTo>
                      <a:pt x="491" y="19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8" name="Google Shape;5250;p39">
                <a:extLst>
                  <a:ext uri="{FF2B5EF4-FFF2-40B4-BE49-F238E27FC236}">
                    <a16:creationId xmlns:a16="http://schemas.microsoft.com/office/drawing/2014/main" id="{17CF5B11-62E0-9D58-B171-D44EC013295E}"/>
                  </a:ext>
                </a:extLst>
              </p:cNvPr>
              <p:cNvSpPr/>
              <p:nvPr/>
            </p:nvSpPr>
            <p:spPr>
              <a:xfrm>
                <a:off x="1091453" y="2245191"/>
                <a:ext cx="57404" cy="71973"/>
              </a:xfrm>
              <a:custGeom>
                <a:rect l="l" t="t" r="r" b="b"/>
                <a:pathLst>
                  <a:path w="394" h="493" extrusionOk="0">
                    <a:moveTo>
                      <a:pt x="394" y="1"/>
                    </a:moveTo>
                    <a:lnTo>
                      <a:pt x="0" y="66"/>
                    </a:lnTo>
                    <a:lnTo>
                      <a:pt x="0" y="231"/>
                    </a:lnTo>
                    <a:lnTo>
                      <a:pt x="328" y="494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9" name="Google Shape;5251;p39">
                <a:extLst>
                  <a:ext uri="{FF2B5EF4-FFF2-40B4-BE49-F238E27FC236}">
                    <a16:creationId xmlns:a16="http://schemas.microsoft.com/office/drawing/2014/main" id="{DC6AC6A9-4652-1111-483E-F5740E6D05BC}"/>
                  </a:ext>
                </a:extLst>
              </p:cNvPr>
              <p:cNvSpPr/>
              <p:nvPr/>
            </p:nvSpPr>
            <p:spPr>
              <a:xfrm>
                <a:off x="1148711" y="2355190"/>
                <a:ext cx="67020" cy="81152"/>
              </a:xfrm>
              <a:custGeom>
                <a:rect l="l" t="t" r="r" b="b"/>
                <a:pathLst>
                  <a:path w="460" h="557" extrusionOk="0">
                    <a:moveTo>
                      <a:pt x="460" y="1"/>
                    </a:moveTo>
                    <a:lnTo>
                      <a:pt x="1" y="67"/>
                    </a:lnTo>
                    <a:lnTo>
                      <a:pt x="163" y="557"/>
                    </a:lnTo>
                    <a:lnTo>
                      <a:pt x="46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0" name="Google Shape;5252;p39">
                <a:extLst>
                  <a:ext uri="{FF2B5EF4-FFF2-40B4-BE49-F238E27FC236}">
                    <a16:creationId xmlns:a16="http://schemas.microsoft.com/office/drawing/2014/main" id="{63B12D03-DC34-DFDE-8F6E-38CD6E89FB94}"/>
                  </a:ext>
                </a:extLst>
              </p:cNvPr>
              <p:cNvSpPr/>
              <p:nvPr/>
            </p:nvSpPr>
            <p:spPr>
              <a:xfrm>
                <a:off x="1292073" y="2369322"/>
                <a:ext cx="52450" cy="52887"/>
              </a:xfrm>
              <a:custGeom>
                <a:rect l="l" t="t" r="r" b="b"/>
                <a:pathLst>
                  <a:path w="360" h="363" extrusionOk="0">
                    <a:moveTo>
                      <a:pt x="0" y="1"/>
                    </a:moveTo>
                    <a:lnTo>
                      <a:pt x="0" y="363"/>
                    </a:lnTo>
                    <a:lnTo>
                      <a:pt x="360" y="2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1" name="Google Shape;5253;p39">
                <a:extLst>
                  <a:ext uri="{FF2B5EF4-FFF2-40B4-BE49-F238E27FC236}">
                    <a16:creationId xmlns:a16="http://schemas.microsoft.com/office/drawing/2014/main" id="{8A2004B2-CB30-D93E-9411-C18D68A90245}"/>
                  </a:ext>
                </a:extLst>
              </p:cNvPr>
              <p:cNvSpPr/>
              <p:nvPr/>
            </p:nvSpPr>
            <p:spPr>
              <a:xfrm>
                <a:off x="1081837" y="2503069"/>
                <a:ext cx="81152" cy="52887"/>
              </a:xfrm>
              <a:custGeom>
                <a:rect l="l" t="t" r="r" b="b"/>
                <a:pathLst>
                  <a:path w="557" h="363" extrusionOk="0">
                    <a:moveTo>
                      <a:pt x="1" y="1"/>
                    </a:moveTo>
                    <a:lnTo>
                      <a:pt x="132" y="297"/>
                    </a:lnTo>
                    <a:cubicBezTo>
                      <a:pt x="229" y="297"/>
                      <a:pt x="294" y="329"/>
                      <a:pt x="394" y="363"/>
                    </a:cubicBezTo>
                    <a:lnTo>
                      <a:pt x="557" y="1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2" name="Google Shape;5254;p39">
                <a:extLst>
                  <a:ext uri="{FF2B5EF4-FFF2-40B4-BE49-F238E27FC236}">
                    <a16:creationId xmlns:a16="http://schemas.microsoft.com/office/drawing/2014/main" id="{54EAFDAE-EB87-6A1C-7693-F1301D5F17A2}"/>
                  </a:ext>
                </a:extLst>
              </p:cNvPr>
              <p:cNvSpPr/>
              <p:nvPr/>
            </p:nvSpPr>
            <p:spPr>
              <a:xfrm>
                <a:off x="981309" y="2474513"/>
                <a:ext cx="33801" cy="38318"/>
              </a:xfrm>
              <a:custGeom>
                <a:rect l="l" t="t" r="r" b="b"/>
                <a:pathLst>
                  <a:path w="231" h="263" extrusionOk="0">
                    <a:moveTo>
                      <a:pt x="1" y="0"/>
                    </a:moveTo>
                    <a:lnTo>
                      <a:pt x="1" y="263"/>
                    </a:lnTo>
                    <a:lnTo>
                      <a:pt x="232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3" name="Google Shape;5255;p39">
                <a:extLst>
                  <a:ext uri="{FF2B5EF4-FFF2-40B4-BE49-F238E27FC236}">
                    <a16:creationId xmlns:a16="http://schemas.microsoft.com/office/drawing/2014/main" id="{8E4BC1B0-D2C7-0ADF-15CE-028B45464A02}"/>
                  </a:ext>
                </a:extLst>
              </p:cNvPr>
              <p:cNvSpPr/>
              <p:nvPr/>
            </p:nvSpPr>
            <p:spPr>
              <a:xfrm>
                <a:off x="885879" y="2527254"/>
                <a:ext cx="47934" cy="47934"/>
              </a:xfrm>
              <a:custGeom>
                <a:rect l="l" t="t" r="r" b="b"/>
                <a:pathLst>
                  <a:path w="329" h="329" extrusionOk="0">
                    <a:moveTo>
                      <a:pt x="197" y="0"/>
                    </a:moveTo>
                    <a:cubicBezTo>
                      <a:pt x="165" y="32"/>
                      <a:pt x="165" y="32"/>
                      <a:pt x="165" y="66"/>
                    </a:cubicBezTo>
                    <a:cubicBezTo>
                      <a:pt x="131" y="97"/>
                      <a:pt x="131" y="131"/>
                      <a:pt x="100" y="131"/>
                    </a:cubicBezTo>
                    <a:lnTo>
                      <a:pt x="100" y="163"/>
                    </a:lnTo>
                    <a:cubicBezTo>
                      <a:pt x="100" y="163"/>
                      <a:pt x="100" y="197"/>
                      <a:pt x="66" y="197"/>
                    </a:cubicBezTo>
                    <a:cubicBezTo>
                      <a:pt x="66" y="228"/>
                      <a:pt x="34" y="262"/>
                      <a:pt x="34" y="294"/>
                    </a:cubicBezTo>
                    <a:lnTo>
                      <a:pt x="0" y="328"/>
                    </a:lnTo>
                    <a:cubicBezTo>
                      <a:pt x="0" y="328"/>
                      <a:pt x="100" y="228"/>
                      <a:pt x="328" y="163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4" name="Google Shape;5256;p39">
                <a:extLst>
                  <a:ext uri="{FF2B5EF4-FFF2-40B4-BE49-F238E27FC236}">
                    <a16:creationId xmlns:a16="http://schemas.microsoft.com/office/drawing/2014/main" id="{179855E0-2ED5-3DC9-EFEC-A708BCDA778C}"/>
                  </a:ext>
                </a:extLst>
              </p:cNvPr>
              <p:cNvSpPr/>
              <p:nvPr/>
            </p:nvSpPr>
            <p:spPr>
              <a:xfrm>
                <a:off x="1201161" y="2479466"/>
                <a:ext cx="47788" cy="42980"/>
              </a:xfrm>
              <a:custGeom>
                <a:rect l="l" t="t" r="r" b="b"/>
                <a:pathLst>
                  <a:path w="328" h="295" extrusionOk="0">
                    <a:moveTo>
                      <a:pt x="231" y="0"/>
                    </a:moveTo>
                    <a:lnTo>
                      <a:pt x="0" y="229"/>
                    </a:lnTo>
                    <a:lnTo>
                      <a:pt x="328" y="294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5" name="Google Shape;5257;p39">
                <a:extLst>
                  <a:ext uri="{FF2B5EF4-FFF2-40B4-BE49-F238E27FC236}">
                    <a16:creationId xmlns:a16="http://schemas.microsoft.com/office/drawing/2014/main" id="{F24C3E63-C954-55EA-8575-240925CF0760}"/>
                  </a:ext>
                </a:extLst>
              </p:cNvPr>
              <p:cNvSpPr/>
              <p:nvPr/>
            </p:nvSpPr>
            <p:spPr>
              <a:xfrm>
                <a:off x="1234670" y="2269231"/>
                <a:ext cx="62066" cy="57550"/>
              </a:xfrm>
              <a:custGeom>
                <a:rect l="l" t="t" r="r" b="b"/>
                <a:pathLst>
                  <a:path w="426" h="395" extrusionOk="0">
                    <a:moveTo>
                      <a:pt x="426" y="1"/>
                    </a:moveTo>
                    <a:lnTo>
                      <a:pt x="1" y="32"/>
                    </a:lnTo>
                    <a:lnTo>
                      <a:pt x="263" y="394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6" name="Google Shape;5258;p39">
                <a:extLst>
                  <a:ext uri="{FF2B5EF4-FFF2-40B4-BE49-F238E27FC236}">
                    <a16:creationId xmlns:a16="http://schemas.microsoft.com/office/drawing/2014/main" id="{615F3A28-1F2D-52EC-8777-21D3C61C3D4F}"/>
                  </a:ext>
                </a:extLst>
              </p:cNvPr>
              <p:cNvSpPr/>
              <p:nvPr/>
            </p:nvSpPr>
            <p:spPr>
              <a:xfrm>
                <a:off x="1325292" y="2202358"/>
                <a:ext cx="38318" cy="33510"/>
              </a:xfrm>
              <a:custGeom>
                <a:rect l="l" t="t" r="r" b="b"/>
                <a:pathLst>
                  <a:path w="263" h="230" extrusionOk="0">
                    <a:moveTo>
                      <a:pt x="263" y="1"/>
                    </a:moveTo>
                    <a:cubicBezTo>
                      <a:pt x="166" y="1"/>
                      <a:pt x="66" y="1"/>
                      <a:pt x="0" y="32"/>
                    </a:cubicBezTo>
                    <a:lnTo>
                      <a:pt x="66" y="229"/>
                    </a:lnTo>
                    <a:lnTo>
                      <a:pt x="231" y="32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7" name="Google Shape;5259;p39">
                <a:extLst>
                  <a:ext uri="{FF2B5EF4-FFF2-40B4-BE49-F238E27FC236}">
                    <a16:creationId xmlns:a16="http://schemas.microsoft.com/office/drawing/2014/main" id="{C7743984-64B2-FC26-FA20-67FDB9431C34}"/>
                  </a:ext>
                </a:extLst>
              </p:cNvPr>
              <p:cNvSpPr/>
              <p:nvPr/>
            </p:nvSpPr>
            <p:spPr>
              <a:xfrm>
                <a:off x="1153373" y="2202358"/>
                <a:ext cx="57404" cy="52596"/>
              </a:xfrm>
              <a:custGeom>
                <a:rect l="l" t="t" r="r" b="b"/>
                <a:pathLst>
                  <a:path w="394" h="361" extrusionOk="0">
                    <a:moveTo>
                      <a:pt x="0" y="1"/>
                    </a:moveTo>
                    <a:lnTo>
                      <a:pt x="231" y="360"/>
                    </a:lnTo>
                    <a:lnTo>
                      <a:pt x="394" y="66"/>
                    </a:lnTo>
                    <a:cubicBezTo>
                      <a:pt x="297" y="32"/>
                      <a:pt x="197" y="32"/>
                      <a:pt x="131" y="32"/>
                    </a:cubicBezTo>
                    <a:cubicBezTo>
                      <a:pt x="100" y="32"/>
                      <a:pt x="34" y="32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8" name="Google Shape;5260;p39">
                <a:extLst>
                  <a:ext uri="{FF2B5EF4-FFF2-40B4-BE49-F238E27FC236}">
                    <a16:creationId xmlns:a16="http://schemas.microsoft.com/office/drawing/2014/main" id="{8CAFD903-4C11-3D40-3BD2-483CED3D2C15}"/>
                  </a:ext>
                </a:extLst>
              </p:cNvPr>
              <p:cNvSpPr/>
              <p:nvPr/>
            </p:nvSpPr>
            <p:spPr>
              <a:xfrm>
                <a:off x="1373079" y="2297933"/>
                <a:ext cx="14569" cy="23894"/>
              </a:xfrm>
              <a:custGeom>
                <a:rect l="l" t="t" r="r" b="b"/>
                <a:pathLst>
                  <a:path w="100" h="164" extrusionOk="0">
                    <a:moveTo>
                      <a:pt x="34" y="1"/>
                    </a:moveTo>
                    <a:cubicBezTo>
                      <a:pt x="0" y="32"/>
                      <a:pt x="0" y="66"/>
                      <a:pt x="0" y="98"/>
                    </a:cubicBezTo>
                    <a:lnTo>
                      <a:pt x="100" y="163"/>
                    </a:lnTo>
                    <a:lnTo>
                      <a:pt x="100" y="132"/>
                    </a:lnTo>
                    <a:cubicBezTo>
                      <a:pt x="66" y="66"/>
                      <a:pt x="34" y="32"/>
                      <a:pt x="34" y="1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9" name="Google Shape;5261;p39">
                <a:extLst>
                  <a:ext uri="{FF2B5EF4-FFF2-40B4-BE49-F238E27FC236}">
                    <a16:creationId xmlns:a16="http://schemas.microsoft.com/office/drawing/2014/main" id="{854C060E-5F44-CC03-0123-BA78741CBA98}"/>
                  </a:ext>
                </a:extLst>
              </p:cNvPr>
              <p:cNvSpPr/>
              <p:nvPr/>
            </p:nvSpPr>
            <p:spPr>
              <a:xfrm>
                <a:off x="1397119" y="2393507"/>
                <a:ext cx="9762" cy="14278"/>
              </a:xfrm>
              <a:custGeom>
                <a:rect l="l" t="t" r="r" b="b"/>
                <a:pathLst>
                  <a:path w="67" h="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"/>
                      <a:pt x="32" y="66"/>
                      <a:pt x="66" y="97"/>
                    </a:cubicBezTo>
                    <a:lnTo>
                      <a:pt x="66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0" name="Google Shape;5262;p39">
                <a:extLst>
                  <a:ext uri="{FF2B5EF4-FFF2-40B4-BE49-F238E27FC236}">
                    <a16:creationId xmlns:a16="http://schemas.microsoft.com/office/drawing/2014/main" id="{55FFDB8A-B8A8-20C7-6098-177EA20FC63A}"/>
                  </a:ext>
                </a:extLst>
              </p:cNvPr>
              <p:cNvSpPr/>
              <p:nvPr/>
            </p:nvSpPr>
            <p:spPr>
              <a:xfrm>
                <a:off x="1425820" y="2250145"/>
                <a:ext cx="76490" cy="52596"/>
              </a:xfrm>
              <a:custGeom>
                <a:rect l="l" t="t" r="r" b="b"/>
                <a:pathLst>
                  <a:path w="525" h="361" extrusionOk="0">
                    <a:moveTo>
                      <a:pt x="0" y="1"/>
                    </a:moveTo>
                    <a:lnTo>
                      <a:pt x="163" y="360"/>
                    </a:lnTo>
                    <a:lnTo>
                      <a:pt x="525" y="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1" name="Google Shape;5263;p39">
                <a:extLst>
                  <a:ext uri="{FF2B5EF4-FFF2-40B4-BE49-F238E27FC236}">
                    <a16:creationId xmlns:a16="http://schemas.microsoft.com/office/drawing/2014/main" id="{BF31339D-39F3-D3CB-D842-656E02C72363}"/>
                  </a:ext>
                </a:extLst>
              </p:cNvPr>
              <p:cNvSpPr/>
              <p:nvPr/>
            </p:nvSpPr>
            <p:spPr>
              <a:xfrm>
                <a:off x="1449423" y="2140147"/>
                <a:ext cx="47934" cy="57404"/>
              </a:xfrm>
              <a:custGeom>
                <a:rect l="l" t="t" r="r" b="b"/>
                <a:pathLst>
                  <a:path w="329" h="394" extrusionOk="0">
                    <a:moveTo>
                      <a:pt x="166" y="0"/>
                    </a:moveTo>
                    <a:lnTo>
                      <a:pt x="1" y="100"/>
                    </a:lnTo>
                    <a:lnTo>
                      <a:pt x="1" y="394"/>
                    </a:lnTo>
                    <a:lnTo>
                      <a:pt x="329" y="231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2" name="Google Shape;5264;p39">
                <a:extLst>
                  <a:ext uri="{FF2B5EF4-FFF2-40B4-BE49-F238E27FC236}">
                    <a16:creationId xmlns:a16="http://schemas.microsoft.com/office/drawing/2014/main" id="{D0968C0D-2691-6732-7D25-9F1E0B71A27F}"/>
                  </a:ext>
                </a:extLst>
              </p:cNvPr>
              <p:cNvSpPr/>
              <p:nvPr/>
            </p:nvSpPr>
            <p:spPr>
              <a:xfrm>
                <a:off x="1358947" y="2183272"/>
                <a:ext cx="52450" cy="47934"/>
              </a:xfrm>
              <a:custGeom>
                <a:rect l="l" t="t" r="r" b="b"/>
                <a:pathLst>
                  <a:path w="360" h="329" extrusionOk="0">
                    <a:moveTo>
                      <a:pt x="228" y="1"/>
                    </a:moveTo>
                    <a:lnTo>
                      <a:pt x="32" y="132"/>
                    </a:lnTo>
                    <a:cubicBezTo>
                      <a:pt x="32" y="132"/>
                      <a:pt x="0" y="197"/>
                      <a:pt x="0" y="329"/>
                    </a:cubicBezTo>
                    <a:lnTo>
                      <a:pt x="360" y="229"/>
                    </a:lnTo>
                    <a:lnTo>
                      <a:pt x="228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3" name="Google Shape;5265;p39">
                <a:extLst>
                  <a:ext uri="{FF2B5EF4-FFF2-40B4-BE49-F238E27FC236}">
                    <a16:creationId xmlns:a16="http://schemas.microsoft.com/office/drawing/2014/main" id="{FDAF37AC-FC6F-1CD3-DC31-16BCB904BC05}"/>
                  </a:ext>
                </a:extLst>
              </p:cNvPr>
              <p:cNvSpPr/>
              <p:nvPr/>
            </p:nvSpPr>
            <p:spPr>
              <a:xfrm>
                <a:off x="1378033" y="2283363"/>
                <a:ext cx="23894" cy="43417"/>
              </a:xfrm>
              <a:custGeom>
                <a:rect l="l" t="t" r="r" b="b"/>
                <a:pathLst>
                  <a:path w="164" h="298" extrusionOk="0">
                    <a:moveTo>
                      <a:pt x="163" y="1"/>
                    </a:moveTo>
                    <a:lnTo>
                      <a:pt x="0" y="101"/>
                    </a:lnTo>
                    <a:lnTo>
                      <a:pt x="97" y="29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9" name="Google Shape;5231;p39">
                <a:extLst>
                  <a:ext uri="{FF2B5EF4-FFF2-40B4-BE49-F238E27FC236}">
                    <a16:creationId xmlns:a16="http://schemas.microsoft.com/office/drawing/2014/main" id="{5B2F538C-2C6D-0503-F512-444F612EFC7F}"/>
                  </a:ext>
                </a:extLst>
              </p:cNvPr>
              <p:cNvSpPr/>
              <p:nvPr/>
            </p:nvSpPr>
            <p:spPr>
              <a:xfrm>
                <a:off x="1353641" y="2282576"/>
                <a:ext cx="24185" cy="28848"/>
              </a:xfrm>
              <a:custGeom>
                <a:rect l="l" t="t" r="r" b="b"/>
                <a:pathLst>
                  <a:path w="166" h="198" extrusionOk="0">
                    <a:moveTo>
                      <a:pt x="100" y="1"/>
                    </a:moveTo>
                    <a:lnTo>
                      <a:pt x="0" y="101"/>
                    </a:lnTo>
                    <a:lnTo>
                      <a:pt x="131" y="198"/>
                    </a:lnTo>
                    <a:cubicBezTo>
                      <a:pt x="131" y="166"/>
                      <a:pt x="131" y="132"/>
                      <a:pt x="165" y="101"/>
                    </a:cubicBezTo>
                    <a:cubicBezTo>
                      <a:pt x="131" y="66"/>
                      <a:pt x="131" y="35"/>
                      <a:pt x="10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0" name="Google Shape;5258;p39">
                <a:extLst>
                  <a:ext uri="{FF2B5EF4-FFF2-40B4-BE49-F238E27FC236}">
                    <a16:creationId xmlns:a16="http://schemas.microsoft.com/office/drawing/2014/main" id="{7451B533-AEE1-BF2B-29B5-23101C7FDA85}"/>
                  </a:ext>
                </a:extLst>
              </p:cNvPr>
              <p:cNvSpPr/>
              <p:nvPr/>
            </p:nvSpPr>
            <p:spPr>
              <a:xfrm>
                <a:off x="1324898" y="2201558"/>
                <a:ext cx="38318" cy="33510"/>
              </a:xfrm>
              <a:custGeom>
                <a:rect l="l" t="t" r="r" b="b"/>
                <a:pathLst>
                  <a:path w="263" h="230" extrusionOk="0">
                    <a:moveTo>
                      <a:pt x="263" y="1"/>
                    </a:moveTo>
                    <a:cubicBezTo>
                      <a:pt x="166" y="1"/>
                      <a:pt x="66" y="1"/>
                      <a:pt x="0" y="32"/>
                    </a:cubicBezTo>
                    <a:lnTo>
                      <a:pt x="66" y="229"/>
                    </a:lnTo>
                    <a:lnTo>
                      <a:pt x="231" y="32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1" name="Google Shape;5265;p39">
                <a:extLst>
                  <a:ext uri="{FF2B5EF4-FFF2-40B4-BE49-F238E27FC236}">
                    <a16:creationId xmlns:a16="http://schemas.microsoft.com/office/drawing/2014/main" id="{F9BD75FE-E3BF-6A69-3C93-7082C20AF663}"/>
                  </a:ext>
                </a:extLst>
              </p:cNvPr>
              <p:cNvSpPr/>
              <p:nvPr/>
            </p:nvSpPr>
            <p:spPr>
              <a:xfrm>
                <a:off x="1377639" y="2282563"/>
                <a:ext cx="23894" cy="43417"/>
              </a:xfrm>
              <a:custGeom>
                <a:rect l="l" t="t" r="r" b="b"/>
                <a:pathLst>
                  <a:path w="164" h="298" extrusionOk="0">
                    <a:moveTo>
                      <a:pt x="163" y="1"/>
                    </a:moveTo>
                    <a:lnTo>
                      <a:pt x="0" y="101"/>
                    </a:lnTo>
                    <a:lnTo>
                      <a:pt x="97" y="29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5266;p39">
              <a:extLst>
                <a:ext uri="{FF2B5EF4-FFF2-40B4-BE49-F238E27FC236}">
                  <a16:creationId xmlns:a16="http://schemas.microsoft.com/office/drawing/2014/main" id="{3BD392E3-F758-5AE2-621B-D6E413DB8909}"/>
                </a:ext>
              </a:extLst>
            </p:cNvPr>
            <p:cNvGrpSpPr/>
            <p:nvPr/>
          </p:nvGrpSpPr>
          <p:grpSpPr>
            <a:xfrm>
              <a:off x="3284140" y="2307605"/>
              <a:ext cx="225985" cy="528381"/>
              <a:chOff x="333550" y="3880225"/>
              <a:chExt cx="278925" cy="697625"/>
            </a:xfrm>
          </p:grpSpPr>
          <p:sp>
            <p:nvSpPr>
              <p:cNvPr id="167" name="Google Shape;5267;p39">
                <a:extLst>
                  <a:ext uri="{FF2B5EF4-FFF2-40B4-BE49-F238E27FC236}">
                    <a16:creationId xmlns:a16="http://schemas.microsoft.com/office/drawing/2014/main" id="{A9040F9E-6E33-F1DE-826A-47E26E688B62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8" name="Google Shape;5268;p39">
                <a:extLst>
                  <a:ext uri="{FF2B5EF4-FFF2-40B4-BE49-F238E27FC236}">
                    <a16:creationId xmlns:a16="http://schemas.microsoft.com/office/drawing/2014/main" id="{36D4D0E6-B5AF-4A4C-8DFE-7A9BF2CDE5B2}"/>
                  </a:ext>
                </a:extLst>
              </p:cNvPr>
              <p:cNvSpPr/>
              <p:nvPr/>
            </p:nvSpPr>
            <p:spPr>
              <a:xfrm>
                <a:off x="366375" y="3970800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9" name="Google Shape;5269;p39">
                <a:extLst>
                  <a:ext uri="{FF2B5EF4-FFF2-40B4-BE49-F238E27FC236}">
                    <a16:creationId xmlns:a16="http://schemas.microsoft.com/office/drawing/2014/main" id="{D89E6D13-C015-6B9C-28BE-CBBFAF34406C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0" name="Google Shape;5270;p39">
                <a:extLst>
                  <a:ext uri="{FF2B5EF4-FFF2-40B4-BE49-F238E27FC236}">
                    <a16:creationId xmlns:a16="http://schemas.microsoft.com/office/drawing/2014/main" id="{FDDDE284-4B4B-FD1A-AA8A-8582C092F2DB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1" name="Google Shape;5271;p39">
                <a:extLst>
                  <a:ext uri="{FF2B5EF4-FFF2-40B4-BE49-F238E27FC236}">
                    <a16:creationId xmlns:a16="http://schemas.microsoft.com/office/drawing/2014/main" id="{6AA86885-2A2E-9E16-9018-AAD3C59F2084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51" name="Google Shape;5272;p39">
              <a:extLst>
                <a:ext uri="{FF2B5EF4-FFF2-40B4-BE49-F238E27FC236}">
                  <a16:creationId xmlns:a16="http://schemas.microsoft.com/office/drawing/2014/main" id="{0423185B-5A0C-9C84-C8F7-1BD3F6E3392C}"/>
                </a:ext>
              </a:extLst>
            </p:cNvPr>
            <p:cNvGrpSpPr/>
            <p:nvPr/>
          </p:nvGrpSpPr>
          <p:grpSpPr>
            <a:xfrm>
              <a:off x="5335344" y="1807676"/>
              <a:ext cx="365448" cy="854451"/>
              <a:chOff x="333550" y="3880225"/>
              <a:chExt cx="278925" cy="697625"/>
            </a:xfrm>
          </p:grpSpPr>
          <p:sp>
            <p:nvSpPr>
              <p:cNvPr id="162" name="Google Shape;5273;p39">
                <a:extLst>
                  <a:ext uri="{FF2B5EF4-FFF2-40B4-BE49-F238E27FC236}">
                    <a16:creationId xmlns:a16="http://schemas.microsoft.com/office/drawing/2014/main" id="{F813E564-4AEB-7516-D43C-AB52C8915D2D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3" name="Google Shape;5274;p39">
                <a:extLst>
                  <a:ext uri="{FF2B5EF4-FFF2-40B4-BE49-F238E27FC236}">
                    <a16:creationId xmlns:a16="http://schemas.microsoft.com/office/drawing/2014/main" id="{FAC52712-026D-484A-C51B-D6F8E5AB36F2}"/>
                  </a:ext>
                </a:extLst>
              </p:cNvPr>
              <p:cNvSpPr/>
              <p:nvPr/>
            </p:nvSpPr>
            <p:spPr>
              <a:xfrm>
                <a:off x="366375" y="3970800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4" name="Google Shape;5275;p39">
                <a:extLst>
                  <a:ext uri="{FF2B5EF4-FFF2-40B4-BE49-F238E27FC236}">
                    <a16:creationId xmlns:a16="http://schemas.microsoft.com/office/drawing/2014/main" id="{507E36A1-2F83-C1CF-DD75-EE1C4F5C4526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5" name="Google Shape;5276;p39">
                <a:extLst>
                  <a:ext uri="{FF2B5EF4-FFF2-40B4-BE49-F238E27FC236}">
                    <a16:creationId xmlns:a16="http://schemas.microsoft.com/office/drawing/2014/main" id="{C7545330-5DDD-FF0E-C1E2-2D0371E96F35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6" name="Google Shape;5277;p39">
                <a:extLst>
                  <a:ext uri="{FF2B5EF4-FFF2-40B4-BE49-F238E27FC236}">
                    <a16:creationId xmlns:a16="http://schemas.microsoft.com/office/drawing/2014/main" id="{45019F64-A128-B731-F8CA-C3E1803D5A16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5278;p39">
              <a:extLst>
                <a:ext uri="{FF2B5EF4-FFF2-40B4-BE49-F238E27FC236}">
                  <a16:creationId xmlns:a16="http://schemas.microsoft.com/office/drawing/2014/main" id="{9FB71E70-A726-C925-1DDC-3E04BB0D343F}"/>
                </a:ext>
              </a:extLst>
            </p:cNvPr>
            <p:cNvGrpSpPr/>
            <p:nvPr/>
          </p:nvGrpSpPr>
          <p:grpSpPr>
            <a:xfrm>
              <a:off x="3284140" y="3794342"/>
              <a:ext cx="225985" cy="528381"/>
              <a:chOff x="333550" y="3880225"/>
              <a:chExt cx="278925" cy="697625"/>
            </a:xfrm>
          </p:grpSpPr>
          <p:sp>
            <p:nvSpPr>
              <p:cNvPr id="157" name="Google Shape;5279;p39">
                <a:extLst>
                  <a:ext uri="{FF2B5EF4-FFF2-40B4-BE49-F238E27FC236}">
                    <a16:creationId xmlns:a16="http://schemas.microsoft.com/office/drawing/2014/main" id="{81F00511-1954-4BC4-9341-27365122BE70}"/>
                  </a:ext>
                </a:extLst>
              </p:cNvPr>
              <p:cNvSpPr/>
              <p:nvPr/>
            </p:nvSpPr>
            <p:spPr>
              <a:xfrm>
                <a:off x="333550" y="4085650"/>
                <a:ext cx="278925" cy="286800"/>
              </a:xfrm>
              <a:custGeom>
                <a:rect l="l" t="t" r="r" b="b"/>
                <a:pathLst>
                  <a:path w="11157" h="11472" extrusionOk="0">
                    <a:moveTo>
                      <a:pt x="5566" y="0"/>
                    </a:moveTo>
                    <a:lnTo>
                      <a:pt x="1" y="5250"/>
                    </a:lnTo>
                    <a:lnTo>
                      <a:pt x="5566" y="11471"/>
                    </a:lnTo>
                    <a:lnTo>
                      <a:pt x="11157" y="5565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8" name="Google Shape;5280;p39">
                <a:extLst>
                  <a:ext uri="{FF2B5EF4-FFF2-40B4-BE49-F238E27FC236}">
                    <a16:creationId xmlns:a16="http://schemas.microsoft.com/office/drawing/2014/main" id="{5DB9826E-1349-2BA7-7B0F-08054186F986}"/>
                  </a:ext>
                </a:extLst>
              </p:cNvPr>
              <p:cNvSpPr/>
              <p:nvPr/>
            </p:nvSpPr>
            <p:spPr>
              <a:xfrm>
                <a:off x="366375" y="3970799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4594" y="0"/>
                    </a:moveTo>
                    <a:lnTo>
                      <a:pt x="0" y="4594"/>
                    </a:lnTo>
                    <a:lnTo>
                      <a:pt x="8846" y="4594"/>
                    </a:lnTo>
                    <a:lnTo>
                      <a:pt x="4594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9" name="Google Shape;5281;p39">
                <a:extLst>
                  <a:ext uri="{FF2B5EF4-FFF2-40B4-BE49-F238E27FC236}">
                    <a16:creationId xmlns:a16="http://schemas.microsoft.com/office/drawing/2014/main" id="{1244258D-B8E6-CAA6-471D-BF85147910C4}"/>
                  </a:ext>
                </a:extLst>
              </p:cNvPr>
              <p:cNvSpPr/>
              <p:nvPr/>
            </p:nvSpPr>
            <p:spPr>
              <a:xfrm>
                <a:off x="407050" y="3880225"/>
                <a:ext cx="131275" cy="90600"/>
              </a:xfrm>
              <a:custGeom>
                <a:rect l="l" t="t" r="r" b="b"/>
                <a:pathLst>
                  <a:path w="5251" h="3623" extrusionOk="0">
                    <a:moveTo>
                      <a:pt x="2967" y="1"/>
                    </a:moveTo>
                    <a:lnTo>
                      <a:pt x="1" y="3623"/>
                    </a:lnTo>
                    <a:lnTo>
                      <a:pt x="5251" y="3623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0" name="Google Shape;5282;p39">
                <a:extLst>
                  <a:ext uri="{FF2B5EF4-FFF2-40B4-BE49-F238E27FC236}">
                    <a16:creationId xmlns:a16="http://schemas.microsoft.com/office/drawing/2014/main" id="{542E948E-F7EE-5E41-7BAA-8CB831BD146C}"/>
                  </a:ext>
                </a:extLst>
              </p:cNvPr>
              <p:cNvSpPr/>
              <p:nvPr/>
            </p:nvSpPr>
            <p:spPr>
              <a:xfrm>
                <a:off x="366375" y="4372425"/>
                <a:ext cx="221175" cy="114850"/>
              </a:xfrm>
              <a:custGeom>
                <a:rect l="l" t="t" r="r" b="b"/>
                <a:pathLst>
                  <a:path w="8847" h="4594" extrusionOk="0">
                    <a:moveTo>
                      <a:pt x="0" y="0"/>
                    </a:moveTo>
                    <a:lnTo>
                      <a:pt x="4594" y="4594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rgbClr val="075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1" name="Google Shape;5283;p39">
                <a:extLst>
                  <a:ext uri="{FF2B5EF4-FFF2-40B4-BE49-F238E27FC236}">
                    <a16:creationId xmlns:a16="http://schemas.microsoft.com/office/drawing/2014/main" id="{66487B29-EAFA-024A-AE78-7D42A295AB44}"/>
                  </a:ext>
                </a:extLst>
              </p:cNvPr>
              <p:cNvSpPr/>
              <p:nvPr/>
            </p:nvSpPr>
            <p:spPr>
              <a:xfrm>
                <a:off x="415600" y="4487250"/>
                <a:ext cx="139150" cy="90600"/>
              </a:xfrm>
              <a:custGeom>
                <a:rect l="l" t="t" r="r" b="b"/>
                <a:pathLst>
                  <a:path w="5566" h="3623" extrusionOk="0">
                    <a:moveTo>
                      <a:pt x="0" y="1"/>
                    </a:moveTo>
                    <a:lnTo>
                      <a:pt x="2625" y="3623"/>
                    </a:lnTo>
                    <a:lnTo>
                      <a:pt x="5565" y="1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5284;p39">
              <a:extLst>
                <a:ext uri="{FF2B5EF4-FFF2-40B4-BE49-F238E27FC236}">
                  <a16:creationId xmlns:a16="http://schemas.microsoft.com/office/drawing/2014/main" id="{2439E34D-F41F-3B95-E4A1-0BCC4FA07638}"/>
                </a:ext>
              </a:extLst>
            </p:cNvPr>
            <p:cNvSpPr/>
            <p:nvPr/>
          </p:nvSpPr>
          <p:spPr>
            <a:xfrm>
              <a:off x="3650889" y="3848262"/>
              <a:ext cx="225982" cy="225982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4" name="Google Shape;5285;p39">
              <a:extLst>
                <a:ext uri="{FF2B5EF4-FFF2-40B4-BE49-F238E27FC236}">
                  <a16:creationId xmlns:a16="http://schemas.microsoft.com/office/drawing/2014/main" id="{6E4874A5-93AC-3F41-F826-A0B33DB37A5B}"/>
                </a:ext>
              </a:extLst>
            </p:cNvPr>
            <p:cNvSpPr/>
            <p:nvPr/>
          </p:nvSpPr>
          <p:spPr>
            <a:xfrm>
              <a:off x="5405077" y="2835987"/>
              <a:ext cx="225982" cy="225982"/>
            </a:xfrm>
            <a:custGeom>
              <a:rect l="l" t="t" r="r" b="b"/>
              <a:pathLst>
                <a:path w="21972" h="21972" extrusionOk="0">
                  <a:moveTo>
                    <a:pt x="7534" y="1"/>
                  </a:moveTo>
                  <a:lnTo>
                    <a:pt x="7534" y="3282"/>
                  </a:lnTo>
                  <a:lnTo>
                    <a:pt x="3596" y="3282"/>
                  </a:lnTo>
                  <a:lnTo>
                    <a:pt x="3596" y="7534"/>
                  </a:lnTo>
                  <a:lnTo>
                    <a:pt x="0" y="7534"/>
                  </a:lnTo>
                  <a:lnTo>
                    <a:pt x="0" y="14438"/>
                  </a:lnTo>
                  <a:lnTo>
                    <a:pt x="3596" y="14438"/>
                  </a:lnTo>
                  <a:lnTo>
                    <a:pt x="3596" y="18690"/>
                  </a:lnTo>
                  <a:lnTo>
                    <a:pt x="7534" y="18690"/>
                  </a:lnTo>
                  <a:lnTo>
                    <a:pt x="7534" y="21971"/>
                  </a:lnTo>
                  <a:lnTo>
                    <a:pt x="14438" y="21971"/>
                  </a:lnTo>
                  <a:lnTo>
                    <a:pt x="14438" y="18690"/>
                  </a:lnTo>
                  <a:lnTo>
                    <a:pt x="18690" y="18690"/>
                  </a:lnTo>
                  <a:lnTo>
                    <a:pt x="18690" y="14438"/>
                  </a:lnTo>
                  <a:lnTo>
                    <a:pt x="21971" y="14438"/>
                  </a:lnTo>
                  <a:lnTo>
                    <a:pt x="21971" y="7534"/>
                  </a:lnTo>
                  <a:lnTo>
                    <a:pt x="18690" y="7534"/>
                  </a:lnTo>
                  <a:lnTo>
                    <a:pt x="18690" y="3282"/>
                  </a:lnTo>
                  <a:lnTo>
                    <a:pt x="14438" y="3282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5" name="Google Shape;5286;p39">
              <a:extLst>
                <a:ext uri="{FF2B5EF4-FFF2-40B4-BE49-F238E27FC236}">
                  <a16:creationId xmlns:a16="http://schemas.microsoft.com/office/drawing/2014/main" id="{870FB271-3E32-A1AC-A22E-AD0252108978}"/>
                </a:ext>
              </a:extLst>
            </p:cNvPr>
            <p:cNvSpPr/>
            <p:nvPr/>
          </p:nvSpPr>
          <p:spPr>
            <a:xfrm>
              <a:off x="3284150" y="2994622"/>
              <a:ext cx="225979" cy="117183"/>
            </a:xfrm>
            <a:custGeom>
              <a:rect l="l" t="t" r="r" b="b"/>
              <a:pathLst>
                <a:path w="18376" h="9529" extrusionOk="0">
                  <a:moveTo>
                    <a:pt x="9188" y="0"/>
                  </a:moveTo>
                  <a:lnTo>
                    <a:pt x="1" y="9529"/>
                  </a:lnTo>
                  <a:lnTo>
                    <a:pt x="9188" y="9529"/>
                  </a:lnTo>
                  <a:lnTo>
                    <a:pt x="5907" y="4594"/>
                  </a:lnTo>
                  <a:lnTo>
                    <a:pt x="12128" y="4594"/>
                  </a:lnTo>
                  <a:lnTo>
                    <a:pt x="9188" y="9529"/>
                  </a:lnTo>
                  <a:lnTo>
                    <a:pt x="18375" y="9529"/>
                  </a:lnTo>
                  <a:lnTo>
                    <a:pt x="9188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6" name="Google Shape;5287;p39">
              <a:extLst>
                <a:ext uri="{FF2B5EF4-FFF2-40B4-BE49-F238E27FC236}">
                  <a16:creationId xmlns:a16="http://schemas.microsoft.com/office/drawing/2014/main" id="{75CDE414-70C0-7826-5E6A-EFBEE7C8E47C}"/>
                </a:ext>
              </a:extLst>
            </p:cNvPr>
            <p:cNvSpPr/>
            <p:nvPr/>
          </p:nvSpPr>
          <p:spPr>
            <a:xfrm>
              <a:off x="4959330" y="3756622"/>
              <a:ext cx="225979" cy="117183"/>
            </a:xfrm>
            <a:custGeom>
              <a:rect l="l" t="t" r="r" b="b"/>
              <a:pathLst>
                <a:path w="18376" h="9529" extrusionOk="0">
                  <a:moveTo>
                    <a:pt x="9188" y="0"/>
                  </a:moveTo>
                  <a:lnTo>
                    <a:pt x="1" y="9529"/>
                  </a:lnTo>
                  <a:lnTo>
                    <a:pt x="9188" y="9529"/>
                  </a:lnTo>
                  <a:lnTo>
                    <a:pt x="5907" y="4594"/>
                  </a:lnTo>
                  <a:lnTo>
                    <a:pt x="12128" y="4594"/>
                  </a:lnTo>
                  <a:lnTo>
                    <a:pt x="9188" y="9529"/>
                  </a:lnTo>
                  <a:lnTo>
                    <a:pt x="18375" y="9529"/>
                  </a:lnTo>
                  <a:lnTo>
                    <a:pt x="9188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3" name="TextBox 12">
            <a:extLst>
              <a:ext uri="{FF2B5EF4-FFF2-40B4-BE49-F238E27FC236}">
                <a16:creationId xmlns:a16="http://schemas.microsoft.com/office/drawing/2014/main" id="{C5D0719B-0C62-CC63-DAE4-552793C358F4}"/>
              </a:ext>
            </a:extLst>
          </p:cNvPr>
          <p:cNvSpPr txBox="1"/>
          <p:nvPr/>
        </p:nvSpPr>
        <p:spPr>
          <a:xfrm>
            <a:off x="330070" y="152685"/>
            <a:ext cx="64516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pPr/>
            <a:r>
              <a:rPr lang="en-US" altLang="ko-KR" sz="54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9139CA1-D70C-172D-10C2-F6BF2BD02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01" y="753447"/>
            <a:ext cx="2056288" cy="20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2341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551D63F8-F2F2-EB63-E813-C7250AD60282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6">
            <a:extLst>
              <a:ext uri="{FF2B5EF4-FFF2-40B4-BE49-F238E27FC236}">
                <a16:creationId xmlns:a16="http://schemas.microsoft.com/office/drawing/2014/main" id="{FFEAFC92-DF7F-45FC-DA15-ACF1923119CD}"/>
              </a:ext>
            </a:extLst>
          </p:cNvPr>
          <p:cNvSpPr/>
          <p:nvPr/>
        </p:nvSpPr>
        <p:spPr>
          <a:xfrm>
            <a:off x="7712109" y="0"/>
            <a:ext cx="4050324" cy="4554415"/>
          </a:xfrm>
          <a:prstGeom prst="rect">
            <a:avLst/>
          </a:prstGeom>
          <a:solidFill>
            <a:srgbClr val="075D38">
              <a:alpha val="36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 b="1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69D8F7A-FD87-F332-2EB4-15A0C8183302}"/>
              </a:ext>
            </a:extLst>
          </p:cNvPr>
          <p:cNvSpPr txBox="1"/>
          <p:nvPr/>
        </p:nvSpPr>
        <p:spPr>
          <a:xfrm>
            <a:off x="8241237" y="179116"/>
            <a:ext cx="2952328" cy="1474068"/>
          </a:xfrm>
          <a:prstGeom prst="rect">
            <a:avLst/>
          </a:prstGeom>
          <a:noFill/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Simple Portfolio Presentation Designed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0DDBE6CC-1EED-786B-7621-8D7179E3051C}"/>
              </a:ext>
            </a:extLst>
          </p:cNvPr>
          <p:cNvSpPr txBox="1"/>
          <p:nvPr/>
        </p:nvSpPr>
        <p:spPr>
          <a:xfrm>
            <a:off x="8128713" y="2024224"/>
            <a:ext cx="31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99D8A02A-0B0C-4C6E-D2F3-AC59377A4A1B}"/>
              </a:ext>
            </a:extLst>
          </p:cNvPr>
          <p:cNvSpPr txBox="1"/>
          <p:nvPr/>
        </p:nvSpPr>
        <p:spPr>
          <a:xfrm>
            <a:off x="8277241" y="258671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zing.</a:t>
            </a:r>
          </a:p>
        </p:txBody>
      </p:sp>
      <p:grpSp>
        <p:nvGrpSpPr>
          <p:cNvPr id="30" name="Group 17">
            <a:extLst>
              <a:ext uri="{FF2B5EF4-FFF2-40B4-BE49-F238E27FC236}">
                <a16:creationId xmlns:a16="http://schemas.microsoft.com/office/drawing/2014/main" id="{5EEF4CB4-81D5-A229-435E-671436AF3671}"/>
              </a:ext>
            </a:extLst>
          </p:cNvPr>
          <p:cNvGrpSpPr/>
          <p:nvPr/>
        </p:nvGrpSpPr>
        <p:grpSpPr>
          <a:xfrm>
            <a:off x="9177341" y="1754012"/>
            <a:ext cx="1080120" cy="116632"/>
            <a:chOff x="4031940" y="0"/>
            <a:chExt cx="1080120" cy="116632"/>
          </a:xfrm>
          <a:solidFill>
            <a:schemeClr val="bg1"/>
          </a:solidFill>
        </p:grpSpPr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050D3D2E-0DF0-CE92-7FFB-ED6968B2565E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D48422AD-8E4C-677F-42A4-DAF4065C2849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rgbClr val="98C7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sp>
        <p:nvSpPr>
          <p:cNvPr id="5" name="TextBox 12">
            <a:extLst>
              <a:ext uri="{FF2B5EF4-FFF2-40B4-BE49-F238E27FC236}">
                <a16:creationId xmlns:a16="http://schemas.microsoft.com/office/drawing/2014/main" id="{ED2AF73D-11F2-54F6-49AD-0309F5F55202}"/>
              </a:ext>
            </a:extLst>
          </p:cNvPr>
          <p:cNvSpPr txBox="1"/>
          <p:nvPr/>
        </p:nvSpPr>
        <p:spPr>
          <a:xfrm>
            <a:off x="330070" y="2362485"/>
            <a:ext cx="64516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5400" b="1">
                <a:solidFill>
                  <a:schemeClr val="bg1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TOURISM IN</a:t>
            </a:r>
          </a:p>
          <a:p>
            <a:pPr/>
            <a:r>
              <a:rPr lang="en-US" altLang="ko-KR" sz="5400" b="1">
                <a:solidFill>
                  <a:srgbClr val="075D38"/>
                </a:soli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ko-KR" altLang="en-US" sz="5400" b="1">
              <a:solidFill>
                <a:srgbClr val="075D38"/>
              </a:soli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oogle Shape;6296;p57">
            <a:extLst>
              <a:ext uri="{FF2B5EF4-FFF2-40B4-BE49-F238E27FC236}">
                <a16:creationId xmlns:a16="http://schemas.microsoft.com/office/drawing/2014/main" id="{36F7A7D6-A9EC-8287-C688-55CB2C8006E0}"/>
              </a:ext>
            </a:extLst>
          </p:cNvPr>
          <p:cNvGrpSpPr/>
          <p:nvPr/>
        </p:nvGrpSpPr>
        <p:grpSpPr>
          <a:xfrm>
            <a:off x="330070" y="4554415"/>
            <a:ext cx="2985102" cy="2303585"/>
            <a:chOff x="3216091" y="1537439"/>
            <a:chExt cx="2605002" cy="2010265"/>
          </a:xfrm>
        </p:grpSpPr>
        <p:sp>
          <p:nvSpPr>
            <p:cNvPr id="7" name="Google Shape;6297;p57">
              <a:extLst>
                <a:ext uri="{FF2B5EF4-FFF2-40B4-BE49-F238E27FC236}">
                  <a16:creationId xmlns:a16="http://schemas.microsoft.com/office/drawing/2014/main" id="{C8833A8D-5BA3-4490-E60A-060D98E86D6E}"/>
                </a:ext>
              </a:extLst>
            </p:cNvPr>
            <p:cNvSpPr/>
            <p:nvPr/>
          </p:nvSpPr>
          <p:spPr>
            <a:xfrm rot="-1656334">
              <a:off x="4560366" y="2804385"/>
              <a:ext cx="254023" cy="159007"/>
            </a:xfrm>
            <a:custGeom>
              <a:rect l="l" t="t" r="r" b="b"/>
              <a:pathLst>
                <a:path w="20225" h="12660" extrusionOk="0">
                  <a:moveTo>
                    <a:pt x="11614" y="0"/>
                  </a:moveTo>
                  <a:cubicBezTo>
                    <a:pt x="11538" y="0"/>
                    <a:pt x="11461" y="1"/>
                    <a:pt x="11385" y="2"/>
                  </a:cubicBezTo>
                  <a:cubicBezTo>
                    <a:pt x="5089" y="2"/>
                    <a:pt x="0" y="2840"/>
                    <a:pt x="0" y="6330"/>
                  </a:cubicBezTo>
                  <a:cubicBezTo>
                    <a:pt x="0" y="9821"/>
                    <a:pt x="5089" y="12658"/>
                    <a:pt x="11385" y="12658"/>
                  </a:cubicBezTo>
                  <a:cubicBezTo>
                    <a:pt x="11461" y="12659"/>
                    <a:pt x="11538" y="12660"/>
                    <a:pt x="11614" y="12660"/>
                  </a:cubicBezTo>
                  <a:cubicBezTo>
                    <a:pt x="13982" y="12660"/>
                    <a:pt x="16315" y="12173"/>
                    <a:pt x="18496" y="11288"/>
                  </a:cubicBezTo>
                  <a:cubicBezTo>
                    <a:pt x="19539" y="10799"/>
                    <a:pt x="20224" y="9755"/>
                    <a:pt x="20224" y="8581"/>
                  </a:cubicBezTo>
                  <a:lnTo>
                    <a:pt x="20224" y="4047"/>
                  </a:lnTo>
                  <a:cubicBezTo>
                    <a:pt x="20224" y="2905"/>
                    <a:pt x="19539" y="1861"/>
                    <a:pt x="18496" y="1372"/>
                  </a:cubicBezTo>
                  <a:cubicBezTo>
                    <a:pt x="16315" y="487"/>
                    <a:pt x="13982" y="0"/>
                    <a:pt x="11614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298;p57">
              <a:extLst>
                <a:ext uri="{FF2B5EF4-FFF2-40B4-BE49-F238E27FC236}">
                  <a16:creationId xmlns:a16="http://schemas.microsoft.com/office/drawing/2014/main" id="{47679269-662D-7658-5C83-5BF27F5EB63D}"/>
                </a:ext>
              </a:extLst>
            </p:cNvPr>
            <p:cNvSpPr/>
            <p:nvPr/>
          </p:nvSpPr>
          <p:spPr>
            <a:xfrm rot="-1656334">
              <a:off x="4483100" y="2178727"/>
              <a:ext cx="184378" cy="115161"/>
            </a:xfrm>
            <a:custGeom>
              <a:rect l="l" t="t" r="r" b="b"/>
              <a:pathLst>
                <a:path w="14679" h="9169" extrusionOk="0">
                  <a:moveTo>
                    <a:pt x="8286" y="0"/>
                  </a:moveTo>
                  <a:cubicBezTo>
                    <a:pt x="3719" y="0"/>
                    <a:pt x="1" y="2055"/>
                    <a:pt x="1" y="4600"/>
                  </a:cubicBezTo>
                  <a:cubicBezTo>
                    <a:pt x="1" y="7111"/>
                    <a:pt x="3719" y="9166"/>
                    <a:pt x="8286" y="9166"/>
                  </a:cubicBezTo>
                  <a:cubicBezTo>
                    <a:pt x="8360" y="9168"/>
                    <a:pt x="8434" y="9168"/>
                    <a:pt x="8507" y="9168"/>
                  </a:cubicBezTo>
                  <a:cubicBezTo>
                    <a:pt x="10192" y="9168"/>
                    <a:pt x="11845" y="8813"/>
                    <a:pt x="13407" y="8188"/>
                  </a:cubicBezTo>
                  <a:cubicBezTo>
                    <a:pt x="14190" y="7829"/>
                    <a:pt x="14680" y="7079"/>
                    <a:pt x="14680" y="6231"/>
                  </a:cubicBezTo>
                  <a:lnTo>
                    <a:pt x="14680" y="2936"/>
                  </a:lnTo>
                  <a:cubicBezTo>
                    <a:pt x="14680" y="2121"/>
                    <a:pt x="14190" y="1338"/>
                    <a:pt x="13407" y="1011"/>
                  </a:cubicBezTo>
                  <a:cubicBezTo>
                    <a:pt x="11776" y="326"/>
                    <a:pt x="10048" y="0"/>
                    <a:pt x="8286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299;p57">
              <a:extLst>
                <a:ext uri="{FF2B5EF4-FFF2-40B4-BE49-F238E27FC236}">
                  <a16:creationId xmlns:a16="http://schemas.microsoft.com/office/drawing/2014/main" id="{E04A9604-D869-F83F-9436-D858ED193975}"/>
                </a:ext>
              </a:extLst>
            </p:cNvPr>
            <p:cNvSpPr/>
            <p:nvPr/>
          </p:nvSpPr>
          <p:spPr>
            <a:xfrm rot="-1656334">
              <a:off x="4238793" y="2060191"/>
              <a:ext cx="593665" cy="394140"/>
            </a:xfrm>
            <a:custGeom>
              <a:rect l="l" t="t" r="r" b="b"/>
              <a:pathLst>
                <a:path w="47267" h="31381" extrusionOk="0">
                  <a:moveTo>
                    <a:pt x="1631" y="0"/>
                  </a:moveTo>
                  <a:cubicBezTo>
                    <a:pt x="750" y="0"/>
                    <a:pt x="0" y="718"/>
                    <a:pt x="0" y="1599"/>
                  </a:cubicBezTo>
                  <a:cubicBezTo>
                    <a:pt x="0" y="1795"/>
                    <a:pt x="65" y="2023"/>
                    <a:pt x="131" y="2186"/>
                  </a:cubicBezTo>
                  <a:lnTo>
                    <a:pt x="11613" y="31381"/>
                  </a:lnTo>
                  <a:lnTo>
                    <a:pt x="47266" y="31381"/>
                  </a:lnTo>
                  <a:lnTo>
                    <a:pt x="13407" y="425"/>
                  </a:lnTo>
                  <a:cubicBezTo>
                    <a:pt x="13113" y="131"/>
                    <a:pt x="12722" y="0"/>
                    <a:pt x="12330" y="0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300;p57">
              <a:extLst>
                <a:ext uri="{FF2B5EF4-FFF2-40B4-BE49-F238E27FC236}">
                  <a16:creationId xmlns:a16="http://schemas.microsoft.com/office/drawing/2014/main" id="{6874DBE6-8385-9CC9-56E1-7FD4B30A82E9}"/>
                </a:ext>
              </a:extLst>
            </p:cNvPr>
            <p:cNvSpPr/>
            <p:nvPr/>
          </p:nvSpPr>
          <p:spPr>
            <a:xfrm rot="-1656334">
              <a:off x="3387463" y="2398504"/>
              <a:ext cx="2433630" cy="368229"/>
            </a:xfrm>
            <a:custGeom>
              <a:rect l="l" t="t" r="r" b="b"/>
              <a:pathLst>
                <a:path w="193763" h="29318" extrusionOk="0">
                  <a:moveTo>
                    <a:pt x="0" y="0"/>
                  </a:moveTo>
                  <a:lnTo>
                    <a:pt x="0" y="6557"/>
                  </a:lnTo>
                  <a:lnTo>
                    <a:pt x="24791" y="17615"/>
                  </a:lnTo>
                  <a:lnTo>
                    <a:pt x="78516" y="29293"/>
                  </a:lnTo>
                  <a:lnTo>
                    <a:pt x="179312" y="29293"/>
                  </a:lnTo>
                  <a:cubicBezTo>
                    <a:pt x="179682" y="29309"/>
                    <a:pt x="180042" y="29317"/>
                    <a:pt x="180394" y="29317"/>
                  </a:cubicBezTo>
                  <a:cubicBezTo>
                    <a:pt x="192102" y="29317"/>
                    <a:pt x="193762" y="20616"/>
                    <a:pt x="193762" y="20616"/>
                  </a:cubicBezTo>
                  <a:cubicBezTo>
                    <a:pt x="193697" y="18300"/>
                    <a:pt x="190989" y="16180"/>
                    <a:pt x="189946" y="14255"/>
                  </a:cubicBezTo>
                  <a:cubicBezTo>
                    <a:pt x="189000" y="12592"/>
                    <a:pt x="187858" y="11026"/>
                    <a:pt x="186488" y="9656"/>
                  </a:cubicBezTo>
                  <a:cubicBezTo>
                    <a:pt x="184922" y="8123"/>
                    <a:pt x="183193" y="6753"/>
                    <a:pt x="181334" y="5644"/>
                  </a:cubicBezTo>
                  <a:cubicBezTo>
                    <a:pt x="177028" y="3099"/>
                    <a:pt x="172135" y="1762"/>
                    <a:pt x="167144" y="16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6301;p57">
              <a:extLst>
                <a:ext uri="{FF2B5EF4-FFF2-40B4-BE49-F238E27FC236}">
                  <a16:creationId xmlns:a16="http://schemas.microsoft.com/office/drawing/2014/main" id="{D22A0942-5505-7F09-DD51-CF9FDCFB3F43}"/>
                </a:ext>
              </a:extLst>
            </p:cNvPr>
            <p:cNvSpPr/>
            <p:nvPr/>
          </p:nvSpPr>
          <p:spPr>
            <a:xfrm rot="-1656334">
              <a:off x="3804185" y="2686736"/>
              <a:ext cx="1526974" cy="490838"/>
            </a:xfrm>
            <a:custGeom>
              <a:rect l="l" t="t" r="r" b="b"/>
              <a:pathLst>
                <a:path w="121576" h="39080" extrusionOk="0">
                  <a:moveTo>
                    <a:pt x="121575" y="1"/>
                  </a:moveTo>
                  <a:lnTo>
                    <a:pt x="61587" y="1338"/>
                  </a:lnTo>
                  <a:lnTo>
                    <a:pt x="1012" y="35883"/>
                  </a:lnTo>
                  <a:cubicBezTo>
                    <a:pt x="229" y="36404"/>
                    <a:pt x="1" y="37481"/>
                    <a:pt x="523" y="38296"/>
                  </a:cubicBezTo>
                  <a:cubicBezTo>
                    <a:pt x="816" y="38786"/>
                    <a:pt x="1371" y="39079"/>
                    <a:pt x="1958" y="39079"/>
                  </a:cubicBezTo>
                  <a:lnTo>
                    <a:pt x="12886" y="39079"/>
                  </a:lnTo>
                  <a:cubicBezTo>
                    <a:pt x="15006" y="39079"/>
                    <a:pt x="17094" y="38623"/>
                    <a:pt x="19018" y="37807"/>
                  </a:cubicBezTo>
                  <a:lnTo>
                    <a:pt x="121575" y="1"/>
                  </a:ln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6302;p57">
              <a:extLst>
                <a:ext uri="{FF2B5EF4-FFF2-40B4-BE49-F238E27FC236}">
                  <a16:creationId xmlns:a16="http://schemas.microsoft.com/office/drawing/2014/main" id="{9EC23482-9598-745E-D6D8-894EFAF7E01B}"/>
                </a:ext>
              </a:extLst>
            </p:cNvPr>
            <p:cNvSpPr/>
            <p:nvPr/>
          </p:nvSpPr>
          <p:spPr>
            <a:xfrm rot="-1656334">
              <a:off x="3216091" y="2556217"/>
              <a:ext cx="440850" cy="406851"/>
            </a:xfrm>
            <a:custGeom>
              <a:rect l="l" t="t" r="r" b="b"/>
              <a:pathLst>
                <a:path w="35100" h="32393" extrusionOk="0">
                  <a:moveTo>
                    <a:pt x="2154" y="1"/>
                  </a:moveTo>
                  <a:cubicBezTo>
                    <a:pt x="979" y="1"/>
                    <a:pt x="1" y="979"/>
                    <a:pt x="1" y="2154"/>
                  </a:cubicBezTo>
                  <a:cubicBezTo>
                    <a:pt x="1" y="2382"/>
                    <a:pt x="34" y="2610"/>
                    <a:pt x="99" y="2839"/>
                  </a:cubicBezTo>
                  <a:lnTo>
                    <a:pt x="9591" y="32131"/>
                  </a:lnTo>
                  <a:lnTo>
                    <a:pt x="35100" y="32392"/>
                  </a:lnTo>
                  <a:lnTo>
                    <a:pt x="12625" y="914"/>
                  </a:lnTo>
                  <a:cubicBezTo>
                    <a:pt x="12201" y="360"/>
                    <a:pt x="11548" y="1"/>
                    <a:pt x="10863" y="1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303;p57">
              <a:extLst>
                <a:ext uri="{FF2B5EF4-FFF2-40B4-BE49-F238E27FC236}">
                  <a16:creationId xmlns:a16="http://schemas.microsoft.com/office/drawing/2014/main" id="{8DDB8183-7C75-DF11-0836-3F70CB74A9D4}"/>
                </a:ext>
              </a:extLst>
            </p:cNvPr>
            <p:cNvSpPr/>
            <p:nvPr/>
          </p:nvSpPr>
          <p:spPr>
            <a:xfrm rot="-1656334">
              <a:off x="3305247" y="3018542"/>
              <a:ext cx="429785" cy="122986"/>
            </a:xfrm>
            <a:custGeom>
              <a:rect l="l" t="t" r="r" b="b"/>
              <a:pathLst>
                <a:path w="34219" h="9792" extrusionOk="0">
                  <a:moveTo>
                    <a:pt x="18529" y="1"/>
                  </a:moveTo>
                  <a:lnTo>
                    <a:pt x="360" y="8808"/>
                  </a:lnTo>
                  <a:cubicBezTo>
                    <a:pt x="99" y="8906"/>
                    <a:pt x="1" y="9232"/>
                    <a:pt x="131" y="9493"/>
                  </a:cubicBezTo>
                  <a:cubicBezTo>
                    <a:pt x="190" y="9669"/>
                    <a:pt x="353" y="9792"/>
                    <a:pt x="551" y="9792"/>
                  </a:cubicBezTo>
                  <a:cubicBezTo>
                    <a:pt x="574" y="9792"/>
                    <a:pt x="597" y="9790"/>
                    <a:pt x="621" y="9787"/>
                  </a:cubicBezTo>
                  <a:lnTo>
                    <a:pt x="9069" y="9787"/>
                  </a:lnTo>
                  <a:cubicBezTo>
                    <a:pt x="9134" y="9787"/>
                    <a:pt x="9200" y="9787"/>
                    <a:pt x="9265" y="9754"/>
                  </a:cubicBezTo>
                  <a:lnTo>
                    <a:pt x="34219" y="1"/>
                  </a:ln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304;p57">
              <a:extLst>
                <a:ext uri="{FF2B5EF4-FFF2-40B4-BE49-F238E27FC236}">
                  <a16:creationId xmlns:a16="http://schemas.microsoft.com/office/drawing/2014/main" id="{9F8EC72A-2559-36DB-1D0B-650825F7C190}"/>
                </a:ext>
              </a:extLst>
            </p:cNvPr>
            <p:cNvSpPr/>
            <p:nvPr/>
          </p:nvSpPr>
          <p:spPr>
            <a:xfrm rot="-1656334">
              <a:off x="5413682" y="1983366"/>
              <a:ext cx="211005" cy="108178"/>
            </a:xfrm>
            <a:custGeom>
              <a:rect l="l" t="t" r="r" b="b"/>
              <a:pathLst>
                <a:path w="16800" h="8613" extrusionOk="0">
                  <a:moveTo>
                    <a:pt x="8188" y="1"/>
                  </a:moveTo>
                  <a:cubicBezTo>
                    <a:pt x="5024" y="1501"/>
                    <a:pt x="2349" y="3817"/>
                    <a:pt x="359" y="6720"/>
                  </a:cubicBezTo>
                  <a:cubicBezTo>
                    <a:pt x="0" y="7340"/>
                    <a:pt x="229" y="8123"/>
                    <a:pt x="848" y="8449"/>
                  </a:cubicBezTo>
                  <a:cubicBezTo>
                    <a:pt x="1012" y="8580"/>
                    <a:pt x="1240" y="8612"/>
                    <a:pt x="1468" y="8612"/>
                  </a:cubicBezTo>
                  <a:lnTo>
                    <a:pt x="16800" y="8612"/>
                  </a:lnTo>
                  <a:cubicBezTo>
                    <a:pt x="15886" y="6949"/>
                    <a:pt x="14712" y="5383"/>
                    <a:pt x="13342" y="4013"/>
                  </a:cubicBezTo>
                  <a:cubicBezTo>
                    <a:pt x="11776" y="2480"/>
                    <a:pt x="10047" y="1110"/>
                    <a:pt x="8188" y="1"/>
                  </a:cubicBezTo>
                  <a:close/>
                </a:path>
              </a:pathLst>
            </a:custGeom>
            <a:solidFill>
              <a:srgbClr val="075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305;p57">
              <a:extLst>
                <a:ext uri="{FF2B5EF4-FFF2-40B4-BE49-F238E27FC236}">
                  <a16:creationId xmlns:a16="http://schemas.microsoft.com/office/drawing/2014/main" id="{5861E705-59B4-3BF0-07B8-1FF177193CBF}"/>
                </a:ext>
              </a:extLst>
            </p:cNvPr>
            <p:cNvSpPr/>
            <p:nvPr/>
          </p:nvSpPr>
          <p:spPr>
            <a:xfrm rot="-1656334">
              <a:off x="5232501" y="2128223"/>
              <a:ext cx="118829" cy="217963"/>
            </a:xfrm>
            <a:custGeom>
              <a:rect l="l" t="t" r="r" b="b"/>
              <a:pathLst>
                <a:path w="9461" h="17354" extrusionOk="0">
                  <a:moveTo>
                    <a:pt x="0" y="0"/>
                  </a:moveTo>
                  <a:lnTo>
                    <a:pt x="0" y="17354"/>
                  </a:lnTo>
                  <a:lnTo>
                    <a:pt x="9460" y="17354"/>
                  </a:lnTo>
                  <a:lnTo>
                    <a:pt x="9460" y="0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306;p57">
              <a:extLst>
                <a:ext uri="{FF2B5EF4-FFF2-40B4-BE49-F238E27FC236}">
                  <a16:creationId xmlns:a16="http://schemas.microsoft.com/office/drawing/2014/main" id="{B7633ECF-A8DF-298E-8718-252C4ED701C3}"/>
                </a:ext>
              </a:extLst>
            </p:cNvPr>
            <p:cNvSpPr/>
            <p:nvPr/>
          </p:nvSpPr>
          <p:spPr>
            <a:xfrm rot="-1656334">
              <a:off x="5101952" y="2234734"/>
              <a:ext cx="52450" cy="75409"/>
            </a:xfrm>
            <a:custGeom>
              <a:rect l="l" t="t" r="r" b="b"/>
              <a:pathLst>
                <a:path w="4176" h="6004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32" y="5102"/>
                    <a:pt x="978" y="6003"/>
                    <a:pt x="2094" y="6003"/>
                  </a:cubicBezTo>
                  <a:cubicBezTo>
                    <a:pt x="2114" y="6003"/>
                    <a:pt x="2133" y="6003"/>
                    <a:pt x="2153" y="6002"/>
                  </a:cubicBezTo>
                  <a:cubicBezTo>
                    <a:pt x="3262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307;p57">
              <a:extLst>
                <a:ext uri="{FF2B5EF4-FFF2-40B4-BE49-F238E27FC236}">
                  <a16:creationId xmlns:a16="http://schemas.microsoft.com/office/drawing/2014/main" id="{D1CE193F-9F8C-4480-EF3F-223475611FA3}"/>
                </a:ext>
              </a:extLst>
            </p:cNvPr>
            <p:cNvSpPr/>
            <p:nvPr/>
          </p:nvSpPr>
          <p:spPr>
            <a:xfrm rot="-1656334">
              <a:off x="4997006" y="2289503"/>
              <a:ext cx="52864" cy="75409"/>
            </a:xfrm>
            <a:custGeom>
              <a:rect l="l" t="t" r="r" b="b"/>
              <a:pathLst>
                <a:path w="4209" h="6004" extrusionOk="0">
                  <a:moveTo>
                    <a:pt x="2120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64" y="5102"/>
                    <a:pt x="979" y="6003"/>
                    <a:pt x="2125" y="6003"/>
                  </a:cubicBezTo>
                  <a:cubicBezTo>
                    <a:pt x="2145" y="6003"/>
                    <a:pt x="2165" y="6003"/>
                    <a:pt x="2186" y="6002"/>
                  </a:cubicBezTo>
                  <a:cubicBezTo>
                    <a:pt x="3262" y="5937"/>
                    <a:pt x="4143" y="5056"/>
                    <a:pt x="4208" y="3980"/>
                  </a:cubicBezTo>
                  <a:lnTo>
                    <a:pt x="4208" y="2088"/>
                  </a:lnTo>
                  <a:cubicBezTo>
                    <a:pt x="4208" y="946"/>
                    <a:pt x="3262" y="0"/>
                    <a:pt x="2120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308;p57">
              <a:extLst>
                <a:ext uri="{FF2B5EF4-FFF2-40B4-BE49-F238E27FC236}">
                  <a16:creationId xmlns:a16="http://schemas.microsoft.com/office/drawing/2014/main" id="{894FCEFB-61CD-2D2C-3E74-8E953E2B1FE3}"/>
                </a:ext>
              </a:extLst>
            </p:cNvPr>
            <p:cNvSpPr/>
            <p:nvPr/>
          </p:nvSpPr>
          <p:spPr>
            <a:xfrm rot="-1656334">
              <a:off x="4892463" y="2344275"/>
              <a:ext cx="52462" cy="75409"/>
            </a:xfrm>
            <a:custGeom>
              <a:rect l="l" t="t" r="r" b="b"/>
              <a:pathLst>
                <a:path w="4177" h="6004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33" y="5102"/>
                    <a:pt x="947" y="6003"/>
                    <a:pt x="2093" y="6003"/>
                  </a:cubicBezTo>
                  <a:cubicBezTo>
                    <a:pt x="2113" y="6003"/>
                    <a:pt x="2133" y="6003"/>
                    <a:pt x="2154" y="6002"/>
                  </a:cubicBezTo>
                  <a:cubicBezTo>
                    <a:pt x="3263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309;p57">
              <a:extLst>
                <a:ext uri="{FF2B5EF4-FFF2-40B4-BE49-F238E27FC236}">
                  <a16:creationId xmlns:a16="http://schemas.microsoft.com/office/drawing/2014/main" id="{A1C3ED83-E984-E00B-38EC-A2338B53AF03}"/>
                </a:ext>
              </a:extLst>
            </p:cNvPr>
            <p:cNvSpPr/>
            <p:nvPr/>
          </p:nvSpPr>
          <p:spPr>
            <a:xfrm rot="-1656334">
              <a:off x="4787541" y="2399143"/>
              <a:ext cx="52450" cy="75409"/>
            </a:xfrm>
            <a:custGeom>
              <a:rect l="l" t="t" r="r" b="b"/>
              <a:pathLst>
                <a:path w="4176" h="6004" extrusionOk="0">
                  <a:moveTo>
                    <a:pt x="2088" y="0"/>
                  </a:moveTo>
                  <a:cubicBezTo>
                    <a:pt x="947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33" y="5102"/>
                    <a:pt x="978" y="6003"/>
                    <a:pt x="2094" y="6003"/>
                  </a:cubicBezTo>
                  <a:cubicBezTo>
                    <a:pt x="2114" y="6003"/>
                    <a:pt x="2134" y="6003"/>
                    <a:pt x="2153" y="6002"/>
                  </a:cubicBezTo>
                  <a:cubicBezTo>
                    <a:pt x="3263" y="5937"/>
                    <a:pt x="4143" y="5056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310;p57">
              <a:extLst>
                <a:ext uri="{FF2B5EF4-FFF2-40B4-BE49-F238E27FC236}">
                  <a16:creationId xmlns:a16="http://schemas.microsoft.com/office/drawing/2014/main" id="{478CE359-E5BD-1474-3B52-8510F79202B8}"/>
                </a:ext>
              </a:extLst>
            </p:cNvPr>
            <p:cNvSpPr/>
            <p:nvPr/>
          </p:nvSpPr>
          <p:spPr>
            <a:xfrm rot="-1656334">
              <a:off x="4682805" y="2453963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6311;p57">
              <a:extLst>
                <a:ext uri="{FF2B5EF4-FFF2-40B4-BE49-F238E27FC236}">
                  <a16:creationId xmlns:a16="http://schemas.microsoft.com/office/drawing/2014/main" id="{C653DA13-54E3-9971-D4B3-611EA0B83A75}"/>
                </a:ext>
              </a:extLst>
            </p:cNvPr>
            <p:cNvSpPr/>
            <p:nvPr/>
          </p:nvSpPr>
          <p:spPr>
            <a:xfrm rot="-1656334">
              <a:off x="4577882" y="2508828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62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6312;p57">
              <a:extLst>
                <a:ext uri="{FF2B5EF4-FFF2-40B4-BE49-F238E27FC236}">
                  <a16:creationId xmlns:a16="http://schemas.microsoft.com/office/drawing/2014/main" id="{FB9D9369-CFBC-D78B-C8B5-AC0D06663D37}"/>
                </a:ext>
              </a:extLst>
            </p:cNvPr>
            <p:cNvSpPr/>
            <p:nvPr/>
          </p:nvSpPr>
          <p:spPr>
            <a:xfrm rot="-1656334">
              <a:off x="4473315" y="2563504"/>
              <a:ext cx="52462" cy="76213"/>
            </a:xfrm>
            <a:custGeom>
              <a:rect l="l" t="t" r="r" b="b"/>
              <a:pathLst>
                <a:path w="4177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14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6313;p57">
              <a:extLst>
                <a:ext uri="{FF2B5EF4-FFF2-40B4-BE49-F238E27FC236}">
                  <a16:creationId xmlns:a16="http://schemas.microsoft.com/office/drawing/2014/main" id="{2635C99F-1F14-6473-DC38-11780419A818}"/>
                </a:ext>
              </a:extLst>
            </p:cNvPr>
            <p:cNvSpPr/>
            <p:nvPr/>
          </p:nvSpPr>
          <p:spPr>
            <a:xfrm rot="-1656334">
              <a:off x="4368393" y="2618372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47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6314;p57">
              <a:extLst>
                <a:ext uri="{FF2B5EF4-FFF2-40B4-BE49-F238E27FC236}">
                  <a16:creationId xmlns:a16="http://schemas.microsoft.com/office/drawing/2014/main" id="{666DA99B-34DD-67B7-43A5-82E1CECDF38D}"/>
                </a:ext>
              </a:extLst>
            </p:cNvPr>
            <p:cNvSpPr/>
            <p:nvPr/>
          </p:nvSpPr>
          <p:spPr>
            <a:xfrm rot="-1656334">
              <a:off x="4263471" y="2673237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315;p57">
              <a:extLst>
                <a:ext uri="{FF2B5EF4-FFF2-40B4-BE49-F238E27FC236}">
                  <a16:creationId xmlns:a16="http://schemas.microsoft.com/office/drawing/2014/main" id="{3ADE4B4D-8AE7-43BD-AF0F-F50137E641D7}"/>
                </a:ext>
              </a:extLst>
            </p:cNvPr>
            <p:cNvSpPr/>
            <p:nvPr/>
          </p:nvSpPr>
          <p:spPr>
            <a:xfrm rot="-1656334">
              <a:off x="4158548" y="2728102"/>
              <a:ext cx="52450" cy="76213"/>
            </a:xfrm>
            <a:custGeom>
              <a:rect l="l" t="t" r="r" b="b"/>
              <a:pathLst>
                <a:path w="4176" h="6068" extrusionOk="0">
                  <a:moveTo>
                    <a:pt x="2088" y="0"/>
                  </a:moveTo>
                  <a:cubicBezTo>
                    <a:pt x="946" y="0"/>
                    <a:pt x="0" y="946"/>
                    <a:pt x="0" y="2088"/>
                  </a:cubicBezTo>
                  <a:lnTo>
                    <a:pt x="0" y="3980"/>
                  </a:lnTo>
                  <a:cubicBezTo>
                    <a:pt x="0" y="5122"/>
                    <a:pt x="946" y="6068"/>
                    <a:pt x="2088" y="6068"/>
                  </a:cubicBezTo>
                  <a:cubicBezTo>
                    <a:pt x="3262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62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316;p57">
              <a:extLst>
                <a:ext uri="{FF2B5EF4-FFF2-40B4-BE49-F238E27FC236}">
                  <a16:creationId xmlns:a16="http://schemas.microsoft.com/office/drawing/2014/main" id="{08ED8682-AFFC-A4E1-84F1-AEF77337740D}"/>
                </a:ext>
              </a:extLst>
            </p:cNvPr>
            <p:cNvSpPr/>
            <p:nvPr/>
          </p:nvSpPr>
          <p:spPr>
            <a:xfrm rot="-1656334">
              <a:off x="4053981" y="2782778"/>
              <a:ext cx="52462" cy="76213"/>
            </a:xfrm>
            <a:custGeom>
              <a:rect l="l" t="t" r="r" b="b"/>
              <a:pathLst>
                <a:path w="4177" h="6068" extrusionOk="0">
                  <a:moveTo>
                    <a:pt x="2088" y="0"/>
                  </a:moveTo>
                  <a:cubicBezTo>
                    <a:pt x="914" y="0"/>
                    <a:pt x="1" y="946"/>
                    <a:pt x="1" y="2088"/>
                  </a:cubicBezTo>
                  <a:lnTo>
                    <a:pt x="1" y="3980"/>
                  </a:lnTo>
                  <a:cubicBezTo>
                    <a:pt x="1" y="5122"/>
                    <a:pt x="914" y="6068"/>
                    <a:pt x="2088" y="6068"/>
                  </a:cubicBezTo>
                  <a:cubicBezTo>
                    <a:pt x="3230" y="6068"/>
                    <a:pt x="4176" y="5122"/>
                    <a:pt x="4176" y="3980"/>
                  </a:cubicBezTo>
                  <a:lnTo>
                    <a:pt x="4176" y="2088"/>
                  </a:lnTo>
                  <a:cubicBezTo>
                    <a:pt x="4176" y="946"/>
                    <a:pt x="3230" y="0"/>
                    <a:pt x="208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317;p57">
              <a:extLst>
                <a:ext uri="{FF2B5EF4-FFF2-40B4-BE49-F238E27FC236}">
                  <a16:creationId xmlns:a16="http://schemas.microsoft.com/office/drawing/2014/main" id="{D14D4514-6617-6D2F-A0A9-4DE90EA1E654}"/>
                </a:ext>
              </a:extLst>
            </p:cNvPr>
            <p:cNvSpPr/>
            <p:nvPr/>
          </p:nvSpPr>
          <p:spPr>
            <a:xfrm>
              <a:off x="5009111" y="1686464"/>
              <a:ext cx="238174" cy="244899"/>
            </a:xfrm>
            <a:custGeom>
              <a:rect l="l" t="t" r="r" b="b"/>
              <a:pathLst>
                <a:path w="11157" h="11472" extrusionOk="0">
                  <a:moveTo>
                    <a:pt x="5566" y="0"/>
                  </a:moveTo>
                  <a:lnTo>
                    <a:pt x="1" y="5250"/>
                  </a:lnTo>
                  <a:lnTo>
                    <a:pt x="5566" y="11471"/>
                  </a:lnTo>
                  <a:lnTo>
                    <a:pt x="11157" y="5565"/>
                  </a:lnTo>
                  <a:lnTo>
                    <a:pt x="5566" y="0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318;p57">
              <a:extLst>
                <a:ext uri="{FF2B5EF4-FFF2-40B4-BE49-F238E27FC236}">
                  <a16:creationId xmlns:a16="http://schemas.microsoft.com/office/drawing/2014/main" id="{B12B3687-E8CA-F376-37E0-61CD3EA4CF2D}"/>
                </a:ext>
              </a:extLst>
            </p:cNvPr>
            <p:cNvSpPr/>
            <p:nvPr/>
          </p:nvSpPr>
          <p:spPr>
            <a:xfrm>
              <a:off x="3519183" y="3302805"/>
              <a:ext cx="238174" cy="244899"/>
            </a:xfrm>
            <a:custGeom>
              <a:rect l="l" t="t" r="r" b="b"/>
              <a:pathLst>
                <a:path w="11157" h="11472" extrusionOk="0">
                  <a:moveTo>
                    <a:pt x="5566" y="0"/>
                  </a:moveTo>
                  <a:lnTo>
                    <a:pt x="1" y="5250"/>
                  </a:lnTo>
                  <a:lnTo>
                    <a:pt x="5566" y="11471"/>
                  </a:lnTo>
                  <a:lnTo>
                    <a:pt x="11157" y="5565"/>
                  </a:lnTo>
                  <a:lnTo>
                    <a:pt x="5566" y="0"/>
                  </a:lnTo>
                  <a:close/>
                </a:path>
              </a:pathLst>
            </a:custGeom>
            <a:solidFill>
              <a:srgbClr val="98C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319;p57">
              <a:extLst>
                <a:ext uri="{FF2B5EF4-FFF2-40B4-BE49-F238E27FC236}">
                  <a16:creationId xmlns:a16="http://schemas.microsoft.com/office/drawing/2014/main" id="{C2872283-1E5F-309B-7413-384067966EA1}"/>
                </a:ext>
              </a:extLst>
            </p:cNvPr>
            <p:cNvSpPr/>
            <p:nvPr/>
          </p:nvSpPr>
          <p:spPr>
            <a:xfrm flipH="1">
              <a:off x="3292783" y="2053601"/>
              <a:ext cx="690999" cy="274836"/>
            </a:xfrm>
            <a:custGeom>
              <a:rect l="l" t="t" r="r" b="b"/>
              <a:pathLst>
                <a:path w="12451" h="4952" extrusionOk="0">
                  <a:moveTo>
                    <a:pt x="6665" y="0"/>
                  </a:moveTo>
                  <a:cubicBezTo>
                    <a:pt x="6576" y="0"/>
                    <a:pt x="6485" y="3"/>
                    <a:pt x="6391" y="10"/>
                  </a:cubicBezTo>
                  <a:cubicBezTo>
                    <a:pt x="3425" y="210"/>
                    <a:pt x="3625" y="3302"/>
                    <a:pt x="3625" y="3302"/>
                  </a:cubicBezTo>
                  <a:cubicBezTo>
                    <a:pt x="3066" y="3011"/>
                    <a:pt x="2588" y="2893"/>
                    <a:pt x="2180" y="2893"/>
                  </a:cubicBezTo>
                  <a:cubicBezTo>
                    <a:pt x="474" y="2893"/>
                    <a:pt x="1" y="4951"/>
                    <a:pt x="1" y="4951"/>
                  </a:cubicBezTo>
                  <a:lnTo>
                    <a:pt x="12450" y="4951"/>
                  </a:lnTo>
                  <a:cubicBezTo>
                    <a:pt x="12055" y="3841"/>
                    <a:pt x="11234" y="3587"/>
                    <a:pt x="10566" y="3587"/>
                  </a:cubicBezTo>
                  <a:cubicBezTo>
                    <a:pt x="10005" y="3587"/>
                    <a:pt x="9552" y="3766"/>
                    <a:pt x="9552" y="3766"/>
                  </a:cubicBezTo>
                  <a:cubicBezTo>
                    <a:pt x="9741" y="2746"/>
                    <a:pt x="9318" y="0"/>
                    <a:pt x="6665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" name="Google Shape;6320;p57">
              <a:extLst>
                <a:ext uri="{FF2B5EF4-FFF2-40B4-BE49-F238E27FC236}">
                  <a16:creationId xmlns:a16="http://schemas.microsoft.com/office/drawing/2014/main" id="{096CB0BC-E8C5-6540-25F7-50C04B9F2617}"/>
                </a:ext>
              </a:extLst>
            </p:cNvPr>
            <p:cNvGrpSpPr/>
            <p:nvPr/>
          </p:nvGrpSpPr>
          <p:grpSpPr>
            <a:xfrm>
              <a:off x="5212314" y="2619239"/>
              <a:ext cx="566087" cy="390542"/>
              <a:chOff x="6093226" y="2896527"/>
              <a:chExt cx="566087" cy="390542"/>
            </a:xfrm>
          </p:grpSpPr>
          <p:sp>
            <p:nvSpPr>
              <p:cNvPr id="46" name="Google Shape;6321;p57">
                <a:extLst>
                  <a:ext uri="{FF2B5EF4-FFF2-40B4-BE49-F238E27FC236}">
                    <a16:creationId xmlns:a16="http://schemas.microsoft.com/office/drawing/2014/main" id="{9D885A37-7F12-833D-31F1-302F94B93EE1}"/>
                  </a:ext>
                </a:extLst>
              </p:cNvPr>
              <p:cNvSpPr/>
              <p:nvPr/>
            </p:nvSpPr>
            <p:spPr>
              <a:xfrm flipH="1">
                <a:off x="6133292" y="2896527"/>
                <a:ext cx="220398" cy="110161"/>
              </a:xfrm>
              <a:custGeom>
                <a:rect l="l" t="t" r="r" b="b"/>
                <a:pathLst>
                  <a:path w="2899" h="1449" extrusionOk="0">
                    <a:moveTo>
                      <a:pt x="2898" y="0"/>
                    </a:moveTo>
                    <a:cubicBezTo>
                      <a:pt x="2171" y="263"/>
                      <a:pt x="1713" y="1054"/>
                      <a:pt x="1713" y="1054"/>
                    </a:cubicBezTo>
                    <a:cubicBezTo>
                      <a:pt x="1405" y="966"/>
                      <a:pt x="1113" y="937"/>
                      <a:pt x="859" y="937"/>
                    </a:cubicBezTo>
                    <a:cubicBezTo>
                      <a:pt x="352" y="937"/>
                      <a:pt x="1" y="1054"/>
                      <a:pt x="1" y="1054"/>
                    </a:cubicBezTo>
                    <a:lnTo>
                      <a:pt x="1845" y="1449"/>
                    </a:lnTo>
                    <a:lnTo>
                      <a:pt x="2898" y="0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6322;p57">
                <a:extLst>
                  <a:ext uri="{FF2B5EF4-FFF2-40B4-BE49-F238E27FC236}">
                    <a16:creationId xmlns:a16="http://schemas.microsoft.com/office/drawing/2014/main" id="{CCBB4D8B-85C9-DB3C-C8B8-5A176C802B53}"/>
                  </a:ext>
                </a:extLst>
              </p:cNvPr>
              <p:cNvSpPr/>
              <p:nvPr/>
            </p:nvSpPr>
            <p:spPr>
              <a:xfrm flipH="1">
                <a:off x="6093226" y="3242138"/>
                <a:ext cx="90242" cy="44931"/>
              </a:xfrm>
              <a:custGeom>
                <a:rect l="l" t="t" r="r" b="b"/>
                <a:pathLst>
                  <a:path w="1187" h="591" extrusionOk="0">
                    <a:moveTo>
                      <a:pt x="1186" y="1"/>
                    </a:moveTo>
                    <a:lnTo>
                      <a:pt x="1186" y="1"/>
                    </a:lnTo>
                    <a:cubicBezTo>
                      <a:pt x="854" y="132"/>
                      <a:pt x="659" y="459"/>
                      <a:pt x="659" y="459"/>
                    </a:cubicBezTo>
                    <a:cubicBezTo>
                      <a:pt x="528" y="415"/>
                      <a:pt x="410" y="401"/>
                      <a:pt x="313" y="401"/>
                    </a:cubicBezTo>
                    <a:cubicBezTo>
                      <a:pt x="118" y="401"/>
                      <a:pt x="1" y="459"/>
                      <a:pt x="1" y="459"/>
                    </a:cubicBezTo>
                    <a:lnTo>
                      <a:pt x="722" y="591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6323;p57">
                <a:extLst>
                  <a:ext uri="{FF2B5EF4-FFF2-40B4-BE49-F238E27FC236}">
                    <a16:creationId xmlns:a16="http://schemas.microsoft.com/office/drawing/2014/main" id="{4D2B131A-7BE6-2C79-90E1-EAB32CD7913B}"/>
                  </a:ext>
                </a:extLst>
              </p:cNvPr>
              <p:cNvSpPr/>
              <p:nvPr/>
            </p:nvSpPr>
            <p:spPr>
              <a:xfrm flipH="1">
                <a:off x="6519046" y="3122018"/>
                <a:ext cx="140267" cy="50101"/>
              </a:xfrm>
              <a:custGeom>
                <a:rect l="l" t="t" r="r" b="b"/>
                <a:pathLst>
                  <a:path w="1845" h="659" extrusionOk="0">
                    <a:moveTo>
                      <a:pt x="1" y="0"/>
                    </a:moveTo>
                    <a:lnTo>
                      <a:pt x="923" y="659"/>
                    </a:lnTo>
                    <a:lnTo>
                      <a:pt x="1845" y="63"/>
                    </a:lnTo>
                    <a:cubicBezTo>
                      <a:pt x="1386" y="63"/>
                      <a:pt x="923" y="395"/>
                      <a:pt x="923" y="395"/>
                    </a:cubicBezTo>
                    <a:cubicBezTo>
                      <a:pt x="46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6324;p57">
              <a:extLst>
                <a:ext uri="{FF2B5EF4-FFF2-40B4-BE49-F238E27FC236}">
                  <a16:creationId xmlns:a16="http://schemas.microsoft.com/office/drawing/2014/main" id="{8A9445E0-DB84-438A-AAF4-E49343A1451C}"/>
                </a:ext>
              </a:extLst>
            </p:cNvPr>
            <p:cNvSpPr/>
            <p:nvPr/>
          </p:nvSpPr>
          <p:spPr>
            <a:xfrm flipH="1">
              <a:off x="4782696" y="3180376"/>
              <a:ext cx="690999" cy="274836"/>
            </a:xfrm>
            <a:custGeom>
              <a:rect l="l" t="t" r="r" b="b"/>
              <a:pathLst>
                <a:path w="12451" h="4952" extrusionOk="0">
                  <a:moveTo>
                    <a:pt x="6665" y="0"/>
                  </a:moveTo>
                  <a:cubicBezTo>
                    <a:pt x="6576" y="0"/>
                    <a:pt x="6485" y="3"/>
                    <a:pt x="6391" y="10"/>
                  </a:cubicBezTo>
                  <a:cubicBezTo>
                    <a:pt x="3425" y="210"/>
                    <a:pt x="3625" y="3302"/>
                    <a:pt x="3625" y="3302"/>
                  </a:cubicBezTo>
                  <a:cubicBezTo>
                    <a:pt x="3066" y="3011"/>
                    <a:pt x="2588" y="2893"/>
                    <a:pt x="2180" y="2893"/>
                  </a:cubicBezTo>
                  <a:cubicBezTo>
                    <a:pt x="474" y="2893"/>
                    <a:pt x="1" y="4951"/>
                    <a:pt x="1" y="4951"/>
                  </a:cubicBezTo>
                  <a:lnTo>
                    <a:pt x="12450" y="4951"/>
                  </a:lnTo>
                  <a:cubicBezTo>
                    <a:pt x="12055" y="3841"/>
                    <a:pt x="11234" y="3587"/>
                    <a:pt x="10566" y="3587"/>
                  </a:cubicBezTo>
                  <a:cubicBezTo>
                    <a:pt x="10005" y="3587"/>
                    <a:pt x="9552" y="3766"/>
                    <a:pt x="9552" y="3766"/>
                  </a:cubicBezTo>
                  <a:cubicBezTo>
                    <a:pt x="9741" y="2746"/>
                    <a:pt x="9318" y="0"/>
                    <a:pt x="6665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" name="Google Shape;6325;p57">
              <a:extLst>
                <a:ext uri="{FF2B5EF4-FFF2-40B4-BE49-F238E27FC236}">
                  <a16:creationId xmlns:a16="http://schemas.microsoft.com/office/drawing/2014/main" id="{5D5C3D44-BAAB-CCA0-2489-3ED071CFC89E}"/>
                </a:ext>
              </a:extLst>
            </p:cNvPr>
            <p:cNvGrpSpPr/>
            <p:nvPr/>
          </p:nvGrpSpPr>
          <p:grpSpPr>
            <a:xfrm>
              <a:off x="3659589" y="1537439"/>
              <a:ext cx="566086" cy="390542"/>
              <a:chOff x="6093227" y="2896527"/>
              <a:chExt cx="566086" cy="390542"/>
            </a:xfrm>
          </p:grpSpPr>
          <p:sp>
            <p:nvSpPr>
              <p:cNvPr id="43" name="Google Shape;6326;p57">
                <a:extLst>
                  <a:ext uri="{FF2B5EF4-FFF2-40B4-BE49-F238E27FC236}">
                    <a16:creationId xmlns:a16="http://schemas.microsoft.com/office/drawing/2014/main" id="{57AF743E-59E0-D6A5-C72C-D381377B4D83}"/>
                  </a:ext>
                </a:extLst>
              </p:cNvPr>
              <p:cNvSpPr/>
              <p:nvPr/>
            </p:nvSpPr>
            <p:spPr>
              <a:xfrm flipH="1">
                <a:off x="6133293" y="2896527"/>
                <a:ext cx="220396" cy="110160"/>
              </a:xfrm>
              <a:custGeom>
                <a:rect l="l" t="t" r="r" b="b"/>
                <a:pathLst>
                  <a:path w="2899" h="1449" extrusionOk="0">
                    <a:moveTo>
                      <a:pt x="2898" y="0"/>
                    </a:moveTo>
                    <a:cubicBezTo>
                      <a:pt x="2171" y="263"/>
                      <a:pt x="1713" y="1054"/>
                      <a:pt x="1713" y="1054"/>
                    </a:cubicBezTo>
                    <a:cubicBezTo>
                      <a:pt x="1405" y="966"/>
                      <a:pt x="1113" y="937"/>
                      <a:pt x="859" y="937"/>
                    </a:cubicBezTo>
                    <a:cubicBezTo>
                      <a:pt x="352" y="937"/>
                      <a:pt x="1" y="1054"/>
                      <a:pt x="1" y="1054"/>
                    </a:cubicBezTo>
                    <a:lnTo>
                      <a:pt x="1845" y="1449"/>
                    </a:lnTo>
                    <a:lnTo>
                      <a:pt x="2898" y="0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6327;p57">
                <a:extLst>
                  <a:ext uri="{FF2B5EF4-FFF2-40B4-BE49-F238E27FC236}">
                    <a16:creationId xmlns:a16="http://schemas.microsoft.com/office/drawing/2014/main" id="{7E3A222B-2C5D-5691-4912-FE1A9A944DA5}"/>
                  </a:ext>
                </a:extLst>
              </p:cNvPr>
              <p:cNvSpPr/>
              <p:nvPr/>
            </p:nvSpPr>
            <p:spPr>
              <a:xfrm flipH="1">
                <a:off x="6093227" y="3242138"/>
                <a:ext cx="90242" cy="44931"/>
              </a:xfrm>
              <a:custGeom>
                <a:rect l="l" t="t" r="r" b="b"/>
                <a:pathLst>
                  <a:path w="1187" h="591" extrusionOk="0">
                    <a:moveTo>
                      <a:pt x="1186" y="1"/>
                    </a:moveTo>
                    <a:lnTo>
                      <a:pt x="1186" y="1"/>
                    </a:lnTo>
                    <a:cubicBezTo>
                      <a:pt x="854" y="132"/>
                      <a:pt x="659" y="459"/>
                      <a:pt x="659" y="459"/>
                    </a:cubicBezTo>
                    <a:cubicBezTo>
                      <a:pt x="528" y="415"/>
                      <a:pt x="410" y="401"/>
                      <a:pt x="313" y="401"/>
                    </a:cubicBezTo>
                    <a:cubicBezTo>
                      <a:pt x="118" y="401"/>
                      <a:pt x="1" y="459"/>
                      <a:pt x="1" y="459"/>
                    </a:cubicBezTo>
                    <a:lnTo>
                      <a:pt x="722" y="591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6328;p57">
                <a:extLst>
                  <a:ext uri="{FF2B5EF4-FFF2-40B4-BE49-F238E27FC236}">
                    <a16:creationId xmlns:a16="http://schemas.microsoft.com/office/drawing/2014/main" id="{D94E0762-B3F1-2FA4-F5E0-E75A3E4E775B}"/>
                  </a:ext>
                </a:extLst>
              </p:cNvPr>
              <p:cNvSpPr/>
              <p:nvPr/>
            </p:nvSpPr>
            <p:spPr>
              <a:xfrm flipH="1">
                <a:off x="6519047" y="3122018"/>
                <a:ext cx="140266" cy="50100"/>
              </a:xfrm>
              <a:custGeom>
                <a:rect l="l" t="t" r="r" b="b"/>
                <a:pathLst>
                  <a:path w="1845" h="659" extrusionOk="0">
                    <a:moveTo>
                      <a:pt x="1" y="0"/>
                    </a:moveTo>
                    <a:lnTo>
                      <a:pt x="923" y="659"/>
                    </a:lnTo>
                    <a:lnTo>
                      <a:pt x="1845" y="63"/>
                    </a:lnTo>
                    <a:cubicBezTo>
                      <a:pt x="1386" y="63"/>
                      <a:pt x="923" y="395"/>
                      <a:pt x="923" y="395"/>
                    </a:cubicBezTo>
                    <a:cubicBezTo>
                      <a:pt x="46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00656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over and End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Contents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3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slidesppt.net</Manager>
  <Company/>
  <PresentationFormat>Panorámica</PresentationFormat>
  <Paragraphs>184</Paragraphs>
  <Slides>24</Slides>
  <Notes>13</Notes>
  <TotalTime>1810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1">
      <vt:lpstr>Arial</vt:lpstr>
      <vt:lpstr>Arial Unicode MS</vt:lpstr>
      <vt:lpstr>맑은 고딕</vt:lpstr>
      <vt:lpstr>Calibri</vt:lpstr>
      <vt:lpstr>Calibri Light</vt:lpstr>
      <vt:lpstr>Arial Rounded MT Bold</vt:lpstr>
      <vt:lpstr>FZShuTi</vt:lpstr>
      <vt:lpstr>Raleway</vt:lpstr>
      <vt:lpstr>Roboto</vt:lpstr>
      <vt:lpstr>Source Sans Pro</vt:lpstr>
      <vt:lpstr>Rubik</vt:lpstr>
      <vt:lpstr>Montserrat</vt:lpstr>
      <vt:lpstr>Assistant Light</vt:lpstr>
      <vt:lpstr>Kanit Light</vt:lpstr>
      <vt:lpstr>Barlow</vt:lpstr>
      <vt:lpstr>Bahnschrift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Presentacion de turismo en Nigeria</dc:title>
  <cp:category>slidesppt.net</cp:category>
  <dc:creator>slidesppt</dc:creator>
  <cp:lastModifiedBy>Franklin</cp:lastModifiedBy>
  <cp:revision>95</cp:revision>
  <dcterms:created xsi:type="dcterms:W3CDTF">2018-04-24T17:14:44Z</dcterms:created>
  <dcterms:modified xsi:type="dcterms:W3CDTF">2024-04-01T18:39:01Z</dcterms:modified>
</cp:coreProperties>
</file>