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1080" r:id="rId2"/>
    <p:sldId id="326" r:id="rId3"/>
    <p:sldId id="279" r:id="rId4"/>
    <p:sldId id="1081" r:id="rId5"/>
    <p:sldId id="286" r:id="rId6"/>
    <p:sldId id="1082" r:id="rId7"/>
    <p:sldId id="1083" r:id="rId8"/>
    <p:sldId id="1084" r:id="rId9"/>
    <p:sldId id="1086" r:id="rId10"/>
    <p:sldId id="1087" r:id="rId11"/>
    <p:sldId id="1088" r:id="rId12"/>
    <p:sldId id="1089" r:id="rId13"/>
    <p:sldId id="1091" r:id="rId14"/>
    <p:sldId id="312" r:id="rId15"/>
    <p:sldId id="1092" r:id="rId16"/>
    <p:sldId id="1093" r:id="rId17"/>
    <p:sldId id="315" r:id="rId18"/>
    <p:sldId id="1094" r:id="rId19"/>
    <p:sldId id="1079" r:id="rId20"/>
    <p:sldId id="1095" r:id="rId21"/>
    <p:sldId id="323" r:id="rId22"/>
    <p:sldId id="436" r:id="rId23"/>
    <p:sldId id="437" r:id="rId24"/>
    <p:sldId id="1078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A757"/>
    <a:srgbClr val="1B4B3B"/>
    <a:srgbClr val="DDA832"/>
    <a:srgbClr val="ED8B70"/>
    <a:srgbClr val="FBD3AB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3" autoAdjust="0"/>
    <p:restoredTop sz="94630" autoAdjust="0"/>
  </p:normalViewPr>
  <p:slideViewPr>
    <p:cSldViewPr snapToGrid="0" showGuides="1">
      <p:cViewPr>
        <p:scale>
          <a:sx n="50" d="100"/>
          <a:sy n="50" d="100"/>
        </p:scale>
        <p:origin x="618" y="3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DB88-03DB-4D2C-864C-A2AB20C5F1AA}" type="datetimeFigureOut">
              <a:rPr lang="es-PE" smtClean="0"/>
              <a:t>2/04/2024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EAB8-1A68-4DE8-A009-8DFC025F196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318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4C44B-6579-45E2-9467-CB267008961D}" type="datetimeFigureOut">
              <a:rPr lang="LID4096" smtClean="0"/>
              <a:t>04/02/2024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ED35-DA69-4D1E-B049-913B91610E5E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6832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9012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7543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044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52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0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294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1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209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331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737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092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648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981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9654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ED35-DA69-4D1E-B049-913B91610E5E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037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5347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DEC03D6-F9DF-D971-03E7-D4D19DE1E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54" b="5653"/>
          <a:stretch/>
        </p:blipFill>
        <p:spPr>
          <a:xfrm>
            <a:off x="0" y="0"/>
            <a:ext cx="12192000" cy="5429251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50D6A0-18A2-6893-65BC-B5099D4D61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40873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C7A1F80-2ABD-569D-3BBE-16DB421C6079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91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12348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7" y="1131598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80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7"/>
            <a:ext cx="2232248" cy="1861364"/>
            <a:chOff x="1476865" y="1876876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5" y="5849291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71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5" y="5403431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9" y="5216750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40" y="1296680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3" y="545804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B4B3B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9540630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01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9E0662-6CE7-529F-51EB-78B63D883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54" b="5653"/>
          <a:stretch/>
        </p:blipFill>
        <p:spPr>
          <a:xfrm flipV="1">
            <a:off x="0" y="1428748"/>
            <a:ext cx="12192000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37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5E9A63-B577-749F-5807-1EF43F60D4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54" b="5653"/>
          <a:stretch/>
        </p:blipFill>
        <p:spPr>
          <a:xfrm flipV="1">
            <a:off x="0" y="1428748"/>
            <a:ext cx="12192000" cy="5429251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B48050-BC97-5519-4E5C-EE7537D742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428748"/>
            <a:ext cx="8277654" cy="2335464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09410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5870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9BC3F2-BCEB-3A1F-EF49-057C7487A9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54" b="5653"/>
          <a:stretch/>
        </p:blipFill>
        <p:spPr>
          <a:xfrm flipV="1">
            <a:off x="0" y="1428748"/>
            <a:ext cx="12192000" cy="5429251"/>
          </a:xfrm>
          <a:prstGeom prst="rect">
            <a:avLst/>
          </a:prstGeom>
        </p:spPr>
      </p:pic>
      <p:sp>
        <p:nvSpPr>
          <p:cNvPr id="3" name="그림 개체 틀 13">
            <a:extLst>
              <a:ext uri="{FF2B5EF4-FFF2-40B4-BE49-F238E27FC236}">
                <a16:creationId xmlns:a16="http://schemas.microsoft.com/office/drawing/2014/main" id="{8A90AE57-5FF4-1648-C213-8B77819FEC1E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07310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873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CEC94B8-4E0A-A683-5F42-272607BB3A00}"/>
              </a:ext>
            </a:extLst>
          </p:cNvPr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B1CD54C-2F2D-49D2-6977-22EE721CACD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26656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6406750-0DEB-6F5A-C2D8-DB79C2CE6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7D32B9-79AB-2F35-B556-797D03AF49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1324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2" r:id="rId3"/>
    <p:sldLayoutId id="2147483698" r:id="rId4"/>
    <p:sldLayoutId id="2147483697" r:id="rId5"/>
    <p:sldLayoutId id="2147483691" r:id="rId6"/>
    <p:sldLayoutId id="2147483687" r:id="rId7"/>
    <p:sldLayoutId id="2147483696" r:id="rId8"/>
    <p:sldLayoutId id="2147483692" r:id="rId9"/>
    <p:sldLayoutId id="2147483693" r:id="rId10"/>
    <p:sldLayoutId id="2147483694" r:id="rId11"/>
    <p:sldLayoutId id="2147483689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B14328-E009-B240-EC49-39081830D5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 b="56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69">
            <a:extLst>
              <a:ext uri="{FF2B5EF4-FFF2-40B4-BE49-F238E27FC236}">
                <a16:creationId xmlns:a16="http://schemas.microsoft.com/office/drawing/2014/main" id="{21CCF1C8-35F5-BC2F-A37F-1D2EB42CEA06}"/>
              </a:ext>
            </a:extLst>
          </p:cNvPr>
          <p:cNvSpPr txBox="1"/>
          <p:nvPr/>
        </p:nvSpPr>
        <p:spPr>
          <a:xfrm>
            <a:off x="5136938" y="2471987"/>
            <a:ext cx="6576089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96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  <p:sp>
        <p:nvSpPr>
          <p:cNvPr id="6" name="Title 69">
            <a:extLst>
              <a:ext uri="{FF2B5EF4-FFF2-40B4-BE49-F238E27FC236}">
                <a16:creationId xmlns:a16="http://schemas.microsoft.com/office/drawing/2014/main" id="{D25CE4BC-A53F-2E51-EC6E-BBE2AD659F07}"/>
              </a:ext>
            </a:extLst>
          </p:cNvPr>
          <p:cNvSpPr txBox="1">
            <a:spLocks/>
          </p:cNvSpPr>
          <p:nvPr/>
        </p:nvSpPr>
        <p:spPr>
          <a:xfrm>
            <a:off x="5471883" y="5242953"/>
            <a:ext cx="6241143" cy="43213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Free Templates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 Placeholder 70">
            <a:extLst>
              <a:ext uri="{FF2B5EF4-FFF2-40B4-BE49-F238E27FC236}">
                <a16:creationId xmlns:a16="http://schemas.microsoft.com/office/drawing/2014/main" id="{7AD73270-917C-59DA-E812-27403E643BAB}"/>
              </a:ext>
            </a:extLst>
          </p:cNvPr>
          <p:cNvSpPr txBox="1">
            <a:spLocks/>
          </p:cNvSpPr>
          <p:nvPr/>
        </p:nvSpPr>
        <p:spPr>
          <a:xfrm>
            <a:off x="6604110" y="5864596"/>
            <a:ext cx="3976688" cy="303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>
                <a:solidFill>
                  <a:schemeClr val="tx1">
                    <a:lumMod val="85000"/>
                    <a:lumOff val="15000"/>
                  </a:schemeClr>
                </a:solidFill>
              </a:rPr>
              <a:t>Insert the Sub Title of Your Presentation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9FDE6E95-0882-09B6-5A2D-5286A441C82C}"/>
              </a:ext>
            </a:extLst>
          </p:cNvPr>
          <p:cNvGrpSpPr/>
          <p:nvPr/>
        </p:nvGrpSpPr>
        <p:grpSpPr>
          <a:xfrm>
            <a:off x="3380935" y="3883201"/>
            <a:ext cx="1441586" cy="144158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24B4C6E2-516D-71D2-0842-FD4C355ED8E5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AA757"/>
                </a:gs>
                <a:gs pos="50000">
                  <a:srgbClr val="1B4B3B"/>
                </a:gs>
                <a:gs pos="100000">
                  <a:srgbClr val="1B4B3B"/>
                </a:gs>
              </a:gsLst>
              <a:path path="circle">
                <a:fillToRect l="50000" t="50000" r="50000" b="50000"/>
              </a:path>
              <a:tileRect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D5C811C7-B4F0-48C8-9E64-A107B0A37C38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93B61C5C-4D4D-0860-27C7-45D853C04BAC}"/>
              </a:ext>
            </a:extLst>
          </p:cNvPr>
          <p:cNvSpPr txBox="1"/>
          <p:nvPr/>
        </p:nvSpPr>
        <p:spPr>
          <a:xfrm>
            <a:off x="1016585" y="4428331"/>
            <a:ext cx="22318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8591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1B427E2-2E1A-B32D-102F-3240FA9CD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56" b="15568"/>
          <a:stretch/>
        </p:blipFill>
        <p:spPr bwMode="auto">
          <a:xfrm flipH="1"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7BA1764-6BAE-D7C3-85BD-97CC6F4E0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5" b="15568"/>
          <a:stretch/>
        </p:blipFill>
        <p:spPr bwMode="auto">
          <a:xfrm>
            <a:off x="1600200" y="0"/>
            <a:ext cx="1059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B952BF-3865-83CE-AD18-8E89E9BA62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4B3B">
              <a:alpha val="2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B4B94C3-ABD3-4B04-16AB-1A84FCFFD2F5}"/>
              </a:ext>
            </a:extLst>
          </p:cNvPr>
          <p:cNvSpPr txBox="1"/>
          <p:nvPr/>
        </p:nvSpPr>
        <p:spPr>
          <a:xfrm>
            <a:off x="446814" y="1322748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3B2E448-D3F7-C28D-5541-A1E46E889F5C}"/>
              </a:ext>
            </a:extLst>
          </p:cNvPr>
          <p:cNvSpPr txBox="1"/>
          <p:nvPr/>
        </p:nvSpPr>
        <p:spPr>
          <a:xfrm>
            <a:off x="436183" y="561926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8520D99-DA91-6E04-8CCB-5B20EAF4CF92}"/>
              </a:ext>
            </a:extLst>
          </p:cNvPr>
          <p:cNvSpPr txBox="1"/>
          <p:nvPr/>
        </p:nvSpPr>
        <p:spPr>
          <a:xfrm>
            <a:off x="436185" y="1989205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7" name="Title 69">
            <a:extLst>
              <a:ext uri="{FF2B5EF4-FFF2-40B4-BE49-F238E27FC236}">
                <a16:creationId xmlns:a16="http://schemas.microsoft.com/office/drawing/2014/main" id="{5CF857BC-8068-BAFC-97CB-E054E51DBC18}"/>
              </a:ext>
            </a:extLst>
          </p:cNvPr>
          <p:cNvSpPr txBox="1"/>
          <p:nvPr/>
        </p:nvSpPr>
        <p:spPr>
          <a:xfrm>
            <a:off x="7562851" y="4577528"/>
            <a:ext cx="5124450" cy="20709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142D4D-B9DD-E517-72E2-AB406E95E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3" y="4206371"/>
            <a:ext cx="2123152" cy="22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046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E93E8F06-908D-44CC-9835-6A9149907F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4" name="Rectangle 17">
            <a:extLst>
              <a:ext uri="{FF2B5EF4-FFF2-40B4-BE49-F238E27FC236}">
                <a16:creationId xmlns:a16="http://schemas.microsoft.com/office/drawing/2014/main" id="{B5D04A68-29B4-842B-D756-DDF403218BF1}"/>
              </a:ext>
            </a:extLst>
          </p:cNvPr>
          <p:cNvSpPr/>
          <p:nvPr/>
        </p:nvSpPr>
        <p:spPr>
          <a:xfrm>
            <a:off x="6095999" y="928689"/>
            <a:ext cx="5276849" cy="5000622"/>
          </a:xfrm>
          <a:prstGeom prst="rect">
            <a:avLst/>
          </a:prstGeom>
          <a:solidFill>
            <a:srgbClr val="1B4B3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CD102A65-B3E7-16C5-6DB3-B557B1CC099C}"/>
              </a:ext>
            </a:extLst>
          </p:cNvPr>
          <p:cNvGrpSpPr/>
          <p:nvPr/>
        </p:nvGrpSpPr>
        <p:grpSpPr>
          <a:xfrm>
            <a:off x="7044659" y="1440643"/>
            <a:ext cx="4025238" cy="1743181"/>
            <a:chOff x="7157111" y="1431118"/>
            <a:chExt cx="4025238" cy="1743181"/>
          </a:xfrm>
        </p:grpSpPr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AC92B07E-9C94-9475-C967-862B7B54A232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16" name="TextBox 33">
                <a:extLst>
                  <a:ext uri="{FF2B5EF4-FFF2-40B4-BE49-F238E27FC236}">
                    <a16:creationId xmlns:a16="http://schemas.microsoft.com/office/drawing/2014/main" id="{C03C5EB4-6BB3-251F-1D48-77186FF0CA4A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34">
                <a:extLst>
                  <a:ext uri="{FF2B5EF4-FFF2-40B4-BE49-F238E27FC236}">
                    <a16:creationId xmlns:a16="http://schemas.microsoft.com/office/drawing/2014/main" id="{25F877C3-5AB9-CBAF-9D68-11DB908A16B0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F8CC018A-35E9-87C4-A2C8-C73AD1AD447E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14" name="TextBox 31">
                <a:extLst>
                  <a:ext uri="{FF2B5EF4-FFF2-40B4-BE49-F238E27FC236}">
                    <a16:creationId xmlns:a16="http://schemas.microsoft.com/office/drawing/2014/main" id="{24EB2996-B7AC-05B7-E55D-898EDB1FD3A4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Rectangle 18">
                <a:extLst>
                  <a:ext uri="{FF2B5EF4-FFF2-40B4-BE49-F238E27FC236}">
                    <a16:creationId xmlns:a16="http://schemas.microsoft.com/office/drawing/2014/main" id="{26E0F55C-5387-01DF-5AB0-1081A5A7ECED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CDECABD-B7B3-A5B6-534F-EC7575DD9DBF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12" name="TextBox 29">
                <a:extLst>
                  <a:ext uri="{FF2B5EF4-FFF2-40B4-BE49-F238E27FC236}">
                    <a16:creationId xmlns:a16="http://schemas.microsoft.com/office/drawing/2014/main" id="{17540D0F-E252-730D-BE58-69B6352B66F3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30">
                <a:extLst>
                  <a:ext uri="{FF2B5EF4-FFF2-40B4-BE49-F238E27FC236}">
                    <a16:creationId xmlns:a16="http://schemas.microsoft.com/office/drawing/2014/main" id="{A367EE60-E470-6B49-0F48-0E1A371022AA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SLIDESPPT Layout</a:t>
                </a:r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B4057825-4FDE-8D85-30F5-864C87526AFD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10" name="TextBox 27">
                <a:extLst>
                  <a:ext uri="{FF2B5EF4-FFF2-40B4-BE49-F238E27FC236}">
                    <a16:creationId xmlns:a16="http://schemas.microsoft.com/office/drawing/2014/main" id="{5E53DCFA-DC8C-AAC9-D474-AE9BA9575EE3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4C67417A-C570-2159-7102-7EAA9C566FB8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18" name="TextBox 35">
            <a:extLst>
              <a:ext uri="{FF2B5EF4-FFF2-40B4-BE49-F238E27FC236}">
                <a16:creationId xmlns:a16="http://schemas.microsoft.com/office/drawing/2014/main" id="{7942D9F2-E7F3-0035-B615-EA86ADB6FDC5}"/>
              </a:ext>
            </a:extLst>
          </p:cNvPr>
          <p:cNvSpPr txBox="1"/>
          <p:nvPr/>
        </p:nvSpPr>
        <p:spPr>
          <a:xfrm>
            <a:off x="6600824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SLIDESPPT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E44A5B99-6CEA-5C84-A457-AF0C7FC0A5B6}"/>
              </a:ext>
            </a:extLst>
          </p:cNvPr>
          <p:cNvSpPr txBox="1"/>
          <p:nvPr/>
        </p:nvSpPr>
        <p:spPr>
          <a:xfrm>
            <a:off x="6600824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itle 69">
            <a:extLst>
              <a:ext uri="{FF2B5EF4-FFF2-40B4-BE49-F238E27FC236}">
                <a16:creationId xmlns:a16="http://schemas.microsoft.com/office/drawing/2014/main" id="{A4B3A1C0-BA94-FC8D-9632-C2F9534BE63F}"/>
              </a:ext>
            </a:extLst>
          </p:cNvPr>
          <p:cNvSpPr txBox="1"/>
          <p:nvPr/>
        </p:nvSpPr>
        <p:spPr>
          <a:xfrm>
            <a:off x="114301" y="238602"/>
            <a:ext cx="5105399" cy="8281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  <p:pic>
        <p:nvPicPr>
          <p:cNvPr id="4098" name="Picture 2" descr="Mujer anciana tocando un instrumento musical">
            <a:extLst>
              <a:ext uri="{FF2B5EF4-FFF2-40B4-BE49-F238E27FC236}">
                <a16:creationId xmlns:a16="http://schemas.microsoft.com/office/drawing/2014/main" id="{5E6CEC94-3B8C-CAA1-7DF8-99BE17034BAC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r="95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234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64E81EDC-81F0-BEC0-EA28-FD95532391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2759"/>
          <a:stretch>
            <a:fillRect/>
          </a:stretch>
        </p:blipFill>
        <p:spPr/>
      </p:pic>
      <p:sp>
        <p:nvSpPr>
          <p:cNvPr id="3" name="사각형: 둥근 위쪽 모서리 11">
            <a:extLst>
              <a:ext uri="{FF2B5EF4-FFF2-40B4-BE49-F238E27FC236}">
                <a16:creationId xmlns:a16="http://schemas.microsoft.com/office/drawing/2014/main" id="{74551256-8CB1-F579-7C21-1F0A26E5C72B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4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사각형: 둥근 위쪽 모서리 12">
            <a:extLst>
              <a:ext uri="{FF2B5EF4-FFF2-40B4-BE49-F238E27FC236}">
                <a16:creationId xmlns:a16="http://schemas.microsoft.com/office/drawing/2014/main" id="{9D905406-D1D7-61F4-0E12-AAB5411206E3}"/>
              </a:ext>
            </a:extLst>
          </p:cNvPr>
          <p:cNvSpPr/>
          <p:nvPr/>
        </p:nvSpPr>
        <p:spPr>
          <a:xfrm>
            <a:off x="4054199" y="1081889"/>
            <a:ext cx="684000" cy="577611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AA75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사각형: 둥근 위쪽 모서리 13">
            <a:extLst>
              <a:ext uri="{FF2B5EF4-FFF2-40B4-BE49-F238E27FC236}">
                <a16:creationId xmlns:a16="http://schemas.microsoft.com/office/drawing/2014/main" id="{D7BAEA86-7438-D5D1-3B53-B47C2167007D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4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F0154A-A36F-552A-4658-D230141A91F3}"/>
              </a:ext>
            </a:extLst>
          </p:cNvPr>
          <p:cNvSpPr txBox="1">
            <a:spLocks/>
          </p:cNvSpPr>
          <p:nvPr/>
        </p:nvSpPr>
        <p:spPr>
          <a:xfrm>
            <a:off x="7153048" y="13558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1B4B3B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79463C5B-852C-0155-B9DC-F92F1ECBD031}"/>
              </a:ext>
            </a:extLst>
          </p:cNvPr>
          <p:cNvSpPr/>
          <p:nvPr/>
        </p:nvSpPr>
        <p:spPr>
          <a:xfrm>
            <a:off x="7153048" y="38959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C28C556-D857-6B81-EDE3-BD5FDE82E576}"/>
              </a:ext>
            </a:extLst>
          </p:cNvPr>
          <p:cNvSpPr txBox="1">
            <a:spLocks/>
          </p:cNvSpPr>
          <p:nvPr/>
        </p:nvSpPr>
        <p:spPr>
          <a:xfrm>
            <a:off x="7277712" y="5490285"/>
            <a:ext cx="2086792" cy="360000"/>
          </a:xfrm>
          <a:prstGeom prst="rect">
            <a:avLst/>
          </a:prstGeom>
          <a:solidFill>
            <a:srgbClr val="1AA757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9" name="Title 69">
            <a:extLst>
              <a:ext uri="{FF2B5EF4-FFF2-40B4-BE49-F238E27FC236}">
                <a16:creationId xmlns:a16="http://schemas.microsoft.com/office/drawing/2014/main" id="{33D4D7B7-8D67-ABC8-7FF2-F0BF4EA36ACA}"/>
              </a:ext>
            </a:extLst>
          </p:cNvPr>
          <p:cNvSpPr txBox="1"/>
          <p:nvPr/>
        </p:nvSpPr>
        <p:spPr>
          <a:xfrm>
            <a:off x="6621532" y="1715037"/>
            <a:ext cx="4895849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72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25363233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FF4FC0A-3B2B-A0CC-EAC1-33E1B5E2E22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826"/>
          <a:stretch>
            <a:fillRect/>
          </a:stretch>
        </p:blipFill>
        <p:spPr/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53ED5BC-8B28-5FCB-1E5A-A603E9565202}"/>
              </a:ext>
            </a:extLst>
          </p:cNvPr>
          <p:cNvSpPr txBox="1"/>
          <p:nvPr/>
        </p:nvSpPr>
        <p:spPr>
          <a:xfrm>
            <a:off x="7312864" y="3241179"/>
            <a:ext cx="4209087" cy="246221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1B4B3B"/>
                </a:solidFill>
              </a:rPr>
              <a:t>We Create Quality </a:t>
            </a:r>
          </a:p>
          <a:p>
            <a:pPr algn="r"/>
            <a:r>
              <a:rPr lang="en-US" altLang="ko-KR" sz="4000" b="1" dirty="0">
                <a:solidFill>
                  <a:srgbClr val="1B4B3B"/>
                </a:solidFill>
              </a:rPr>
              <a:t>Professional Presentation</a:t>
            </a:r>
            <a:endParaRPr lang="ko-KR" altLang="en-US" sz="4000" b="1" dirty="0">
              <a:solidFill>
                <a:srgbClr val="1B4B3B"/>
              </a:solidFill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D1C03F3E-5E23-A80F-B974-AE91450DBF5D}"/>
              </a:ext>
            </a:extLst>
          </p:cNvPr>
          <p:cNvSpPr txBox="1"/>
          <p:nvPr/>
        </p:nvSpPr>
        <p:spPr>
          <a:xfrm>
            <a:off x="1790700" y="4036043"/>
            <a:ext cx="5432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5" name="任意多边形 33">
            <a:extLst>
              <a:ext uri="{FF2B5EF4-FFF2-40B4-BE49-F238E27FC236}">
                <a16:creationId xmlns:a16="http://schemas.microsoft.com/office/drawing/2014/main" id="{E168446F-20C6-AAC3-B8E0-934551BA4780}"/>
              </a:ext>
            </a:extLst>
          </p:cNvPr>
          <p:cNvSpPr/>
          <p:nvPr/>
        </p:nvSpPr>
        <p:spPr>
          <a:xfrm rot="10800000" flipH="1">
            <a:off x="11240516" y="354508"/>
            <a:ext cx="911212" cy="433688"/>
          </a:xfrm>
          <a:custGeom>
            <a:avLst/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69">
            <a:extLst>
              <a:ext uri="{FF2B5EF4-FFF2-40B4-BE49-F238E27FC236}">
                <a16:creationId xmlns:a16="http://schemas.microsoft.com/office/drawing/2014/main" id="{1FAE8B4F-4D5D-EBFE-6C6D-7D4B55C29D6D}"/>
              </a:ext>
            </a:extLst>
          </p:cNvPr>
          <p:cNvSpPr txBox="1"/>
          <p:nvPr/>
        </p:nvSpPr>
        <p:spPr>
          <a:xfrm>
            <a:off x="1" y="238602"/>
            <a:ext cx="7715250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1223CC-8A27-46E1-FC29-85803E971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571352"/>
            <a:ext cx="3028372" cy="25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63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milia africana que celebra el día de fiesta de Kwanzaa">
            <a:extLst>
              <a:ext uri="{FF2B5EF4-FFF2-40B4-BE49-F238E27FC236}">
                <a16:creationId xmlns:a16="http://schemas.microsoft.com/office/drawing/2014/main" id="{E1512277-6791-39EF-2065-557E9015C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" b="46995"/>
          <a:stretch/>
        </p:blipFill>
        <p:spPr bwMode="auto">
          <a:xfrm flipH="1">
            <a:off x="4962539" y="2598057"/>
            <a:ext cx="7229461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Flecha: pentágono 48">
            <a:extLst>
              <a:ext uri="{FF2B5EF4-FFF2-40B4-BE49-F238E27FC236}">
                <a16:creationId xmlns:a16="http://schemas.microsoft.com/office/drawing/2014/main" id="{AFC33077-FF5F-4AF2-BFE5-37B5B6129B56}"/>
              </a:ext>
            </a:extLst>
          </p:cNvPr>
          <p:cNvSpPr/>
          <p:nvPr/>
        </p:nvSpPr>
        <p:spPr>
          <a:xfrm>
            <a:off x="0" y="2598057"/>
            <a:ext cx="6305552" cy="2249714"/>
          </a:xfrm>
          <a:prstGeom prst="homePlat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915BCD4E-518A-487F-B73F-05CDC6A17E6A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1AA757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F9D0E-0D48-4CCA-9066-7808CA35F315}"/>
              </a:ext>
            </a:extLst>
          </p:cNvPr>
          <p:cNvSpPr txBox="1"/>
          <p:nvPr/>
        </p:nvSpPr>
        <p:spPr>
          <a:xfrm>
            <a:off x="896256" y="1877445"/>
            <a:ext cx="356680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800" b="1" dirty="0">
                <a:solidFill>
                  <a:srgbClr val="1B4B3B"/>
                </a:solidFill>
                <a:cs typeface="Arial" panose="020B0604020202020204" pitchFamily="34" charset="0"/>
              </a:rPr>
              <a:t>PRESENTATION</a:t>
            </a:r>
            <a:endParaRPr lang="ko-KR" altLang="en-US" sz="2800" b="1" dirty="0">
              <a:solidFill>
                <a:srgbClr val="1B4B3B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14C890-96CC-4AAD-AFA1-416B8C582A6D}"/>
              </a:ext>
            </a:extLst>
          </p:cNvPr>
          <p:cNvSpPr txBox="1"/>
          <p:nvPr/>
        </p:nvSpPr>
        <p:spPr>
          <a:xfrm>
            <a:off x="7826858" y="1472305"/>
            <a:ext cx="39529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00" dirty="0">
                <a:solidFill>
                  <a:srgbClr val="1B4B3B"/>
                </a:solidFill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1800" dirty="0">
                <a:solidFill>
                  <a:srgbClr val="1B4B3B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1800" dirty="0">
              <a:solidFill>
                <a:srgbClr val="1B4B3B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853E56A8-2F28-44AC-BE91-BAA9341BC950}"/>
              </a:ext>
            </a:extLst>
          </p:cNvPr>
          <p:cNvGrpSpPr/>
          <p:nvPr/>
        </p:nvGrpSpPr>
        <p:grpSpPr>
          <a:xfrm>
            <a:off x="6813774" y="4985778"/>
            <a:ext cx="4869421" cy="1560369"/>
            <a:chOff x="4822352" y="1916832"/>
            <a:chExt cx="3422056" cy="1560369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03A8D866-67CC-4E0D-AA57-EFE393E7C636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07737-4268-4182-A84A-020F3E56082C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>
                <a:cs typeface="Arial" panose="020B0604020202020204" pitchFamily="34" charset="0"/>
              </a:endParaRPr>
            </a:p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ko-KR" altLang="en-US" sz="1200">
                  <a:cs typeface="Arial" panose="020B0604020202020204" pitchFamily="34" charset="0"/>
                </a:rPr>
                <a:t>       </a:t>
              </a:r>
            </a:p>
          </p:txBody>
        </p:sp>
      </p:grpSp>
      <p:sp>
        <p:nvSpPr>
          <p:cNvPr id="16" name="Freeform 5">
            <a:extLst>
              <a:ext uri="{FF2B5EF4-FFF2-40B4-BE49-F238E27FC236}">
                <a16:creationId xmlns:a16="http://schemas.microsoft.com/office/drawing/2014/main" id="{6290EE4A-C28C-4E63-A39E-A545C8C8353E}"/>
              </a:ext>
            </a:extLst>
          </p:cNvPr>
          <p:cNvSpPr/>
          <p:nvPr/>
        </p:nvSpPr>
        <p:spPr bwMode="auto">
          <a:xfrm>
            <a:off x="5971723" y="271"/>
            <a:ext cx="4365142" cy="1459578"/>
          </a:xfrm>
          <a:custGeom>
            <a:avLst/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D7A0A191-45A6-473E-AB53-85650BD7511C}"/>
              </a:ext>
            </a:extLst>
          </p:cNvPr>
          <p:cNvSpPr/>
          <p:nvPr/>
        </p:nvSpPr>
        <p:spPr bwMode="auto">
          <a:xfrm>
            <a:off x="7826858" y="2741"/>
            <a:ext cx="4365142" cy="1459578"/>
          </a:xfrm>
          <a:custGeom>
            <a:avLst/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1B4B3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63791-CD91-4CE1-B479-18B45851A674}"/>
              </a:ext>
            </a:extLst>
          </p:cNvPr>
          <p:cNvSpPr txBox="1"/>
          <p:nvPr/>
        </p:nvSpPr>
        <p:spPr>
          <a:xfrm>
            <a:off x="1284191" y="6109800"/>
            <a:ext cx="270544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1400" dirty="0"/>
              <a:t>We Create Quality </a:t>
            </a:r>
          </a:p>
          <a:p>
            <a:pPr algn="ctr"/>
            <a:r>
              <a:rPr lang="en-US" altLang="ko-KR" sz="1400" dirty="0"/>
              <a:t>Professional PPT Presentation</a:t>
            </a:r>
            <a:endParaRPr lang="ko-KR" altLang="en-US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095FE3-F903-2F87-D075-34E92808B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2" y="2807684"/>
            <a:ext cx="4707447" cy="3138298"/>
          </a:xfrm>
          <a:prstGeom prst="rect">
            <a:avLst/>
          </a:prstGeom>
        </p:spPr>
      </p:pic>
      <p:sp>
        <p:nvSpPr>
          <p:cNvPr id="19" name="Title 69">
            <a:extLst>
              <a:ext uri="{FF2B5EF4-FFF2-40B4-BE49-F238E27FC236}">
                <a16:creationId xmlns:a16="http://schemas.microsoft.com/office/drawing/2014/main" id="{4FB45141-1F78-1532-BADB-2864A8A2AE32}"/>
              </a:ext>
            </a:extLst>
          </p:cNvPr>
          <p:cNvSpPr txBox="1"/>
          <p:nvPr/>
        </p:nvSpPr>
        <p:spPr>
          <a:xfrm>
            <a:off x="66690" y="239167"/>
            <a:ext cx="4895849" cy="1638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42666224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1">
            <a:extLst>
              <a:ext uri="{FF2B5EF4-FFF2-40B4-BE49-F238E27FC236}">
                <a16:creationId xmlns:a16="http://schemas.microsoft.com/office/drawing/2014/main" id="{00E5AE5B-65D4-826A-B9E6-756EE2328F10}"/>
              </a:ext>
            </a:extLst>
          </p:cNvPr>
          <p:cNvSpPr/>
          <p:nvPr/>
        </p:nvSpPr>
        <p:spPr>
          <a:xfrm>
            <a:off x="532967" y="2626055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1AA757"/>
                </a:solidFill>
              </a:rPr>
              <a:t>Portfolio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Presentation</a:t>
            </a:r>
            <a:r>
              <a:rPr lang="en-US" altLang="ko-KR" sz="3200" b="1" dirty="0"/>
              <a:t> </a:t>
            </a:r>
          </a:p>
          <a:p>
            <a:pPr algn="ctr"/>
            <a:r>
              <a:rPr lang="en-US" altLang="ko-KR" sz="3200" b="1" dirty="0">
                <a:solidFill>
                  <a:srgbClr val="1AA757"/>
                </a:solidFill>
              </a:rPr>
              <a:t>Designed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4AA02EDD-8242-8477-3088-FB36BA49CCD8}"/>
              </a:ext>
            </a:extLst>
          </p:cNvPr>
          <p:cNvSpPr/>
          <p:nvPr/>
        </p:nvSpPr>
        <p:spPr>
          <a:xfrm>
            <a:off x="572931" y="4302770"/>
            <a:ext cx="270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</a: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25F0C91F-76EE-635A-7F0B-D5CAB7C9AF0D}"/>
              </a:ext>
            </a:extLst>
          </p:cNvPr>
          <p:cNvSpPr/>
          <p:nvPr/>
        </p:nvSpPr>
        <p:spPr>
          <a:xfrm>
            <a:off x="572931" y="2348880"/>
            <a:ext cx="270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D9398A4-8F88-DB2F-52FF-81D408D26878}"/>
              </a:ext>
            </a:extLst>
          </p:cNvPr>
          <p:cNvSpPr/>
          <p:nvPr/>
        </p:nvSpPr>
        <p:spPr>
          <a:xfrm>
            <a:off x="4542741" y="5355726"/>
            <a:ext cx="69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</a:r>
          </a:p>
        </p:txBody>
      </p:sp>
      <p:sp>
        <p:nvSpPr>
          <p:cNvPr id="9" name="Rounded Rectangle 51">
            <a:extLst>
              <a:ext uri="{FF2B5EF4-FFF2-40B4-BE49-F238E27FC236}">
                <a16:creationId xmlns:a16="http://schemas.microsoft.com/office/drawing/2014/main" id="{70CD9BC1-7A0D-90AB-F47A-CBCD75A9A004}"/>
              </a:ext>
            </a:extLst>
          </p:cNvPr>
          <p:cNvSpPr/>
          <p:nvPr/>
        </p:nvSpPr>
        <p:spPr>
          <a:xfrm rot="16200000" flipH="1">
            <a:off x="1573578" y="1353266"/>
            <a:ext cx="698705" cy="65801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itle 69">
            <a:extLst>
              <a:ext uri="{FF2B5EF4-FFF2-40B4-BE49-F238E27FC236}">
                <a16:creationId xmlns:a16="http://schemas.microsoft.com/office/drawing/2014/main" id="{AC5D68DF-F4BA-B13B-B3DB-BB6E2052BEB5}"/>
              </a:ext>
            </a:extLst>
          </p:cNvPr>
          <p:cNvSpPr txBox="1"/>
          <p:nvPr/>
        </p:nvSpPr>
        <p:spPr>
          <a:xfrm>
            <a:off x="3648075" y="3573224"/>
            <a:ext cx="4895849" cy="1638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  <p:pic>
        <p:nvPicPr>
          <p:cNvPr id="6146" name="Picture 2" descr="Hermosas mujeres africanas divirtiéndose mientras buscan agua">
            <a:extLst>
              <a:ext uri="{FF2B5EF4-FFF2-40B4-BE49-F238E27FC236}">
                <a16:creationId xmlns:a16="http://schemas.microsoft.com/office/drawing/2014/main" id="{2FECFE6D-C45C-5963-FE29-CA9AD31E7AE0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6" b="1900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AA1BCE4-0FB7-9504-A290-A83F00A09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41" y="2031625"/>
            <a:ext cx="4282960" cy="42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57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4EC00C4B-C6B5-01E8-30AA-B027FE45014D}"/>
              </a:ext>
            </a:extLst>
          </p:cNvPr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3" name="Text Placeholder 12">
              <a:extLst>
                <a:ext uri="{FF2B5EF4-FFF2-40B4-BE49-F238E27FC236}">
                  <a16:creationId xmlns:a16="http://schemas.microsoft.com/office/drawing/2014/main" id="{6691ACCD-C1A9-7E72-E1BC-285941A3DE9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1">
                      <a:lumMod val="20000"/>
                      <a:lumOff val="80000"/>
                    </a:schemeClr>
                  </a:solidFill>
                </a:rPr>
                <a:t>01</a:t>
              </a:r>
            </a:p>
          </p:txBody>
        </p:sp>
        <p:sp>
          <p:nvSpPr>
            <p:cNvPr id="4" name="직사각형 11">
              <a:extLst>
                <a:ext uri="{FF2B5EF4-FFF2-40B4-BE49-F238E27FC236}">
                  <a16:creationId xmlns:a16="http://schemas.microsoft.com/office/drawing/2014/main" id="{40654FB8-7AFF-7705-7B24-9FD02BA7C2F0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1B4B3B"/>
                  </a:solidFill>
                </a:rPr>
                <a:t>YOUR CONTENTS </a:t>
              </a:r>
              <a:endParaRPr lang="ko-KR" altLang="en-US" b="1" dirty="0">
                <a:solidFill>
                  <a:srgbClr val="1B4B3B"/>
                </a:solidFill>
              </a:endParaRPr>
            </a:p>
          </p:txBody>
        </p:sp>
        <p:sp>
          <p:nvSpPr>
            <p:cNvPr id="5" name="직사각형 13">
              <a:extLst>
                <a:ext uri="{FF2B5EF4-FFF2-40B4-BE49-F238E27FC236}">
                  <a16:creationId xmlns:a16="http://schemas.microsoft.com/office/drawing/2014/main" id="{1DEDD57E-1863-CC29-A996-1F8C1F3245DE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DC5D5384-AC0E-73AF-CB4B-FA8B90B8C9C9}"/>
              </a:ext>
            </a:extLst>
          </p:cNvPr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33105D04-C064-DFB2-5F74-6E6A969410A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rgbClr val="1AA757">
                      <a:alpha val="36000"/>
                    </a:srgbClr>
                  </a:solidFill>
                </a:rPr>
                <a:t>02</a:t>
              </a:r>
            </a:p>
          </p:txBody>
        </p:sp>
        <p:sp>
          <p:nvSpPr>
            <p:cNvPr id="8" name="직사각형 19">
              <a:extLst>
                <a:ext uri="{FF2B5EF4-FFF2-40B4-BE49-F238E27FC236}">
                  <a16:creationId xmlns:a16="http://schemas.microsoft.com/office/drawing/2014/main" id="{01E24A26-AAF3-4A96-8799-7242996148D1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1AA757"/>
                  </a:solidFill>
                </a:rPr>
                <a:t>YOUR CONTENTS </a:t>
              </a:r>
              <a:endParaRPr lang="ko-KR" altLang="en-US" b="1" dirty="0">
                <a:solidFill>
                  <a:srgbClr val="1AA757"/>
                </a:solidFill>
              </a:endParaRPr>
            </a:p>
          </p:txBody>
        </p:sp>
        <p:sp>
          <p:nvSpPr>
            <p:cNvPr id="9" name="직사각형 13">
              <a:extLst>
                <a:ext uri="{FF2B5EF4-FFF2-40B4-BE49-F238E27FC236}">
                  <a16:creationId xmlns:a16="http://schemas.microsoft.com/office/drawing/2014/main" id="{D8B80CDD-FAEE-6582-E21A-87A90DB11130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A2F93E25-FB89-C495-3184-8AD6972B243D}"/>
              </a:ext>
            </a:extLst>
          </p:cNvPr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1" name="Text Placeholder 12">
              <a:extLst>
                <a:ext uri="{FF2B5EF4-FFF2-40B4-BE49-F238E27FC236}">
                  <a16:creationId xmlns:a16="http://schemas.microsoft.com/office/drawing/2014/main" id="{CA5C3C12-9EEE-88BD-3A95-E84F3BC70D0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03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AE78BF7-C3BF-11F8-DB50-81688353A3F3}"/>
                </a:ext>
              </a:extLst>
            </p:cNvPr>
            <p:cNvSpPr/>
            <p:nvPr userDrawn="1"/>
          </p:nvSpPr>
          <p:spPr>
            <a:xfrm>
              <a:off x="43539" y="4861031"/>
              <a:ext cx="27519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1AA757"/>
                  </a:solidFill>
                </a:rPr>
                <a:t>YOUR CONTENTS </a:t>
              </a:r>
              <a:endParaRPr lang="ko-KR" altLang="en-US" b="1" dirty="0">
                <a:solidFill>
                  <a:srgbClr val="1AA757"/>
                </a:solidFill>
              </a:endParaRPr>
            </a:p>
          </p:txBody>
        </p:sp>
        <p:sp>
          <p:nvSpPr>
            <p:cNvPr id="13" name="직사각형 13">
              <a:extLst>
                <a:ext uri="{FF2B5EF4-FFF2-40B4-BE49-F238E27FC236}">
                  <a16:creationId xmlns:a16="http://schemas.microsoft.com/office/drawing/2014/main" id="{544F2541-3330-C8AB-0F21-495CF197ABC0}"/>
                </a:ext>
              </a:extLst>
            </p:cNvPr>
            <p:cNvSpPr/>
            <p:nvPr userDrawn="1"/>
          </p:nvSpPr>
          <p:spPr>
            <a:xfrm>
              <a:off x="43539" y="5234580"/>
              <a:ext cx="2751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직사각형 1">
            <a:extLst>
              <a:ext uri="{FF2B5EF4-FFF2-40B4-BE49-F238E27FC236}">
                <a16:creationId xmlns:a16="http://schemas.microsoft.com/office/drawing/2014/main" id="{0762D49F-97A5-6BE7-3578-23C0ABB2AFDF}"/>
              </a:ext>
            </a:extLst>
          </p:cNvPr>
          <p:cNvSpPr/>
          <p:nvPr/>
        </p:nvSpPr>
        <p:spPr>
          <a:xfrm>
            <a:off x="1057960" y="2272822"/>
            <a:ext cx="27799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1AA757"/>
                </a:solidFill>
              </a:rPr>
              <a:t>Portfolio 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</a:rPr>
              <a:t>Presentation</a:t>
            </a:r>
            <a:r>
              <a:rPr lang="en-US" altLang="ko-KR" sz="3200" b="1" dirty="0"/>
              <a:t> </a:t>
            </a:r>
          </a:p>
          <a:p>
            <a:pPr algn="ctr"/>
            <a:r>
              <a:rPr lang="en-US" altLang="ko-KR" sz="3200" b="1" dirty="0">
                <a:solidFill>
                  <a:srgbClr val="1AA757"/>
                </a:solidFill>
              </a:rPr>
              <a:t>Designed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F0B5678-4EE0-547E-74AC-7395DA8E3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2" b="20290"/>
          <a:stretch/>
        </p:blipFill>
        <p:spPr>
          <a:xfrm>
            <a:off x="4950414" y="0"/>
            <a:ext cx="7053442" cy="4248150"/>
          </a:xfrm>
          <a:prstGeom prst="rect">
            <a:avLst/>
          </a:prstGeom>
        </p:spPr>
      </p:pic>
      <p:sp>
        <p:nvSpPr>
          <p:cNvPr id="16" name="Title 69">
            <a:extLst>
              <a:ext uri="{FF2B5EF4-FFF2-40B4-BE49-F238E27FC236}">
                <a16:creationId xmlns:a16="http://schemas.microsoft.com/office/drawing/2014/main" id="{F60F2A40-33A3-E126-3888-A5A34E3403CF}"/>
              </a:ext>
            </a:extLst>
          </p:cNvPr>
          <p:cNvSpPr txBox="1"/>
          <p:nvPr/>
        </p:nvSpPr>
        <p:spPr>
          <a:xfrm>
            <a:off x="0" y="510496"/>
            <a:ext cx="4895849" cy="1638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8839607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0D5928-49BA-90A9-0BF7-2B85682371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54" b="5653"/>
          <a:stretch/>
        </p:blipFill>
        <p:spPr>
          <a:xfrm flipV="1">
            <a:off x="0" y="1428748"/>
            <a:ext cx="12192000" cy="542925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73625B6-86E1-4F20-B90D-28ACF67A0954}"/>
              </a:ext>
            </a:extLst>
          </p:cNvPr>
          <p:cNvSpPr/>
          <p:nvPr/>
        </p:nvSpPr>
        <p:spPr>
          <a:xfrm>
            <a:off x="4602822" y="1029400"/>
            <a:ext cx="7397394" cy="5123990"/>
          </a:xfrm>
          <a:prstGeom prst="rect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170" name="Picture 2" descr="diosas espaciales extraterrestres multidimensionales">
            <a:extLst>
              <a:ext uri="{FF2B5EF4-FFF2-40B4-BE49-F238E27FC236}">
                <a16:creationId xmlns:a16="http://schemas.microsoft.com/office/drawing/2014/main" id="{53B6FD3D-5EAF-E87D-78EC-9CBA0F937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4832"/>
          <a:stretch/>
        </p:blipFill>
        <p:spPr bwMode="auto">
          <a:xfrm>
            <a:off x="0" y="0"/>
            <a:ext cx="6096000" cy="68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CC377D-6BF4-4B40-AA55-94D2E6B5AE05}"/>
              </a:ext>
            </a:extLst>
          </p:cNvPr>
          <p:cNvCxnSpPr/>
          <p:nvPr/>
        </p:nvCxnSpPr>
        <p:spPr>
          <a:xfrm flipV="1">
            <a:off x="2926599" y="6559164"/>
            <a:ext cx="8801100" cy="1225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676252-71D8-4F58-9872-822ACA25F190}"/>
              </a:ext>
            </a:extLst>
          </p:cNvPr>
          <p:cNvSpPr txBox="1"/>
          <p:nvPr/>
        </p:nvSpPr>
        <p:spPr>
          <a:xfrm>
            <a:off x="6604001" y="2112977"/>
            <a:ext cx="46753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</a:r>
          </a:p>
        </p:txBody>
      </p:sp>
      <p:sp>
        <p:nvSpPr>
          <p:cNvPr id="4" name="Title 69">
            <a:extLst>
              <a:ext uri="{FF2B5EF4-FFF2-40B4-BE49-F238E27FC236}">
                <a16:creationId xmlns:a16="http://schemas.microsoft.com/office/drawing/2014/main" id="{3570E265-FB4F-169D-B18A-61BCEE63B663}"/>
              </a:ext>
            </a:extLst>
          </p:cNvPr>
          <p:cNvSpPr txBox="1"/>
          <p:nvPr/>
        </p:nvSpPr>
        <p:spPr>
          <a:xfrm>
            <a:off x="6027041" y="267411"/>
            <a:ext cx="4895849" cy="1638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93E7C9-D105-946F-BA8D-1113C22F6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76" b="56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69">
            <a:extLst>
              <a:ext uri="{FF2B5EF4-FFF2-40B4-BE49-F238E27FC236}">
                <a16:creationId xmlns:a16="http://schemas.microsoft.com/office/drawing/2014/main" id="{4F4A58F5-D9D2-2A98-F365-BBC639C152B1}"/>
              </a:ext>
            </a:extLst>
          </p:cNvPr>
          <p:cNvSpPr txBox="1"/>
          <p:nvPr/>
        </p:nvSpPr>
        <p:spPr>
          <a:xfrm>
            <a:off x="5117888" y="2300537"/>
            <a:ext cx="6576089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THANK </a:t>
            </a:r>
            <a:r>
              <a:rPr lang="en-US" sz="96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YOU!</a:t>
            </a:r>
          </a:p>
        </p:txBody>
      </p:sp>
      <p:sp>
        <p:nvSpPr>
          <p:cNvPr id="4" name="Title 69">
            <a:extLst>
              <a:ext uri="{FF2B5EF4-FFF2-40B4-BE49-F238E27FC236}">
                <a16:creationId xmlns:a16="http://schemas.microsoft.com/office/drawing/2014/main" id="{F8BCCF96-0F59-2228-F941-883E9A9CA9EF}"/>
              </a:ext>
            </a:extLst>
          </p:cNvPr>
          <p:cNvSpPr txBox="1">
            <a:spLocks/>
          </p:cNvSpPr>
          <p:nvPr/>
        </p:nvSpPr>
        <p:spPr>
          <a:xfrm>
            <a:off x="5452833" y="5071503"/>
            <a:ext cx="6241143" cy="43213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tx1">
                    <a:lumMod val="85000"/>
                    <a:lumOff val="15000"/>
                  </a:schemeClr>
                </a:solidFill>
              </a:rPr>
              <a:t>Free Templates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E98A5084-8E3B-3DB4-95B6-E3749DB240C6}"/>
              </a:ext>
            </a:extLst>
          </p:cNvPr>
          <p:cNvSpPr txBox="1">
            <a:spLocks/>
          </p:cNvSpPr>
          <p:nvPr/>
        </p:nvSpPr>
        <p:spPr>
          <a:xfrm>
            <a:off x="6585060" y="5693146"/>
            <a:ext cx="3976688" cy="303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Insert the Sub Title of Your Presentation</a:t>
            </a:r>
            <a:endParaRPr lang="ko-KR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" name="Gráfico 10">
            <a:extLst>
              <a:ext uri="{FF2B5EF4-FFF2-40B4-BE49-F238E27FC236}">
                <a16:creationId xmlns:a16="http://schemas.microsoft.com/office/drawing/2014/main" id="{08122E85-15C2-92EB-548F-4F92F82CA67E}"/>
              </a:ext>
            </a:extLst>
          </p:cNvPr>
          <p:cNvGrpSpPr/>
          <p:nvPr/>
        </p:nvGrpSpPr>
        <p:grpSpPr>
          <a:xfrm>
            <a:off x="3952435" y="3883201"/>
            <a:ext cx="1441586" cy="1441586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30">
              <a:extLst>
                <a:ext uri="{FF2B5EF4-FFF2-40B4-BE49-F238E27FC236}">
                  <a16:creationId xmlns:a16="http://schemas.microsoft.com/office/drawing/2014/main" id="{33F78324-E6AD-78C9-1E03-6FB768F5C65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AA757"/>
                </a:gs>
                <a:gs pos="50000">
                  <a:srgbClr val="1B4B3B"/>
                </a:gs>
                <a:gs pos="100000">
                  <a:srgbClr val="1B4B3B"/>
                </a:gs>
              </a:gsLst>
              <a:path path="circle">
                <a:fillToRect l="50000" t="50000" r="50000" b="50000"/>
              </a:path>
              <a:tileRect/>
            </a:gra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31">
              <a:extLst>
                <a:ext uri="{FF2B5EF4-FFF2-40B4-BE49-F238E27FC236}">
                  <a16:creationId xmlns:a16="http://schemas.microsoft.com/office/drawing/2014/main" id="{90441F38-A2E4-20E6-2735-E7150B975491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TextBox 59">
            <a:extLst>
              <a:ext uri="{FF2B5EF4-FFF2-40B4-BE49-F238E27FC236}">
                <a16:creationId xmlns:a16="http://schemas.microsoft.com/office/drawing/2014/main" id="{6136187A-BFBC-F3A5-469F-A75A9B3F7A89}"/>
              </a:ext>
            </a:extLst>
          </p:cNvPr>
          <p:cNvSpPr txBox="1"/>
          <p:nvPr/>
        </p:nvSpPr>
        <p:spPr>
          <a:xfrm>
            <a:off x="1588085" y="4428331"/>
            <a:ext cx="22318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614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8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0" y="2059916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5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5" y="1353854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3" y="3447766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5" y="3730889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3" y="4967982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4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4" y="272144"/>
            <a:ext cx="11605453" cy="6356035"/>
          </a:xfrm>
          <a:prstGeom prst="rect">
            <a:avLst/>
          </a:prstGeom>
          <a:noFill/>
          <a:ln w="57150">
            <a:solidFill>
              <a:srgbClr val="1AA75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5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unidad africana teje ar c">
            <a:extLst>
              <a:ext uri="{FF2B5EF4-FFF2-40B4-BE49-F238E27FC236}">
                <a16:creationId xmlns:a16="http://schemas.microsoft.com/office/drawing/2014/main" id="{9444B14E-5089-9175-43E9-31BE21703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pentágono 12">
            <a:extLst>
              <a:ext uri="{FF2B5EF4-FFF2-40B4-BE49-F238E27FC236}">
                <a16:creationId xmlns:a16="http://schemas.microsoft.com/office/drawing/2014/main" id="{EAD3733C-83DF-48A6-B0D0-676DDFAF3BFF}"/>
              </a:ext>
            </a:extLst>
          </p:cNvPr>
          <p:cNvSpPr/>
          <p:nvPr/>
        </p:nvSpPr>
        <p:spPr>
          <a:xfrm rot="5400000">
            <a:off x="3678322" y="-1287823"/>
            <a:ext cx="5353123" cy="7928770"/>
          </a:xfrm>
          <a:prstGeom prst="homePlate">
            <a:avLst/>
          </a:prstGeom>
          <a:solidFill>
            <a:srgbClr val="1B4B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BBEBD-D852-413C-A903-56B8F6ABC754}"/>
              </a:ext>
            </a:extLst>
          </p:cNvPr>
          <p:cNvGrpSpPr/>
          <p:nvPr/>
        </p:nvGrpSpPr>
        <p:grpSpPr>
          <a:xfrm>
            <a:off x="0" y="4674109"/>
            <a:ext cx="12192000" cy="1344677"/>
            <a:chOff x="1903161" y="2597158"/>
            <a:chExt cx="10466372" cy="1344677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1903161" y="2597158"/>
              <a:ext cx="1046637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Section</a:t>
              </a:r>
              <a:r>
                <a:rPr lang="en-US" altLang="ko-KR" sz="5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ko-KR" sz="5400" b="1" dirty="0">
                  <a:solidFill>
                    <a:srgbClr val="1AA75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Break</a:t>
              </a:r>
              <a:endParaRPr lang="ko-KR" altLang="en-US" sz="54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747798" y="3541725"/>
              <a:ext cx="477709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Insert the Subtitle of Your Presentation</a:t>
              </a:r>
              <a:endParaRPr lang="ko-KR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D3E36F-02A3-208D-642D-DE4DC559848E}"/>
              </a:ext>
            </a:extLst>
          </p:cNvPr>
          <p:cNvGrpSpPr/>
          <p:nvPr/>
        </p:nvGrpSpPr>
        <p:grpSpPr>
          <a:xfrm>
            <a:off x="4001347" y="639784"/>
            <a:ext cx="3875365" cy="3875365"/>
            <a:chOff x="3753697" y="163235"/>
            <a:chExt cx="5202371" cy="520237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F5165B2-DF40-88A5-6F6B-857E89600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53697" y="163235"/>
              <a:ext cx="5202371" cy="5202371"/>
            </a:xfrm>
            <a:custGeom>
              <a:avLst/>
              <a:gdLst>
                <a:gd name="connsiteX0" fmla="*/ 2601185 w 5202371"/>
                <a:gd name="connsiteY0" fmla="*/ 406845 h 5202371"/>
                <a:gd name="connsiteX1" fmla="*/ 998243 w 5202371"/>
                <a:gd name="connsiteY1" fmla="*/ 2009787 h 5202371"/>
                <a:gd name="connsiteX2" fmla="*/ 2601185 w 5202371"/>
                <a:gd name="connsiteY2" fmla="*/ 3612729 h 5202371"/>
                <a:gd name="connsiteX3" fmla="*/ 4204127 w 5202371"/>
                <a:gd name="connsiteY3" fmla="*/ 2009787 h 5202371"/>
                <a:gd name="connsiteX4" fmla="*/ 2601185 w 5202371"/>
                <a:gd name="connsiteY4" fmla="*/ 406845 h 5202371"/>
                <a:gd name="connsiteX5" fmla="*/ 0 w 5202371"/>
                <a:gd name="connsiteY5" fmla="*/ 0 h 5202371"/>
                <a:gd name="connsiteX6" fmla="*/ 5202371 w 5202371"/>
                <a:gd name="connsiteY6" fmla="*/ 0 h 5202371"/>
                <a:gd name="connsiteX7" fmla="*/ 5202371 w 5202371"/>
                <a:gd name="connsiteY7" fmla="*/ 5202371 h 5202371"/>
                <a:gd name="connsiteX8" fmla="*/ 0 w 5202371"/>
                <a:gd name="connsiteY8" fmla="*/ 5202371 h 520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02371" h="5202371">
                  <a:moveTo>
                    <a:pt x="2601185" y="406845"/>
                  </a:moveTo>
                  <a:cubicBezTo>
                    <a:pt x="1715905" y="406845"/>
                    <a:pt x="998243" y="1124507"/>
                    <a:pt x="998243" y="2009787"/>
                  </a:cubicBezTo>
                  <a:cubicBezTo>
                    <a:pt x="998243" y="2895067"/>
                    <a:pt x="1715905" y="3612729"/>
                    <a:pt x="2601185" y="3612729"/>
                  </a:cubicBezTo>
                  <a:cubicBezTo>
                    <a:pt x="3486465" y="3612729"/>
                    <a:pt x="4204127" y="2895067"/>
                    <a:pt x="4204127" y="2009787"/>
                  </a:cubicBezTo>
                  <a:cubicBezTo>
                    <a:pt x="4204127" y="1124507"/>
                    <a:pt x="3486465" y="406845"/>
                    <a:pt x="2601185" y="406845"/>
                  </a:cubicBezTo>
                  <a:close/>
                  <a:moveTo>
                    <a:pt x="0" y="0"/>
                  </a:moveTo>
                  <a:lnTo>
                    <a:pt x="5202371" y="0"/>
                  </a:lnTo>
                  <a:lnTo>
                    <a:pt x="5202371" y="5202371"/>
                  </a:lnTo>
                  <a:lnTo>
                    <a:pt x="0" y="5202371"/>
                  </a:lnTo>
                  <a:close/>
                </a:path>
              </a:pathLst>
            </a:cu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79ACE69E-5D8D-2709-92C7-D22CE345F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0" y="536800"/>
              <a:ext cx="3371850" cy="3626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0F7F5E3F-E1FC-208C-89A2-ED4B69A37654}"/>
              </a:ext>
            </a:extLst>
          </p:cNvPr>
          <p:cNvSpPr txBox="1"/>
          <p:nvPr/>
        </p:nvSpPr>
        <p:spPr>
          <a:xfrm>
            <a:off x="0" y="439885"/>
            <a:ext cx="5423929" cy="10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1B4B3B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AD4B8F43-ED49-364C-590E-44929BF6FE2C}"/>
              </a:ext>
            </a:extLst>
          </p:cNvPr>
          <p:cNvSpPr txBox="1"/>
          <p:nvPr/>
        </p:nvSpPr>
        <p:spPr>
          <a:xfrm>
            <a:off x="1189380" y="1533951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 dirty="0">
                <a:solidFill>
                  <a:srgbClr val="1B4B3B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 dirty="0">
                <a:solidFill>
                  <a:srgbClr val="1B4B3B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D712A3F-D980-DB22-8290-F3D17C79B9EB}"/>
              </a:ext>
            </a:extLst>
          </p:cNvPr>
          <p:cNvGrpSpPr/>
          <p:nvPr/>
        </p:nvGrpSpPr>
        <p:grpSpPr>
          <a:xfrm>
            <a:off x="1189379" y="2082507"/>
            <a:ext cx="3985231" cy="2125887"/>
            <a:chOff x="877424" y="2601843"/>
            <a:chExt cx="2989182" cy="1594553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9787D7BF-F996-0AC9-2A62-6C8823CCF208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 dirty="0">
                  <a:solidFill>
                    <a:srgbClr val="1B4B3B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1B4B3B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1B4B3B"/>
                </a:solidFill>
                <a:latin typeface="Source Sans Pro" panose="020B0503030403020204" pitchFamily="3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D6F73AAD-99A9-6CAB-0099-96ADC58945E3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7D4AFD3-30D0-64BE-FD02-6B38E873176E}"/>
              </a:ext>
            </a:extLst>
          </p:cNvPr>
          <p:cNvSpPr txBox="1"/>
          <p:nvPr/>
        </p:nvSpPr>
        <p:spPr>
          <a:xfrm>
            <a:off x="1189379" y="3569087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 dirty="0">
                <a:solidFill>
                  <a:srgbClr val="1B4B3B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1B4B3B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A95EADFA-6BF3-8911-E216-DA1AA2680BEB}"/>
              </a:ext>
            </a:extLst>
          </p:cNvPr>
          <p:cNvSpPr txBox="1"/>
          <p:nvPr/>
        </p:nvSpPr>
        <p:spPr>
          <a:xfrm>
            <a:off x="1189379" y="3980553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Abadi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C9AB8473-E4A4-5D44-3EC1-1A24A254B889}"/>
              </a:ext>
            </a:extLst>
          </p:cNvPr>
          <p:cNvSpPr txBox="1"/>
          <p:nvPr/>
        </p:nvSpPr>
        <p:spPr>
          <a:xfrm>
            <a:off x="9864945" y="6073974"/>
            <a:ext cx="223180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1A490D82-AD7E-6494-EFB6-F2EB67CD3E06}"/>
              </a:ext>
            </a:extLst>
          </p:cNvPr>
          <p:cNvGrpSpPr/>
          <p:nvPr/>
        </p:nvGrpSpPr>
        <p:grpSpPr>
          <a:xfrm>
            <a:off x="11258550" y="5357738"/>
            <a:ext cx="685459" cy="685459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DA8DA134-5202-84AF-5462-9C6D9CEE12A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AA75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AB899180-2F7B-897F-A210-DA4835E2AFA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4CAAEFB2-1CA1-CAA4-6C32-AA01E074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49" y="564177"/>
            <a:ext cx="6584613" cy="5275921"/>
          </a:xfrm>
          <a:prstGeom prst="rect">
            <a:avLst/>
          </a:prstGeom>
        </p:spPr>
      </p:pic>
      <p:sp>
        <p:nvSpPr>
          <p:cNvPr id="15" name="Title 69">
            <a:extLst>
              <a:ext uri="{FF2B5EF4-FFF2-40B4-BE49-F238E27FC236}">
                <a16:creationId xmlns:a16="http://schemas.microsoft.com/office/drawing/2014/main" id="{116AA644-E405-A2BB-CA85-07DF414BC1F7}"/>
              </a:ext>
            </a:extLst>
          </p:cNvPr>
          <p:cNvSpPr txBox="1"/>
          <p:nvPr/>
        </p:nvSpPr>
        <p:spPr>
          <a:xfrm>
            <a:off x="5698671" y="1930810"/>
            <a:ext cx="4895849" cy="16382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32246757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5" y="1492326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2" y="1562849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2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3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9" y="3642492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2" y="3600558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5" y="1518887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4" y="1518883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5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1" y="1470787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7" y="1424477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2" y="4600861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4" y="3634192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8" y="3545243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20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8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5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3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7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50" y="1478946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3"/>
            <a:ext cx="404112" cy="560193"/>
            <a:chOff x="-38860326" y="3221750"/>
            <a:chExt cx="228425" cy="316650"/>
          </a:xfrm>
          <a:solidFill>
            <a:srgbClr val="1AA757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90"/>
            <a:ext cx="644147" cy="640959"/>
            <a:chOff x="-38538975" y="3954250"/>
            <a:chExt cx="318225" cy="316650"/>
          </a:xfrm>
          <a:solidFill>
            <a:srgbClr val="1AA757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1AA757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1AA757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6" y="5542541"/>
            <a:ext cx="469647" cy="475651"/>
            <a:chOff x="-42617299" y="3587775"/>
            <a:chExt cx="306950" cy="310875"/>
          </a:xfrm>
          <a:solidFill>
            <a:srgbClr val="1AA757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2" y="5564501"/>
            <a:ext cx="486897" cy="443521"/>
            <a:chOff x="-40745125" y="3632900"/>
            <a:chExt cx="318225" cy="289875"/>
          </a:xfrm>
          <a:solidFill>
            <a:srgbClr val="1AA757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3" y="5543421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8" y="5520906"/>
            <a:ext cx="476075" cy="484489"/>
            <a:chOff x="-40372574" y="3604550"/>
            <a:chExt cx="311150" cy="316650"/>
          </a:xfrm>
          <a:solidFill>
            <a:srgbClr val="1AA757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1" y="5544625"/>
            <a:ext cx="486897" cy="484489"/>
            <a:chOff x="-41893474" y="3584850"/>
            <a:chExt cx="318225" cy="316650"/>
          </a:xfrm>
          <a:solidFill>
            <a:srgbClr val="1AA757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1AA757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6" y="2522410"/>
            <a:ext cx="480631" cy="552897"/>
            <a:chOff x="-42971724" y="3217825"/>
            <a:chExt cx="275675" cy="317125"/>
          </a:xfrm>
          <a:solidFill>
            <a:srgbClr val="1AA757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1AA757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9" y="2522405"/>
            <a:ext cx="640899" cy="553419"/>
            <a:chOff x="-42651700" y="3217825"/>
            <a:chExt cx="367600" cy="317425"/>
          </a:xfrm>
          <a:solidFill>
            <a:srgbClr val="1AA757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6"/>
            <a:ext cx="562443" cy="552591"/>
            <a:chOff x="-40748276" y="3238700"/>
            <a:chExt cx="322600" cy="316950"/>
          </a:xfrm>
          <a:solidFill>
            <a:srgbClr val="1AA757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8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8" y="2490397"/>
            <a:ext cx="553419" cy="503992"/>
            <a:chOff x="-40378075" y="3267450"/>
            <a:chExt cx="317425" cy="289075"/>
          </a:xfrm>
          <a:solidFill>
            <a:srgbClr val="1AA757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9"/>
            <a:ext cx="553464" cy="553115"/>
            <a:chOff x="-41895049" y="3217225"/>
            <a:chExt cx="317450" cy="317250"/>
          </a:xfrm>
          <a:solidFill>
            <a:srgbClr val="1AA757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9" y="2475236"/>
            <a:ext cx="557559" cy="550717"/>
            <a:chOff x="-41530374" y="3218800"/>
            <a:chExt cx="319800" cy="315875"/>
          </a:xfrm>
          <a:solidFill>
            <a:srgbClr val="1AA757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1AA757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1" y="3560858"/>
            <a:ext cx="526655" cy="526655"/>
            <a:chOff x="5660400" y="238125"/>
            <a:chExt cx="481825" cy="481825"/>
          </a:xfrm>
          <a:solidFill>
            <a:srgbClr val="1AA757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1AA757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1AA757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2421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5867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6" y="1656752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6" y="1671269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6" y="1656752"/>
            <a:ext cx="553825" cy="652237"/>
            <a:chOff x="4835382" y="73243"/>
            <a:chExt cx="2920830" cy="3227535"/>
          </a:xfrm>
          <a:solidFill>
            <a:srgbClr val="1AA757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7" y="1692144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7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80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9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50" y="5472140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6" y="5417441"/>
            <a:ext cx="547745" cy="583779"/>
            <a:chOff x="-65145698" y="3727425"/>
            <a:chExt cx="317425" cy="317425"/>
          </a:xfrm>
          <a:solidFill>
            <a:srgbClr val="1AA757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8" y="3702802"/>
            <a:ext cx="523629" cy="508065"/>
            <a:chOff x="-61354872" y="3751050"/>
            <a:chExt cx="316650" cy="288275"/>
          </a:xfrm>
          <a:solidFill>
            <a:srgbClr val="1AA757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5" y="3669048"/>
            <a:ext cx="523629" cy="546973"/>
            <a:chOff x="-60988625" y="3740800"/>
            <a:chExt cx="316650" cy="310350"/>
          </a:xfrm>
          <a:solidFill>
            <a:srgbClr val="1AA757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4" y="3681072"/>
            <a:ext cx="479509" cy="494673"/>
            <a:chOff x="-59447249" y="3706150"/>
            <a:chExt cx="319000" cy="308775"/>
          </a:xfrm>
          <a:solidFill>
            <a:srgbClr val="1AA757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5" y="1572992"/>
            <a:ext cx="687285" cy="724613"/>
            <a:chOff x="-64406128" y="3362225"/>
            <a:chExt cx="318225" cy="314800"/>
          </a:xfrm>
          <a:solidFill>
            <a:srgbClr val="1AA757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3" y="3640871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3" y="2764243"/>
            <a:ext cx="467487" cy="505847"/>
            <a:chOff x="-59400777" y="4084200"/>
            <a:chExt cx="311125" cy="315875"/>
          </a:xfrm>
          <a:solidFill>
            <a:srgbClr val="1AA757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3" y="1613953"/>
            <a:ext cx="570207" cy="714003"/>
            <a:chOff x="-64022548" y="3727425"/>
            <a:chExt cx="270175" cy="317425"/>
          </a:xfrm>
          <a:solidFill>
            <a:srgbClr val="1AA757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7"/>
            <a:ext cx="523629" cy="557899"/>
            <a:chOff x="-60255348" y="3733825"/>
            <a:chExt cx="316650" cy="316550"/>
          </a:xfrm>
          <a:solidFill>
            <a:srgbClr val="1AA757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5" y="1631955"/>
            <a:ext cx="683931" cy="722215"/>
            <a:chOff x="-63679952" y="4093450"/>
            <a:chExt cx="320600" cy="317650"/>
          </a:xfrm>
          <a:solidFill>
            <a:srgbClr val="1AA757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2"/>
            <a:ext cx="523629" cy="559485"/>
            <a:chOff x="-61783348" y="3743950"/>
            <a:chExt cx="316650" cy="317450"/>
          </a:xfrm>
          <a:solidFill>
            <a:srgbClr val="1AA757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5" y="3717590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2" y="3656967"/>
            <a:ext cx="479547" cy="504925"/>
            <a:chOff x="-59869425" y="4102225"/>
            <a:chExt cx="319025" cy="315175"/>
          </a:xfrm>
          <a:solidFill>
            <a:srgbClr val="1AA757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9"/>
            <a:ext cx="422587" cy="511165"/>
            <a:chOff x="2423775" y="3226875"/>
            <a:chExt cx="259925" cy="295000"/>
          </a:xfrm>
          <a:solidFill>
            <a:srgbClr val="1AA757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5" y="4627377"/>
            <a:ext cx="486647" cy="480451"/>
            <a:chOff x="4266025" y="3609275"/>
            <a:chExt cx="299325" cy="277275"/>
          </a:xfrm>
          <a:solidFill>
            <a:srgbClr val="1AA757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300" y="4585531"/>
            <a:ext cx="480265" cy="511815"/>
            <a:chOff x="4628325" y="3599825"/>
            <a:chExt cx="295400" cy="295375"/>
          </a:xfrm>
          <a:solidFill>
            <a:srgbClr val="1AA757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1AA757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8"/>
            <a:ext cx="481525" cy="451775"/>
            <a:chOff x="4991425" y="3617150"/>
            <a:chExt cx="296175" cy="260725"/>
          </a:xfrm>
          <a:solidFill>
            <a:srgbClr val="1AA757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7" y="4547251"/>
            <a:ext cx="480223" cy="509087"/>
            <a:chOff x="3497300" y="3591950"/>
            <a:chExt cx="295375" cy="293800"/>
          </a:xfrm>
          <a:solidFill>
            <a:srgbClr val="1AA757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7" y="4558959"/>
            <a:ext cx="482823" cy="515928"/>
            <a:chOff x="5355300" y="3598250"/>
            <a:chExt cx="296975" cy="297750"/>
          </a:xfrm>
          <a:solidFill>
            <a:srgbClr val="1AA757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1AA757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2" y="4449483"/>
            <a:ext cx="551089" cy="587343"/>
            <a:chOff x="2037825" y="3254050"/>
            <a:chExt cx="296175" cy="296175"/>
          </a:xfrm>
          <a:solidFill>
            <a:srgbClr val="1AA757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8" y="4673722"/>
            <a:ext cx="482825" cy="513201"/>
            <a:chOff x="3859600" y="3591950"/>
            <a:chExt cx="296975" cy="296175"/>
          </a:xfrm>
          <a:solidFill>
            <a:srgbClr val="1AA757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1AA757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9"/>
            <a:ext cx="630348" cy="670007"/>
            <a:chOff x="6553275" y="3604550"/>
            <a:chExt cx="296975" cy="296175"/>
          </a:xfrm>
          <a:solidFill>
            <a:srgbClr val="1AA757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90"/>
            <a:ext cx="627005" cy="670007"/>
            <a:chOff x="4263650" y="3235150"/>
            <a:chExt cx="295400" cy="296175"/>
          </a:xfrm>
          <a:solidFill>
            <a:srgbClr val="1AA757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6"/>
            <a:ext cx="406312" cy="670007"/>
            <a:chOff x="6164975" y="3211525"/>
            <a:chExt cx="191425" cy="296175"/>
          </a:xfrm>
          <a:solidFill>
            <a:srgbClr val="1AA757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9" y="2642161"/>
            <a:ext cx="626953" cy="666443"/>
            <a:chOff x="4629125" y="3235150"/>
            <a:chExt cx="295375" cy="294600"/>
          </a:xfrm>
          <a:solidFill>
            <a:srgbClr val="1AA757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5" y="2653467"/>
            <a:ext cx="628651" cy="672381"/>
            <a:chOff x="4991425" y="3234750"/>
            <a:chExt cx="296175" cy="297225"/>
          </a:xfrm>
          <a:solidFill>
            <a:srgbClr val="1AA757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7"/>
            <a:ext cx="628651" cy="670007"/>
            <a:chOff x="3497300" y="3227275"/>
            <a:chExt cx="296175" cy="296175"/>
          </a:xfrm>
          <a:solidFill>
            <a:srgbClr val="1AA757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9" y="2653945"/>
            <a:ext cx="588535" cy="667235"/>
            <a:chOff x="5364750" y="3235150"/>
            <a:chExt cx="277275" cy="294950"/>
          </a:xfrm>
          <a:solidFill>
            <a:srgbClr val="1AA757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1" y="2653725"/>
            <a:ext cx="638679" cy="668195"/>
            <a:chOff x="5716825" y="3235950"/>
            <a:chExt cx="300900" cy="295375"/>
          </a:xfrm>
          <a:solidFill>
            <a:srgbClr val="1AA757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5"/>
            <a:ext cx="437203" cy="432171"/>
            <a:chOff x="-62511899" y="4129100"/>
            <a:chExt cx="304050" cy="282000"/>
          </a:xfrm>
          <a:solidFill>
            <a:srgbClr val="1AA757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4" y="1752331"/>
            <a:ext cx="593961" cy="634639"/>
            <a:chOff x="-64044599" y="3360375"/>
            <a:chExt cx="315850" cy="316650"/>
          </a:xfrm>
          <a:solidFill>
            <a:srgbClr val="1AA757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189395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90" y="166557"/>
            <a:ext cx="11572193" cy="724184"/>
          </a:xfrm>
        </p:spPr>
        <p:txBody>
          <a:bodyPr>
            <a:noAutofit/>
          </a:bodyPr>
          <a:lstStyle/>
          <a:p>
            <a:r>
              <a:rPr lang="en-US" sz="64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7" y="4492605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2" y="4582374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8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3" y="5849274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4" y="4555830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4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7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7" y="5742987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3" y="4686339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90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9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1" y="4572354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50" y="1235505"/>
            <a:ext cx="566807" cy="566419"/>
            <a:chOff x="-34004625" y="3585850"/>
            <a:chExt cx="292225" cy="292025"/>
          </a:xfrm>
          <a:solidFill>
            <a:srgbClr val="1AA757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21" y="2304828"/>
            <a:ext cx="552039" cy="550573"/>
            <a:chOff x="-30345326" y="3184750"/>
            <a:chExt cx="292225" cy="291450"/>
          </a:xfrm>
          <a:solidFill>
            <a:srgbClr val="1AA757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9"/>
            <a:ext cx="508811" cy="563019"/>
            <a:chOff x="-30354001" y="3569100"/>
            <a:chExt cx="292250" cy="292225"/>
          </a:xfrm>
          <a:solidFill>
            <a:srgbClr val="1AA757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5" y="1314925"/>
            <a:ext cx="498045" cy="497064"/>
            <a:chOff x="-31094350" y="3194000"/>
            <a:chExt cx="292225" cy="291650"/>
          </a:xfrm>
          <a:solidFill>
            <a:srgbClr val="1AA757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1AA757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1" y="1247202"/>
            <a:ext cx="499909" cy="600511"/>
            <a:chOff x="-35814602" y="3202075"/>
            <a:chExt cx="242625" cy="291450"/>
          </a:xfrm>
          <a:solidFill>
            <a:srgbClr val="1AA757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4" y="1211481"/>
            <a:ext cx="600509" cy="600511"/>
            <a:chOff x="-34003850" y="3227275"/>
            <a:chExt cx="291450" cy="291450"/>
          </a:xfrm>
          <a:solidFill>
            <a:srgbClr val="1AA757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3"/>
            <a:ext cx="607000" cy="598863"/>
            <a:chOff x="-33645475" y="3228075"/>
            <a:chExt cx="294600" cy="290650"/>
          </a:xfrm>
          <a:solidFill>
            <a:srgbClr val="1AA757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5"/>
            <a:ext cx="580987" cy="600511"/>
            <a:chOff x="-35118325" y="3202075"/>
            <a:chExt cx="281975" cy="291450"/>
          </a:xfrm>
          <a:solidFill>
            <a:srgbClr val="1AA757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5" y="1222003"/>
            <a:ext cx="571303" cy="601335"/>
            <a:chOff x="-33277649" y="3226875"/>
            <a:chExt cx="277275" cy="291850"/>
          </a:xfrm>
          <a:solidFill>
            <a:srgbClr val="1AA757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3" y="1222715"/>
            <a:ext cx="564763" cy="600511"/>
            <a:chOff x="-34755224" y="3202075"/>
            <a:chExt cx="274100" cy="291450"/>
          </a:xfrm>
          <a:solidFill>
            <a:srgbClr val="1AA757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1" y="1222281"/>
            <a:ext cx="608599" cy="601387"/>
            <a:chOff x="-34408675" y="3202075"/>
            <a:chExt cx="295375" cy="291875"/>
          </a:xfrm>
          <a:solidFill>
            <a:srgbClr val="1AA757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8" y="2239565"/>
            <a:ext cx="664753" cy="661795"/>
            <a:chOff x="-30735200" y="3552550"/>
            <a:chExt cx="292225" cy="290925"/>
          </a:xfrm>
          <a:solidFill>
            <a:srgbClr val="1AA757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9" y="2277308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3" y="2275289"/>
            <a:ext cx="614391" cy="598915"/>
            <a:chOff x="-31817401" y="3910025"/>
            <a:chExt cx="301675" cy="294075"/>
          </a:xfrm>
          <a:solidFill>
            <a:srgbClr val="1AA757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1" y="2275568"/>
            <a:ext cx="599983" cy="598353"/>
            <a:chOff x="-31455100" y="3909350"/>
            <a:chExt cx="294600" cy="293800"/>
          </a:xfrm>
          <a:solidFill>
            <a:srgbClr val="1AA757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5" y="2301147"/>
            <a:ext cx="595145" cy="596775"/>
            <a:chOff x="-32927950" y="3944800"/>
            <a:chExt cx="292225" cy="293025"/>
          </a:xfrm>
          <a:solidFill>
            <a:srgbClr val="1AA757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1" y="2267060"/>
            <a:ext cx="593567" cy="593517"/>
            <a:chOff x="-31093575" y="3911725"/>
            <a:chExt cx="291450" cy="291425"/>
          </a:xfrm>
          <a:solidFill>
            <a:srgbClr val="1AA757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6"/>
            <a:ext cx="625643" cy="594739"/>
            <a:chOff x="-32576675" y="3944600"/>
            <a:chExt cx="307200" cy="292025"/>
          </a:xfrm>
          <a:solidFill>
            <a:srgbClr val="1AA757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50" y="2276421"/>
            <a:ext cx="595145" cy="593567"/>
            <a:chOff x="-30735200" y="3910925"/>
            <a:chExt cx="292225" cy="291450"/>
          </a:xfrm>
          <a:solidFill>
            <a:srgbClr val="1AA757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6" y="3436133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00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1AA757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6"/>
            <a:ext cx="614997" cy="615953"/>
            <a:chOff x="-38538975" y="3954250"/>
            <a:chExt cx="318225" cy="316650"/>
          </a:xfrm>
          <a:solidFill>
            <a:srgbClr val="1AA757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3"/>
            <a:ext cx="621037" cy="619017"/>
            <a:chOff x="-37385101" y="3949908"/>
            <a:chExt cx="321350" cy="318225"/>
          </a:xfrm>
          <a:solidFill>
            <a:srgbClr val="1AA757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2"/>
            <a:ext cx="541672" cy="545169"/>
            <a:chOff x="-40011049" y="3972375"/>
            <a:chExt cx="316650" cy="316625"/>
          </a:xfrm>
          <a:solidFill>
            <a:srgbClr val="1AA757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7"/>
            <a:ext cx="363859" cy="615953"/>
            <a:chOff x="-38109727" y="3955025"/>
            <a:chExt cx="188275" cy="316650"/>
          </a:xfrm>
          <a:solidFill>
            <a:srgbClr val="1AA757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1" y="3472661"/>
            <a:ext cx="605867" cy="616731"/>
            <a:chOff x="-39647174" y="3972000"/>
            <a:chExt cx="313500" cy="317050"/>
          </a:xfrm>
          <a:solidFill>
            <a:srgbClr val="1AA757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3" y="3435040"/>
            <a:ext cx="608911" cy="619017"/>
            <a:chOff x="-37804927" y="3953450"/>
            <a:chExt cx="315075" cy="318225"/>
          </a:xfrm>
          <a:solidFill>
            <a:srgbClr val="1AA757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5" y="4697955"/>
            <a:ext cx="656428" cy="517207"/>
            <a:chOff x="5629975" y="3255775"/>
            <a:chExt cx="504500" cy="397500"/>
          </a:xfrm>
          <a:solidFill>
            <a:srgbClr val="1AA757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6" y="3461125"/>
            <a:ext cx="741879" cy="609779"/>
            <a:chOff x="6234950" y="3255925"/>
            <a:chExt cx="483250" cy="397200"/>
          </a:xfrm>
          <a:solidFill>
            <a:srgbClr val="1AA757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29096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4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anose="00000800000000000000" pitchFamily="2" charset="0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8170819" y="3136612"/>
            <a:ext cx="685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1B4B3B"/>
                </a:solidFill>
                <a:latin typeface="+mj-lt"/>
                <a:cs typeface="Arial" panose="020B0604020202020204" pitchFamily="34" charset="0"/>
              </a:rPr>
              <a:t>Customs Portfolio </a:t>
            </a:r>
            <a:r>
              <a:rPr lang="en-US" altLang="ko-KR" sz="3200" b="1" dirty="0">
                <a:solidFill>
                  <a:srgbClr val="1AA757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145502" y="5170892"/>
            <a:ext cx="32940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rgbClr val="1AA757"/>
                </a:solidFill>
                <a:cs typeface="Arial" panose="020B0604020202020204" pitchFamily="34" charset="0"/>
              </a:rPr>
              <a:t>S</a:t>
            </a:r>
            <a:r>
              <a:rPr lang="en-US" altLang="ko-KR" sz="4000" b="1" dirty="0">
                <a:solidFill>
                  <a:srgbClr val="1AA757"/>
                </a:solidFill>
                <a:cs typeface="Arial" panose="020B0604020202020204" pitchFamily="34" charset="0"/>
              </a:rPr>
              <a:t>LIDE</a:t>
            </a:r>
            <a:endParaRPr lang="ko-KR" altLang="en-US" sz="4000" b="1" dirty="0">
              <a:solidFill>
                <a:srgbClr val="1AA757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661291" y="2482864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ctr"/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481319" y="4063379"/>
            <a:ext cx="2958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SLIDESPPT Layout Clean Text Slide for your Presentation</a:t>
            </a:r>
            <a:endParaRPr lang="ko-KR" altLang="en-U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595483-A5BA-454B-B77E-DC58677C1A66}"/>
              </a:ext>
            </a:extLst>
          </p:cNvPr>
          <p:cNvSpPr/>
          <p:nvPr/>
        </p:nvSpPr>
        <p:spPr>
          <a:xfrm>
            <a:off x="481319" y="3060246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661CF9-6002-4585-A45E-3D0798CEA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0"/>
          <a:stretch/>
        </p:blipFill>
        <p:spPr>
          <a:xfrm>
            <a:off x="3619491" y="1827972"/>
            <a:ext cx="7448559" cy="4666359"/>
          </a:xfrm>
          <a:prstGeom prst="rect">
            <a:avLst/>
          </a:prstGeom>
        </p:spPr>
      </p:pic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5A16A05B-407E-4506-BB17-3B282F616C4A}"/>
              </a:ext>
            </a:extLst>
          </p:cNvPr>
          <p:cNvSpPr/>
          <p:nvPr/>
        </p:nvSpPr>
        <p:spPr>
          <a:xfrm rot="5400000">
            <a:off x="5436513" y="-1155730"/>
            <a:ext cx="3886779" cy="6198242"/>
          </a:xfrm>
          <a:prstGeom prst="homePlate">
            <a:avLst/>
          </a:prstGeom>
          <a:gradFill>
            <a:gsLst>
              <a:gs pos="0">
                <a:srgbClr val="1AA757"/>
              </a:gs>
              <a:gs pos="50000">
                <a:srgbClr val="1B4B3B"/>
              </a:gs>
              <a:gs pos="100000">
                <a:srgbClr val="1B4B3B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E6C3FC-09D7-1583-D405-A95613299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99" y="101614"/>
            <a:ext cx="3800475" cy="3257550"/>
          </a:xfrm>
          <a:prstGeom prst="rect">
            <a:avLst/>
          </a:prstGeom>
        </p:spPr>
      </p:pic>
      <p:sp>
        <p:nvSpPr>
          <p:cNvPr id="12" name="Title 69">
            <a:extLst>
              <a:ext uri="{FF2B5EF4-FFF2-40B4-BE49-F238E27FC236}">
                <a16:creationId xmlns:a16="http://schemas.microsoft.com/office/drawing/2014/main" id="{9BBA8642-426F-4781-234C-E28400D5E88D}"/>
              </a:ext>
            </a:extLst>
          </p:cNvPr>
          <p:cNvSpPr txBox="1"/>
          <p:nvPr/>
        </p:nvSpPr>
        <p:spPr>
          <a:xfrm>
            <a:off x="19050" y="292840"/>
            <a:ext cx="3914885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8">
            <a:extLst>
              <a:ext uri="{FF2B5EF4-FFF2-40B4-BE49-F238E27FC236}">
                <a16:creationId xmlns:a16="http://schemas.microsoft.com/office/drawing/2014/main" id="{8ABF9F70-0DAD-42B1-78D1-0CE7FC44B8BA}"/>
              </a:ext>
            </a:extLst>
          </p:cNvPr>
          <p:cNvSpPr txBox="1"/>
          <p:nvPr/>
        </p:nvSpPr>
        <p:spPr>
          <a:xfrm>
            <a:off x="5535924" y="1840639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chemeClr val="accent4"/>
                </a:solidFill>
                <a:cs typeface="Arial" panose="020B0604020202020204" pitchFamily="34" charset="0"/>
              </a:rPr>
              <a:t>NO.1 Presentation</a:t>
            </a:r>
            <a:endParaRPr lang="ko-KR" altLang="en-US" sz="28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49">
            <a:extLst>
              <a:ext uri="{FF2B5EF4-FFF2-40B4-BE49-F238E27FC236}">
                <a16:creationId xmlns:a16="http://schemas.microsoft.com/office/drawing/2014/main" id="{7C7E5063-0A31-AE4F-8984-D69092771C45}"/>
              </a:ext>
            </a:extLst>
          </p:cNvPr>
          <p:cNvSpPr txBox="1"/>
          <p:nvPr/>
        </p:nvSpPr>
        <p:spPr>
          <a:xfrm>
            <a:off x="5535924" y="1438584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4DCCEB0B-4E1E-529E-8D11-545DB98CEB4C}"/>
              </a:ext>
            </a:extLst>
          </p:cNvPr>
          <p:cNvSpPr txBox="1"/>
          <p:nvPr/>
        </p:nvSpPr>
        <p:spPr>
          <a:xfrm>
            <a:off x="5535924" y="236398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3069B317-67D1-2346-EA33-8EB4E1ECD8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7839" y="3225378"/>
            <a:ext cx="560666" cy="5606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BB128E2F-7AEB-6CA9-C674-683D733AFA9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09721" y="3225378"/>
            <a:ext cx="560666" cy="5606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5AE88D2F-B4E5-C9B1-6DCF-57702A9341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15662" y="3225316"/>
            <a:ext cx="560666" cy="56072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510FF008-CA90-CB7A-8389-73BECA130A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03780" y="3225316"/>
            <a:ext cx="560666" cy="560728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>
              <a:solidFill>
                <a:schemeClr val="accent2"/>
              </a:solidFill>
            </a:endParaRPr>
          </a:p>
        </p:txBody>
      </p:sp>
      <p:sp>
        <p:nvSpPr>
          <p:cNvPr id="9" name="TextBox 55">
            <a:extLst>
              <a:ext uri="{FF2B5EF4-FFF2-40B4-BE49-F238E27FC236}">
                <a16:creationId xmlns:a16="http://schemas.microsoft.com/office/drawing/2014/main" id="{0FA0398C-7C66-8607-727D-6A1E1B5B5440}"/>
              </a:ext>
            </a:extLst>
          </p:cNvPr>
          <p:cNvSpPr txBox="1"/>
          <p:nvPr/>
        </p:nvSpPr>
        <p:spPr>
          <a:xfrm>
            <a:off x="5535923" y="4646533"/>
            <a:ext cx="514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34A22C1A-D55E-B7C0-5BF5-075D0270DF2B}"/>
              </a:ext>
            </a:extLst>
          </p:cNvPr>
          <p:cNvSpPr txBox="1"/>
          <p:nvPr/>
        </p:nvSpPr>
        <p:spPr>
          <a:xfrm>
            <a:off x="5535925" y="390345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61">
            <a:extLst>
              <a:ext uri="{FF2B5EF4-FFF2-40B4-BE49-F238E27FC236}">
                <a16:creationId xmlns:a16="http://schemas.microsoft.com/office/drawing/2014/main" id="{1B02213C-D323-BE28-DC50-1378E8FCBE77}"/>
              </a:ext>
            </a:extLst>
          </p:cNvPr>
          <p:cNvSpPr txBox="1"/>
          <p:nvPr/>
        </p:nvSpPr>
        <p:spPr>
          <a:xfrm>
            <a:off x="7031719" y="3873665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62">
            <a:extLst>
              <a:ext uri="{FF2B5EF4-FFF2-40B4-BE49-F238E27FC236}">
                <a16:creationId xmlns:a16="http://schemas.microsoft.com/office/drawing/2014/main" id="{1D0C3AFD-DAA5-CADC-AEB3-CB46101D8000}"/>
              </a:ext>
            </a:extLst>
          </p:cNvPr>
          <p:cNvSpPr txBox="1"/>
          <p:nvPr/>
        </p:nvSpPr>
        <p:spPr>
          <a:xfrm>
            <a:off x="8559059" y="390345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63">
            <a:extLst>
              <a:ext uri="{FF2B5EF4-FFF2-40B4-BE49-F238E27FC236}">
                <a16:creationId xmlns:a16="http://schemas.microsoft.com/office/drawing/2014/main" id="{A9C9726B-A206-FEBB-CB5A-D8BD1AACBC36}"/>
              </a:ext>
            </a:extLst>
          </p:cNvPr>
          <p:cNvSpPr txBox="1"/>
          <p:nvPr/>
        </p:nvSpPr>
        <p:spPr>
          <a:xfrm>
            <a:off x="10070625" y="390345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</a:t>
            </a:r>
            <a:r>
              <a: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: Shape 64">
            <a:extLst>
              <a:ext uri="{FF2B5EF4-FFF2-40B4-BE49-F238E27FC236}">
                <a16:creationId xmlns:a16="http://schemas.microsoft.com/office/drawing/2014/main" id="{553CCCF0-4F43-ABC3-79FB-BB643A92702C}"/>
              </a:ext>
            </a:extLst>
          </p:cNvPr>
          <p:cNvSpPr/>
          <p:nvPr/>
        </p:nvSpPr>
        <p:spPr>
          <a:xfrm>
            <a:off x="9049591" y="3256993"/>
            <a:ext cx="269668" cy="623836"/>
          </a:xfrm>
          <a:custGeom>
            <a:avLst/>
            <a:gdLst>
              <a:gd name="connsiteX0" fmla="*/ 422190 w 520618"/>
              <a:gd name="connsiteY0" fmla="*/ 101446 h 1204372"/>
              <a:gd name="connsiteX1" fmla="*/ 401765 w 520618"/>
              <a:gd name="connsiteY1" fmla="*/ 118467 h 1204372"/>
              <a:gd name="connsiteX2" fmla="*/ 401765 w 520618"/>
              <a:gd name="connsiteY2" fmla="*/ 559653 h 1204372"/>
              <a:gd name="connsiteX3" fmla="*/ 422190 w 520618"/>
              <a:gd name="connsiteY3" fmla="*/ 576674 h 1204372"/>
              <a:gd name="connsiteX4" fmla="*/ 442615 w 520618"/>
              <a:gd name="connsiteY4" fmla="*/ 559653 h 1204372"/>
              <a:gd name="connsiteX5" fmla="*/ 442615 w 520618"/>
              <a:gd name="connsiteY5" fmla="*/ 118467 h 1204372"/>
              <a:gd name="connsiteX6" fmla="*/ 422190 w 520618"/>
              <a:gd name="connsiteY6" fmla="*/ 101446 h 1204372"/>
              <a:gd name="connsiteX7" fmla="*/ 342532 w 520618"/>
              <a:gd name="connsiteY7" fmla="*/ 101446 h 1204372"/>
              <a:gd name="connsiteX8" fmla="*/ 322107 w 520618"/>
              <a:gd name="connsiteY8" fmla="*/ 118467 h 1204372"/>
              <a:gd name="connsiteX9" fmla="*/ 322107 w 520618"/>
              <a:gd name="connsiteY9" fmla="*/ 559653 h 1204372"/>
              <a:gd name="connsiteX10" fmla="*/ 342532 w 520618"/>
              <a:gd name="connsiteY10" fmla="*/ 576674 h 1204372"/>
              <a:gd name="connsiteX11" fmla="*/ 362957 w 520618"/>
              <a:gd name="connsiteY11" fmla="*/ 559653 h 1204372"/>
              <a:gd name="connsiteX12" fmla="*/ 362957 w 520618"/>
              <a:gd name="connsiteY12" fmla="*/ 118467 h 1204372"/>
              <a:gd name="connsiteX13" fmla="*/ 342532 w 520618"/>
              <a:gd name="connsiteY13" fmla="*/ 101446 h 1204372"/>
              <a:gd name="connsiteX14" fmla="*/ 262873 w 520618"/>
              <a:gd name="connsiteY14" fmla="*/ 101446 h 1204372"/>
              <a:gd name="connsiteX15" fmla="*/ 242448 w 520618"/>
              <a:gd name="connsiteY15" fmla="*/ 118467 h 1204372"/>
              <a:gd name="connsiteX16" fmla="*/ 242448 w 520618"/>
              <a:gd name="connsiteY16" fmla="*/ 559653 h 1204372"/>
              <a:gd name="connsiteX17" fmla="*/ 262873 w 520618"/>
              <a:gd name="connsiteY17" fmla="*/ 576674 h 1204372"/>
              <a:gd name="connsiteX18" fmla="*/ 283298 w 520618"/>
              <a:gd name="connsiteY18" fmla="*/ 559653 h 1204372"/>
              <a:gd name="connsiteX19" fmla="*/ 283298 w 520618"/>
              <a:gd name="connsiteY19" fmla="*/ 118467 h 1204372"/>
              <a:gd name="connsiteX20" fmla="*/ 262873 w 520618"/>
              <a:gd name="connsiteY20" fmla="*/ 101446 h 1204372"/>
              <a:gd name="connsiteX21" fmla="*/ 183214 w 520618"/>
              <a:gd name="connsiteY21" fmla="*/ 101446 h 1204372"/>
              <a:gd name="connsiteX22" fmla="*/ 162789 w 520618"/>
              <a:gd name="connsiteY22" fmla="*/ 118467 h 1204372"/>
              <a:gd name="connsiteX23" fmla="*/ 162789 w 520618"/>
              <a:gd name="connsiteY23" fmla="*/ 559653 h 1204372"/>
              <a:gd name="connsiteX24" fmla="*/ 183214 w 520618"/>
              <a:gd name="connsiteY24" fmla="*/ 576674 h 1204372"/>
              <a:gd name="connsiteX25" fmla="*/ 203639 w 520618"/>
              <a:gd name="connsiteY25" fmla="*/ 559653 h 1204372"/>
              <a:gd name="connsiteX26" fmla="*/ 203639 w 520618"/>
              <a:gd name="connsiteY26" fmla="*/ 118467 h 1204372"/>
              <a:gd name="connsiteX27" fmla="*/ 183214 w 520618"/>
              <a:gd name="connsiteY27" fmla="*/ 101446 h 1204372"/>
              <a:gd name="connsiteX28" fmla="*/ 103556 w 520618"/>
              <a:gd name="connsiteY28" fmla="*/ 101446 h 1204372"/>
              <a:gd name="connsiteX29" fmla="*/ 83130 w 520618"/>
              <a:gd name="connsiteY29" fmla="*/ 118467 h 1204372"/>
              <a:gd name="connsiteX30" fmla="*/ 83130 w 520618"/>
              <a:gd name="connsiteY30" fmla="*/ 559653 h 1204372"/>
              <a:gd name="connsiteX31" fmla="*/ 103556 w 520618"/>
              <a:gd name="connsiteY31" fmla="*/ 576674 h 1204372"/>
              <a:gd name="connsiteX32" fmla="*/ 123981 w 520618"/>
              <a:gd name="connsiteY32" fmla="*/ 559653 h 1204372"/>
              <a:gd name="connsiteX33" fmla="*/ 123981 w 520618"/>
              <a:gd name="connsiteY33" fmla="*/ 118467 h 1204372"/>
              <a:gd name="connsiteX34" fmla="*/ 103556 w 520618"/>
              <a:gd name="connsiteY34" fmla="*/ 101446 h 1204372"/>
              <a:gd name="connsiteX35" fmla="*/ 164151 w 520618"/>
              <a:gd name="connsiteY35" fmla="*/ 0 h 1204372"/>
              <a:gd name="connsiteX36" fmla="*/ 356829 w 520618"/>
              <a:gd name="connsiteY36" fmla="*/ 0 h 1204372"/>
              <a:gd name="connsiteX37" fmla="*/ 519551 w 520618"/>
              <a:gd name="connsiteY37" fmla="*/ 163402 h 1204372"/>
              <a:gd name="connsiteX38" fmla="*/ 492317 w 520618"/>
              <a:gd name="connsiteY38" fmla="*/ 560334 h 1204372"/>
              <a:gd name="connsiteX39" fmla="*/ 417425 w 520618"/>
              <a:gd name="connsiteY39" fmla="*/ 635227 h 1204372"/>
              <a:gd name="connsiteX40" fmla="*/ 294873 w 520618"/>
              <a:gd name="connsiteY40" fmla="*/ 635227 h 1204372"/>
              <a:gd name="connsiteX41" fmla="*/ 294873 w 520618"/>
              <a:gd name="connsiteY41" fmla="*/ 979686 h 1204372"/>
              <a:gd name="connsiteX42" fmla="*/ 333721 w 520618"/>
              <a:gd name="connsiteY42" fmla="*/ 979686 h 1204372"/>
              <a:gd name="connsiteX43" fmla="*/ 333721 w 520618"/>
              <a:gd name="connsiteY43" fmla="*/ 1204372 h 1204372"/>
              <a:gd name="connsiteX44" fmla="*/ 198737 w 520618"/>
              <a:gd name="connsiteY44" fmla="*/ 1204372 h 1204372"/>
              <a:gd name="connsiteX45" fmla="*/ 198737 w 520618"/>
              <a:gd name="connsiteY45" fmla="*/ 979686 h 1204372"/>
              <a:gd name="connsiteX46" fmla="*/ 230192 w 520618"/>
              <a:gd name="connsiteY46" fmla="*/ 979686 h 1204372"/>
              <a:gd name="connsiteX47" fmla="*/ 230192 w 520618"/>
              <a:gd name="connsiteY47" fmla="*/ 635227 h 1204372"/>
              <a:gd name="connsiteX48" fmla="*/ 102875 w 520618"/>
              <a:gd name="connsiteY48" fmla="*/ 635227 h 1204372"/>
              <a:gd name="connsiteX49" fmla="*/ 27982 w 520618"/>
              <a:gd name="connsiteY49" fmla="*/ 560334 h 1204372"/>
              <a:gd name="connsiteX50" fmla="*/ 749 w 520618"/>
              <a:gd name="connsiteY50" fmla="*/ 163402 h 1204372"/>
              <a:gd name="connsiteX51" fmla="*/ 164151 w 520618"/>
              <a:gd name="connsiteY51" fmla="*/ 0 h 12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20617" h="1204372">
                <a:moveTo>
                  <a:pt x="422190" y="101446"/>
                </a:moveTo>
                <a:cubicBezTo>
                  <a:pt x="411297" y="101446"/>
                  <a:pt x="401765" y="108935"/>
                  <a:pt x="401765" y="118467"/>
                </a:cubicBezTo>
                <a:lnTo>
                  <a:pt x="401765" y="559653"/>
                </a:lnTo>
                <a:cubicBezTo>
                  <a:pt x="401765" y="569184"/>
                  <a:pt x="410616" y="576674"/>
                  <a:pt x="422190" y="576674"/>
                </a:cubicBezTo>
                <a:cubicBezTo>
                  <a:pt x="433084" y="576674"/>
                  <a:pt x="442615" y="569184"/>
                  <a:pt x="442615" y="559653"/>
                </a:cubicBezTo>
                <a:lnTo>
                  <a:pt x="442615" y="118467"/>
                </a:lnTo>
                <a:cubicBezTo>
                  <a:pt x="442615" y="108935"/>
                  <a:pt x="433764" y="101446"/>
                  <a:pt x="422190" y="101446"/>
                </a:cubicBezTo>
                <a:close/>
                <a:moveTo>
                  <a:pt x="342532" y="101446"/>
                </a:moveTo>
                <a:cubicBezTo>
                  <a:pt x="331638" y="101446"/>
                  <a:pt x="322107" y="108935"/>
                  <a:pt x="322107" y="118467"/>
                </a:cubicBezTo>
                <a:lnTo>
                  <a:pt x="322107" y="559653"/>
                </a:lnTo>
                <a:cubicBezTo>
                  <a:pt x="322107" y="569184"/>
                  <a:pt x="330957" y="576674"/>
                  <a:pt x="342532" y="576674"/>
                </a:cubicBezTo>
                <a:cubicBezTo>
                  <a:pt x="353425" y="576674"/>
                  <a:pt x="362957" y="569184"/>
                  <a:pt x="362957" y="559653"/>
                </a:cubicBezTo>
                <a:lnTo>
                  <a:pt x="362957" y="118467"/>
                </a:lnTo>
                <a:cubicBezTo>
                  <a:pt x="362957" y="108935"/>
                  <a:pt x="354106" y="101446"/>
                  <a:pt x="342532" y="101446"/>
                </a:cubicBezTo>
                <a:close/>
                <a:moveTo>
                  <a:pt x="262873" y="101446"/>
                </a:moveTo>
                <a:cubicBezTo>
                  <a:pt x="251979" y="101446"/>
                  <a:pt x="242448" y="108935"/>
                  <a:pt x="242448" y="118467"/>
                </a:cubicBezTo>
                <a:lnTo>
                  <a:pt x="242448" y="559653"/>
                </a:lnTo>
                <a:cubicBezTo>
                  <a:pt x="242448" y="569184"/>
                  <a:pt x="251298" y="576674"/>
                  <a:pt x="262873" y="576674"/>
                </a:cubicBezTo>
                <a:cubicBezTo>
                  <a:pt x="273766" y="576674"/>
                  <a:pt x="283298" y="569184"/>
                  <a:pt x="283298" y="559653"/>
                </a:cubicBezTo>
                <a:lnTo>
                  <a:pt x="283298" y="118467"/>
                </a:lnTo>
                <a:cubicBezTo>
                  <a:pt x="283298" y="108935"/>
                  <a:pt x="274448" y="101446"/>
                  <a:pt x="262873" y="101446"/>
                </a:cubicBezTo>
                <a:close/>
                <a:moveTo>
                  <a:pt x="183214" y="101446"/>
                </a:moveTo>
                <a:cubicBezTo>
                  <a:pt x="172321" y="101446"/>
                  <a:pt x="162789" y="108935"/>
                  <a:pt x="162789" y="118467"/>
                </a:cubicBezTo>
                <a:lnTo>
                  <a:pt x="162789" y="559653"/>
                </a:lnTo>
                <a:cubicBezTo>
                  <a:pt x="162789" y="569184"/>
                  <a:pt x="171640" y="576674"/>
                  <a:pt x="183214" y="576674"/>
                </a:cubicBezTo>
                <a:cubicBezTo>
                  <a:pt x="194107" y="576674"/>
                  <a:pt x="203639" y="569184"/>
                  <a:pt x="203639" y="559653"/>
                </a:cubicBezTo>
                <a:lnTo>
                  <a:pt x="203639" y="118467"/>
                </a:lnTo>
                <a:cubicBezTo>
                  <a:pt x="203639" y="108935"/>
                  <a:pt x="194789" y="101446"/>
                  <a:pt x="183214" y="101446"/>
                </a:cubicBezTo>
                <a:close/>
                <a:moveTo>
                  <a:pt x="103556" y="101446"/>
                </a:moveTo>
                <a:cubicBezTo>
                  <a:pt x="92662" y="101446"/>
                  <a:pt x="83130" y="108935"/>
                  <a:pt x="83130" y="118467"/>
                </a:cubicBezTo>
                <a:lnTo>
                  <a:pt x="83130" y="559653"/>
                </a:lnTo>
                <a:cubicBezTo>
                  <a:pt x="83130" y="569184"/>
                  <a:pt x="91981" y="576674"/>
                  <a:pt x="103556" y="576674"/>
                </a:cubicBezTo>
                <a:cubicBezTo>
                  <a:pt x="114449" y="576674"/>
                  <a:pt x="123981" y="569184"/>
                  <a:pt x="123981" y="559653"/>
                </a:cubicBezTo>
                <a:lnTo>
                  <a:pt x="123981" y="118467"/>
                </a:lnTo>
                <a:cubicBezTo>
                  <a:pt x="123981" y="108935"/>
                  <a:pt x="115130" y="101446"/>
                  <a:pt x="103556" y="101446"/>
                </a:cubicBezTo>
                <a:close/>
                <a:moveTo>
                  <a:pt x="164151" y="0"/>
                </a:moveTo>
                <a:lnTo>
                  <a:pt x="356829" y="0"/>
                </a:lnTo>
                <a:cubicBezTo>
                  <a:pt x="446700" y="0"/>
                  <a:pt x="531125" y="25872"/>
                  <a:pt x="519551" y="163402"/>
                </a:cubicBezTo>
                <a:lnTo>
                  <a:pt x="492317" y="560334"/>
                </a:lnTo>
                <a:cubicBezTo>
                  <a:pt x="492317" y="601184"/>
                  <a:pt x="458956" y="635227"/>
                  <a:pt x="417425" y="635227"/>
                </a:cubicBezTo>
                <a:lnTo>
                  <a:pt x="294873" y="635227"/>
                </a:lnTo>
                <a:lnTo>
                  <a:pt x="294873" y="979686"/>
                </a:lnTo>
                <a:lnTo>
                  <a:pt x="333721" y="979686"/>
                </a:lnTo>
                <a:lnTo>
                  <a:pt x="333721" y="1204372"/>
                </a:lnTo>
                <a:lnTo>
                  <a:pt x="198737" y="1204372"/>
                </a:lnTo>
                <a:lnTo>
                  <a:pt x="198737" y="979686"/>
                </a:lnTo>
                <a:lnTo>
                  <a:pt x="230192" y="979686"/>
                </a:lnTo>
                <a:lnTo>
                  <a:pt x="230192" y="635227"/>
                </a:lnTo>
                <a:lnTo>
                  <a:pt x="102875" y="635227"/>
                </a:lnTo>
                <a:cubicBezTo>
                  <a:pt x="62025" y="635227"/>
                  <a:pt x="27982" y="601865"/>
                  <a:pt x="27982" y="560334"/>
                </a:cubicBezTo>
                <a:lnTo>
                  <a:pt x="749" y="163402"/>
                </a:lnTo>
                <a:cubicBezTo>
                  <a:pt x="-8784" y="24510"/>
                  <a:pt x="74279" y="0"/>
                  <a:pt x="164151" y="0"/>
                </a:cubicBezTo>
                <a:close/>
              </a:path>
            </a:pathLst>
          </a:custGeom>
          <a:solidFill>
            <a:srgbClr val="1AA757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5" name="Group 65">
            <a:extLst>
              <a:ext uri="{FF2B5EF4-FFF2-40B4-BE49-F238E27FC236}">
                <a16:creationId xmlns:a16="http://schemas.microsoft.com/office/drawing/2014/main" id="{F27DCD9F-7170-0AFA-F53F-7632E20CA9C0}"/>
              </a:ext>
            </a:extLst>
          </p:cNvPr>
          <p:cNvGrpSpPr/>
          <p:nvPr/>
        </p:nvGrpSpPr>
        <p:grpSpPr>
          <a:xfrm>
            <a:off x="10665007" y="3294574"/>
            <a:ext cx="99249" cy="455315"/>
            <a:chOff x="9535303" y="2616201"/>
            <a:chExt cx="429088" cy="1968489"/>
          </a:xfrm>
          <a:solidFill>
            <a:srgbClr val="1AA757"/>
          </a:solidFill>
        </p:grpSpPr>
        <p:grpSp>
          <p:nvGrpSpPr>
            <p:cNvPr id="16" name="그룹 19">
              <a:extLst>
                <a:ext uri="{FF2B5EF4-FFF2-40B4-BE49-F238E27FC236}">
                  <a16:creationId xmlns:a16="http://schemas.microsoft.com/office/drawing/2014/main" id="{87EBB0ED-326B-68B5-8AFA-99D461BA32D4}"/>
                </a:ext>
              </a:extLst>
            </p:cNvPr>
            <p:cNvGrpSpPr/>
            <p:nvPr/>
          </p:nvGrpSpPr>
          <p:grpSpPr>
            <a:xfrm rot="19313868">
              <a:off x="9535303" y="2740910"/>
              <a:ext cx="283914" cy="1814358"/>
              <a:chOff x="1055023" y="2447150"/>
              <a:chExt cx="489227" cy="3126412"/>
            </a:xfrm>
            <a:grpFill/>
            <a:effectLst/>
          </p:grpSpPr>
          <p:grpSp>
            <p:nvGrpSpPr>
              <p:cNvPr id="22" name="그룹 20">
                <a:extLst>
                  <a:ext uri="{FF2B5EF4-FFF2-40B4-BE49-F238E27FC236}">
                    <a16:creationId xmlns:a16="http://schemas.microsoft.com/office/drawing/2014/main" id="{09933DA3-4F91-8496-04C1-4ED822BB3338}"/>
                  </a:ext>
                </a:extLst>
              </p:cNvPr>
              <p:cNvGrpSpPr/>
              <p:nvPr/>
            </p:nvGrpSpPr>
            <p:grpSpPr>
              <a:xfrm>
                <a:off x="1195228" y="3663994"/>
                <a:ext cx="208870" cy="1909568"/>
                <a:chOff x="4360431" y="3515651"/>
                <a:chExt cx="208870" cy="1909569"/>
              </a:xfrm>
              <a:grpFill/>
            </p:grpSpPr>
            <p:sp>
              <p:nvSpPr>
                <p:cNvPr id="24" name="사다리꼴 22">
                  <a:extLst>
                    <a:ext uri="{FF2B5EF4-FFF2-40B4-BE49-F238E27FC236}">
                      <a16:creationId xmlns:a16="http://schemas.microsoft.com/office/drawing/2014/main" id="{D482FD72-7998-55B5-68EA-DC95C3547F15}"/>
                    </a:ext>
                  </a:extLst>
                </p:cNvPr>
                <p:cNvSpPr/>
                <p:nvPr/>
              </p:nvSpPr>
              <p:spPr>
                <a:xfrm>
                  <a:off x="4360431" y="3515651"/>
                  <a:ext cx="208870" cy="1803164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타원 23">
                  <a:extLst>
                    <a:ext uri="{FF2B5EF4-FFF2-40B4-BE49-F238E27FC236}">
                      <a16:creationId xmlns:a16="http://schemas.microsoft.com/office/drawing/2014/main" id="{EFF09D28-B27F-B104-5DE1-A6A07B1FD5B0}"/>
                    </a:ext>
                  </a:extLst>
                </p:cNvPr>
                <p:cNvSpPr/>
                <p:nvPr/>
              </p:nvSpPr>
              <p:spPr>
                <a:xfrm>
                  <a:off x="4360431" y="5216350"/>
                  <a:ext cx="208870" cy="2088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자유형: 도형 21">
                <a:extLst>
                  <a:ext uri="{FF2B5EF4-FFF2-40B4-BE49-F238E27FC236}">
                    <a16:creationId xmlns:a16="http://schemas.microsoft.com/office/drawing/2014/main" id="{00922AB1-8B38-A65E-4DF5-E2023CDBCBDA}"/>
                  </a:ext>
                </a:extLst>
              </p:cNvPr>
              <p:cNvSpPr/>
              <p:nvPr/>
            </p:nvSpPr>
            <p:spPr>
              <a:xfrm>
                <a:off x="1055023" y="2447150"/>
                <a:ext cx="489227" cy="1216846"/>
              </a:xfrm>
              <a:custGeom>
                <a:avLst/>
                <a:gdLst>
                  <a:gd name="connsiteX0" fmla="*/ 72993 w 489227"/>
                  <a:gd name="connsiteY0" fmla="*/ 0 h 1397222"/>
                  <a:gd name="connsiteX1" fmla="*/ 93358 w 489227"/>
                  <a:gd name="connsiteY1" fmla="*/ 8435 h 1397222"/>
                  <a:gd name="connsiteX2" fmla="*/ 100861 w 489227"/>
                  <a:gd name="connsiteY2" fmla="*/ 26550 h 1397222"/>
                  <a:gd name="connsiteX3" fmla="*/ 100860 w 489227"/>
                  <a:gd name="connsiteY3" fmla="*/ 765594 h 1397222"/>
                  <a:gd name="connsiteX4" fmla="*/ 131234 w 489227"/>
                  <a:gd name="connsiteY4" fmla="*/ 795968 h 1397222"/>
                  <a:gd name="connsiteX5" fmla="*/ 161608 w 489227"/>
                  <a:gd name="connsiteY5" fmla="*/ 765594 h 1397222"/>
                  <a:gd name="connsiteX6" fmla="*/ 161608 w 489227"/>
                  <a:gd name="connsiteY6" fmla="*/ 28704 h 1397222"/>
                  <a:gd name="connsiteX7" fmla="*/ 170003 w 489227"/>
                  <a:gd name="connsiteY7" fmla="*/ 8435 h 1397222"/>
                  <a:gd name="connsiteX8" fmla="*/ 190368 w 489227"/>
                  <a:gd name="connsiteY8" fmla="*/ 0 h 1397222"/>
                  <a:gd name="connsiteX9" fmla="*/ 210733 w 489227"/>
                  <a:gd name="connsiteY9" fmla="*/ 8435 h 1397222"/>
                  <a:gd name="connsiteX10" fmla="*/ 217165 w 489227"/>
                  <a:gd name="connsiteY10" fmla="*/ 23964 h 1397222"/>
                  <a:gd name="connsiteX11" fmla="*/ 217164 w 489227"/>
                  <a:gd name="connsiteY11" fmla="*/ 765292 h 1397222"/>
                  <a:gd name="connsiteX12" fmla="*/ 247538 w 489227"/>
                  <a:gd name="connsiteY12" fmla="*/ 795666 h 1397222"/>
                  <a:gd name="connsiteX13" fmla="*/ 277912 w 489227"/>
                  <a:gd name="connsiteY13" fmla="*/ 765292 h 1397222"/>
                  <a:gd name="connsiteX14" fmla="*/ 277912 w 489227"/>
                  <a:gd name="connsiteY14" fmla="*/ 25070 h 1397222"/>
                  <a:gd name="connsiteX15" fmla="*/ 284802 w 489227"/>
                  <a:gd name="connsiteY15" fmla="*/ 8435 h 1397222"/>
                  <a:gd name="connsiteX16" fmla="*/ 305167 w 489227"/>
                  <a:gd name="connsiteY16" fmla="*/ 0 h 1397222"/>
                  <a:gd name="connsiteX17" fmla="*/ 325532 w 489227"/>
                  <a:gd name="connsiteY17" fmla="*/ 8435 h 1397222"/>
                  <a:gd name="connsiteX18" fmla="*/ 333470 w 489227"/>
                  <a:gd name="connsiteY18" fmla="*/ 27600 h 1397222"/>
                  <a:gd name="connsiteX19" fmla="*/ 333469 w 489227"/>
                  <a:gd name="connsiteY19" fmla="*/ 758388 h 1397222"/>
                  <a:gd name="connsiteX20" fmla="*/ 363843 w 489227"/>
                  <a:gd name="connsiteY20" fmla="*/ 788762 h 1397222"/>
                  <a:gd name="connsiteX21" fmla="*/ 394217 w 489227"/>
                  <a:gd name="connsiteY21" fmla="*/ 758388 h 1397222"/>
                  <a:gd name="connsiteX22" fmla="*/ 394217 w 489227"/>
                  <a:gd name="connsiteY22" fmla="*/ 27653 h 1397222"/>
                  <a:gd name="connsiteX23" fmla="*/ 402177 w 489227"/>
                  <a:gd name="connsiteY23" fmla="*/ 8435 h 1397222"/>
                  <a:gd name="connsiteX24" fmla="*/ 422542 w 489227"/>
                  <a:gd name="connsiteY24" fmla="*/ 0 h 1397222"/>
                  <a:gd name="connsiteX25" fmla="*/ 451342 w 489227"/>
                  <a:gd name="connsiteY25" fmla="*/ 28800 h 1397222"/>
                  <a:gd name="connsiteX26" fmla="*/ 489226 w 489227"/>
                  <a:gd name="connsiteY26" fmla="*/ 1094702 h 1397222"/>
                  <a:gd name="connsiteX27" fmla="*/ 312760 w 489227"/>
                  <a:gd name="connsiteY27" fmla="*/ 1397222 h 1397222"/>
                  <a:gd name="connsiteX28" fmla="*/ 176520 w 489227"/>
                  <a:gd name="connsiteY28" fmla="*/ 1397222 h 1397222"/>
                  <a:gd name="connsiteX29" fmla="*/ 54 w 489227"/>
                  <a:gd name="connsiteY29" fmla="*/ 1094702 h 1397222"/>
                  <a:gd name="connsiteX30" fmla="*/ 44193 w 489227"/>
                  <a:gd name="connsiteY30" fmla="*/ 28800 h 1397222"/>
                  <a:gd name="connsiteX31" fmla="*/ 72993 w 489227"/>
                  <a:gd name="connsiteY31" fmla="*/ 0 h 1397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9227" h="1397222">
                    <a:moveTo>
                      <a:pt x="72993" y="0"/>
                    </a:moveTo>
                    <a:cubicBezTo>
                      <a:pt x="80946" y="0"/>
                      <a:pt x="88146" y="3224"/>
                      <a:pt x="93358" y="8435"/>
                    </a:cubicBezTo>
                    <a:lnTo>
                      <a:pt x="100861" y="26550"/>
                    </a:lnTo>
                    <a:cubicBezTo>
                      <a:pt x="100861" y="272898"/>
                      <a:pt x="100860" y="519246"/>
                      <a:pt x="100860" y="765594"/>
                    </a:cubicBezTo>
                    <a:cubicBezTo>
                      <a:pt x="100860" y="782369"/>
                      <a:pt x="114459" y="795968"/>
                      <a:pt x="131234" y="795968"/>
                    </a:cubicBezTo>
                    <a:cubicBezTo>
                      <a:pt x="148009" y="795968"/>
                      <a:pt x="161608" y="782369"/>
                      <a:pt x="161608" y="765594"/>
                    </a:cubicBezTo>
                    <a:lnTo>
                      <a:pt x="161608" y="28704"/>
                    </a:lnTo>
                    <a:lnTo>
                      <a:pt x="170003" y="8435"/>
                    </a:lnTo>
                    <a:cubicBezTo>
                      <a:pt x="175215" y="3224"/>
                      <a:pt x="182415" y="0"/>
                      <a:pt x="190368" y="0"/>
                    </a:cubicBezTo>
                    <a:cubicBezTo>
                      <a:pt x="198321" y="0"/>
                      <a:pt x="205521" y="3224"/>
                      <a:pt x="210733" y="8435"/>
                    </a:cubicBezTo>
                    <a:lnTo>
                      <a:pt x="217165" y="23964"/>
                    </a:lnTo>
                    <a:cubicBezTo>
                      <a:pt x="217165" y="271073"/>
                      <a:pt x="217164" y="518183"/>
                      <a:pt x="217164" y="765292"/>
                    </a:cubicBezTo>
                    <a:cubicBezTo>
                      <a:pt x="217164" y="782067"/>
                      <a:pt x="230763" y="795666"/>
                      <a:pt x="247538" y="795666"/>
                    </a:cubicBezTo>
                    <a:cubicBezTo>
                      <a:pt x="264313" y="795666"/>
                      <a:pt x="277912" y="782067"/>
                      <a:pt x="277912" y="765292"/>
                    </a:cubicBezTo>
                    <a:lnTo>
                      <a:pt x="277912" y="25070"/>
                    </a:lnTo>
                    <a:lnTo>
                      <a:pt x="284802" y="8435"/>
                    </a:lnTo>
                    <a:cubicBezTo>
                      <a:pt x="290014" y="3224"/>
                      <a:pt x="297214" y="0"/>
                      <a:pt x="305167" y="0"/>
                    </a:cubicBezTo>
                    <a:cubicBezTo>
                      <a:pt x="313120" y="0"/>
                      <a:pt x="320320" y="3224"/>
                      <a:pt x="325532" y="8435"/>
                    </a:cubicBezTo>
                    <a:lnTo>
                      <a:pt x="333470" y="27600"/>
                    </a:lnTo>
                    <a:cubicBezTo>
                      <a:pt x="333470" y="271196"/>
                      <a:pt x="333469" y="514792"/>
                      <a:pt x="333469" y="758388"/>
                    </a:cubicBezTo>
                    <a:cubicBezTo>
                      <a:pt x="333469" y="775163"/>
                      <a:pt x="347068" y="788762"/>
                      <a:pt x="363843" y="788762"/>
                    </a:cubicBezTo>
                    <a:cubicBezTo>
                      <a:pt x="380618" y="788762"/>
                      <a:pt x="394217" y="775163"/>
                      <a:pt x="394217" y="758388"/>
                    </a:cubicBezTo>
                    <a:lnTo>
                      <a:pt x="394217" y="27653"/>
                    </a:lnTo>
                    <a:lnTo>
                      <a:pt x="402177" y="8435"/>
                    </a:lnTo>
                    <a:cubicBezTo>
                      <a:pt x="407389" y="3224"/>
                      <a:pt x="414589" y="0"/>
                      <a:pt x="422542" y="0"/>
                    </a:cubicBezTo>
                    <a:cubicBezTo>
                      <a:pt x="438448" y="0"/>
                      <a:pt x="451342" y="12894"/>
                      <a:pt x="451342" y="28800"/>
                    </a:cubicBezTo>
                    <a:lnTo>
                      <a:pt x="489226" y="1094702"/>
                    </a:lnTo>
                    <a:cubicBezTo>
                      <a:pt x="489647" y="1154329"/>
                      <a:pt x="371582" y="1296382"/>
                      <a:pt x="312760" y="1397222"/>
                    </a:cubicBezTo>
                    <a:lnTo>
                      <a:pt x="176520" y="1397222"/>
                    </a:lnTo>
                    <a:cubicBezTo>
                      <a:pt x="117698" y="1296382"/>
                      <a:pt x="-2942" y="1149177"/>
                      <a:pt x="54" y="1094702"/>
                    </a:cubicBezTo>
                    <a:lnTo>
                      <a:pt x="44193" y="28800"/>
                    </a:lnTo>
                    <a:cubicBezTo>
                      <a:pt x="44193" y="12894"/>
                      <a:pt x="57087" y="0"/>
                      <a:pt x="729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7" name="그룹 24">
              <a:extLst>
                <a:ext uri="{FF2B5EF4-FFF2-40B4-BE49-F238E27FC236}">
                  <a16:creationId xmlns:a16="http://schemas.microsoft.com/office/drawing/2014/main" id="{4402FF0E-A9FC-2E64-99AE-CC067EDCA39C}"/>
                </a:ext>
              </a:extLst>
            </p:cNvPr>
            <p:cNvGrpSpPr/>
            <p:nvPr/>
          </p:nvGrpSpPr>
          <p:grpSpPr>
            <a:xfrm rot="2286132" flipH="1">
              <a:off x="9758353" y="2616201"/>
              <a:ext cx="206038" cy="1968489"/>
              <a:chOff x="10476289" y="295275"/>
              <a:chExt cx="567209" cy="6132426"/>
            </a:xfrm>
            <a:grpFill/>
            <a:effectLst/>
          </p:grpSpPr>
          <p:grpSp>
            <p:nvGrpSpPr>
              <p:cNvPr id="18" name="그룹 25">
                <a:extLst>
                  <a:ext uri="{FF2B5EF4-FFF2-40B4-BE49-F238E27FC236}">
                    <a16:creationId xmlns:a16="http://schemas.microsoft.com/office/drawing/2014/main" id="{4E548C19-F996-B08C-5896-7F5CC6F9538C}"/>
                  </a:ext>
                </a:extLst>
              </p:cNvPr>
              <p:cNvGrpSpPr/>
              <p:nvPr/>
            </p:nvGrpSpPr>
            <p:grpSpPr>
              <a:xfrm>
                <a:off x="10690850" y="3203660"/>
                <a:ext cx="352648" cy="3224041"/>
                <a:chOff x="3737748" y="3214934"/>
                <a:chExt cx="352648" cy="3224042"/>
              </a:xfrm>
              <a:grpFill/>
            </p:grpSpPr>
            <p:sp>
              <p:nvSpPr>
                <p:cNvPr id="20" name="사다리꼴 27">
                  <a:extLst>
                    <a:ext uri="{FF2B5EF4-FFF2-40B4-BE49-F238E27FC236}">
                      <a16:creationId xmlns:a16="http://schemas.microsoft.com/office/drawing/2014/main" id="{E70E8BDB-A62D-23D9-98E7-00A6D039050D}"/>
                    </a:ext>
                  </a:extLst>
                </p:cNvPr>
                <p:cNvSpPr/>
                <p:nvPr/>
              </p:nvSpPr>
              <p:spPr>
                <a:xfrm>
                  <a:off x="3737748" y="3214934"/>
                  <a:ext cx="352648" cy="3044392"/>
                </a:xfrm>
                <a:prstGeom prst="trapezoid">
                  <a:avLst>
                    <a:gd name="adj" fmla="val 1720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타원 28">
                  <a:extLst>
                    <a:ext uri="{FF2B5EF4-FFF2-40B4-BE49-F238E27FC236}">
                      <a16:creationId xmlns:a16="http://schemas.microsoft.com/office/drawing/2014/main" id="{FC6E8B57-79F0-BD38-CE80-A158FEB087A3}"/>
                    </a:ext>
                  </a:extLst>
                </p:cNvPr>
                <p:cNvSpPr/>
                <p:nvPr/>
              </p:nvSpPr>
              <p:spPr>
                <a:xfrm>
                  <a:off x="3737748" y="6086328"/>
                  <a:ext cx="352648" cy="352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자유형: 도형 26">
                <a:extLst>
                  <a:ext uri="{FF2B5EF4-FFF2-40B4-BE49-F238E27FC236}">
                    <a16:creationId xmlns:a16="http://schemas.microsoft.com/office/drawing/2014/main" id="{03E8E6E3-2EE6-E637-10A2-0A53EEF2F16E}"/>
                  </a:ext>
                </a:extLst>
              </p:cNvPr>
              <p:cNvSpPr/>
              <p:nvPr/>
            </p:nvSpPr>
            <p:spPr>
              <a:xfrm>
                <a:off x="10476289" y="295275"/>
                <a:ext cx="533237" cy="2908390"/>
              </a:xfrm>
              <a:custGeom>
                <a:avLst/>
                <a:gdLst>
                  <a:gd name="connsiteX0" fmla="*/ 506034 w 533238"/>
                  <a:gd name="connsiteY0" fmla="*/ 3086100 h 3088655"/>
                  <a:gd name="connsiteX1" fmla="*/ 10734 w 533238"/>
                  <a:gd name="connsiteY1" fmla="*/ 3076575 h 3088655"/>
                  <a:gd name="connsiteX2" fmla="*/ 515559 w 533238"/>
                  <a:gd name="connsiteY2" fmla="*/ 0 h 3088655"/>
                  <a:gd name="connsiteX3" fmla="*/ 506034 w 533238"/>
                  <a:gd name="connsiteY3" fmla="*/ 3086100 h 3088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238" h="3088655">
                    <a:moveTo>
                      <a:pt x="506034" y="3086100"/>
                    </a:moveTo>
                    <a:cubicBezTo>
                      <a:pt x="347284" y="3082925"/>
                      <a:pt x="159959" y="3098800"/>
                      <a:pt x="10734" y="3076575"/>
                    </a:cubicBezTo>
                    <a:cubicBezTo>
                      <a:pt x="-46416" y="1736725"/>
                      <a:pt x="125034" y="15875"/>
                      <a:pt x="515559" y="0"/>
                    </a:cubicBezTo>
                    <a:cubicBezTo>
                      <a:pt x="547309" y="9525"/>
                      <a:pt x="531434" y="1943100"/>
                      <a:pt x="506034" y="3086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Freeform: Shape 76">
            <a:extLst>
              <a:ext uri="{FF2B5EF4-FFF2-40B4-BE49-F238E27FC236}">
                <a16:creationId xmlns:a16="http://schemas.microsoft.com/office/drawing/2014/main" id="{D5374BCC-BD2A-D611-276F-41B0F1F3E35A}"/>
              </a:ext>
            </a:extLst>
          </p:cNvPr>
          <p:cNvSpPr/>
          <p:nvPr/>
        </p:nvSpPr>
        <p:spPr>
          <a:xfrm rot="2174587">
            <a:off x="6032020" y="3283974"/>
            <a:ext cx="275314" cy="477555"/>
          </a:xfrm>
          <a:custGeom>
            <a:avLst/>
            <a:gdLst>
              <a:gd name="connsiteX0" fmla="*/ 886404 w 1779591"/>
              <a:gd name="connsiteY0" fmla="*/ 2904549 h 3086843"/>
              <a:gd name="connsiteX1" fmla="*/ 840829 w 1779591"/>
              <a:gd name="connsiteY1" fmla="*/ 2950124 h 3086843"/>
              <a:gd name="connsiteX2" fmla="*/ 886404 w 1779591"/>
              <a:gd name="connsiteY2" fmla="*/ 2995696 h 3086843"/>
              <a:gd name="connsiteX3" fmla="*/ 931976 w 1779591"/>
              <a:gd name="connsiteY3" fmla="*/ 2950124 h 3086843"/>
              <a:gd name="connsiteX4" fmla="*/ 886404 w 1779591"/>
              <a:gd name="connsiteY4" fmla="*/ 2904549 h 3086843"/>
              <a:gd name="connsiteX5" fmla="*/ 883365 w 1779591"/>
              <a:gd name="connsiteY5" fmla="*/ 209636 h 3086843"/>
              <a:gd name="connsiteX6" fmla="*/ 1563929 w 1779591"/>
              <a:gd name="connsiteY6" fmla="*/ 890200 h 3086843"/>
              <a:gd name="connsiteX7" fmla="*/ 883365 w 1779591"/>
              <a:gd name="connsiteY7" fmla="*/ 1570767 h 3086843"/>
              <a:gd name="connsiteX8" fmla="*/ 199761 w 1779591"/>
              <a:gd name="connsiteY8" fmla="*/ 878047 h 3086843"/>
              <a:gd name="connsiteX9" fmla="*/ 883365 w 1779591"/>
              <a:gd name="connsiteY9" fmla="*/ 209636 h 3086843"/>
              <a:gd name="connsiteX10" fmla="*/ 883365 w 1779591"/>
              <a:gd name="connsiteY10" fmla="*/ 157988 h 3086843"/>
              <a:gd name="connsiteX11" fmla="*/ 148113 w 1779591"/>
              <a:gd name="connsiteY11" fmla="*/ 878047 h 3086843"/>
              <a:gd name="connsiteX12" fmla="*/ 880325 w 1779591"/>
              <a:gd name="connsiteY12" fmla="*/ 1622416 h 3086843"/>
              <a:gd name="connsiteX13" fmla="*/ 1612541 w 1779591"/>
              <a:gd name="connsiteY13" fmla="*/ 890200 h 3086843"/>
              <a:gd name="connsiteX14" fmla="*/ 883365 w 1779591"/>
              <a:gd name="connsiteY14" fmla="*/ 157988 h 3086843"/>
              <a:gd name="connsiteX15" fmla="*/ 849946 w 1779591"/>
              <a:gd name="connsiteY15" fmla="*/ 0 h 3086843"/>
              <a:gd name="connsiteX16" fmla="*/ 898557 w 1779591"/>
              <a:gd name="connsiteY16" fmla="*/ 0 h 3086843"/>
              <a:gd name="connsiteX17" fmla="*/ 1299604 w 1779591"/>
              <a:gd name="connsiteY17" fmla="*/ 106340 h 3086843"/>
              <a:gd name="connsiteX18" fmla="*/ 1773568 w 1779591"/>
              <a:gd name="connsiteY18" fmla="*/ 1008693 h 3086843"/>
              <a:gd name="connsiteX19" fmla="*/ 1062622 w 1779591"/>
              <a:gd name="connsiteY19" fmla="*/ 1756097 h 3086843"/>
              <a:gd name="connsiteX20" fmla="*/ 1029200 w 1779591"/>
              <a:gd name="connsiteY20" fmla="*/ 1765214 h 3086843"/>
              <a:gd name="connsiteX21" fmla="*/ 1023123 w 1779591"/>
              <a:gd name="connsiteY21" fmla="*/ 1765214 h 3086843"/>
              <a:gd name="connsiteX22" fmla="*/ 1014010 w 1779591"/>
              <a:gd name="connsiteY22" fmla="*/ 1774327 h 3086843"/>
              <a:gd name="connsiteX23" fmla="*/ 1026163 w 1779591"/>
              <a:gd name="connsiteY23" fmla="*/ 1853321 h 3086843"/>
              <a:gd name="connsiteX24" fmla="*/ 1041353 w 1779591"/>
              <a:gd name="connsiteY24" fmla="*/ 1987003 h 3086843"/>
              <a:gd name="connsiteX25" fmla="*/ 971475 w 1779591"/>
              <a:gd name="connsiteY25" fmla="*/ 2233098 h 3086843"/>
              <a:gd name="connsiteX26" fmla="*/ 1014010 w 1779591"/>
              <a:gd name="connsiteY26" fmla="*/ 2533885 h 3086843"/>
              <a:gd name="connsiteX27" fmla="*/ 1010970 w 1779591"/>
              <a:gd name="connsiteY27" fmla="*/ 2977466 h 3086843"/>
              <a:gd name="connsiteX28" fmla="*/ 962359 w 1779591"/>
              <a:gd name="connsiteY28" fmla="*/ 3068613 h 3086843"/>
              <a:gd name="connsiteX29" fmla="*/ 892481 w 1779591"/>
              <a:gd name="connsiteY29" fmla="*/ 3086843 h 3086843"/>
              <a:gd name="connsiteX30" fmla="*/ 822600 w 1779591"/>
              <a:gd name="connsiteY30" fmla="*/ 3068613 h 3086843"/>
              <a:gd name="connsiteX31" fmla="*/ 773988 w 1779591"/>
              <a:gd name="connsiteY31" fmla="*/ 2977466 h 3086843"/>
              <a:gd name="connsiteX32" fmla="*/ 770952 w 1779591"/>
              <a:gd name="connsiteY32" fmla="*/ 2533885 h 3086843"/>
              <a:gd name="connsiteX33" fmla="*/ 813487 w 1779591"/>
              <a:gd name="connsiteY33" fmla="*/ 2233098 h 3086843"/>
              <a:gd name="connsiteX34" fmla="*/ 743606 w 1779591"/>
              <a:gd name="connsiteY34" fmla="*/ 1987003 h 3086843"/>
              <a:gd name="connsiteX35" fmla="*/ 758799 w 1779591"/>
              <a:gd name="connsiteY35" fmla="*/ 1853321 h 3086843"/>
              <a:gd name="connsiteX36" fmla="*/ 770952 w 1779591"/>
              <a:gd name="connsiteY36" fmla="*/ 1774327 h 3086843"/>
              <a:gd name="connsiteX37" fmla="*/ 761835 w 1779591"/>
              <a:gd name="connsiteY37" fmla="*/ 1765214 h 3086843"/>
              <a:gd name="connsiteX38" fmla="*/ 746646 w 1779591"/>
              <a:gd name="connsiteY38" fmla="*/ 1765214 h 3086843"/>
              <a:gd name="connsiteX39" fmla="*/ 743606 w 1779591"/>
              <a:gd name="connsiteY39" fmla="*/ 1762174 h 3086843"/>
              <a:gd name="connsiteX40" fmla="*/ 363829 w 1779591"/>
              <a:gd name="connsiteY40" fmla="*/ 1604186 h 3086843"/>
              <a:gd name="connsiteX41" fmla="*/ 90388 w 1779591"/>
              <a:gd name="connsiteY41" fmla="*/ 1279097 h 3086843"/>
              <a:gd name="connsiteX42" fmla="*/ 2278 w 1779591"/>
              <a:gd name="connsiteY42" fmla="*/ 938812 h 3086843"/>
              <a:gd name="connsiteX43" fmla="*/ 2278 w 1779591"/>
              <a:gd name="connsiteY43" fmla="*/ 832475 h 3086843"/>
              <a:gd name="connsiteX44" fmla="*/ 786141 w 1779591"/>
              <a:gd name="connsiteY44" fmla="*/ 6077 h 3086843"/>
              <a:gd name="connsiteX45" fmla="*/ 849946 w 1779591"/>
              <a:gd name="connsiteY45" fmla="*/ 0 h 308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9591" h="3086843">
                <a:moveTo>
                  <a:pt x="886404" y="2904549"/>
                </a:moveTo>
                <a:cubicBezTo>
                  <a:pt x="862099" y="2904549"/>
                  <a:pt x="840829" y="2922778"/>
                  <a:pt x="840829" y="2950124"/>
                </a:cubicBezTo>
                <a:cubicBezTo>
                  <a:pt x="840829" y="2974430"/>
                  <a:pt x="859059" y="2995696"/>
                  <a:pt x="886404" y="2995696"/>
                </a:cubicBezTo>
                <a:cubicBezTo>
                  <a:pt x="910710" y="2995696"/>
                  <a:pt x="931976" y="2974430"/>
                  <a:pt x="931976" y="2950124"/>
                </a:cubicBezTo>
                <a:cubicBezTo>
                  <a:pt x="931976" y="2925818"/>
                  <a:pt x="913747" y="2904549"/>
                  <a:pt x="886404" y="2904549"/>
                </a:cubicBezTo>
                <a:close/>
                <a:moveTo>
                  <a:pt x="883365" y="209636"/>
                </a:moveTo>
                <a:cubicBezTo>
                  <a:pt x="1257069" y="209636"/>
                  <a:pt x="1560892" y="513460"/>
                  <a:pt x="1563929" y="890200"/>
                </a:cubicBezTo>
                <a:cubicBezTo>
                  <a:pt x="1566966" y="1260864"/>
                  <a:pt x="1257069" y="1570767"/>
                  <a:pt x="883365" y="1570767"/>
                </a:cubicBezTo>
                <a:cubicBezTo>
                  <a:pt x="500548" y="1570767"/>
                  <a:pt x="199761" y="1263904"/>
                  <a:pt x="199761" y="878047"/>
                </a:cubicBezTo>
                <a:cubicBezTo>
                  <a:pt x="199761" y="510423"/>
                  <a:pt x="509661" y="206600"/>
                  <a:pt x="883365" y="209636"/>
                </a:cubicBezTo>
                <a:close/>
                <a:moveTo>
                  <a:pt x="883365" y="157988"/>
                </a:moveTo>
                <a:cubicBezTo>
                  <a:pt x="479279" y="157988"/>
                  <a:pt x="148113" y="480041"/>
                  <a:pt x="148113" y="878047"/>
                </a:cubicBezTo>
                <a:cubicBezTo>
                  <a:pt x="148113" y="1294287"/>
                  <a:pt x="470166" y="1622416"/>
                  <a:pt x="880325" y="1622416"/>
                </a:cubicBezTo>
                <a:cubicBezTo>
                  <a:pt x="1284412" y="1622416"/>
                  <a:pt x="1612541" y="1294287"/>
                  <a:pt x="1612541" y="890200"/>
                </a:cubicBezTo>
                <a:cubicBezTo>
                  <a:pt x="1612541" y="486117"/>
                  <a:pt x="1287452" y="157988"/>
                  <a:pt x="883365" y="157988"/>
                </a:cubicBezTo>
                <a:close/>
                <a:moveTo>
                  <a:pt x="849946" y="0"/>
                </a:moveTo>
                <a:cubicBezTo>
                  <a:pt x="865135" y="0"/>
                  <a:pt x="883365" y="0"/>
                  <a:pt x="898557" y="0"/>
                </a:cubicBezTo>
                <a:cubicBezTo>
                  <a:pt x="1038316" y="9113"/>
                  <a:pt x="1175035" y="39495"/>
                  <a:pt x="1299604" y="106340"/>
                </a:cubicBezTo>
                <a:cubicBezTo>
                  <a:pt x="1630769" y="285594"/>
                  <a:pt x="1816103" y="647145"/>
                  <a:pt x="1773568" y="1008693"/>
                </a:cubicBezTo>
                <a:cubicBezTo>
                  <a:pt x="1715840" y="1388473"/>
                  <a:pt x="1439363" y="1683180"/>
                  <a:pt x="1062622" y="1756097"/>
                </a:cubicBezTo>
                <a:cubicBezTo>
                  <a:pt x="1047429" y="1756097"/>
                  <a:pt x="1038316" y="1759137"/>
                  <a:pt x="1029200" y="1765214"/>
                </a:cubicBezTo>
                <a:lnTo>
                  <a:pt x="1023123" y="1765214"/>
                </a:lnTo>
                <a:cubicBezTo>
                  <a:pt x="1020087" y="1768250"/>
                  <a:pt x="1017047" y="1771290"/>
                  <a:pt x="1014010" y="1774327"/>
                </a:cubicBezTo>
                <a:cubicBezTo>
                  <a:pt x="1017047" y="1804709"/>
                  <a:pt x="995781" y="1832055"/>
                  <a:pt x="1026163" y="1853321"/>
                </a:cubicBezTo>
                <a:cubicBezTo>
                  <a:pt x="1071735" y="1883703"/>
                  <a:pt x="1056545" y="1953584"/>
                  <a:pt x="1041353" y="1987003"/>
                </a:cubicBezTo>
                <a:cubicBezTo>
                  <a:pt x="1001857" y="2084226"/>
                  <a:pt x="968435" y="2126762"/>
                  <a:pt x="971475" y="2233098"/>
                </a:cubicBezTo>
                <a:cubicBezTo>
                  <a:pt x="974512" y="2302979"/>
                  <a:pt x="1014010" y="2464007"/>
                  <a:pt x="1014010" y="2533885"/>
                </a:cubicBezTo>
                <a:cubicBezTo>
                  <a:pt x="1010970" y="2682759"/>
                  <a:pt x="1010970" y="2828594"/>
                  <a:pt x="1010970" y="2977466"/>
                </a:cubicBezTo>
                <a:cubicBezTo>
                  <a:pt x="1010970" y="3016965"/>
                  <a:pt x="998817" y="3050384"/>
                  <a:pt x="962359" y="3068613"/>
                </a:cubicBezTo>
                <a:cubicBezTo>
                  <a:pt x="938053" y="3080766"/>
                  <a:pt x="913747" y="3086843"/>
                  <a:pt x="892481" y="3086843"/>
                </a:cubicBezTo>
                <a:cubicBezTo>
                  <a:pt x="871212" y="3086843"/>
                  <a:pt x="846906" y="3080766"/>
                  <a:pt x="822600" y="3068613"/>
                </a:cubicBezTo>
                <a:cubicBezTo>
                  <a:pt x="786141" y="3050384"/>
                  <a:pt x="773988" y="3016965"/>
                  <a:pt x="773988" y="2977466"/>
                </a:cubicBezTo>
                <a:cubicBezTo>
                  <a:pt x="773988" y="2828594"/>
                  <a:pt x="770952" y="2682759"/>
                  <a:pt x="770952" y="2533885"/>
                </a:cubicBezTo>
                <a:cubicBezTo>
                  <a:pt x="767912" y="2464007"/>
                  <a:pt x="810447" y="2302979"/>
                  <a:pt x="813487" y="2233098"/>
                </a:cubicBezTo>
                <a:cubicBezTo>
                  <a:pt x="816524" y="2126762"/>
                  <a:pt x="783105" y="2081186"/>
                  <a:pt x="743606" y="1987003"/>
                </a:cubicBezTo>
                <a:cubicBezTo>
                  <a:pt x="731453" y="1953584"/>
                  <a:pt x="713224" y="1883703"/>
                  <a:pt x="758799" y="1853321"/>
                </a:cubicBezTo>
                <a:cubicBezTo>
                  <a:pt x="789181" y="1835091"/>
                  <a:pt x="767912" y="1807746"/>
                  <a:pt x="770952" y="1774327"/>
                </a:cubicBezTo>
                <a:cubicBezTo>
                  <a:pt x="767912" y="1771290"/>
                  <a:pt x="764875" y="1768250"/>
                  <a:pt x="761835" y="1765214"/>
                </a:cubicBezTo>
                <a:lnTo>
                  <a:pt x="746646" y="1765214"/>
                </a:lnTo>
                <a:cubicBezTo>
                  <a:pt x="746646" y="1765214"/>
                  <a:pt x="743606" y="1762174"/>
                  <a:pt x="743606" y="1762174"/>
                </a:cubicBezTo>
                <a:cubicBezTo>
                  <a:pt x="603847" y="1737868"/>
                  <a:pt x="476242" y="1689256"/>
                  <a:pt x="363829" y="1604186"/>
                </a:cubicBezTo>
                <a:cubicBezTo>
                  <a:pt x="248376" y="1516076"/>
                  <a:pt x="151153" y="1409739"/>
                  <a:pt x="90388" y="1279097"/>
                </a:cubicBezTo>
                <a:cubicBezTo>
                  <a:pt x="38736" y="1172757"/>
                  <a:pt x="2278" y="1060341"/>
                  <a:pt x="2278" y="938812"/>
                </a:cubicBezTo>
                <a:cubicBezTo>
                  <a:pt x="-759" y="902356"/>
                  <a:pt x="-759" y="865894"/>
                  <a:pt x="2278" y="832475"/>
                </a:cubicBezTo>
                <a:cubicBezTo>
                  <a:pt x="29623" y="398010"/>
                  <a:pt x="351676" y="57725"/>
                  <a:pt x="786141" y="6077"/>
                </a:cubicBezTo>
                <a:cubicBezTo>
                  <a:pt x="807410" y="0"/>
                  <a:pt x="828676" y="9113"/>
                  <a:pt x="849946" y="0"/>
                </a:cubicBezTo>
                <a:close/>
              </a:path>
            </a:pathLst>
          </a:custGeom>
          <a:solidFill>
            <a:srgbClr val="1AA757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77">
            <a:extLst>
              <a:ext uri="{FF2B5EF4-FFF2-40B4-BE49-F238E27FC236}">
                <a16:creationId xmlns:a16="http://schemas.microsoft.com/office/drawing/2014/main" id="{32451C10-621E-9426-3C20-23BC155F8ECB}"/>
              </a:ext>
            </a:extLst>
          </p:cNvPr>
          <p:cNvSpPr/>
          <p:nvPr/>
        </p:nvSpPr>
        <p:spPr>
          <a:xfrm>
            <a:off x="7525514" y="3381034"/>
            <a:ext cx="320457" cy="262670"/>
          </a:xfrm>
          <a:custGeom>
            <a:avLst/>
            <a:gdLst>
              <a:gd name="connsiteX0" fmla="*/ 1169670 w 1162050"/>
              <a:gd name="connsiteY0" fmla="*/ 316230 h 952500"/>
              <a:gd name="connsiteX1" fmla="*/ 853440 w 1162050"/>
              <a:gd name="connsiteY1" fmla="*/ 0 h 952500"/>
              <a:gd name="connsiteX2" fmla="*/ 687705 w 1162050"/>
              <a:gd name="connsiteY2" fmla="*/ 46672 h 952500"/>
              <a:gd name="connsiteX3" fmla="*/ 537210 w 1162050"/>
              <a:gd name="connsiteY3" fmla="*/ 0 h 952500"/>
              <a:gd name="connsiteX4" fmla="*/ 312420 w 1162050"/>
              <a:gd name="connsiteY4" fmla="*/ 124777 h 952500"/>
              <a:gd name="connsiteX5" fmla="*/ 229552 w 1162050"/>
              <a:gd name="connsiteY5" fmla="*/ 109538 h 952500"/>
              <a:gd name="connsiteX6" fmla="*/ 0 w 1162050"/>
              <a:gd name="connsiteY6" fmla="*/ 339090 h 952500"/>
              <a:gd name="connsiteX7" fmla="*/ 229552 w 1162050"/>
              <a:gd name="connsiteY7" fmla="*/ 568643 h 952500"/>
              <a:gd name="connsiteX8" fmla="*/ 242888 w 1162050"/>
              <a:gd name="connsiteY8" fmla="*/ 568643 h 952500"/>
              <a:gd name="connsiteX9" fmla="*/ 220980 w 1162050"/>
              <a:gd name="connsiteY9" fmla="*/ 911543 h 952500"/>
              <a:gd name="connsiteX10" fmla="*/ 270510 w 1162050"/>
              <a:gd name="connsiteY10" fmla="*/ 958215 h 952500"/>
              <a:gd name="connsiteX11" fmla="*/ 699135 w 1162050"/>
              <a:gd name="connsiteY11" fmla="*/ 934403 h 952500"/>
              <a:gd name="connsiteX12" fmla="*/ 741997 w 1162050"/>
              <a:gd name="connsiteY12" fmla="*/ 937260 h 952500"/>
              <a:gd name="connsiteX13" fmla="*/ 765810 w 1162050"/>
              <a:gd name="connsiteY13" fmla="*/ 943928 h 952500"/>
              <a:gd name="connsiteX14" fmla="*/ 771525 w 1162050"/>
              <a:gd name="connsiteY14" fmla="*/ 943928 h 952500"/>
              <a:gd name="connsiteX15" fmla="*/ 849630 w 1162050"/>
              <a:gd name="connsiteY15" fmla="*/ 959168 h 952500"/>
              <a:gd name="connsiteX16" fmla="*/ 898207 w 1162050"/>
              <a:gd name="connsiteY16" fmla="*/ 911543 h 952500"/>
              <a:gd name="connsiteX17" fmla="*/ 878205 w 1162050"/>
              <a:gd name="connsiteY17" fmla="*/ 632460 h 952500"/>
              <a:gd name="connsiteX18" fmla="*/ 1169670 w 1162050"/>
              <a:gd name="connsiteY18" fmla="*/ 31623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2050" h="952500">
                <a:moveTo>
                  <a:pt x="1169670" y="316230"/>
                </a:moveTo>
                <a:cubicBezTo>
                  <a:pt x="1169670" y="141922"/>
                  <a:pt x="1027747" y="0"/>
                  <a:pt x="853440" y="0"/>
                </a:cubicBezTo>
                <a:cubicBezTo>
                  <a:pt x="792480" y="0"/>
                  <a:pt x="736282" y="17145"/>
                  <a:pt x="687705" y="46672"/>
                </a:cubicBezTo>
                <a:cubicBezTo>
                  <a:pt x="644843" y="17145"/>
                  <a:pt x="593407" y="0"/>
                  <a:pt x="537210" y="0"/>
                </a:cubicBezTo>
                <a:cubicBezTo>
                  <a:pt x="442913" y="0"/>
                  <a:pt x="360045" y="49530"/>
                  <a:pt x="312420" y="124777"/>
                </a:cubicBezTo>
                <a:cubicBezTo>
                  <a:pt x="286702" y="114300"/>
                  <a:pt x="258127" y="109538"/>
                  <a:pt x="229552" y="109538"/>
                </a:cubicBezTo>
                <a:cubicBezTo>
                  <a:pt x="102870" y="109538"/>
                  <a:pt x="0" y="212408"/>
                  <a:pt x="0" y="339090"/>
                </a:cubicBezTo>
                <a:cubicBezTo>
                  <a:pt x="0" y="465773"/>
                  <a:pt x="102870" y="568643"/>
                  <a:pt x="229552" y="568643"/>
                </a:cubicBezTo>
                <a:cubicBezTo>
                  <a:pt x="234315" y="568643"/>
                  <a:pt x="238125" y="568643"/>
                  <a:pt x="242888" y="568643"/>
                </a:cubicBezTo>
                <a:cubicBezTo>
                  <a:pt x="234315" y="682943"/>
                  <a:pt x="227647" y="797243"/>
                  <a:pt x="220980" y="911543"/>
                </a:cubicBezTo>
                <a:cubicBezTo>
                  <a:pt x="218122" y="958215"/>
                  <a:pt x="226695" y="965835"/>
                  <a:pt x="270510" y="958215"/>
                </a:cubicBezTo>
                <a:cubicBezTo>
                  <a:pt x="412432" y="933450"/>
                  <a:pt x="555307" y="915353"/>
                  <a:pt x="699135" y="934403"/>
                </a:cubicBezTo>
                <a:cubicBezTo>
                  <a:pt x="713422" y="933450"/>
                  <a:pt x="727710" y="934403"/>
                  <a:pt x="741997" y="937260"/>
                </a:cubicBezTo>
                <a:cubicBezTo>
                  <a:pt x="750570" y="939165"/>
                  <a:pt x="759142" y="941070"/>
                  <a:pt x="765810" y="943928"/>
                </a:cubicBezTo>
                <a:cubicBezTo>
                  <a:pt x="767715" y="943928"/>
                  <a:pt x="769620" y="943928"/>
                  <a:pt x="771525" y="943928"/>
                </a:cubicBezTo>
                <a:cubicBezTo>
                  <a:pt x="797242" y="950595"/>
                  <a:pt x="822960" y="957262"/>
                  <a:pt x="849630" y="959168"/>
                </a:cubicBezTo>
                <a:cubicBezTo>
                  <a:pt x="893445" y="962025"/>
                  <a:pt x="901065" y="958215"/>
                  <a:pt x="898207" y="911543"/>
                </a:cubicBezTo>
                <a:cubicBezTo>
                  <a:pt x="891540" y="818198"/>
                  <a:pt x="885825" y="725805"/>
                  <a:pt x="878205" y="632460"/>
                </a:cubicBezTo>
                <a:cubicBezTo>
                  <a:pt x="1041082" y="618173"/>
                  <a:pt x="1169670" y="481965"/>
                  <a:pt x="1169670" y="316230"/>
                </a:cubicBezTo>
                <a:close/>
              </a:path>
            </a:pathLst>
          </a:custGeom>
          <a:solidFill>
            <a:srgbClr val="1AA7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Rectangle 78">
            <a:extLst>
              <a:ext uri="{FF2B5EF4-FFF2-40B4-BE49-F238E27FC236}">
                <a16:creationId xmlns:a16="http://schemas.microsoft.com/office/drawing/2014/main" id="{3C891C26-6421-3329-4F17-483987817D2A}"/>
              </a:ext>
            </a:extLst>
          </p:cNvPr>
          <p:cNvSpPr/>
          <p:nvPr/>
        </p:nvSpPr>
        <p:spPr>
          <a:xfrm>
            <a:off x="5615440" y="1829969"/>
            <a:ext cx="822960" cy="45720"/>
          </a:xfrm>
          <a:prstGeom prst="rect">
            <a:avLst/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3477869-C3F7-ED28-C9FE-A5AD99A2D2A2}"/>
              </a:ext>
            </a:extLst>
          </p:cNvPr>
          <p:cNvSpPr/>
          <p:nvPr/>
        </p:nvSpPr>
        <p:spPr>
          <a:xfrm>
            <a:off x="566057" y="1533833"/>
            <a:ext cx="4215654" cy="4086823"/>
          </a:xfrm>
          <a:prstGeom prst="rect">
            <a:avLst/>
          </a:prstGeom>
          <a:noFill/>
          <a:ln w="38100">
            <a:solidFill>
              <a:srgbClr val="1B4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DAADF06C-F401-ED5E-6D0E-9BC1C030C2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r="9531"/>
          <a:stretch/>
        </p:blipFill>
        <p:spPr>
          <a:xfrm>
            <a:off x="-1" y="1398848"/>
            <a:ext cx="5719517" cy="4726520"/>
          </a:xfrm>
          <a:prstGeom prst="rect">
            <a:avLst/>
          </a:prstGeom>
        </p:spPr>
      </p:pic>
      <p:sp>
        <p:nvSpPr>
          <p:cNvPr id="31" name="任意多边形 33">
            <a:extLst>
              <a:ext uri="{FF2B5EF4-FFF2-40B4-BE49-F238E27FC236}">
                <a16:creationId xmlns:a16="http://schemas.microsoft.com/office/drawing/2014/main" id="{AE79FB7D-59B5-8E63-2C00-DFF48D0E9D24}"/>
              </a:ext>
            </a:extLst>
          </p:cNvPr>
          <p:cNvSpPr/>
          <p:nvPr/>
        </p:nvSpPr>
        <p:spPr>
          <a:xfrm rot="10800000" flipH="1">
            <a:off x="11240516" y="354508"/>
            <a:ext cx="911212" cy="433688"/>
          </a:xfrm>
          <a:custGeom>
            <a:avLst/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itle 69">
            <a:extLst>
              <a:ext uri="{FF2B5EF4-FFF2-40B4-BE49-F238E27FC236}">
                <a16:creationId xmlns:a16="http://schemas.microsoft.com/office/drawing/2014/main" id="{135AD23A-63FD-57E0-2270-EA03C8899C0D}"/>
              </a:ext>
            </a:extLst>
          </p:cNvPr>
          <p:cNvSpPr txBox="1"/>
          <p:nvPr/>
        </p:nvSpPr>
        <p:spPr>
          <a:xfrm>
            <a:off x="1875653" y="256680"/>
            <a:ext cx="8540009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36637238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5E07EF-2F4A-40C5-98FE-E8C15493A7D7}"/>
              </a:ext>
            </a:extLst>
          </p:cNvPr>
          <p:cNvSpPr/>
          <p:nvPr/>
        </p:nvSpPr>
        <p:spPr>
          <a:xfrm>
            <a:off x="5174730" y="1003119"/>
            <a:ext cx="1306286" cy="5498802"/>
          </a:xfrm>
          <a:prstGeom prst="rect">
            <a:avLst/>
          </a:prstGeom>
          <a:gradFill flip="none" rotWithShape="1">
            <a:gsLst>
              <a:gs pos="0">
                <a:srgbClr val="1AA757"/>
              </a:gs>
              <a:gs pos="50000">
                <a:srgbClr val="1B4B3B"/>
              </a:gs>
              <a:gs pos="100000">
                <a:srgbClr val="1B4B3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BDC231-9CF9-490D-94C0-DF92563CBB79}"/>
              </a:ext>
            </a:extLst>
          </p:cNvPr>
          <p:cNvGrpSpPr/>
          <p:nvPr/>
        </p:nvGrpSpPr>
        <p:grpSpPr>
          <a:xfrm>
            <a:off x="5174731" y="1516606"/>
            <a:ext cx="1320026" cy="986571"/>
            <a:chOff x="5399315" y="1192756"/>
            <a:chExt cx="1320026" cy="9865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8030DA8-7A4A-4480-A473-39A28DD8996A}"/>
                </a:ext>
              </a:extLst>
            </p:cNvPr>
            <p:cNvGrpSpPr/>
            <p:nvPr userDrawn="1"/>
          </p:nvGrpSpPr>
          <p:grpSpPr>
            <a:xfrm>
              <a:off x="5815043" y="1192756"/>
              <a:ext cx="488568" cy="585942"/>
              <a:chOff x="6761163" y="2984500"/>
              <a:chExt cx="915988" cy="1098550"/>
            </a:xfrm>
            <a:noFill/>
          </p:grpSpPr>
          <p:sp>
            <p:nvSpPr>
              <p:cNvPr id="9" name="Freeform 14">
                <a:extLst>
                  <a:ext uri="{FF2B5EF4-FFF2-40B4-BE49-F238E27FC236}">
                    <a16:creationId xmlns:a16="http://schemas.microsoft.com/office/drawing/2014/main" id="{4F3FB4EC-E081-473F-9DE9-67587E3862B2}"/>
                  </a:ext>
                </a:extLst>
              </p:cNvPr>
              <p:cNvSpPr/>
              <p:nvPr/>
            </p:nvSpPr>
            <p:spPr bwMode="auto">
              <a:xfrm>
                <a:off x="7046913" y="2984500"/>
                <a:ext cx="361950" cy="239713"/>
              </a:xfrm>
              <a:custGeom>
                <a:avLst/>
                <a:gdLst>
                  <a:gd name="T0" fmla="*/ 434 w 741"/>
                  <a:gd name="T1" fmla="*/ 127 h 492"/>
                  <a:gd name="T2" fmla="*/ 434 w 741"/>
                  <a:gd name="T3" fmla="*/ 74 h 492"/>
                  <a:gd name="T4" fmla="*/ 462 w 741"/>
                  <a:gd name="T5" fmla="*/ 38 h 492"/>
                  <a:gd name="T6" fmla="*/ 424 w 741"/>
                  <a:gd name="T7" fmla="*/ 0 h 492"/>
                  <a:gd name="T8" fmla="*/ 317 w 741"/>
                  <a:gd name="T9" fmla="*/ 0 h 492"/>
                  <a:gd name="T10" fmla="*/ 279 w 741"/>
                  <a:gd name="T11" fmla="*/ 38 h 492"/>
                  <a:gd name="T12" fmla="*/ 307 w 741"/>
                  <a:gd name="T13" fmla="*/ 74 h 492"/>
                  <a:gd name="T14" fmla="*/ 307 w 741"/>
                  <a:gd name="T15" fmla="*/ 127 h 492"/>
                  <a:gd name="T16" fmla="*/ 0 w 741"/>
                  <a:gd name="T17" fmla="*/ 492 h 492"/>
                  <a:gd name="T18" fmla="*/ 741 w 741"/>
                  <a:gd name="T19" fmla="*/ 492 h 492"/>
                  <a:gd name="T20" fmla="*/ 434 w 741"/>
                  <a:gd name="T21" fmla="*/ 12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492">
                    <a:moveTo>
                      <a:pt x="434" y="127"/>
                    </a:moveTo>
                    <a:lnTo>
                      <a:pt x="434" y="74"/>
                    </a:lnTo>
                    <a:cubicBezTo>
                      <a:pt x="450" y="70"/>
                      <a:pt x="462" y="55"/>
                      <a:pt x="462" y="38"/>
                    </a:cubicBezTo>
                    <a:cubicBezTo>
                      <a:pt x="462" y="17"/>
                      <a:pt x="445" y="0"/>
                      <a:pt x="424" y="0"/>
                    </a:cubicBezTo>
                    <a:lnTo>
                      <a:pt x="317" y="0"/>
                    </a:lnTo>
                    <a:cubicBezTo>
                      <a:pt x="296" y="0"/>
                      <a:pt x="279" y="17"/>
                      <a:pt x="279" y="38"/>
                    </a:cubicBezTo>
                    <a:cubicBezTo>
                      <a:pt x="279" y="55"/>
                      <a:pt x="291" y="70"/>
                      <a:pt x="307" y="74"/>
                    </a:cubicBezTo>
                    <a:lnTo>
                      <a:pt x="307" y="127"/>
                    </a:lnTo>
                    <a:cubicBezTo>
                      <a:pt x="133" y="157"/>
                      <a:pt x="0" y="309"/>
                      <a:pt x="0" y="492"/>
                    </a:cubicBezTo>
                    <a:lnTo>
                      <a:pt x="741" y="492"/>
                    </a:lnTo>
                    <a:cubicBezTo>
                      <a:pt x="741" y="309"/>
                      <a:pt x="608" y="157"/>
                      <a:pt x="434" y="127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" name="Freeform 15">
                <a:extLst>
                  <a:ext uri="{FF2B5EF4-FFF2-40B4-BE49-F238E27FC236}">
                    <a16:creationId xmlns:a16="http://schemas.microsoft.com/office/drawing/2014/main" id="{B8384EC4-C388-43F6-ACE5-3F559A460C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61163" y="3238500"/>
                <a:ext cx="915988" cy="844550"/>
              </a:xfrm>
              <a:custGeom>
                <a:avLst/>
                <a:gdLst>
                  <a:gd name="T0" fmla="*/ 343 w 1880"/>
                  <a:gd name="T1" fmla="*/ 832 h 1735"/>
                  <a:gd name="T2" fmla="*/ 150 w 1880"/>
                  <a:gd name="T3" fmla="*/ 493 h 1735"/>
                  <a:gd name="T4" fmla="*/ 537 w 1880"/>
                  <a:gd name="T5" fmla="*/ 506 h 1735"/>
                  <a:gd name="T6" fmla="*/ 462 w 1880"/>
                  <a:gd name="T7" fmla="*/ 944 h 1735"/>
                  <a:gd name="T8" fmla="*/ 1862 w 1880"/>
                  <a:gd name="T9" fmla="*/ 248 h 1735"/>
                  <a:gd name="T10" fmla="*/ 1765 w 1880"/>
                  <a:gd name="T11" fmla="*/ 238 h 1735"/>
                  <a:gd name="T12" fmla="*/ 1733 w 1880"/>
                  <a:gd name="T13" fmla="*/ 262 h 1735"/>
                  <a:gd name="T14" fmla="*/ 1694 w 1880"/>
                  <a:gd name="T15" fmla="*/ 294 h 1735"/>
                  <a:gd name="T16" fmla="*/ 1551 w 1880"/>
                  <a:gd name="T17" fmla="*/ 397 h 1735"/>
                  <a:gd name="T18" fmla="*/ 1396 w 1880"/>
                  <a:gd name="T19" fmla="*/ 573 h 1735"/>
                  <a:gd name="T20" fmla="*/ 1387 w 1880"/>
                  <a:gd name="T21" fmla="*/ 584 h 1735"/>
                  <a:gd name="T22" fmla="*/ 1334 w 1880"/>
                  <a:gd name="T23" fmla="*/ 108 h 1735"/>
                  <a:gd name="T24" fmla="*/ 1334 w 1880"/>
                  <a:gd name="T25" fmla="*/ 0 h 1735"/>
                  <a:gd name="T26" fmla="*/ 522 w 1880"/>
                  <a:gd name="T27" fmla="*/ 54 h 1735"/>
                  <a:gd name="T28" fmla="*/ 588 w 1880"/>
                  <a:gd name="T29" fmla="*/ 108 h 1735"/>
                  <a:gd name="T30" fmla="*/ 595 w 1880"/>
                  <a:gd name="T31" fmla="*/ 134 h 1735"/>
                  <a:gd name="T32" fmla="*/ 594 w 1880"/>
                  <a:gd name="T33" fmla="*/ 322 h 1735"/>
                  <a:gd name="T34" fmla="*/ 294 w 1880"/>
                  <a:gd name="T35" fmla="*/ 243 h 1735"/>
                  <a:gd name="T36" fmla="*/ 16 w 1880"/>
                  <a:gd name="T37" fmla="*/ 492 h 1735"/>
                  <a:gd name="T38" fmla="*/ 308 w 1880"/>
                  <a:gd name="T39" fmla="*/ 960 h 1735"/>
                  <a:gd name="T40" fmla="*/ 298 w 1880"/>
                  <a:gd name="T41" fmla="*/ 1179 h 1735"/>
                  <a:gd name="T42" fmla="*/ 416 w 1880"/>
                  <a:gd name="T43" fmla="*/ 1226 h 1735"/>
                  <a:gd name="T44" fmla="*/ 423 w 1880"/>
                  <a:gd name="T45" fmla="*/ 1385 h 1735"/>
                  <a:gd name="T46" fmla="*/ 518 w 1880"/>
                  <a:gd name="T47" fmla="*/ 1606 h 1735"/>
                  <a:gd name="T48" fmla="*/ 496 w 1880"/>
                  <a:gd name="T49" fmla="*/ 1637 h 1735"/>
                  <a:gd name="T50" fmla="*/ 430 w 1880"/>
                  <a:gd name="T51" fmla="*/ 1735 h 1735"/>
                  <a:gd name="T52" fmla="*/ 470 w 1880"/>
                  <a:gd name="T53" fmla="*/ 1735 h 1735"/>
                  <a:gd name="T54" fmla="*/ 597 w 1880"/>
                  <a:gd name="T55" fmla="*/ 1735 h 1735"/>
                  <a:gd name="T56" fmla="*/ 619 w 1880"/>
                  <a:gd name="T57" fmla="*/ 1735 h 1735"/>
                  <a:gd name="T58" fmla="*/ 635 w 1880"/>
                  <a:gd name="T59" fmla="*/ 1735 h 1735"/>
                  <a:gd name="T60" fmla="*/ 1444 w 1880"/>
                  <a:gd name="T61" fmla="*/ 1735 h 1735"/>
                  <a:gd name="T62" fmla="*/ 1517 w 1880"/>
                  <a:gd name="T63" fmla="*/ 1704 h 1735"/>
                  <a:gd name="T64" fmla="*/ 1404 w 1880"/>
                  <a:gd name="T65" fmla="*/ 1637 h 1735"/>
                  <a:gd name="T66" fmla="*/ 1549 w 1880"/>
                  <a:gd name="T67" fmla="*/ 1063 h 1735"/>
                  <a:gd name="T68" fmla="*/ 1551 w 1880"/>
                  <a:gd name="T69" fmla="*/ 1011 h 1735"/>
                  <a:gd name="T70" fmla="*/ 1700 w 1880"/>
                  <a:gd name="T71" fmla="*/ 765 h 1735"/>
                  <a:gd name="T72" fmla="*/ 1699 w 1880"/>
                  <a:gd name="T73" fmla="*/ 716 h 1735"/>
                  <a:gd name="T74" fmla="*/ 1686 w 1880"/>
                  <a:gd name="T75" fmla="*/ 604 h 1735"/>
                  <a:gd name="T76" fmla="*/ 1683 w 1880"/>
                  <a:gd name="T77" fmla="*/ 559 h 1735"/>
                  <a:gd name="T78" fmla="*/ 1744 w 1880"/>
                  <a:gd name="T79" fmla="*/ 369 h 1735"/>
                  <a:gd name="T80" fmla="*/ 1762 w 1880"/>
                  <a:gd name="T81" fmla="*/ 345 h 1735"/>
                  <a:gd name="T82" fmla="*/ 1797 w 1880"/>
                  <a:gd name="T83" fmla="*/ 309 h 1735"/>
                  <a:gd name="T84" fmla="*/ 1872 w 1880"/>
                  <a:gd name="T85" fmla="*/ 255 h 1735"/>
                  <a:gd name="T86" fmla="*/ 1871 w 1880"/>
                  <a:gd name="T87" fmla="*/ 249 h 1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80" h="1735">
                    <a:moveTo>
                      <a:pt x="462" y="944"/>
                    </a:moveTo>
                    <a:cubicBezTo>
                      <a:pt x="425" y="904"/>
                      <a:pt x="383" y="868"/>
                      <a:pt x="343" y="832"/>
                    </a:cubicBezTo>
                    <a:cubicBezTo>
                      <a:pt x="271" y="769"/>
                      <a:pt x="181" y="706"/>
                      <a:pt x="148" y="612"/>
                    </a:cubicBezTo>
                    <a:cubicBezTo>
                      <a:pt x="134" y="574"/>
                      <a:pt x="135" y="531"/>
                      <a:pt x="150" y="493"/>
                    </a:cubicBezTo>
                    <a:cubicBezTo>
                      <a:pt x="178" y="416"/>
                      <a:pt x="261" y="365"/>
                      <a:pt x="343" y="373"/>
                    </a:cubicBezTo>
                    <a:cubicBezTo>
                      <a:pt x="424" y="381"/>
                      <a:pt x="494" y="438"/>
                      <a:pt x="537" y="506"/>
                    </a:cubicBezTo>
                    <a:cubicBezTo>
                      <a:pt x="545" y="520"/>
                      <a:pt x="552" y="532"/>
                      <a:pt x="557" y="542"/>
                    </a:cubicBezTo>
                    <a:cubicBezTo>
                      <a:pt x="532" y="678"/>
                      <a:pt x="502" y="813"/>
                      <a:pt x="462" y="944"/>
                    </a:cubicBezTo>
                    <a:close/>
                    <a:moveTo>
                      <a:pt x="1871" y="249"/>
                    </a:moveTo>
                    <a:cubicBezTo>
                      <a:pt x="1868" y="248"/>
                      <a:pt x="1865" y="248"/>
                      <a:pt x="1862" y="248"/>
                    </a:cubicBezTo>
                    <a:cubicBezTo>
                      <a:pt x="1836" y="247"/>
                      <a:pt x="1809" y="244"/>
                      <a:pt x="1780" y="240"/>
                    </a:cubicBezTo>
                    <a:cubicBezTo>
                      <a:pt x="1775" y="240"/>
                      <a:pt x="1770" y="239"/>
                      <a:pt x="1765" y="238"/>
                    </a:cubicBezTo>
                    <a:cubicBezTo>
                      <a:pt x="1764" y="239"/>
                      <a:pt x="1764" y="239"/>
                      <a:pt x="1763" y="239"/>
                    </a:cubicBezTo>
                    <a:cubicBezTo>
                      <a:pt x="1753" y="246"/>
                      <a:pt x="1743" y="254"/>
                      <a:pt x="1733" y="262"/>
                    </a:cubicBezTo>
                    <a:cubicBezTo>
                      <a:pt x="1731" y="263"/>
                      <a:pt x="1728" y="265"/>
                      <a:pt x="1725" y="266"/>
                    </a:cubicBezTo>
                    <a:cubicBezTo>
                      <a:pt x="1714" y="277"/>
                      <a:pt x="1699" y="282"/>
                      <a:pt x="1694" y="294"/>
                    </a:cubicBezTo>
                    <a:cubicBezTo>
                      <a:pt x="1691" y="296"/>
                      <a:pt x="1688" y="299"/>
                      <a:pt x="1685" y="301"/>
                    </a:cubicBezTo>
                    <a:cubicBezTo>
                      <a:pt x="1641" y="334"/>
                      <a:pt x="1592" y="360"/>
                      <a:pt x="1551" y="397"/>
                    </a:cubicBezTo>
                    <a:cubicBezTo>
                      <a:pt x="1548" y="400"/>
                      <a:pt x="1545" y="402"/>
                      <a:pt x="1542" y="405"/>
                    </a:cubicBezTo>
                    <a:cubicBezTo>
                      <a:pt x="1485" y="455"/>
                      <a:pt x="1433" y="511"/>
                      <a:pt x="1396" y="573"/>
                    </a:cubicBezTo>
                    <a:cubicBezTo>
                      <a:pt x="1394" y="575"/>
                      <a:pt x="1393" y="577"/>
                      <a:pt x="1391" y="579"/>
                    </a:cubicBezTo>
                    <a:cubicBezTo>
                      <a:pt x="1390" y="580"/>
                      <a:pt x="1388" y="582"/>
                      <a:pt x="1387" y="584"/>
                    </a:cubicBezTo>
                    <a:cubicBezTo>
                      <a:pt x="1275" y="439"/>
                      <a:pt x="1310" y="179"/>
                      <a:pt x="1322" y="108"/>
                    </a:cubicBezTo>
                    <a:lnTo>
                      <a:pt x="1334" y="108"/>
                    </a:lnTo>
                    <a:cubicBezTo>
                      <a:pt x="1363" y="108"/>
                      <a:pt x="1387" y="84"/>
                      <a:pt x="1387" y="54"/>
                    </a:cubicBezTo>
                    <a:cubicBezTo>
                      <a:pt x="1387" y="24"/>
                      <a:pt x="1363" y="0"/>
                      <a:pt x="1334" y="0"/>
                    </a:cubicBezTo>
                    <a:lnTo>
                      <a:pt x="576" y="0"/>
                    </a:lnTo>
                    <a:cubicBezTo>
                      <a:pt x="546" y="0"/>
                      <a:pt x="522" y="24"/>
                      <a:pt x="522" y="54"/>
                    </a:cubicBezTo>
                    <a:cubicBezTo>
                      <a:pt x="522" y="84"/>
                      <a:pt x="546" y="108"/>
                      <a:pt x="576" y="108"/>
                    </a:cubicBezTo>
                    <a:lnTo>
                      <a:pt x="588" y="108"/>
                    </a:lnTo>
                    <a:cubicBezTo>
                      <a:pt x="589" y="111"/>
                      <a:pt x="590" y="115"/>
                      <a:pt x="591" y="119"/>
                    </a:cubicBezTo>
                    <a:cubicBezTo>
                      <a:pt x="592" y="124"/>
                      <a:pt x="593" y="129"/>
                      <a:pt x="595" y="134"/>
                    </a:cubicBezTo>
                    <a:cubicBezTo>
                      <a:pt x="608" y="192"/>
                      <a:pt x="603" y="249"/>
                      <a:pt x="597" y="307"/>
                    </a:cubicBezTo>
                    <a:cubicBezTo>
                      <a:pt x="596" y="312"/>
                      <a:pt x="595" y="317"/>
                      <a:pt x="594" y="322"/>
                    </a:cubicBezTo>
                    <a:cubicBezTo>
                      <a:pt x="593" y="332"/>
                      <a:pt x="591" y="343"/>
                      <a:pt x="589" y="353"/>
                    </a:cubicBezTo>
                    <a:cubicBezTo>
                      <a:pt x="511" y="278"/>
                      <a:pt x="406" y="232"/>
                      <a:pt x="294" y="243"/>
                    </a:cubicBezTo>
                    <a:cubicBezTo>
                      <a:pt x="204" y="251"/>
                      <a:pt x="118" y="298"/>
                      <a:pt x="66" y="369"/>
                    </a:cubicBezTo>
                    <a:cubicBezTo>
                      <a:pt x="40" y="405"/>
                      <a:pt x="22" y="446"/>
                      <a:pt x="16" y="492"/>
                    </a:cubicBezTo>
                    <a:cubicBezTo>
                      <a:pt x="0" y="619"/>
                      <a:pt x="68" y="750"/>
                      <a:pt x="160" y="834"/>
                    </a:cubicBezTo>
                    <a:cubicBezTo>
                      <a:pt x="218" y="887"/>
                      <a:pt x="251" y="911"/>
                      <a:pt x="308" y="960"/>
                    </a:cubicBezTo>
                    <a:cubicBezTo>
                      <a:pt x="411" y="1049"/>
                      <a:pt x="393" y="1090"/>
                      <a:pt x="345" y="1094"/>
                    </a:cubicBezTo>
                    <a:cubicBezTo>
                      <a:pt x="309" y="1098"/>
                      <a:pt x="278" y="1128"/>
                      <a:pt x="298" y="1179"/>
                    </a:cubicBezTo>
                    <a:cubicBezTo>
                      <a:pt x="312" y="1214"/>
                      <a:pt x="353" y="1224"/>
                      <a:pt x="389" y="1228"/>
                    </a:cubicBezTo>
                    <a:cubicBezTo>
                      <a:pt x="398" y="1228"/>
                      <a:pt x="407" y="1228"/>
                      <a:pt x="416" y="1226"/>
                    </a:cubicBezTo>
                    <a:cubicBezTo>
                      <a:pt x="413" y="1271"/>
                      <a:pt x="413" y="1317"/>
                      <a:pt x="421" y="1364"/>
                    </a:cubicBezTo>
                    <a:cubicBezTo>
                      <a:pt x="422" y="1371"/>
                      <a:pt x="422" y="1378"/>
                      <a:pt x="423" y="1385"/>
                    </a:cubicBezTo>
                    <a:cubicBezTo>
                      <a:pt x="434" y="1466"/>
                      <a:pt x="469" y="1546"/>
                      <a:pt x="522" y="1610"/>
                    </a:cubicBezTo>
                    <a:lnTo>
                      <a:pt x="518" y="1606"/>
                    </a:lnTo>
                    <a:cubicBezTo>
                      <a:pt x="526" y="1616"/>
                      <a:pt x="533" y="1627"/>
                      <a:pt x="541" y="1637"/>
                    </a:cubicBezTo>
                    <a:lnTo>
                      <a:pt x="496" y="1637"/>
                    </a:lnTo>
                    <a:cubicBezTo>
                      <a:pt x="460" y="1637"/>
                      <a:pt x="430" y="1667"/>
                      <a:pt x="430" y="1704"/>
                    </a:cubicBezTo>
                    <a:lnTo>
                      <a:pt x="430" y="1735"/>
                    </a:lnTo>
                    <a:lnTo>
                      <a:pt x="452" y="1735"/>
                    </a:lnTo>
                    <a:lnTo>
                      <a:pt x="470" y="1735"/>
                    </a:lnTo>
                    <a:lnTo>
                      <a:pt x="574" y="1735"/>
                    </a:lnTo>
                    <a:cubicBezTo>
                      <a:pt x="582" y="1735"/>
                      <a:pt x="589" y="1735"/>
                      <a:pt x="597" y="1735"/>
                    </a:cubicBezTo>
                    <a:cubicBezTo>
                      <a:pt x="598" y="1735"/>
                      <a:pt x="599" y="1735"/>
                      <a:pt x="600" y="1735"/>
                    </a:cubicBezTo>
                    <a:lnTo>
                      <a:pt x="619" y="1735"/>
                    </a:lnTo>
                    <a:cubicBezTo>
                      <a:pt x="620" y="1735"/>
                      <a:pt x="621" y="1735"/>
                      <a:pt x="622" y="1735"/>
                    </a:cubicBezTo>
                    <a:cubicBezTo>
                      <a:pt x="626" y="1735"/>
                      <a:pt x="631" y="1735"/>
                      <a:pt x="635" y="1735"/>
                    </a:cubicBezTo>
                    <a:lnTo>
                      <a:pt x="690" y="1735"/>
                    </a:lnTo>
                    <a:lnTo>
                      <a:pt x="1444" y="1735"/>
                    </a:lnTo>
                    <a:lnTo>
                      <a:pt x="1517" y="1735"/>
                    </a:lnTo>
                    <a:lnTo>
                      <a:pt x="1517" y="1704"/>
                    </a:lnTo>
                    <a:cubicBezTo>
                      <a:pt x="1517" y="1667"/>
                      <a:pt x="1487" y="1637"/>
                      <a:pt x="1450" y="1637"/>
                    </a:cubicBezTo>
                    <a:lnTo>
                      <a:pt x="1404" y="1637"/>
                    </a:lnTo>
                    <a:cubicBezTo>
                      <a:pt x="1461" y="1537"/>
                      <a:pt x="1516" y="1441"/>
                      <a:pt x="1539" y="1325"/>
                    </a:cubicBezTo>
                    <a:cubicBezTo>
                      <a:pt x="1556" y="1239"/>
                      <a:pt x="1558" y="1150"/>
                      <a:pt x="1549" y="1063"/>
                    </a:cubicBezTo>
                    <a:cubicBezTo>
                      <a:pt x="1548" y="1056"/>
                      <a:pt x="1547" y="1049"/>
                      <a:pt x="1547" y="1043"/>
                    </a:cubicBezTo>
                    <a:cubicBezTo>
                      <a:pt x="1557" y="1032"/>
                      <a:pt x="1538" y="1022"/>
                      <a:pt x="1551" y="1011"/>
                    </a:cubicBezTo>
                    <a:cubicBezTo>
                      <a:pt x="1559" y="1010"/>
                      <a:pt x="1566" y="1009"/>
                      <a:pt x="1573" y="1007"/>
                    </a:cubicBezTo>
                    <a:cubicBezTo>
                      <a:pt x="1679" y="979"/>
                      <a:pt x="1700" y="872"/>
                      <a:pt x="1700" y="765"/>
                    </a:cubicBezTo>
                    <a:cubicBezTo>
                      <a:pt x="1700" y="763"/>
                      <a:pt x="1700" y="761"/>
                      <a:pt x="1700" y="759"/>
                    </a:cubicBezTo>
                    <a:cubicBezTo>
                      <a:pt x="1699" y="747"/>
                      <a:pt x="1699" y="733"/>
                      <a:pt x="1699" y="716"/>
                    </a:cubicBezTo>
                    <a:cubicBezTo>
                      <a:pt x="1699" y="714"/>
                      <a:pt x="1699" y="712"/>
                      <a:pt x="1699" y="710"/>
                    </a:cubicBezTo>
                    <a:cubicBezTo>
                      <a:pt x="1695" y="676"/>
                      <a:pt x="1690" y="638"/>
                      <a:pt x="1686" y="604"/>
                    </a:cubicBezTo>
                    <a:cubicBezTo>
                      <a:pt x="1685" y="601"/>
                      <a:pt x="1685" y="598"/>
                      <a:pt x="1685" y="595"/>
                    </a:cubicBezTo>
                    <a:cubicBezTo>
                      <a:pt x="1683" y="583"/>
                      <a:pt x="1683" y="571"/>
                      <a:pt x="1683" y="559"/>
                    </a:cubicBezTo>
                    <a:cubicBezTo>
                      <a:pt x="1683" y="491"/>
                      <a:pt x="1703" y="428"/>
                      <a:pt x="1738" y="377"/>
                    </a:cubicBezTo>
                    <a:cubicBezTo>
                      <a:pt x="1740" y="374"/>
                      <a:pt x="1742" y="371"/>
                      <a:pt x="1744" y="369"/>
                    </a:cubicBezTo>
                    <a:cubicBezTo>
                      <a:pt x="1748" y="363"/>
                      <a:pt x="1751" y="357"/>
                      <a:pt x="1755" y="352"/>
                    </a:cubicBezTo>
                    <a:cubicBezTo>
                      <a:pt x="1757" y="349"/>
                      <a:pt x="1760" y="347"/>
                      <a:pt x="1762" y="345"/>
                    </a:cubicBezTo>
                    <a:cubicBezTo>
                      <a:pt x="1770" y="334"/>
                      <a:pt x="1780" y="325"/>
                      <a:pt x="1790" y="315"/>
                    </a:cubicBezTo>
                    <a:cubicBezTo>
                      <a:pt x="1792" y="313"/>
                      <a:pt x="1795" y="311"/>
                      <a:pt x="1797" y="309"/>
                    </a:cubicBezTo>
                    <a:cubicBezTo>
                      <a:pt x="1818" y="292"/>
                      <a:pt x="1841" y="277"/>
                      <a:pt x="1863" y="261"/>
                    </a:cubicBezTo>
                    <a:cubicBezTo>
                      <a:pt x="1866" y="259"/>
                      <a:pt x="1869" y="257"/>
                      <a:pt x="1872" y="255"/>
                    </a:cubicBezTo>
                    <a:cubicBezTo>
                      <a:pt x="1871" y="254"/>
                      <a:pt x="1877" y="253"/>
                      <a:pt x="1880" y="252"/>
                    </a:cubicBezTo>
                    <a:cubicBezTo>
                      <a:pt x="1880" y="244"/>
                      <a:pt x="1875" y="249"/>
                      <a:pt x="1871" y="249"/>
                    </a:cubicBezTo>
                    <a:close/>
                  </a:path>
                </a:pathLst>
              </a:custGeom>
              <a:grpFill/>
              <a:ln w="158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03C87-9113-44E6-BD2D-3049881BDF9C}"/>
                </a:ext>
              </a:extLst>
            </p:cNvPr>
            <p:cNvSpPr txBox="1"/>
            <p:nvPr userDrawn="1"/>
          </p:nvSpPr>
          <p:spPr>
            <a:xfrm>
              <a:off x="5399315" y="1902328"/>
              <a:ext cx="1320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0385A4-8920-4DDF-8882-5BDA8BBE79D6}"/>
              </a:ext>
            </a:extLst>
          </p:cNvPr>
          <p:cNvGrpSpPr/>
          <p:nvPr/>
        </p:nvGrpSpPr>
        <p:grpSpPr>
          <a:xfrm>
            <a:off x="5556582" y="3373465"/>
            <a:ext cx="556323" cy="469987"/>
            <a:chOff x="1960454" y="5041163"/>
            <a:chExt cx="1743075" cy="1472566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10FC23-46EA-4AD8-B812-27BE96E4295F}"/>
                </a:ext>
              </a:extLst>
            </p:cNvPr>
            <p:cNvSpPr/>
            <p:nvPr/>
          </p:nvSpPr>
          <p:spPr>
            <a:xfrm>
              <a:off x="1960454" y="5646954"/>
              <a:ext cx="1743075" cy="866775"/>
            </a:xfrm>
            <a:custGeom>
              <a:avLst/>
              <a:gdLst>
                <a:gd name="connsiteX0" fmla="*/ 1677443 w 1743075"/>
                <a:gd name="connsiteY0" fmla="*/ 330518 h 866775"/>
                <a:gd name="connsiteX1" fmla="*/ 1438365 w 1743075"/>
                <a:gd name="connsiteY1" fmla="*/ 142875 h 866775"/>
                <a:gd name="connsiteX2" fmla="*/ 1195478 w 1743075"/>
                <a:gd name="connsiteY2" fmla="*/ 384810 h 866775"/>
                <a:gd name="connsiteX3" fmla="*/ 1186905 w 1743075"/>
                <a:gd name="connsiteY3" fmla="*/ 381953 h 866775"/>
                <a:gd name="connsiteX4" fmla="*/ 1350735 w 1743075"/>
                <a:gd name="connsiteY4" fmla="*/ 97155 h 866775"/>
                <a:gd name="connsiteX5" fmla="*/ 1239293 w 1743075"/>
                <a:gd name="connsiteY5" fmla="*/ 55245 h 866775"/>
                <a:gd name="connsiteX6" fmla="*/ 922110 w 1743075"/>
                <a:gd name="connsiteY6" fmla="*/ 351472 h 866775"/>
                <a:gd name="connsiteX7" fmla="*/ 913538 w 1743075"/>
                <a:gd name="connsiteY7" fmla="*/ 348615 h 866775"/>
                <a:gd name="connsiteX8" fmla="*/ 1108800 w 1743075"/>
                <a:gd name="connsiteY8" fmla="*/ 23813 h 866775"/>
                <a:gd name="connsiteX9" fmla="*/ 997358 w 1743075"/>
                <a:gd name="connsiteY9" fmla="*/ 8572 h 866775"/>
                <a:gd name="connsiteX10" fmla="*/ 612548 w 1743075"/>
                <a:gd name="connsiteY10" fmla="*/ 350520 h 866775"/>
                <a:gd name="connsiteX11" fmla="*/ 603975 w 1743075"/>
                <a:gd name="connsiteY11" fmla="*/ 347663 h 866775"/>
                <a:gd name="connsiteX12" fmla="*/ 818288 w 1743075"/>
                <a:gd name="connsiteY12" fmla="*/ 0 h 866775"/>
                <a:gd name="connsiteX13" fmla="*/ 746850 w 1743075"/>
                <a:gd name="connsiteY13" fmla="*/ 7620 h 866775"/>
                <a:gd name="connsiteX14" fmla="*/ 696368 w 1743075"/>
                <a:gd name="connsiteY14" fmla="*/ 13335 h 866775"/>
                <a:gd name="connsiteX15" fmla="*/ 319178 w 1743075"/>
                <a:gd name="connsiteY15" fmla="*/ 350520 h 866775"/>
                <a:gd name="connsiteX16" fmla="*/ 310605 w 1743075"/>
                <a:gd name="connsiteY16" fmla="*/ 347663 h 866775"/>
                <a:gd name="connsiteX17" fmla="*/ 474435 w 1743075"/>
                <a:gd name="connsiteY17" fmla="*/ 62865 h 866775"/>
                <a:gd name="connsiteX18" fmla="*/ 329655 w 1743075"/>
                <a:gd name="connsiteY18" fmla="*/ 126682 h 866775"/>
                <a:gd name="connsiteX19" fmla="*/ 222975 w 1743075"/>
                <a:gd name="connsiteY19" fmla="*/ 192405 h 866775"/>
                <a:gd name="connsiteX20" fmla="*/ 21045 w 1743075"/>
                <a:gd name="connsiteY20" fmla="*/ 421957 h 866775"/>
                <a:gd name="connsiteX21" fmla="*/ 137250 w 1743075"/>
                <a:gd name="connsiteY21" fmla="*/ 749618 h 866775"/>
                <a:gd name="connsiteX22" fmla="*/ 305843 w 1743075"/>
                <a:gd name="connsiteY22" fmla="*/ 816293 h 866775"/>
                <a:gd name="connsiteX23" fmla="*/ 1135470 w 1743075"/>
                <a:gd name="connsiteY23" fmla="*/ 860107 h 866775"/>
                <a:gd name="connsiteX24" fmla="*/ 1544093 w 1743075"/>
                <a:gd name="connsiteY24" fmla="*/ 781050 h 866775"/>
                <a:gd name="connsiteX25" fmla="*/ 1677443 w 1743075"/>
                <a:gd name="connsiteY25" fmla="*/ 330518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3075" h="866775">
                  <a:moveTo>
                    <a:pt x="1677443" y="330518"/>
                  </a:moveTo>
                  <a:cubicBezTo>
                    <a:pt x="1617435" y="242888"/>
                    <a:pt x="1528853" y="193357"/>
                    <a:pt x="1438365" y="142875"/>
                  </a:cubicBezTo>
                  <a:cubicBezTo>
                    <a:pt x="1335495" y="220028"/>
                    <a:pt x="1230720" y="311468"/>
                    <a:pt x="1195478" y="384810"/>
                  </a:cubicBezTo>
                  <a:cubicBezTo>
                    <a:pt x="1193573" y="389572"/>
                    <a:pt x="1185953" y="387668"/>
                    <a:pt x="1186905" y="381953"/>
                  </a:cubicBezTo>
                  <a:cubicBezTo>
                    <a:pt x="1198335" y="310515"/>
                    <a:pt x="1270725" y="200025"/>
                    <a:pt x="1350735" y="97155"/>
                  </a:cubicBezTo>
                  <a:cubicBezTo>
                    <a:pt x="1316445" y="80963"/>
                    <a:pt x="1279298" y="66675"/>
                    <a:pt x="1239293" y="55245"/>
                  </a:cubicBezTo>
                  <a:cubicBezTo>
                    <a:pt x="1119278" y="140018"/>
                    <a:pt x="965925" y="260032"/>
                    <a:pt x="922110" y="351472"/>
                  </a:cubicBezTo>
                  <a:cubicBezTo>
                    <a:pt x="920205" y="356235"/>
                    <a:pt x="912585" y="354330"/>
                    <a:pt x="913538" y="348615"/>
                  </a:cubicBezTo>
                  <a:cubicBezTo>
                    <a:pt x="926873" y="267653"/>
                    <a:pt x="1018313" y="137160"/>
                    <a:pt x="1108800" y="23813"/>
                  </a:cubicBezTo>
                  <a:cubicBezTo>
                    <a:pt x="1072605" y="17145"/>
                    <a:pt x="1035458" y="12382"/>
                    <a:pt x="997358" y="8572"/>
                  </a:cubicBezTo>
                  <a:cubicBezTo>
                    <a:pt x="875438" y="89535"/>
                    <a:pt x="664935" y="240982"/>
                    <a:pt x="612548" y="350520"/>
                  </a:cubicBezTo>
                  <a:cubicBezTo>
                    <a:pt x="610643" y="355282"/>
                    <a:pt x="603023" y="353378"/>
                    <a:pt x="603975" y="347663"/>
                  </a:cubicBezTo>
                  <a:cubicBezTo>
                    <a:pt x="618263" y="260985"/>
                    <a:pt x="721133" y="118110"/>
                    <a:pt x="818288" y="0"/>
                  </a:cubicBezTo>
                  <a:cubicBezTo>
                    <a:pt x="794475" y="953"/>
                    <a:pt x="772568" y="3810"/>
                    <a:pt x="746850" y="7620"/>
                  </a:cubicBezTo>
                  <a:cubicBezTo>
                    <a:pt x="729705" y="9525"/>
                    <a:pt x="712560" y="11430"/>
                    <a:pt x="696368" y="13335"/>
                  </a:cubicBezTo>
                  <a:cubicBezTo>
                    <a:pt x="573495" y="95250"/>
                    <a:pt x="370613" y="242888"/>
                    <a:pt x="319178" y="350520"/>
                  </a:cubicBezTo>
                  <a:cubicBezTo>
                    <a:pt x="317273" y="355282"/>
                    <a:pt x="309653" y="353378"/>
                    <a:pt x="310605" y="347663"/>
                  </a:cubicBezTo>
                  <a:cubicBezTo>
                    <a:pt x="322035" y="276225"/>
                    <a:pt x="395378" y="165735"/>
                    <a:pt x="474435" y="62865"/>
                  </a:cubicBezTo>
                  <a:cubicBezTo>
                    <a:pt x="421095" y="80963"/>
                    <a:pt x="372518" y="102870"/>
                    <a:pt x="329655" y="126682"/>
                  </a:cubicBezTo>
                  <a:cubicBezTo>
                    <a:pt x="292508" y="145732"/>
                    <a:pt x="256313" y="167640"/>
                    <a:pt x="222975" y="192405"/>
                  </a:cubicBezTo>
                  <a:cubicBezTo>
                    <a:pt x="135345" y="258128"/>
                    <a:pt x="60098" y="316230"/>
                    <a:pt x="21045" y="421957"/>
                  </a:cubicBezTo>
                  <a:cubicBezTo>
                    <a:pt x="-29437" y="559118"/>
                    <a:pt x="11520" y="674370"/>
                    <a:pt x="137250" y="749618"/>
                  </a:cubicBezTo>
                  <a:cubicBezTo>
                    <a:pt x="189638" y="781050"/>
                    <a:pt x="246788" y="802005"/>
                    <a:pt x="305843" y="816293"/>
                  </a:cubicBezTo>
                  <a:cubicBezTo>
                    <a:pt x="576353" y="881063"/>
                    <a:pt x="860198" y="876300"/>
                    <a:pt x="1135470" y="860107"/>
                  </a:cubicBezTo>
                  <a:cubicBezTo>
                    <a:pt x="1271678" y="852488"/>
                    <a:pt x="1416458" y="834390"/>
                    <a:pt x="1544093" y="781050"/>
                  </a:cubicBezTo>
                  <a:cubicBezTo>
                    <a:pt x="1753643" y="695325"/>
                    <a:pt x="1805078" y="516255"/>
                    <a:pt x="1677443" y="33051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6A36AC-9E9E-43C8-A2B7-EC12888A10C6}"/>
                </a:ext>
              </a:extLst>
            </p:cNvPr>
            <p:cNvSpPr/>
            <p:nvPr/>
          </p:nvSpPr>
          <p:spPr>
            <a:xfrm>
              <a:off x="3229274" y="5527891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5BEF25-D6DB-488E-ACDC-063916F59CD4}"/>
                </a:ext>
              </a:extLst>
            </p:cNvPr>
            <p:cNvSpPr/>
            <p:nvPr/>
          </p:nvSpPr>
          <p:spPr>
            <a:xfrm>
              <a:off x="3120559" y="5041163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8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0050"/>
                    <a:pt x="67757" y="313372"/>
                    <a:pt x="141100" y="242888"/>
                  </a:cubicBezTo>
                  <a:cubicBezTo>
                    <a:pt x="142052" y="242888"/>
                    <a:pt x="142052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A222207-1A2B-41F3-8567-2761E530E2C2}"/>
                </a:ext>
              </a:extLst>
            </p:cNvPr>
            <p:cNvSpPr/>
            <p:nvPr/>
          </p:nvSpPr>
          <p:spPr>
            <a:xfrm>
              <a:off x="2908282" y="5540273"/>
              <a:ext cx="9525" cy="9525"/>
            </a:xfrm>
            <a:custGeom>
              <a:avLst/>
              <a:gdLst>
                <a:gd name="connsiteX0" fmla="*/ 2858 w 0"/>
                <a:gd name="connsiteY0" fmla="*/ 953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3"/>
                  </a:moveTo>
                  <a:cubicBezTo>
                    <a:pt x="1905" y="953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DF0F0D-E6F4-4271-9AED-7C858DFEE9C7}"/>
                </a:ext>
              </a:extLst>
            </p:cNvPr>
            <p:cNvSpPr/>
            <p:nvPr/>
          </p:nvSpPr>
          <p:spPr>
            <a:xfrm>
              <a:off x="2800519" y="5053546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7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8"/>
                    <a:pt x="107762" y="485775"/>
                  </a:cubicBezTo>
                  <a:cubicBezTo>
                    <a:pt x="55375" y="400050"/>
                    <a:pt x="66805" y="313373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599227-D661-4BD2-970A-2E2216AC2C3F}"/>
                </a:ext>
              </a:extLst>
            </p:cNvPr>
            <p:cNvSpPr/>
            <p:nvPr/>
          </p:nvSpPr>
          <p:spPr>
            <a:xfrm>
              <a:off x="2589194" y="5539321"/>
              <a:ext cx="9525" cy="9525"/>
            </a:xfrm>
            <a:custGeom>
              <a:avLst/>
              <a:gdLst>
                <a:gd name="connsiteX0" fmla="*/ 2858 w 0"/>
                <a:gd name="connsiteY0" fmla="*/ 952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2858" y="952"/>
                  </a:moveTo>
                  <a:cubicBezTo>
                    <a:pt x="1905" y="952"/>
                    <a:pt x="953" y="0"/>
                    <a:pt x="0" y="0"/>
                  </a:cubicBezTo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9F2634-4C83-426E-AD39-D40FD949B121}"/>
                </a:ext>
              </a:extLst>
            </p:cNvPr>
            <p:cNvSpPr/>
            <p:nvPr/>
          </p:nvSpPr>
          <p:spPr>
            <a:xfrm>
              <a:off x="2481432" y="5052594"/>
              <a:ext cx="161925" cy="485775"/>
            </a:xfrm>
            <a:custGeom>
              <a:avLst/>
              <a:gdLst>
                <a:gd name="connsiteX0" fmla="*/ 141100 w 161925"/>
                <a:gd name="connsiteY0" fmla="*/ 242888 h 485775"/>
                <a:gd name="connsiteX1" fmla="*/ 52517 w 161925"/>
                <a:gd name="connsiteY1" fmla="*/ 0 h 485775"/>
                <a:gd name="connsiteX2" fmla="*/ 19180 w 161925"/>
                <a:gd name="connsiteY2" fmla="*/ 242888 h 485775"/>
                <a:gd name="connsiteX3" fmla="*/ 19180 w 161925"/>
                <a:gd name="connsiteY3" fmla="*/ 242888 h 485775"/>
                <a:gd name="connsiteX4" fmla="*/ 107762 w 161925"/>
                <a:gd name="connsiteY4" fmla="*/ 485775 h 485775"/>
                <a:gd name="connsiteX5" fmla="*/ 141100 w 161925"/>
                <a:gd name="connsiteY5" fmla="*/ 242888 h 485775"/>
                <a:gd name="connsiteX6" fmla="*/ 141100 w 161925"/>
                <a:gd name="connsiteY6" fmla="*/ 242888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485775">
                  <a:moveTo>
                    <a:pt x="141100" y="242888"/>
                  </a:moveTo>
                  <a:cubicBezTo>
                    <a:pt x="197297" y="178117"/>
                    <a:pt x="151577" y="47625"/>
                    <a:pt x="52517" y="0"/>
                  </a:cubicBezTo>
                  <a:cubicBezTo>
                    <a:pt x="116335" y="124778"/>
                    <a:pt x="63947" y="171450"/>
                    <a:pt x="19180" y="242888"/>
                  </a:cubicBezTo>
                  <a:cubicBezTo>
                    <a:pt x="19180" y="242888"/>
                    <a:pt x="19180" y="242888"/>
                    <a:pt x="19180" y="242888"/>
                  </a:cubicBezTo>
                  <a:cubicBezTo>
                    <a:pt x="-25588" y="338138"/>
                    <a:pt x="9655" y="437197"/>
                    <a:pt x="107762" y="485775"/>
                  </a:cubicBezTo>
                  <a:cubicBezTo>
                    <a:pt x="56327" y="401003"/>
                    <a:pt x="67757" y="313372"/>
                    <a:pt x="141100" y="242888"/>
                  </a:cubicBezTo>
                  <a:cubicBezTo>
                    <a:pt x="141100" y="242888"/>
                    <a:pt x="141100" y="242888"/>
                    <a:pt x="141100" y="242888"/>
                  </a:cubicBezTo>
                  <a:close/>
                </a:path>
              </a:pathLst>
            </a:custGeom>
            <a:grp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EB6F0A6-3F12-4DD9-BC9C-84694E35CD54}"/>
              </a:ext>
            </a:extLst>
          </p:cNvPr>
          <p:cNvSpPr txBox="1"/>
          <p:nvPr/>
        </p:nvSpPr>
        <p:spPr>
          <a:xfrm>
            <a:off x="5174731" y="3968452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C2DE33-C0B9-48AB-A4FB-DDC61FD678C4}"/>
              </a:ext>
            </a:extLst>
          </p:cNvPr>
          <p:cNvSpPr/>
          <p:nvPr/>
        </p:nvSpPr>
        <p:spPr>
          <a:xfrm>
            <a:off x="5674554" y="5115739"/>
            <a:ext cx="320378" cy="463996"/>
          </a:xfrm>
          <a:custGeom>
            <a:avLst/>
            <a:gdLst>
              <a:gd name="connsiteX0" fmla="*/ 137834 w 276225"/>
              <a:gd name="connsiteY0" fmla="*/ 156 h 400050"/>
              <a:gd name="connsiteX1" fmla="*/ 214987 w 276225"/>
              <a:gd name="connsiteY1" fmla="*/ 156 h 400050"/>
              <a:gd name="connsiteX2" fmla="*/ 232132 w 276225"/>
              <a:gd name="connsiteY2" fmla="*/ 7776 h 400050"/>
              <a:gd name="connsiteX3" fmla="*/ 275947 w 276225"/>
              <a:gd name="connsiteY3" fmla="*/ 139221 h 400050"/>
              <a:gd name="connsiteX4" fmla="*/ 223559 w 276225"/>
              <a:gd name="connsiteY4" fmla="*/ 235423 h 400050"/>
              <a:gd name="connsiteX5" fmla="*/ 190222 w 276225"/>
              <a:gd name="connsiteY5" fmla="*/ 253521 h 400050"/>
              <a:gd name="connsiteX6" fmla="*/ 153074 w 276225"/>
              <a:gd name="connsiteY6" fmla="*/ 321148 h 400050"/>
              <a:gd name="connsiteX7" fmla="*/ 189269 w 276225"/>
              <a:gd name="connsiteY7" fmla="*/ 373536 h 400050"/>
              <a:gd name="connsiteX8" fmla="*/ 225464 w 276225"/>
              <a:gd name="connsiteY8" fmla="*/ 387823 h 400050"/>
              <a:gd name="connsiteX9" fmla="*/ 231179 w 276225"/>
              <a:gd name="connsiteY9" fmla="*/ 395443 h 400050"/>
              <a:gd name="connsiteX10" fmla="*/ 222607 w 276225"/>
              <a:gd name="connsiteY10" fmla="*/ 400206 h 400050"/>
              <a:gd name="connsiteX11" fmla="*/ 54014 w 276225"/>
              <a:gd name="connsiteY11" fmla="*/ 400206 h 400050"/>
              <a:gd name="connsiteX12" fmla="*/ 45442 w 276225"/>
              <a:gd name="connsiteY12" fmla="*/ 396396 h 400050"/>
              <a:gd name="connsiteX13" fmla="*/ 53062 w 276225"/>
              <a:gd name="connsiteY13" fmla="*/ 387823 h 400050"/>
              <a:gd name="connsiteX14" fmla="*/ 91162 w 276225"/>
              <a:gd name="connsiteY14" fmla="*/ 372583 h 400050"/>
              <a:gd name="connsiteX15" fmla="*/ 124499 w 276225"/>
              <a:gd name="connsiteY15" fmla="*/ 322101 h 400050"/>
              <a:gd name="connsiteX16" fmla="*/ 91162 w 276225"/>
              <a:gd name="connsiteY16" fmla="*/ 255426 h 400050"/>
              <a:gd name="connsiteX17" fmla="*/ 55919 w 276225"/>
              <a:gd name="connsiteY17" fmla="*/ 237328 h 400050"/>
              <a:gd name="connsiteX18" fmla="*/ 4484 w 276225"/>
              <a:gd name="connsiteY18" fmla="*/ 117313 h 400050"/>
              <a:gd name="connsiteX19" fmla="*/ 40679 w 276225"/>
              <a:gd name="connsiteY19" fmla="*/ 12538 h 400050"/>
              <a:gd name="connsiteX20" fmla="*/ 59729 w 276225"/>
              <a:gd name="connsiteY20" fmla="*/ 156 h 400050"/>
              <a:gd name="connsiteX21" fmla="*/ 137834 w 276225"/>
              <a:gd name="connsiteY21" fmla="*/ 1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6225" h="400050">
                <a:moveTo>
                  <a:pt x="137834" y="156"/>
                </a:moveTo>
                <a:cubicBezTo>
                  <a:pt x="165457" y="156"/>
                  <a:pt x="187364" y="156"/>
                  <a:pt x="214987" y="156"/>
                </a:cubicBezTo>
                <a:cubicBezTo>
                  <a:pt x="221654" y="156"/>
                  <a:pt x="228322" y="-1749"/>
                  <a:pt x="232132" y="7776"/>
                </a:cubicBezTo>
                <a:cubicBezTo>
                  <a:pt x="250229" y="48733"/>
                  <a:pt x="272137" y="93501"/>
                  <a:pt x="275947" y="139221"/>
                </a:cubicBezTo>
                <a:cubicBezTo>
                  <a:pt x="279757" y="183988"/>
                  <a:pt x="261659" y="212563"/>
                  <a:pt x="223559" y="235423"/>
                </a:cubicBezTo>
                <a:cubicBezTo>
                  <a:pt x="212129" y="242091"/>
                  <a:pt x="202604" y="247806"/>
                  <a:pt x="190222" y="253521"/>
                </a:cubicBezTo>
                <a:cubicBezTo>
                  <a:pt x="154979" y="270666"/>
                  <a:pt x="153074" y="291621"/>
                  <a:pt x="153074" y="321148"/>
                </a:cubicBezTo>
                <a:cubicBezTo>
                  <a:pt x="152122" y="349723"/>
                  <a:pt x="163552" y="364963"/>
                  <a:pt x="189269" y="373536"/>
                </a:cubicBezTo>
                <a:cubicBezTo>
                  <a:pt x="200699" y="377346"/>
                  <a:pt x="214034" y="384013"/>
                  <a:pt x="225464" y="387823"/>
                </a:cubicBezTo>
                <a:cubicBezTo>
                  <a:pt x="229274" y="388776"/>
                  <a:pt x="232132" y="391633"/>
                  <a:pt x="231179" y="395443"/>
                </a:cubicBezTo>
                <a:cubicBezTo>
                  <a:pt x="230227" y="399253"/>
                  <a:pt x="226417" y="400206"/>
                  <a:pt x="222607" y="400206"/>
                </a:cubicBezTo>
                <a:cubicBezTo>
                  <a:pt x="168314" y="400206"/>
                  <a:pt x="109259" y="400206"/>
                  <a:pt x="54014" y="400206"/>
                </a:cubicBezTo>
                <a:cubicBezTo>
                  <a:pt x="50204" y="400206"/>
                  <a:pt x="46394" y="400206"/>
                  <a:pt x="45442" y="396396"/>
                </a:cubicBezTo>
                <a:cubicBezTo>
                  <a:pt x="44489" y="391633"/>
                  <a:pt x="49252" y="388776"/>
                  <a:pt x="53062" y="387823"/>
                </a:cubicBezTo>
                <a:cubicBezTo>
                  <a:pt x="64492" y="383061"/>
                  <a:pt x="78779" y="376393"/>
                  <a:pt x="91162" y="372583"/>
                </a:cubicBezTo>
                <a:cubicBezTo>
                  <a:pt x="115927" y="364011"/>
                  <a:pt x="125452" y="348771"/>
                  <a:pt x="124499" y="322101"/>
                </a:cubicBezTo>
                <a:cubicBezTo>
                  <a:pt x="124499" y="295431"/>
                  <a:pt x="129262" y="270666"/>
                  <a:pt x="91162" y="255426"/>
                </a:cubicBezTo>
                <a:cubicBezTo>
                  <a:pt x="78779" y="249711"/>
                  <a:pt x="68302" y="244948"/>
                  <a:pt x="55919" y="237328"/>
                </a:cubicBezTo>
                <a:cubicBezTo>
                  <a:pt x="7342" y="207801"/>
                  <a:pt x="-8851" y="172558"/>
                  <a:pt x="4484" y="117313"/>
                </a:cubicBezTo>
                <a:cubicBezTo>
                  <a:pt x="13057" y="83023"/>
                  <a:pt x="26392" y="44923"/>
                  <a:pt x="40679" y="12538"/>
                </a:cubicBezTo>
                <a:cubicBezTo>
                  <a:pt x="44489" y="3013"/>
                  <a:pt x="49252" y="156"/>
                  <a:pt x="59729" y="156"/>
                </a:cubicBezTo>
                <a:cubicBezTo>
                  <a:pt x="85447" y="1108"/>
                  <a:pt x="110212" y="156"/>
                  <a:pt x="137834" y="156"/>
                </a:cubicBez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6BD282-39D4-475C-9354-5ED48A75487B}"/>
              </a:ext>
            </a:extLst>
          </p:cNvPr>
          <p:cNvSpPr txBox="1"/>
          <p:nvPr/>
        </p:nvSpPr>
        <p:spPr>
          <a:xfrm>
            <a:off x="5174731" y="5712096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064BF9-473E-4CFB-91C6-5A7C33DC22FC}"/>
              </a:ext>
            </a:extLst>
          </p:cNvPr>
          <p:cNvGrpSpPr/>
          <p:nvPr/>
        </p:nvGrpSpPr>
        <p:grpSpPr>
          <a:xfrm>
            <a:off x="7072420" y="1371307"/>
            <a:ext cx="4301439" cy="1238026"/>
            <a:chOff x="7343410" y="887353"/>
            <a:chExt cx="4334783" cy="12380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05B118-751C-41E0-87E4-57C82F7931AD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>
                  <a:solidFill>
                    <a:srgbClr val="1AA757"/>
                  </a:solidFill>
                  <a:cs typeface="Arial" panose="020B0604020202020204" pitchFamily="34" charset="0"/>
                </a:rPr>
                <a:t>25%</a:t>
              </a:r>
              <a:endParaRPr lang="ko-KR" altLang="en-US" sz="3600" b="1" dirty="0">
                <a:solidFill>
                  <a:srgbClr val="1AA757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4" name="Group 64">
              <a:extLst>
                <a:ext uri="{FF2B5EF4-FFF2-40B4-BE49-F238E27FC236}">
                  <a16:creationId xmlns:a16="http://schemas.microsoft.com/office/drawing/2014/main" id="{9AE7EB3F-A0FA-4724-A7B2-90DDF32B3C80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5498358-2AB1-4A7C-A860-44B32949FCF1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E2C995-E973-433F-A2BB-5996FC5D7973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87949-11E9-406B-94D1-596F0D70FC3B}"/>
              </a:ext>
            </a:extLst>
          </p:cNvPr>
          <p:cNvGrpSpPr/>
          <p:nvPr/>
        </p:nvGrpSpPr>
        <p:grpSpPr>
          <a:xfrm>
            <a:off x="7072420" y="3166015"/>
            <a:ext cx="4301439" cy="1238026"/>
            <a:chOff x="7343410" y="887353"/>
            <a:chExt cx="4334783" cy="123802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1AD03A-C081-433B-BC30-3061E94B1BDC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1B4B3B"/>
                  </a:solidFill>
                  <a:cs typeface="Arial" panose="020B0604020202020204" pitchFamily="34" charset="0"/>
                </a:rPr>
                <a:t>28%</a:t>
              </a:r>
              <a:endParaRPr lang="ko-KR" altLang="en-US" sz="3600" b="1" dirty="0">
                <a:solidFill>
                  <a:srgbClr val="1B4B3B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9" name="Group 64">
              <a:extLst>
                <a:ext uri="{FF2B5EF4-FFF2-40B4-BE49-F238E27FC236}">
                  <a16:creationId xmlns:a16="http://schemas.microsoft.com/office/drawing/2014/main" id="{A531832B-DACC-4824-842E-7C3DDD54372A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E6FB47C-29DA-4A83-9261-B9043EF9917F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8F38CF-747A-4124-B9D8-954B4654ECB2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72738B-CC62-4C68-A17F-8705883570C2}"/>
              </a:ext>
            </a:extLst>
          </p:cNvPr>
          <p:cNvGrpSpPr/>
          <p:nvPr/>
        </p:nvGrpSpPr>
        <p:grpSpPr>
          <a:xfrm>
            <a:off x="7072420" y="4960722"/>
            <a:ext cx="4301439" cy="1238026"/>
            <a:chOff x="7343410" y="887353"/>
            <a:chExt cx="4334783" cy="123802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E670E8-43AE-413E-B993-8FDBE540F1BB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rgbClr val="1AA757"/>
                  </a:solidFill>
                  <a:cs typeface="Arial" panose="020B0604020202020204" pitchFamily="34" charset="0"/>
                </a:rPr>
                <a:t>36%</a:t>
              </a:r>
              <a:endParaRPr lang="ko-KR" altLang="en-US" sz="3600" b="1" dirty="0">
                <a:solidFill>
                  <a:srgbClr val="1AA757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4" name="Group 64">
              <a:extLst>
                <a:ext uri="{FF2B5EF4-FFF2-40B4-BE49-F238E27FC236}">
                  <a16:creationId xmlns:a16="http://schemas.microsoft.com/office/drawing/2014/main" id="{6A5830EE-508B-4C69-B10F-F9D9AA072FAB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FA6EE07-90B7-4491-A9AE-786BC8442062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9CA14-13AE-4BAB-9099-AAD88AB44299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cxnSp>
        <p:nvCxnSpPr>
          <p:cNvPr id="39" name="直接连接符 34">
            <a:extLst>
              <a:ext uri="{FF2B5EF4-FFF2-40B4-BE49-F238E27FC236}">
                <a16:creationId xmlns:a16="http://schemas.microsoft.com/office/drawing/2014/main" id="{2EE52847-EA54-4B7A-890C-050FADF20D21}"/>
              </a:ext>
            </a:extLst>
          </p:cNvPr>
          <p:cNvCxnSpPr/>
          <p:nvPr/>
        </p:nvCxnSpPr>
        <p:spPr>
          <a:xfrm>
            <a:off x="191495" y="6625936"/>
            <a:ext cx="11165421" cy="0"/>
          </a:xfrm>
          <a:prstGeom prst="line">
            <a:avLst/>
          </a:prstGeom>
          <a:ln w="57150">
            <a:solidFill>
              <a:srgbClr val="1B4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1C7C58BE-FEB9-425C-BAD0-CD8C42A6744A}"/>
              </a:ext>
            </a:extLst>
          </p:cNvPr>
          <p:cNvSpPr/>
          <p:nvPr/>
        </p:nvSpPr>
        <p:spPr>
          <a:xfrm>
            <a:off x="684624" y="1456325"/>
            <a:ext cx="4000500" cy="40005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C541EE0C-A19A-439F-85DE-25EDC95B876B}"/>
              </a:ext>
            </a:extLst>
          </p:cNvPr>
          <p:cNvSpPr/>
          <p:nvPr/>
        </p:nvSpPr>
        <p:spPr>
          <a:xfrm>
            <a:off x="1" y="5097779"/>
            <a:ext cx="300102" cy="17872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Collaje dinámico de estilo cómic">
            <a:extLst>
              <a:ext uri="{FF2B5EF4-FFF2-40B4-BE49-F238E27FC236}">
                <a16:creationId xmlns:a16="http://schemas.microsoft.com/office/drawing/2014/main" id="{514424EE-366C-3146-9FF9-C8C9865FC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 bwMode="auto">
          <a:xfrm>
            <a:off x="-9622" y="-7479"/>
            <a:ext cx="4673638" cy="68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FB0CC4C-D1C4-F3C7-8C1A-2F415FC23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73" y="231138"/>
            <a:ext cx="1306286" cy="1405081"/>
          </a:xfrm>
          <a:prstGeom prst="rect">
            <a:avLst/>
          </a:prstGeom>
        </p:spPr>
      </p:pic>
      <p:sp>
        <p:nvSpPr>
          <p:cNvPr id="2059" name="Title 69">
            <a:extLst>
              <a:ext uri="{FF2B5EF4-FFF2-40B4-BE49-F238E27FC236}">
                <a16:creationId xmlns:a16="http://schemas.microsoft.com/office/drawing/2014/main" id="{4633DADC-F9DC-E561-25F9-4AB0AE174E99}"/>
              </a:ext>
            </a:extLst>
          </p:cNvPr>
          <p:cNvSpPr txBox="1"/>
          <p:nvPr/>
        </p:nvSpPr>
        <p:spPr>
          <a:xfrm>
            <a:off x="6380442" y="621444"/>
            <a:ext cx="4883261" cy="560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1B4B3B"/>
                </a:solidFill>
                <a:latin typeface="Abadi" panose="020B0604020104020204" pitchFamily="34" charset="0"/>
              </a:rPr>
              <a:t>NIGERIAN</a:t>
            </a:r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n-US" sz="2800" b="1" dirty="0">
                <a:solidFill>
                  <a:srgbClr val="1AA757"/>
                </a:solidFill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884923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3043E7C6-0153-E050-42B6-B53445903E90}"/>
              </a:ext>
            </a:extLst>
          </p:cNvPr>
          <p:cNvCxnSpPr>
            <a:cxnSpLocks/>
          </p:cNvCxnSpPr>
          <p:nvPr/>
        </p:nvCxnSpPr>
        <p:spPr>
          <a:xfrm rot="10800000">
            <a:off x="1094642" y="2322415"/>
            <a:ext cx="10383715" cy="0"/>
          </a:xfrm>
          <a:prstGeom prst="line">
            <a:avLst/>
          </a:prstGeom>
          <a:ln w="22225">
            <a:solidFill>
              <a:srgbClr val="1B4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ardrop 4">
            <a:extLst>
              <a:ext uri="{FF2B5EF4-FFF2-40B4-BE49-F238E27FC236}">
                <a16:creationId xmlns:a16="http://schemas.microsoft.com/office/drawing/2014/main" id="{73FB72B2-72C1-1CD2-E40D-A27483D0A90D}"/>
              </a:ext>
            </a:extLst>
          </p:cNvPr>
          <p:cNvSpPr/>
          <p:nvPr/>
        </p:nvSpPr>
        <p:spPr>
          <a:xfrm rot="8100000">
            <a:off x="1772368" y="2092072"/>
            <a:ext cx="432048" cy="432048"/>
          </a:xfrm>
          <a:prstGeom prst="teardrop">
            <a:avLst>
              <a:gd name="adj" fmla="val 200000"/>
            </a:avLst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D05CACB-1944-5F4A-B701-E1379F9DA5F1}"/>
              </a:ext>
            </a:extLst>
          </p:cNvPr>
          <p:cNvSpPr txBox="1"/>
          <p:nvPr/>
        </p:nvSpPr>
        <p:spPr>
          <a:xfrm>
            <a:off x="10036129" y="15057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0C98F7BF-90EF-46B8-A79E-67DE8051BCF7}"/>
              </a:ext>
            </a:extLst>
          </p:cNvPr>
          <p:cNvSpPr/>
          <p:nvPr/>
        </p:nvSpPr>
        <p:spPr>
          <a:xfrm rot="10800000">
            <a:off x="1885867" y="22074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2A9AF87-F028-8DF6-D5D5-B8A6B98DDF7D}"/>
              </a:ext>
            </a:extLst>
          </p:cNvPr>
          <p:cNvSpPr txBox="1"/>
          <p:nvPr/>
        </p:nvSpPr>
        <p:spPr>
          <a:xfrm>
            <a:off x="1439915" y="15057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3466AD0-9E97-7985-C15C-563AD12891A1}"/>
              </a:ext>
            </a:extLst>
          </p:cNvPr>
          <p:cNvSpPr txBox="1"/>
          <p:nvPr/>
        </p:nvSpPr>
        <p:spPr>
          <a:xfrm>
            <a:off x="3159157" y="15057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2AD4C8C7-7EC9-55DD-761D-5E825B0B16D0}"/>
              </a:ext>
            </a:extLst>
          </p:cNvPr>
          <p:cNvSpPr txBox="1"/>
          <p:nvPr/>
        </p:nvSpPr>
        <p:spPr>
          <a:xfrm>
            <a:off x="4878399" y="15057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D09ED9F1-D22B-BFF9-87D3-EB04E33C2029}"/>
              </a:ext>
            </a:extLst>
          </p:cNvPr>
          <p:cNvSpPr txBox="1"/>
          <p:nvPr/>
        </p:nvSpPr>
        <p:spPr>
          <a:xfrm>
            <a:off x="6597641" y="15057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9844E6CC-1C88-7A61-F063-5B693517F7A2}"/>
              </a:ext>
            </a:extLst>
          </p:cNvPr>
          <p:cNvSpPr txBox="1"/>
          <p:nvPr/>
        </p:nvSpPr>
        <p:spPr>
          <a:xfrm>
            <a:off x="8316885" y="1505769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31">
            <a:extLst>
              <a:ext uri="{FF2B5EF4-FFF2-40B4-BE49-F238E27FC236}">
                <a16:creationId xmlns:a16="http://schemas.microsoft.com/office/drawing/2014/main" id="{E82570A2-8293-3195-7420-7B1F0661686B}"/>
              </a:ext>
            </a:extLst>
          </p:cNvPr>
          <p:cNvSpPr/>
          <p:nvPr/>
        </p:nvSpPr>
        <p:spPr>
          <a:xfrm>
            <a:off x="1646275" y="2860078"/>
            <a:ext cx="684000" cy="684000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BDC823B9-4C66-79FC-1E1B-1C5FA68847E4}"/>
              </a:ext>
            </a:extLst>
          </p:cNvPr>
          <p:cNvGrpSpPr/>
          <p:nvPr/>
        </p:nvGrpSpPr>
        <p:grpSpPr>
          <a:xfrm>
            <a:off x="1186767" y="3579986"/>
            <a:ext cx="1550267" cy="1086471"/>
            <a:chOff x="1570525" y="4862808"/>
            <a:chExt cx="1550267" cy="1086471"/>
          </a:xfrm>
        </p:grpSpPr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A024F35C-9406-129E-6DCD-A2C462BCF800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24">
              <a:extLst>
                <a:ext uri="{FF2B5EF4-FFF2-40B4-BE49-F238E27FC236}">
                  <a16:creationId xmlns:a16="http://schemas.microsoft.com/office/drawing/2014/main" id="{AE278D09-4D6D-1112-B902-8B801A6D0B22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id="{587A369D-9B5D-CF89-D558-D0E68EB41638}"/>
              </a:ext>
            </a:extLst>
          </p:cNvPr>
          <p:cNvSpPr/>
          <p:nvPr/>
        </p:nvSpPr>
        <p:spPr>
          <a:xfrm>
            <a:off x="1827255" y="303410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7">
            <a:extLst>
              <a:ext uri="{FF2B5EF4-FFF2-40B4-BE49-F238E27FC236}">
                <a16:creationId xmlns:a16="http://schemas.microsoft.com/office/drawing/2014/main" id="{A646A7AA-CA81-CA79-2EE5-39951D33F1EE}"/>
              </a:ext>
            </a:extLst>
          </p:cNvPr>
          <p:cNvSpPr/>
          <p:nvPr/>
        </p:nvSpPr>
        <p:spPr>
          <a:xfrm rot="8100000">
            <a:off x="10347766" y="2092072"/>
            <a:ext cx="432048" cy="432048"/>
          </a:xfrm>
          <a:prstGeom prst="teardrop">
            <a:avLst>
              <a:gd name="adj" fmla="val 200000"/>
            </a:avLst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95274BA1-D25E-07DB-8627-47F0D7ABD179}"/>
              </a:ext>
            </a:extLst>
          </p:cNvPr>
          <p:cNvSpPr/>
          <p:nvPr/>
        </p:nvSpPr>
        <p:spPr>
          <a:xfrm rot="10800000">
            <a:off x="10465099" y="22074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ardrop 9">
            <a:extLst>
              <a:ext uri="{FF2B5EF4-FFF2-40B4-BE49-F238E27FC236}">
                <a16:creationId xmlns:a16="http://schemas.microsoft.com/office/drawing/2014/main" id="{D7C2E581-5961-7411-5CEE-53AB5306307E}"/>
              </a:ext>
            </a:extLst>
          </p:cNvPr>
          <p:cNvSpPr/>
          <p:nvPr/>
        </p:nvSpPr>
        <p:spPr>
          <a:xfrm rot="8100000">
            <a:off x="8628524" y="2092072"/>
            <a:ext cx="432048" cy="432048"/>
          </a:xfrm>
          <a:prstGeom prst="teardrop">
            <a:avLst>
              <a:gd name="adj" fmla="val 200000"/>
            </a:avLst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AD453BF5-CE9A-E64A-A674-ED0AF3922A01}"/>
              </a:ext>
            </a:extLst>
          </p:cNvPr>
          <p:cNvSpPr/>
          <p:nvPr/>
        </p:nvSpPr>
        <p:spPr>
          <a:xfrm rot="10800000">
            <a:off x="8745857" y="22074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11">
            <a:extLst>
              <a:ext uri="{FF2B5EF4-FFF2-40B4-BE49-F238E27FC236}">
                <a16:creationId xmlns:a16="http://schemas.microsoft.com/office/drawing/2014/main" id="{E2C7ED99-C2BB-C9D7-4A59-30A4348A033C}"/>
              </a:ext>
            </a:extLst>
          </p:cNvPr>
          <p:cNvSpPr/>
          <p:nvPr/>
        </p:nvSpPr>
        <p:spPr>
          <a:xfrm rot="8100000">
            <a:off x="6909282" y="2092072"/>
            <a:ext cx="432048" cy="432048"/>
          </a:xfrm>
          <a:prstGeom prst="teardrop">
            <a:avLst>
              <a:gd name="adj" fmla="val 200000"/>
            </a:avLst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97605221-CD03-E79A-0EAC-35238FAC1799}"/>
              </a:ext>
            </a:extLst>
          </p:cNvPr>
          <p:cNvSpPr/>
          <p:nvPr/>
        </p:nvSpPr>
        <p:spPr>
          <a:xfrm rot="10800000">
            <a:off x="7026615" y="22074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ardrop 13">
            <a:extLst>
              <a:ext uri="{FF2B5EF4-FFF2-40B4-BE49-F238E27FC236}">
                <a16:creationId xmlns:a16="http://schemas.microsoft.com/office/drawing/2014/main" id="{30C4A4EA-920B-1319-D954-CC53784BDB3A}"/>
              </a:ext>
            </a:extLst>
          </p:cNvPr>
          <p:cNvSpPr/>
          <p:nvPr/>
        </p:nvSpPr>
        <p:spPr>
          <a:xfrm rot="8100000">
            <a:off x="5190040" y="2092072"/>
            <a:ext cx="432048" cy="432048"/>
          </a:xfrm>
          <a:prstGeom prst="teardrop">
            <a:avLst>
              <a:gd name="adj" fmla="val 200000"/>
            </a:avLst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3D79213C-CFE3-0DB3-F2B3-A4829FB4E282}"/>
              </a:ext>
            </a:extLst>
          </p:cNvPr>
          <p:cNvSpPr/>
          <p:nvPr/>
        </p:nvSpPr>
        <p:spPr>
          <a:xfrm rot="10800000">
            <a:off x="5307373" y="22074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ardrop 15">
            <a:extLst>
              <a:ext uri="{FF2B5EF4-FFF2-40B4-BE49-F238E27FC236}">
                <a16:creationId xmlns:a16="http://schemas.microsoft.com/office/drawing/2014/main" id="{313CF3AA-9928-9F62-7D21-3220B4FC86A1}"/>
              </a:ext>
            </a:extLst>
          </p:cNvPr>
          <p:cNvSpPr/>
          <p:nvPr/>
        </p:nvSpPr>
        <p:spPr>
          <a:xfrm rot="8100000">
            <a:off x="3470796" y="2092072"/>
            <a:ext cx="432048" cy="432048"/>
          </a:xfrm>
          <a:prstGeom prst="teardrop">
            <a:avLst>
              <a:gd name="adj" fmla="val 200000"/>
            </a:avLst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E3570F6B-F16C-B5D8-4CE5-AA70538B1A72}"/>
              </a:ext>
            </a:extLst>
          </p:cNvPr>
          <p:cNvSpPr/>
          <p:nvPr/>
        </p:nvSpPr>
        <p:spPr>
          <a:xfrm rot="10800000">
            <a:off x="3588129" y="220748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Oval 125">
            <a:extLst>
              <a:ext uri="{FF2B5EF4-FFF2-40B4-BE49-F238E27FC236}">
                <a16:creationId xmlns:a16="http://schemas.microsoft.com/office/drawing/2014/main" id="{1CBA68EE-42AE-19D2-BF2F-8420DA622303}"/>
              </a:ext>
            </a:extLst>
          </p:cNvPr>
          <p:cNvSpPr/>
          <p:nvPr/>
        </p:nvSpPr>
        <p:spPr>
          <a:xfrm>
            <a:off x="3344505" y="3335843"/>
            <a:ext cx="684000" cy="684000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1AC3A577-0B1C-9CC9-4B75-1BB58A540D22}"/>
              </a:ext>
            </a:extLst>
          </p:cNvPr>
          <p:cNvGrpSpPr/>
          <p:nvPr/>
        </p:nvGrpSpPr>
        <p:grpSpPr>
          <a:xfrm>
            <a:off x="2911371" y="4062700"/>
            <a:ext cx="1550267" cy="1086471"/>
            <a:chOff x="7119339" y="3350432"/>
            <a:chExt cx="1550267" cy="1086471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0E15709B-8F64-8384-EDE4-B45D1789E995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665C4307-DD13-56A1-5972-2B15AACDB2FC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1" name="Straight Arrow Connector 127">
            <a:extLst>
              <a:ext uri="{FF2B5EF4-FFF2-40B4-BE49-F238E27FC236}">
                <a16:creationId xmlns:a16="http://schemas.microsoft.com/office/drawing/2014/main" id="{C52558FC-FBC7-CB13-9519-38BF517FF79E}"/>
              </a:ext>
            </a:extLst>
          </p:cNvPr>
          <p:cNvCxnSpPr>
            <a:cxnSpLocks/>
          </p:cNvCxnSpPr>
          <p:nvPr/>
        </p:nvCxnSpPr>
        <p:spPr>
          <a:xfrm flipH="1" flipV="1">
            <a:off x="3684215" y="3054733"/>
            <a:ext cx="4580" cy="281110"/>
          </a:xfrm>
          <a:prstGeom prst="straightConnector1">
            <a:avLst/>
          </a:prstGeom>
          <a:ln w="25400">
            <a:solidFill>
              <a:srgbClr val="1B4B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7">
            <a:extLst>
              <a:ext uri="{FF2B5EF4-FFF2-40B4-BE49-F238E27FC236}">
                <a16:creationId xmlns:a16="http://schemas.microsoft.com/office/drawing/2014/main" id="{9A1E6546-CA34-F655-C041-9E7098169E1B}"/>
              </a:ext>
            </a:extLst>
          </p:cNvPr>
          <p:cNvSpPr/>
          <p:nvPr/>
        </p:nvSpPr>
        <p:spPr>
          <a:xfrm>
            <a:off x="3513944" y="349717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150">
            <a:extLst>
              <a:ext uri="{FF2B5EF4-FFF2-40B4-BE49-F238E27FC236}">
                <a16:creationId xmlns:a16="http://schemas.microsoft.com/office/drawing/2014/main" id="{E7F5DF41-BF41-BAAD-DBCB-06C998E9ADDE}"/>
              </a:ext>
            </a:extLst>
          </p:cNvPr>
          <p:cNvSpPr/>
          <p:nvPr/>
        </p:nvSpPr>
        <p:spPr>
          <a:xfrm>
            <a:off x="8520028" y="4141356"/>
            <a:ext cx="684000" cy="684000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59E7D001-1973-B1F9-6694-2A3151D3E418}"/>
              </a:ext>
            </a:extLst>
          </p:cNvPr>
          <p:cNvGrpSpPr/>
          <p:nvPr/>
        </p:nvGrpSpPr>
        <p:grpSpPr>
          <a:xfrm>
            <a:off x="8085182" y="4864740"/>
            <a:ext cx="1550267" cy="1086471"/>
            <a:chOff x="3790962" y="4859332"/>
            <a:chExt cx="1550267" cy="1086471"/>
          </a:xfrm>
        </p:grpSpPr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C86277E3-B7F6-13EE-4176-5E55A0C932C5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0596F6B9-A131-EE94-C3DF-0C2BAB4C582F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Arrow Connector 152">
            <a:extLst>
              <a:ext uri="{FF2B5EF4-FFF2-40B4-BE49-F238E27FC236}">
                <a16:creationId xmlns:a16="http://schemas.microsoft.com/office/drawing/2014/main" id="{D3B2909A-E105-29AF-0C0F-2EAE37CE5AE2}"/>
              </a:ext>
            </a:extLst>
          </p:cNvPr>
          <p:cNvCxnSpPr>
            <a:cxnSpLocks/>
          </p:cNvCxnSpPr>
          <p:nvPr/>
        </p:nvCxnSpPr>
        <p:spPr>
          <a:xfrm flipV="1">
            <a:off x="8860026" y="3060914"/>
            <a:ext cx="2002" cy="1080442"/>
          </a:xfrm>
          <a:prstGeom prst="straightConnector1">
            <a:avLst/>
          </a:prstGeom>
          <a:ln w="25400">
            <a:solidFill>
              <a:srgbClr val="1B4B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DA6698FE-BB7D-B937-0B3C-1A6C5466961E}"/>
              </a:ext>
            </a:extLst>
          </p:cNvPr>
          <p:cNvSpPr/>
          <p:nvPr/>
        </p:nvSpPr>
        <p:spPr>
          <a:xfrm>
            <a:off x="8667860" y="434118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Oval 119">
            <a:extLst>
              <a:ext uri="{FF2B5EF4-FFF2-40B4-BE49-F238E27FC236}">
                <a16:creationId xmlns:a16="http://schemas.microsoft.com/office/drawing/2014/main" id="{5D1AD7A8-D536-54D4-52A2-1752454BB42A}"/>
              </a:ext>
            </a:extLst>
          </p:cNvPr>
          <p:cNvSpPr/>
          <p:nvPr/>
        </p:nvSpPr>
        <p:spPr>
          <a:xfrm>
            <a:off x="6793713" y="3352687"/>
            <a:ext cx="684000" cy="684000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0" name="Group 15">
            <a:extLst>
              <a:ext uri="{FF2B5EF4-FFF2-40B4-BE49-F238E27FC236}">
                <a16:creationId xmlns:a16="http://schemas.microsoft.com/office/drawing/2014/main" id="{7AB21761-77DA-ED08-E920-EF92032D5039}"/>
              </a:ext>
            </a:extLst>
          </p:cNvPr>
          <p:cNvGrpSpPr/>
          <p:nvPr/>
        </p:nvGrpSpPr>
        <p:grpSpPr>
          <a:xfrm>
            <a:off x="6360578" y="4079544"/>
            <a:ext cx="1550267" cy="1086471"/>
            <a:chOff x="4898136" y="3349274"/>
            <a:chExt cx="1550267" cy="1086471"/>
          </a:xfrm>
        </p:grpSpPr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763C744A-2724-71D5-5696-0522538D324A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387234AA-7634-1CE8-C943-978AC0A0E73C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3" name="Straight Arrow Connector 121">
            <a:extLst>
              <a:ext uri="{FF2B5EF4-FFF2-40B4-BE49-F238E27FC236}">
                <a16:creationId xmlns:a16="http://schemas.microsoft.com/office/drawing/2014/main" id="{4F229117-BA93-D3E1-A66F-61DE5DBCBA23}"/>
              </a:ext>
            </a:extLst>
          </p:cNvPr>
          <p:cNvCxnSpPr>
            <a:cxnSpLocks/>
          </p:cNvCxnSpPr>
          <p:nvPr/>
        </p:nvCxnSpPr>
        <p:spPr>
          <a:xfrm flipV="1">
            <a:off x="7127497" y="3054733"/>
            <a:ext cx="8215" cy="297954"/>
          </a:xfrm>
          <a:prstGeom prst="straightConnector1">
            <a:avLst/>
          </a:prstGeom>
          <a:ln w="25400">
            <a:solidFill>
              <a:srgbClr val="1B4B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91CA1B51-7186-CB25-E2E3-916B27F5B18A}"/>
              </a:ext>
            </a:extLst>
          </p:cNvPr>
          <p:cNvSpPr/>
          <p:nvPr/>
        </p:nvSpPr>
        <p:spPr>
          <a:xfrm>
            <a:off x="6932626" y="3521017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113">
            <a:extLst>
              <a:ext uri="{FF2B5EF4-FFF2-40B4-BE49-F238E27FC236}">
                <a16:creationId xmlns:a16="http://schemas.microsoft.com/office/drawing/2014/main" id="{177E78F4-F872-BD74-02E4-0DC140E2E671}"/>
              </a:ext>
            </a:extLst>
          </p:cNvPr>
          <p:cNvSpPr/>
          <p:nvPr/>
        </p:nvSpPr>
        <p:spPr>
          <a:xfrm>
            <a:off x="10242921" y="3348630"/>
            <a:ext cx="684000" cy="684000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6" name="Group 5">
            <a:extLst>
              <a:ext uri="{FF2B5EF4-FFF2-40B4-BE49-F238E27FC236}">
                <a16:creationId xmlns:a16="http://schemas.microsoft.com/office/drawing/2014/main" id="{0F6C2390-3B7F-9EE1-D2EC-388685408531}"/>
              </a:ext>
            </a:extLst>
          </p:cNvPr>
          <p:cNvGrpSpPr/>
          <p:nvPr/>
        </p:nvGrpSpPr>
        <p:grpSpPr>
          <a:xfrm>
            <a:off x="9809786" y="4075487"/>
            <a:ext cx="1550267" cy="1086471"/>
            <a:chOff x="2676933" y="3348115"/>
            <a:chExt cx="1550267" cy="1086471"/>
          </a:xfrm>
        </p:grpSpPr>
        <p:sp>
          <p:nvSpPr>
            <p:cNvPr id="47" name="TextBox 47">
              <a:extLst>
                <a:ext uri="{FF2B5EF4-FFF2-40B4-BE49-F238E27FC236}">
                  <a16:creationId xmlns:a16="http://schemas.microsoft.com/office/drawing/2014/main" id="{EFD35776-331A-C4F9-2BCA-893FC6521627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8CDE3EA2-C267-0DEA-7AE5-D15C11555836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9" name="Straight Arrow Connector 115">
            <a:extLst>
              <a:ext uri="{FF2B5EF4-FFF2-40B4-BE49-F238E27FC236}">
                <a16:creationId xmlns:a16="http://schemas.microsoft.com/office/drawing/2014/main" id="{F26141BE-EE40-8AFE-3883-5E29EA3E6A46}"/>
              </a:ext>
            </a:extLst>
          </p:cNvPr>
          <p:cNvCxnSpPr>
            <a:cxnSpLocks/>
          </p:cNvCxnSpPr>
          <p:nvPr/>
        </p:nvCxnSpPr>
        <p:spPr>
          <a:xfrm flipV="1">
            <a:off x="10584921" y="3054733"/>
            <a:ext cx="0" cy="293898"/>
          </a:xfrm>
          <a:prstGeom prst="straightConnector1">
            <a:avLst/>
          </a:prstGeom>
          <a:ln w="25400">
            <a:solidFill>
              <a:srgbClr val="1B4B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lock Arc 25">
            <a:extLst>
              <a:ext uri="{FF2B5EF4-FFF2-40B4-BE49-F238E27FC236}">
                <a16:creationId xmlns:a16="http://schemas.microsoft.com/office/drawing/2014/main" id="{7EFF792C-268A-F446-11C0-7A78190EBCBE}"/>
              </a:ext>
            </a:extLst>
          </p:cNvPr>
          <p:cNvSpPr/>
          <p:nvPr/>
        </p:nvSpPr>
        <p:spPr>
          <a:xfrm>
            <a:off x="10464511" y="350288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Oval 156">
            <a:extLst>
              <a:ext uri="{FF2B5EF4-FFF2-40B4-BE49-F238E27FC236}">
                <a16:creationId xmlns:a16="http://schemas.microsoft.com/office/drawing/2014/main" id="{80930BFB-5F52-452F-F01D-3863E60E02FA}"/>
              </a:ext>
            </a:extLst>
          </p:cNvPr>
          <p:cNvSpPr/>
          <p:nvPr/>
        </p:nvSpPr>
        <p:spPr>
          <a:xfrm>
            <a:off x="5069108" y="4137880"/>
            <a:ext cx="684000" cy="684000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2" name="Group 16">
            <a:extLst>
              <a:ext uri="{FF2B5EF4-FFF2-40B4-BE49-F238E27FC236}">
                <a16:creationId xmlns:a16="http://schemas.microsoft.com/office/drawing/2014/main" id="{8E83C9B1-DE07-0C04-EB5A-9ABEE2847A4C}"/>
              </a:ext>
            </a:extLst>
          </p:cNvPr>
          <p:cNvGrpSpPr/>
          <p:nvPr/>
        </p:nvGrpSpPr>
        <p:grpSpPr>
          <a:xfrm>
            <a:off x="4635974" y="4864740"/>
            <a:ext cx="1550267" cy="1086471"/>
            <a:chOff x="6011399" y="4855856"/>
            <a:chExt cx="1550267" cy="1086471"/>
          </a:xfrm>
        </p:grpSpPr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77E304FC-243E-25B5-46F1-15CBEFDEA3B7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4">
              <a:extLst>
                <a:ext uri="{FF2B5EF4-FFF2-40B4-BE49-F238E27FC236}">
                  <a16:creationId xmlns:a16="http://schemas.microsoft.com/office/drawing/2014/main" id="{BB54AC19-AC5D-9E42-4E6C-C944DCB58FB0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5" name="Straight Arrow Connector 158">
            <a:extLst>
              <a:ext uri="{FF2B5EF4-FFF2-40B4-BE49-F238E27FC236}">
                <a16:creationId xmlns:a16="http://schemas.microsoft.com/office/drawing/2014/main" id="{D0671F7E-CE5A-B421-50C8-41B204DF43D0}"/>
              </a:ext>
            </a:extLst>
          </p:cNvPr>
          <p:cNvCxnSpPr>
            <a:cxnSpLocks/>
          </p:cNvCxnSpPr>
          <p:nvPr/>
        </p:nvCxnSpPr>
        <p:spPr>
          <a:xfrm flipV="1">
            <a:off x="5399064" y="3054734"/>
            <a:ext cx="12044" cy="1083146"/>
          </a:xfrm>
          <a:prstGeom prst="straightConnector1">
            <a:avLst/>
          </a:prstGeom>
          <a:ln w="25400">
            <a:solidFill>
              <a:srgbClr val="1B4B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 Same Side Corner Rectangle 36">
            <a:extLst>
              <a:ext uri="{FF2B5EF4-FFF2-40B4-BE49-F238E27FC236}">
                <a16:creationId xmlns:a16="http://schemas.microsoft.com/office/drawing/2014/main" id="{C7073C71-A2A8-2604-4981-0A0040C12938}"/>
              </a:ext>
            </a:extLst>
          </p:cNvPr>
          <p:cNvSpPr/>
          <p:nvPr/>
        </p:nvSpPr>
        <p:spPr>
          <a:xfrm>
            <a:off x="5235335" y="434540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任意多边形 33">
            <a:extLst>
              <a:ext uri="{FF2B5EF4-FFF2-40B4-BE49-F238E27FC236}">
                <a16:creationId xmlns:a16="http://schemas.microsoft.com/office/drawing/2014/main" id="{22DD1694-0D7E-C277-8044-CABBB6BACD16}"/>
              </a:ext>
            </a:extLst>
          </p:cNvPr>
          <p:cNvSpPr/>
          <p:nvPr/>
        </p:nvSpPr>
        <p:spPr>
          <a:xfrm rot="10800000" flipH="1">
            <a:off x="11240516" y="354508"/>
            <a:ext cx="911212" cy="433688"/>
          </a:xfrm>
          <a:custGeom>
            <a:avLst/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itle 69">
            <a:extLst>
              <a:ext uri="{FF2B5EF4-FFF2-40B4-BE49-F238E27FC236}">
                <a16:creationId xmlns:a16="http://schemas.microsoft.com/office/drawing/2014/main" id="{E695401B-BF55-CDBF-DE6A-E90717983855}"/>
              </a:ext>
            </a:extLst>
          </p:cNvPr>
          <p:cNvSpPr txBox="1"/>
          <p:nvPr/>
        </p:nvSpPr>
        <p:spPr>
          <a:xfrm>
            <a:off x="1" y="238602"/>
            <a:ext cx="7715250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21443631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BEA227A4-B39C-D125-9ECC-7034904BE05C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r="11907"/>
          <a:stretch>
            <a:fillRect/>
          </a:stretch>
        </p:blipFill>
        <p:spPr/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D02105AB-7BC6-5E24-E66E-564514642A3F}"/>
              </a:ext>
            </a:extLst>
          </p:cNvPr>
          <p:cNvSpPr txBox="1"/>
          <p:nvPr/>
        </p:nvSpPr>
        <p:spPr>
          <a:xfrm>
            <a:off x="601774" y="20854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Get a modern PowerPoint  Presentation that is beautifully designed. Easy to change colors, photos and Text.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9834F20-7294-5BCC-0C58-10E3D8DD355A}"/>
              </a:ext>
            </a:extLst>
          </p:cNvPr>
          <p:cNvSpPr txBox="1"/>
          <p:nvPr/>
        </p:nvSpPr>
        <p:spPr>
          <a:xfrm>
            <a:off x="669551" y="14355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OREM IPSUM DOLOR SIT AMET,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CU USU AGAM INTEGRE IMPEDIT.</a:t>
            </a:r>
            <a:endParaRPr kumimoji="0" lang="ko-KR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A3D645BF-1F81-3973-6270-18C12F028EA0}"/>
              </a:ext>
            </a:extLst>
          </p:cNvPr>
          <p:cNvSpPr>
            <a:spLocks noChangeAspect="1"/>
          </p:cNvSpPr>
          <p:nvPr/>
        </p:nvSpPr>
        <p:spPr>
          <a:xfrm>
            <a:off x="2973902" y="35128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1AA7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B923AC15-8E87-9FD3-3EE6-5274CFC2586B}"/>
              </a:ext>
            </a:extLst>
          </p:cNvPr>
          <p:cNvSpPr>
            <a:spLocks noChangeAspect="1"/>
          </p:cNvSpPr>
          <p:nvPr/>
        </p:nvSpPr>
        <p:spPr>
          <a:xfrm>
            <a:off x="718727" y="35128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1B4B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421BE076-57A5-B7E8-0CB3-91C227876F40}"/>
              </a:ext>
            </a:extLst>
          </p:cNvPr>
          <p:cNvSpPr txBox="1"/>
          <p:nvPr/>
        </p:nvSpPr>
        <p:spPr>
          <a:xfrm>
            <a:off x="1238018" y="32726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 can simply impress your audience and add a unique zing and appeal to your Presentations. 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5459232-69DB-8163-7264-20D60E1D00C8}"/>
              </a:ext>
            </a:extLst>
          </p:cNvPr>
          <p:cNvSpPr txBox="1"/>
          <p:nvPr/>
        </p:nvSpPr>
        <p:spPr>
          <a:xfrm>
            <a:off x="3659306" y="32920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 can simply impress your audience and add a unique zing and appeal to your Presentations. </a:t>
            </a: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itle 69">
            <a:extLst>
              <a:ext uri="{FF2B5EF4-FFF2-40B4-BE49-F238E27FC236}">
                <a16:creationId xmlns:a16="http://schemas.microsoft.com/office/drawing/2014/main" id="{8E946E4B-945C-DF81-1430-8964CDF139A8}"/>
              </a:ext>
            </a:extLst>
          </p:cNvPr>
          <p:cNvSpPr txBox="1"/>
          <p:nvPr/>
        </p:nvSpPr>
        <p:spPr>
          <a:xfrm>
            <a:off x="-17266" y="158367"/>
            <a:ext cx="3659305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28288639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686E1BA1-0562-56E6-9993-7D1647366CB2}"/>
              </a:ext>
            </a:extLst>
          </p:cNvPr>
          <p:cNvSpPr txBox="1"/>
          <p:nvPr/>
        </p:nvSpPr>
        <p:spPr>
          <a:xfrm>
            <a:off x="6260148" y="1387109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anose="020B0604020202020204" pitchFamily="34" charset="0"/>
              </a:rPr>
              <a:t>PRESENTATION</a:t>
            </a:r>
            <a:endParaRPr lang="ko-KR" altLang="en-US" sz="3200" b="1" dirty="0">
              <a:cs typeface="Arial" panose="020B0604020202020204" pitchFamily="34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427CC0E-B6AE-F3E5-798A-E0F94237A9D9}"/>
              </a:ext>
            </a:extLst>
          </p:cNvPr>
          <p:cNvSpPr txBox="1"/>
          <p:nvPr/>
        </p:nvSpPr>
        <p:spPr>
          <a:xfrm>
            <a:off x="7445034" y="1849604"/>
            <a:ext cx="415047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dirty="0">
                <a:cs typeface="Arial" panose="020B0604020202020204" pitchFamily="34" charset="0"/>
              </a:rPr>
              <a:t>PREMIUM</a:t>
            </a:r>
            <a:endParaRPr lang="ko-KR" altLang="en-US" sz="3200" dirty="0">
              <a:cs typeface="Arial" panose="020B0604020202020204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AC4A8E4C-C580-C91E-8C15-B887B3261F0C}"/>
              </a:ext>
            </a:extLst>
          </p:cNvPr>
          <p:cNvSpPr txBox="1"/>
          <p:nvPr/>
        </p:nvSpPr>
        <p:spPr>
          <a:xfrm>
            <a:off x="6003746" y="4846233"/>
            <a:ext cx="18950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cs typeface="Arial" panose="020B0604020202020204" pitchFamily="34" charset="0"/>
              </a:rPr>
              <a:t>Slidesppt</a:t>
            </a:r>
            <a:r>
              <a:rPr lang="en-GB" altLang="ko-KR" dirty="0">
                <a:cs typeface="Arial" panose="020B0604020202020204" pitchFamily="34" charset="0"/>
              </a:rPr>
              <a:t> </a:t>
            </a:r>
            <a:r>
              <a:rPr lang="en-GB" altLang="ko-KR" sz="1800" dirty="0">
                <a:cs typeface="Arial" panose="020B0604020202020204" pitchFamily="34" charset="0"/>
              </a:rPr>
              <a:t>Layout</a:t>
            </a:r>
          </a:p>
          <a:p>
            <a:pPr algn="l"/>
            <a:r>
              <a:rPr lang="en-GB" altLang="ko-KR" sz="1800" dirty="0">
                <a:cs typeface="Arial" panose="020B0604020202020204" pitchFamily="34" charset="0"/>
              </a:rPr>
              <a:t>Clean Text Slide for your Presentation</a:t>
            </a:r>
            <a:endParaRPr lang="ko-KR" altLang="en-US" sz="1800" dirty="0">
              <a:cs typeface="Arial" panose="020B0604020202020204" pitchFamily="34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5927DC14-7AD4-A38D-660D-F6BFEEB48727}"/>
              </a:ext>
            </a:extLst>
          </p:cNvPr>
          <p:cNvSpPr txBox="1"/>
          <p:nvPr/>
        </p:nvSpPr>
        <p:spPr>
          <a:xfrm>
            <a:off x="6004559" y="3191002"/>
            <a:ext cx="26596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altLang="ko-KR" sz="3600" b="1" dirty="0">
                <a:solidFill>
                  <a:srgbClr val="1B4B3B"/>
                </a:solidFill>
                <a:cs typeface="Arial" panose="020B0604020202020204" pitchFamily="34" charset="0"/>
              </a:rPr>
              <a:t>FREE TEMPLATE</a:t>
            </a:r>
            <a:endParaRPr lang="ko-KR" altLang="en-US" sz="3600" b="1" dirty="0">
              <a:solidFill>
                <a:srgbClr val="1B4B3B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DA221BBA-A8EF-2B0E-F59B-E36B87C4347D}"/>
              </a:ext>
            </a:extLst>
          </p:cNvPr>
          <p:cNvSpPr txBox="1"/>
          <p:nvPr/>
        </p:nvSpPr>
        <p:spPr>
          <a:xfrm>
            <a:off x="7445034" y="2434379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>
                <a:ea typeface="FZShuTi" pitchFamily="2" charset="-122"/>
                <a:cs typeface="Arial" panose="020B0604020202020204" pitchFamily="34" charset="0"/>
              </a:rPr>
              <a:t>EASY TO CHANGE COLORS, PHOTOS.   </a:t>
            </a:r>
            <a:endParaRPr lang="ko-KR" altLang="en-US" sz="1400" b="0">
              <a:cs typeface="Arial" panose="020B060402020202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6A4C1A2-2071-16CD-055E-1B02482639F4}"/>
              </a:ext>
            </a:extLst>
          </p:cNvPr>
          <p:cNvSpPr txBox="1"/>
          <p:nvPr/>
        </p:nvSpPr>
        <p:spPr>
          <a:xfrm>
            <a:off x="7513649" y="4446928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1AA757"/>
                </a:solidFill>
                <a:cs typeface="Arial" panose="020B0604020202020204" pitchFamily="34" charset="0"/>
              </a:rPr>
              <a:t>$50</a:t>
            </a:r>
            <a:endParaRPr lang="ko-KR" altLang="en-US" sz="3600" b="1" dirty="0">
              <a:solidFill>
                <a:srgbClr val="1AA757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6AFD2963-54FF-85FA-C343-4B4BA59A4E35}"/>
              </a:ext>
            </a:extLst>
          </p:cNvPr>
          <p:cNvSpPr txBox="1"/>
          <p:nvPr/>
        </p:nvSpPr>
        <p:spPr>
          <a:xfrm>
            <a:off x="7513649" y="5417255"/>
            <a:ext cx="14008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1AA757"/>
                </a:solidFill>
                <a:cs typeface="Arial" panose="020B0604020202020204" pitchFamily="34" charset="0"/>
              </a:rPr>
              <a:t>$65</a:t>
            </a:r>
            <a:endParaRPr lang="ko-KR" altLang="en-US" sz="3600" b="1" dirty="0">
              <a:solidFill>
                <a:srgbClr val="1AA757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3742E96F-CB86-2E4B-5C54-487763BE04C2}"/>
              </a:ext>
            </a:extLst>
          </p:cNvPr>
          <p:cNvSpPr/>
          <p:nvPr/>
        </p:nvSpPr>
        <p:spPr>
          <a:xfrm>
            <a:off x="8914529" y="3335191"/>
            <a:ext cx="45719" cy="2926080"/>
          </a:xfrm>
          <a:prstGeom prst="rect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00820A1-A9B7-C11A-73BB-204B3E945310}"/>
              </a:ext>
            </a:extLst>
          </p:cNvPr>
          <p:cNvSpPr txBox="1"/>
          <p:nvPr/>
        </p:nvSpPr>
        <p:spPr>
          <a:xfrm>
            <a:off x="9210577" y="3637279"/>
            <a:ext cx="278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>
                <a:ea typeface="FZShuTi" pitchFamily="2" charset="-122"/>
                <a:cs typeface="Arial" panose="020B0604020202020204" pitchFamily="34" charset="0"/>
              </a:rPr>
              <a:t>Easy to change colors, photos.</a:t>
            </a:r>
            <a:endParaRPr lang="ko-KR" altLang="en-US" sz="1400" b="0">
              <a:cs typeface="Arial" panose="020B0604020202020204" pitchFamily="34" charset="0"/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6F3D9F1A-3C68-49B5-C862-4FE1EE6A60A8}"/>
              </a:ext>
            </a:extLst>
          </p:cNvPr>
          <p:cNvSpPr txBox="1"/>
          <p:nvPr/>
        </p:nvSpPr>
        <p:spPr>
          <a:xfrm>
            <a:off x="9210577" y="4407551"/>
            <a:ext cx="27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400" b="0">
              <a:cs typeface="Arial" panose="020B0604020202020204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83FD6A8B-B9C6-CDA0-658A-5F6FC7F37988}"/>
              </a:ext>
            </a:extLst>
          </p:cNvPr>
          <p:cNvSpPr txBox="1"/>
          <p:nvPr/>
        </p:nvSpPr>
        <p:spPr>
          <a:xfrm>
            <a:off x="9210577" y="5254768"/>
            <a:ext cx="2781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4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400" b="0">
              <a:cs typeface="Arial" panose="020B0604020202020204" pitchFamily="34" charset="0"/>
            </a:endParaRPr>
          </a:p>
        </p:txBody>
      </p:sp>
      <p:sp>
        <p:nvSpPr>
          <p:cNvPr id="13" name="Title 69">
            <a:extLst>
              <a:ext uri="{FF2B5EF4-FFF2-40B4-BE49-F238E27FC236}">
                <a16:creationId xmlns:a16="http://schemas.microsoft.com/office/drawing/2014/main" id="{15F69E7A-C9D9-301A-6295-42571278E88E}"/>
              </a:ext>
            </a:extLst>
          </p:cNvPr>
          <p:cNvSpPr txBox="1"/>
          <p:nvPr/>
        </p:nvSpPr>
        <p:spPr>
          <a:xfrm>
            <a:off x="5893753" y="613551"/>
            <a:ext cx="5899320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48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A0117F0-3664-2A6B-1A3E-9EEDD4731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9" y="902524"/>
            <a:ext cx="4648214" cy="400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33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83">
            <a:extLst>
              <a:ext uri="{FF2B5EF4-FFF2-40B4-BE49-F238E27FC236}">
                <a16:creationId xmlns:a16="http://schemas.microsoft.com/office/drawing/2014/main" id="{B8BFEC23-2CDF-FEDC-6B9C-CA7660817299}"/>
              </a:ext>
            </a:extLst>
          </p:cNvPr>
          <p:cNvSpPr/>
          <p:nvPr/>
        </p:nvSpPr>
        <p:spPr>
          <a:xfrm>
            <a:off x="3661552" y="4199904"/>
            <a:ext cx="546492" cy="546492"/>
          </a:xfrm>
          <a:prstGeom prst="ellipse">
            <a:avLst/>
          </a:prstGeom>
          <a:solidFill>
            <a:srgbClr val="1B4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DD264C8-E7AA-5C80-7F5B-B99B68123DE9}"/>
              </a:ext>
            </a:extLst>
          </p:cNvPr>
          <p:cNvGrpSpPr/>
          <p:nvPr/>
        </p:nvGrpSpPr>
        <p:grpSpPr>
          <a:xfrm>
            <a:off x="4224412" y="4261269"/>
            <a:ext cx="1692000" cy="1480441"/>
            <a:chOff x="4530549" y="5130471"/>
            <a:chExt cx="1692000" cy="1480441"/>
          </a:xfrm>
        </p:grpSpPr>
        <p:sp>
          <p:nvSpPr>
            <p:cNvPr id="8" name="TextBox 51">
              <a:extLst>
                <a:ext uri="{FF2B5EF4-FFF2-40B4-BE49-F238E27FC236}">
                  <a16:creationId xmlns:a16="http://schemas.microsoft.com/office/drawing/2014/main" id="{F87DC8B9-60DC-0DDE-5C69-44D330F33B0A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52">
              <a:extLst>
                <a:ext uri="{FF2B5EF4-FFF2-40B4-BE49-F238E27FC236}">
                  <a16:creationId xmlns:a16="http://schemas.microsoft.com/office/drawing/2014/main" id="{9032354A-9956-4E8C-A99D-433E11196ACC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0" name="Oval 287">
            <a:extLst>
              <a:ext uri="{FF2B5EF4-FFF2-40B4-BE49-F238E27FC236}">
                <a16:creationId xmlns:a16="http://schemas.microsoft.com/office/drawing/2014/main" id="{0D42A9D9-6176-DE57-C882-F8F3EF0ABB83}"/>
              </a:ext>
            </a:extLst>
          </p:cNvPr>
          <p:cNvSpPr/>
          <p:nvPr/>
        </p:nvSpPr>
        <p:spPr>
          <a:xfrm>
            <a:off x="6501400" y="4199904"/>
            <a:ext cx="546492" cy="546492"/>
          </a:xfrm>
          <a:prstGeom prst="ellipse">
            <a:avLst/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그룹 7">
            <a:extLst>
              <a:ext uri="{FF2B5EF4-FFF2-40B4-BE49-F238E27FC236}">
                <a16:creationId xmlns:a16="http://schemas.microsoft.com/office/drawing/2014/main" id="{04FDF398-7B8A-A26D-41D8-E1AB497FEC8E}"/>
              </a:ext>
            </a:extLst>
          </p:cNvPr>
          <p:cNvGrpSpPr/>
          <p:nvPr/>
        </p:nvGrpSpPr>
        <p:grpSpPr>
          <a:xfrm>
            <a:off x="7064260" y="4258081"/>
            <a:ext cx="1692000" cy="1480441"/>
            <a:chOff x="6690464" y="5127283"/>
            <a:chExt cx="1692000" cy="1480441"/>
          </a:xfrm>
        </p:grpSpPr>
        <p:sp>
          <p:nvSpPr>
            <p:cNvPr id="12" name="TextBox 55">
              <a:extLst>
                <a:ext uri="{FF2B5EF4-FFF2-40B4-BE49-F238E27FC236}">
                  <a16:creationId xmlns:a16="http://schemas.microsoft.com/office/drawing/2014/main" id="{E6FA5536-017C-8D67-73C8-6E06AAB00C6F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56">
              <a:extLst>
                <a:ext uri="{FF2B5EF4-FFF2-40B4-BE49-F238E27FC236}">
                  <a16:creationId xmlns:a16="http://schemas.microsoft.com/office/drawing/2014/main" id="{D0A4577A-2FCB-2D17-2014-77728C56E42D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Oval 291">
            <a:extLst>
              <a:ext uri="{FF2B5EF4-FFF2-40B4-BE49-F238E27FC236}">
                <a16:creationId xmlns:a16="http://schemas.microsoft.com/office/drawing/2014/main" id="{1998BF0B-0886-0DB9-2619-4050AE3FED94}"/>
              </a:ext>
            </a:extLst>
          </p:cNvPr>
          <p:cNvSpPr/>
          <p:nvPr/>
        </p:nvSpPr>
        <p:spPr>
          <a:xfrm>
            <a:off x="9341248" y="4199904"/>
            <a:ext cx="546492" cy="546492"/>
          </a:xfrm>
          <a:prstGeom prst="ellipse">
            <a:avLst/>
          </a:pr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그룹 8">
            <a:extLst>
              <a:ext uri="{FF2B5EF4-FFF2-40B4-BE49-F238E27FC236}">
                <a16:creationId xmlns:a16="http://schemas.microsoft.com/office/drawing/2014/main" id="{C24E02FC-58DD-0F74-B318-86F346DB8110}"/>
              </a:ext>
            </a:extLst>
          </p:cNvPr>
          <p:cNvGrpSpPr/>
          <p:nvPr/>
        </p:nvGrpSpPr>
        <p:grpSpPr>
          <a:xfrm>
            <a:off x="9904109" y="4235843"/>
            <a:ext cx="1692000" cy="1480441"/>
            <a:chOff x="8850379" y="5105045"/>
            <a:chExt cx="1692000" cy="1480441"/>
          </a:xfrm>
        </p:grpSpPr>
        <p:sp>
          <p:nvSpPr>
            <p:cNvPr id="16" name="TextBox 59">
              <a:extLst>
                <a:ext uri="{FF2B5EF4-FFF2-40B4-BE49-F238E27FC236}">
                  <a16:creationId xmlns:a16="http://schemas.microsoft.com/office/drawing/2014/main" id="{D495566A-A1D9-5F76-8647-E80589B19DC6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60">
              <a:extLst>
                <a:ext uri="{FF2B5EF4-FFF2-40B4-BE49-F238E27FC236}">
                  <a16:creationId xmlns:a16="http://schemas.microsoft.com/office/drawing/2014/main" id="{70700266-B33A-83F1-CBAE-23A0BD8E965E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1278C420-FFFD-C583-27A5-2E586693105A}"/>
              </a:ext>
            </a:extLst>
          </p:cNvPr>
          <p:cNvSpPr/>
          <p:nvPr/>
        </p:nvSpPr>
        <p:spPr>
          <a:xfrm flipH="1">
            <a:off x="3761413" y="4342427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687A0450-D316-D2EE-0A57-A12E46E92B9C}"/>
              </a:ext>
            </a:extLst>
          </p:cNvPr>
          <p:cNvSpPr/>
          <p:nvPr/>
        </p:nvSpPr>
        <p:spPr>
          <a:xfrm>
            <a:off x="6641845" y="4342427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40FE7D63-306B-F591-349C-31173D04D949}"/>
              </a:ext>
            </a:extLst>
          </p:cNvPr>
          <p:cNvSpPr>
            <a:spLocks noChangeAspect="1"/>
          </p:cNvSpPr>
          <p:nvPr/>
        </p:nvSpPr>
        <p:spPr>
          <a:xfrm>
            <a:off x="9458199" y="4306298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58">
            <a:extLst>
              <a:ext uri="{FF2B5EF4-FFF2-40B4-BE49-F238E27FC236}">
                <a16:creationId xmlns:a16="http://schemas.microsoft.com/office/drawing/2014/main" id="{F63B5756-CCBE-B702-6BCB-2B350B9CA5D5}"/>
              </a:ext>
            </a:extLst>
          </p:cNvPr>
          <p:cNvSpPr/>
          <p:nvPr/>
        </p:nvSpPr>
        <p:spPr>
          <a:xfrm>
            <a:off x="4600008" y="136029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AA757"/>
                </a:solidFill>
              </a:rPr>
              <a:t>Text A</a:t>
            </a:r>
            <a:endParaRPr lang="ko-KR" altLang="en-US" sz="1600" b="1" dirty="0">
              <a:solidFill>
                <a:srgbClr val="1AA757"/>
              </a:solidFill>
            </a:endParaRPr>
          </a:p>
        </p:txBody>
      </p:sp>
      <p:sp>
        <p:nvSpPr>
          <p:cNvPr id="23" name="Rectangle 59">
            <a:extLst>
              <a:ext uri="{FF2B5EF4-FFF2-40B4-BE49-F238E27FC236}">
                <a16:creationId xmlns:a16="http://schemas.microsoft.com/office/drawing/2014/main" id="{2407CB12-7FC9-4CF4-2C84-9032E6A76714}"/>
              </a:ext>
            </a:extLst>
          </p:cNvPr>
          <p:cNvSpPr/>
          <p:nvPr/>
        </p:nvSpPr>
        <p:spPr>
          <a:xfrm>
            <a:off x="5400574" y="136029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B4B3B"/>
                </a:solidFill>
              </a:rPr>
              <a:t>Text B</a:t>
            </a:r>
            <a:endParaRPr lang="ko-KR" altLang="en-US" sz="1600" b="1" dirty="0">
              <a:solidFill>
                <a:srgbClr val="1B4B3B"/>
              </a:solidFill>
            </a:endParaRPr>
          </a:p>
        </p:txBody>
      </p:sp>
      <p:sp>
        <p:nvSpPr>
          <p:cNvPr id="24" name="Rectangle 60">
            <a:extLst>
              <a:ext uri="{FF2B5EF4-FFF2-40B4-BE49-F238E27FC236}">
                <a16:creationId xmlns:a16="http://schemas.microsoft.com/office/drawing/2014/main" id="{D3F7F62B-A89E-494A-D70B-DD052DF3CC98}"/>
              </a:ext>
            </a:extLst>
          </p:cNvPr>
          <p:cNvSpPr/>
          <p:nvPr/>
        </p:nvSpPr>
        <p:spPr>
          <a:xfrm>
            <a:off x="6201140" y="136029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AA757"/>
                </a:solidFill>
              </a:rPr>
              <a:t>Text C</a:t>
            </a:r>
            <a:endParaRPr lang="ko-KR" altLang="en-US" sz="1600" b="1" dirty="0">
              <a:solidFill>
                <a:srgbClr val="1AA757"/>
              </a:solidFill>
            </a:endParaRPr>
          </a:p>
        </p:txBody>
      </p:sp>
      <p:sp>
        <p:nvSpPr>
          <p:cNvPr id="25" name="Rectangle 61">
            <a:extLst>
              <a:ext uri="{FF2B5EF4-FFF2-40B4-BE49-F238E27FC236}">
                <a16:creationId xmlns:a16="http://schemas.microsoft.com/office/drawing/2014/main" id="{74C7B1F2-164E-6240-D170-3C5856BF4836}"/>
              </a:ext>
            </a:extLst>
          </p:cNvPr>
          <p:cNvSpPr/>
          <p:nvPr/>
        </p:nvSpPr>
        <p:spPr>
          <a:xfrm>
            <a:off x="7001706" y="1360290"/>
            <a:ext cx="79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1B4B3B"/>
                </a:solidFill>
              </a:rPr>
              <a:t>Text D</a:t>
            </a:r>
            <a:endParaRPr lang="ko-KR" altLang="en-US" sz="1600" b="1" dirty="0">
              <a:solidFill>
                <a:srgbClr val="1B4B3B"/>
              </a:solidFill>
            </a:endParaRP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B190DD35-01E8-F2DE-E258-E407BD6F5243}"/>
              </a:ext>
            </a:extLst>
          </p:cNvPr>
          <p:cNvGrpSpPr/>
          <p:nvPr/>
        </p:nvGrpSpPr>
        <p:grpSpPr>
          <a:xfrm>
            <a:off x="8708812" y="1822419"/>
            <a:ext cx="2915277" cy="1292662"/>
            <a:chOff x="3017859" y="4283314"/>
            <a:chExt cx="1890849" cy="1292662"/>
          </a:xfrm>
        </p:grpSpPr>
        <p:sp>
          <p:nvSpPr>
            <p:cNvPr id="27" name="TextBox 70">
              <a:extLst>
                <a:ext uri="{FF2B5EF4-FFF2-40B4-BE49-F238E27FC236}">
                  <a16:creationId xmlns:a16="http://schemas.microsoft.com/office/drawing/2014/main" id="{4873113B-2824-F6A3-9C57-05FE21BC22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71">
              <a:extLst>
                <a:ext uri="{FF2B5EF4-FFF2-40B4-BE49-F238E27FC236}">
                  <a16:creationId xmlns:a16="http://schemas.microsoft.com/office/drawing/2014/main" id="{6D2C7800-2E4A-C5F3-E3BB-54E74D7EF0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8">
            <a:extLst>
              <a:ext uri="{FF2B5EF4-FFF2-40B4-BE49-F238E27FC236}">
                <a16:creationId xmlns:a16="http://schemas.microsoft.com/office/drawing/2014/main" id="{0876DF42-274C-96BB-DAB4-A2B8AC4097E6}"/>
              </a:ext>
            </a:extLst>
          </p:cNvPr>
          <p:cNvGrpSpPr/>
          <p:nvPr/>
        </p:nvGrpSpPr>
        <p:grpSpPr>
          <a:xfrm>
            <a:off x="796512" y="1822419"/>
            <a:ext cx="2737242" cy="1292662"/>
            <a:chOff x="3021856" y="4283314"/>
            <a:chExt cx="1886852" cy="1292662"/>
          </a:xfrm>
        </p:grpSpPr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03C1A653-BF3E-AF94-9344-8B0D72A77CA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74">
              <a:extLst>
                <a:ext uri="{FF2B5EF4-FFF2-40B4-BE49-F238E27FC236}">
                  <a16:creationId xmlns:a16="http://schemas.microsoft.com/office/drawing/2014/main" id="{AB42631F-66A6-1C5F-5796-9EB0E22BE003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A3581F8F-79F1-F307-673C-E4B73350D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60" y="898225"/>
            <a:ext cx="4282960" cy="4282960"/>
          </a:xfrm>
          <a:prstGeom prst="rect">
            <a:avLst/>
          </a:prstGeom>
        </p:spPr>
      </p:pic>
      <p:sp>
        <p:nvSpPr>
          <p:cNvPr id="33" name="任意多边形 33">
            <a:extLst>
              <a:ext uri="{FF2B5EF4-FFF2-40B4-BE49-F238E27FC236}">
                <a16:creationId xmlns:a16="http://schemas.microsoft.com/office/drawing/2014/main" id="{A17A4D34-57C0-5920-2DF2-7B8A2D2060EF}"/>
              </a:ext>
            </a:extLst>
          </p:cNvPr>
          <p:cNvSpPr/>
          <p:nvPr/>
        </p:nvSpPr>
        <p:spPr>
          <a:xfrm rot="10800000" flipH="1">
            <a:off x="11240516" y="354508"/>
            <a:ext cx="911212" cy="433688"/>
          </a:xfrm>
          <a:custGeom>
            <a:avLst/>
            <a:gdLst>
              <a:gd name="connsiteX0" fmla="*/ 167467 w 602715"/>
              <a:gd name="connsiteY0" fmla="*/ 0 h 669866"/>
              <a:gd name="connsiteX1" fmla="*/ 240938 w 602715"/>
              <a:gd name="connsiteY1" fmla="*/ 0 h 669866"/>
              <a:gd name="connsiteX2" fmla="*/ 258098 w 602715"/>
              <a:gd name="connsiteY2" fmla="*/ 0 h 669866"/>
              <a:gd name="connsiteX3" fmla="*/ 319710 w 602715"/>
              <a:gd name="connsiteY3" fmla="*/ 0 h 669866"/>
              <a:gd name="connsiteX4" fmla="*/ 331569 w 602715"/>
              <a:gd name="connsiteY4" fmla="*/ 0 h 669866"/>
              <a:gd name="connsiteX5" fmla="*/ 359841 w 602715"/>
              <a:gd name="connsiteY5" fmla="*/ 0 h 669866"/>
              <a:gd name="connsiteX6" fmla="*/ 410341 w 602715"/>
              <a:gd name="connsiteY6" fmla="*/ 0 h 669866"/>
              <a:gd name="connsiteX7" fmla="*/ 433312 w 602715"/>
              <a:gd name="connsiteY7" fmla="*/ 0 h 669866"/>
              <a:gd name="connsiteX8" fmla="*/ 450472 w 602715"/>
              <a:gd name="connsiteY8" fmla="*/ 0 h 669866"/>
              <a:gd name="connsiteX9" fmla="*/ 512084 w 602715"/>
              <a:gd name="connsiteY9" fmla="*/ 0 h 669866"/>
              <a:gd name="connsiteX10" fmla="*/ 523943 w 602715"/>
              <a:gd name="connsiteY10" fmla="*/ 0 h 669866"/>
              <a:gd name="connsiteX11" fmla="*/ 602715 w 602715"/>
              <a:gd name="connsiteY11" fmla="*/ 0 h 669866"/>
              <a:gd name="connsiteX12" fmla="*/ 435248 w 602715"/>
              <a:gd name="connsiteY12" fmla="*/ 669866 h 669866"/>
              <a:gd name="connsiteX13" fmla="*/ 356476 w 602715"/>
              <a:gd name="connsiteY13" fmla="*/ 669866 h 669866"/>
              <a:gd name="connsiteX14" fmla="*/ 344617 w 602715"/>
              <a:gd name="connsiteY14" fmla="*/ 669866 h 669866"/>
              <a:gd name="connsiteX15" fmla="*/ 283005 w 602715"/>
              <a:gd name="connsiteY15" fmla="*/ 669866 h 669866"/>
              <a:gd name="connsiteX16" fmla="*/ 265845 w 602715"/>
              <a:gd name="connsiteY16" fmla="*/ 669866 h 669866"/>
              <a:gd name="connsiteX17" fmla="*/ 242874 w 602715"/>
              <a:gd name="connsiteY17" fmla="*/ 669866 h 669866"/>
              <a:gd name="connsiteX18" fmla="*/ 192374 w 602715"/>
              <a:gd name="connsiteY18" fmla="*/ 669866 h 669866"/>
              <a:gd name="connsiteX19" fmla="*/ 164102 w 602715"/>
              <a:gd name="connsiteY19" fmla="*/ 669866 h 669866"/>
              <a:gd name="connsiteX20" fmla="*/ 152243 w 602715"/>
              <a:gd name="connsiteY20" fmla="*/ 669866 h 669866"/>
              <a:gd name="connsiteX21" fmla="*/ 90631 w 602715"/>
              <a:gd name="connsiteY21" fmla="*/ 669866 h 669866"/>
              <a:gd name="connsiteX22" fmla="*/ 73471 w 602715"/>
              <a:gd name="connsiteY22" fmla="*/ 669866 h 669866"/>
              <a:gd name="connsiteX23" fmla="*/ 0 w 602715"/>
              <a:gd name="connsiteY23" fmla="*/ 669866 h 66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715" h="669866">
                <a:moveTo>
                  <a:pt x="167467" y="0"/>
                </a:moveTo>
                <a:lnTo>
                  <a:pt x="240938" y="0"/>
                </a:lnTo>
                <a:lnTo>
                  <a:pt x="258098" y="0"/>
                </a:lnTo>
                <a:lnTo>
                  <a:pt x="319710" y="0"/>
                </a:lnTo>
                <a:lnTo>
                  <a:pt x="331569" y="0"/>
                </a:lnTo>
                <a:lnTo>
                  <a:pt x="359841" y="0"/>
                </a:lnTo>
                <a:lnTo>
                  <a:pt x="410341" y="0"/>
                </a:lnTo>
                <a:lnTo>
                  <a:pt x="433312" y="0"/>
                </a:lnTo>
                <a:lnTo>
                  <a:pt x="450472" y="0"/>
                </a:lnTo>
                <a:lnTo>
                  <a:pt x="512084" y="0"/>
                </a:lnTo>
                <a:lnTo>
                  <a:pt x="523943" y="0"/>
                </a:lnTo>
                <a:lnTo>
                  <a:pt x="602715" y="0"/>
                </a:lnTo>
                <a:lnTo>
                  <a:pt x="435248" y="669866"/>
                </a:lnTo>
                <a:lnTo>
                  <a:pt x="356476" y="669866"/>
                </a:lnTo>
                <a:lnTo>
                  <a:pt x="344617" y="669866"/>
                </a:lnTo>
                <a:lnTo>
                  <a:pt x="283005" y="669866"/>
                </a:lnTo>
                <a:lnTo>
                  <a:pt x="265845" y="669866"/>
                </a:lnTo>
                <a:lnTo>
                  <a:pt x="242874" y="669866"/>
                </a:lnTo>
                <a:lnTo>
                  <a:pt x="192374" y="669866"/>
                </a:lnTo>
                <a:lnTo>
                  <a:pt x="164102" y="669866"/>
                </a:lnTo>
                <a:lnTo>
                  <a:pt x="152243" y="669866"/>
                </a:lnTo>
                <a:lnTo>
                  <a:pt x="90631" y="669866"/>
                </a:lnTo>
                <a:lnTo>
                  <a:pt x="73471" y="669866"/>
                </a:lnTo>
                <a:lnTo>
                  <a:pt x="0" y="669866"/>
                </a:lnTo>
                <a:close/>
              </a:path>
            </a:pathLst>
          </a:custGeom>
          <a:solidFill>
            <a:srgbClr val="1AA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itle 69">
            <a:extLst>
              <a:ext uri="{FF2B5EF4-FFF2-40B4-BE49-F238E27FC236}">
                <a16:creationId xmlns:a16="http://schemas.microsoft.com/office/drawing/2014/main" id="{2773F110-C2E5-F2DC-E544-720DC461099D}"/>
              </a:ext>
            </a:extLst>
          </p:cNvPr>
          <p:cNvSpPr txBox="1"/>
          <p:nvPr/>
        </p:nvSpPr>
        <p:spPr>
          <a:xfrm>
            <a:off x="1" y="238602"/>
            <a:ext cx="7715250" cy="1159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1B4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NIGERIAN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  <a:r>
              <a:rPr lang="en-US" sz="6000" b="1" dirty="0">
                <a:solidFill>
                  <a:srgbClr val="1AA7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CUSTOMS</a:t>
            </a:r>
          </a:p>
        </p:txBody>
      </p:sp>
    </p:spTree>
    <p:extLst>
      <p:ext uri="{BB962C8B-B14F-4D97-AF65-F5344CB8AC3E}">
        <p14:creationId xmlns:p14="http://schemas.microsoft.com/office/powerpoint/2010/main" val="251797694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A874"/>
      </a:accent1>
      <a:accent2>
        <a:srgbClr val="F4AE59"/>
      </a:accent2>
      <a:accent3>
        <a:srgbClr val="748398"/>
      </a:accent3>
      <a:accent4>
        <a:srgbClr val="5A5A5A"/>
      </a:accent4>
      <a:accent5>
        <a:srgbClr val="F4AE59"/>
      </a:accent5>
      <a:accent6>
        <a:srgbClr val="CDA874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1715</Words>
  <Application>Microsoft Office PowerPoint</Application>
  <PresentationFormat>Panorámica</PresentationFormat>
  <Paragraphs>216</Paragraphs>
  <Slides>24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Abadi</vt:lpstr>
      <vt:lpstr>Arial</vt:lpstr>
      <vt:lpstr>Arial (Títulos)</vt:lpstr>
      <vt:lpstr>Bahnschrift</vt:lpstr>
      <vt:lpstr>Barlow</vt:lpstr>
      <vt:lpstr>Calibri</vt:lpstr>
      <vt:lpstr>FZShuTi</vt:lpstr>
      <vt:lpstr>Roboto</vt:lpstr>
      <vt:lpstr>Source Sans Pro</vt:lpstr>
      <vt:lpstr>Cover and End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costumbres de Nigeria</dc:title>
  <dc:creator>slidesppt</dc:creator>
  <cp:lastModifiedBy>Franklin</cp:lastModifiedBy>
  <cp:revision>216</cp:revision>
  <dcterms:created xsi:type="dcterms:W3CDTF">2019-01-14T06:35:35Z</dcterms:created>
  <dcterms:modified xsi:type="dcterms:W3CDTF">2024-04-02T14:30:41Z</dcterms:modified>
  <cp:category>slidesppt.net</cp:category>
</cp:coreProperties>
</file>